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89" r:id="rId11"/>
    <p:sldId id="2147378267" r:id="rId12"/>
    <p:sldId id="2147378277" r:id="rId13"/>
    <p:sldId id="2147378278" r:id="rId14"/>
    <p:sldId id="2147378283" r:id="rId15"/>
    <p:sldId id="2147378280" r:id="rId16"/>
    <p:sldId id="2147378282" r:id="rId17"/>
    <p:sldId id="2147378281" r:id="rId18"/>
    <p:sldId id="2147378284" r:id="rId19"/>
    <p:sldId id="2147378279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0B0A0E"/>
    <a:srgbClr val="D4B091"/>
    <a:srgbClr val="D69D6A"/>
    <a:srgbClr val="985D41"/>
    <a:srgbClr val="F3EBD4"/>
    <a:srgbClr val="CCA77F"/>
    <a:srgbClr val="E7E7E7"/>
    <a:srgbClr val="B5A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 varScale="1">
        <p:scale>
          <a:sx n="54" d="100"/>
          <a:sy n="54" d="100"/>
        </p:scale>
        <p:origin x="180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>
            <a:extLst>
              <a:ext uri="{FF2B5EF4-FFF2-40B4-BE49-F238E27FC236}">
                <a16:creationId xmlns:a16="http://schemas.microsoft.com/office/drawing/2014/main" id="{46A74D5E-9D5D-75FD-029D-6E187373AE2C}"/>
              </a:ext>
            </a:extLst>
          </p:cNvPr>
          <p:cNvSpPr/>
          <p:nvPr/>
        </p:nvSpPr>
        <p:spPr>
          <a:xfrm>
            <a:off x="5251590" y="3236995"/>
            <a:ext cx="2638025" cy="2638025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C65BDBB0-DBC3-F6AC-BED2-3F51A28DA2B6}"/>
              </a:ext>
            </a:extLst>
          </p:cNvPr>
          <p:cNvGrpSpPr/>
          <p:nvPr/>
        </p:nvGrpSpPr>
        <p:grpSpPr>
          <a:xfrm>
            <a:off x="1277442" y="3761570"/>
            <a:ext cx="3271551" cy="1588875"/>
            <a:chOff x="4443430" y="4425263"/>
            <a:chExt cx="2488311" cy="1588875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F1A0ED09-DDEA-FC86-0766-BB381585D8B2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D4F808CF-2FD6-7FE9-4335-471B8C20C23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E7E03D8A-C16A-B191-0B76-9195016D5E1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7" name="Oval 76">
            <a:extLst>
              <a:ext uri="{FF2B5EF4-FFF2-40B4-BE49-F238E27FC236}">
                <a16:creationId xmlns:a16="http://schemas.microsoft.com/office/drawing/2014/main" id="{0CB5CCEF-A04E-01D6-800E-EF5F75AF8F2D}"/>
              </a:ext>
            </a:extLst>
          </p:cNvPr>
          <p:cNvSpPr/>
          <p:nvPr/>
        </p:nvSpPr>
        <p:spPr>
          <a:xfrm>
            <a:off x="5251590" y="7840981"/>
            <a:ext cx="2638025" cy="2638025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8FDA10E-5BBE-CE0C-3029-4B2620206C26}"/>
              </a:ext>
            </a:extLst>
          </p:cNvPr>
          <p:cNvGrpSpPr/>
          <p:nvPr/>
        </p:nvGrpSpPr>
        <p:grpSpPr>
          <a:xfrm>
            <a:off x="1277442" y="8365556"/>
            <a:ext cx="3271551" cy="1588875"/>
            <a:chOff x="4443430" y="4425263"/>
            <a:chExt cx="2488311" cy="1588875"/>
          </a:xfrm>
        </p:grpSpPr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FF279817-3E90-6FDF-8291-64AE2306AC22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B8E75864-3415-9BD2-654D-39E1DC89C84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B964F69C-5D11-7A7F-5080-7D1E6FA6170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2" name="Oval 81">
            <a:extLst>
              <a:ext uri="{FF2B5EF4-FFF2-40B4-BE49-F238E27FC236}">
                <a16:creationId xmlns:a16="http://schemas.microsoft.com/office/drawing/2014/main" id="{9EB535F8-973F-CBE8-126F-81DF462A5BCB}"/>
              </a:ext>
            </a:extLst>
          </p:cNvPr>
          <p:cNvSpPr/>
          <p:nvPr/>
        </p:nvSpPr>
        <p:spPr>
          <a:xfrm>
            <a:off x="5593398" y="5538988"/>
            <a:ext cx="2638025" cy="263802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1F17CFF-B345-F237-5A70-1DDAC80EA50B}"/>
              </a:ext>
            </a:extLst>
          </p:cNvPr>
          <p:cNvGrpSpPr/>
          <p:nvPr/>
        </p:nvGrpSpPr>
        <p:grpSpPr>
          <a:xfrm>
            <a:off x="1619250" y="6063563"/>
            <a:ext cx="3271551" cy="1588875"/>
            <a:chOff x="4443430" y="4425263"/>
            <a:chExt cx="2488311" cy="1588875"/>
          </a:xfrm>
        </p:grpSpPr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37AECB80-8E83-4ADD-B1B9-1BC3E3BBFEBC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D660107F-D381-500D-7885-E0BB94CF2F34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E69156EF-E9BC-67BC-D411-88643B8F2DF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08" name="Oval 107">
            <a:extLst>
              <a:ext uri="{FF2B5EF4-FFF2-40B4-BE49-F238E27FC236}">
                <a16:creationId xmlns:a16="http://schemas.microsoft.com/office/drawing/2014/main" id="{B310F5A1-6998-0CB0-8501-A2FFF250BCF5}"/>
              </a:ext>
            </a:extLst>
          </p:cNvPr>
          <p:cNvSpPr/>
          <p:nvPr/>
        </p:nvSpPr>
        <p:spPr>
          <a:xfrm flipH="1">
            <a:off x="16494386" y="3236995"/>
            <a:ext cx="2638025" cy="2638025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8043703E-28DF-DA39-F23B-B4212419CBFD}"/>
              </a:ext>
            </a:extLst>
          </p:cNvPr>
          <p:cNvGrpSpPr/>
          <p:nvPr/>
        </p:nvGrpSpPr>
        <p:grpSpPr>
          <a:xfrm flipH="1">
            <a:off x="19835007" y="3761570"/>
            <a:ext cx="3271549" cy="1588875"/>
            <a:chOff x="4443430" y="4425263"/>
            <a:chExt cx="2488311" cy="1588875"/>
          </a:xfrm>
        </p:grpSpPr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8811CC74-4E7F-037F-992D-DF0083FCE116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86F5EBFB-E4F1-970C-F911-455E3E71F66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C7BBEDEA-1F0D-B4BF-31C9-2B76EF6E48B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3A4C9256-2B05-31CA-6142-098C61B452BC}"/>
              </a:ext>
            </a:extLst>
          </p:cNvPr>
          <p:cNvSpPr/>
          <p:nvPr/>
        </p:nvSpPr>
        <p:spPr>
          <a:xfrm flipH="1">
            <a:off x="16494386" y="7840981"/>
            <a:ext cx="2638025" cy="2638025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A6537189-4B43-C54F-9219-C73F4F3AC212}"/>
              </a:ext>
            </a:extLst>
          </p:cNvPr>
          <p:cNvGrpSpPr/>
          <p:nvPr/>
        </p:nvGrpSpPr>
        <p:grpSpPr>
          <a:xfrm flipH="1">
            <a:off x="19835007" y="8365556"/>
            <a:ext cx="3271549" cy="1588875"/>
            <a:chOff x="4443430" y="4425263"/>
            <a:chExt cx="2488311" cy="1588875"/>
          </a:xfrm>
        </p:grpSpPr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1E188314-F485-DC3C-9AE1-22CEFBCDBDB6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A9EBE810-BC22-6DD4-CCAB-1B7D69252D4B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6C81CF34-D175-290F-2C05-9DF335CF72B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5" name="Oval 94">
            <a:extLst>
              <a:ext uri="{FF2B5EF4-FFF2-40B4-BE49-F238E27FC236}">
                <a16:creationId xmlns:a16="http://schemas.microsoft.com/office/drawing/2014/main" id="{B07D07ED-E76D-1895-E171-D08965A4BDF3}"/>
              </a:ext>
            </a:extLst>
          </p:cNvPr>
          <p:cNvSpPr/>
          <p:nvPr/>
        </p:nvSpPr>
        <p:spPr>
          <a:xfrm flipH="1">
            <a:off x="16152578" y="5538988"/>
            <a:ext cx="2638025" cy="2638025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B1B70A8-887A-3685-0EFF-8D497573A2DB}"/>
              </a:ext>
            </a:extLst>
          </p:cNvPr>
          <p:cNvGrpSpPr/>
          <p:nvPr/>
        </p:nvGrpSpPr>
        <p:grpSpPr>
          <a:xfrm flipH="1">
            <a:off x="19493199" y="6063563"/>
            <a:ext cx="3271549" cy="1588875"/>
            <a:chOff x="4443430" y="4425263"/>
            <a:chExt cx="2488311" cy="1588875"/>
          </a:xfrm>
        </p:grpSpPr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D80FFC60-08CB-45C2-5D64-8AE3F9351AD3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21693062-6027-3A40-7C87-1A43B8D12BA2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2AD76FEF-2F7B-1DCC-6001-10AAC52C498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CC05005E-89B2-6DEE-F03D-B6F9A12EE2D6}"/>
              </a:ext>
            </a:extLst>
          </p:cNvPr>
          <p:cNvGrpSpPr/>
          <p:nvPr/>
        </p:nvGrpSpPr>
        <p:grpSpPr>
          <a:xfrm>
            <a:off x="6563031" y="1962150"/>
            <a:ext cx="11257942" cy="9791700"/>
            <a:chOff x="6563031" y="1962150"/>
            <a:chExt cx="11257942" cy="9791700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2CC37DC1-1D3B-7CFB-E037-36211802088F}"/>
                </a:ext>
              </a:extLst>
            </p:cNvPr>
            <p:cNvSpPr/>
            <p:nvPr/>
          </p:nvSpPr>
          <p:spPr>
            <a:xfrm>
              <a:off x="6563031" y="1962150"/>
              <a:ext cx="3314395" cy="9791700"/>
            </a:xfrm>
            <a:custGeom>
              <a:avLst/>
              <a:gdLst>
                <a:gd name="csX0" fmla="*/ 0 w 3314395"/>
                <a:gd name="csY0" fmla="*/ 0 h 9791700"/>
                <a:gd name="csX1" fmla="*/ 3314395 w 3314395"/>
                <a:gd name="csY1" fmla="*/ 0 h 9791700"/>
                <a:gd name="csX2" fmla="*/ 3314395 w 3314395"/>
                <a:gd name="csY2" fmla="*/ 9791700 h 9791700"/>
                <a:gd name="csX3" fmla="*/ 1 w 3314395"/>
                <a:gd name="csY3" fmla="*/ 9791700 h 9791700"/>
                <a:gd name="csX4" fmla="*/ 124153 w 3314395"/>
                <a:gd name="csY4" fmla="*/ 9572238 h 9791700"/>
                <a:gd name="csX5" fmla="*/ 1241941 w 3314395"/>
                <a:gd name="csY5" fmla="*/ 4895851 h 9791700"/>
                <a:gd name="csX6" fmla="*/ 124153 w 3314395"/>
                <a:gd name="csY6" fmla="*/ 219464 h 9791700"/>
                <a:gd name="csX7" fmla="*/ 0 w 3314395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5" h="9791700">
                  <a:moveTo>
                    <a:pt x="0" y="0"/>
                  </a:moveTo>
                  <a:lnTo>
                    <a:pt x="3314395" y="0"/>
                  </a:lnTo>
                  <a:lnTo>
                    <a:pt x="3314395" y="9791700"/>
                  </a:lnTo>
                  <a:lnTo>
                    <a:pt x="1" y="9791700"/>
                  </a:lnTo>
                  <a:lnTo>
                    <a:pt x="124153" y="9572238"/>
                  </a:lnTo>
                  <a:cubicBezTo>
                    <a:pt x="826196" y="8268210"/>
                    <a:pt x="1241941" y="6649474"/>
                    <a:pt x="1241941" y="4895851"/>
                  </a:cubicBezTo>
                  <a:cubicBezTo>
                    <a:pt x="1241941" y="3142228"/>
                    <a:pt x="826196" y="1523492"/>
                    <a:pt x="124153" y="2194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09BB31A-6B25-D111-7689-F710EDDAACCA}"/>
                </a:ext>
              </a:extLst>
            </p:cNvPr>
            <p:cNvSpPr/>
            <p:nvPr/>
          </p:nvSpPr>
          <p:spPr>
            <a:xfrm>
              <a:off x="14506576" y="1962150"/>
              <a:ext cx="3314397" cy="9791700"/>
            </a:xfrm>
            <a:custGeom>
              <a:avLst/>
              <a:gdLst>
                <a:gd name="csX0" fmla="*/ 0 w 3314397"/>
                <a:gd name="csY0" fmla="*/ 0 h 9791700"/>
                <a:gd name="csX1" fmla="*/ 3314397 w 3314397"/>
                <a:gd name="csY1" fmla="*/ 0 h 9791700"/>
                <a:gd name="csX2" fmla="*/ 3190245 w 3314397"/>
                <a:gd name="csY2" fmla="*/ 219464 h 9791700"/>
                <a:gd name="csX3" fmla="*/ 2072456 w 3314397"/>
                <a:gd name="csY3" fmla="*/ 4895851 h 9791700"/>
                <a:gd name="csX4" fmla="*/ 3190245 w 3314397"/>
                <a:gd name="csY4" fmla="*/ 9572238 h 9791700"/>
                <a:gd name="csX5" fmla="*/ 3314397 w 3314397"/>
                <a:gd name="csY5" fmla="*/ 9791700 h 9791700"/>
                <a:gd name="csX6" fmla="*/ 0 w 3314397"/>
                <a:gd name="csY6" fmla="*/ 9791700 h 9791700"/>
                <a:gd name="csX7" fmla="*/ 0 w 3314397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7" h="9791700">
                  <a:moveTo>
                    <a:pt x="0" y="0"/>
                  </a:moveTo>
                  <a:lnTo>
                    <a:pt x="3314397" y="0"/>
                  </a:lnTo>
                  <a:lnTo>
                    <a:pt x="3190245" y="219464"/>
                  </a:lnTo>
                  <a:cubicBezTo>
                    <a:pt x="2488201" y="1523492"/>
                    <a:pt x="2072456" y="3142229"/>
                    <a:pt x="2072456" y="4895851"/>
                  </a:cubicBezTo>
                  <a:cubicBezTo>
                    <a:pt x="2072456" y="6649474"/>
                    <a:pt x="2488201" y="8268210"/>
                    <a:pt x="3190245" y="9572238"/>
                  </a:cubicBezTo>
                  <a:lnTo>
                    <a:pt x="3314397" y="9791700"/>
                  </a:lnTo>
                  <a:lnTo>
                    <a:pt x="0" y="9791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57F560AD-5D54-16E1-67F2-744C3B21C73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878640" y="0"/>
            <a:ext cx="14626724" cy="13716000"/>
          </a:xfrm>
          <a:custGeom>
            <a:avLst/>
            <a:gdLst>
              <a:gd name="csX0" fmla="*/ 0 w 14626724"/>
              <a:gd name="csY0" fmla="*/ 0 h 13716000"/>
              <a:gd name="csX1" fmla="*/ 14626724 w 14626724"/>
              <a:gd name="csY1" fmla="*/ 0 h 13716000"/>
              <a:gd name="csX2" fmla="*/ 14409352 w 14626724"/>
              <a:gd name="csY2" fmla="*/ 173622 h 13716000"/>
              <a:gd name="csX3" fmla="*/ 11700391 w 14626724"/>
              <a:gd name="csY3" fmla="*/ 6858001 h 13716000"/>
              <a:gd name="csX4" fmla="*/ 14409352 w 14626724"/>
              <a:gd name="csY4" fmla="*/ 13542381 h 13716000"/>
              <a:gd name="csX5" fmla="*/ 14626720 w 14626724"/>
              <a:gd name="csY5" fmla="*/ 13716000 h 13716000"/>
              <a:gd name="csX6" fmla="*/ 2 w 14626724"/>
              <a:gd name="csY6" fmla="*/ 13716000 h 13716000"/>
              <a:gd name="csX7" fmla="*/ 217372 w 14626724"/>
              <a:gd name="csY7" fmla="*/ 13542381 h 13716000"/>
              <a:gd name="csX8" fmla="*/ 2926332 w 14626724"/>
              <a:gd name="csY8" fmla="*/ 6858001 h 13716000"/>
              <a:gd name="csX9" fmla="*/ 217372 w 14626724"/>
              <a:gd name="csY9" fmla="*/ 173622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14626724" h="13716000">
                <a:moveTo>
                  <a:pt x="0" y="0"/>
                </a:moveTo>
                <a:lnTo>
                  <a:pt x="14626724" y="0"/>
                </a:lnTo>
                <a:lnTo>
                  <a:pt x="14409352" y="173622"/>
                </a:lnTo>
                <a:cubicBezTo>
                  <a:pt x="12785264" y="1544434"/>
                  <a:pt x="11700391" y="4025225"/>
                  <a:pt x="11700391" y="6858001"/>
                </a:cubicBezTo>
                <a:cubicBezTo>
                  <a:pt x="11700391" y="9690777"/>
                  <a:pt x="12785264" y="12171569"/>
                  <a:pt x="14409352" y="13542381"/>
                </a:cubicBezTo>
                <a:lnTo>
                  <a:pt x="14626720" y="13716000"/>
                </a:lnTo>
                <a:lnTo>
                  <a:pt x="2" y="13716000"/>
                </a:lnTo>
                <a:lnTo>
                  <a:pt x="217372" y="13542381"/>
                </a:lnTo>
                <a:cubicBezTo>
                  <a:pt x="1841457" y="12171569"/>
                  <a:pt x="2926332" y="9690777"/>
                  <a:pt x="2926332" y="6858001"/>
                </a:cubicBezTo>
                <a:cubicBezTo>
                  <a:pt x="2926332" y="4025225"/>
                  <a:pt x="1841457" y="1544434"/>
                  <a:pt x="217372" y="1736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F81FDB9-2D9D-D65E-FD4B-BEC60BF53B21}"/>
              </a:ext>
            </a:extLst>
          </p:cNvPr>
          <p:cNvSpPr/>
          <p:nvPr/>
        </p:nvSpPr>
        <p:spPr>
          <a:xfrm>
            <a:off x="6165034" y="4136454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0B1C020-4BA7-1A44-BFB3-3D6D74169410}"/>
              </a:ext>
            </a:extLst>
          </p:cNvPr>
          <p:cNvSpPr/>
          <p:nvPr/>
        </p:nvSpPr>
        <p:spPr>
          <a:xfrm>
            <a:off x="17432497" y="417510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BECD3E73-A5B0-7161-0AE6-D77F9440B91A}"/>
              </a:ext>
            </a:extLst>
          </p:cNvPr>
          <p:cNvSpPr/>
          <p:nvPr/>
        </p:nvSpPr>
        <p:spPr>
          <a:xfrm>
            <a:off x="6501037" y="6431391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6" name="Freeform 103">
            <a:extLst>
              <a:ext uri="{FF2B5EF4-FFF2-40B4-BE49-F238E27FC236}">
                <a16:creationId xmlns:a16="http://schemas.microsoft.com/office/drawing/2014/main" id="{7DCB25CC-87C0-F9A6-E480-079B91B3B38D}"/>
              </a:ext>
            </a:extLst>
          </p:cNvPr>
          <p:cNvSpPr>
            <a:spLocks noEditPoints="1"/>
          </p:cNvSpPr>
          <p:nvPr/>
        </p:nvSpPr>
        <p:spPr bwMode="auto">
          <a:xfrm>
            <a:off x="17390052" y="883625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7" name="Freeform 109">
            <a:extLst>
              <a:ext uri="{FF2B5EF4-FFF2-40B4-BE49-F238E27FC236}">
                <a16:creationId xmlns:a16="http://schemas.microsoft.com/office/drawing/2014/main" id="{965E6358-819F-3AA6-B6A8-C69B2167C9C6}"/>
              </a:ext>
            </a:extLst>
          </p:cNvPr>
          <p:cNvSpPr>
            <a:spLocks noEditPoints="1"/>
          </p:cNvSpPr>
          <p:nvPr/>
        </p:nvSpPr>
        <p:spPr bwMode="auto">
          <a:xfrm>
            <a:off x="17100165" y="647709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FBCD762E-6AFE-E01D-99FA-3A0456F8BED3}"/>
              </a:ext>
            </a:extLst>
          </p:cNvPr>
          <p:cNvSpPr/>
          <p:nvPr/>
        </p:nvSpPr>
        <p:spPr>
          <a:xfrm>
            <a:off x="6151049" y="8810365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16B0F4D0-69F3-CFBD-7921-7278B4FB020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CFF3B395-25B1-ADF4-22C5-9B88FD3E08BE}"/>
              </a:ext>
            </a:extLst>
          </p:cNvPr>
          <p:cNvGrpSpPr/>
          <p:nvPr/>
        </p:nvGrpSpPr>
        <p:grpSpPr>
          <a:xfrm>
            <a:off x="13119099" y="3936897"/>
            <a:ext cx="6810932" cy="5719923"/>
            <a:chOff x="13119099" y="3936897"/>
            <a:chExt cx="6810932" cy="5719923"/>
          </a:xfrm>
        </p:grpSpPr>
        <p:sp>
          <p:nvSpPr>
            <p:cNvPr id="136" name="Arc 135">
              <a:extLst>
                <a:ext uri="{FF2B5EF4-FFF2-40B4-BE49-F238E27FC236}">
                  <a16:creationId xmlns:a16="http://schemas.microsoft.com/office/drawing/2014/main" id="{8B8A0574-B8C2-F7E3-C990-8354AD575D55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D56184E1-1CDC-5EA4-1C6D-2F9B22AB4577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736F611A-B2E5-C840-D706-B2444DCEEFEA}"/>
              </a:ext>
            </a:extLst>
          </p:cNvPr>
          <p:cNvGrpSpPr/>
          <p:nvPr/>
        </p:nvGrpSpPr>
        <p:grpSpPr>
          <a:xfrm>
            <a:off x="13119099" y="4059186"/>
            <a:ext cx="6810932" cy="5719923"/>
            <a:chOff x="13119099" y="4059186"/>
            <a:chExt cx="6810932" cy="5719923"/>
          </a:xfrm>
        </p:grpSpPr>
        <p:sp>
          <p:nvSpPr>
            <p:cNvPr id="132" name="Arc 131">
              <a:extLst>
                <a:ext uri="{FF2B5EF4-FFF2-40B4-BE49-F238E27FC236}">
                  <a16:creationId xmlns:a16="http://schemas.microsoft.com/office/drawing/2014/main" id="{17EE6407-7A7F-CFE3-B305-7BCC5429AA4D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969FB9C3-8B08-C93B-9924-4C6B56AE0CB5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2F811C70-2EB2-D3DB-C5C7-D7571AC0CBA1}"/>
              </a:ext>
            </a:extLst>
          </p:cNvPr>
          <p:cNvGrpSpPr/>
          <p:nvPr/>
        </p:nvGrpSpPr>
        <p:grpSpPr>
          <a:xfrm>
            <a:off x="14265275" y="6735711"/>
            <a:ext cx="1898499" cy="244578"/>
            <a:chOff x="14265275" y="6735711"/>
            <a:chExt cx="1898499" cy="244578"/>
          </a:xfrm>
        </p:grpSpPr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DF65DC2F-DCC4-7326-3FD5-7857FA461550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BF67E60-0930-C14B-FAB2-AB88EF6AB049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20EDB03E-CE71-026E-95F0-D8095F2065A5}"/>
              </a:ext>
            </a:extLst>
          </p:cNvPr>
          <p:cNvGrpSpPr/>
          <p:nvPr/>
        </p:nvGrpSpPr>
        <p:grpSpPr>
          <a:xfrm flipH="1">
            <a:off x="4453970" y="3936897"/>
            <a:ext cx="6810932" cy="5719923"/>
            <a:chOff x="13119099" y="3936897"/>
            <a:chExt cx="6810932" cy="5719923"/>
          </a:xfrm>
        </p:grpSpPr>
        <p:sp>
          <p:nvSpPr>
            <p:cNvPr id="151" name="Arc 150">
              <a:extLst>
                <a:ext uri="{FF2B5EF4-FFF2-40B4-BE49-F238E27FC236}">
                  <a16:creationId xmlns:a16="http://schemas.microsoft.com/office/drawing/2014/main" id="{E7DA8C32-0133-82B2-E175-696429210F4D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A55FB7A8-3C02-1695-5BE6-DAB70655244A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35E247E0-1F45-20C3-3BEB-28E7245D2D73}"/>
              </a:ext>
            </a:extLst>
          </p:cNvPr>
          <p:cNvGrpSpPr/>
          <p:nvPr/>
        </p:nvGrpSpPr>
        <p:grpSpPr>
          <a:xfrm flipH="1">
            <a:off x="4453970" y="4059186"/>
            <a:ext cx="6810932" cy="5719923"/>
            <a:chOff x="13119099" y="4059186"/>
            <a:chExt cx="6810932" cy="5719923"/>
          </a:xfrm>
        </p:grpSpPr>
        <p:sp>
          <p:nvSpPr>
            <p:cNvPr id="148" name="Arc 147">
              <a:extLst>
                <a:ext uri="{FF2B5EF4-FFF2-40B4-BE49-F238E27FC236}">
                  <a16:creationId xmlns:a16="http://schemas.microsoft.com/office/drawing/2014/main" id="{D0E97F78-30C8-D104-82C6-795A08807BB7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825292FC-0D78-166F-0679-A954B1B86590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F540A92-EA17-5F29-44AA-B7BD5B5C60A3}"/>
              </a:ext>
            </a:extLst>
          </p:cNvPr>
          <p:cNvGrpSpPr/>
          <p:nvPr/>
        </p:nvGrpSpPr>
        <p:grpSpPr>
          <a:xfrm flipH="1">
            <a:off x="8220227" y="6735711"/>
            <a:ext cx="1898499" cy="244578"/>
            <a:chOff x="14265275" y="6735711"/>
            <a:chExt cx="1898499" cy="244578"/>
          </a:xfrm>
        </p:grpSpPr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4346C24D-C966-B188-31F4-EDCE9B5B9006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70EED8DD-D9BE-2FD5-D735-EE082696954A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7" name="Oval 116">
            <a:extLst>
              <a:ext uri="{FF2B5EF4-FFF2-40B4-BE49-F238E27FC236}">
                <a16:creationId xmlns:a16="http://schemas.microsoft.com/office/drawing/2014/main" id="{476F8EEA-1E87-D904-7CA8-7A491C947D14}"/>
              </a:ext>
            </a:extLst>
          </p:cNvPr>
          <p:cNvSpPr/>
          <p:nvPr/>
        </p:nvSpPr>
        <p:spPr>
          <a:xfrm>
            <a:off x="9877424" y="4532109"/>
            <a:ext cx="4651783" cy="4651783"/>
          </a:xfrm>
          <a:prstGeom prst="ellipse">
            <a:avLst/>
          </a:prstGeom>
          <a:solidFill>
            <a:schemeClr val="bg2"/>
          </a:solidFill>
          <a:ln>
            <a:solidFill>
              <a:schemeClr val="tx1">
                <a:lumMod val="10000"/>
                <a:lumOff val="90000"/>
              </a:schemeClr>
            </a:solidFill>
          </a:ln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!!MainTitle1">
            <a:extLst>
              <a:ext uri="{FF2B5EF4-FFF2-40B4-BE49-F238E27FC236}">
                <a16:creationId xmlns:a16="http://schemas.microsoft.com/office/drawing/2014/main" id="{8148AD14-3AB8-9334-AE60-C0C50107544B}"/>
              </a:ext>
            </a:extLst>
          </p:cNvPr>
          <p:cNvSpPr txBox="1"/>
          <p:nvPr/>
        </p:nvSpPr>
        <p:spPr>
          <a:xfrm>
            <a:off x="10788859" y="6236664"/>
            <a:ext cx="2806282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MINDMAP</a:t>
            </a:r>
            <a:endParaRPr lang="en-US" sz="4000" b="1" dirty="0"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3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62C728ED-119E-32D9-AACC-D07D963D682F}"/>
              </a:ext>
            </a:extLst>
          </p:cNvPr>
          <p:cNvSpPr>
            <a:spLocks/>
          </p:cNvSpPr>
          <p:nvPr/>
        </p:nvSpPr>
        <p:spPr bwMode="auto">
          <a:xfrm>
            <a:off x="10847054" y="7436170"/>
            <a:ext cx="26898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05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1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D9567A00-8ECC-D878-3387-C938C0BFC913}"/>
              </a:ext>
            </a:extLst>
          </p:cNvPr>
          <p:cNvSpPr/>
          <p:nvPr/>
        </p:nvSpPr>
        <p:spPr>
          <a:xfrm>
            <a:off x="11844135" y="7848762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A50AEDC2-590B-70D4-65FF-99104DC41064}"/>
              </a:ext>
            </a:extLst>
          </p:cNvPr>
          <p:cNvSpPr/>
          <p:nvPr/>
        </p:nvSpPr>
        <p:spPr>
          <a:xfrm>
            <a:off x="11380460" y="7848762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C7D93602-E090-1886-10AB-F5B8979F6191}"/>
              </a:ext>
            </a:extLst>
          </p:cNvPr>
          <p:cNvSpPr/>
          <p:nvPr/>
        </p:nvSpPr>
        <p:spPr>
          <a:xfrm>
            <a:off x="12307810" y="7848762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135CD47F-FC29-C13B-E3D3-DDBCA011B36B}"/>
              </a:ext>
            </a:extLst>
          </p:cNvPr>
          <p:cNvSpPr/>
          <p:nvPr/>
        </p:nvSpPr>
        <p:spPr>
          <a:xfrm>
            <a:off x="12771486" y="7848762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2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"/>
    </mc:Choice>
    <mc:Fallback xmlns="">
      <p:transition spd="slow"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12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77" grpId="0" animBg="1"/>
          <p:bldP spid="82" grpId="0" animBg="1"/>
          <p:bldP spid="108" grpId="0" animBg="1"/>
          <p:bldP spid="100" grpId="0" animBg="1"/>
          <p:bldP spid="95" grpId="0" animBg="1"/>
          <p:bldP spid="62" grpId="0" animBg="1"/>
          <p:bldP spid="63" grpId="0" animBg="1"/>
          <p:bldP spid="65" grpId="0" animBg="1"/>
          <p:bldP spid="66" grpId="0" animBg="1"/>
          <p:bldP spid="67" grpId="0" animBg="1"/>
          <p:bldP spid="68" grpId="0" animBg="1"/>
          <p:bldP spid="117" grpId="0" animBg="1"/>
          <p:bldP spid="120" grpId="0"/>
          <p:bldP spid="121" grpId="0"/>
          <p:bldP spid="161" grpId="0" animBg="1"/>
          <p:bldP spid="162" grpId="0" animBg="1"/>
          <p:bldP spid="163" grpId="0" animBg="1"/>
          <p:bldP spid="16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12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77" grpId="0" animBg="1"/>
          <p:bldP spid="82" grpId="0" animBg="1"/>
          <p:bldP spid="108" grpId="0" animBg="1"/>
          <p:bldP spid="100" grpId="0" animBg="1"/>
          <p:bldP spid="95" grpId="0" animBg="1"/>
          <p:bldP spid="62" grpId="0" animBg="1"/>
          <p:bldP spid="63" grpId="0" animBg="1"/>
          <p:bldP spid="65" grpId="0" animBg="1"/>
          <p:bldP spid="66" grpId="0" animBg="1"/>
          <p:bldP spid="67" grpId="0" animBg="1"/>
          <p:bldP spid="68" grpId="0" animBg="1"/>
          <p:bldP spid="117" grpId="0" animBg="1"/>
          <p:bldP spid="120" grpId="0"/>
          <p:bldP spid="121" grpId="0"/>
          <p:bldP spid="161" grpId="0" animBg="1"/>
          <p:bldP spid="162" grpId="0" animBg="1"/>
          <p:bldP spid="163" grpId="0" animBg="1"/>
          <p:bldP spid="164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8DEBACA-68C4-5BFB-3E49-3FB595837AF4}"/>
              </a:ext>
            </a:extLst>
          </p:cNvPr>
          <p:cNvSpPr/>
          <p:nvPr/>
        </p:nvSpPr>
        <p:spPr>
          <a:xfrm>
            <a:off x="5251590" y="3236995"/>
            <a:ext cx="2638025" cy="2638025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E3EB5AB-EAC9-5F36-F76D-052E55FDACAB}"/>
              </a:ext>
            </a:extLst>
          </p:cNvPr>
          <p:cNvGrpSpPr/>
          <p:nvPr/>
        </p:nvGrpSpPr>
        <p:grpSpPr>
          <a:xfrm>
            <a:off x="1277442" y="3761570"/>
            <a:ext cx="3271551" cy="1588875"/>
            <a:chOff x="4443430" y="4425263"/>
            <a:chExt cx="2488311" cy="1588875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7232F631-889E-2D2C-EE52-DEC4623BCA98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B1FB8FE7-CE89-9711-91A7-AD9F4949958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143C35EB-76F6-1A52-04F7-8DAD73D6A31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3124C0B5-AB70-2A0C-81D1-F3A711BF8C85}"/>
              </a:ext>
            </a:extLst>
          </p:cNvPr>
          <p:cNvSpPr/>
          <p:nvPr/>
        </p:nvSpPr>
        <p:spPr>
          <a:xfrm>
            <a:off x="5251590" y="7840981"/>
            <a:ext cx="2638025" cy="2638025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17F7239-94CE-3E47-B857-662294BB2A58}"/>
              </a:ext>
            </a:extLst>
          </p:cNvPr>
          <p:cNvGrpSpPr/>
          <p:nvPr/>
        </p:nvGrpSpPr>
        <p:grpSpPr>
          <a:xfrm>
            <a:off x="1277442" y="8365556"/>
            <a:ext cx="3271551" cy="1588875"/>
            <a:chOff x="4443430" y="4425263"/>
            <a:chExt cx="2488311" cy="1588875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AF6BCEE3-3192-4368-42E0-F07BC639443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3E6836CD-D94B-9D9A-84B1-518BA280C39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6A31C727-622B-E48D-6D82-DECD95233C6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C6884262-5DBA-453E-09A4-C619982568E2}"/>
              </a:ext>
            </a:extLst>
          </p:cNvPr>
          <p:cNvSpPr/>
          <p:nvPr/>
        </p:nvSpPr>
        <p:spPr>
          <a:xfrm>
            <a:off x="5593398" y="5538988"/>
            <a:ext cx="2638025" cy="263802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08AAA3C-EE8B-C43A-7058-81027CBBB536}"/>
              </a:ext>
            </a:extLst>
          </p:cNvPr>
          <p:cNvGrpSpPr/>
          <p:nvPr/>
        </p:nvGrpSpPr>
        <p:grpSpPr>
          <a:xfrm>
            <a:off x="1619250" y="6063563"/>
            <a:ext cx="3271551" cy="1588875"/>
            <a:chOff x="4443430" y="4425263"/>
            <a:chExt cx="2488311" cy="1588875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C4284624-95DA-11B0-A453-3048618A9F2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E1B707AF-D00D-8D21-A0A6-C8F41486A948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6D13444B-6D60-65BD-5E67-533F5FAD054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0F76F0F8-8B9E-E685-DB79-D8A279AA764C}"/>
              </a:ext>
            </a:extLst>
          </p:cNvPr>
          <p:cNvSpPr/>
          <p:nvPr/>
        </p:nvSpPr>
        <p:spPr>
          <a:xfrm flipH="1">
            <a:off x="16494386" y="3236995"/>
            <a:ext cx="2638025" cy="2638025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DD13F5-3BCF-F6E8-31F6-D0AA859265E7}"/>
              </a:ext>
            </a:extLst>
          </p:cNvPr>
          <p:cNvGrpSpPr/>
          <p:nvPr/>
        </p:nvGrpSpPr>
        <p:grpSpPr>
          <a:xfrm flipH="1">
            <a:off x="19835007" y="3761570"/>
            <a:ext cx="3271549" cy="1588875"/>
            <a:chOff x="4443430" y="4425263"/>
            <a:chExt cx="2488311" cy="158887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0A2E5FDA-6CC9-8585-7863-14503233E594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7E7684D4-C4F8-6AA9-E2E3-8319DDAB8D6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3FAC3503-AD29-B403-54FB-23CC6ABCA5E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2328215E-A13D-5551-3D56-7A7D7E6E626F}"/>
              </a:ext>
            </a:extLst>
          </p:cNvPr>
          <p:cNvSpPr/>
          <p:nvPr/>
        </p:nvSpPr>
        <p:spPr>
          <a:xfrm flipH="1">
            <a:off x="16494386" y="7840981"/>
            <a:ext cx="2638025" cy="2638025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1DECF90-0F5A-5E67-092C-9F09A3771EAB}"/>
              </a:ext>
            </a:extLst>
          </p:cNvPr>
          <p:cNvGrpSpPr/>
          <p:nvPr/>
        </p:nvGrpSpPr>
        <p:grpSpPr>
          <a:xfrm flipH="1">
            <a:off x="19835007" y="8365556"/>
            <a:ext cx="3271549" cy="1588875"/>
            <a:chOff x="4443430" y="4425263"/>
            <a:chExt cx="2488311" cy="1588875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CFCA812B-BB50-8B55-9D2B-2573D7518EB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049C1BAE-D1C2-B573-2BD5-8F1B61D29391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CE4C320F-8214-6AB1-DBE2-C6F64D25016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444557AA-73FC-5E61-75F5-7AF2746CBC88}"/>
              </a:ext>
            </a:extLst>
          </p:cNvPr>
          <p:cNvSpPr/>
          <p:nvPr/>
        </p:nvSpPr>
        <p:spPr>
          <a:xfrm flipH="1">
            <a:off x="16152578" y="5538988"/>
            <a:ext cx="2638025" cy="2638025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8004818-F159-61BE-4BB7-35B51843165E}"/>
              </a:ext>
            </a:extLst>
          </p:cNvPr>
          <p:cNvGrpSpPr/>
          <p:nvPr/>
        </p:nvGrpSpPr>
        <p:grpSpPr>
          <a:xfrm flipH="1">
            <a:off x="19493199" y="6063563"/>
            <a:ext cx="3271549" cy="1588875"/>
            <a:chOff x="4443430" y="4425263"/>
            <a:chExt cx="2488311" cy="1588875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FDF8D84F-74BE-3CDD-CF9E-E83F9B2C0641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B208FC91-683A-BE0D-796C-7673764B0CB4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5B1FAE7F-2B50-ADD9-A0C2-5A66FFAD9D4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A4319FD-B177-B427-6BC5-8953C78A0E41}"/>
              </a:ext>
            </a:extLst>
          </p:cNvPr>
          <p:cNvGrpSpPr/>
          <p:nvPr/>
        </p:nvGrpSpPr>
        <p:grpSpPr>
          <a:xfrm>
            <a:off x="6563031" y="1962150"/>
            <a:ext cx="11257942" cy="9791700"/>
            <a:chOff x="6563031" y="1962150"/>
            <a:chExt cx="11257942" cy="97917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5ACB241-94A4-E703-F98F-3CFBE9239C9F}"/>
                </a:ext>
              </a:extLst>
            </p:cNvPr>
            <p:cNvSpPr/>
            <p:nvPr/>
          </p:nvSpPr>
          <p:spPr>
            <a:xfrm>
              <a:off x="6563031" y="1962150"/>
              <a:ext cx="3314395" cy="9791700"/>
            </a:xfrm>
            <a:custGeom>
              <a:avLst/>
              <a:gdLst>
                <a:gd name="csX0" fmla="*/ 0 w 3314395"/>
                <a:gd name="csY0" fmla="*/ 0 h 9791700"/>
                <a:gd name="csX1" fmla="*/ 3314395 w 3314395"/>
                <a:gd name="csY1" fmla="*/ 0 h 9791700"/>
                <a:gd name="csX2" fmla="*/ 3314395 w 3314395"/>
                <a:gd name="csY2" fmla="*/ 9791700 h 9791700"/>
                <a:gd name="csX3" fmla="*/ 1 w 3314395"/>
                <a:gd name="csY3" fmla="*/ 9791700 h 9791700"/>
                <a:gd name="csX4" fmla="*/ 124153 w 3314395"/>
                <a:gd name="csY4" fmla="*/ 9572238 h 9791700"/>
                <a:gd name="csX5" fmla="*/ 1241941 w 3314395"/>
                <a:gd name="csY5" fmla="*/ 4895851 h 9791700"/>
                <a:gd name="csX6" fmla="*/ 124153 w 3314395"/>
                <a:gd name="csY6" fmla="*/ 219464 h 9791700"/>
                <a:gd name="csX7" fmla="*/ 0 w 3314395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5" h="9791700">
                  <a:moveTo>
                    <a:pt x="0" y="0"/>
                  </a:moveTo>
                  <a:lnTo>
                    <a:pt x="3314395" y="0"/>
                  </a:lnTo>
                  <a:lnTo>
                    <a:pt x="3314395" y="9791700"/>
                  </a:lnTo>
                  <a:lnTo>
                    <a:pt x="1" y="9791700"/>
                  </a:lnTo>
                  <a:lnTo>
                    <a:pt x="124153" y="9572238"/>
                  </a:lnTo>
                  <a:cubicBezTo>
                    <a:pt x="826196" y="8268210"/>
                    <a:pt x="1241941" y="6649474"/>
                    <a:pt x="1241941" y="4895851"/>
                  </a:cubicBezTo>
                  <a:cubicBezTo>
                    <a:pt x="1241941" y="3142228"/>
                    <a:pt x="826196" y="1523492"/>
                    <a:pt x="124153" y="2194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04DCA7A-65A8-B274-FDB1-8E6EF8467567}"/>
                </a:ext>
              </a:extLst>
            </p:cNvPr>
            <p:cNvSpPr/>
            <p:nvPr/>
          </p:nvSpPr>
          <p:spPr>
            <a:xfrm>
              <a:off x="14506576" y="1962150"/>
              <a:ext cx="3314397" cy="9791700"/>
            </a:xfrm>
            <a:custGeom>
              <a:avLst/>
              <a:gdLst>
                <a:gd name="csX0" fmla="*/ 0 w 3314397"/>
                <a:gd name="csY0" fmla="*/ 0 h 9791700"/>
                <a:gd name="csX1" fmla="*/ 3314397 w 3314397"/>
                <a:gd name="csY1" fmla="*/ 0 h 9791700"/>
                <a:gd name="csX2" fmla="*/ 3190245 w 3314397"/>
                <a:gd name="csY2" fmla="*/ 219464 h 9791700"/>
                <a:gd name="csX3" fmla="*/ 2072456 w 3314397"/>
                <a:gd name="csY3" fmla="*/ 4895851 h 9791700"/>
                <a:gd name="csX4" fmla="*/ 3190245 w 3314397"/>
                <a:gd name="csY4" fmla="*/ 9572238 h 9791700"/>
                <a:gd name="csX5" fmla="*/ 3314397 w 3314397"/>
                <a:gd name="csY5" fmla="*/ 9791700 h 9791700"/>
                <a:gd name="csX6" fmla="*/ 0 w 3314397"/>
                <a:gd name="csY6" fmla="*/ 9791700 h 9791700"/>
                <a:gd name="csX7" fmla="*/ 0 w 3314397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7" h="9791700">
                  <a:moveTo>
                    <a:pt x="0" y="0"/>
                  </a:moveTo>
                  <a:lnTo>
                    <a:pt x="3314397" y="0"/>
                  </a:lnTo>
                  <a:lnTo>
                    <a:pt x="3190245" y="219464"/>
                  </a:lnTo>
                  <a:cubicBezTo>
                    <a:pt x="2488201" y="1523492"/>
                    <a:pt x="2072456" y="3142229"/>
                    <a:pt x="2072456" y="4895851"/>
                  </a:cubicBezTo>
                  <a:cubicBezTo>
                    <a:pt x="2072456" y="6649474"/>
                    <a:pt x="2488201" y="8268210"/>
                    <a:pt x="3190245" y="9572238"/>
                  </a:cubicBezTo>
                  <a:lnTo>
                    <a:pt x="3314397" y="9791700"/>
                  </a:lnTo>
                  <a:lnTo>
                    <a:pt x="0" y="9791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FF42EFA-B54E-E285-9866-C714E55A7C49}"/>
              </a:ext>
            </a:extLst>
          </p:cNvPr>
          <p:cNvSpPr/>
          <p:nvPr/>
        </p:nvSpPr>
        <p:spPr>
          <a:xfrm>
            <a:off x="4878640" y="0"/>
            <a:ext cx="14626724" cy="13716000"/>
          </a:xfrm>
          <a:custGeom>
            <a:avLst/>
            <a:gdLst>
              <a:gd name="csX0" fmla="*/ 0 w 14626724"/>
              <a:gd name="csY0" fmla="*/ 0 h 13716000"/>
              <a:gd name="csX1" fmla="*/ 14626724 w 14626724"/>
              <a:gd name="csY1" fmla="*/ 0 h 13716000"/>
              <a:gd name="csX2" fmla="*/ 14409352 w 14626724"/>
              <a:gd name="csY2" fmla="*/ 173622 h 13716000"/>
              <a:gd name="csX3" fmla="*/ 11700391 w 14626724"/>
              <a:gd name="csY3" fmla="*/ 6858001 h 13716000"/>
              <a:gd name="csX4" fmla="*/ 14409352 w 14626724"/>
              <a:gd name="csY4" fmla="*/ 13542381 h 13716000"/>
              <a:gd name="csX5" fmla="*/ 14626720 w 14626724"/>
              <a:gd name="csY5" fmla="*/ 13716000 h 13716000"/>
              <a:gd name="csX6" fmla="*/ 2 w 14626724"/>
              <a:gd name="csY6" fmla="*/ 13716000 h 13716000"/>
              <a:gd name="csX7" fmla="*/ 217372 w 14626724"/>
              <a:gd name="csY7" fmla="*/ 13542381 h 13716000"/>
              <a:gd name="csX8" fmla="*/ 2926332 w 14626724"/>
              <a:gd name="csY8" fmla="*/ 6858001 h 13716000"/>
              <a:gd name="csX9" fmla="*/ 217372 w 14626724"/>
              <a:gd name="csY9" fmla="*/ 173622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14626724" h="13716000">
                <a:moveTo>
                  <a:pt x="0" y="0"/>
                </a:moveTo>
                <a:lnTo>
                  <a:pt x="14626724" y="0"/>
                </a:lnTo>
                <a:lnTo>
                  <a:pt x="14409352" y="173622"/>
                </a:lnTo>
                <a:cubicBezTo>
                  <a:pt x="12785264" y="1544434"/>
                  <a:pt x="11700391" y="4025225"/>
                  <a:pt x="11700391" y="6858001"/>
                </a:cubicBezTo>
                <a:cubicBezTo>
                  <a:pt x="11700391" y="9690777"/>
                  <a:pt x="12785264" y="12171569"/>
                  <a:pt x="14409352" y="13542381"/>
                </a:cubicBezTo>
                <a:lnTo>
                  <a:pt x="14626720" y="13716000"/>
                </a:lnTo>
                <a:lnTo>
                  <a:pt x="2" y="13716000"/>
                </a:lnTo>
                <a:lnTo>
                  <a:pt x="217372" y="13542381"/>
                </a:lnTo>
                <a:cubicBezTo>
                  <a:pt x="1841457" y="12171569"/>
                  <a:pt x="2926332" y="9690777"/>
                  <a:pt x="2926332" y="6858001"/>
                </a:cubicBezTo>
                <a:cubicBezTo>
                  <a:pt x="2926332" y="4025225"/>
                  <a:pt x="1841457" y="1544434"/>
                  <a:pt x="217372" y="1736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4D500E7-05BA-FA84-73BA-A364A0CD2A82}"/>
              </a:ext>
            </a:extLst>
          </p:cNvPr>
          <p:cNvSpPr/>
          <p:nvPr/>
        </p:nvSpPr>
        <p:spPr>
          <a:xfrm>
            <a:off x="6165034" y="4136454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77A075E-7D5F-F0E5-E5C0-4F42D5808490}"/>
              </a:ext>
            </a:extLst>
          </p:cNvPr>
          <p:cNvSpPr/>
          <p:nvPr/>
        </p:nvSpPr>
        <p:spPr>
          <a:xfrm>
            <a:off x="17432497" y="417510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44F4A3E-B246-55FC-D409-F54A2F51A631}"/>
              </a:ext>
            </a:extLst>
          </p:cNvPr>
          <p:cNvSpPr/>
          <p:nvPr/>
        </p:nvSpPr>
        <p:spPr>
          <a:xfrm>
            <a:off x="6501037" y="6431391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Freeform 103">
            <a:extLst>
              <a:ext uri="{FF2B5EF4-FFF2-40B4-BE49-F238E27FC236}">
                <a16:creationId xmlns:a16="http://schemas.microsoft.com/office/drawing/2014/main" id="{B42F30BE-7973-85CF-311B-8C74EFEE6308}"/>
              </a:ext>
            </a:extLst>
          </p:cNvPr>
          <p:cNvSpPr>
            <a:spLocks noEditPoints="1"/>
          </p:cNvSpPr>
          <p:nvPr/>
        </p:nvSpPr>
        <p:spPr bwMode="auto">
          <a:xfrm>
            <a:off x="17390052" y="883625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109">
            <a:extLst>
              <a:ext uri="{FF2B5EF4-FFF2-40B4-BE49-F238E27FC236}">
                <a16:creationId xmlns:a16="http://schemas.microsoft.com/office/drawing/2014/main" id="{A521B75C-EC0F-EAB5-BE73-9B3B2B1077D4}"/>
              </a:ext>
            </a:extLst>
          </p:cNvPr>
          <p:cNvSpPr>
            <a:spLocks noEditPoints="1"/>
          </p:cNvSpPr>
          <p:nvPr/>
        </p:nvSpPr>
        <p:spPr bwMode="auto">
          <a:xfrm>
            <a:off x="17100165" y="647709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DC33BAB-5C90-CC77-AFBA-C4EA9192A165}"/>
              </a:ext>
            </a:extLst>
          </p:cNvPr>
          <p:cNvSpPr/>
          <p:nvPr/>
        </p:nvSpPr>
        <p:spPr>
          <a:xfrm>
            <a:off x="6151049" y="8810365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4832BA4-B3BB-3276-9516-FB2B94DABA3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4FD3397-6949-CB87-6021-4D7BED21D500}"/>
              </a:ext>
            </a:extLst>
          </p:cNvPr>
          <p:cNvGrpSpPr/>
          <p:nvPr/>
        </p:nvGrpSpPr>
        <p:grpSpPr>
          <a:xfrm>
            <a:off x="13119099" y="3936897"/>
            <a:ext cx="6810932" cy="5719923"/>
            <a:chOff x="13119099" y="3936897"/>
            <a:chExt cx="6810932" cy="5719923"/>
          </a:xfrm>
        </p:grpSpPr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C985EFB9-9110-52FB-2EC8-66C4BA366AD7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E5C0108-F603-D2AB-ECF6-BCA51BB4CDAA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F272620-385F-3A81-0C44-39CC5C34D63F}"/>
              </a:ext>
            </a:extLst>
          </p:cNvPr>
          <p:cNvGrpSpPr/>
          <p:nvPr/>
        </p:nvGrpSpPr>
        <p:grpSpPr>
          <a:xfrm>
            <a:off x="13119099" y="4059186"/>
            <a:ext cx="6810932" cy="5719923"/>
            <a:chOff x="13119099" y="4059186"/>
            <a:chExt cx="6810932" cy="5719923"/>
          </a:xfrm>
        </p:grpSpPr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99F5FCC4-D5A8-C4C5-2294-21C70DF0D860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EE475FC-DDF0-6199-180F-745C4806BCEA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4761B3B-1AC2-61B6-57CD-7C6556059B70}"/>
              </a:ext>
            </a:extLst>
          </p:cNvPr>
          <p:cNvGrpSpPr/>
          <p:nvPr/>
        </p:nvGrpSpPr>
        <p:grpSpPr>
          <a:xfrm>
            <a:off x="14265275" y="6735711"/>
            <a:ext cx="1898499" cy="244578"/>
            <a:chOff x="14265275" y="6735711"/>
            <a:chExt cx="1898499" cy="244578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EA6F515-DBB7-7132-CCED-46FB07949387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C5B824CA-7A6E-7ED1-332C-0B923C0D8C70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A46B636-90E2-F324-FD8E-1A71B037F9E5}"/>
              </a:ext>
            </a:extLst>
          </p:cNvPr>
          <p:cNvGrpSpPr/>
          <p:nvPr/>
        </p:nvGrpSpPr>
        <p:grpSpPr>
          <a:xfrm flipH="1">
            <a:off x="4453970" y="3936897"/>
            <a:ext cx="6810932" cy="5719923"/>
            <a:chOff x="13119099" y="3936897"/>
            <a:chExt cx="6810932" cy="5719923"/>
          </a:xfrm>
        </p:grpSpPr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25B59959-D476-682A-275F-2CFB63B6E3D8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37F1A6D-61E6-076F-2DD0-02CFFED4A60D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D5A33F5-366E-E106-CCD0-6E151D1B3A75}"/>
              </a:ext>
            </a:extLst>
          </p:cNvPr>
          <p:cNvGrpSpPr/>
          <p:nvPr/>
        </p:nvGrpSpPr>
        <p:grpSpPr>
          <a:xfrm flipH="1">
            <a:off x="4453970" y="4059186"/>
            <a:ext cx="6810932" cy="5719923"/>
            <a:chOff x="13119099" y="4059186"/>
            <a:chExt cx="6810932" cy="5719923"/>
          </a:xfrm>
        </p:grpSpPr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A9EE469C-8A77-BE67-7891-D9313681AD4D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5C2B5E8-0F0C-9ADC-757A-8345D7F9E88E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D8AE6F0-6E0D-CF43-3C90-D602F83AF28B}"/>
              </a:ext>
            </a:extLst>
          </p:cNvPr>
          <p:cNvGrpSpPr/>
          <p:nvPr/>
        </p:nvGrpSpPr>
        <p:grpSpPr>
          <a:xfrm flipH="1">
            <a:off x="8220227" y="6735711"/>
            <a:ext cx="1898499" cy="244578"/>
            <a:chOff x="14265275" y="6735711"/>
            <a:chExt cx="1898499" cy="244578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0A0AF3B-DEFD-CF34-7B9B-5D59DD1E598F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9DF0163-8F28-ED02-93B8-AB08103B059C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42A4D34B-58F2-3FE8-5799-88215355CE9B}"/>
              </a:ext>
            </a:extLst>
          </p:cNvPr>
          <p:cNvSpPr/>
          <p:nvPr/>
        </p:nvSpPr>
        <p:spPr>
          <a:xfrm>
            <a:off x="9877424" y="4532109"/>
            <a:ext cx="4651783" cy="4651783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!!MainTitle1">
            <a:extLst>
              <a:ext uri="{FF2B5EF4-FFF2-40B4-BE49-F238E27FC236}">
                <a16:creationId xmlns:a16="http://schemas.microsoft.com/office/drawing/2014/main" id="{E09DC5DE-BC68-9F09-7E63-61B639572E42}"/>
              </a:ext>
            </a:extLst>
          </p:cNvPr>
          <p:cNvSpPr txBox="1"/>
          <p:nvPr/>
        </p:nvSpPr>
        <p:spPr>
          <a:xfrm>
            <a:off x="10788859" y="6236664"/>
            <a:ext cx="2806282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MINDMAP</a:t>
            </a:r>
            <a:endParaRPr lang="en-US" sz="4000" b="1" dirty="0"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3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45CFA18-74BC-28CF-BA93-D407482630D3}"/>
              </a:ext>
            </a:extLst>
          </p:cNvPr>
          <p:cNvSpPr>
            <a:spLocks/>
          </p:cNvSpPr>
          <p:nvPr/>
        </p:nvSpPr>
        <p:spPr bwMode="auto">
          <a:xfrm>
            <a:off x="10847054" y="7436170"/>
            <a:ext cx="26898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05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1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6E73EBFF-AAF3-5B8F-9DB3-F9F497302BD8}"/>
              </a:ext>
            </a:extLst>
          </p:cNvPr>
          <p:cNvSpPr/>
          <p:nvPr/>
        </p:nvSpPr>
        <p:spPr>
          <a:xfrm>
            <a:off x="11844135" y="7848762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1377A49E-21CD-04E2-7B34-AA11D30781FF}"/>
              </a:ext>
            </a:extLst>
          </p:cNvPr>
          <p:cNvSpPr/>
          <p:nvPr/>
        </p:nvSpPr>
        <p:spPr>
          <a:xfrm>
            <a:off x="11380460" y="7848762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DE80A6D4-83D9-35D1-5435-4F05730FB5D8}"/>
              </a:ext>
            </a:extLst>
          </p:cNvPr>
          <p:cNvSpPr/>
          <p:nvPr/>
        </p:nvSpPr>
        <p:spPr>
          <a:xfrm>
            <a:off x="12307810" y="7848762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33BAD61F-0772-EE71-2B6B-2AD916019A68}"/>
              </a:ext>
            </a:extLst>
          </p:cNvPr>
          <p:cNvSpPr/>
          <p:nvPr/>
        </p:nvSpPr>
        <p:spPr>
          <a:xfrm>
            <a:off x="12771486" y="7848762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2" grpId="0" animBg="1"/>
      <p:bldP spid="17" grpId="0" animBg="1"/>
      <p:bldP spid="22" grpId="0" animBg="1"/>
      <p:bldP spid="27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61" grpId="0" animBg="1"/>
      <p:bldP spid="62" grpId="0"/>
      <p:bldP spid="63" grpId="0"/>
      <p:bldP spid="128" grpId="0" animBg="1"/>
      <p:bldP spid="129" grpId="0" animBg="1"/>
      <p:bldP spid="130" grpId="0" animBg="1"/>
      <p:bldP spid="1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Oval 645">
            <a:extLst>
              <a:ext uri="{FF2B5EF4-FFF2-40B4-BE49-F238E27FC236}">
                <a16:creationId xmlns:a16="http://schemas.microsoft.com/office/drawing/2014/main" id="{718BA18D-7DD4-8045-24B4-4A84245FFC02}"/>
              </a:ext>
            </a:extLst>
          </p:cNvPr>
          <p:cNvSpPr/>
          <p:nvPr/>
        </p:nvSpPr>
        <p:spPr>
          <a:xfrm>
            <a:off x="5251590" y="3236995"/>
            <a:ext cx="2638025" cy="2638025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7" name="Group 646">
            <a:extLst>
              <a:ext uri="{FF2B5EF4-FFF2-40B4-BE49-F238E27FC236}">
                <a16:creationId xmlns:a16="http://schemas.microsoft.com/office/drawing/2014/main" id="{2AED3A72-5A0F-7E33-29D0-6E16183C786B}"/>
              </a:ext>
            </a:extLst>
          </p:cNvPr>
          <p:cNvGrpSpPr/>
          <p:nvPr/>
        </p:nvGrpSpPr>
        <p:grpSpPr>
          <a:xfrm>
            <a:off x="1277442" y="3761570"/>
            <a:ext cx="3271551" cy="1588875"/>
            <a:chOff x="4443430" y="4425263"/>
            <a:chExt cx="2488311" cy="1588875"/>
          </a:xfrm>
        </p:grpSpPr>
        <p:sp>
          <p:nvSpPr>
            <p:cNvPr id="648" name="Textbox 200">
              <a:extLst>
                <a:ext uri="{FF2B5EF4-FFF2-40B4-BE49-F238E27FC236}">
                  <a16:creationId xmlns:a16="http://schemas.microsoft.com/office/drawing/2014/main" id="{F9C113E5-E37D-A88C-EFCE-701773D2DC82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9" name="Textbox 200">
              <a:extLst>
                <a:ext uri="{FF2B5EF4-FFF2-40B4-BE49-F238E27FC236}">
                  <a16:creationId xmlns:a16="http://schemas.microsoft.com/office/drawing/2014/main" id="{E5F8C680-C01F-3556-AD34-1CF93F2BF706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0" name="Textbox 200">
              <a:extLst>
                <a:ext uri="{FF2B5EF4-FFF2-40B4-BE49-F238E27FC236}">
                  <a16:creationId xmlns:a16="http://schemas.microsoft.com/office/drawing/2014/main" id="{D212A7A2-1928-78D0-CA31-69A0CE52507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51" name="Oval 650">
            <a:extLst>
              <a:ext uri="{FF2B5EF4-FFF2-40B4-BE49-F238E27FC236}">
                <a16:creationId xmlns:a16="http://schemas.microsoft.com/office/drawing/2014/main" id="{3A3D9D0B-EF1E-CB89-9BC0-2A822B2C15B7}"/>
              </a:ext>
            </a:extLst>
          </p:cNvPr>
          <p:cNvSpPr/>
          <p:nvPr/>
        </p:nvSpPr>
        <p:spPr>
          <a:xfrm>
            <a:off x="5251590" y="7840981"/>
            <a:ext cx="2638025" cy="2638025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2" name="Group 651">
            <a:extLst>
              <a:ext uri="{FF2B5EF4-FFF2-40B4-BE49-F238E27FC236}">
                <a16:creationId xmlns:a16="http://schemas.microsoft.com/office/drawing/2014/main" id="{C81DEB73-7BC8-6968-2357-3B8660AF4B30}"/>
              </a:ext>
            </a:extLst>
          </p:cNvPr>
          <p:cNvGrpSpPr/>
          <p:nvPr/>
        </p:nvGrpSpPr>
        <p:grpSpPr>
          <a:xfrm>
            <a:off x="1277442" y="8365556"/>
            <a:ext cx="3271551" cy="1588875"/>
            <a:chOff x="4443430" y="4425263"/>
            <a:chExt cx="2488311" cy="1588875"/>
          </a:xfrm>
        </p:grpSpPr>
        <p:sp>
          <p:nvSpPr>
            <p:cNvPr id="653" name="Textbox 200">
              <a:extLst>
                <a:ext uri="{FF2B5EF4-FFF2-40B4-BE49-F238E27FC236}">
                  <a16:creationId xmlns:a16="http://schemas.microsoft.com/office/drawing/2014/main" id="{419C7EBE-1215-6996-C7AA-785191036977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4" name="Textbox 200">
              <a:extLst>
                <a:ext uri="{FF2B5EF4-FFF2-40B4-BE49-F238E27FC236}">
                  <a16:creationId xmlns:a16="http://schemas.microsoft.com/office/drawing/2014/main" id="{896D827E-D8F9-A811-56AC-63C13A9AE50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5" name="Textbox 200">
              <a:extLst>
                <a:ext uri="{FF2B5EF4-FFF2-40B4-BE49-F238E27FC236}">
                  <a16:creationId xmlns:a16="http://schemas.microsoft.com/office/drawing/2014/main" id="{43682590-91B4-E601-B62A-885C5847A85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56" name="Oval 655">
            <a:extLst>
              <a:ext uri="{FF2B5EF4-FFF2-40B4-BE49-F238E27FC236}">
                <a16:creationId xmlns:a16="http://schemas.microsoft.com/office/drawing/2014/main" id="{2B80B0C7-2F85-7F69-604F-375ACAE85370}"/>
              </a:ext>
            </a:extLst>
          </p:cNvPr>
          <p:cNvSpPr/>
          <p:nvPr/>
        </p:nvSpPr>
        <p:spPr>
          <a:xfrm>
            <a:off x="5593398" y="5538988"/>
            <a:ext cx="2638025" cy="263802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7" name="Group 656">
            <a:extLst>
              <a:ext uri="{FF2B5EF4-FFF2-40B4-BE49-F238E27FC236}">
                <a16:creationId xmlns:a16="http://schemas.microsoft.com/office/drawing/2014/main" id="{2CBE9248-BDD6-BB18-84BA-9B48D00BA53E}"/>
              </a:ext>
            </a:extLst>
          </p:cNvPr>
          <p:cNvGrpSpPr/>
          <p:nvPr/>
        </p:nvGrpSpPr>
        <p:grpSpPr>
          <a:xfrm>
            <a:off x="1619250" y="6063563"/>
            <a:ext cx="3271551" cy="1588875"/>
            <a:chOff x="4443430" y="4425263"/>
            <a:chExt cx="2488311" cy="1588875"/>
          </a:xfrm>
        </p:grpSpPr>
        <p:sp>
          <p:nvSpPr>
            <p:cNvPr id="658" name="Textbox 200">
              <a:extLst>
                <a:ext uri="{FF2B5EF4-FFF2-40B4-BE49-F238E27FC236}">
                  <a16:creationId xmlns:a16="http://schemas.microsoft.com/office/drawing/2014/main" id="{AB194DE0-AB59-875B-614C-19D917E00E6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9" name="Textbox 200">
              <a:extLst>
                <a:ext uri="{FF2B5EF4-FFF2-40B4-BE49-F238E27FC236}">
                  <a16:creationId xmlns:a16="http://schemas.microsoft.com/office/drawing/2014/main" id="{0BE45F7E-96B5-730A-4EE0-8C8A8A253928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0" name="Textbox 200">
              <a:extLst>
                <a:ext uri="{FF2B5EF4-FFF2-40B4-BE49-F238E27FC236}">
                  <a16:creationId xmlns:a16="http://schemas.microsoft.com/office/drawing/2014/main" id="{8F4C619E-18BD-AD0E-6279-5EC5E40AAEA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61" name="Oval 660">
            <a:extLst>
              <a:ext uri="{FF2B5EF4-FFF2-40B4-BE49-F238E27FC236}">
                <a16:creationId xmlns:a16="http://schemas.microsoft.com/office/drawing/2014/main" id="{1165E28C-A30A-B740-A2D8-2C779258659A}"/>
              </a:ext>
            </a:extLst>
          </p:cNvPr>
          <p:cNvSpPr/>
          <p:nvPr/>
        </p:nvSpPr>
        <p:spPr>
          <a:xfrm flipH="1">
            <a:off x="16494386" y="3236995"/>
            <a:ext cx="2638025" cy="2638025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2" name="Group 661">
            <a:extLst>
              <a:ext uri="{FF2B5EF4-FFF2-40B4-BE49-F238E27FC236}">
                <a16:creationId xmlns:a16="http://schemas.microsoft.com/office/drawing/2014/main" id="{B1BAD7E8-1ECA-A233-F078-1FACE3798453}"/>
              </a:ext>
            </a:extLst>
          </p:cNvPr>
          <p:cNvGrpSpPr/>
          <p:nvPr/>
        </p:nvGrpSpPr>
        <p:grpSpPr>
          <a:xfrm flipH="1">
            <a:off x="19835007" y="3761570"/>
            <a:ext cx="3271549" cy="1588875"/>
            <a:chOff x="4443430" y="4425263"/>
            <a:chExt cx="2488311" cy="1588875"/>
          </a:xfrm>
        </p:grpSpPr>
        <p:sp>
          <p:nvSpPr>
            <p:cNvPr id="663" name="Textbox 200">
              <a:extLst>
                <a:ext uri="{FF2B5EF4-FFF2-40B4-BE49-F238E27FC236}">
                  <a16:creationId xmlns:a16="http://schemas.microsoft.com/office/drawing/2014/main" id="{1A4CA815-9322-A97F-86EA-FE009B9F00B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4" name="Textbox 200">
              <a:extLst>
                <a:ext uri="{FF2B5EF4-FFF2-40B4-BE49-F238E27FC236}">
                  <a16:creationId xmlns:a16="http://schemas.microsoft.com/office/drawing/2014/main" id="{B3DA3AEE-1E42-035A-4142-6CA1F590D250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5" name="Textbox 200">
              <a:extLst>
                <a:ext uri="{FF2B5EF4-FFF2-40B4-BE49-F238E27FC236}">
                  <a16:creationId xmlns:a16="http://schemas.microsoft.com/office/drawing/2014/main" id="{F144D402-9F6A-3EE8-C753-9D65D590419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66" name="Oval 665">
            <a:extLst>
              <a:ext uri="{FF2B5EF4-FFF2-40B4-BE49-F238E27FC236}">
                <a16:creationId xmlns:a16="http://schemas.microsoft.com/office/drawing/2014/main" id="{04D155A5-4A1A-2296-ED49-DA6A66F3A1BF}"/>
              </a:ext>
            </a:extLst>
          </p:cNvPr>
          <p:cNvSpPr/>
          <p:nvPr/>
        </p:nvSpPr>
        <p:spPr>
          <a:xfrm flipH="1">
            <a:off x="16494386" y="7840981"/>
            <a:ext cx="2638025" cy="2638025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7" name="Group 666">
            <a:extLst>
              <a:ext uri="{FF2B5EF4-FFF2-40B4-BE49-F238E27FC236}">
                <a16:creationId xmlns:a16="http://schemas.microsoft.com/office/drawing/2014/main" id="{FB02FB26-1F60-CCFF-04D5-E01FB52077CA}"/>
              </a:ext>
            </a:extLst>
          </p:cNvPr>
          <p:cNvGrpSpPr/>
          <p:nvPr/>
        </p:nvGrpSpPr>
        <p:grpSpPr>
          <a:xfrm flipH="1">
            <a:off x="19835007" y="8365556"/>
            <a:ext cx="3271549" cy="1588875"/>
            <a:chOff x="4443430" y="4425263"/>
            <a:chExt cx="2488311" cy="1588875"/>
          </a:xfrm>
        </p:grpSpPr>
        <p:sp>
          <p:nvSpPr>
            <p:cNvPr id="668" name="Textbox 200">
              <a:extLst>
                <a:ext uri="{FF2B5EF4-FFF2-40B4-BE49-F238E27FC236}">
                  <a16:creationId xmlns:a16="http://schemas.microsoft.com/office/drawing/2014/main" id="{6B946D57-9F81-4368-17C7-3CD175D331E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9" name="Textbox 200">
              <a:extLst>
                <a:ext uri="{FF2B5EF4-FFF2-40B4-BE49-F238E27FC236}">
                  <a16:creationId xmlns:a16="http://schemas.microsoft.com/office/drawing/2014/main" id="{86C96B04-C103-721B-137E-6456E869FE4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0" name="Textbox 200">
              <a:extLst>
                <a:ext uri="{FF2B5EF4-FFF2-40B4-BE49-F238E27FC236}">
                  <a16:creationId xmlns:a16="http://schemas.microsoft.com/office/drawing/2014/main" id="{1F6D0D62-60C1-0A21-6F47-913D5EC42E7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71" name="Oval 670">
            <a:extLst>
              <a:ext uri="{FF2B5EF4-FFF2-40B4-BE49-F238E27FC236}">
                <a16:creationId xmlns:a16="http://schemas.microsoft.com/office/drawing/2014/main" id="{84D2C938-4C54-2ED8-22C8-AA09F5EDE570}"/>
              </a:ext>
            </a:extLst>
          </p:cNvPr>
          <p:cNvSpPr/>
          <p:nvPr/>
        </p:nvSpPr>
        <p:spPr>
          <a:xfrm flipH="1">
            <a:off x="16152578" y="5538988"/>
            <a:ext cx="2638025" cy="2638025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2" name="Group 671">
            <a:extLst>
              <a:ext uri="{FF2B5EF4-FFF2-40B4-BE49-F238E27FC236}">
                <a16:creationId xmlns:a16="http://schemas.microsoft.com/office/drawing/2014/main" id="{B64FBDA7-C58D-DA46-93AC-D37447D42210}"/>
              </a:ext>
            </a:extLst>
          </p:cNvPr>
          <p:cNvGrpSpPr/>
          <p:nvPr/>
        </p:nvGrpSpPr>
        <p:grpSpPr>
          <a:xfrm flipH="1">
            <a:off x="19493199" y="6063563"/>
            <a:ext cx="3271549" cy="1588875"/>
            <a:chOff x="4443430" y="4425263"/>
            <a:chExt cx="2488311" cy="1588875"/>
          </a:xfrm>
        </p:grpSpPr>
        <p:sp>
          <p:nvSpPr>
            <p:cNvPr id="673" name="Textbox 200">
              <a:extLst>
                <a:ext uri="{FF2B5EF4-FFF2-40B4-BE49-F238E27FC236}">
                  <a16:creationId xmlns:a16="http://schemas.microsoft.com/office/drawing/2014/main" id="{E0A3AAE2-9A41-91EE-A231-D9454BE9DDF1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4" name="Textbox 200">
              <a:extLst>
                <a:ext uri="{FF2B5EF4-FFF2-40B4-BE49-F238E27FC236}">
                  <a16:creationId xmlns:a16="http://schemas.microsoft.com/office/drawing/2014/main" id="{D90DCA84-894E-3EA2-09C9-871611097CE8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5" name="Textbox 200">
              <a:extLst>
                <a:ext uri="{FF2B5EF4-FFF2-40B4-BE49-F238E27FC236}">
                  <a16:creationId xmlns:a16="http://schemas.microsoft.com/office/drawing/2014/main" id="{5FABDBC6-0EE3-848D-BA20-3CB1D1FB3A9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76" name="Group 675">
            <a:extLst>
              <a:ext uri="{FF2B5EF4-FFF2-40B4-BE49-F238E27FC236}">
                <a16:creationId xmlns:a16="http://schemas.microsoft.com/office/drawing/2014/main" id="{8741614E-CE76-A017-B13F-DFD477939470}"/>
              </a:ext>
            </a:extLst>
          </p:cNvPr>
          <p:cNvGrpSpPr/>
          <p:nvPr/>
        </p:nvGrpSpPr>
        <p:grpSpPr>
          <a:xfrm>
            <a:off x="6563031" y="1962150"/>
            <a:ext cx="11257942" cy="9791700"/>
            <a:chOff x="6563031" y="1962150"/>
            <a:chExt cx="11257942" cy="9791700"/>
          </a:xfrm>
        </p:grpSpPr>
        <p:sp>
          <p:nvSpPr>
            <p:cNvPr id="677" name="Freeform: Shape 676">
              <a:extLst>
                <a:ext uri="{FF2B5EF4-FFF2-40B4-BE49-F238E27FC236}">
                  <a16:creationId xmlns:a16="http://schemas.microsoft.com/office/drawing/2014/main" id="{65F867DE-6D3C-F3B6-871B-BCB4C9DC5B69}"/>
                </a:ext>
              </a:extLst>
            </p:cNvPr>
            <p:cNvSpPr/>
            <p:nvPr/>
          </p:nvSpPr>
          <p:spPr>
            <a:xfrm>
              <a:off x="6563031" y="1962150"/>
              <a:ext cx="3314395" cy="9791700"/>
            </a:xfrm>
            <a:custGeom>
              <a:avLst/>
              <a:gdLst>
                <a:gd name="csX0" fmla="*/ 0 w 3314395"/>
                <a:gd name="csY0" fmla="*/ 0 h 9791700"/>
                <a:gd name="csX1" fmla="*/ 3314395 w 3314395"/>
                <a:gd name="csY1" fmla="*/ 0 h 9791700"/>
                <a:gd name="csX2" fmla="*/ 3314395 w 3314395"/>
                <a:gd name="csY2" fmla="*/ 9791700 h 9791700"/>
                <a:gd name="csX3" fmla="*/ 1 w 3314395"/>
                <a:gd name="csY3" fmla="*/ 9791700 h 9791700"/>
                <a:gd name="csX4" fmla="*/ 124153 w 3314395"/>
                <a:gd name="csY4" fmla="*/ 9572238 h 9791700"/>
                <a:gd name="csX5" fmla="*/ 1241941 w 3314395"/>
                <a:gd name="csY5" fmla="*/ 4895851 h 9791700"/>
                <a:gd name="csX6" fmla="*/ 124153 w 3314395"/>
                <a:gd name="csY6" fmla="*/ 219464 h 9791700"/>
                <a:gd name="csX7" fmla="*/ 0 w 3314395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5" h="9791700">
                  <a:moveTo>
                    <a:pt x="0" y="0"/>
                  </a:moveTo>
                  <a:lnTo>
                    <a:pt x="3314395" y="0"/>
                  </a:lnTo>
                  <a:lnTo>
                    <a:pt x="3314395" y="9791700"/>
                  </a:lnTo>
                  <a:lnTo>
                    <a:pt x="1" y="9791700"/>
                  </a:lnTo>
                  <a:lnTo>
                    <a:pt x="124153" y="9572238"/>
                  </a:lnTo>
                  <a:cubicBezTo>
                    <a:pt x="826196" y="8268210"/>
                    <a:pt x="1241941" y="6649474"/>
                    <a:pt x="1241941" y="4895851"/>
                  </a:cubicBezTo>
                  <a:cubicBezTo>
                    <a:pt x="1241941" y="3142228"/>
                    <a:pt x="826196" y="1523492"/>
                    <a:pt x="124153" y="2194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:a16="http://schemas.microsoft.com/office/drawing/2014/main" id="{8F1D3F38-4B38-F0CB-0B5B-3FF0F36D75EB}"/>
                </a:ext>
              </a:extLst>
            </p:cNvPr>
            <p:cNvSpPr/>
            <p:nvPr/>
          </p:nvSpPr>
          <p:spPr>
            <a:xfrm>
              <a:off x="14506576" y="1962150"/>
              <a:ext cx="3314397" cy="9791700"/>
            </a:xfrm>
            <a:custGeom>
              <a:avLst/>
              <a:gdLst>
                <a:gd name="csX0" fmla="*/ 0 w 3314397"/>
                <a:gd name="csY0" fmla="*/ 0 h 9791700"/>
                <a:gd name="csX1" fmla="*/ 3314397 w 3314397"/>
                <a:gd name="csY1" fmla="*/ 0 h 9791700"/>
                <a:gd name="csX2" fmla="*/ 3190245 w 3314397"/>
                <a:gd name="csY2" fmla="*/ 219464 h 9791700"/>
                <a:gd name="csX3" fmla="*/ 2072456 w 3314397"/>
                <a:gd name="csY3" fmla="*/ 4895851 h 9791700"/>
                <a:gd name="csX4" fmla="*/ 3190245 w 3314397"/>
                <a:gd name="csY4" fmla="*/ 9572238 h 9791700"/>
                <a:gd name="csX5" fmla="*/ 3314397 w 3314397"/>
                <a:gd name="csY5" fmla="*/ 9791700 h 9791700"/>
                <a:gd name="csX6" fmla="*/ 0 w 3314397"/>
                <a:gd name="csY6" fmla="*/ 9791700 h 9791700"/>
                <a:gd name="csX7" fmla="*/ 0 w 3314397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7" h="9791700">
                  <a:moveTo>
                    <a:pt x="0" y="0"/>
                  </a:moveTo>
                  <a:lnTo>
                    <a:pt x="3314397" y="0"/>
                  </a:lnTo>
                  <a:lnTo>
                    <a:pt x="3190245" y="219464"/>
                  </a:lnTo>
                  <a:cubicBezTo>
                    <a:pt x="2488201" y="1523492"/>
                    <a:pt x="2072456" y="3142229"/>
                    <a:pt x="2072456" y="4895851"/>
                  </a:cubicBezTo>
                  <a:cubicBezTo>
                    <a:pt x="2072456" y="6649474"/>
                    <a:pt x="2488201" y="8268210"/>
                    <a:pt x="3190245" y="9572238"/>
                  </a:cubicBezTo>
                  <a:lnTo>
                    <a:pt x="3314397" y="9791700"/>
                  </a:lnTo>
                  <a:lnTo>
                    <a:pt x="0" y="9791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79" name="Freeform: Shape 678">
            <a:extLst>
              <a:ext uri="{FF2B5EF4-FFF2-40B4-BE49-F238E27FC236}">
                <a16:creationId xmlns:a16="http://schemas.microsoft.com/office/drawing/2014/main" id="{B4797A8E-B934-D25D-E8D1-18DA81EE3EC1}"/>
              </a:ext>
            </a:extLst>
          </p:cNvPr>
          <p:cNvSpPr/>
          <p:nvPr/>
        </p:nvSpPr>
        <p:spPr>
          <a:xfrm>
            <a:off x="4878640" y="0"/>
            <a:ext cx="14626724" cy="13716000"/>
          </a:xfrm>
          <a:custGeom>
            <a:avLst/>
            <a:gdLst>
              <a:gd name="csX0" fmla="*/ 0 w 14626724"/>
              <a:gd name="csY0" fmla="*/ 0 h 13716000"/>
              <a:gd name="csX1" fmla="*/ 14626724 w 14626724"/>
              <a:gd name="csY1" fmla="*/ 0 h 13716000"/>
              <a:gd name="csX2" fmla="*/ 14409352 w 14626724"/>
              <a:gd name="csY2" fmla="*/ 173622 h 13716000"/>
              <a:gd name="csX3" fmla="*/ 11700391 w 14626724"/>
              <a:gd name="csY3" fmla="*/ 6858001 h 13716000"/>
              <a:gd name="csX4" fmla="*/ 14409352 w 14626724"/>
              <a:gd name="csY4" fmla="*/ 13542381 h 13716000"/>
              <a:gd name="csX5" fmla="*/ 14626720 w 14626724"/>
              <a:gd name="csY5" fmla="*/ 13716000 h 13716000"/>
              <a:gd name="csX6" fmla="*/ 2 w 14626724"/>
              <a:gd name="csY6" fmla="*/ 13716000 h 13716000"/>
              <a:gd name="csX7" fmla="*/ 217372 w 14626724"/>
              <a:gd name="csY7" fmla="*/ 13542381 h 13716000"/>
              <a:gd name="csX8" fmla="*/ 2926332 w 14626724"/>
              <a:gd name="csY8" fmla="*/ 6858001 h 13716000"/>
              <a:gd name="csX9" fmla="*/ 217372 w 14626724"/>
              <a:gd name="csY9" fmla="*/ 173622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14626724" h="13716000">
                <a:moveTo>
                  <a:pt x="0" y="0"/>
                </a:moveTo>
                <a:lnTo>
                  <a:pt x="14626724" y="0"/>
                </a:lnTo>
                <a:lnTo>
                  <a:pt x="14409352" y="173622"/>
                </a:lnTo>
                <a:cubicBezTo>
                  <a:pt x="12785264" y="1544434"/>
                  <a:pt x="11700391" y="4025225"/>
                  <a:pt x="11700391" y="6858001"/>
                </a:cubicBezTo>
                <a:cubicBezTo>
                  <a:pt x="11700391" y="9690777"/>
                  <a:pt x="12785264" y="12171569"/>
                  <a:pt x="14409352" y="13542381"/>
                </a:cubicBezTo>
                <a:lnTo>
                  <a:pt x="14626720" y="13716000"/>
                </a:lnTo>
                <a:lnTo>
                  <a:pt x="2" y="13716000"/>
                </a:lnTo>
                <a:lnTo>
                  <a:pt x="217372" y="13542381"/>
                </a:lnTo>
                <a:cubicBezTo>
                  <a:pt x="1841457" y="12171569"/>
                  <a:pt x="2926332" y="9690777"/>
                  <a:pt x="2926332" y="6858001"/>
                </a:cubicBezTo>
                <a:cubicBezTo>
                  <a:pt x="2926332" y="4025225"/>
                  <a:pt x="1841457" y="1544434"/>
                  <a:pt x="217372" y="17362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0" name="Freeform: Shape 679">
            <a:extLst>
              <a:ext uri="{FF2B5EF4-FFF2-40B4-BE49-F238E27FC236}">
                <a16:creationId xmlns:a16="http://schemas.microsoft.com/office/drawing/2014/main" id="{203717C2-E54F-70A8-73ED-B57F1AE54E58}"/>
              </a:ext>
            </a:extLst>
          </p:cNvPr>
          <p:cNvSpPr/>
          <p:nvPr/>
        </p:nvSpPr>
        <p:spPr>
          <a:xfrm>
            <a:off x="6165034" y="4136454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1" name="Freeform: Shape 680">
            <a:extLst>
              <a:ext uri="{FF2B5EF4-FFF2-40B4-BE49-F238E27FC236}">
                <a16:creationId xmlns:a16="http://schemas.microsoft.com/office/drawing/2014/main" id="{068714E7-8237-386A-3E78-2C58C4FBA8ED}"/>
              </a:ext>
            </a:extLst>
          </p:cNvPr>
          <p:cNvSpPr/>
          <p:nvPr/>
        </p:nvSpPr>
        <p:spPr>
          <a:xfrm>
            <a:off x="17432497" y="417510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2" name="Freeform: Shape 681">
            <a:extLst>
              <a:ext uri="{FF2B5EF4-FFF2-40B4-BE49-F238E27FC236}">
                <a16:creationId xmlns:a16="http://schemas.microsoft.com/office/drawing/2014/main" id="{C00C1567-A543-A0BF-674A-CF9D1A1BF951}"/>
              </a:ext>
            </a:extLst>
          </p:cNvPr>
          <p:cNvSpPr/>
          <p:nvPr/>
        </p:nvSpPr>
        <p:spPr>
          <a:xfrm>
            <a:off x="6501037" y="6431391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3" name="Freeform 103">
            <a:extLst>
              <a:ext uri="{FF2B5EF4-FFF2-40B4-BE49-F238E27FC236}">
                <a16:creationId xmlns:a16="http://schemas.microsoft.com/office/drawing/2014/main" id="{3DED5A5B-88DA-0323-1F6A-BA049CC060A8}"/>
              </a:ext>
            </a:extLst>
          </p:cNvPr>
          <p:cNvSpPr>
            <a:spLocks noEditPoints="1"/>
          </p:cNvSpPr>
          <p:nvPr/>
        </p:nvSpPr>
        <p:spPr bwMode="auto">
          <a:xfrm>
            <a:off x="17390052" y="883625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4" name="Freeform 109">
            <a:extLst>
              <a:ext uri="{FF2B5EF4-FFF2-40B4-BE49-F238E27FC236}">
                <a16:creationId xmlns:a16="http://schemas.microsoft.com/office/drawing/2014/main" id="{7924F8D1-C2D0-506E-A3C1-5DB8787B64F7}"/>
              </a:ext>
            </a:extLst>
          </p:cNvPr>
          <p:cNvSpPr>
            <a:spLocks noEditPoints="1"/>
          </p:cNvSpPr>
          <p:nvPr/>
        </p:nvSpPr>
        <p:spPr bwMode="auto">
          <a:xfrm>
            <a:off x="17100165" y="647709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5" name="Freeform: Shape 684">
            <a:extLst>
              <a:ext uri="{FF2B5EF4-FFF2-40B4-BE49-F238E27FC236}">
                <a16:creationId xmlns:a16="http://schemas.microsoft.com/office/drawing/2014/main" id="{CBCEF0B9-15F1-F708-8820-2DCAC32A310F}"/>
              </a:ext>
            </a:extLst>
          </p:cNvPr>
          <p:cNvSpPr/>
          <p:nvPr/>
        </p:nvSpPr>
        <p:spPr>
          <a:xfrm>
            <a:off x="6151049" y="8810365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6" name="Rectangle 685">
            <a:extLst>
              <a:ext uri="{FF2B5EF4-FFF2-40B4-BE49-F238E27FC236}">
                <a16:creationId xmlns:a16="http://schemas.microsoft.com/office/drawing/2014/main" id="{156E4ACF-BB76-284B-4BC4-451E2D3D934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943A0EFF-D2A0-9759-918B-DEBD79D7D9E1}"/>
              </a:ext>
            </a:extLst>
          </p:cNvPr>
          <p:cNvGrpSpPr/>
          <p:nvPr/>
        </p:nvGrpSpPr>
        <p:grpSpPr>
          <a:xfrm>
            <a:off x="13119099" y="3936897"/>
            <a:ext cx="6810932" cy="5719923"/>
            <a:chOff x="13119099" y="3936897"/>
            <a:chExt cx="6810932" cy="5719923"/>
          </a:xfrm>
        </p:grpSpPr>
        <p:sp>
          <p:nvSpPr>
            <p:cNvPr id="688" name="Arc 687">
              <a:extLst>
                <a:ext uri="{FF2B5EF4-FFF2-40B4-BE49-F238E27FC236}">
                  <a16:creationId xmlns:a16="http://schemas.microsoft.com/office/drawing/2014/main" id="{B99A2E3B-F322-531A-8FFB-6AE5A32A748C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9" name="Oval 688">
              <a:extLst>
                <a:ext uri="{FF2B5EF4-FFF2-40B4-BE49-F238E27FC236}">
                  <a16:creationId xmlns:a16="http://schemas.microsoft.com/office/drawing/2014/main" id="{44223F17-7C0D-C6F5-C8A8-96338A964E3C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0" name="Group 689">
            <a:extLst>
              <a:ext uri="{FF2B5EF4-FFF2-40B4-BE49-F238E27FC236}">
                <a16:creationId xmlns:a16="http://schemas.microsoft.com/office/drawing/2014/main" id="{C274E680-1286-A4B3-C52E-1056F7B3E762}"/>
              </a:ext>
            </a:extLst>
          </p:cNvPr>
          <p:cNvGrpSpPr/>
          <p:nvPr/>
        </p:nvGrpSpPr>
        <p:grpSpPr>
          <a:xfrm>
            <a:off x="13119099" y="4059186"/>
            <a:ext cx="6810932" cy="5719923"/>
            <a:chOff x="13119099" y="4059186"/>
            <a:chExt cx="6810932" cy="5719923"/>
          </a:xfrm>
        </p:grpSpPr>
        <p:sp>
          <p:nvSpPr>
            <p:cNvPr id="691" name="Arc 690">
              <a:extLst>
                <a:ext uri="{FF2B5EF4-FFF2-40B4-BE49-F238E27FC236}">
                  <a16:creationId xmlns:a16="http://schemas.microsoft.com/office/drawing/2014/main" id="{8E74677F-AF5A-9BBD-1CF9-B7113B735EC5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2" name="Oval 691">
              <a:extLst>
                <a:ext uri="{FF2B5EF4-FFF2-40B4-BE49-F238E27FC236}">
                  <a16:creationId xmlns:a16="http://schemas.microsoft.com/office/drawing/2014/main" id="{C5D25D1F-1F2D-D9E0-6DA0-A238B6F1CEBE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3" name="Group 692">
            <a:extLst>
              <a:ext uri="{FF2B5EF4-FFF2-40B4-BE49-F238E27FC236}">
                <a16:creationId xmlns:a16="http://schemas.microsoft.com/office/drawing/2014/main" id="{248A7B31-1E90-089F-501C-640252AC2BC4}"/>
              </a:ext>
            </a:extLst>
          </p:cNvPr>
          <p:cNvGrpSpPr/>
          <p:nvPr/>
        </p:nvGrpSpPr>
        <p:grpSpPr>
          <a:xfrm>
            <a:off x="14265275" y="6735711"/>
            <a:ext cx="1898499" cy="244578"/>
            <a:chOff x="14265275" y="6735711"/>
            <a:chExt cx="1898499" cy="244578"/>
          </a:xfrm>
        </p:grpSpPr>
        <p:cxnSp>
          <p:nvCxnSpPr>
            <p:cNvPr id="694" name="Straight Connector 693">
              <a:extLst>
                <a:ext uri="{FF2B5EF4-FFF2-40B4-BE49-F238E27FC236}">
                  <a16:creationId xmlns:a16="http://schemas.microsoft.com/office/drawing/2014/main" id="{C9660D2F-6B14-83DC-7370-F4273A90EC13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5" name="Oval 694">
              <a:extLst>
                <a:ext uri="{FF2B5EF4-FFF2-40B4-BE49-F238E27FC236}">
                  <a16:creationId xmlns:a16="http://schemas.microsoft.com/office/drawing/2014/main" id="{5BFAB768-5525-947E-2F4F-594CCCA87159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6" name="Group 695">
            <a:extLst>
              <a:ext uri="{FF2B5EF4-FFF2-40B4-BE49-F238E27FC236}">
                <a16:creationId xmlns:a16="http://schemas.microsoft.com/office/drawing/2014/main" id="{48DCCFBA-CF08-0A67-176F-8C9B3083274C}"/>
              </a:ext>
            </a:extLst>
          </p:cNvPr>
          <p:cNvGrpSpPr/>
          <p:nvPr/>
        </p:nvGrpSpPr>
        <p:grpSpPr>
          <a:xfrm flipH="1">
            <a:off x="4453970" y="3936897"/>
            <a:ext cx="6810932" cy="5719923"/>
            <a:chOff x="13119099" y="3936897"/>
            <a:chExt cx="6810932" cy="5719923"/>
          </a:xfrm>
        </p:grpSpPr>
        <p:sp>
          <p:nvSpPr>
            <p:cNvPr id="697" name="Arc 696">
              <a:extLst>
                <a:ext uri="{FF2B5EF4-FFF2-40B4-BE49-F238E27FC236}">
                  <a16:creationId xmlns:a16="http://schemas.microsoft.com/office/drawing/2014/main" id="{EE110688-89BB-9DCE-8C3C-E65E18371399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8" name="Oval 697">
              <a:extLst>
                <a:ext uri="{FF2B5EF4-FFF2-40B4-BE49-F238E27FC236}">
                  <a16:creationId xmlns:a16="http://schemas.microsoft.com/office/drawing/2014/main" id="{9A5FA22E-E153-FC65-6DCC-9CC07B5E3B65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9" name="Group 698">
            <a:extLst>
              <a:ext uri="{FF2B5EF4-FFF2-40B4-BE49-F238E27FC236}">
                <a16:creationId xmlns:a16="http://schemas.microsoft.com/office/drawing/2014/main" id="{8E6192B2-9091-F8B9-1A6C-6D41C86AC7A5}"/>
              </a:ext>
            </a:extLst>
          </p:cNvPr>
          <p:cNvGrpSpPr/>
          <p:nvPr/>
        </p:nvGrpSpPr>
        <p:grpSpPr>
          <a:xfrm flipH="1">
            <a:off x="4453970" y="4059186"/>
            <a:ext cx="6810932" cy="5719923"/>
            <a:chOff x="13119099" y="4059186"/>
            <a:chExt cx="6810932" cy="5719923"/>
          </a:xfrm>
        </p:grpSpPr>
        <p:sp>
          <p:nvSpPr>
            <p:cNvPr id="700" name="Arc 699">
              <a:extLst>
                <a:ext uri="{FF2B5EF4-FFF2-40B4-BE49-F238E27FC236}">
                  <a16:creationId xmlns:a16="http://schemas.microsoft.com/office/drawing/2014/main" id="{67A8BDD3-C08E-9DAF-6408-6BD8C2252BBB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1" name="Oval 700">
              <a:extLst>
                <a:ext uri="{FF2B5EF4-FFF2-40B4-BE49-F238E27FC236}">
                  <a16:creationId xmlns:a16="http://schemas.microsoft.com/office/drawing/2014/main" id="{6621D838-C3AF-CD8B-85B6-8DCD4B2A8D7A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2" name="Group 701">
            <a:extLst>
              <a:ext uri="{FF2B5EF4-FFF2-40B4-BE49-F238E27FC236}">
                <a16:creationId xmlns:a16="http://schemas.microsoft.com/office/drawing/2014/main" id="{54A4AAC1-670A-DD23-2082-82A1CBC77B87}"/>
              </a:ext>
            </a:extLst>
          </p:cNvPr>
          <p:cNvGrpSpPr/>
          <p:nvPr/>
        </p:nvGrpSpPr>
        <p:grpSpPr>
          <a:xfrm flipH="1">
            <a:off x="8220227" y="6735711"/>
            <a:ext cx="1898499" cy="244578"/>
            <a:chOff x="14265275" y="6735711"/>
            <a:chExt cx="1898499" cy="244578"/>
          </a:xfrm>
        </p:grpSpPr>
        <p:cxnSp>
          <p:nvCxnSpPr>
            <p:cNvPr id="703" name="Straight Connector 702">
              <a:extLst>
                <a:ext uri="{FF2B5EF4-FFF2-40B4-BE49-F238E27FC236}">
                  <a16:creationId xmlns:a16="http://schemas.microsoft.com/office/drawing/2014/main" id="{3F24DEB8-88EE-405A-A957-715A0BFEC514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4" name="Oval 703">
              <a:extLst>
                <a:ext uri="{FF2B5EF4-FFF2-40B4-BE49-F238E27FC236}">
                  <a16:creationId xmlns:a16="http://schemas.microsoft.com/office/drawing/2014/main" id="{C0145396-C179-B8A6-95E9-28B6F3C775B8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5" name="Oval 704">
            <a:extLst>
              <a:ext uri="{FF2B5EF4-FFF2-40B4-BE49-F238E27FC236}">
                <a16:creationId xmlns:a16="http://schemas.microsoft.com/office/drawing/2014/main" id="{7CEBA0B2-2AEC-F461-94F0-EB3FE27C8FCD}"/>
              </a:ext>
            </a:extLst>
          </p:cNvPr>
          <p:cNvSpPr/>
          <p:nvPr/>
        </p:nvSpPr>
        <p:spPr>
          <a:xfrm>
            <a:off x="9877424" y="4532109"/>
            <a:ext cx="4651783" cy="465178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>
                <a:lumMod val="25000"/>
                <a:lumOff val="75000"/>
              </a:schemeClr>
            </a:solidFill>
          </a:ln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!!MainTitle1">
            <a:extLst>
              <a:ext uri="{FF2B5EF4-FFF2-40B4-BE49-F238E27FC236}">
                <a16:creationId xmlns:a16="http://schemas.microsoft.com/office/drawing/2014/main" id="{9A0B77C5-09D3-57AB-E166-0EBCCC01CDAE}"/>
              </a:ext>
            </a:extLst>
          </p:cNvPr>
          <p:cNvSpPr txBox="1"/>
          <p:nvPr/>
        </p:nvSpPr>
        <p:spPr>
          <a:xfrm>
            <a:off x="10788859" y="6236664"/>
            <a:ext cx="2806282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MINDMAP</a:t>
            </a:r>
            <a:endParaRPr lang="en-US" sz="4000" b="1" dirty="0"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3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707" name="Rectangle 706">
            <a:extLst>
              <a:ext uri="{FF2B5EF4-FFF2-40B4-BE49-F238E27FC236}">
                <a16:creationId xmlns:a16="http://schemas.microsoft.com/office/drawing/2014/main" id="{0546127E-A6D6-6244-56AC-E405525A38D1}"/>
              </a:ext>
            </a:extLst>
          </p:cNvPr>
          <p:cNvSpPr>
            <a:spLocks/>
          </p:cNvSpPr>
          <p:nvPr/>
        </p:nvSpPr>
        <p:spPr bwMode="auto">
          <a:xfrm>
            <a:off x="10847054" y="7436170"/>
            <a:ext cx="26898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05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1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708" name="Oval 707">
            <a:extLst>
              <a:ext uri="{FF2B5EF4-FFF2-40B4-BE49-F238E27FC236}">
                <a16:creationId xmlns:a16="http://schemas.microsoft.com/office/drawing/2014/main" id="{04182C8F-6A0B-1CA7-036F-2109F8B2BEAD}"/>
              </a:ext>
            </a:extLst>
          </p:cNvPr>
          <p:cNvSpPr/>
          <p:nvPr/>
        </p:nvSpPr>
        <p:spPr>
          <a:xfrm>
            <a:off x="11844135" y="7848762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9" name="Oval 708">
            <a:extLst>
              <a:ext uri="{FF2B5EF4-FFF2-40B4-BE49-F238E27FC236}">
                <a16:creationId xmlns:a16="http://schemas.microsoft.com/office/drawing/2014/main" id="{C4A3891B-39FE-45AC-EB59-FC91E43BE455}"/>
              </a:ext>
            </a:extLst>
          </p:cNvPr>
          <p:cNvSpPr/>
          <p:nvPr/>
        </p:nvSpPr>
        <p:spPr>
          <a:xfrm>
            <a:off x="11380460" y="7848762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0" name="Oval 709">
            <a:extLst>
              <a:ext uri="{FF2B5EF4-FFF2-40B4-BE49-F238E27FC236}">
                <a16:creationId xmlns:a16="http://schemas.microsoft.com/office/drawing/2014/main" id="{02139C3E-3899-5094-35DF-474A07D097CC}"/>
              </a:ext>
            </a:extLst>
          </p:cNvPr>
          <p:cNvSpPr/>
          <p:nvPr/>
        </p:nvSpPr>
        <p:spPr>
          <a:xfrm>
            <a:off x="12307810" y="7848762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1" name="Oval 710">
            <a:extLst>
              <a:ext uri="{FF2B5EF4-FFF2-40B4-BE49-F238E27FC236}">
                <a16:creationId xmlns:a16="http://schemas.microsoft.com/office/drawing/2014/main" id="{DAEF8461-653D-5430-EB7D-E5D558606A98}"/>
              </a:ext>
            </a:extLst>
          </p:cNvPr>
          <p:cNvSpPr/>
          <p:nvPr/>
        </p:nvSpPr>
        <p:spPr>
          <a:xfrm>
            <a:off x="12771486" y="7848762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75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75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75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75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75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75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75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75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75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75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75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6" grpId="0" animBg="1"/>
      <p:bldP spid="651" grpId="0" animBg="1"/>
      <p:bldP spid="656" grpId="0" animBg="1"/>
      <p:bldP spid="661" grpId="0" animBg="1"/>
      <p:bldP spid="666" grpId="0" animBg="1"/>
      <p:bldP spid="671" grpId="0" animBg="1"/>
      <p:bldP spid="680" grpId="0" animBg="1"/>
      <p:bldP spid="681" grpId="0" animBg="1"/>
      <p:bldP spid="682" grpId="0" animBg="1"/>
      <p:bldP spid="683" grpId="0" animBg="1"/>
      <p:bldP spid="684" grpId="0" animBg="1"/>
      <p:bldP spid="685" grpId="0" animBg="1"/>
      <p:bldP spid="705" grpId="0" animBg="1"/>
      <p:bldP spid="706" grpId="0"/>
      <p:bldP spid="707" grpId="0"/>
      <p:bldP spid="708" grpId="0" animBg="1"/>
      <p:bldP spid="709" grpId="0" animBg="1"/>
      <p:bldP spid="710" grpId="0" animBg="1"/>
      <p:bldP spid="7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8ADAFE1D-D7BD-6A54-DAF9-44F589248593}"/>
              </a:ext>
            </a:extLst>
          </p:cNvPr>
          <p:cNvSpPr/>
          <p:nvPr/>
        </p:nvSpPr>
        <p:spPr>
          <a:xfrm>
            <a:off x="5251590" y="3236995"/>
            <a:ext cx="2638025" cy="2638025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83AA596-843F-4622-F0A1-F19E44BFE0AF}"/>
              </a:ext>
            </a:extLst>
          </p:cNvPr>
          <p:cNvGrpSpPr/>
          <p:nvPr/>
        </p:nvGrpSpPr>
        <p:grpSpPr>
          <a:xfrm>
            <a:off x="1277442" y="3761570"/>
            <a:ext cx="3271551" cy="1588875"/>
            <a:chOff x="4443430" y="4425263"/>
            <a:chExt cx="2488311" cy="1588875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D33EA1F1-EB0A-7167-4BDC-CAFD3DF3885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F4A46641-4EF1-0DB5-5331-7311DE360A4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2F41DD40-C103-1008-2389-D25514342A6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3FB939A-DAA3-DABF-FF45-E65C299C53B8}"/>
              </a:ext>
            </a:extLst>
          </p:cNvPr>
          <p:cNvSpPr/>
          <p:nvPr/>
        </p:nvSpPr>
        <p:spPr>
          <a:xfrm>
            <a:off x="5251590" y="7840981"/>
            <a:ext cx="2638025" cy="2638025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213D8BF-CE24-39B5-3F2B-19BC4190D1D7}"/>
              </a:ext>
            </a:extLst>
          </p:cNvPr>
          <p:cNvGrpSpPr/>
          <p:nvPr/>
        </p:nvGrpSpPr>
        <p:grpSpPr>
          <a:xfrm>
            <a:off x="1277442" y="8365556"/>
            <a:ext cx="3271551" cy="1588875"/>
            <a:chOff x="4443430" y="4425263"/>
            <a:chExt cx="2488311" cy="1588875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4C391322-9A6A-0584-24AE-F91630CC6B2C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AB11798D-552C-C8F0-69FD-407A4575DA9D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B9D494B3-0A49-CD8F-F484-102A1FF2D25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7BBFBA35-13D1-8DBD-70D0-090F8F66AB45}"/>
              </a:ext>
            </a:extLst>
          </p:cNvPr>
          <p:cNvSpPr/>
          <p:nvPr/>
        </p:nvSpPr>
        <p:spPr>
          <a:xfrm>
            <a:off x="5593398" y="5538988"/>
            <a:ext cx="2638025" cy="263802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C0A2312-B8B5-DE3E-AB89-2B11E5B73076}"/>
              </a:ext>
            </a:extLst>
          </p:cNvPr>
          <p:cNvGrpSpPr/>
          <p:nvPr/>
        </p:nvGrpSpPr>
        <p:grpSpPr>
          <a:xfrm>
            <a:off x="1619250" y="6063563"/>
            <a:ext cx="3271551" cy="1588875"/>
            <a:chOff x="4443430" y="4425263"/>
            <a:chExt cx="2488311" cy="1588875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AA4B4106-4171-424C-2CED-C7050B524DC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373C582A-EFB9-B453-2DD8-AFAAEBD96E92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816262EE-4EEF-730C-8D39-2D563E3395F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AD7F2AE4-D315-C661-2FF4-791B736058AF}"/>
              </a:ext>
            </a:extLst>
          </p:cNvPr>
          <p:cNvSpPr/>
          <p:nvPr/>
        </p:nvSpPr>
        <p:spPr>
          <a:xfrm flipH="1">
            <a:off x="16494386" y="3236995"/>
            <a:ext cx="2638025" cy="2638025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0C81E44-A4B6-F6FF-38BF-B17917D70377}"/>
              </a:ext>
            </a:extLst>
          </p:cNvPr>
          <p:cNvGrpSpPr/>
          <p:nvPr/>
        </p:nvGrpSpPr>
        <p:grpSpPr>
          <a:xfrm flipH="1">
            <a:off x="19835007" y="3761570"/>
            <a:ext cx="3271549" cy="1588875"/>
            <a:chOff x="4443430" y="4425263"/>
            <a:chExt cx="2488311" cy="158887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4F420F3D-4605-898A-9F11-3CF98881D81C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355F01AA-C97C-83D6-2CCD-4F7509FA2C90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5E1306B5-7F08-2DE4-566B-F044B1DDABD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A8601360-7A72-44F8-68B3-3D4079166A5E}"/>
              </a:ext>
            </a:extLst>
          </p:cNvPr>
          <p:cNvSpPr/>
          <p:nvPr/>
        </p:nvSpPr>
        <p:spPr>
          <a:xfrm flipH="1">
            <a:off x="16494386" y="7840981"/>
            <a:ext cx="2638025" cy="2638025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9B93967-E08B-A7DC-91F1-C29215AA9E1C}"/>
              </a:ext>
            </a:extLst>
          </p:cNvPr>
          <p:cNvGrpSpPr/>
          <p:nvPr/>
        </p:nvGrpSpPr>
        <p:grpSpPr>
          <a:xfrm flipH="1">
            <a:off x="19835007" y="8365556"/>
            <a:ext cx="3271549" cy="1588875"/>
            <a:chOff x="4443430" y="4425263"/>
            <a:chExt cx="2488311" cy="1588875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8047739B-94F4-ED8D-B165-2444EBB83522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9CFA7BF6-6E46-EAEC-7497-8EFA413E355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9C60FAF3-E193-4C90-EE25-2F80FA44DD9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DAF037F3-1DE5-D551-7320-77074EB9E144}"/>
              </a:ext>
            </a:extLst>
          </p:cNvPr>
          <p:cNvSpPr/>
          <p:nvPr/>
        </p:nvSpPr>
        <p:spPr>
          <a:xfrm flipH="1">
            <a:off x="16152578" y="5538988"/>
            <a:ext cx="2638025" cy="2638025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5C3F71A-B454-503D-64D9-EC9D700AA375}"/>
              </a:ext>
            </a:extLst>
          </p:cNvPr>
          <p:cNvGrpSpPr/>
          <p:nvPr/>
        </p:nvGrpSpPr>
        <p:grpSpPr>
          <a:xfrm flipH="1">
            <a:off x="19493199" y="6063563"/>
            <a:ext cx="3271549" cy="1588875"/>
            <a:chOff x="4443430" y="4425263"/>
            <a:chExt cx="2488311" cy="1588875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FDBCE127-BCA5-33A1-1AED-1380BF23E0B8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1A6C55A7-65D0-8F33-1851-2D2FDC4535F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C883136F-2AD3-E3FF-402D-AD07D0094F2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C7C49FB-61C1-4745-66F4-41AE4C159342}"/>
              </a:ext>
            </a:extLst>
          </p:cNvPr>
          <p:cNvGrpSpPr/>
          <p:nvPr/>
        </p:nvGrpSpPr>
        <p:grpSpPr>
          <a:xfrm>
            <a:off x="6563031" y="1962150"/>
            <a:ext cx="11257942" cy="9791700"/>
            <a:chOff x="6563031" y="1962150"/>
            <a:chExt cx="11257942" cy="97917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7E62588-1FA7-5D56-78FE-EC8C927B92FA}"/>
                </a:ext>
              </a:extLst>
            </p:cNvPr>
            <p:cNvSpPr/>
            <p:nvPr/>
          </p:nvSpPr>
          <p:spPr>
            <a:xfrm>
              <a:off x="6563031" y="1962150"/>
              <a:ext cx="3314395" cy="9791700"/>
            </a:xfrm>
            <a:custGeom>
              <a:avLst/>
              <a:gdLst>
                <a:gd name="csX0" fmla="*/ 0 w 3314395"/>
                <a:gd name="csY0" fmla="*/ 0 h 9791700"/>
                <a:gd name="csX1" fmla="*/ 3314395 w 3314395"/>
                <a:gd name="csY1" fmla="*/ 0 h 9791700"/>
                <a:gd name="csX2" fmla="*/ 3314395 w 3314395"/>
                <a:gd name="csY2" fmla="*/ 9791700 h 9791700"/>
                <a:gd name="csX3" fmla="*/ 1 w 3314395"/>
                <a:gd name="csY3" fmla="*/ 9791700 h 9791700"/>
                <a:gd name="csX4" fmla="*/ 124153 w 3314395"/>
                <a:gd name="csY4" fmla="*/ 9572238 h 9791700"/>
                <a:gd name="csX5" fmla="*/ 1241941 w 3314395"/>
                <a:gd name="csY5" fmla="*/ 4895851 h 9791700"/>
                <a:gd name="csX6" fmla="*/ 124153 w 3314395"/>
                <a:gd name="csY6" fmla="*/ 219464 h 9791700"/>
                <a:gd name="csX7" fmla="*/ 0 w 3314395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5" h="9791700">
                  <a:moveTo>
                    <a:pt x="0" y="0"/>
                  </a:moveTo>
                  <a:lnTo>
                    <a:pt x="3314395" y="0"/>
                  </a:lnTo>
                  <a:lnTo>
                    <a:pt x="3314395" y="9791700"/>
                  </a:lnTo>
                  <a:lnTo>
                    <a:pt x="1" y="9791700"/>
                  </a:lnTo>
                  <a:lnTo>
                    <a:pt x="124153" y="9572238"/>
                  </a:lnTo>
                  <a:cubicBezTo>
                    <a:pt x="826196" y="8268210"/>
                    <a:pt x="1241941" y="6649474"/>
                    <a:pt x="1241941" y="4895851"/>
                  </a:cubicBezTo>
                  <a:cubicBezTo>
                    <a:pt x="1241941" y="3142228"/>
                    <a:pt x="826196" y="1523492"/>
                    <a:pt x="124153" y="2194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F84D89-8024-39EE-1B55-3F8BC1E4C7BB}"/>
                </a:ext>
              </a:extLst>
            </p:cNvPr>
            <p:cNvSpPr/>
            <p:nvPr/>
          </p:nvSpPr>
          <p:spPr>
            <a:xfrm>
              <a:off x="14506576" y="1962150"/>
              <a:ext cx="3314397" cy="9791700"/>
            </a:xfrm>
            <a:custGeom>
              <a:avLst/>
              <a:gdLst>
                <a:gd name="csX0" fmla="*/ 0 w 3314397"/>
                <a:gd name="csY0" fmla="*/ 0 h 9791700"/>
                <a:gd name="csX1" fmla="*/ 3314397 w 3314397"/>
                <a:gd name="csY1" fmla="*/ 0 h 9791700"/>
                <a:gd name="csX2" fmla="*/ 3190245 w 3314397"/>
                <a:gd name="csY2" fmla="*/ 219464 h 9791700"/>
                <a:gd name="csX3" fmla="*/ 2072456 w 3314397"/>
                <a:gd name="csY3" fmla="*/ 4895851 h 9791700"/>
                <a:gd name="csX4" fmla="*/ 3190245 w 3314397"/>
                <a:gd name="csY4" fmla="*/ 9572238 h 9791700"/>
                <a:gd name="csX5" fmla="*/ 3314397 w 3314397"/>
                <a:gd name="csY5" fmla="*/ 9791700 h 9791700"/>
                <a:gd name="csX6" fmla="*/ 0 w 3314397"/>
                <a:gd name="csY6" fmla="*/ 9791700 h 9791700"/>
                <a:gd name="csX7" fmla="*/ 0 w 3314397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7" h="9791700">
                  <a:moveTo>
                    <a:pt x="0" y="0"/>
                  </a:moveTo>
                  <a:lnTo>
                    <a:pt x="3314397" y="0"/>
                  </a:lnTo>
                  <a:lnTo>
                    <a:pt x="3190245" y="219464"/>
                  </a:lnTo>
                  <a:cubicBezTo>
                    <a:pt x="2488201" y="1523492"/>
                    <a:pt x="2072456" y="3142229"/>
                    <a:pt x="2072456" y="4895851"/>
                  </a:cubicBezTo>
                  <a:cubicBezTo>
                    <a:pt x="2072456" y="6649474"/>
                    <a:pt x="2488201" y="8268210"/>
                    <a:pt x="3190245" y="9572238"/>
                  </a:cubicBezTo>
                  <a:lnTo>
                    <a:pt x="3314397" y="9791700"/>
                  </a:lnTo>
                  <a:lnTo>
                    <a:pt x="0" y="9791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CDA44D7-14B7-7D14-928E-62DCB0F8039D}"/>
              </a:ext>
            </a:extLst>
          </p:cNvPr>
          <p:cNvSpPr/>
          <p:nvPr/>
        </p:nvSpPr>
        <p:spPr>
          <a:xfrm>
            <a:off x="4878640" y="0"/>
            <a:ext cx="14626724" cy="13716000"/>
          </a:xfrm>
          <a:custGeom>
            <a:avLst/>
            <a:gdLst>
              <a:gd name="csX0" fmla="*/ 0 w 14626724"/>
              <a:gd name="csY0" fmla="*/ 0 h 13716000"/>
              <a:gd name="csX1" fmla="*/ 14626724 w 14626724"/>
              <a:gd name="csY1" fmla="*/ 0 h 13716000"/>
              <a:gd name="csX2" fmla="*/ 14409352 w 14626724"/>
              <a:gd name="csY2" fmla="*/ 173622 h 13716000"/>
              <a:gd name="csX3" fmla="*/ 11700391 w 14626724"/>
              <a:gd name="csY3" fmla="*/ 6858001 h 13716000"/>
              <a:gd name="csX4" fmla="*/ 14409352 w 14626724"/>
              <a:gd name="csY4" fmla="*/ 13542381 h 13716000"/>
              <a:gd name="csX5" fmla="*/ 14626720 w 14626724"/>
              <a:gd name="csY5" fmla="*/ 13716000 h 13716000"/>
              <a:gd name="csX6" fmla="*/ 2 w 14626724"/>
              <a:gd name="csY6" fmla="*/ 13716000 h 13716000"/>
              <a:gd name="csX7" fmla="*/ 217372 w 14626724"/>
              <a:gd name="csY7" fmla="*/ 13542381 h 13716000"/>
              <a:gd name="csX8" fmla="*/ 2926332 w 14626724"/>
              <a:gd name="csY8" fmla="*/ 6858001 h 13716000"/>
              <a:gd name="csX9" fmla="*/ 217372 w 14626724"/>
              <a:gd name="csY9" fmla="*/ 173622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14626724" h="13716000">
                <a:moveTo>
                  <a:pt x="0" y="0"/>
                </a:moveTo>
                <a:lnTo>
                  <a:pt x="14626724" y="0"/>
                </a:lnTo>
                <a:lnTo>
                  <a:pt x="14409352" y="173622"/>
                </a:lnTo>
                <a:cubicBezTo>
                  <a:pt x="12785264" y="1544434"/>
                  <a:pt x="11700391" y="4025225"/>
                  <a:pt x="11700391" y="6858001"/>
                </a:cubicBezTo>
                <a:cubicBezTo>
                  <a:pt x="11700391" y="9690777"/>
                  <a:pt x="12785264" y="12171569"/>
                  <a:pt x="14409352" y="13542381"/>
                </a:cubicBezTo>
                <a:lnTo>
                  <a:pt x="14626720" y="13716000"/>
                </a:lnTo>
                <a:lnTo>
                  <a:pt x="2" y="13716000"/>
                </a:lnTo>
                <a:lnTo>
                  <a:pt x="217372" y="13542381"/>
                </a:lnTo>
                <a:cubicBezTo>
                  <a:pt x="1841457" y="12171569"/>
                  <a:pt x="2926332" y="9690777"/>
                  <a:pt x="2926332" y="6858001"/>
                </a:cubicBezTo>
                <a:cubicBezTo>
                  <a:pt x="2926332" y="4025225"/>
                  <a:pt x="1841457" y="1544434"/>
                  <a:pt x="217372" y="1736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D609FA5-EBCF-89F5-DF8B-15683F0C692F}"/>
              </a:ext>
            </a:extLst>
          </p:cNvPr>
          <p:cNvSpPr/>
          <p:nvPr/>
        </p:nvSpPr>
        <p:spPr>
          <a:xfrm>
            <a:off x="6165034" y="4136454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174471B-971F-8E11-C450-BB06A58F0ECE}"/>
              </a:ext>
            </a:extLst>
          </p:cNvPr>
          <p:cNvSpPr/>
          <p:nvPr/>
        </p:nvSpPr>
        <p:spPr>
          <a:xfrm>
            <a:off x="17432497" y="417510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9B11C37-BFD3-FC86-0FB3-589EB8D5C5C0}"/>
              </a:ext>
            </a:extLst>
          </p:cNvPr>
          <p:cNvSpPr/>
          <p:nvPr/>
        </p:nvSpPr>
        <p:spPr>
          <a:xfrm>
            <a:off x="6501037" y="6431391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Freeform 103">
            <a:extLst>
              <a:ext uri="{FF2B5EF4-FFF2-40B4-BE49-F238E27FC236}">
                <a16:creationId xmlns:a16="http://schemas.microsoft.com/office/drawing/2014/main" id="{F276396B-3C60-7A02-3FF0-F1512074578A}"/>
              </a:ext>
            </a:extLst>
          </p:cNvPr>
          <p:cNvSpPr>
            <a:spLocks noEditPoints="1"/>
          </p:cNvSpPr>
          <p:nvPr/>
        </p:nvSpPr>
        <p:spPr bwMode="auto">
          <a:xfrm>
            <a:off x="17390052" y="883625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109">
            <a:extLst>
              <a:ext uri="{FF2B5EF4-FFF2-40B4-BE49-F238E27FC236}">
                <a16:creationId xmlns:a16="http://schemas.microsoft.com/office/drawing/2014/main" id="{7A6E9F65-BEA9-C983-A20F-D03501191922}"/>
              </a:ext>
            </a:extLst>
          </p:cNvPr>
          <p:cNvSpPr>
            <a:spLocks noEditPoints="1"/>
          </p:cNvSpPr>
          <p:nvPr/>
        </p:nvSpPr>
        <p:spPr bwMode="auto">
          <a:xfrm>
            <a:off x="17100165" y="647709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0E3E860-31E3-8975-5739-4EBDEA4EBD26}"/>
              </a:ext>
            </a:extLst>
          </p:cNvPr>
          <p:cNvSpPr/>
          <p:nvPr/>
        </p:nvSpPr>
        <p:spPr>
          <a:xfrm>
            <a:off x="6151049" y="8810365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FF025EB-D2BF-27CF-8AC1-4B721AA1E55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9CCB84E-89B3-AD0C-13A6-3C88EC3F08B7}"/>
              </a:ext>
            </a:extLst>
          </p:cNvPr>
          <p:cNvGrpSpPr/>
          <p:nvPr/>
        </p:nvGrpSpPr>
        <p:grpSpPr>
          <a:xfrm>
            <a:off x="13119099" y="3936897"/>
            <a:ext cx="6810932" cy="5719923"/>
            <a:chOff x="13119099" y="3936897"/>
            <a:chExt cx="6810932" cy="5719923"/>
          </a:xfrm>
        </p:grpSpPr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E2C4DF90-399D-340F-0193-8E1F3CEA4613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7D80C32-66BF-CBC1-4D63-EBEE3A166977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965E9B5-DF2A-F390-76E2-0ECB87E92A92}"/>
              </a:ext>
            </a:extLst>
          </p:cNvPr>
          <p:cNvGrpSpPr/>
          <p:nvPr/>
        </p:nvGrpSpPr>
        <p:grpSpPr>
          <a:xfrm>
            <a:off x="13119099" y="4059186"/>
            <a:ext cx="6810932" cy="5719923"/>
            <a:chOff x="13119099" y="4059186"/>
            <a:chExt cx="6810932" cy="5719923"/>
          </a:xfrm>
        </p:grpSpPr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6667A67C-A8B9-C13B-5F94-85CA7A27668B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5BD3E5C-D0E2-B182-E35C-91D2776E4B45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DAB8F15-07F1-E97C-5D63-E4EDB12271EE}"/>
              </a:ext>
            </a:extLst>
          </p:cNvPr>
          <p:cNvGrpSpPr/>
          <p:nvPr/>
        </p:nvGrpSpPr>
        <p:grpSpPr>
          <a:xfrm>
            <a:off x="14265275" y="6735711"/>
            <a:ext cx="1898499" cy="244578"/>
            <a:chOff x="14265275" y="6735711"/>
            <a:chExt cx="1898499" cy="244578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61660791-7902-7FDB-0B29-04E7F3DD9EBC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1B1D301-9FDA-7404-F562-0729D119BFB2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B6F29E5-1BC4-4BC3-0D57-136E4D514246}"/>
              </a:ext>
            </a:extLst>
          </p:cNvPr>
          <p:cNvGrpSpPr/>
          <p:nvPr/>
        </p:nvGrpSpPr>
        <p:grpSpPr>
          <a:xfrm flipH="1">
            <a:off x="4453970" y="3936897"/>
            <a:ext cx="6810932" cy="5719923"/>
            <a:chOff x="13119099" y="3936897"/>
            <a:chExt cx="6810932" cy="5719923"/>
          </a:xfrm>
        </p:grpSpPr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F35844E1-BC06-59FD-2962-9F820EC4AF6A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32350D7F-0A12-A101-BAAE-C279B3D61A01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C822FB42-C5A2-9E3D-67CD-734438697C88}"/>
              </a:ext>
            </a:extLst>
          </p:cNvPr>
          <p:cNvGrpSpPr/>
          <p:nvPr/>
        </p:nvGrpSpPr>
        <p:grpSpPr>
          <a:xfrm flipH="1">
            <a:off x="4453970" y="4059186"/>
            <a:ext cx="6810932" cy="5719923"/>
            <a:chOff x="13119099" y="4059186"/>
            <a:chExt cx="6810932" cy="5719923"/>
          </a:xfrm>
        </p:grpSpPr>
        <p:sp>
          <p:nvSpPr>
            <p:cNvPr id="210" name="Arc 209">
              <a:extLst>
                <a:ext uri="{FF2B5EF4-FFF2-40B4-BE49-F238E27FC236}">
                  <a16:creationId xmlns:a16="http://schemas.microsoft.com/office/drawing/2014/main" id="{AB1C3968-8980-F74C-C7C2-975BE61F66EB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1DB512D9-6F61-2AD3-A445-970D15371BAE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59A826E9-3F87-6337-D1C9-9F8154CCCF02}"/>
              </a:ext>
            </a:extLst>
          </p:cNvPr>
          <p:cNvGrpSpPr/>
          <p:nvPr/>
        </p:nvGrpSpPr>
        <p:grpSpPr>
          <a:xfrm flipH="1">
            <a:off x="8220227" y="6735711"/>
            <a:ext cx="1898499" cy="244578"/>
            <a:chOff x="14265275" y="6735711"/>
            <a:chExt cx="1898499" cy="244578"/>
          </a:xfrm>
        </p:grpSpPr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CD3BA422-68BA-9F94-5E14-263583BAB308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DA30FDC9-EC98-FF4C-CB51-505DE43BDE13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5" name="Oval 214">
            <a:extLst>
              <a:ext uri="{FF2B5EF4-FFF2-40B4-BE49-F238E27FC236}">
                <a16:creationId xmlns:a16="http://schemas.microsoft.com/office/drawing/2014/main" id="{2FBA4CA7-9D41-48C3-60A0-97530E0BD6B5}"/>
              </a:ext>
            </a:extLst>
          </p:cNvPr>
          <p:cNvSpPr/>
          <p:nvPr/>
        </p:nvSpPr>
        <p:spPr>
          <a:xfrm>
            <a:off x="9877424" y="4532109"/>
            <a:ext cx="4651783" cy="4651783"/>
          </a:xfrm>
          <a:prstGeom prst="ellipse">
            <a:avLst/>
          </a:prstGeom>
          <a:solidFill>
            <a:schemeClr val="bg2"/>
          </a:solidFill>
          <a:ln>
            <a:solidFill>
              <a:schemeClr val="tx1">
                <a:lumMod val="10000"/>
                <a:lumOff val="90000"/>
              </a:schemeClr>
            </a:solidFill>
          </a:ln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!!MainTitle1">
            <a:extLst>
              <a:ext uri="{FF2B5EF4-FFF2-40B4-BE49-F238E27FC236}">
                <a16:creationId xmlns:a16="http://schemas.microsoft.com/office/drawing/2014/main" id="{EA224E46-B3A3-C90D-DB8E-122F5EA9A0D4}"/>
              </a:ext>
            </a:extLst>
          </p:cNvPr>
          <p:cNvSpPr txBox="1"/>
          <p:nvPr/>
        </p:nvSpPr>
        <p:spPr>
          <a:xfrm>
            <a:off x="10788859" y="6236664"/>
            <a:ext cx="2806282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MINDMAP</a:t>
            </a:r>
            <a:endParaRPr lang="en-US" sz="4000" b="1" dirty="0"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3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96787583-94CC-87DF-C210-FA5EA1B0D57A}"/>
              </a:ext>
            </a:extLst>
          </p:cNvPr>
          <p:cNvSpPr>
            <a:spLocks/>
          </p:cNvSpPr>
          <p:nvPr/>
        </p:nvSpPr>
        <p:spPr bwMode="auto">
          <a:xfrm>
            <a:off x="10847054" y="7436170"/>
            <a:ext cx="26898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05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1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152FAC05-3491-D6D6-EEDC-5758C5F50C24}"/>
              </a:ext>
            </a:extLst>
          </p:cNvPr>
          <p:cNvSpPr/>
          <p:nvPr/>
        </p:nvSpPr>
        <p:spPr>
          <a:xfrm>
            <a:off x="11844135" y="7848762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B1CC9EB4-0C13-A383-50BC-52E46CDC34D7}"/>
              </a:ext>
            </a:extLst>
          </p:cNvPr>
          <p:cNvSpPr/>
          <p:nvPr/>
        </p:nvSpPr>
        <p:spPr>
          <a:xfrm>
            <a:off x="11380460" y="7848762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A5A7573B-2A5F-41B8-714E-274D834DCAEE}"/>
              </a:ext>
            </a:extLst>
          </p:cNvPr>
          <p:cNvSpPr/>
          <p:nvPr/>
        </p:nvSpPr>
        <p:spPr>
          <a:xfrm>
            <a:off x="12307810" y="7848762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3BCCCBA1-1E09-C23D-097C-216DDC613826}"/>
              </a:ext>
            </a:extLst>
          </p:cNvPr>
          <p:cNvSpPr/>
          <p:nvPr/>
        </p:nvSpPr>
        <p:spPr>
          <a:xfrm>
            <a:off x="12771486" y="7848762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215" grpId="0" animBg="1"/>
          <p:bldP spid="255" grpId="0"/>
          <p:bldP spid="256" grpId="0"/>
          <p:bldP spid="257" grpId="0" animBg="1"/>
          <p:bldP spid="258" grpId="0" animBg="1"/>
          <p:bldP spid="259" grpId="0" animBg="1"/>
          <p:bldP spid="2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215" grpId="0" animBg="1"/>
          <p:bldP spid="255" grpId="0"/>
          <p:bldP spid="256" grpId="0"/>
          <p:bldP spid="257" grpId="0" animBg="1"/>
          <p:bldP spid="258" grpId="0" animBg="1"/>
          <p:bldP spid="259" grpId="0" animBg="1"/>
          <p:bldP spid="26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>
            <a:extLst>
              <a:ext uri="{FF2B5EF4-FFF2-40B4-BE49-F238E27FC236}">
                <a16:creationId xmlns:a16="http://schemas.microsoft.com/office/drawing/2014/main" id="{96558823-0C40-72A5-9887-8619A6FA29E5}"/>
              </a:ext>
            </a:extLst>
          </p:cNvPr>
          <p:cNvSpPr/>
          <p:nvPr/>
        </p:nvSpPr>
        <p:spPr>
          <a:xfrm>
            <a:off x="5251590" y="3236995"/>
            <a:ext cx="2638025" cy="2638025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6AD0FEE-B5DE-2BC9-5E02-FC22358E7F9F}"/>
              </a:ext>
            </a:extLst>
          </p:cNvPr>
          <p:cNvGrpSpPr/>
          <p:nvPr/>
        </p:nvGrpSpPr>
        <p:grpSpPr>
          <a:xfrm>
            <a:off x="1277442" y="3761570"/>
            <a:ext cx="3271551" cy="1588875"/>
            <a:chOff x="4443430" y="4425263"/>
            <a:chExt cx="2488311" cy="1588875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CAD602AB-45B7-52DE-0AB1-7B8470E1F6D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56567FC9-2C17-44B5-65F0-D93434A618E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94BB6A5D-D89E-CCA9-C931-48222A56E9E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9" name="Oval 58">
            <a:extLst>
              <a:ext uri="{FF2B5EF4-FFF2-40B4-BE49-F238E27FC236}">
                <a16:creationId xmlns:a16="http://schemas.microsoft.com/office/drawing/2014/main" id="{173BA189-59A3-C926-B1C5-1E416611136B}"/>
              </a:ext>
            </a:extLst>
          </p:cNvPr>
          <p:cNvSpPr/>
          <p:nvPr/>
        </p:nvSpPr>
        <p:spPr>
          <a:xfrm>
            <a:off x="5251590" y="7840981"/>
            <a:ext cx="2638025" cy="2638025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6DC433C-6C89-CD56-CC6B-638D897AEADC}"/>
              </a:ext>
            </a:extLst>
          </p:cNvPr>
          <p:cNvGrpSpPr/>
          <p:nvPr/>
        </p:nvGrpSpPr>
        <p:grpSpPr>
          <a:xfrm>
            <a:off x="1277442" y="8365556"/>
            <a:ext cx="3271551" cy="1588875"/>
            <a:chOff x="4443430" y="4425263"/>
            <a:chExt cx="2488311" cy="1588875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86A6D68C-9025-8048-6C83-D815812AD747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B14AED85-D478-B086-D169-8CABA060984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24117939-FD48-9C9C-3B60-D954DA0DA0A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2" name="Oval 191">
            <a:extLst>
              <a:ext uri="{FF2B5EF4-FFF2-40B4-BE49-F238E27FC236}">
                <a16:creationId xmlns:a16="http://schemas.microsoft.com/office/drawing/2014/main" id="{6C7EB96C-2998-27C4-2F35-566B742F7485}"/>
              </a:ext>
            </a:extLst>
          </p:cNvPr>
          <p:cNvSpPr/>
          <p:nvPr/>
        </p:nvSpPr>
        <p:spPr>
          <a:xfrm>
            <a:off x="5593398" y="5538988"/>
            <a:ext cx="2638025" cy="263802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DCB223A6-43B1-55EE-5EA0-E7170D714139}"/>
              </a:ext>
            </a:extLst>
          </p:cNvPr>
          <p:cNvGrpSpPr/>
          <p:nvPr/>
        </p:nvGrpSpPr>
        <p:grpSpPr>
          <a:xfrm>
            <a:off x="1619250" y="6063563"/>
            <a:ext cx="3271551" cy="1588875"/>
            <a:chOff x="4443430" y="4425263"/>
            <a:chExt cx="2488311" cy="1588875"/>
          </a:xfrm>
        </p:grpSpPr>
        <p:sp>
          <p:nvSpPr>
            <p:cNvPr id="194" name="Textbox 200">
              <a:extLst>
                <a:ext uri="{FF2B5EF4-FFF2-40B4-BE49-F238E27FC236}">
                  <a16:creationId xmlns:a16="http://schemas.microsoft.com/office/drawing/2014/main" id="{11810588-2675-B042-FB0D-C9F477951481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5" name="Textbox 200">
              <a:extLst>
                <a:ext uri="{FF2B5EF4-FFF2-40B4-BE49-F238E27FC236}">
                  <a16:creationId xmlns:a16="http://schemas.microsoft.com/office/drawing/2014/main" id="{099EAE90-9500-CEA7-8A8C-2087CD5DE29A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6" name="Textbox 200">
              <a:extLst>
                <a:ext uri="{FF2B5EF4-FFF2-40B4-BE49-F238E27FC236}">
                  <a16:creationId xmlns:a16="http://schemas.microsoft.com/office/drawing/2014/main" id="{5B9D761A-A009-C227-7ACF-DAAB4665F6C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7" name="Oval 196">
            <a:extLst>
              <a:ext uri="{FF2B5EF4-FFF2-40B4-BE49-F238E27FC236}">
                <a16:creationId xmlns:a16="http://schemas.microsoft.com/office/drawing/2014/main" id="{251E5FB1-A199-CE2D-6E54-6E9FF9D89C89}"/>
              </a:ext>
            </a:extLst>
          </p:cNvPr>
          <p:cNvSpPr/>
          <p:nvPr/>
        </p:nvSpPr>
        <p:spPr>
          <a:xfrm flipH="1">
            <a:off x="16494386" y="3236995"/>
            <a:ext cx="2638025" cy="2638025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B80997EA-7D7C-C400-3594-F75DDD6E7532}"/>
              </a:ext>
            </a:extLst>
          </p:cNvPr>
          <p:cNvGrpSpPr/>
          <p:nvPr/>
        </p:nvGrpSpPr>
        <p:grpSpPr>
          <a:xfrm flipH="1">
            <a:off x="19835007" y="3761570"/>
            <a:ext cx="3271549" cy="1588875"/>
            <a:chOff x="4443430" y="4425263"/>
            <a:chExt cx="2488311" cy="1588875"/>
          </a:xfrm>
        </p:grpSpPr>
        <p:sp>
          <p:nvSpPr>
            <p:cNvPr id="199" name="Textbox 200">
              <a:extLst>
                <a:ext uri="{FF2B5EF4-FFF2-40B4-BE49-F238E27FC236}">
                  <a16:creationId xmlns:a16="http://schemas.microsoft.com/office/drawing/2014/main" id="{B5EEFC20-7303-F196-F076-6F809751E287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0" name="Textbox 200">
              <a:extLst>
                <a:ext uri="{FF2B5EF4-FFF2-40B4-BE49-F238E27FC236}">
                  <a16:creationId xmlns:a16="http://schemas.microsoft.com/office/drawing/2014/main" id="{B62283BC-9B7A-1FC3-B5AC-336C2870ED9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3CD56393-CA1B-D18A-48B7-BDBF6762772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02" name="Oval 201">
            <a:extLst>
              <a:ext uri="{FF2B5EF4-FFF2-40B4-BE49-F238E27FC236}">
                <a16:creationId xmlns:a16="http://schemas.microsoft.com/office/drawing/2014/main" id="{D737B796-7460-DB0C-F180-8690D685605B}"/>
              </a:ext>
            </a:extLst>
          </p:cNvPr>
          <p:cNvSpPr/>
          <p:nvPr/>
        </p:nvSpPr>
        <p:spPr>
          <a:xfrm flipH="1">
            <a:off x="16494386" y="7840981"/>
            <a:ext cx="2638025" cy="2638025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2C364FEC-2C34-7135-2E9E-36BAA5BDD512}"/>
              </a:ext>
            </a:extLst>
          </p:cNvPr>
          <p:cNvGrpSpPr/>
          <p:nvPr/>
        </p:nvGrpSpPr>
        <p:grpSpPr>
          <a:xfrm flipH="1">
            <a:off x="19835007" y="8365556"/>
            <a:ext cx="3271549" cy="1588875"/>
            <a:chOff x="4443430" y="4425263"/>
            <a:chExt cx="2488311" cy="1588875"/>
          </a:xfrm>
        </p:grpSpPr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337E86B2-2B0B-2578-7B79-9EA9682B1100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5" name="Textbox 200">
              <a:extLst>
                <a:ext uri="{FF2B5EF4-FFF2-40B4-BE49-F238E27FC236}">
                  <a16:creationId xmlns:a16="http://schemas.microsoft.com/office/drawing/2014/main" id="{A90CA4D3-1E30-2315-3E2A-7C515381649B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6" name="Textbox 200">
              <a:extLst>
                <a:ext uri="{FF2B5EF4-FFF2-40B4-BE49-F238E27FC236}">
                  <a16:creationId xmlns:a16="http://schemas.microsoft.com/office/drawing/2014/main" id="{2D26278D-DA20-7DFC-7689-FD0171C5C96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07" name="Oval 206">
            <a:extLst>
              <a:ext uri="{FF2B5EF4-FFF2-40B4-BE49-F238E27FC236}">
                <a16:creationId xmlns:a16="http://schemas.microsoft.com/office/drawing/2014/main" id="{D7061091-41E1-3220-8B13-503C32078A29}"/>
              </a:ext>
            </a:extLst>
          </p:cNvPr>
          <p:cNvSpPr/>
          <p:nvPr/>
        </p:nvSpPr>
        <p:spPr>
          <a:xfrm flipH="1">
            <a:off x="16152578" y="5538988"/>
            <a:ext cx="2638025" cy="2638025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5D06D8FC-00F7-2814-AD28-0BDA8323841A}"/>
              </a:ext>
            </a:extLst>
          </p:cNvPr>
          <p:cNvGrpSpPr/>
          <p:nvPr/>
        </p:nvGrpSpPr>
        <p:grpSpPr>
          <a:xfrm flipH="1">
            <a:off x="19493199" y="6063563"/>
            <a:ext cx="3271549" cy="1588875"/>
            <a:chOff x="4443430" y="4425263"/>
            <a:chExt cx="2488311" cy="1588875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6F35D5CB-29E2-C576-7DEE-65DEFAD03EC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3B0DB51A-4DCE-62A1-5BEC-9AECC4E11A8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570FA517-35DB-92E8-51E1-B25DFCF8661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9A687D90-419B-AA48-E4D3-03DECF09B18F}"/>
              </a:ext>
            </a:extLst>
          </p:cNvPr>
          <p:cNvGrpSpPr/>
          <p:nvPr/>
        </p:nvGrpSpPr>
        <p:grpSpPr>
          <a:xfrm>
            <a:off x="6563031" y="1962150"/>
            <a:ext cx="11257942" cy="9791700"/>
            <a:chOff x="6563031" y="1962150"/>
            <a:chExt cx="11257942" cy="9791700"/>
          </a:xfrm>
        </p:grpSpPr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D0E7722F-F83A-C1AD-8A45-B1C39F592DD0}"/>
                </a:ext>
              </a:extLst>
            </p:cNvPr>
            <p:cNvSpPr/>
            <p:nvPr/>
          </p:nvSpPr>
          <p:spPr>
            <a:xfrm>
              <a:off x="6563031" y="1962150"/>
              <a:ext cx="3314395" cy="9791700"/>
            </a:xfrm>
            <a:custGeom>
              <a:avLst/>
              <a:gdLst>
                <a:gd name="csX0" fmla="*/ 0 w 3314395"/>
                <a:gd name="csY0" fmla="*/ 0 h 9791700"/>
                <a:gd name="csX1" fmla="*/ 3314395 w 3314395"/>
                <a:gd name="csY1" fmla="*/ 0 h 9791700"/>
                <a:gd name="csX2" fmla="*/ 3314395 w 3314395"/>
                <a:gd name="csY2" fmla="*/ 9791700 h 9791700"/>
                <a:gd name="csX3" fmla="*/ 1 w 3314395"/>
                <a:gd name="csY3" fmla="*/ 9791700 h 9791700"/>
                <a:gd name="csX4" fmla="*/ 124153 w 3314395"/>
                <a:gd name="csY4" fmla="*/ 9572238 h 9791700"/>
                <a:gd name="csX5" fmla="*/ 1241941 w 3314395"/>
                <a:gd name="csY5" fmla="*/ 4895851 h 9791700"/>
                <a:gd name="csX6" fmla="*/ 124153 w 3314395"/>
                <a:gd name="csY6" fmla="*/ 219464 h 9791700"/>
                <a:gd name="csX7" fmla="*/ 0 w 3314395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5" h="9791700">
                  <a:moveTo>
                    <a:pt x="0" y="0"/>
                  </a:moveTo>
                  <a:lnTo>
                    <a:pt x="3314395" y="0"/>
                  </a:lnTo>
                  <a:lnTo>
                    <a:pt x="3314395" y="9791700"/>
                  </a:lnTo>
                  <a:lnTo>
                    <a:pt x="1" y="9791700"/>
                  </a:lnTo>
                  <a:lnTo>
                    <a:pt x="124153" y="9572238"/>
                  </a:lnTo>
                  <a:cubicBezTo>
                    <a:pt x="826196" y="8268210"/>
                    <a:pt x="1241941" y="6649474"/>
                    <a:pt x="1241941" y="4895851"/>
                  </a:cubicBezTo>
                  <a:cubicBezTo>
                    <a:pt x="1241941" y="3142228"/>
                    <a:pt x="826196" y="1523492"/>
                    <a:pt x="124153" y="2194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8740BF0A-7902-181A-AED4-6ABBDE17860D}"/>
                </a:ext>
              </a:extLst>
            </p:cNvPr>
            <p:cNvSpPr/>
            <p:nvPr/>
          </p:nvSpPr>
          <p:spPr>
            <a:xfrm>
              <a:off x="14506576" y="1962150"/>
              <a:ext cx="3314397" cy="9791700"/>
            </a:xfrm>
            <a:custGeom>
              <a:avLst/>
              <a:gdLst>
                <a:gd name="csX0" fmla="*/ 0 w 3314397"/>
                <a:gd name="csY0" fmla="*/ 0 h 9791700"/>
                <a:gd name="csX1" fmla="*/ 3314397 w 3314397"/>
                <a:gd name="csY1" fmla="*/ 0 h 9791700"/>
                <a:gd name="csX2" fmla="*/ 3190245 w 3314397"/>
                <a:gd name="csY2" fmla="*/ 219464 h 9791700"/>
                <a:gd name="csX3" fmla="*/ 2072456 w 3314397"/>
                <a:gd name="csY3" fmla="*/ 4895851 h 9791700"/>
                <a:gd name="csX4" fmla="*/ 3190245 w 3314397"/>
                <a:gd name="csY4" fmla="*/ 9572238 h 9791700"/>
                <a:gd name="csX5" fmla="*/ 3314397 w 3314397"/>
                <a:gd name="csY5" fmla="*/ 9791700 h 9791700"/>
                <a:gd name="csX6" fmla="*/ 0 w 3314397"/>
                <a:gd name="csY6" fmla="*/ 9791700 h 9791700"/>
                <a:gd name="csX7" fmla="*/ 0 w 3314397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7" h="9791700">
                  <a:moveTo>
                    <a:pt x="0" y="0"/>
                  </a:moveTo>
                  <a:lnTo>
                    <a:pt x="3314397" y="0"/>
                  </a:lnTo>
                  <a:lnTo>
                    <a:pt x="3190245" y="219464"/>
                  </a:lnTo>
                  <a:cubicBezTo>
                    <a:pt x="2488201" y="1523492"/>
                    <a:pt x="2072456" y="3142229"/>
                    <a:pt x="2072456" y="4895851"/>
                  </a:cubicBezTo>
                  <a:cubicBezTo>
                    <a:pt x="2072456" y="6649474"/>
                    <a:pt x="2488201" y="8268210"/>
                    <a:pt x="3190245" y="9572238"/>
                  </a:cubicBezTo>
                  <a:lnTo>
                    <a:pt x="3314397" y="9791700"/>
                  </a:lnTo>
                  <a:lnTo>
                    <a:pt x="0" y="9791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E0BB7ECD-6A14-DC55-F478-17FB94270948}"/>
              </a:ext>
            </a:extLst>
          </p:cNvPr>
          <p:cNvSpPr/>
          <p:nvPr/>
        </p:nvSpPr>
        <p:spPr>
          <a:xfrm>
            <a:off x="4878640" y="0"/>
            <a:ext cx="14626724" cy="13716000"/>
          </a:xfrm>
          <a:custGeom>
            <a:avLst/>
            <a:gdLst>
              <a:gd name="csX0" fmla="*/ 0 w 14626724"/>
              <a:gd name="csY0" fmla="*/ 0 h 13716000"/>
              <a:gd name="csX1" fmla="*/ 14626724 w 14626724"/>
              <a:gd name="csY1" fmla="*/ 0 h 13716000"/>
              <a:gd name="csX2" fmla="*/ 14409352 w 14626724"/>
              <a:gd name="csY2" fmla="*/ 173622 h 13716000"/>
              <a:gd name="csX3" fmla="*/ 11700391 w 14626724"/>
              <a:gd name="csY3" fmla="*/ 6858001 h 13716000"/>
              <a:gd name="csX4" fmla="*/ 14409352 w 14626724"/>
              <a:gd name="csY4" fmla="*/ 13542381 h 13716000"/>
              <a:gd name="csX5" fmla="*/ 14626720 w 14626724"/>
              <a:gd name="csY5" fmla="*/ 13716000 h 13716000"/>
              <a:gd name="csX6" fmla="*/ 2 w 14626724"/>
              <a:gd name="csY6" fmla="*/ 13716000 h 13716000"/>
              <a:gd name="csX7" fmla="*/ 217372 w 14626724"/>
              <a:gd name="csY7" fmla="*/ 13542381 h 13716000"/>
              <a:gd name="csX8" fmla="*/ 2926332 w 14626724"/>
              <a:gd name="csY8" fmla="*/ 6858001 h 13716000"/>
              <a:gd name="csX9" fmla="*/ 217372 w 14626724"/>
              <a:gd name="csY9" fmla="*/ 173622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14626724" h="13716000">
                <a:moveTo>
                  <a:pt x="0" y="0"/>
                </a:moveTo>
                <a:lnTo>
                  <a:pt x="14626724" y="0"/>
                </a:lnTo>
                <a:lnTo>
                  <a:pt x="14409352" y="173622"/>
                </a:lnTo>
                <a:cubicBezTo>
                  <a:pt x="12785264" y="1544434"/>
                  <a:pt x="11700391" y="4025225"/>
                  <a:pt x="11700391" y="6858001"/>
                </a:cubicBezTo>
                <a:cubicBezTo>
                  <a:pt x="11700391" y="9690777"/>
                  <a:pt x="12785264" y="12171569"/>
                  <a:pt x="14409352" y="13542381"/>
                </a:cubicBezTo>
                <a:lnTo>
                  <a:pt x="14626720" y="13716000"/>
                </a:lnTo>
                <a:lnTo>
                  <a:pt x="2" y="13716000"/>
                </a:lnTo>
                <a:lnTo>
                  <a:pt x="217372" y="13542381"/>
                </a:lnTo>
                <a:cubicBezTo>
                  <a:pt x="1841457" y="12171569"/>
                  <a:pt x="2926332" y="9690777"/>
                  <a:pt x="2926332" y="6858001"/>
                </a:cubicBezTo>
                <a:cubicBezTo>
                  <a:pt x="2926332" y="4025225"/>
                  <a:pt x="1841457" y="1544434"/>
                  <a:pt x="217372" y="1736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F727FA25-FB72-5CA2-3DD4-B4B69590BC55}"/>
              </a:ext>
            </a:extLst>
          </p:cNvPr>
          <p:cNvSpPr/>
          <p:nvPr/>
        </p:nvSpPr>
        <p:spPr>
          <a:xfrm>
            <a:off x="6165034" y="4136454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55EBD0ED-FFD7-7CEA-CBE0-0EC200102BBF}"/>
              </a:ext>
            </a:extLst>
          </p:cNvPr>
          <p:cNvSpPr/>
          <p:nvPr/>
        </p:nvSpPr>
        <p:spPr>
          <a:xfrm>
            <a:off x="17432497" y="417510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DC2E2A40-1C0E-86C6-1878-7D7B488DE765}"/>
              </a:ext>
            </a:extLst>
          </p:cNvPr>
          <p:cNvSpPr/>
          <p:nvPr/>
        </p:nvSpPr>
        <p:spPr>
          <a:xfrm>
            <a:off x="6501037" y="6431391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2" name="Freeform 103">
            <a:extLst>
              <a:ext uri="{FF2B5EF4-FFF2-40B4-BE49-F238E27FC236}">
                <a16:creationId xmlns:a16="http://schemas.microsoft.com/office/drawing/2014/main" id="{E3050EDF-E463-0632-6A36-AC61D9C6A80A}"/>
              </a:ext>
            </a:extLst>
          </p:cNvPr>
          <p:cNvSpPr>
            <a:spLocks noEditPoints="1"/>
          </p:cNvSpPr>
          <p:nvPr/>
        </p:nvSpPr>
        <p:spPr bwMode="auto">
          <a:xfrm>
            <a:off x="17390052" y="883625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3" name="Freeform 109">
            <a:extLst>
              <a:ext uri="{FF2B5EF4-FFF2-40B4-BE49-F238E27FC236}">
                <a16:creationId xmlns:a16="http://schemas.microsoft.com/office/drawing/2014/main" id="{95EB09D3-9D23-EED7-52DC-F21175B5241E}"/>
              </a:ext>
            </a:extLst>
          </p:cNvPr>
          <p:cNvSpPr>
            <a:spLocks noEditPoints="1"/>
          </p:cNvSpPr>
          <p:nvPr/>
        </p:nvSpPr>
        <p:spPr bwMode="auto">
          <a:xfrm>
            <a:off x="17100165" y="647709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99C79A92-FEE1-09EF-AFEE-902FA69F427F}"/>
              </a:ext>
            </a:extLst>
          </p:cNvPr>
          <p:cNvSpPr/>
          <p:nvPr/>
        </p:nvSpPr>
        <p:spPr>
          <a:xfrm>
            <a:off x="6151049" y="8810365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30FDB818-D808-A8F2-0D95-CC9D9ACCE57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47A8D4DE-93A6-6817-8AF5-2B4D1EDF79D1}"/>
              </a:ext>
            </a:extLst>
          </p:cNvPr>
          <p:cNvGrpSpPr/>
          <p:nvPr/>
        </p:nvGrpSpPr>
        <p:grpSpPr>
          <a:xfrm>
            <a:off x="13119099" y="3936897"/>
            <a:ext cx="6810932" cy="5719923"/>
            <a:chOff x="13119099" y="3936897"/>
            <a:chExt cx="6810932" cy="5719923"/>
          </a:xfrm>
        </p:grpSpPr>
        <p:sp>
          <p:nvSpPr>
            <p:cNvPr id="237" name="Arc 236">
              <a:extLst>
                <a:ext uri="{FF2B5EF4-FFF2-40B4-BE49-F238E27FC236}">
                  <a16:creationId xmlns:a16="http://schemas.microsoft.com/office/drawing/2014/main" id="{1792EE54-6A2F-9A3A-A7EE-D13C19042462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FF01A172-DB41-76F8-DA3A-684F77C1F153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5C370826-92FA-DCE7-B3E4-85367C3A0D60}"/>
              </a:ext>
            </a:extLst>
          </p:cNvPr>
          <p:cNvGrpSpPr/>
          <p:nvPr/>
        </p:nvGrpSpPr>
        <p:grpSpPr>
          <a:xfrm>
            <a:off x="13119099" y="4059186"/>
            <a:ext cx="6810932" cy="5719923"/>
            <a:chOff x="13119099" y="4059186"/>
            <a:chExt cx="6810932" cy="5719923"/>
          </a:xfrm>
        </p:grpSpPr>
        <p:sp>
          <p:nvSpPr>
            <p:cNvPr id="240" name="Arc 239">
              <a:extLst>
                <a:ext uri="{FF2B5EF4-FFF2-40B4-BE49-F238E27FC236}">
                  <a16:creationId xmlns:a16="http://schemas.microsoft.com/office/drawing/2014/main" id="{27AB6229-2D58-F388-856D-FF3DEFEFE7A4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57BD2773-03B2-2A8A-ABC5-C816995FEF38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35B3AF6A-4C05-EF69-030B-8C32F8052669}"/>
              </a:ext>
            </a:extLst>
          </p:cNvPr>
          <p:cNvGrpSpPr/>
          <p:nvPr/>
        </p:nvGrpSpPr>
        <p:grpSpPr>
          <a:xfrm>
            <a:off x="14265275" y="6735711"/>
            <a:ext cx="1898499" cy="244578"/>
            <a:chOff x="14265275" y="6735711"/>
            <a:chExt cx="1898499" cy="244578"/>
          </a:xfrm>
        </p:grpSpPr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DF12E96E-9BC9-4A70-1D10-A6BD470E8E85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03BEDCE7-F43F-9913-8D54-5EF97CC479AE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3731F952-F6C1-DDB7-35BD-720213661CC1}"/>
              </a:ext>
            </a:extLst>
          </p:cNvPr>
          <p:cNvGrpSpPr/>
          <p:nvPr/>
        </p:nvGrpSpPr>
        <p:grpSpPr>
          <a:xfrm flipH="1">
            <a:off x="4453970" y="3936897"/>
            <a:ext cx="6810932" cy="5719923"/>
            <a:chOff x="13119099" y="3936897"/>
            <a:chExt cx="6810932" cy="5719923"/>
          </a:xfrm>
        </p:grpSpPr>
        <p:sp>
          <p:nvSpPr>
            <p:cNvPr id="246" name="Arc 245">
              <a:extLst>
                <a:ext uri="{FF2B5EF4-FFF2-40B4-BE49-F238E27FC236}">
                  <a16:creationId xmlns:a16="http://schemas.microsoft.com/office/drawing/2014/main" id="{590E6C8F-EED5-A5E0-9609-9C206D7DF261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351AD2E4-6894-6EF8-B754-375D4184CD48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1FEFBDE7-5F26-6541-A6E6-883386C2ED05}"/>
              </a:ext>
            </a:extLst>
          </p:cNvPr>
          <p:cNvGrpSpPr/>
          <p:nvPr/>
        </p:nvGrpSpPr>
        <p:grpSpPr>
          <a:xfrm flipH="1">
            <a:off x="4453970" y="4059186"/>
            <a:ext cx="6810932" cy="5719923"/>
            <a:chOff x="13119099" y="4059186"/>
            <a:chExt cx="6810932" cy="5719923"/>
          </a:xfrm>
        </p:grpSpPr>
        <p:sp>
          <p:nvSpPr>
            <p:cNvPr id="249" name="Arc 248">
              <a:extLst>
                <a:ext uri="{FF2B5EF4-FFF2-40B4-BE49-F238E27FC236}">
                  <a16:creationId xmlns:a16="http://schemas.microsoft.com/office/drawing/2014/main" id="{459F54E0-3B1F-BEF1-4335-E08363EB329C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E5B4FF31-26CA-9105-8427-EC95BBA85015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E7F38F18-9102-4B63-92AD-528E3A177DEB}"/>
              </a:ext>
            </a:extLst>
          </p:cNvPr>
          <p:cNvGrpSpPr/>
          <p:nvPr/>
        </p:nvGrpSpPr>
        <p:grpSpPr>
          <a:xfrm flipH="1">
            <a:off x="8220227" y="6735711"/>
            <a:ext cx="1898499" cy="244578"/>
            <a:chOff x="14265275" y="6735711"/>
            <a:chExt cx="1898499" cy="244578"/>
          </a:xfrm>
        </p:grpSpPr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F3CFA2B7-D415-562D-0466-47BAA1C22ED8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C22C9277-8C75-958D-75BD-D8800A26FC71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4" name="Oval 253">
            <a:extLst>
              <a:ext uri="{FF2B5EF4-FFF2-40B4-BE49-F238E27FC236}">
                <a16:creationId xmlns:a16="http://schemas.microsoft.com/office/drawing/2014/main" id="{446DEF7D-37FB-6E81-AD92-4CE23216F98B}"/>
              </a:ext>
            </a:extLst>
          </p:cNvPr>
          <p:cNvSpPr/>
          <p:nvPr/>
        </p:nvSpPr>
        <p:spPr>
          <a:xfrm>
            <a:off x="9877424" y="4532109"/>
            <a:ext cx="4651783" cy="4651783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!!MainTitle1">
            <a:extLst>
              <a:ext uri="{FF2B5EF4-FFF2-40B4-BE49-F238E27FC236}">
                <a16:creationId xmlns:a16="http://schemas.microsoft.com/office/drawing/2014/main" id="{0E0D263F-4CC0-F275-A76E-B33D541CA4BB}"/>
              </a:ext>
            </a:extLst>
          </p:cNvPr>
          <p:cNvSpPr txBox="1"/>
          <p:nvPr/>
        </p:nvSpPr>
        <p:spPr>
          <a:xfrm>
            <a:off x="10788859" y="6236664"/>
            <a:ext cx="2806282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MINDMAP</a:t>
            </a:r>
            <a:endParaRPr lang="en-US" sz="4000" b="1" dirty="0"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3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27378A44-AD89-92DA-49B1-5BBAD16BF5EE}"/>
              </a:ext>
            </a:extLst>
          </p:cNvPr>
          <p:cNvSpPr>
            <a:spLocks/>
          </p:cNvSpPr>
          <p:nvPr/>
        </p:nvSpPr>
        <p:spPr bwMode="auto">
          <a:xfrm>
            <a:off x="10847054" y="7436170"/>
            <a:ext cx="26898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05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1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5B243124-8396-7674-AA69-B995C0BEAE87}"/>
              </a:ext>
            </a:extLst>
          </p:cNvPr>
          <p:cNvSpPr/>
          <p:nvPr/>
        </p:nvSpPr>
        <p:spPr>
          <a:xfrm>
            <a:off x="11844135" y="7848762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14094921-D4D5-DAD5-25BB-C1FC123F1682}"/>
              </a:ext>
            </a:extLst>
          </p:cNvPr>
          <p:cNvSpPr/>
          <p:nvPr/>
        </p:nvSpPr>
        <p:spPr>
          <a:xfrm>
            <a:off x="11380460" y="7848762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AFA4DA7F-B8C3-EC67-8672-4842FB2CF0EA}"/>
              </a:ext>
            </a:extLst>
          </p:cNvPr>
          <p:cNvSpPr/>
          <p:nvPr/>
        </p:nvSpPr>
        <p:spPr>
          <a:xfrm>
            <a:off x="12307810" y="7848762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EC9038B5-FDA3-7F5E-4022-18B862A532CD}"/>
              </a:ext>
            </a:extLst>
          </p:cNvPr>
          <p:cNvSpPr/>
          <p:nvPr/>
        </p:nvSpPr>
        <p:spPr>
          <a:xfrm>
            <a:off x="12771486" y="7848762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an dir="u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7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75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75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75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75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75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75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75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7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7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9" grpId="0" animBg="1"/>
      <p:bldP spid="192" grpId="0" animBg="1"/>
      <p:bldP spid="197" grpId="0" animBg="1"/>
      <p:bldP spid="202" grpId="0" animBg="1"/>
      <p:bldP spid="207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54" grpId="0" animBg="1"/>
      <p:bldP spid="255" grpId="0"/>
      <p:bldP spid="256" grpId="0"/>
      <p:bldP spid="257" grpId="0" animBg="1"/>
      <p:bldP spid="258" grpId="0" animBg="1"/>
      <p:bldP spid="259" grpId="0" animBg="1"/>
      <p:bldP spid="26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Oval 194">
            <a:extLst>
              <a:ext uri="{FF2B5EF4-FFF2-40B4-BE49-F238E27FC236}">
                <a16:creationId xmlns:a16="http://schemas.microsoft.com/office/drawing/2014/main" id="{8E43B85D-20AA-6978-36CB-DCC2E3B7ABDF}"/>
              </a:ext>
            </a:extLst>
          </p:cNvPr>
          <p:cNvSpPr/>
          <p:nvPr/>
        </p:nvSpPr>
        <p:spPr>
          <a:xfrm>
            <a:off x="5251590" y="3236995"/>
            <a:ext cx="2638025" cy="2638025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22C83B41-F214-F6C8-EAE0-1FF1837B50CE}"/>
              </a:ext>
            </a:extLst>
          </p:cNvPr>
          <p:cNvGrpSpPr/>
          <p:nvPr/>
        </p:nvGrpSpPr>
        <p:grpSpPr>
          <a:xfrm>
            <a:off x="1277442" y="3761570"/>
            <a:ext cx="3271551" cy="1588875"/>
            <a:chOff x="4443430" y="4425263"/>
            <a:chExt cx="2488311" cy="1588875"/>
          </a:xfrm>
        </p:grpSpPr>
        <p:sp>
          <p:nvSpPr>
            <p:cNvPr id="197" name="Textbox 200">
              <a:extLst>
                <a:ext uri="{FF2B5EF4-FFF2-40B4-BE49-F238E27FC236}">
                  <a16:creationId xmlns:a16="http://schemas.microsoft.com/office/drawing/2014/main" id="{52BADAFE-DAD5-EAF3-5A44-CCB0ED695921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8" name="Textbox 200">
              <a:extLst>
                <a:ext uri="{FF2B5EF4-FFF2-40B4-BE49-F238E27FC236}">
                  <a16:creationId xmlns:a16="http://schemas.microsoft.com/office/drawing/2014/main" id="{5642010F-D354-18EA-F322-27D8960654BA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9" name="Textbox 200">
              <a:extLst>
                <a:ext uri="{FF2B5EF4-FFF2-40B4-BE49-F238E27FC236}">
                  <a16:creationId xmlns:a16="http://schemas.microsoft.com/office/drawing/2014/main" id="{23B6EC38-8EA5-A238-974A-753185048F5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00" name="Oval 199">
            <a:extLst>
              <a:ext uri="{FF2B5EF4-FFF2-40B4-BE49-F238E27FC236}">
                <a16:creationId xmlns:a16="http://schemas.microsoft.com/office/drawing/2014/main" id="{82E590C3-2A00-7399-0FF3-ACB7E01F3B24}"/>
              </a:ext>
            </a:extLst>
          </p:cNvPr>
          <p:cNvSpPr/>
          <p:nvPr/>
        </p:nvSpPr>
        <p:spPr>
          <a:xfrm>
            <a:off x="5251590" y="7840981"/>
            <a:ext cx="2638025" cy="2638025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BDB6489C-2391-F9C1-AA98-CFC8D96C55B9}"/>
              </a:ext>
            </a:extLst>
          </p:cNvPr>
          <p:cNvGrpSpPr/>
          <p:nvPr/>
        </p:nvGrpSpPr>
        <p:grpSpPr>
          <a:xfrm>
            <a:off x="1277442" y="8365556"/>
            <a:ext cx="3271551" cy="1588875"/>
            <a:chOff x="4443430" y="4425263"/>
            <a:chExt cx="2488311" cy="1588875"/>
          </a:xfrm>
        </p:grpSpPr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2A48E8D5-A8E9-C4A7-88CF-CD407F1649B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D0AD7E38-7E2C-0D9E-12C0-B26A7825B2B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1C369102-A425-7EB0-0326-2B830771BAB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05" name="Oval 204">
            <a:extLst>
              <a:ext uri="{FF2B5EF4-FFF2-40B4-BE49-F238E27FC236}">
                <a16:creationId xmlns:a16="http://schemas.microsoft.com/office/drawing/2014/main" id="{63166C7F-FEBC-C4D2-73C6-200BD0D5BEE6}"/>
              </a:ext>
            </a:extLst>
          </p:cNvPr>
          <p:cNvSpPr/>
          <p:nvPr/>
        </p:nvSpPr>
        <p:spPr>
          <a:xfrm>
            <a:off x="5593398" y="5538988"/>
            <a:ext cx="2638025" cy="263802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9A5922DD-7F38-AC6E-D958-D05124EDEB07}"/>
              </a:ext>
            </a:extLst>
          </p:cNvPr>
          <p:cNvGrpSpPr/>
          <p:nvPr/>
        </p:nvGrpSpPr>
        <p:grpSpPr>
          <a:xfrm>
            <a:off x="1619250" y="6063563"/>
            <a:ext cx="3271551" cy="1588875"/>
            <a:chOff x="4443430" y="4425263"/>
            <a:chExt cx="2488311" cy="1588875"/>
          </a:xfrm>
        </p:grpSpPr>
        <p:sp>
          <p:nvSpPr>
            <p:cNvPr id="207" name="Textbox 200">
              <a:extLst>
                <a:ext uri="{FF2B5EF4-FFF2-40B4-BE49-F238E27FC236}">
                  <a16:creationId xmlns:a16="http://schemas.microsoft.com/office/drawing/2014/main" id="{636D445F-3561-ACAE-E3D4-55CA8F392FE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8" name="Textbox 200">
              <a:extLst>
                <a:ext uri="{FF2B5EF4-FFF2-40B4-BE49-F238E27FC236}">
                  <a16:creationId xmlns:a16="http://schemas.microsoft.com/office/drawing/2014/main" id="{65FD77AB-14B7-90EA-56C8-654641C4052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9" name="Textbox 200">
              <a:extLst>
                <a:ext uri="{FF2B5EF4-FFF2-40B4-BE49-F238E27FC236}">
                  <a16:creationId xmlns:a16="http://schemas.microsoft.com/office/drawing/2014/main" id="{FE0CFDC0-14A6-8056-A69F-F14DFFBEA5A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10" name="Oval 209">
            <a:extLst>
              <a:ext uri="{FF2B5EF4-FFF2-40B4-BE49-F238E27FC236}">
                <a16:creationId xmlns:a16="http://schemas.microsoft.com/office/drawing/2014/main" id="{B0997C1F-3D35-194E-EC11-23FBF3C9D9B4}"/>
              </a:ext>
            </a:extLst>
          </p:cNvPr>
          <p:cNvSpPr/>
          <p:nvPr/>
        </p:nvSpPr>
        <p:spPr>
          <a:xfrm flipH="1">
            <a:off x="16494386" y="3236995"/>
            <a:ext cx="2638025" cy="2638025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719E6BF4-E784-8147-CD56-29BEBC94E36F}"/>
              </a:ext>
            </a:extLst>
          </p:cNvPr>
          <p:cNvGrpSpPr/>
          <p:nvPr/>
        </p:nvGrpSpPr>
        <p:grpSpPr>
          <a:xfrm flipH="1">
            <a:off x="19835007" y="3761570"/>
            <a:ext cx="3271549" cy="1588875"/>
            <a:chOff x="4443430" y="4425263"/>
            <a:chExt cx="2488311" cy="1588875"/>
          </a:xfrm>
        </p:grpSpPr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FD0AD36D-F798-D15B-2BBA-14F4ADF8B12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8C66BF2F-788B-8CE1-CAF0-B6583D19625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4" name="Textbox 200">
              <a:extLst>
                <a:ext uri="{FF2B5EF4-FFF2-40B4-BE49-F238E27FC236}">
                  <a16:creationId xmlns:a16="http://schemas.microsoft.com/office/drawing/2014/main" id="{3EC34A8F-3270-4D65-E5A4-7ADC4219A28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15" name="Oval 214">
            <a:extLst>
              <a:ext uri="{FF2B5EF4-FFF2-40B4-BE49-F238E27FC236}">
                <a16:creationId xmlns:a16="http://schemas.microsoft.com/office/drawing/2014/main" id="{5C4A96BB-443A-A22B-8419-5EB42A837E8C}"/>
              </a:ext>
            </a:extLst>
          </p:cNvPr>
          <p:cNvSpPr/>
          <p:nvPr/>
        </p:nvSpPr>
        <p:spPr>
          <a:xfrm flipH="1">
            <a:off x="16494386" y="7840981"/>
            <a:ext cx="2638025" cy="2638025"/>
          </a:xfrm>
          <a:prstGeom prst="ellipse">
            <a:avLst/>
          </a:prstGeom>
          <a:solidFill>
            <a:schemeClr val="accent4">
              <a:lumMod val="9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5CC8A905-5732-A7A1-ED4E-38ECB01F8BE4}"/>
              </a:ext>
            </a:extLst>
          </p:cNvPr>
          <p:cNvGrpSpPr/>
          <p:nvPr/>
        </p:nvGrpSpPr>
        <p:grpSpPr>
          <a:xfrm flipH="1">
            <a:off x="19835007" y="8365556"/>
            <a:ext cx="3271549" cy="1588875"/>
            <a:chOff x="4443430" y="4425263"/>
            <a:chExt cx="2488311" cy="1588875"/>
          </a:xfrm>
        </p:grpSpPr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95265348-69B8-60E9-5466-2CF491E2CCBE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8" name="Textbox 200">
              <a:extLst>
                <a:ext uri="{FF2B5EF4-FFF2-40B4-BE49-F238E27FC236}">
                  <a16:creationId xmlns:a16="http://schemas.microsoft.com/office/drawing/2014/main" id="{06E7A1AC-44F3-5B4A-8991-2CB3F7B62A36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9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AF31F392-7B02-19DF-A9F4-960425B2BEC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0" name="Oval 219">
            <a:extLst>
              <a:ext uri="{FF2B5EF4-FFF2-40B4-BE49-F238E27FC236}">
                <a16:creationId xmlns:a16="http://schemas.microsoft.com/office/drawing/2014/main" id="{252EB63E-DEDD-2224-8053-1A870EDB306D}"/>
              </a:ext>
            </a:extLst>
          </p:cNvPr>
          <p:cNvSpPr/>
          <p:nvPr/>
        </p:nvSpPr>
        <p:spPr>
          <a:xfrm flipH="1">
            <a:off x="16152578" y="5538988"/>
            <a:ext cx="2638025" cy="2638025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5D359AD1-8875-1A5A-B687-946D08269DA0}"/>
              </a:ext>
            </a:extLst>
          </p:cNvPr>
          <p:cNvGrpSpPr/>
          <p:nvPr/>
        </p:nvGrpSpPr>
        <p:grpSpPr>
          <a:xfrm flipH="1">
            <a:off x="19493199" y="6063563"/>
            <a:ext cx="3271549" cy="1588875"/>
            <a:chOff x="4443430" y="4425263"/>
            <a:chExt cx="2488311" cy="1588875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481EC39B-250E-6999-4B73-48195330EF27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FD13EE71-F6AC-A2A9-E2C2-4976440DE66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853654EE-C689-1B58-94B9-F99F479D560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43F66402-C893-737D-B93D-9CE8D10BD7E4}"/>
              </a:ext>
            </a:extLst>
          </p:cNvPr>
          <p:cNvGrpSpPr/>
          <p:nvPr/>
        </p:nvGrpSpPr>
        <p:grpSpPr>
          <a:xfrm>
            <a:off x="6563031" y="1962150"/>
            <a:ext cx="11257942" cy="9791700"/>
            <a:chOff x="6563031" y="1962150"/>
            <a:chExt cx="11257942" cy="9791700"/>
          </a:xfrm>
        </p:grpSpPr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1A23AE3E-6DEE-37C8-5EF0-D5898A49D05E}"/>
                </a:ext>
              </a:extLst>
            </p:cNvPr>
            <p:cNvSpPr/>
            <p:nvPr/>
          </p:nvSpPr>
          <p:spPr>
            <a:xfrm>
              <a:off x="6563031" y="1962150"/>
              <a:ext cx="3314395" cy="9791700"/>
            </a:xfrm>
            <a:custGeom>
              <a:avLst/>
              <a:gdLst>
                <a:gd name="csX0" fmla="*/ 0 w 3314395"/>
                <a:gd name="csY0" fmla="*/ 0 h 9791700"/>
                <a:gd name="csX1" fmla="*/ 3314395 w 3314395"/>
                <a:gd name="csY1" fmla="*/ 0 h 9791700"/>
                <a:gd name="csX2" fmla="*/ 3314395 w 3314395"/>
                <a:gd name="csY2" fmla="*/ 9791700 h 9791700"/>
                <a:gd name="csX3" fmla="*/ 1 w 3314395"/>
                <a:gd name="csY3" fmla="*/ 9791700 h 9791700"/>
                <a:gd name="csX4" fmla="*/ 124153 w 3314395"/>
                <a:gd name="csY4" fmla="*/ 9572238 h 9791700"/>
                <a:gd name="csX5" fmla="*/ 1241941 w 3314395"/>
                <a:gd name="csY5" fmla="*/ 4895851 h 9791700"/>
                <a:gd name="csX6" fmla="*/ 124153 w 3314395"/>
                <a:gd name="csY6" fmla="*/ 219464 h 9791700"/>
                <a:gd name="csX7" fmla="*/ 0 w 3314395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5" h="9791700">
                  <a:moveTo>
                    <a:pt x="0" y="0"/>
                  </a:moveTo>
                  <a:lnTo>
                    <a:pt x="3314395" y="0"/>
                  </a:lnTo>
                  <a:lnTo>
                    <a:pt x="3314395" y="9791700"/>
                  </a:lnTo>
                  <a:lnTo>
                    <a:pt x="1" y="9791700"/>
                  </a:lnTo>
                  <a:lnTo>
                    <a:pt x="124153" y="9572238"/>
                  </a:lnTo>
                  <a:cubicBezTo>
                    <a:pt x="826196" y="8268210"/>
                    <a:pt x="1241941" y="6649474"/>
                    <a:pt x="1241941" y="4895851"/>
                  </a:cubicBezTo>
                  <a:cubicBezTo>
                    <a:pt x="1241941" y="3142228"/>
                    <a:pt x="826196" y="1523492"/>
                    <a:pt x="124153" y="2194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61408D89-C0F9-3BDE-386E-808089B51488}"/>
                </a:ext>
              </a:extLst>
            </p:cNvPr>
            <p:cNvSpPr/>
            <p:nvPr/>
          </p:nvSpPr>
          <p:spPr>
            <a:xfrm>
              <a:off x="14506576" y="1962150"/>
              <a:ext cx="3314397" cy="9791700"/>
            </a:xfrm>
            <a:custGeom>
              <a:avLst/>
              <a:gdLst>
                <a:gd name="csX0" fmla="*/ 0 w 3314397"/>
                <a:gd name="csY0" fmla="*/ 0 h 9791700"/>
                <a:gd name="csX1" fmla="*/ 3314397 w 3314397"/>
                <a:gd name="csY1" fmla="*/ 0 h 9791700"/>
                <a:gd name="csX2" fmla="*/ 3190245 w 3314397"/>
                <a:gd name="csY2" fmla="*/ 219464 h 9791700"/>
                <a:gd name="csX3" fmla="*/ 2072456 w 3314397"/>
                <a:gd name="csY3" fmla="*/ 4895851 h 9791700"/>
                <a:gd name="csX4" fmla="*/ 3190245 w 3314397"/>
                <a:gd name="csY4" fmla="*/ 9572238 h 9791700"/>
                <a:gd name="csX5" fmla="*/ 3314397 w 3314397"/>
                <a:gd name="csY5" fmla="*/ 9791700 h 9791700"/>
                <a:gd name="csX6" fmla="*/ 0 w 3314397"/>
                <a:gd name="csY6" fmla="*/ 9791700 h 9791700"/>
                <a:gd name="csX7" fmla="*/ 0 w 3314397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7" h="9791700">
                  <a:moveTo>
                    <a:pt x="0" y="0"/>
                  </a:moveTo>
                  <a:lnTo>
                    <a:pt x="3314397" y="0"/>
                  </a:lnTo>
                  <a:lnTo>
                    <a:pt x="3190245" y="219464"/>
                  </a:lnTo>
                  <a:cubicBezTo>
                    <a:pt x="2488201" y="1523492"/>
                    <a:pt x="2072456" y="3142229"/>
                    <a:pt x="2072456" y="4895851"/>
                  </a:cubicBezTo>
                  <a:cubicBezTo>
                    <a:pt x="2072456" y="6649474"/>
                    <a:pt x="2488201" y="8268210"/>
                    <a:pt x="3190245" y="9572238"/>
                  </a:cubicBezTo>
                  <a:lnTo>
                    <a:pt x="3314397" y="9791700"/>
                  </a:lnTo>
                  <a:lnTo>
                    <a:pt x="0" y="9791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DDC4ACA3-E670-57F3-386C-A6F1D4667063}"/>
              </a:ext>
            </a:extLst>
          </p:cNvPr>
          <p:cNvSpPr/>
          <p:nvPr/>
        </p:nvSpPr>
        <p:spPr>
          <a:xfrm>
            <a:off x="4878640" y="0"/>
            <a:ext cx="14626724" cy="13716000"/>
          </a:xfrm>
          <a:custGeom>
            <a:avLst/>
            <a:gdLst>
              <a:gd name="csX0" fmla="*/ 0 w 14626724"/>
              <a:gd name="csY0" fmla="*/ 0 h 13716000"/>
              <a:gd name="csX1" fmla="*/ 14626724 w 14626724"/>
              <a:gd name="csY1" fmla="*/ 0 h 13716000"/>
              <a:gd name="csX2" fmla="*/ 14409352 w 14626724"/>
              <a:gd name="csY2" fmla="*/ 173622 h 13716000"/>
              <a:gd name="csX3" fmla="*/ 11700391 w 14626724"/>
              <a:gd name="csY3" fmla="*/ 6858001 h 13716000"/>
              <a:gd name="csX4" fmla="*/ 14409352 w 14626724"/>
              <a:gd name="csY4" fmla="*/ 13542381 h 13716000"/>
              <a:gd name="csX5" fmla="*/ 14626720 w 14626724"/>
              <a:gd name="csY5" fmla="*/ 13716000 h 13716000"/>
              <a:gd name="csX6" fmla="*/ 2 w 14626724"/>
              <a:gd name="csY6" fmla="*/ 13716000 h 13716000"/>
              <a:gd name="csX7" fmla="*/ 217372 w 14626724"/>
              <a:gd name="csY7" fmla="*/ 13542381 h 13716000"/>
              <a:gd name="csX8" fmla="*/ 2926332 w 14626724"/>
              <a:gd name="csY8" fmla="*/ 6858001 h 13716000"/>
              <a:gd name="csX9" fmla="*/ 217372 w 14626724"/>
              <a:gd name="csY9" fmla="*/ 173622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14626724" h="13716000">
                <a:moveTo>
                  <a:pt x="0" y="0"/>
                </a:moveTo>
                <a:lnTo>
                  <a:pt x="14626724" y="0"/>
                </a:lnTo>
                <a:lnTo>
                  <a:pt x="14409352" y="173622"/>
                </a:lnTo>
                <a:cubicBezTo>
                  <a:pt x="12785264" y="1544434"/>
                  <a:pt x="11700391" y="4025225"/>
                  <a:pt x="11700391" y="6858001"/>
                </a:cubicBezTo>
                <a:cubicBezTo>
                  <a:pt x="11700391" y="9690777"/>
                  <a:pt x="12785264" y="12171569"/>
                  <a:pt x="14409352" y="13542381"/>
                </a:cubicBezTo>
                <a:lnTo>
                  <a:pt x="14626720" y="13716000"/>
                </a:lnTo>
                <a:lnTo>
                  <a:pt x="2" y="13716000"/>
                </a:lnTo>
                <a:lnTo>
                  <a:pt x="217372" y="13542381"/>
                </a:lnTo>
                <a:cubicBezTo>
                  <a:pt x="1841457" y="12171569"/>
                  <a:pt x="2926332" y="9690777"/>
                  <a:pt x="2926332" y="6858001"/>
                </a:cubicBezTo>
                <a:cubicBezTo>
                  <a:pt x="2926332" y="4025225"/>
                  <a:pt x="1841457" y="1544434"/>
                  <a:pt x="217372" y="1736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97134240-9508-DD00-81CC-DFFB028AF127}"/>
              </a:ext>
            </a:extLst>
          </p:cNvPr>
          <p:cNvSpPr/>
          <p:nvPr/>
        </p:nvSpPr>
        <p:spPr>
          <a:xfrm>
            <a:off x="6165034" y="4136454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C57A601D-5A17-B3EA-F8CF-53C3A1B941EF}"/>
              </a:ext>
            </a:extLst>
          </p:cNvPr>
          <p:cNvSpPr/>
          <p:nvPr/>
        </p:nvSpPr>
        <p:spPr>
          <a:xfrm>
            <a:off x="17432497" y="417510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66D0F3BF-DA53-C6D6-D8A1-FEDB09C8FCC7}"/>
              </a:ext>
            </a:extLst>
          </p:cNvPr>
          <p:cNvSpPr/>
          <p:nvPr/>
        </p:nvSpPr>
        <p:spPr>
          <a:xfrm>
            <a:off x="6501037" y="6431391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2" name="Freeform 103">
            <a:extLst>
              <a:ext uri="{FF2B5EF4-FFF2-40B4-BE49-F238E27FC236}">
                <a16:creationId xmlns:a16="http://schemas.microsoft.com/office/drawing/2014/main" id="{C99C718E-AEC0-8BEF-1281-8EE8433664BB}"/>
              </a:ext>
            </a:extLst>
          </p:cNvPr>
          <p:cNvSpPr>
            <a:spLocks noEditPoints="1"/>
          </p:cNvSpPr>
          <p:nvPr/>
        </p:nvSpPr>
        <p:spPr bwMode="auto">
          <a:xfrm>
            <a:off x="17390052" y="883625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3" name="Freeform 109">
            <a:extLst>
              <a:ext uri="{FF2B5EF4-FFF2-40B4-BE49-F238E27FC236}">
                <a16:creationId xmlns:a16="http://schemas.microsoft.com/office/drawing/2014/main" id="{B0F1651A-59C2-8AE3-70FF-471F2A92D4B2}"/>
              </a:ext>
            </a:extLst>
          </p:cNvPr>
          <p:cNvSpPr>
            <a:spLocks noEditPoints="1"/>
          </p:cNvSpPr>
          <p:nvPr/>
        </p:nvSpPr>
        <p:spPr bwMode="auto">
          <a:xfrm>
            <a:off x="17100165" y="647709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70AF2A6C-EC9A-8D86-6685-4C8172BCA8F1}"/>
              </a:ext>
            </a:extLst>
          </p:cNvPr>
          <p:cNvSpPr/>
          <p:nvPr/>
        </p:nvSpPr>
        <p:spPr>
          <a:xfrm>
            <a:off x="6151049" y="8810365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CA9F86CA-AD07-B7F2-717A-8DA04294EE9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ACE8D9B9-5915-6957-EE70-8E1F8132136F}"/>
              </a:ext>
            </a:extLst>
          </p:cNvPr>
          <p:cNvGrpSpPr/>
          <p:nvPr/>
        </p:nvGrpSpPr>
        <p:grpSpPr>
          <a:xfrm>
            <a:off x="13119099" y="3936897"/>
            <a:ext cx="6810932" cy="5719923"/>
            <a:chOff x="13119099" y="3936897"/>
            <a:chExt cx="6810932" cy="5719923"/>
          </a:xfrm>
        </p:grpSpPr>
        <p:sp>
          <p:nvSpPr>
            <p:cNvPr id="237" name="Arc 236">
              <a:extLst>
                <a:ext uri="{FF2B5EF4-FFF2-40B4-BE49-F238E27FC236}">
                  <a16:creationId xmlns:a16="http://schemas.microsoft.com/office/drawing/2014/main" id="{C402749F-26BC-CD80-D117-69F435A7F46D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746383C8-552B-6026-9542-EE48AA30EEE8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73CDCC46-6DE0-4334-142C-835E7FE31FF1}"/>
              </a:ext>
            </a:extLst>
          </p:cNvPr>
          <p:cNvGrpSpPr/>
          <p:nvPr/>
        </p:nvGrpSpPr>
        <p:grpSpPr>
          <a:xfrm>
            <a:off x="13119099" y="4059186"/>
            <a:ext cx="6810932" cy="5719923"/>
            <a:chOff x="13119099" y="4059186"/>
            <a:chExt cx="6810932" cy="5719923"/>
          </a:xfrm>
        </p:grpSpPr>
        <p:sp>
          <p:nvSpPr>
            <p:cNvPr id="240" name="Arc 239">
              <a:extLst>
                <a:ext uri="{FF2B5EF4-FFF2-40B4-BE49-F238E27FC236}">
                  <a16:creationId xmlns:a16="http://schemas.microsoft.com/office/drawing/2014/main" id="{54593E25-9B68-8C8B-89F4-C5E0D10F7BA1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E6853348-844F-0A9F-F9A9-211E57A547F0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A3F72538-3556-67A8-F735-63630EF78370}"/>
              </a:ext>
            </a:extLst>
          </p:cNvPr>
          <p:cNvGrpSpPr/>
          <p:nvPr/>
        </p:nvGrpSpPr>
        <p:grpSpPr>
          <a:xfrm>
            <a:off x="14265275" y="6735711"/>
            <a:ext cx="1898499" cy="244578"/>
            <a:chOff x="14265275" y="6735711"/>
            <a:chExt cx="1898499" cy="244578"/>
          </a:xfrm>
        </p:grpSpPr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D3B15B09-34B5-1FC9-B086-A3A40D86DA79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144DEEF4-9A59-F87F-EFFC-5751C23DE3A2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8C059F80-7DC8-64EB-7AAC-287BF284DF2A}"/>
              </a:ext>
            </a:extLst>
          </p:cNvPr>
          <p:cNvGrpSpPr/>
          <p:nvPr/>
        </p:nvGrpSpPr>
        <p:grpSpPr>
          <a:xfrm flipH="1">
            <a:off x="4453970" y="3936897"/>
            <a:ext cx="6810932" cy="5719923"/>
            <a:chOff x="13119099" y="3936897"/>
            <a:chExt cx="6810932" cy="5719923"/>
          </a:xfrm>
        </p:grpSpPr>
        <p:sp>
          <p:nvSpPr>
            <p:cNvPr id="246" name="Arc 245">
              <a:extLst>
                <a:ext uri="{FF2B5EF4-FFF2-40B4-BE49-F238E27FC236}">
                  <a16:creationId xmlns:a16="http://schemas.microsoft.com/office/drawing/2014/main" id="{9C3D2961-94B2-FB7A-ECF8-B37093D66552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2A05B0C4-B57A-C83C-2DCC-11FD7AB339D2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25162E50-6A99-1C24-84DF-ABDBF7992938}"/>
              </a:ext>
            </a:extLst>
          </p:cNvPr>
          <p:cNvGrpSpPr/>
          <p:nvPr/>
        </p:nvGrpSpPr>
        <p:grpSpPr>
          <a:xfrm flipH="1">
            <a:off x="4453970" y="4059186"/>
            <a:ext cx="6810932" cy="5719923"/>
            <a:chOff x="13119099" y="4059186"/>
            <a:chExt cx="6810932" cy="5719923"/>
          </a:xfrm>
        </p:grpSpPr>
        <p:sp>
          <p:nvSpPr>
            <p:cNvPr id="249" name="Arc 248">
              <a:extLst>
                <a:ext uri="{FF2B5EF4-FFF2-40B4-BE49-F238E27FC236}">
                  <a16:creationId xmlns:a16="http://schemas.microsoft.com/office/drawing/2014/main" id="{C7F022F2-5F69-E79B-0BAD-8B14918AC2EA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408932F5-F001-CE2E-8286-32F815E10FEB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3D66E24D-1D22-0713-F663-7A82DA2A1833}"/>
              </a:ext>
            </a:extLst>
          </p:cNvPr>
          <p:cNvGrpSpPr/>
          <p:nvPr/>
        </p:nvGrpSpPr>
        <p:grpSpPr>
          <a:xfrm flipH="1">
            <a:off x="8220227" y="6735711"/>
            <a:ext cx="1898499" cy="244578"/>
            <a:chOff x="14265275" y="6735711"/>
            <a:chExt cx="1898499" cy="244578"/>
          </a:xfrm>
        </p:grpSpPr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355F487B-B5C2-F4F8-FF27-418CFF1475BD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55CC120C-BF53-1FE5-9244-C3550F4CFD8F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4" name="Oval 253">
            <a:extLst>
              <a:ext uri="{FF2B5EF4-FFF2-40B4-BE49-F238E27FC236}">
                <a16:creationId xmlns:a16="http://schemas.microsoft.com/office/drawing/2014/main" id="{EA50AF63-9E39-5B4E-6D06-9A5E8B4F101F}"/>
              </a:ext>
            </a:extLst>
          </p:cNvPr>
          <p:cNvSpPr/>
          <p:nvPr/>
        </p:nvSpPr>
        <p:spPr>
          <a:xfrm>
            <a:off x="9877424" y="4532109"/>
            <a:ext cx="4651783" cy="4651783"/>
          </a:xfrm>
          <a:prstGeom prst="ellipse">
            <a:avLst/>
          </a:prstGeom>
          <a:solidFill>
            <a:schemeClr val="bg2"/>
          </a:solidFill>
          <a:ln>
            <a:solidFill>
              <a:schemeClr val="tx1">
                <a:lumMod val="10000"/>
                <a:lumOff val="90000"/>
              </a:schemeClr>
            </a:solidFill>
          </a:ln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!!MainTitle1">
            <a:extLst>
              <a:ext uri="{FF2B5EF4-FFF2-40B4-BE49-F238E27FC236}">
                <a16:creationId xmlns:a16="http://schemas.microsoft.com/office/drawing/2014/main" id="{7D78C8A1-3149-A9EF-470D-D0D968B1AD18}"/>
              </a:ext>
            </a:extLst>
          </p:cNvPr>
          <p:cNvSpPr txBox="1"/>
          <p:nvPr/>
        </p:nvSpPr>
        <p:spPr>
          <a:xfrm>
            <a:off x="10788859" y="6236664"/>
            <a:ext cx="2806282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MINDMAP</a:t>
            </a:r>
            <a:endParaRPr lang="en-US" sz="4000" b="1" dirty="0"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3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26308BBC-A555-B683-528B-91A02726AD9A}"/>
              </a:ext>
            </a:extLst>
          </p:cNvPr>
          <p:cNvSpPr>
            <a:spLocks/>
          </p:cNvSpPr>
          <p:nvPr/>
        </p:nvSpPr>
        <p:spPr bwMode="auto">
          <a:xfrm>
            <a:off x="10847054" y="7436170"/>
            <a:ext cx="26898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05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1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63252041-0727-B25E-B778-4D88EFB396FA}"/>
              </a:ext>
            </a:extLst>
          </p:cNvPr>
          <p:cNvSpPr/>
          <p:nvPr/>
        </p:nvSpPr>
        <p:spPr>
          <a:xfrm>
            <a:off x="11844135" y="7848762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AA96C18D-8143-31D9-9B5F-4D732B96031F}"/>
              </a:ext>
            </a:extLst>
          </p:cNvPr>
          <p:cNvSpPr/>
          <p:nvPr/>
        </p:nvSpPr>
        <p:spPr>
          <a:xfrm>
            <a:off x="11380460" y="7848762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B535DEB3-134B-6961-33A0-573265EEC476}"/>
              </a:ext>
            </a:extLst>
          </p:cNvPr>
          <p:cNvSpPr/>
          <p:nvPr/>
        </p:nvSpPr>
        <p:spPr>
          <a:xfrm>
            <a:off x="12307810" y="7848762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559E0F10-7868-467A-4DD7-A1B36709242F}"/>
              </a:ext>
            </a:extLst>
          </p:cNvPr>
          <p:cNvSpPr/>
          <p:nvPr/>
        </p:nvSpPr>
        <p:spPr>
          <a:xfrm>
            <a:off x="12771486" y="7848762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d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12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5" grpId="0" animBg="1"/>
          <p:bldP spid="200" grpId="0" animBg="1"/>
          <p:bldP spid="205" grpId="0" animBg="1"/>
          <p:bldP spid="210" grpId="0" animBg="1"/>
          <p:bldP spid="215" grpId="0" animBg="1"/>
          <p:bldP spid="220" grpId="0" animBg="1"/>
          <p:bldP spid="229" grpId="0" animBg="1"/>
          <p:bldP spid="230" grpId="0" animBg="1"/>
          <p:bldP spid="231" grpId="0" animBg="1"/>
          <p:bldP spid="232" grpId="0" animBg="1"/>
          <p:bldP spid="233" grpId="0" animBg="1"/>
          <p:bldP spid="234" grpId="0" animBg="1"/>
          <p:bldP spid="254" grpId="0" animBg="1"/>
          <p:bldP spid="255" grpId="0"/>
          <p:bldP spid="256" grpId="0"/>
          <p:bldP spid="257" grpId="0" animBg="1"/>
          <p:bldP spid="258" grpId="0" animBg="1"/>
          <p:bldP spid="259" grpId="0" animBg="1"/>
          <p:bldP spid="2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12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5" grpId="0" animBg="1"/>
          <p:bldP spid="200" grpId="0" animBg="1"/>
          <p:bldP spid="205" grpId="0" animBg="1"/>
          <p:bldP spid="210" grpId="0" animBg="1"/>
          <p:bldP spid="215" grpId="0" animBg="1"/>
          <p:bldP spid="220" grpId="0" animBg="1"/>
          <p:bldP spid="229" grpId="0" animBg="1"/>
          <p:bldP spid="230" grpId="0" animBg="1"/>
          <p:bldP spid="231" grpId="0" animBg="1"/>
          <p:bldP spid="232" grpId="0" animBg="1"/>
          <p:bldP spid="233" grpId="0" animBg="1"/>
          <p:bldP spid="234" grpId="0" animBg="1"/>
          <p:bldP spid="254" grpId="0" animBg="1"/>
          <p:bldP spid="255" grpId="0"/>
          <p:bldP spid="256" grpId="0"/>
          <p:bldP spid="257" grpId="0" animBg="1"/>
          <p:bldP spid="258" grpId="0" animBg="1"/>
          <p:bldP spid="259" grpId="0" animBg="1"/>
          <p:bldP spid="26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992632C9-720E-A784-789F-96EAB2FC59BF}"/>
              </a:ext>
            </a:extLst>
          </p:cNvPr>
          <p:cNvSpPr/>
          <p:nvPr/>
        </p:nvSpPr>
        <p:spPr>
          <a:xfrm>
            <a:off x="5251590" y="3236995"/>
            <a:ext cx="2638025" cy="2638025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40DBA6-9217-275C-813D-9D43E3366427}"/>
              </a:ext>
            </a:extLst>
          </p:cNvPr>
          <p:cNvGrpSpPr/>
          <p:nvPr/>
        </p:nvGrpSpPr>
        <p:grpSpPr>
          <a:xfrm>
            <a:off x="1277442" y="3761570"/>
            <a:ext cx="3271551" cy="1588875"/>
            <a:chOff x="4443430" y="4425263"/>
            <a:chExt cx="2488311" cy="1588875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54489A09-6838-ACFD-3E88-6E82AFC3AEC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270D794E-F301-890F-F820-3DD01DC5048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D17239B3-E62B-CE8A-25EA-BB54733634B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901CEE1-7A8A-E9DF-5BEF-9E0CE02A4F9A}"/>
              </a:ext>
            </a:extLst>
          </p:cNvPr>
          <p:cNvSpPr/>
          <p:nvPr/>
        </p:nvSpPr>
        <p:spPr>
          <a:xfrm>
            <a:off x="5251590" y="7840981"/>
            <a:ext cx="2638025" cy="2638025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E71D00E-32AA-20D9-DA39-D56717E94BF7}"/>
              </a:ext>
            </a:extLst>
          </p:cNvPr>
          <p:cNvGrpSpPr/>
          <p:nvPr/>
        </p:nvGrpSpPr>
        <p:grpSpPr>
          <a:xfrm>
            <a:off x="1277442" y="8365556"/>
            <a:ext cx="3271551" cy="1588875"/>
            <a:chOff x="4443430" y="4425263"/>
            <a:chExt cx="2488311" cy="1588875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46A5A6A1-6027-D686-8B40-E105C3E2209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A049F728-9F56-B831-5BDB-CA20D347214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0E844ECA-3BB9-1108-839C-E737C89AB08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F7A5F88-B40C-0734-EE27-D23526F38F48}"/>
              </a:ext>
            </a:extLst>
          </p:cNvPr>
          <p:cNvSpPr/>
          <p:nvPr/>
        </p:nvSpPr>
        <p:spPr>
          <a:xfrm>
            <a:off x="5593398" y="5538988"/>
            <a:ext cx="2638025" cy="263802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84DF4BC-A3DA-EE4F-5EA7-EFC33C0EEFDF}"/>
              </a:ext>
            </a:extLst>
          </p:cNvPr>
          <p:cNvGrpSpPr/>
          <p:nvPr/>
        </p:nvGrpSpPr>
        <p:grpSpPr>
          <a:xfrm>
            <a:off x="1619250" y="6063563"/>
            <a:ext cx="3271551" cy="1588875"/>
            <a:chOff x="4443430" y="4425263"/>
            <a:chExt cx="2488311" cy="1588875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D28E0F3A-68F0-31B6-60BD-894FDB51DD6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EA78BA59-7AFD-CE50-E05B-A8C0B0622A3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464A392E-9981-6A10-E328-3FB47B9714E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52D848C-7326-C709-AAEF-0A4E458DDF1D}"/>
              </a:ext>
            </a:extLst>
          </p:cNvPr>
          <p:cNvSpPr/>
          <p:nvPr/>
        </p:nvSpPr>
        <p:spPr>
          <a:xfrm flipH="1">
            <a:off x="16494386" y="3236995"/>
            <a:ext cx="2638025" cy="2638025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E0CB8D6-A5A9-7D31-C5EC-0FAF5C636B67}"/>
              </a:ext>
            </a:extLst>
          </p:cNvPr>
          <p:cNvGrpSpPr/>
          <p:nvPr/>
        </p:nvGrpSpPr>
        <p:grpSpPr>
          <a:xfrm flipH="1">
            <a:off x="19835007" y="3761570"/>
            <a:ext cx="3271549" cy="1588875"/>
            <a:chOff x="4443430" y="4425263"/>
            <a:chExt cx="2488311" cy="158887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1C5AA96D-5B04-52F5-C495-41AEA187FFF5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24ACB693-DA94-313C-5AF8-EC44B01129D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3B3B127D-50D2-8295-3923-24F53F4B4DD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230CDF0F-6A1F-9FB1-104E-C12E593AC2DD}"/>
              </a:ext>
            </a:extLst>
          </p:cNvPr>
          <p:cNvSpPr/>
          <p:nvPr/>
        </p:nvSpPr>
        <p:spPr>
          <a:xfrm flipH="1">
            <a:off x="16494386" y="7840981"/>
            <a:ext cx="2638025" cy="2638025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58E3E3B-CBFD-5C5F-F95B-9DDDEBD7EB2B}"/>
              </a:ext>
            </a:extLst>
          </p:cNvPr>
          <p:cNvGrpSpPr/>
          <p:nvPr/>
        </p:nvGrpSpPr>
        <p:grpSpPr>
          <a:xfrm flipH="1">
            <a:off x="19835007" y="8365556"/>
            <a:ext cx="3271549" cy="1588875"/>
            <a:chOff x="4443430" y="4425263"/>
            <a:chExt cx="2488311" cy="1588875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8BF95113-515A-4CE2-203D-910F8B0DD25C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AB1A259D-8C68-C5BC-9A13-7743A0D23DAB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0D079033-CCC1-F913-5C61-469E02EF019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72914CC6-2FEE-912E-22BE-C5D748D07B3D}"/>
              </a:ext>
            </a:extLst>
          </p:cNvPr>
          <p:cNvSpPr/>
          <p:nvPr/>
        </p:nvSpPr>
        <p:spPr>
          <a:xfrm flipH="1">
            <a:off x="16152578" y="5538988"/>
            <a:ext cx="2638025" cy="2638025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6675895-A80F-D33E-D11A-85B94A6E445F}"/>
              </a:ext>
            </a:extLst>
          </p:cNvPr>
          <p:cNvGrpSpPr/>
          <p:nvPr/>
        </p:nvGrpSpPr>
        <p:grpSpPr>
          <a:xfrm flipH="1">
            <a:off x="19493199" y="6063563"/>
            <a:ext cx="3271549" cy="1588875"/>
            <a:chOff x="4443430" y="4425263"/>
            <a:chExt cx="2488311" cy="1588875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BF510E2C-15DE-6F2F-FD06-0FF75BDD27A0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5D2F1246-C21D-76BA-9E9D-DF0DA9FC927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D2810101-4608-C4F9-F10F-B7F1C0C3626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E2206D4-00A0-812F-534A-85942636D3B6}"/>
              </a:ext>
            </a:extLst>
          </p:cNvPr>
          <p:cNvGrpSpPr/>
          <p:nvPr/>
        </p:nvGrpSpPr>
        <p:grpSpPr>
          <a:xfrm>
            <a:off x="6563031" y="1962150"/>
            <a:ext cx="11257942" cy="9791700"/>
            <a:chOff x="6563031" y="1962150"/>
            <a:chExt cx="11257942" cy="97917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5A8DE65-2BD3-5566-98F8-CA77BAA7B386}"/>
                </a:ext>
              </a:extLst>
            </p:cNvPr>
            <p:cNvSpPr/>
            <p:nvPr/>
          </p:nvSpPr>
          <p:spPr>
            <a:xfrm>
              <a:off x="6563031" y="1962150"/>
              <a:ext cx="3314395" cy="9791700"/>
            </a:xfrm>
            <a:custGeom>
              <a:avLst/>
              <a:gdLst>
                <a:gd name="csX0" fmla="*/ 0 w 3314395"/>
                <a:gd name="csY0" fmla="*/ 0 h 9791700"/>
                <a:gd name="csX1" fmla="*/ 3314395 w 3314395"/>
                <a:gd name="csY1" fmla="*/ 0 h 9791700"/>
                <a:gd name="csX2" fmla="*/ 3314395 w 3314395"/>
                <a:gd name="csY2" fmla="*/ 9791700 h 9791700"/>
                <a:gd name="csX3" fmla="*/ 1 w 3314395"/>
                <a:gd name="csY3" fmla="*/ 9791700 h 9791700"/>
                <a:gd name="csX4" fmla="*/ 124153 w 3314395"/>
                <a:gd name="csY4" fmla="*/ 9572238 h 9791700"/>
                <a:gd name="csX5" fmla="*/ 1241941 w 3314395"/>
                <a:gd name="csY5" fmla="*/ 4895851 h 9791700"/>
                <a:gd name="csX6" fmla="*/ 124153 w 3314395"/>
                <a:gd name="csY6" fmla="*/ 219464 h 9791700"/>
                <a:gd name="csX7" fmla="*/ 0 w 3314395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5" h="9791700">
                  <a:moveTo>
                    <a:pt x="0" y="0"/>
                  </a:moveTo>
                  <a:lnTo>
                    <a:pt x="3314395" y="0"/>
                  </a:lnTo>
                  <a:lnTo>
                    <a:pt x="3314395" y="9791700"/>
                  </a:lnTo>
                  <a:lnTo>
                    <a:pt x="1" y="9791700"/>
                  </a:lnTo>
                  <a:lnTo>
                    <a:pt x="124153" y="9572238"/>
                  </a:lnTo>
                  <a:cubicBezTo>
                    <a:pt x="826196" y="8268210"/>
                    <a:pt x="1241941" y="6649474"/>
                    <a:pt x="1241941" y="4895851"/>
                  </a:cubicBezTo>
                  <a:cubicBezTo>
                    <a:pt x="1241941" y="3142228"/>
                    <a:pt x="826196" y="1523492"/>
                    <a:pt x="124153" y="2194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83D810F-6EC2-AFEC-E265-8B69D9004F7E}"/>
                </a:ext>
              </a:extLst>
            </p:cNvPr>
            <p:cNvSpPr/>
            <p:nvPr/>
          </p:nvSpPr>
          <p:spPr>
            <a:xfrm>
              <a:off x="14506576" y="1962150"/>
              <a:ext cx="3314397" cy="9791700"/>
            </a:xfrm>
            <a:custGeom>
              <a:avLst/>
              <a:gdLst>
                <a:gd name="csX0" fmla="*/ 0 w 3314397"/>
                <a:gd name="csY0" fmla="*/ 0 h 9791700"/>
                <a:gd name="csX1" fmla="*/ 3314397 w 3314397"/>
                <a:gd name="csY1" fmla="*/ 0 h 9791700"/>
                <a:gd name="csX2" fmla="*/ 3190245 w 3314397"/>
                <a:gd name="csY2" fmla="*/ 219464 h 9791700"/>
                <a:gd name="csX3" fmla="*/ 2072456 w 3314397"/>
                <a:gd name="csY3" fmla="*/ 4895851 h 9791700"/>
                <a:gd name="csX4" fmla="*/ 3190245 w 3314397"/>
                <a:gd name="csY4" fmla="*/ 9572238 h 9791700"/>
                <a:gd name="csX5" fmla="*/ 3314397 w 3314397"/>
                <a:gd name="csY5" fmla="*/ 9791700 h 9791700"/>
                <a:gd name="csX6" fmla="*/ 0 w 3314397"/>
                <a:gd name="csY6" fmla="*/ 9791700 h 9791700"/>
                <a:gd name="csX7" fmla="*/ 0 w 3314397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7" h="9791700">
                  <a:moveTo>
                    <a:pt x="0" y="0"/>
                  </a:moveTo>
                  <a:lnTo>
                    <a:pt x="3314397" y="0"/>
                  </a:lnTo>
                  <a:lnTo>
                    <a:pt x="3190245" y="219464"/>
                  </a:lnTo>
                  <a:cubicBezTo>
                    <a:pt x="2488201" y="1523492"/>
                    <a:pt x="2072456" y="3142229"/>
                    <a:pt x="2072456" y="4895851"/>
                  </a:cubicBezTo>
                  <a:cubicBezTo>
                    <a:pt x="2072456" y="6649474"/>
                    <a:pt x="2488201" y="8268210"/>
                    <a:pt x="3190245" y="9572238"/>
                  </a:cubicBezTo>
                  <a:lnTo>
                    <a:pt x="3314397" y="9791700"/>
                  </a:lnTo>
                  <a:lnTo>
                    <a:pt x="0" y="9791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39528CB-F4EE-9104-8D37-D9E822505688}"/>
              </a:ext>
            </a:extLst>
          </p:cNvPr>
          <p:cNvSpPr/>
          <p:nvPr/>
        </p:nvSpPr>
        <p:spPr>
          <a:xfrm>
            <a:off x="4878640" y="0"/>
            <a:ext cx="14626724" cy="13716000"/>
          </a:xfrm>
          <a:custGeom>
            <a:avLst/>
            <a:gdLst>
              <a:gd name="csX0" fmla="*/ 0 w 14626724"/>
              <a:gd name="csY0" fmla="*/ 0 h 13716000"/>
              <a:gd name="csX1" fmla="*/ 14626724 w 14626724"/>
              <a:gd name="csY1" fmla="*/ 0 h 13716000"/>
              <a:gd name="csX2" fmla="*/ 14409352 w 14626724"/>
              <a:gd name="csY2" fmla="*/ 173622 h 13716000"/>
              <a:gd name="csX3" fmla="*/ 11700391 w 14626724"/>
              <a:gd name="csY3" fmla="*/ 6858001 h 13716000"/>
              <a:gd name="csX4" fmla="*/ 14409352 w 14626724"/>
              <a:gd name="csY4" fmla="*/ 13542381 h 13716000"/>
              <a:gd name="csX5" fmla="*/ 14626720 w 14626724"/>
              <a:gd name="csY5" fmla="*/ 13716000 h 13716000"/>
              <a:gd name="csX6" fmla="*/ 2 w 14626724"/>
              <a:gd name="csY6" fmla="*/ 13716000 h 13716000"/>
              <a:gd name="csX7" fmla="*/ 217372 w 14626724"/>
              <a:gd name="csY7" fmla="*/ 13542381 h 13716000"/>
              <a:gd name="csX8" fmla="*/ 2926332 w 14626724"/>
              <a:gd name="csY8" fmla="*/ 6858001 h 13716000"/>
              <a:gd name="csX9" fmla="*/ 217372 w 14626724"/>
              <a:gd name="csY9" fmla="*/ 173622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14626724" h="13716000">
                <a:moveTo>
                  <a:pt x="0" y="0"/>
                </a:moveTo>
                <a:lnTo>
                  <a:pt x="14626724" y="0"/>
                </a:lnTo>
                <a:lnTo>
                  <a:pt x="14409352" y="173622"/>
                </a:lnTo>
                <a:cubicBezTo>
                  <a:pt x="12785264" y="1544434"/>
                  <a:pt x="11700391" y="4025225"/>
                  <a:pt x="11700391" y="6858001"/>
                </a:cubicBezTo>
                <a:cubicBezTo>
                  <a:pt x="11700391" y="9690777"/>
                  <a:pt x="12785264" y="12171569"/>
                  <a:pt x="14409352" y="13542381"/>
                </a:cubicBezTo>
                <a:lnTo>
                  <a:pt x="14626720" y="13716000"/>
                </a:lnTo>
                <a:lnTo>
                  <a:pt x="2" y="13716000"/>
                </a:lnTo>
                <a:lnTo>
                  <a:pt x="217372" y="13542381"/>
                </a:lnTo>
                <a:cubicBezTo>
                  <a:pt x="1841457" y="12171569"/>
                  <a:pt x="2926332" y="9690777"/>
                  <a:pt x="2926332" y="6858001"/>
                </a:cubicBezTo>
                <a:cubicBezTo>
                  <a:pt x="2926332" y="4025225"/>
                  <a:pt x="1841457" y="1544434"/>
                  <a:pt x="217372" y="1736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D389954-5E25-DB18-2EEB-D7C2A82FAC22}"/>
              </a:ext>
            </a:extLst>
          </p:cNvPr>
          <p:cNvSpPr/>
          <p:nvPr/>
        </p:nvSpPr>
        <p:spPr>
          <a:xfrm>
            <a:off x="6165034" y="4136454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1B3E747-8972-EDDB-4DCF-2C078FA21E51}"/>
              </a:ext>
            </a:extLst>
          </p:cNvPr>
          <p:cNvSpPr/>
          <p:nvPr/>
        </p:nvSpPr>
        <p:spPr>
          <a:xfrm>
            <a:off x="17432497" y="417510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0BE1901-2BD4-B391-EE44-0272C8CDB8D4}"/>
              </a:ext>
            </a:extLst>
          </p:cNvPr>
          <p:cNvSpPr/>
          <p:nvPr/>
        </p:nvSpPr>
        <p:spPr>
          <a:xfrm>
            <a:off x="6501037" y="6431391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Freeform 103">
            <a:extLst>
              <a:ext uri="{FF2B5EF4-FFF2-40B4-BE49-F238E27FC236}">
                <a16:creationId xmlns:a16="http://schemas.microsoft.com/office/drawing/2014/main" id="{E08E379B-3D34-32A0-5D4B-B665BC0EF2F5}"/>
              </a:ext>
            </a:extLst>
          </p:cNvPr>
          <p:cNvSpPr>
            <a:spLocks noEditPoints="1"/>
          </p:cNvSpPr>
          <p:nvPr/>
        </p:nvSpPr>
        <p:spPr bwMode="auto">
          <a:xfrm>
            <a:off x="17390052" y="883625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109">
            <a:extLst>
              <a:ext uri="{FF2B5EF4-FFF2-40B4-BE49-F238E27FC236}">
                <a16:creationId xmlns:a16="http://schemas.microsoft.com/office/drawing/2014/main" id="{4AEF7425-4F59-3FB6-DBA5-A2B3CCD6A562}"/>
              </a:ext>
            </a:extLst>
          </p:cNvPr>
          <p:cNvSpPr>
            <a:spLocks noEditPoints="1"/>
          </p:cNvSpPr>
          <p:nvPr/>
        </p:nvSpPr>
        <p:spPr bwMode="auto">
          <a:xfrm>
            <a:off x="17100165" y="647709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694E66C-37B2-9CCD-0791-3950028FC5F0}"/>
              </a:ext>
            </a:extLst>
          </p:cNvPr>
          <p:cNvSpPr/>
          <p:nvPr/>
        </p:nvSpPr>
        <p:spPr>
          <a:xfrm>
            <a:off x="6151049" y="8810365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9BD99FF-6FD6-0A24-6CFF-4DC2BE14F15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7E4C8F6-0A59-A5A1-8CC0-C4FAC69C2AC9}"/>
              </a:ext>
            </a:extLst>
          </p:cNvPr>
          <p:cNvGrpSpPr/>
          <p:nvPr/>
        </p:nvGrpSpPr>
        <p:grpSpPr>
          <a:xfrm>
            <a:off x="13119099" y="3936897"/>
            <a:ext cx="6810932" cy="5719923"/>
            <a:chOff x="13119099" y="3936897"/>
            <a:chExt cx="6810932" cy="5719923"/>
          </a:xfrm>
        </p:grpSpPr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AAF962BC-6A6D-E1AA-DB2D-E5A53193F791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F0F3E33-28EA-B061-82BE-AE7140B1BC4C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3BD1304-BE34-D72E-C2DF-32229F87CFAA}"/>
              </a:ext>
            </a:extLst>
          </p:cNvPr>
          <p:cNvGrpSpPr/>
          <p:nvPr/>
        </p:nvGrpSpPr>
        <p:grpSpPr>
          <a:xfrm>
            <a:off x="13119099" y="4059186"/>
            <a:ext cx="6810932" cy="5719923"/>
            <a:chOff x="13119099" y="4059186"/>
            <a:chExt cx="6810932" cy="5719923"/>
          </a:xfrm>
        </p:grpSpPr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B82A1C72-ADD4-8B49-D7C5-F21A6B246F7A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72AD4D1-8376-A029-C50D-B9511AB2CCF4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D1F9F71-9162-B999-9D65-0E8BEEB494B2}"/>
              </a:ext>
            </a:extLst>
          </p:cNvPr>
          <p:cNvGrpSpPr/>
          <p:nvPr/>
        </p:nvGrpSpPr>
        <p:grpSpPr>
          <a:xfrm>
            <a:off x="14265275" y="6735711"/>
            <a:ext cx="1898499" cy="244578"/>
            <a:chOff x="14265275" y="6735711"/>
            <a:chExt cx="1898499" cy="244578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188473B-F104-E6B6-E010-15650E62252D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C5E2D1C5-D601-93EB-A64D-93BC9023CF0D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8EB4C3B-9767-C6FD-1C52-E753697F76D2}"/>
              </a:ext>
            </a:extLst>
          </p:cNvPr>
          <p:cNvGrpSpPr/>
          <p:nvPr/>
        </p:nvGrpSpPr>
        <p:grpSpPr>
          <a:xfrm flipH="1">
            <a:off x="4453970" y="3936897"/>
            <a:ext cx="6810932" cy="5719923"/>
            <a:chOff x="13119099" y="3936897"/>
            <a:chExt cx="6810932" cy="5719923"/>
          </a:xfrm>
        </p:grpSpPr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993EA851-D2A0-2ED1-E4D9-E48D883CD3F8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6904E53-C7A9-518D-5B33-29E48797F94F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4B7A2FE-2A32-BD61-F1D8-8228B47B286F}"/>
              </a:ext>
            </a:extLst>
          </p:cNvPr>
          <p:cNvGrpSpPr/>
          <p:nvPr/>
        </p:nvGrpSpPr>
        <p:grpSpPr>
          <a:xfrm flipH="1">
            <a:off x="4453970" y="4059186"/>
            <a:ext cx="6810932" cy="5719923"/>
            <a:chOff x="13119099" y="4059186"/>
            <a:chExt cx="6810932" cy="5719923"/>
          </a:xfrm>
        </p:grpSpPr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2371C376-6F49-2EA2-ABCA-CB28C7CF2274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95F681-6C4F-75FC-06F8-8548E50DE1B0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C15EB8E-4584-4A4C-FC26-B5E25C813BC6}"/>
              </a:ext>
            </a:extLst>
          </p:cNvPr>
          <p:cNvGrpSpPr/>
          <p:nvPr/>
        </p:nvGrpSpPr>
        <p:grpSpPr>
          <a:xfrm flipH="1">
            <a:off x="8220227" y="6735711"/>
            <a:ext cx="1898499" cy="244578"/>
            <a:chOff x="14265275" y="6735711"/>
            <a:chExt cx="1898499" cy="244578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A1D5EE1-3981-78A7-496F-EB0CFCC11632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F570879A-CB82-22C1-E723-F258B1B38BE2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C563D750-4133-4369-201E-0CA19EE88EAF}"/>
              </a:ext>
            </a:extLst>
          </p:cNvPr>
          <p:cNvSpPr/>
          <p:nvPr/>
        </p:nvSpPr>
        <p:spPr>
          <a:xfrm>
            <a:off x="9877424" y="4532109"/>
            <a:ext cx="4651783" cy="465178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!!MainTitle1">
            <a:extLst>
              <a:ext uri="{FF2B5EF4-FFF2-40B4-BE49-F238E27FC236}">
                <a16:creationId xmlns:a16="http://schemas.microsoft.com/office/drawing/2014/main" id="{3E772DC1-A2E4-0653-2F0C-1937BC61B047}"/>
              </a:ext>
            </a:extLst>
          </p:cNvPr>
          <p:cNvSpPr txBox="1"/>
          <p:nvPr/>
        </p:nvSpPr>
        <p:spPr>
          <a:xfrm>
            <a:off x="10788859" y="6236664"/>
            <a:ext cx="2806282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MINDMAP</a:t>
            </a:r>
            <a:endParaRPr lang="en-US" sz="4000" b="1" dirty="0"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3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2D25704-2530-5237-F07F-4FCF37CB624D}"/>
              </a:ext>
            </a:extLst>
          </p:cNvPr>
          <p:cNvSpPr>
            <a:spLocks/>
          </p:cNvSpPr>
          <p:nvPr/>
        </p:nvSpPr>
        <p:spPr bwMode="auto">
          <a:xfrm>
            <a:off x="10847054" y="7436170"/>
            <a:ext cx="26898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05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1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48" name="Oval 447">
            <a:extLst>
              <a:ext uri="{FF2B5EF4-FFF2-40B4-BE49-F238E27FC236}">
                <a16:creationId xmlns:a16="http://schemas.microsoft.com/office/drawing/2014/main" id="{E7BFE525-A04A-A42E-BD25-231DDCD725EF}"/>
              </a:ext>
            </a:extLst>
          </p:cNvPr>
          <p:cNvSpPr/>
          <p:nvPr/>
        </p:nvSpPr>
        <p:spPr>
          <a:xfrm>
            <a:off x="11844135" y="7848762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9" name="Oval 448">
            <a:extLst>
              <a:ext uri="{FF2B5EF4-FFF2-40B4-BE49-F238E27FC236}">
                <a16:creationId xmlns:a16="http://schemas.microsoft.com/office/drawing/2014/main" id="{FAC50A81-2D75-1A74-BE62-EA64946844C9}"/>
              </a:ext>
            </a:extLst>
          </p:cNvPr>
          <p:cNvSpPr/>
          <p:nvPr/>
        </p:nvSpPr>
        <p:spPr>
          <a:xfrm>
            <a:off x="11380460" y="7848762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0" name="Oval 449">
            <a:extLst>
              <a:ext uri="{FF2B5EF4-FFF2-40B4-BE49-F238E27FC236}">
                <a16:creationId xmlns:a16="http://schemas.microsoft.com/office/drawing/2014/main" id="{2D634573-8743-BEA1-8398-0D816EE4CD88}"/>
              </a:ext>
            </a:extLst>
          </p:cNvPr>
          <p:cNvSpPr/>
          <p:nvPr/>
        </p:nvSpPr>
        <p:spPr>
          <a:xfrm>
            <a:off x="12307810" y="7848762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1" name="Oval 450">
            <a:extLst>
              <a:ext uri="{FF2B5EF4-FFF2-40B4-BE49-F238E27FC236}">
                <a16:creationId xmlns:a16="http://schemas.microsoft.com/office/drawing/2014/main" id="{DD154536-64C9-6A21-51C0-01364C98E7E9}"/>
              </a:ext>
            </a:extLst>
          </p:cNvPr>
          <p:cNvSpPr/>
          <p:nvPr/>
        </p:nvSpPr>
        <p:spPr>
          <a:xfrm>
            <a:off x="12771486" y="7848762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omb/>
      </p:transition>
    </mc:Choice>
    <mc:Fallback xmlns="">
      <p:transition spd="slow" advClick="0" advTm="15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2" grpId="0" animBg="1"/>
      <p:bldP spid="17" grpId="0" animBg="1"/>
      <p:bldP spid="22" grpId="0" animBg="1"/>
      <p:bldP spid="27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61" grpId="0" animBg="1"/>
      <p:bldP spid="62" grpId="0"/>
      <p:bldP spid="63" grpId="0"/>
      <p:bldP spid="448" grpId="0" animBg="1"/>
      <p:bldP spid="449" grpId="0" animBg="1"/>
      <p:bldP spid="450" grpId="0" animBg="1"/>
      <p:bldP spid="4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>
            <a:extLst>
              <a:ext uri="{FF2B5EF4-FFF2-40B4-BE49-F238E27FC236}">
                <a16:creationId xmlns:a16="http://schemas.microsoft.com/office/drawing/2014/main" id="{3A1F5E19-5906-8F60-C1BD-708AC9875215}"/>
              </a:ext>
            </a:extLst>
          </p:cNvPr>
          <p:cNvSpPr/>
          <p:nvPr/>
        </p:nvSpPr>
        <p:spPr>
          <a:xfrm>
            <a:off x="5251590" y="3236995"/>
            <a:ext cx="2638025" cy="2638025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80BACBE-9CBF-D861-2A07-C4ED4225FD7B}"/>
              </a:ext>
            </a:extLst>
          </p:cNvPr>
          <p:cNvGrpSpPr/>
          <p:nvPr/>
        </p:nvGrpSpPr>
        <p:grpSpPr>
          <a:xfrm>
            <a:off x="1277442" y="3761570"/>
            <a:ext cx="3271551" cy="1588875"/>
            <a:chOff x="4443430" y="4425263"/>
            <a:chExt cx="2488311" cy="1588875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65B72144-2CB1-2794-DAA0-EC5F8F287F7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4BC38FD6-DBA4-9550-1015-B2551F8A68B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6BBD8D46-3C42-7F1E-CC6A-9ABB0F0ACC1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9" name="Oval 58">
            <a:extLst>
              <a:ext uri="{FF2B5EF4-FFF2-40B4-BE49-F238E27FC236}">
                <a16:creationId xmlns:a16="http://schemas.microsoft.com/office/drawing/2014/main" id="{1C4C2074-2F03-4DEE-0442-BD069C56C1C8}"/>
              </a:ext>
            </a:extLst>
          </p:cNvPr>
          <p:cNvSpPr/>
          <p:nvPr/>
        </p:nvSpPr>
        <p:spPr>
          <a:xfrm>
            <a:off x="5251590" y="7840981"/>
            <a:ext cx="2638025" cy="2638025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7786AD0-E0DF-F318-D2A8-57D1D80BA14A}"/>
              </a:ext>
            </a:extLst>
          </p:cNvPr>
          <p:cNvGrpSpPr/>
          <p:nvPr/>
        </p:nvGrpSpPr>
        <p:grpSpPr>
          <a:xfrm>
            <a:off x="1277442" y="8365556"/>
            <a:ext cx="3271551" cy="1588875"/>
            <a:chOff x="4443430" y="4425263"/>
            <a:chExt cx="2488311" cy="1588875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C74A5F52-65E0-F3B5-1912-DAF180DC524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83C19598-ABD3-069E-B7AC-B120D084AC4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560B374D-4879-2492-7167-FAC8CD63BFE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2" name="Oval 191">
            <a:extLst>
              <a:ext uri="{FF2B5EF4-FFF2-40B4-BE49-F238E27FC236}">
                <a16:creationId xmlns:a16="http://schemas.microsoft.com/office/drawing/2014/main" id="{7984F2DA-4425-3B2B-2F62-B03D1A05749B}"/>
              </a:ext>
            </a:extLst>
          </p:cNvPr>
          <p:cNvSpPr/>
          <p:nvPr/>
        </p:nvSpPr>
        <p:spPr>
          <a:xfrm>
            <a:off x="5593398" y="5538988"/>
            <a:ext cx="2638025" cy="263802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3C75FBDF-0A10-EBCE-BCE6-58DE3AE60DB8}"/>
              </a:ext>
            </a:extLst>
          </p:cNvPr>
          <p:cNvGrpSpPr/>
          <p:nvPr/>
        </p:nvGrpSpPr>
        <p:grpSpPr>
          <a:xfrm>
            <a:off x="1619250" y="6063563"/>
            <a:ext cx="3271551" cy="1588875"/>
            <a:chOff x="4443430" y="4425263"/>
            <a:chExt cx="2488311" cy="1588875"/>
          </a:xfrm>
        </p:grpSpPr>
        <p:sp>
          <p:nvSpPr>
            <p:cNvPr id="194" name="Textbox 200">
              <a:extLst>
                <a:ext uri="{FF2B5EF4-FFF2-40B4-BE49-F238E27FC236}">
                  <a16:creationId xmlns:a16="http://schemas.microsoft.com/office/drawing/2014/main" id="{631E903C-9A1B-466A-6461-14AA00B91790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5" name="Textbox 200">
              <a:extLst>
                <a:ext uri="{FF2B5EF4-FFF2-40B4-BE49-F238E27FC236}">
                  <a16:creationId xmlns:a16="http://schemas.microsoft.com/office/drawing/2014/main" id="{EB9FAB75-9AC5-CD97-BBB2-9D3860C32081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6" name="Textbox 200">
              <a:extLst>
                <a:ext uri="{FF2B5EF4-FFF2-40B4-BE49-F238E27FC236}">
                  <a16:creationId xmlns:a16="http://schemas.microsoft.com/office/drawing/2014/main" id="{D1738170-A91A-AE86-54EC-A95F07CD674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7" name="Oval 196">
            <a:extLst>
              <a:ext uri="{FF2B5EF4-FFF2-40B4-BE49-F238E27FC236}">
                <a16:creationId xmlns:a16="http://schemas.microsoft.com/office/drawing/2014/main" id="{A2809F5B-6316-C91E-8C5D-BA2EE21990BF}"/>
              </a:ext>
            </a:extLst>
          </p:cNvPr>
          <p:cNvSpPr/>
          <p:nvPr/>
        </p:nvSpPr>
        <p:spPr>
          <a:xfrm flipH="1">
            <a:off x="16494386" y="3236995"/>
            <a:ext cx="2638025" cy="2638025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61778349-7044-6A75-0F60-0C2D5F8DC83A}"/>
              </a:ext>
            </a:extLst>
          </p:cNvPr>
          <p:cNvGrpSpPr/>
          <p:nvPr/>
        </p:nvGrpSpPr>
        <p:grpSpPr>
          <a:xfrm flipH="1">
            <a:off x="19835007" y="3761570"/>
            <a:ext cx="3271549" cy="1588875"/>
            <a:chOff x="4443430" y="4425263"/>
            <a:chExt cx="2488311" cy="1588875"/>
          </a:xfrm>
        </p:grpSpPr>
        <p:sp>
          <p:nvSpPr>
            <p:cNvPr id="199" name="Textbox 200">
              <a:extLst>
                <a:ext uri="{FF2B5EF4-FFF2-40B4-BE49-F238E27FC236}">
                  <a16:creationId xmlns:a16="http://schemas.microsoft.com/office/drawing/2014/main" id="{4ADC304A-38EF-59FD-97C9-077388787A0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0" name="Textbox 200">
              <a:extLst>
                <a:ext uri="{FF2B5EF4-FFF2-40B4-BE49-F238E27FC236}">
                  <a16:creationId xmlns:a16="http://schemas.microsoft.com/office/drawing/2014/main" id="{AF69E4D8-1D3E-80BB-3C49-7390C36FFAD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DF2CA1E2-CF9B-6C61-B53E-DE8FF0A183B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02" name="Oval 201">
            <a:extLst>
              <a:ext uri="{FF2B5EF4-FFF2-40B4-BE49-F238E27FC236}">
                <a16:creationId xmlns:a16="http://schemas.microsoft.com/office/drawing/2014/main" id="{1A1C3776-F180-D550-F5BC-51806949522E}"/>
              </a:ext>
            </a:extLst>
          </p:cNvPr>
          <p:cNvSpPr/>
          <p:nvPr/>
        </p:nvSpPr>
        <p:spPr>
          <a:xfrm flipH="1">
            <a:off x="16494386" y="7840981"/>
            <a:ext cx="2638025" cy="2638025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35FB3F6E-4134-BE69-2C79-1F981DDF50EE}"/>
              </a:ext>
            </a:extLst>
          </p:cNvPr>
          <p:cNvGrpSpPr/>
          <p:nvPr/>
        </p:nvGrpSpPr>
        <p:grpSpPr>
          <a:xfrm flipH="1">
            <a:off x="19835007" y="8365556"/>
            <a:ext cx="3271549" cy="1588875"/>
            <a:chOff x="4443430" y="4425263"/>
            <a:chExt cx="2488311" cy="1588875"/>
          </a:xfrm>
        </p:grpSpPr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66100924-28B7-2173-416E-1894D092125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5" name="Textbox 200">
              <a:extLst>
                <a:ext uri="{FF2B5EF4-FFF2-40B4-BE49-F238E27FC236}">
                  <a16:creationId xmlns:a16="http://schemas.microsoft.com/office/drawing/2014/main" id="{7C70AC49-2B0D-19AB-E43F-27C1FE57942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6" name="Textbox 200">
              <a:extLst>
                <a:ext uri="{FF2B5EF4-FFF2-40B4-BE49-F238E27FC236}">
                  <a16:creationId xmlns:a16="http://schemas.microsoft.com/office/drawing/2014/main" id="{BA42E062-B2B3-7060-E455-43B6E5A508E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07" name="Oval 206">
            <a:extLst>
              <a:ext uri="{FF2B5EF4-FFF2-40B4-BE49-F238E27FC236}">
                <a16:creationId xmlns:a16="http://schemas.microsoft.com/office/drawing/2014/main" id="{B0F1BB9B-7A03-27A3-1BB0-8C01D6A8EAD6}"/>
              </a:ext>
            </a:extLst>
          </p:cNvPr>
          <p:cNvSpPr/>
          <p:nvPr/>
        </p:nvSpPr>
        <p:spPr>
          <a:xfrm flipH="1">
            <a:off x="16152578" y="5538988"/>
            <a:ext cx="2638025" cy="2638025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9098F18C-CD84-AE43-C0A2-D8F571071643}"/>
              </a:ext>
            </a:extLst>
          </p:cNvPr>
          <p:cNvGrpSpPr/>
          <p:nvPr/>
        </p:nvGrpSpPr>
        <p:grpSpPr>
          <a:xfrm flipH="1">
            <a:off x="19493199" y="6063563"/>
            <a:ext cx="3271549" cy="1588875"/>
            <a:chOff x="4443430" y="4425263"/>
            <a:chExt cx="2488311" cy="1588875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893967BC-980D-39DA-EC06-F93BA622E7B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49673525-3F19-FC2D-08EA-BA13D064B85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F0C06A69-3D8B-EE3D-5C19-753BF9F7EC6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60339182-BA17-A884-D79F-CCF108232623}"/>
              </a:ext>
            </a:extLst>
          </p:cNvPr>
          <p:cNvGrpSpPr/>
          <p:nvPr/>
        </p:nvGrpSpPr>
        <p:grpSpPr>
          <a:xfrm>
            <a:off x="6563031" y="1962150"/>
            <a:ext cx="11257942" cy="9791700"/>
            <a:chOff x="6563031" y="1962150"/>
            <a:chExt cx="11257942" cy="9791700"/>
          </a:xfrm>
        </p:grpSpPr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246F9B20-C330-F47B-5E43-DFD779A6A6EA}"/>
                </a:ext>
              </a:extLst>
            </p:cNvPr>
            <p:cNvSpPr/>
            <p:nvPr/>
          </p:nvSpPr>
          <p:spPr>
            <a:xfrm>
              <a:off x="6563031" y="1962150"/>
              <a:ext cx="3314395" cy="9791700"/>
            </a:xfrm>
            <a:custGeom>
              <a:avLst/>
              <a:gdLst>
                <a:gd name="csX0" fmla="*/ 0 w 3314395"/>
                <a:gd name="csY0" fmla="*/ 0 h 9791700"/>
                <a:gd name="csX1" fmla="*/ 3314395 w 3314395"/>
                <a:gd name="csY1" fmla="*/ 0 h 9791700"/>
                <a:gd name="csX2" fmla="*/ 3314395 w 3314395"/>
                <a:gd name="csY2" fmla="*/ 9791700 h 9791700"/>
                <a:gd name="csX3" fmla="*/ 1 w 3314395"/>
                <a:gd name="csY3" fmla="*/ 9791700 h 9791700"/>
                <a:gd name="csX4" fmla="*/ 124153 w 3314395"/>
                <a:gd name="csY4" fmla="*/ 9572238 h 9791700"/>
                <a:gd name="csX5" fmla="*/ 1241941 w 3314395"/>
                <a:gd name="csY5" fmla="*/ 4895851 h 9791700"/>
                <a:gd name="csX6" fmla="*/ 124153 w 3314395"/>
                <a:gd name="csY6" fmla="*/ 219464 h 9791700"/>
                <a:gd name="csX7" fmla="*/ 0 w 3314395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5" h="9791700">
                  <a:moveTo>
                    <a:pt x="0" y="0"/>
                  </a:moveTo>
                  <a:lnTo>
                    <a:pt x="3314395" y="0"/>
                  </a:lnTo>
                  <a:lnTo>
                    <a:pt x="3314395" y="9791700"/>
                  </a:lnTo>
                  <a:lnTo>
                    <a:pt x="1" y="9791700"/>
                  </a:lnTo>
                  <a:lnTo>
                    <a:pt x="124153" y="9572238"/>
                  </a:lnTo>
                  <a:cubicBezTo>
                    <a:pt x="826196" y="8268210"/>
                    <a:pt x="1241941" y="6649474"/>
                    <a:pt x="1241941" y="4895851"/>
                  </a:cubicBezTo>
                  <a:cubicBezTo>
                    <a:pt x="1241941" y="3142228"/>
                    <a:pt x="826196" y="1523492"/>
                    <a:pt x="124153" y="2194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FF236CBF-FCF4-E194-B922-AE52F34CD98C}"/>
                </a:ext>
              </a:extLst>
            </p:cNvPr>
            <p:cNvSpPr/>
            <p:nvPr/>
          </p:nvSpPr>
          <p:spPr>
            <a:xfrm>
              <a:off x="14506576" y="1962150"/>
              <a:ext cx="3314397" cy="9791700"/>
            </a:xfrm>
            <a:custGeom>
              <a:avLst/>
              <a:gdLst>
                <a:gd name="csX0" fmla="*/ 0 w 3314397"/>
                <a:gd name="csY0" fmla="*/ 0 h 9791700"/>
                <a:gd name="csX1" fmla="*/ 3314397 w 3314397"/>
                <a:gd name="csY1" fmla="*/ 0 h 9791700"/>
                <a:gd name="csX2" fmla="*/ 3190245 w 3314397"/>
                <a:gd name="csY2" fmla="*/ 219464 h 9791700"/>
                <a:gd name="csX3" fmla="*/ 2072456 w 3314397"/>
                <a:gd name="csY3" fmla="*/ 4895851 h 9791700"/>
                <a:gd name="csX4" fmla="*/ 3190245 w 3314397"/>
                <a:gd name="csY4" fmla="*/ 9572238 h 9791700"/>
                <a:gd name="csX5" fmla="*/ 3314397 w 3314397"/>
                <a:gd name="csY5" fmla="*/ 9791700 h 9791700"/>
                <a:gd name="csX6" fmla="*/ 0 w 3314397"/>
                <a:gd name="csY6" fmla="*/ 9791700 h 9791700"/>
                <a:gd name="csX7" fmla="*/ 0 w 3314397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7" h="9791700">
                  <a:moveTo>
                    <a:pt x="0" y="0"/>
                  </a:moveTo>
                  <a:lnTo>
                    <a:pt x="3314397" y="0"/>
                  </a:lnTo>
                  <a:lnTo>
                    <a:pt x="3190245" y="219464"/>
                  </a:lnTo>
                  <a:cubicBezTo>
                    <a:pt x="2488201" y="1523492"/>
                    <a:pt x="2072456" y="3142229"/>
                    <a:pt x="2072456" y="4895851"/>
                  </a:cubicBezTo>
                  <a:cubicBezTo>
                    <a:pt x="2072456" y="6649474"/>
                    <a:pt x="2488201" y="8268210"/>
                    <a:pt x="3190245" y="9572238"/>
                  </a:cubicBezTo>
                  <a:lnTo>
                    <a:pt x="3314397" y="9791700"/>
                  </a:lnTo>
                  <a:lnTo>
                    <a:pt x="0" y="9791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545A08CC-9237-7FB0-49D6-A63504BA0B97}"/>
              </a:ext>
            </a:extLst>
          </p:cNvPr>
          <p:cNvSpPr/>
          <p:nvPr/>
        </p:nvSpPr>
        <p:spPr>
          <a:xfrm>
            <a:off x="4878640" y="0"/>
            <a:ext cx="14626724" cy="13716000"/>
          </a:xfrm>
          <a:custGeom>
            <a:avLst/>
            <a:gdLst>
              <a:gd name="csX0" fmla="*/ 0 w 14626724"/>
              <a:gd name="csY0" fmla="*/ 0 h 13716000"/>
              <a:gd name="csX1" fmla="*/ 14626724 w 14626724"/>
              <a:gd name="csY1" fmla="*/ 0 h 13716000"/>
              <a:gd name="csX2" fmla="*/ 14409352 w 14626724"/>
              <a:gd name="csY2" fmla="*/ 173622 h 13716000"/>
              <a:gd name="csX3" fmla="*/ 11700391 w 14626724"/>
              <a:gd name="csY3" fmla="*/ 6858001 h 13716000"/>
              <a:gd name="csX4" fmla="*/ 14409352 w 14626724"/>
              <a:gd name="csY4" fmla="*/ 13542381 h 13716000"/>
              <a:gd name="csX5" fmla="*/ 14626720 w 14626724"/>
              <a:gd name="csY5" fmla="*/ 13716000 h 13716000"/>
              <a:gd name="csX6" fmla="*/ 2 w 14626724"/>
              <a:gd name="csY6" fmla="*/ 13716000 h 13716000"/>
              <a:gd name="csX7" fmla="*/ 217372 w 14626724"/>
              <a:gd name="csY7" fmla="*/ 13542381 h 13716000"/>
              <a:gd name="csX8" fmla="*/ 2926332 w 14626724"/>
              <a:gd name="csY8" fmla="*/ 6858001 h 13716000"/>
              <a:gd name="csX9" fmla="*/ 217372 w 14626724"/>
              <a:gd name="csY9" fmla="*/ 173622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14626724" h="13716000">
                <a:moveTo>
                  <a:pt x="0" y="0"/>
                </a:moveTo>
                <a:lnTo>
                  <a:pt x="14626724" y="0"/>
                </a:lnTo>
                <a:lnTo>
                  <a:pt x="14409352" y="173622"/>
                </a:lnTo>
                <a:cubicBezTo>
                  <a:pt x="12785264" y="1544434"/>
                  <a:pt x="11700391" y="4025225"/>
                  <a:pt x="11700391" y="6858001"/>
                </a:cubicBezTo>
                <a:cubicBezTo>
                  <a:pt x="11700391" y="9690777"/>
                  <a:pt x="12785264" y="12171569"/>
                  <a:pt x="14409352" y="13542381"/>
                </a:cubicBezTo>
                <a:lnTo>
                  <a:pt x="14626720" y="13716000"/>
                </a:lnTo>
                <a:lnTo>
                  <a:pt x="2" y="13716000"/>
                </a:lnTo>
                <a:lnTo>
                  <a:pt x="217372" y="13542381"/>
                </a:lnTo>
                <a:cubicBezTo>
                  <a:pt x="1841457" y="12171569"/>
                  <a:pt x="2926332" y="9690777"/>
                  <a:pt x="2926332" y="6858001"/>
                </a:cubicBezTo>
                <a:cubicBezTo>
                  <a:pt x="2926332" y="4025225"/>
                  <a:pt x="1841457" y="1544434"/>
                  <a:pt x="217372" y="1736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F088401E-CE2C-F6F7-C3CE-DCE1E7E0C38C}"/>
              </a:ext>
            </a:extLst>
          </p:cNvPr>
          <p:cNvSpPr/>
          <p:nvPr/>
        </p:nvSpPr>
        <p:spPr>
          <a:xfrm>
            <a:off x="6165034" y="4136454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00FDF946-CA67-23E9-2956-6C24648447C3}"/>
              </a:ext>
            </a:extLst>
          </p:cNvPr>
          <p:cNvSpPr/>
          <p:nvPr/>
        </p:nvSpPr>
        <p:spPr>
          <a:xfrm>
            <a:off x="17432497" y="417510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3DC7FD7C-B20D-2835-26C4-4200F2C422AB}"/>
              </a:ext>
            </a:extLst>
          </p:cNvPr>
          <p:cNvSpPr/>
          <p:nvPr/>
        </p:nvSpPr>
        <p:spPr>
          <a:xfrm>
            <a:off x="6501037" y="6431391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2" name="Freeform 103">
            <a:extLst>
              <a:ext uri="{FF2B5EF4-FFF2-40B4-BE49-F238E27FC236}">
                <a16:creationId xmlns:a16="http://schemas.microsoft.com/office/drawing/2014/main" id="{A45DE5BC-341E-FD98-9AC3-22E1D608A7D7}"/>
              </a:ext>
            </a:extLst>
          </p:cNvPr>
          <p:cNvSpPr>
            <a:spLocks noEditPoints="1"/>
          </p:cNvSpPr>
          <p:nvPr/>
        </p:nvSpPr>
        <p:spPr bwMode="auto">
          <a:xfrm>
            <a:off x="17390052" y="883625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3" name="Freeform 109">
            <a:extLst>
              <a:ext uri="{FF2B5EF4-FFF2-40B4-BE49-F238E27FC236}">
                <a16:creationId xmlns:a16="http://schemas.microsoft.com/office/drawing/2014/main" id="{2D4E2CF1-7B53-8760-48DC-D656F57F821D}"/>
              </a:ext>
            </a:extLst>
          </p:cNvPr>
          <p:cNvSpPr>
            <a:spLocks noEditPoints="1"/>
          </p:cNvSpPr>
          <p:nvPr/>
        </p:nvSpPr>
        <p:spPr bwMode="auto">
          <a:xfrm>
            <a:off x="17100165" y="647709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B870DFD7-960A-448D-AB39-03606DFBBD98}"/>
              </a:ext>
            </a:extLst>
          </p:cNvPr>
          <p:cNvSpPr/>
          <p:nvPr/>
        </p:nvSpPr>
        <p:spPr>
          <a:xfrm>
            <a:off x="6151049" y="8810365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A28E1F45-9BAD-0F40-831B-86E10E863CD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92EF36BF-5AD3-6B81-3E97-6EBC63844BBC}"/>
              </a:ext>
            </a:extLst>
          </p:cNvPr>
          <p:cNvGrpSpPr/>
          <p:nvPr/>
        </p:nvGrpSpPr>
        <p:grpSpPr>
          <a:xfrm>
            <a:off x="13119099" y="3936897"/>
            <a:ext cx="6810932" cy="5719923"/>
            <a:chOff x="13119099" y="3936897"/>
            <a:chExt cx="6810932" cy="5719923"/>
          </a:xfrm>
        </p:grpSpPr>
        <p:sp>
          <p:nvSpPr>
            <p:cNvPr id="237" name="Arc 236">
              <a:extLst>
                <a:ext uri="{FF2B5EF4-FFF2-40B4-BE49-F238E27FC236}">
                  <a16:creationId xmlns:a16="http://schemas.microsoft.com/office/drawing/2014/main" id="{9E84F2B4-17FF-D94C-2151-26E5478EFA9D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884FADE9-11B5-E8FB-CC4F-20F4C8DA860A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DB9E9504-7385-BBF2-0A8C-7E8A2E9F6BCA}"/>
              </a:ext>
            </a:extLst>
          </p:cNvPr>
          <p:cNvGrpSpPr/>
          <p:nvPr/>
        </p:nvGrpSpPr>
        <p:grpSpPr>
          <a:xfrm>
            <a:off x="13119099" y="4059186"/>
            <a:ext cx="6810932" cy="5719923"/>
            <a:chOff x="13119099" y="4059186"/>
            <a:chExt cx="6810932" cy="5719923"/>
          </a:xfrm>
        </p:grpSpPr>
        <p:sp>
          <p:nvSpPr>
            <p:cNvPr id="240" name="Arc 239">
              <a:extLst>
                <a:ext uri="{FF2B5EF4-FFF2-40B4-BE49-F238E27FC236}">
                  <a16:creationId xmlns:a16="http://schemas.microsoft.com/office/drawing/2014/main" id="{B166C312-B8B6-4A6B-2557-7450624AC208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99DFFCAE-F1A0-D19C-75DC-0CC59F1F09FD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3F5E0515-FD63-0C0C-434E-926D60CF8F1A}"/>
              </a:ext>
            </a:extLst>
          </p:cNvPr>
          <p:cNvGrpSpPr/>
          <p:nvPr/>
        </p:nvGrpSpPr>
        <p:grpSpPr>
          <a:xfrm>
            <a:off x="14265275" y="6735711"/>
            <a:ext cx="1898499" cy="244578"/>
            <a:chOff x="14265275" y="6735711"/>
            <a:chExt cx="1898499" cy="244578"/>
          </a:xfrm>
        </p:grpSpPr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E4D6DBCA-0C67-3CFE-F296-B0A2680A6BCD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A6866095-2BF5-676A-6536-2773E888EBE6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8FA949DC-7514-04EF-8EAD-871817F9DEE1}"/>
              </a:ext>
            </a:extLst>
          </p:cNvPr>
          <p:cNvGrpSpPr/>
          <p:nvPr/>
        </p:nvGrpSpPr>
        <p:grpSpPr>
          <a:xfrm flipH="1">
            <a:off x="4453970" y="3936897"/>
            <a:ext cx="6810932" cy="5719923"/>
            <a:chOff x="13119099" y="3936897"/>
            <a:chExt cx="6810932" cy="5719923"/>
          </a:xfrm>
        </p:grpSpPr>
        <p:sp>
          <p:nvSpPr>
            <p:cNvPr id="246" name="Arc 245">
              <a:extLst>
                <a:ext uri="{FF2B5EF4-FFF2-40B4-BE49-F238E27FC236}">
                  <a16:creationId xmlns:a16="http://schemas.microsoft.com/office/drawing/2014/main" id="{2B67025A-DC96-D2E9-9D20-36E540278036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1FFFD0BF-BA43-3971-0645-F1432CF96787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C4A0EA68-D491-FAC8-5847-35009D46B3B3}"/>
              </a:ext>
            </a:extLst>
          </p:cNvPr>
          <p:cNvGrpSpPr/>
          <p:nvPr/>
        </p:nvGrpSpPr>
        <p:grpSpPr>
          <a:xfrm flipH="1">
            <a:off x="4453970" y="4059186"/>
            <a:ext cx="6810932" cy="5719923"/>
            <a:chOff x="13119099" y="4059186"/>
            <a:chExt cx="6810932" cy="5719923"/>
          </a:xfrm>
        </p:grpSpPr>
        <p:sp>
          <p:nvSpPr>
            <p:cNvPr id="249" name="Arc 248">
              <a:extLst>
                <a:ext uri="{FF2B5EF4-FFF2-40B4-BE49-F238E27FC236}">
                  <a16:creationId xmlns:a16="http://schemas.microsoft.com/office/drawing/2014/main" id="{525DA72D-FF0A-E76C-AC6B-26A32D1174D9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F4CA59E4-F9FB-04E9-B2F4-AC306146723B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D8F5CDEB-0D48-9923-FF25-4186920E4EE3}"/>
              </a:ext>
            </a:extLst>
          </p:cNvPr>
          <p:cNvGrpSpPr/>
          <p:nvPr/>
        </p:nvGrpSpPr>
        <p:grpSpPr>
          <a:xfrm flipH="1">
            <a:off x="8220227" y="6735711"/>
            <a:ext cx="1898499" cy="244578"/>
            <a:chOff x="14265275" y="6735711"/>
            <a:chExt cx="1898499" cy="244578"/>
          </a:xfrm>
        </p:grpSpPr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0F8196BB-E7F6-B148-38B6-4096FBA64E74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1EEEDC94-1740-094C-B9BB-A5F47718CB30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4" name="Oval 253">
            <a:extLst>
              <a:ext uri="{FF2B5EF4-FFF2-40B4-BE49-F238E27FC236}">
                <a16:creationId xmlns:a16="http://schemas.microsoft.com/office/drawing/2014/main" id="{71A316D5-5E43-845C-FAF9-8014DC7220F6}"/>
              </a:ext>
            </a:extLst>
          </p:cNvPr>
          <p:cNvSpPr/>
          <p:nvPr/>
        </p:nvSpPr>
        <p:spPr>
          <a:xfrm>
            <a:off x="9877424" y="4532109"/>
            <a:ext cx="4651783" cy="4651783"/>
          </a:xfrm>
          <a:prstGeom prst="ellipse">
            <a:avLst/>
          </a:prstGeom>
          <a:solidFill>
            <a:schemeClr val="bg2"/>
          </a:solidFill>
          <a:ln>
            <a:solidFill>
              <a:schemeClr val="tx1">
                <a:lumMod val="10000"/>
                <a:lumOff val="90000"/>
              </a:schemeClr>
            </a:solidFill>
          </a:ln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!!MainTitle1">
            <a:extLst>
              <a:ext uri="{FF2B5EF4-FFF2-40B4-BE49-F238E27FC236}">
                <a16:creationId xmlns:a16="http://schemas.microsoft.com/office/drawing/2014/main" id="{90C2724D-8446-86CF-F861-74DF4D36DCAF}"/>
              </a:ext>
            </a:extLst>
          </p:cNvPr>
          <p:cNvSpPr txBox="1"/>
          <p:nvPr/>
        </p:nvSpPr>
        <p:spPr>
          <a:xfrm>
            <a:off x="10788859" y="6236664"/>
            <a:ext cx="2806282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MINDMAP</a:t>
            </a:r>
            <a:endParaRPr lang="en-US" sz="4000" b="1" dirty="0"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3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25B97001-CB69-D80E-BDB4-52109F456117}"/>
              </a:ext>
            </a:extLst>
          </p:cNvPr>
          <p:cNvSpPr>
            <a:spLocks/>
          </p:cNvSpPr>
          <p:nvPr/>
        </p:nvSpPr>
        <p:spPr bwMode="auto">
          <a:xfrm>
            <a:off x="10847054" y="7436170"/>
            <a:ext cx="26898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05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1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F9EF8DB7-A819-83F7-10C2-C29AF5C05BF0}"/>
              </a:ext>
            </a:extLst>
          </p:cNvPr>
          <p:cNvSpPr/>
          <p:nvPr/>
        </p:nvSpPr>
        <p:spPr>
          <a:xfrm>
            <a:off x="11844135" y="7848762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3B330F20-A593-3B20-D49C-D9E184C7D3C4}"/>
              </a:ext>
            </a:extLst>
          </p:cNvPr>
          <p:cNvSpPr/>
          <p:nvPr/>
        </p:nvSpPr>
        <p:spPr>
          <a:xfrm>
            <a:off x="11380460" y="7848762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C90407AA-7E7E-5B0E-400D-B0DFF7866C28}"/>
              </a:ext>
            </a:extLst>
          </p:cNvPr>
          <p:cNvSpPr/>
          <p:nvPr/>
        </p:nvSpPr>
        <p:spPr>
          <a:xfrm>
            <a:off x="12307810" y="7848762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3DE3F3B3-40FD-8F37-DA93-A26377D299D3}"/>
              </a:ext>
            </a:extLst>
          </p:cNvPr>
          <p:cNvSpPr/>
          <p:nvPr/>
        </p:nvSpPr>
        <p:spPr>
          <a:xfrm>
            <a:off x="12771486" y="7848762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12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59" grpId="0" animBg="1"/>
          <p:bldP spid="192" grpId="0" animBg="1"/>
          <p:bldP spid="197" grpId="0" animBg="1"/>
          <p:bldP spid="202" grpId="0" animBg="1"/>
          <p:bldP spid="207" grpId="0" animBg="1"/>
          <p:bldP spid="229" grpId="0" animBg="1"/>
          <p:bldP spid="230" grpId="0" animBg="1"/>
          <p:bldP spid="231" grpId="0" animBg="1"/>
          <p:bldP spid="232" grpId="0" animBg="1"/>
          <p:bldP spid="233" grpId="0" animBg="1"/>
          <p:bldP spid="234" grpId="0" animBg="1"/>
          <p:bldP spid="254" grpId="0" animBg="1"/>
          <p:bldP spid="255" grpId="0"/>
          <p:bldP spid="256" grpId="0"/>
          <p:bldP spid="257" grpId="0" animBg="1"/>
          <p:bldP spid="258" grpId="0" animBg="1"/>
          <p:bldP spid="259" grpId="0" animBg="1"/>
          <p:bldP spid="2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12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59" grpId="0" animBg="1"/>
          <p:bldP spid="192" grpId="0" animBg="1"/>
          <p:bldP spid="197" grpId="0" animBg="1"/>
          <p:bldP spid="202" grpId="0" animBg="1"/>
          <p:bldP spid="207" grpId="0" animBg="1"/>
          <p:bldP spid="229" grpId="0" animBg="1"/>
          <p:bldP spid="230" grpId="0" animBg="1"/>
          <p:bldP spid="231" grpId="0" animBg="1"/>
          <p:bldP spid="232" grpId="0" animBg="1"/>
          <p:bldP spid="233" grpId="0" animBg="1"/>
          <p:bldP spid="234" grpId="0" animBg="1"/>
          <p:bldP spid="254" grpId="0" animBg="1"/>
          <p:bldP spid="255" grpId="0"/>
          <p:bldP spid="256" grpId="0"/>
          <p:bldP spid="257" grpId="0" animBg="1"/>
          <p:bldP spid="258" grpId="0" animBg="1"/>
          <p:bldP spid="259" grpId="0" animBg="1"/>
          <p:bldP spid="260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6F73942C-4663-6D13-1E11-1171DD07D24D}"/>
              </a:ext>
            </a:extLst>
          </p:cNvPr>
          <p:cNvSpPr/>
          <p:nvPr/>
        </p:nvSpPr>
        <p:spPr>
          <a:xfrm>
            <a:off x="5251590" y="3236995"/>
            <a:ext cx="2638025" cy="2638025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82DCA29-B7D8-07C3-7F25-F25836543294}"/>
              </a:ext>
            </a:extLst>
          </p:cNvPr>
          <p:cNvGrpSpPr/>
          <p:nvPr/>
        </p:nvGrpSpPr>
        <p:grpSpPr>
          <a:xfrm>
            <a:off x="1277442" y="3761570"/>
            <a:ext cx="3271551" cy="1588875"/>
            <a:chOff x="4443430" y="4425263"/>
            <a:chExt cx="2488311" cy="1588875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89B0A571-E113-6896-566E-B641685A971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E4044594-0573-A048-E983-40670CE0022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F972AC3C-2B6A-7A0A-22D1-844975B86F2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1509B5B-5D26-A48A-F83C-A0572B44BF92}"/>
              </a:ext>
            </a:extLst>
          </p:cNvPr>
          <p:cNvSpPr/>
          <p:nvPr/>
        </p:nvSpPr>
        <p:spPr>
          <a:xfrm>
            <a:off x="5251590" y="7840981"/>
            <a:ext cx="2638025" cy="2638025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D0F2DB9-03E4-1ED3-E16B-4659236EEA32}"/>
              </a:ext>
            </a:extLst>
          </p:cNvPr>
          <p:cNvGrpSpPr/>
          <p:nvPr/>
        </p:nvGrpSpPr>
        <p:grpSpPr>
          <a:xfrm>
            <a:off x="1277442" y="8365556"/>
            <a:ext cx="3271551" cy="1588875"/>
            <a:chOff x="4443430" y="4425263"/>
            <a:chExt cx="2488311" cy="1588875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3B27A065-730E-6B01-D0BC-23E9F80EFC2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99B6AB28-D7D1-33F9-C125-2924B630DA7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96D172FB-03E0-9635-FDC4-D2E02A1B5BA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FA4CC7C-CECE-D83E-9C95-EC3DC828FC75}"/>
              </a:ext>
            </a:extLst>
          </p:cNvPr>
          <p:cNvSpPr/>
          <p:nvPr/>
        </p:nvSpPr>
        <p:spPr>
          <a:xfrm>
            <a:off x="5593398" y="5538988"/>
            <a:ext cx="2638025" cy="263802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9F8C49F-F797-4436-DBFD-2D3D87747531}"/>
              </a:ext>
            </a:extLst>
          </p:cNvPr>
          <p:cNvGrpSpPr/>
          <p:nvPr/>
        </p:nvGrpSpPr>
        <p:grpSpPr>
          <a:xfrm>
            <a:off x="1619250" y="6063563"/>
            <a:ext cx="3271551" cy="1588875"/>
            <a:chOff x="4443430" y="4425263"/>
            <a:chExt cx="2488311" cy="1588875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A36C75FB-982B-6470-0565-999D573D1931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995620C6-AE0B-FFB6-1D34-A27901649560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6B2D5F26-62EC-D779-758F-F1B51130A65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440799F6-E05B-B46A-A576-03CF1D933255}"/>
              </a:ext>
            </a:extLst>
          </p:cNvPr>
          <p:cNvSpPr/>
          <p:nvPr/>
        </p:nvSpPr>
        <p:spPr>
          <a:xfrm flipH="1">
            <a:off x="16494386" y="3236995"/>
            <a:ext cx="2638025" cy="2638025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CB084DD-E078-4E92-6C8D-DBD480850A07}"/>
              </a:ext>
            </a:extLst>
          </p:cNvPr>
          <p:cNvGrpSpPr/>
          <p:nvPr/>
        </p:nvGrpSpPr>
        <p:grpSpPr>
          <a:xfrm flipH="1">
            <a:off x="19835007" y="3761570"/>
            <a:ext cx="3271549" cy="1588875"/>
            <a:chOff x="4443430" y="4425263"/>
            <a:chExt cx="2488311" cy="158887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9E0F4440-C2CE-5999-57FE-F74F89D5AAE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35A80AB4-7114-C1AB-D117-E73FCB9B171D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D2CD0F56-4EB4-D8CF-F72B-B9EE9A2BF89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54A05CED-0302-030C-967B-ECC995692978}"/>
              </a:ext>
            </a:extLst>
          </p:cNvPr>
          <p:cNvSpPr/>
          <p:nvPr/>
        </p:nvSpPr>
        <p:spPr>
          <a:xfrm flipH="1">
            <a:off x="16494386" y="7840981"/>
            <a:ext cx="2638025" cy="2638025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5DBD526-8467-30EB-47B9-4AC8D1E47598}"/>
              </a:ext>
            </a:extLst>
          </p:cNvPr>
          <p:cNvGrpSpPr/>
          <p:nvPr/>
        </p:nvGrpSpPr>
        <p:grpSpPr>
          <a:xfrm flipH="1">
            <a:off x="19835007" y="8365556"/>
            <a:ext cx="3271549" cy="1588875"/>
            <a:chOff x="4443430" y="4425263"/>
            <a:chExt cx="2488311" cy="1588875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70A66EBE-3056-FF58-DAE0-EE68A08382E4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35774564-381E-9A47-078A-0A63292A5983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10D9E149-DFFA-A281-6067-EF1D340D7DB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6F0FB229-D8B5-52DA-BD88-2E477CEEBE63}"/>
              </a:ext>
            </a:extLst>
          </p:cNvPr>
          <p:cNvSpPr/>
          <p:nvPr/>
        </p:nvSpPr>
        <p:spPr>
          <a:xfrm flipH="1">
            <a:off x="16152578" y="5538988"/>
            <a:ext cx="2638025" cy="2638025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751C349-7C9B-BAB8-5014-25845AFB18DF}"/>
              </a:ext>
            </a:extLst>
          </p:cNvPr>
          <p:cNvGrpSpPr/>
          <p:nvPr/>
        </p:nvGrpSpPr>
        <p:grpSpPr>
          <a:xfrm flipH="1">
            <a:off x="19493199" y="6063563"/>
            <a:ext cx="3271549" cy="1588875"/>
            <a:chOff x="4443430" y="4425263"/>
            <a:chExt cx="2488311" cy="1588875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43114F32-693B-5413-0E2F-CBFE8B14CDB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EE52CEC4-78AC-07CB-8C88-4BCE0FFD83FB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FB89AE70-824D-1AB5-9B91-1FB4A22D628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7CBB4B8-BB37-79DB-E41F-D5497B0310B8}"/>
              </a:ext>
            </a:extLst>
          </p:cNvPr>
          <p:cNvGrpSpPr/>
          <p:nvPr/>
        </p:nvGrpSpPr>
        <p:grpSpPr>
          <a:xfrm>
            <a:off x="6563031" y="1962150"/>
            <a:ext cx="11257942" cy="9791700"/>
            <a:chOff x="6563031" y="1962150"/>
            <a:chExt cx="11257942" cy="97917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A63A8EB-0362-4D88-D068-5CF372B97747}"/>
                </a:ext>
              </a:extLst>
            </p:cNvPr>
            <p:cNvSpPr/>
            <p:nvPr/>
          </p:nvSpPr>
          <p:spPr>
            <a:xfrm>
              <a:off x="6563031" y="1962150"/>
              <a:ext cx="3314395" cy="9791700"/>
            </a:xfrm>
            <a:custGeom>
              <a:avLst/>
              <a:gdLst>
                <a:gd name="csX0" fmla="*/ 0 w 3314395"/>
                <a:gd name="csY0" fmla="*/ 0 h 9791700"/>
                <a:gd name="csX1" fmla="*/ 3314395 w 3314395"/>
                <a:gd name="csY1" fmla="*/ 0 h 9791700"/>
                <a:gd name="csX2" fmla="*/ 3314395 w 3314395"/>
                <a:gd name="csY2" fmla="*/ 9791700 h 9791700"/>
                <a:gd name="csX3" fmla="*/ 1 w 3314395"/>
                <a:gd name="csY3" fmla="*/ 9791700 h 9791700"/>
                <a:gd name="csX4" fmla="*/ 124153 w 3314395"/>
                <a:gd name="csY4" fmla="*/ 9572238 h 9791700"/>
                <a:gd name="csX5" fmla="*/ 1241941 w 3314395"/>
                <a:gd name="csY5" fmla="*/ 4895851 h 9791700"/>
                <a:gd name="csX6" fmla="*/ 124153 w 3314395"/>
                <a:gd name="csY6" fmla="*/ 219464 h 9791700"/>
                <a:gd name="csX7" fmla="*/ 0 w 3314395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5" h="9791700">
                  <a:moveTo>
                    <a:pt x="0" y="0"/>
                  </a:moveTo>
                  <a:lnTo>
                    <a:pt x="3314395" y="0"/>
                  </a:lnTo>
                  <a:lnTo>
                    <a:pt x="3314395" y="9791700"/>
                  </a:lnTo>
                  <a:lnTo>
                    <a:pt x="1" y="9791700"/>
                  </a:lnTo>
                  <a:lnTo>
                    <a:pt x="124153" y="9572238"/>
                  </a:lnTo>
                  <a:cubicBezTo>
                    <a:pt x="826196" y="8268210"/>
                    <a:pt x="1241941" y="6649474"/>
                    <a:pt x="1241941" y="4895851"/>
                  </a:cubicBezTo>
                  <a:cubicBezTo>
                    <a:pt x="1241941" y="3142228"/>
                    <a:pt x="826196" y="1523492"/>
                    <a:pt x="124153" y="2194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324B217-9A5B-6DF7-CBED-BF39C0C9BF81}"/>
                </a:ext>
              </a:extLst>
            </p:cNvPr>
            <p:cNvSpPr/>
            <p:nvPr/>
          </p:nvSpPr>
          <p:spPr>
            <a:xfrm>
              <a:off x="14506576" y="1962150"/>
              <a:ext cx="3314397" cy="9791700"/>
            </a:xfrm>
            <a:custGeom>
              <a:avLst/>
              <a:gdLst>
                <a:gd name="csX0" fmla="*/ 0 w 3314397"/>
                <a:gd name="csY0" fmla="*/ 0 h 9791700"/>
                <a:gd name="csX1" fmla="*/ 3314397 w 3314397"/>
                <a:gd name="csY1" fmla="*/ 0 h 9791700"/>
                <a:gd name="csX2" fmla="*/ 3190245 w 3314397"/>
                <a:gd name="csY2" fmla="*/ 219464 h 9791700"/>
                <a:gd name="csX3" fmla="*/ 2072456 w 3314397"/>
                <a:gd name="csY3" fmla="*/ 4895851 h 9791700"/>
                <a:gd name="csX4" fmla="*/ 3190245 w 3314397"/>
                <a:gd name="csY4" fmla="*/ 9572238 h 9791700"/>
                <a:gd name="csX5" fmla="*/ 3314397 w 3314397"/>
                <a:gd name="csY5" fmla="*/ 9791700 h 9791700"/>
                <a:gd name="csX6" fmla="*/ 0 w 3314397"/>
                <a:gd name="csY6" fmla="*/ 9791700 h 9791700"/>
                <a:gd name="csX7" fmla="*/ 0 w 3314397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7" h="9791700">
                  <a:moveTo>
                    <a:pt x="0" y="0"/>
                  </a:moveTo>
                  <a:lnTo>
                    <a:pt x="3314397" y="0"/>
                  </a:lnTo>
                  <a:lnTo>
                    <a:pt x="3190245" y="219464"/>
                  </a:lnTo>
                  <a:cubicBezTo>
                    <a:pt x="2488201" y="1523492"/>
                    <a:pt x="2072456" y="3142229"/>
                    <a:pt x="2072456" y="4895851"/>
                  </a:cubicBezTo>
                  <a:cubicBezTo>
                    <a:pt x="2072456" y="6649474"/>
                    <a:pt x="2488201" y="8268210"/>
                    <a:pt x="3190245" y="9572238"/>
                  </a:cubicBezTo>
                  <a:lnTo>
                    <a:pt x="3314397" y="9791700"/>
                  </a:lnTo>
                  <a:lnTo>
                    <a:pt x="0" y="9791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43E77D1-7778-6EE4-5B71-4CB5D2D03ADF}"/>
              </a:ext>
            </a:extLst>
          </p:cNvPr>
          <p:cNvSpPr/>
          <p:nvPr/>
        </p:nvSpPr>
        <p:spPr>
          <a:xfrm>
            <a:off x="4878640" y="0"/>
            <a:ext cx="14626724" cy="13716000"/>
          </a:xfrm>
          <a:custGeom>
            <a:avLst/>
            <a:gdLst>
              <a:gd name="csX0" fmla="*/ 0 w 14626724"/>
              <a:gd name="csY0" fmla="*/ 0 h 13716000"/>
              <a:gd name="csX1" fmla="*/ 14626724 w 14626724"/>
              <a:gd name="csY1" fmla="*/ 0 h 13716000"/>
              <a:gd name="csX2" fmla="*/ 14409352 w 14626724"/>
              <a:gd name="csY2" fmla="*/ 173622 h 13716000"/>
              <a:gd name="csX3" fmla="*/ 11700391 w 14626724"/>
              <a:gd name="csY3" fmla="*/ 6858001 h 13716000"/>
              <a:gd name="csX4" fmla="*/ 14409352 w 14626724"/>
              <a:gd name="csY4" fmla="*/ 13542381 h 13716000"/>
              <a:gd name="csX5" fmla="*/ 14626720 w 14626724"/>
              <a:gd name="csY5" fmla="*/ 13716000 h 13716000"/>
              <a:gd name="csX6" fmla="*/ 2 w 14626724"/>
              <a:gd name="csY6" fmla="*/ 13716000 h 13716000"/>
              <a:gd name="csX7" fmla="*/ 217372 w 14626724"/>
              <a:gd name="csY7" fmla="*/ 13542381 h 13716000"/>
              <a:gd name="csX8" fmla="*/ 2926332 w 14626724"/>
              <a:gd name="csY8" fmla="*/ 6858001 h 13716000"/>
              <a:gd name="csX9" fmla="*/ 217372 w 14626724"/>
              <a:gd name="csY9" fmla="*/ 173622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14626724" h="13716000">
                <a:moveTo>
                  <a:pt x="0" y="0"/>
                </a:moveTo>
                <a:lnTo>
                  <a:pt x="14626724" y="0"/>
                </a:lnTo>
                <a:lnTo>
                  <a:pt x="14409352" y="173622"/>
                </a:lnTo>
                <a:cubicBezTo>
                  <a:pt x="12785264" y="1544434"/>
                  <a:pt x="11700391" y="4025225"/>
                  <a:pt x="11700391" y="6858001"/>
                </a:cubicBezTo>
                <a:cubicBezTo>
                  <a:pt x="11700391" y="9690777"/>
                  <a:pt x="12785264" y="12171569"/>
                  <a:pt x="14409352" y="13542381"/>
                </a:cubicBezTo>
                <a:lnTo>
                  <a:pt x="14626720" y="13716000"/>
                </a:lnTo>
                <a:lnTo>
                  <a:pt x="2" y="13716000"/>
                </a:lnTo>
                <a:lnTo>
                  <a:pt x="217372" y="13542381"/>
                </a:lnTo>
                <a:cubicBezTo>
                  <a:pt x="1841457" y="12171569"/>
                  <a:pt x="2926332" y="9690777"/>
                  <a:pt x="2926332" y="6858001"/>
                </a:cubicBezTo>
                <a:cubicBezTo>
                  <a:pt x="2926332" y="4025225"/>
                  <a:pt x="1841457" y="1544434"/>
                  <a:pt x="217372" y="173622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ABE9CC1-1D92-23ED-C9D0-8AEE76CF4739}"/>
              </a:ext>
            </a:extLst>
          </p:cNvPr>
          <p:cNvSpPr/>
          <p:nvPr/>
        </p:nvSpPr>
        <p:spPr>
          <a:xfrm>
            <a:off x="6165034" y="4136454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6B999FA-3E1B-8749-638D-21B3BFBA476A}"/>
              </a:ext>
            </a:extLst>
          </p:cNvPr>
          <p:cNvSpPr/>
          <p:nvPr/>
        </p:nvSpPr>
        <p:spPr>
          <a:xfrm>
            <a:off x="17432497" y="417510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5403DE9-6C4E-9EB9-E7EE-235503CD7465}"/>
              </a:ext>
            </a:extLst>
          </p:cNvPr>
          <p:cNvSpPr/>
          <p:nvPr/>
        </p:nvSpPr>
        <p:spPr>
          <a:xfrm>
            <a:off x="6501037" y="6431391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Freeform 103">
            <a:extLst>
              <a:ext uri="{FF2B5EF4-FFF2-40B4-BE49-F238E27FC236}">
                <a16:creationId xmlns:a16="http://schemas.microsoft.com/office/drawing/2014/main" id="{058D5DDE-FC71-F423-A8E4-719401884C9E}"/>
              </a:ext>
            </a:extLst>
          </p:cNvPr>
          <p:cNvSpPr>
            <a:spLocks noEditPoints="1"/>
          </p:cNvSpPr>
          <p:nvPr/>
        </p:nvSpPr>
        <p:spPr bwMode="auto">
          <a:xfrm>
            <a:off x="17390052" y="883625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109">
            <a:extLst>
              <a:ext uri="{FF2B5EF4-FFF2-40B4-BE49-F238E27FC236}">
                <a16:creationId xmlns:a16="http://schemas.microsoft.com/office/drawing/2014/main" id="{243263D8-98B7-CB8A-31B9-FD442238581B}"/>
              </a:ext>
            </a:extLst>
          </p:cNvPr>
          <p:cNvSpPr>
            <a:spLocks noEditPoints="1"/>
          </p:cNvSpPr>
          <p:nvPr/>
        </p:nvSpPr>
        <p:spPr bwMode="auto">
          <a:xfrm>
            <a:off x="17100165" y="647709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B6E2DA7-CF59-BCBC-B78C-9DEA5A130363}"/>
              </a:ext>
            </a:extLst>
          </p:cNvPr>
          <p:cNvSpPr/>
          <p:nvPr/>
        </p:nvSpPr>
        <p:spPr>
          <a:xfrm>
            <a:off x="6151049" y="8810365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3637C88-01F0-71C6-92E6-7ED579C9912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6842A92-ADC0-A112-E08C-154C6C87FC2D}"/>
              </a:ext>
            </a:extLst>
          </p:cNvPr>
          <p:cNvGrpSpPr/>
          <p:nvPr/>
        </p:nvGrpSpPr>
        <p:grpSpPr>
          <a:xfrm>
            <a:off x="13119099" y="3936897"/>
            <a:ext cx="6810932" cy="5719923"/>
            <a:chOff x="13119099" y="3936897"/>
            <a:chExt cx="6810932" cy="5719923"/>
          </a:xfrm>
        </p:grpSpPr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4D80610B-1360-0048-28E6-EBEE573C0E44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C4E7BF05-51A8-FA68-503E-8EB81B15CF76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71BCA54-D0E0-27C9-6C28-3B9484D4B1B1}"/>
              </a:ext>
            </a:extLst>
          </p:cNvPr>
          <p:cNvGrpSpPr/>
          <p:nvPr/>
        </p:nvGrpSpPr>
        <p:grpSpPr>
          <a:xfrm>
            <a:off x="13119099" y="4059186"/>
            <a:ext cx="6810932" cy="5719923"/>
            <a:chOff x="13119099" y="4059186"/>
            <a:chExt cx="6810932" cy="5719923"/>
          </a:xfrm>
        </p:grpSpPr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21F86376-BDF6-B7EB-6575-7B58CC4B44D6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311FAC7-F72B-B647-EB50-2F3E49978E5A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D32D0E2-84F9-5146-7876-8934EDA729D1}"/>
              </a:ext>
            </a:extLst>
          </p:cNvPr>
          <p:cNvGrpSpPr/>
          <p:nvPr/>
        </p:nvGrpSpPr>
        <p:grpSpPr>
          <a:xfrm>
            <a:off x="14265275" y="6735711"/>
            <a:ext cx="1898499" cy="244578"/>
            <a:chOff x="14265275" y="6735711"/>
            <a:chExt cx="1898499" cy="244578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C3069574-F832-EAFC-3A27-B0816D0B894A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6CDE816-D433-9BDF-8C17-19B4D48A0F82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20C274C-B1BB-98EC-5A8C-B1F485AEA6DC}"/>
              </a:ext>
            </a:extLst>
          </p:cNvPr>
          <p:cNvGrpSpPr/>
          <p:nvPr/>
        </p:nvGrpSpPr>
        <p:grpSpPr>
          <a:xfrm flipH="1">
            <a:off x="4453970" y="3936897"/>
            <a:ext cx="6810932" cy="5719923"/>
            <a:chOff x="13119099" y="3936897"/>
            <a:chExt cx="6810932" cy="5719923"/>
          </a:xfrm>
        </p:grpSpPr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660FD305-8B9F-6E4F-8FEC-0F4B0839F9F1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AD751D6-1D0B-8D74-2009-D811CD1460D7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61E227A-CBE4-706E-C5D9-48A929BA2746}"/>
              </a:ext>
            </a:extLst>
          </p:cNvPr>
          <p:cNvGrpSpPr/>
          <p:nvPr/>
        </p:nvGrpSpPr>
        <p:grpSpPr>
          <a:xfrm flipH="1">
            <a:off x="4453970" y="4059186"/>
            <a:ext cx="6810932" cy="5719923"/>
            <a:chOff x="13119099" y="4059186"/>
            <a:chExt cx="6810932" cy="5719923"/>
          </a:xfrm>
        </p:grpSpPr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4B9C9DB4-AD88-1134-38F1-A40F848358B4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78F28DF3-FE4B-0D14-6B5B-633F1EEB9556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34EF532-9906-CBF4-471A-918F43C1E237}"/>
              </a:ext>
            </a:extLst>
          </p:cNvPr>
          <p:cNvGrpSpPr/>
          <p:nvPr/>
        </p:nvGrpSpPr>
        <p:grpSpPr>
          <a:xfrm flipH="1">
            <a:off x="8220227" y="6735711"/>
            <a:ext cx="1898499" cy="244578"/>
            <a:chOff x="14265275" y="6735711"/>
            <a:chExt cx="1898499" cy="244578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B987F88-DE14-19CF-03B0-2FE0542C66A2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D0F0EF1-1399-C1FB-BD56-AF98AF994664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97870645-618C-0A58-5CFA-D2F8F84AE0E9}"/>
              </a:ext>
            </a:extLst>
          </p:cNvPr>
          <p:cNvSpPr/>
          <p:nvPr/>
        </p:nvSpPr>
        <p:spPr>
          <a:xfrm>
            <a:off x="9877424" y="4532109"/>
            <a:ext cx="4651783" cy="4651783"/>
          </a:xfrm>
          <a:prstGeom prst="ellipse">
            <a:avLst/>
          </a:prstGeom>
          <a:solidFill>
            <a:schemeClr val="tx2">
              <a:lumMod val="25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!!MainTitle1">
            <a:extLst>
              <a:ext uri="{FF2B5EF4-FFF2-40B4-BE49-F238E27FC236}">
                <a16:creationId xmlns:a16="http://schemas.microsoft.com/office/drawing/2014/main" id="{59179FF5-C16A-9B84-088A-1073111D90F0}"/>
              </a:ext>
            </a:extLst>
          </p:cNvPr>
          <p:cNvSpPr txBox="1"/>
          <p:nvPr/>
        </p:nvSpPr>
        <p:spPr>
          <a:xfrm>
            <a:off x="10788859" y="6236664"/>
            <a:ext cx="2806282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MINDMAP</a:t>
            </a:r>
            <a:endParaRPr lang="en-US" sz="4000" b="1" dirty="0"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3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2424DFB-6FF0-06D8-857F-005B9080351C}"/>
              </a:ext>
            </a:extLst>
          </p:cNvPr>
          <p:cNvSpPr>
            <a:spLocks/>
          </p:cNvSpPr>
          <p:nvPr/>
        </p:nvSpPr>
        <p:spPr bwMode="auto">
          <a:xfrm>
            <a:off x="10847054" y="7436170"/>
            <a:ext cx="26898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05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1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56" name="Oval 255">
            <a:extLst>
              <a:ext uri="{FF2B5EF4-FFF2-40B4-BE49-F238E27FC236}">
                <a16:creationId xmlns:a16="http://schemas.microsoft.com/office/drawing/2014/main" id="{D7006F82-1A7D-276C-33A1-2D5B673F072B}"/>
              </a:ext>
            </a:extLst>
          </p:cNvPr>
          <p:cNvSpPr/>
          <p:nvPr/>
        </p:nvSpPr>
        <p:spPr>
          <a:xfrm>
            <a:off x="11844135" y="7848762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5D59809E-2624-86D9-F86D-96CC97BCB49B}"/>
              </a:ext>
            </a:extLst>
          </p:cNvPr>
          <p:cNvSpPr/>
          <p:nvPr/>
        </p:nvSpPr>
        <p:spPr>
          <a:xfrm>
            <a:off x="11380460" y="7848762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32AA575D-BC75-0EC4-2A5E-9A5E50FE2B8B}"/>
              </a:ext>
            </a:extLst>
          </p:cNvPr>
          <p:cNvSpPr/>
          <p:nvPr/>
        </p:nvSpPr>
        <p:spPr>
          <a:xfrm>
            <a:off x="12307810" y="7848762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C04BBD5A-A9B6-C474-60E1-87417721A758}"/>
              </a:ext>
            </a:extLst>
          </p:cNvPr>
          <p:cNvSpPr/>
          <p:nvPr/>
        </p:nvSpPr>
        <p:spPr>
          <a:xfrm>
            <a:off x="12771486" y="7848762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blinds dir="vert"/>
      </p:transition>
    </mc:Choice>
    <mc:Fallback xmlns="">
      <p:transition spd="slow" advClick="0" advTm="1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2" grpId="0" animBg="1"/>
      <p:bldP spid="17" grpId="0" animBg="1"/>
      <p:bldP spid="22" grpId="0" animBg="1"/>
      <p:bldP spid="27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61" grpId="0" animBg="1"/>
      <p:bldP spid="62" grpId="0"/>
      <p:bldP spid="63" grpId="0"/>
      <p:bldP spid="256" grpId="0" animBg="1"/>
      <p:bldP spid="257" grpId="0" animBg="1"/>
      <p:bldP spid="258" grpId="0" animBg="1"/>
      <p:bldP spid="2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6ED2F3BC-AB92-36BD-7D12-F953503D792E}"/>
              </a:ext>
            </a:extLst>
          </p:cNvPr>
          <p:cNvSpPr/>
          <p:nvPr/>
        </p:nvSpPr>
        <p:spPr>
          <a:xfrm>
            <a:off x="5251590" y="3236995"/>
            <a:ext cx="2638025" cy="2638025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6561BA-AAC6-4CBA-133E-939DEE14CC65}"/>
              </a:ext>
            </a:extLst>
          </p:cNvPr>
          <p:cNvGrpSpPr/>
          <p:nvPr/>
        </p:nvGrpSpPr>
        <p:grpSpPr>
          <a:xfrm>
            <a:off x="1277442" y="3761570"/>
            <a:ext cx="3271551" cy="1588875"/>
            <a:chOff x="4443430" y="4425263"/>
            <a:chExt cx="2488311" cy="1588875"/>
          </a:xfrm>
        </p:grpSpPr>
        <p:sp>
          <p:nvSpPr>
            <p:cNvPr id="4" name="Textbox 200">
              <a:extLst>
                <a:ext uri="{FF2B5EF4-FFF2-40B4-BE49-F238E27FC236}">
                  <a16:creationId xmlns:a16="http://schemas.microsoft.com/office/drawing/2014/main" id="{31BB9BF8-9718-1216-9E39-2C270EE20836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EE50D1B3-5806-7893-3C9E-7DCFFA1EC381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B952F1D3-D5FB-849C-BB19-4B41D012869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9F5DE7B-6217-2EB4-A59C-7D0EE6B97B25}"/>
              </a:ext>
            </a:extLst>
          </p:cNvPr>
          <p:cNvSpPr/>
          <p:nvPr/>
        </p:nvSpPr>
        <p:spPr>
          <a:xfrm>
            <a:off x="5251590" y="7840981"/>
            <a:ext cx="2638025" cy="2638025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E570679-0204-C7CE-B51C-6633AC7B15B0}"/>
              </a:ext>
            </a:extLst>
          </p:cNvPr>
          <p:cNvGrpSpPr/>
          <p:nvPr/>
        </p:nvGrpSpPr>
        <p:grpSpPr>
          <a:xfrm>
            <a:off x="1277442" y="8365556"/>
            <a:ext cx="3271551" cy="1588875"/>
            <a:chOff x="4443430" y="4425263"/>
            <a:chExt cx="2488311" cy="1588875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EC566B27-2B20-BF69-B53D-A0874CC941F3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442C297C-1B3D-2970-5F42-AAA1F3DFD1E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98CB5913-1B4E-F8DE-0519-A5AD337313F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9969C3BB-5B48-E24C-D9CE-49A452EFAE90}"/>
              </a:ext>
            </a:extLst>
          </p:cNvPr>
          <p:cNvSpPr/>
          <p:nvPr/>
        </p:nvSpPr>
        <p:spPr>
          <a:xfrm>
            <a:off x="5593398" y="5538988"/>
            <a:ext cx="2638025" cy="263802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3A33F72-94CD-A700-8A93-6B19926AE8A3}"/>
              </a:ext>
            </a:extLst>
          </p:cNvPr>
          <p:cNvGrpSpPr/>
          <p:nvPr/>
        </p:nvGrpSpPr>
        <p:grpSpPr>
          <a:xfrm>
            <a:off x="1619250" y="6063563"/>
            <a:ext cx="3271551" cy="1588875"/>
            <a:chOff x="4443430" y="4425263"/>
            <a:chExt cx="2488311" cy="1588875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D1D2EC68-952E-084C-3BAC-B2DCAB6FAB0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2978552E-5721-F244-8AEE-B40C0CD527D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5F5F8A6-F77F-325C-6EE0-65707690F8E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6286416C-2797-365C-45A2-4DEE8787D74D}"/>
              </a:ext>
            </a:extLst>
          </p:cNvPr>
          <p:cNvSpPr/>
          <p:nvPr/>
        </p:nvSpPr>
        <p:spPr>
          <a:xfrm flipH="1">
            <a:off x="16494386" y="3236995"/>
            <a:ext cx="2638025" cy="2638025"/>
          </a:xfrm>
          <a:prstGeom prst="ellipse">
            <a:avLst/>
          </a:prstGeom>
          <a:solidFill>
            <a:schemeClr val="accent6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4C027C7-883C-BFC9-789B-C68D8E63B09D}"/>
              </a:ext>
            </a:extLst>
          </p:cNvPr>
          <p:cNvGrpSpPr/>
          <p:nvPr/>
        </p:nvGrpSpPr>
        <p:grpSpPr>
          <a:xfrm flipH="1">
            <a:off x="19835007" y="3761570"/>
            <a:ext cx="3271549" cy="1588875"/>
            <a:chOff x="4443430" y="4425263"/>
            <a:chExt cx="2488311" cy="158887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FDADDFB8-0978-6C15-AF3E-F18AAFF7F7A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5472D924-1705-4779-0AB5-108923FE857A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6350D478-FF53-CB12-84DA-29F5DE08077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A772E1E0-E351-A013-5869-0F56847F43FD}"/>
              </a:ext>
            </a:extLst>
          </p:cNvPr>
          <p:cNvSpPr/>
          <p:nvPr/>
        </p:nvSpPr>
        <p:spPr>
          <a:xfrm flipH="1">
            <a:off x="16494386" y="7840981"/>
            <a:ext cx="2638025" cy="2638025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E68519C-5E59-62E2-B9CF-5D42C40CEBFC}"/>
              </a:ext>
            </a:extLst>
          </p:cNvPr>
          <p:cNvGrpSpPr/>
          <p:nvPr/>
        </p:nvGrpSpPr>
        <p:grpSpPr>
          <a:xfrm flipH="1">
            <a:off x="19835007" y="8365556"/>
            <a:ext cx="3271549" cy="1588875"/>
            <a:chOff x="4443430" y="4425263"/>
            <a:chExt cx="2488311" cy="1588875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5A78FD15-677B-27E4-D0E4-74B66B25A56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F5DF54E4-C5A4-A411-F9AC-02A7EA0C9192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5210B22A-48C2-4D8D-3358-EDAB313DB74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F64FC0EB-F4DE-0072-5A71-3437B515C6EE}"/>
              </a:ext>
            </a:extLst>
          </p:cNvPr>
          <p:cNvSpPr/>
          <p:nvPr/>
        </p:nvSpPr>
        <p:spPr>
          <a:xfrm flipH="1">
            <a:off x="16152578" y="5538988"/>
            <a:ext cx="2638025" cy="2638025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4A63FA2-D0E5-A2F6-920F-BD8D88C15525}"/>
              </a:ext>
            </a:extLst>
          </p:cNvPr>
          <p:cNvGrpSpPr/>
          <p:nvPr/>
        </p:nvGrpSpPr>
        <p:grpSpPr>
          <a:xfrm flipH="1">
            <a:off x="19493199" y="6063563"/>
            <a:ext cx="3271549" cy="1588875"/>
            <a:chOff x="4443430" y="4425263"/>
            <a:chExt cx="2488311" cy="1588875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EEC95C3A-AD55-ACD6-B921-B532DD40B0B5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633F1183-0CE5-7937-8195-18B197487F9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70150768-AA0C-2E48-7709-45B27ECEE8F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D0B994-DE84-5D94-FCD6-FE5D39DBB5E7}"/>
              </a:ext>
            </a:extLst>
          </p:cNvPr>
          <p:cNvGrpSpPr/>
          <p:nvPr/>
        </p:nvGrpSpPr>
        <p:grpSpPr>
          <a:xfrm>
            <a:off x="6563031" y="1962150"/>
            <a:ext cx="11257942" cy="9791700"/>
            <a:chOff x="6563031" y="1962150"/>
            <a:chExt cx="11257942" cy="97917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72CC7-E152-FCEA-71E7-8255BD5C4C62}"/>
                </a:ext>
              </a:extLst>
            </p:cNvPr>
            <p:cNvSpPr/>
            <p:nvPr/>
          </p:nvSpPr>
          <p:spPr>
            <a:xfrm>
              <a:off x="6563031" y="1962150"/>
              <a:ext cx="3314395" cy="9791700"/>
            </a:xfrm>
            <a:custGeom>
              <a:avLst/>
              <a:gdLst>
                <a:gd name="csX0" fmla="*/ 0 w 3314395"/>
                <a:gd name="csY0" fmla="*/ 0 h 9791700"/>
                <a:gd name="csX1" fmla="*/ 3314395 w 3314395"/>
                <a:gd name="csY1" fmla="*/ 0 h 9791700"/>
                <a:gd name="csX2" fmla="*/ 3314395 w 3314395"/>
                <a:gd name="csY2" fmla="*/ 9791700 h 9791700"/>
                <a:gd name="csX3" fmla="*/ 1 w 3314395"/>
                <a:gd name="csY3" fmla="*/ 9791700 h 9791700"/>
                <a:gd name="csX4" fmla="*/ 124153 w 3314395"/>
                <a:gd name="csY4" fmla="*/ 9572238 h 9791700"/>
                <a:gd name="csX5" fmla="*/ 1241941 w 3314395"/>
                <a:gd name="csY5" fmla="*/ 4895851 h 9791700"/>
                <a:gd name="csX6" fmla="*/ 124153 w 3314395"/>
                <a:gd name="csY6" fmla="*/ 219464 h 9791700"/>
                <a:gd name="csX7" fmla="*/ 0 w 3314395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5" h="9791700">
                  <a:moveTo>
                    <a:pt x="0" y="0"/>
                  </a:moveTo>
                  <a:lnTo>
                    <a:pt x="3314395" y="0"/>
                  </a:lnTo>
                  <a:lnTo>
                    <a:pt x="3314395" y="9791700"/>
                  </a:lnTo>
                  <a:lnTo>
                    <a:pt x="1" y="9791700"/>
                  </a:lnTo>
                  <a:lnTo>
                    <a:pt x="124153" y="9572238"/>
                  </a:lnTo>
                  <a:cubicBezTo>
                    <a:pt x="826196" y="8268210"/>
                    <a:pt x="1241941" y="6649474"/>
                    <a:pt x="1241941" y="4895851"/>
                  </a:cubicBezTo>
                  <a:cubicBezTo>
                    <a:pt x="1241941" y="3142228"/>
                    <a:pt x="826196" y="1523492"/>
                    <a:pt x="124153" y="2194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dir="10800000" algn="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2C094A-25C9-9530-E7EA-F742A74A1714}"/>
                </a:ext>
              </a:extLst>
            </p:cNvPr>
            <p:cNvSpPr/>
            <p:nvPr/>
          </p:nvSpPr>
          <p:spPr>
            <a:xfrm>
              <a:off x="14506576" y="1962150"/>
              <a:ext cx="3314397" cy="9791700"/>
            </a:xfrm>
            <a:custGeom>
              <a:avLst/>
              <a:gdLst>
                <a:gd name="csX0" fmla="*/ 0 w 3314397"/>
                <a:gd name="csY0" fmla="*/ 0 h 9791700"/>
                <a:gd name="csX1" fmla="*/ 3314397 w 3314397"/>
                <a:gd name="csY1" fmla="*/ 0 h 9791700"/>
                <a:gd name="csX2" fmla="*/ 3190245 w 3314397"/>
                <a:gd name="csY2" fmla="*/ 219464 h 9791700"/>
                <a:gd name="csX3" fmla="*/ 2072456 w 3314397"/>
                <a:gd name="csY3" fmla="*/ 4895851 h 9791700"/>
                <a:gd name="csX4" fmla="*/ 3190245 w 3314397"/>
                <a:gd name="csY4" fmla="*/ 9572238 h 9791700"/>
                <a:gd name="csX5" fmla="*/ 3314397 w 3314397"/>
                <a:gd name="csY5" fmla="*/ 9791700 h 9791700"/>
                <a:gd name="csX6" fmla="*/ 0 w 3314397"/>
                <a:gd name="csY6" fmla="*/ 9791700 h 9791700"/>
                <a:gd name="csX7" fmla="*/ 0 w 3314397"/>
                <a:gd name="csY7" fmla="*/ 0 h 97917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314397" h="9791700">
                  <a:moveTo>
                    <a:pt x="0" y="0"/>
                  </a:moveTo>
                  <a:lnTo>
                    <a:pt x="3314397" y="0"/>
                  </a:lnTo>
                  <a:lnTo>
                    <a:pt x="3190245" y="219464"/>
                  </a:lnTo>
                  <a:cubicBezTo>
                    <a:pt x="2488201" y="1523492"/>
                    <a:pt x="2072456" y="3142229"/>
                    <a:pt x="2072456" y="4895851"/>
                  </a:cubicBezTo>
                  <a:cubicBezTo>
                    <a:pt x="2072456" y="6649474"/>
                    <a:pt x="2488201" y="8268210"/>
                    <a:pt x="3190245" y="9572238"/>
                  </a:cubicBezTo>
                  <a:lnTo>
                    <a:pt x="3314397" y="9791700"/>
                  </a:lnTo>
                  <a:lnTo>
                    <a:pt x="0" y="9791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219A521-D6FC-24B0-00FC-60D0FEF17BE4}"/>
              </a:ext>
            </a:extLst>
          </p:cNvPr>
          <p:cNvSpPr/>
          <p:nvPr/>
        </p:nvSpPr>
        <p:spPr>
          <a:xfrm>
            <a:off x="4878640" y="0"/>
            <a:ext cx="14626724" cy="13716000"/>
          </a:xfrm>
          <a:custGeom>
            <a:avLst/>
            <a:gdLst>
              <a:gd name="csX0" fmla="*/ 0 w 14626724"/>
              <a:gd name="csY0" fmla="*/ 0 h 13716000"/>
              <a:gd name="csX1" fmla="*/ 14626724 w 14626724"/>
              <a:gd name="csY1" fmla="*/ 0 h 13716000"/>
              <a:gd name="csX2" fmla="*/ 14409352 w 14626724"/>
              <a:gd name="csY2" fmla="*/ 173622 h 13716000"/>
              <a:gd name="csX3" fmla="*/ 11700391 w 14626724"/>
              <a:gd name="csY3" fmla="*/ 6858001 h 13716000"/>
              <a:gd name="csX4" fmla="*/ 14409352 w 14626724"/>
              <a:gd name="csY4" fmla="*/ 13542381 h 13716000"/>
              <a:gd name="csX5" fmla="*/ 14626720 w 14626724"/>
              <a:gd name="csY5" fmla="*/ 13716000 h 13716000"/>
              <a:gd name="csX6" fmla="*/ 2 w 14626724"/>
              <a:gd name="csY6" fmla="*/ 13716000 h 13716000"/>
              <a:gd name="csX7" fmla="*/ 217372 w 14626724"/>
              <a:gd name="csY7" fmla="*/ 13542381 h 13716000"/>
              <a:gd name="csX8" fmla="*/ 2926332 w 14626724"/>
              <a:gd name="csY8" fmla="*/ 6858001 h 13716000"/>
              <a:gd name="csX9" fmla="*/ 217372 w 14626724"/>
              <a:gd name="csY9" fmla="*/ 173622 h 137160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14626724" h="13716000">
                <a:moveTo>
                  <a:pt x="0" y="0"/>
                </a:moveTo>
                <a:lnTo>
                  <a:pt x="14626724" y="0"/>
                </a:lnTo>
                <a:lnTo>
                  <a:pt x="14409352" y="173622"/>
                </a:lnTo>
                <a:cubicBezTo>
                  <a:pt x="12785264" y="1544434"/>
                  <a:pt x="11700391" y="4025225"/>
                  <a:pt x="11700391" y="6858001"/>
                </a:cubicBezTo>
                <a:cubicBezTo>
                  <a:pt x="11700391" y="9690777"/>
                  <a:pt x="12785264" y="12171569"/>
                  <a:pt x="14409352" y="13542381"/>
                </a:cubicBezTo>
                <a:lnTo>
                  <a:pt x="14626720" y="13716000"/>
                </a:lnTo>
                <a:lnTo>
                  <a:pt x="2" y="13716000"/>
                </a:lnTo>
                <a:lnTo>
                  <a:pt x="217372" y="13542381"/>
                </a:lnTo>
                <a:cubicBezTo>
                  <a:pt x="1841457" y="12171569"/>
                  <a:pt x="2926332" y="9690777"/>
                  <a:pt x="2926332" y="6858001"/>
                </a:cubicBezTo>
                <a:cubicBezTo>
                  <a:pt x="2926332" y="4025225"/>
                  <a:pt x="1841457" y="1544434"/>
                  <a:pt x="217372" y="1736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1B33499-502A-D922-A0B1-24C3FC23DBCF}"/>
              </a:ext>
            </a:extLst>
          </p:cNvPr>
          <p:cNvSpPr/>
          <p:nvPr/>
        </p:nvSpPr>
        <p:spPr>
          <a:xfrm>
            <a:off x="6165034" y="4136454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2699C6C-70D5-CCE0-C0B8-14A1BB136675}"/>
              </a:ext>
            </a:extLst>
          </p:cNvPr>
          <p:cNvSpPr/>
          <p:nvPr/>
        </p:nvSpPr>
        <p:spPr>
          <a:xfrm>
            <a:off x="17432497" y="4175106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7B794B-20F9-6DCD-4DDD-58CBE39D9D3A}"/>
              </a:ext>
            </a:extLst>
          </p:cNvPr>
          <p:cNvSpPr/>
          <p:nvPr/>
        </p:nvSpPr>
        <p:spPr>
          <a:xfrm>
            <a:off x="6501037" y="6431391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Freeform 103">
            <a:extLst>
              <a:ext uri="{FF2B5EF4-FFF2-40B4-BE49-F238E27FC236}">
                <a16:creationId xmlns:a16="http://schemas.microsoft.com/office/drawing/2014/main" id="{5B74CA67-9003-6390-8532-28034E3FD430}"/>
              </a:ext>
            </a:extLst>
          </p:cNvPr>
          <p:cNvSpPr>
            <a:spLocks noEditPoints="1"/>
          </p:cNvSpPr>
          <p:nvPr/>
        </p:nvSpPr>
        <p:spPr bwMode="auto">
          <a:xfrm>
            <a:off x="17390052" y="8836258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109">
            <a:extLst>
              <a:ext uri="{FF2B5EF4-FFF2-40B4-BE49-F238E27FC236}">
                <a16:creationId xmlns:a16="http://schemas.microsoft.com/office/drawing/2014/main" id="{28B5BF26-CDFA-BC60-2C54-F669A9895601}"/>
              </a:ext>
            </a:extLst>
          </p:cNvPr>
          <p:cNvSpPr>
            <a:spLocks noEditPoints="1"/>
          </p:cNvSpPr>
          <p:nvPr/>
        </p:nvSpPr>
        <p:spPr bwMode="auto">
          <a:xfrm>
            <a:off x="17100165" y="6477099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E34FD45-02BD-E7D4-76E8-31365A2723A9}"/>
              </a:ext>
            </a:extLst>
          </p:cNvPr>
          <p:cNvSpPr/>
          <p:nvPr/>
        </p:nvSpPr>
        <p:spPr>
          <a:xfrm>
            <a:off x="6151049" y="8810365"/>
            <a:ext cx="839106" cy="69925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91727D4-2BDE-A142-FF73-608EE8F2DFF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6FB6B22-4569-A052-1A1F-DC5F561A54F9}"/>
              </a:ext>
            </a:extLst>
          </p:cNvPr>
          <p:cNvGrpSpPr/>
          <p:nvPr/>
        </p:nvGrpSpPr>
        <p:grpSpPr>
          <a:xfrm>
            <a:off x="13119099" y="3936897"/>
            <a:ext cx="6810932" cy="5719923"/>
            <a:chOff x="13119099" y="3936897"/>
            <a:chExt cx="6810932" cy="5719923"/>
          </a:xfrm>
        </p:grpSpPr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74430799-2048-9431-CDD4-9AF7472A46AA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1BFC416-1660-6F0A-F361-917FFC793098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FE1669E-A5DE-06E8-037C-AE2EF27FAB6E}"/>
              </a:ext>
            </a:extLst>
          </p:cNvPr>
          <p:cNvGrpSpPr/>
          <p:nvPr/>
        </p:nvGrpSpPr>
        <p:grpSpPr>
          <a:xfrm>
            <a:off x="13119099" y="4059186"/>
            <a:ext cx="6810932" cy="5719923"/>
            <a:chOff x="13119099" y="4059186"/>
            <a:chExt cx="6810932" cy="5719923"/>
          </a:xfrm>
        </p:grpSpPr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5BFF4DB3-AA11-5E51-5DA8-7A4BA840A55A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52C0BD-8D5E-3E43-3F62-A081A57A2050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CF6BE8C-EE3A-904C-440B-8DF2EE00F438}"/>
              </a:ext>
            </a:extLst>
          </p:cNvPr>
          <p:cNvGrpSpPr/>
          <p:nvPr/>
        </p:nvGrpSpPr>
        <p:grpSpPr>
          <a:xfrm>
            <a:off x="14265275" y="6735711"/>
            <a:ext cx="1898499" cy="244578"/>
            <a:chOff x="14265275" y="6735711"/>
            <a:chExt cx="1898499" cy="244578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1E02267-4EEC-7940-2501-6A2285BFCD79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1BD6A12-FD38-B97A-ABFF-CC8E8AE561AC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AFD7F9F-DDC7-10C0-972D-7EC0C31869F0}"/>
              </a:ext>
            </a:extLst>
          </p:cNvPr>
          <p:cNvGrpSpPr/>
          <p:nvPr/>
        </p:nvGrpSpPr>
        <p:grpSpPr>
          <a:xfrm flipH="1">
            <a:off x="4453970" y="3936897"/>
            <a:ext cx="6810932" cy="5719923"/>
            <a:chOff x="13119099" y="3936897"/>
            <a:chExt cx="6810932" cy="5719923"/>
          </a:xfrm>
        </p:grpSpPr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FD4F967C-C483-9C07-90C8-BD0F369E48A2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7101255"/>
                <a:gd name="adj2" fmla="val 1062092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2C90E52-245C-6AB5-5C2F-C18B01AD6BEA}"/>
                </a:ext>
              </a:extLst>
            </p:cNvPr>
            <p:cNvSpPr/>
            <p:nvPr/>
          </p:nvSpPr>
          <p:spPr>
            <a:xfrm>
              <a:off x="16279987" y="3936897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9BE6CA-7894-1CDA-A04D-7675CBEC6D11}"/>
              </a:ext>
            </a:extLst>
          </p:cNvPr>
          <p:cNvGrpSpPr/>
          <p:nvPr/>
        </p:nvGrpSpPr>
        <p:grpSpPr>
          <a:xfrm flipH="1">
            <a:off x="4453970" y="4059186"/>
            <a:ext cx="6810932" cy="5719923"/>
            <a:chOff x="13119099" y="4059186"/>
            <a:chExt cx="6810932" cy="5719923"/>
          </a:xfrm>
        </p:grpSpPr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013C49C0-D6CF-E6AB-953B-79B41515F1A7}"/>
                </a:ext>
              </a:extLst>
            </p:cNvPr>
            <p:cNvSpPr/>
            <p:nvPr/>
          </p:nvSpPr>
          <p:spPr>
            <a:xfrm rot="5400000">
              <a:off x="13725748" y="3452537"/>
              <a:ext cx="5597634" cy="6810932"/>
            </a:xfrm>
            <a:prstGeom prst="arc">
              <a:avLst>
                <a:gd name="adj1" fmla="val 93413"/>
                <a:gd name="adj2" fmla="val 3662602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E2E9DC7-7CA7-F1C2-CAF1-FE6DB0B37178}"/>
                </a:ext>
              </a:extLst>
            </p:cNvPr>
            <p:cNvSpPr/>
            <p:nvPr/>
          </p:nvSpPr>
          <p:spPr>
            <a:xfrm>
              <a:off x="16279987" y="953453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66AE8EB-178D-DDBE-F50D-8B446755AB87}"/>
              </a:ext>
            </a:extLst>
          </p:cNvPr>
          <p:cNvGrpSpPr/>
          <p:nvPr/>
        </p:nvGrpSpPr>
        <p:grpSpPr>
          <a:xfrm flipH="1">
            <a:off x="8220227" y="6735711"/>
            <a:ext cx="1898499" cy="244578"/>
            <a:chOff x="14265275" y="6735711"/>
            <a:chExt cx="1898499" cy="244578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3F799F4-604E-55B5-837C-F40A0956A5A6}"/>
                </a:ext>
              </a:extLst>
            </p:cNvPr>
            <p:cNvCxnSpPr>
              <a:cxnSpLocks/>
            </p:cNvCxnSpPr>
            <p:nvPr/>
          </p:nvCxnSpPr>
          <p:spPr>
            <a:xfrm>
              <a:off x="14265275" y="6858000"/>
              <a:ext cx="180959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F5A6823B-AA81-72E7-EAB1-F30948440C21}"/>
                </a:ext>
              </a:extLst>
            </p:cNvPr>
            <p:cNvSpPr/>
            <p:nvPr/>
          </p:nvSpPr>
          <p:spPr>
            <a:xfrm>
              <a:off x="15919196" y="6735711"/>
              <a:ext cx="244578" cy="244578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79E48E42-5F5C-09E9-39E0-B0164BE1351C}"/>
              </a:ext>
            </a:extLst>
          </p:cNvPr>
          <p:cNvSpPr/>
          <p:nvPr/>
        </p:nvSpPr>
        <p:spPr>
          <a:xfrm>
            <a:off x="9877424" y="4532109"/>
            <a:ext cx="4651783" cy="4651783"/>
          </a:xfrm>
          <a:prstGeom prst="ellipse">
            <a:avLst/>
          </a:prstGeom>
          <a:solidFill>
            <a:schemeClr val="bg2"/>
          </a:solidFill>
          <a:ln>
            <a:solidFill>
              <a:schemeClr val="tx1">
                <a:lumMod val="10000"/>
                <a:lumOff val="90000"/>
              </a:schemeClr>
            </a:solidFill>
          </a:ln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!!MainTitle1">
            <a:extLst>
              <a:ext uri="{FF2B5EF4-FFF2-40B4-BE49-F238E27FC236}">
                <a16:creationId xmlns:a16="http://schemas.microsoft.com/office/drawing/2014/main" id="{570FA6AA-DB96-E8DF-221A-3125C033BE45}"/>
              </a:ext>
            </a:extLst>
          </p:cNvPr>
          <p:cNvSpPr txBox="1"/>
          <p:nvPr/>
        </p:nvSpPr>
        <p:spPr>
          <a:xfrm>
            <a:off x="10788859" y="6236664"/>
            <a:ext cx="2806282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MINDMAP</a:t>
            </a:r>
            <a:endParaRPr lang="en-US" sz="4000" b="1" dirty="0"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3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3A4C14E-5117-96C9-FB32-1956767BDE2D}"/>
              </a:ext>
            </a:extLst>
          </p:cNvPr>
          <p:cNvSpPr>
            <a:spLocks/>
          </p:cNvSpPr>
          <p:nvPr/>
        </p:nvSpPr>
        <p:spPr bwMode="auto">
          <a:xfrm>
            <a:off x="10847054" y="7436170"/>
            <a:ext cx="26898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05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1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4CEE3E20-E57B-2D1F-DF3F-F876825C2CE1}"/>
              </a:ext>
            </a:extLst>
          </p:cNvPr>
          <p:cNvSpPr/>
          <p:nvPr/>
        </p:nvSpPr>
        <p:spPr>
          <a:xfrm>
            <a:off x="11844135" y="7848762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0DF009A2-5BF0-8FD2-F4E7-62912E8E457B}"/>
              </a:ext>
            </a:extLst>
          </p:cNvPr>
          <p:cNvSpPr/>
          <p:nvPr/>
        </p:nvSpPr>
        <p:spPr>
          <a:xfrm>
            <a:off x="11380460" y="7848762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84030AD2-0D60-9E9E-E9C2-1999D2F6E534}"/>
              </a:ext>
            </a:extLst>
          </p:cNvPr>
          <p:cNvSpPr/>
          <p:nvPr/>
        </p:nvSpPr>
        <p:spPr>
          <a:xfrm>
            <a:off x="12307810" y="7848762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6BF1BC36-9AF2-8C0E-2193-E8912B29B8F5}"/>
              </a:ext>
            </a:extLst>
          </p:cNvPr>
          <p:cNvSpPr/>
          <p:nvPr/>
        </p:nvSpPr>
        <p:spPr>
          <a:xfrm>
            <a:off x="12771486" y="7848762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61" grpId="0" animBg="1"/>
          <p:bldP spid="62" grpId="0"/>
          <p:bldP spid="63" grpId="0"/>
          <p:bldP spid="192" grpId="0" animBg="1"/>
          <p:bldP spid="193" grpId="0" animBg="1"/>
          <p:bldP spid="194" grpId="0" animBg="1"/>
          <p:bldP spid="19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1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12" grpId="0" animBg="1"/>
          <p:bldP spid="17" grpId="0" animBg="1"/>
          <p:bldP spid="22" grpId="0" animBg="1"/>
          <p:bldP spid="27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61" grpId="0" animBg="1"/>
          <p:bldP spid="62" grpId="0"/>
          <p:bldP spid="63" grpId="0"/>
          <p:bldP spid="192" grpId="0" animBg="1"/>
          <p:bldP spid="193" grpId="0" animBg="1"/>
          <p:bldP spid="194" grpId="0" animBg="1"/>
          <p:bldP spid="195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5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7F7047"/>
      </a:accent1>
      <a:accent2>
        <a:srgbClr val="D8CDB0"/>
      </a:accent2>
      <a:accent3>
        <a:srgbClr val="1C2135"/>
      </a:accent3>
      <a:accent4>
        <a:srgbClr val="5A6794"/>
      </a:accent4>
      <a:accent5>
        <a:srgbClr val="8794C0"/>
      </a:accent5>
      <a:accent6>
        <a:srgbClr val="E7E9EE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2_D_21">
      <a:dk1>
        <a:srgbClr val="FFFFFF"/>
      </a:dk1>
      <a:lt1>
        <a:srgbClr val="000000"/>
      </a:lt1>
      <a:dk2>
        <a:srgbClr val="E8E8E8"/>
      </a:dk2>
      <a:lt2>
        <a:srgbClr val="0E2841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15630</TotalTime>
  <Words>990</Words>
  <Application>Microsoft Office PowerPoint</Application>
  <PresentationFormat>Custom</PresentationFormat>
  <Paragraphs>220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184</dc:title>
  <dc:creator>Slide Ocean</dc:creator>
  <cp:keywords>SlideOcean.net</cp:keywords>
  <cp:lastModifiedBy>SO</cp:lastModifiedBy>
  <cp:revision>4027</cp:revision>
  <dcterms:created xsi:type="dcterms:W3CDTF">2024-04-24T08:43:56Z</dcterms:created>
  <dcterms:modified xsi:type="dcterms:W3CDTF">2026-01-25T02:12:02Z</dcterms:modified>
</cp:coreProperties>
</file>