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9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D4B091"/>
    <a:srgbClr val="D69D6A"/>
    <a:srgbClr val="985D41"/>
    <a:srgbClr val="F3EBD4"/>
    <a:srgbClr val="CCA77F"/>
    <a:srgbClr val="E7E7E7"/>
    <a:srgbClr val="B5A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 varScale="1">
        <p:scale>
          <a:sx n="54" d="100"/>
          <a:sy n="54" d="100"/>
        </p:scale>
        <p:origin x="180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Group 152">
            <a:extLst>
              <a:ext uri="{FF2B5EF4-FFF2-40B4-BE49-F238E27FC236}">
                <a16:creationId xmlns:a16="http://schemas.microsoft.com/office/drawing/2014/main" id="{631842EA-5099-199B-60E1-998B557A45ED}"/>
              </a:ext>
            </a:extLst>
          </p:cNvPr>
          <p:cNvGrpSpPr/>
          <p:nvPr/>
        </p:nvGrpSpPr>
        <p:grpSpPr>
          <a:xfrm>
            <a:off x="3696113" y="2297397"/>
            <a:ext cx="17856196" cy="9075357"/>
            <a:chOff x="3263902" y="2297397"/>
            <a:chExt cx="17856196" cy="9075357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AD205F5-8063-7B2F-39DB-F9041A1BDF7D}"/>
                </a:ext>
              </a:extLst>
            </p:cNvPr>
            <p:cNvSpPr/>
            <p:nvPr/>
          </p:nvSpPr>
          <p:spPr>
            <a:xfrm rot="20400000">
              <a:off x="3263902" y="6122285"/>
              <a:ext cx="17856196" cy="3375997"/>
            </a:xfrm>
            <a:custGeom>
              <a:avLst/>
              <a:gdLst>
                <a:gd name="csX0" fmla="*/ 17723676 w 17856196"/>
                <a:gd name="csY0" fmla="*/ 0 h 3375997"/>
                <a:gd name="csX1" fmla="*/ 17856196 w 17856196"/>
                <a:gd name="csY1" fmla="*/ 48233 h 3375997"/>
                <a:gd name="csX2" fmla="*/ 17823991 w 17856196"/>
                <a:gd name="csY2" fmla="*/ 84390 h 3375997"/>
                <a:gd name="csX3" fmla="*/ 7505087 w 17856196"/>
                <a:gd name="csY3" fmla="*/ 3375997 h 3375997"/>
                <a:gd name="csX4" fmla="*/ 223239 w 17856196"/>
                <a:gd name="csY4" fmla="*/ 2049082 h 3375997"/>
                <a:gd name="csX5" fmla="*/ 0 w 17856196"/>
                <a:gd name="csY5" fmla="*/ 1950925 h 3375997"/>
                <a:gd name="csX6" fmla="*/ 41952 w 17856196"/>
                <a:gd name="csY6" fmla="*/ 1835661 h 3375997"/>
                <a:gd name="csX7" fmla="*/ 313700 w 17856196"/>
                <a:gd name="csY7" fmla="*/ 1954085 h 3375997"/>
                <a:gd name="csX8" fmla="*/ 7505088 w 17856196"/>
                <a:gd name="csY8" fmla="*/ 3252890 h 3375997"/>
                <a:gd name="csX9" fmla="*/ 17695803 w 17856196"/>
                <a:gd name="csY9" fmla="*/ 31018 h 337599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7856196" h="3375997">
                  <a:moveTo>
                    <a:pt x="17723676" y="0"/>
                  </a:moveTo>
                  <a:lnTo>
                    <a:pt x="17856196" y="48233"/>
                  </a:lnTo>
                  <a:lnTo>
                    <a:pt x="17823991" y="84390"/>
                  </a:lnTo>
                  <a:cubicBezTo>
                    <a:pt x="15975169" y="2032003"/>
                    <a:pt x="12049338" y="3375997"/>
                    <a:pt x="7505087" y="3375997"/>
                  </a:cubicBezTo>
                  <a:cubicBezTo>
                    <a:pt x="4739024" y="3375998"/>
                    <a:pt x="2202090" y="2878033"/>
                    <a:pt x="223239" y="2049082"/>
                  </a:cubicBezTo>
                  <a:lnTo>
                    <a:pt x="0" y="1950925"/>
                  </a:lnTo>
                  <a:lnTo>
                    <a:pt x="41952" y="1835661"/>
                  </a:lnTo>
                  <a:lnTo>
                    <a:pt x="313700" y="1954085"/>
                  </a:lnTo>
                  <a:cubicBezTo>
                    <a:pt x="2267968" y="2765476"/>
                    <a:pt x="4773386" y="3252890"/>
                    <a:pt x="7505088" y="3252890"/>
                  </a:cubicBezTo>
                  <a:cubicBezTo>
                    <a:pt x="11992886" y="3252890"/>
                    <a:pt x="15869947" y="1937370"/>
                    <a:pt x="17695803" y="310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220DF4E-4170-9215-C9C1-68F8F126EC90}"/>
                </a:ext>
              </a:extLst>
            </p:cNvPr>
            <p:cNvSpPr/>
            <p:nvPr/>
          </p:nvSpPr>
          <p:spPr>
            <a:xfrm rot="1560000">
              <a:off x="19584442" y="2297397"/>
              <a:ext cx="1070098" cy="1221078"/>
            </a:xfrm>
            <a:custGeom>
              <a:avLst/>
              <a:gdLst>
                <a:gd name="csX0" fmla="*/ 689712 w 1379424"/>
                <a:gd name="csY0" fmla="*/ 0 h 1574048"/>
                <a:gd name="csX1" fmla="*/ 1379424 w 1379424"/>
                <a:gd name="csY1" fmla="*/ 1574048 h 1574048"/>
                <a:gd name="csX2" fmla="*/ 1366760 w 1379424"/>
                <a:gd name="csY2" fmla="*/ 1574048 h 1574048"/>
                <a:gd name="csX3" fmla="*/ 689712 w 1379424"/>
                <a:gd name="csY3" fmla="*/ 1309178 h 1574048"/>
                <a:gd name="csX4" fmla="*/ 12666 w 1379424"/>
                <a:gd name="csY4" fmla="*/ 1574048 h 1574048"/>
                <a:gd name="csX5" fmla="*/ 0 w 1379424"/>
                <a:gd name="csY5" fmla="*/ 1574048 h 1574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379424" h="1574048">
                  <a:moveTo>
                    <a:pt x="689712" y="0"/>
                  </a:moveTo>
                  <a:lnTo>
                    <a:pt x="1379424" y="1574048"/>
                  </a:lnTo>
                  <a:lnTo>
                    <a:pt x="1366760" y="1574048"/>
                  </a:lnTo>
                  <a:lnTo>
                    <a:pt x="689712" y="1309178"/>
                  </a:lnTo>
                  <a:lnTo>
                    <a:pt x="12666" y="1574048"/>
                  </a:lnTo>
                  <a:lnTo>
                    <a:pt x="0" y="15740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B1F50C5-8D17-4E7C-EC5E-A65C7500F4F2}"/>
                </a:ext>
              </a:extLst>
            </p:cNvPr>
            <p:cNvGrpSpPr/>
            <p:nvPr/>
          </p:nvGrpSpPr>
          <p:grpSpPr>
            <a:xfrm>
              <a:off x="3402515" y="10705934"/>
              <a:ext cx="666820" cy="666820"/>
              <a:chOff x="2613120" y="9345837"/>
              <a:chExt cx="2194560" cy="2194560"/>
            </a:xfrm>
          </p:grpSpPr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8B611485-346E-CA92-DE69-D943F1183771}"/>
                  </a:ext>
                </a:extLst>
              </p:cNvPr>
              <p:cNvSpPr/>
              <p:nvPr/>
            </p:nvSpPr>
            <p:spPr>
              <a:xfrm>
                <a:off x="2613120" y="9345837"/>
                <a:ext cx="2194560" cy="219456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1B3EC067-F09C-F5E7-67F8-F21AE0B93C43}"/>
                  </a:ext>
                </a:extLst>
              </p:cNvPr>
              <p:cNvSpPr/>
              <p:nvPr/>
            </p:nvSpPr>
            <p:spPr>
              <a:xfrm>
                <a:off x="3299581" y="10032298"/>
                <a:ext cx="821645" cy="82164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8AEEE9D-73B8-7D02-C8E0-2423BC588667}"/>
              </a:ext>
            </a:extLst>
          </p:cNvPr>
          <p:cNvGrpSpPr/>
          <p:nvPr/>
        </p:nvGrpSpPr>
        <p:grpSpPr>
          <a:xfrm>
            <a:off x="5729756" y="9457521"/>
            <a:ext cx="2194560" cy="2496500"/>
            <a:chOff x="5729756" y="9457521"/>
            <a:chExt cx="2194560" cy="2496500"/>
          </a:xfrm>
        </p:grpSpPr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0AF2436E-34AF-4D57-3E15-CFBE554BD1CC}"/>
                </a:ext>
              </a:extLst>
            </p:cNvPr>
            <p:cNvGrpSpPr/>
            <p:nvPr/>
          </p:nvGrpSpPr>
          <p:grpSpPr>
            <a:xfrm>
              <a:off x="5729756" y="9457521"/>
              <a:ext cx="2194560" cy="2496500"/>
              <a:chOff x="5297545" y="9457521"/>
              <a:chExt cx="2194560" cy="2496500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6B88BE52-1B9D-D1E0-290B-E71D293A5882}"/>
                  </a:ext>
                </a:extLst>
              </p:cNvPr>
              <p:cNvSpPr/>
              <p:nvPr/>
            </p:nvSpPr>
            <p:spPr>
              <a:xfrm>
                <a:off x="5297545" y="9759461"/>
                <a:ext cx="2194560" cy="2194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Isosceles Triangle 75">
                <a:extLst>
                  <a:ext uri="{FF2B5EF4-FFF2-40B4-BE49-F238E27FC236}">
                    <a16:creationId xmlns:a16="http://schemas.microsoft.com/office/drawing/2014/main" id="{873A0399-C090-CDB1-0E00-8151452AFDF4}"/>
                  </a:ext>
                </a:extLst>
              </p:cNvPr>
              <p:cNvSpPr/>
              <p:nvPr/>
            </p:nvSpPr>
            <p:spPr>
              <a:xfrm rot="20400000">
                <a:off x="5731842" y="9457521"/>
                <a:ext cx="368298" cy="31750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C95B562-56A4-56C2-9FC3-8FB5064750C8}"/>
                </a:ext>
              </a:extLst>
            </p:cNvPr>
            <p:cNvSpPr/>
            <p:nvPr/>
          </p:nvSpPr>
          <p:spPr>
            <a:xfrm>
              <a:off x="5927830" y="9957535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oogle Shape;9127;p76">
            <a:extLst>
              <a:ext uri="{FF2B5EF4-FFF2-40B4-BE49-F238E27FC236}">
                <a16:creationId xmlns:a16="http://schemas.microsoft.com/office/drawing/2014/main" id="{B72BE370-558A-8E4D-80C8-4DFFC95FFAE2}"/>
              </a:ext>
            </a:extLst>
          </p:cNvPr>
          <p:cNvGrpSpPr/>
          <p:nvPr/>
        </p:nvGrpSpPr>
        <p:grpSpPr>
          <a:xfrm>
            <a:off x="6414877" y="10462535"/>
            <a:ext cx="824319" cy="788413"/>
            <a:chOff x="5049750" y="832600"/>
            <a:chExt cx="505100" cy="483100"/>
          </a:xfrm>
          <a:solidFill>
            <a:schemeClr val="tx2"/>
          </a:solidFill>
        </p:grpSpPr>
        <p:sp>
          <p:nvSpPr>
            <p:cNvPr id="44" name="Google Shape;9128;p76">
              <a:extLst>
                <a:ext uri="{FF2B5EF4-FFF2-40B4-BE49-F238E27FC236}">
                  <a16:creationId xmlns:a16="http://schemas.microsoft.com/office/drawing/2014/main" id="{77DE9F9F-1C73-52C2-EE37-525DA351EB13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45" name="Google Shape;9129;p76">
              <a:extLst>
                <a:ext uri="{FF2B5EF4-FFF2-40B4-BE49-F238E27FC236}">
                  <a16:creationId xmlns:a16="http://schemas.microsoft.com/office/drawing/2014/main" id="{0965693E-8149-B21E-5C45-0B7D49AB9071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B2D3CE8-49F0-D14D-C15B-489891AE83D8}"/>
              </a:ext>
            </a:extLst>
          </p:cNvPr>
          <p:cNvGrpSpPr/>
          <p:nvPr/>
        </p:nvGrpSpPr>
        <p:grpSpPr>
          <a:xfrm>
            <a:off x="9229368" y="9192532"/>
            <a:ext cx="2244804" cy="2194560"/>
            <a:chOff x="9229368" y="9192532"/>
            <a:chExt cx="2244804" cy="2194560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39D85CCF-FA1B-7933-61A3-B770525F730D}"/>
                </a:ext>
              </a:extLst>
            </p:cNvPr>
            <p:cNvGrpSpPr/>
            <p:nvPr/>
          </p:nvGrpSpPr>
          <p:grpSpPr>
            <a:xfrm>
              <a:off x="9229368" y="9192532"/>
              <a:ext cx="2244804" cy="2194560"/>
              <a:chOff x="8797157" y="9192532"/>
              <a:chExt cx="2244804" cy="2194560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5C754BCB-5F9E-C901-779C-D82F7CB9C4DC}"/>
                  </a:ext>
                </a:extLst>
              </p:cNvPr>
              <p:cNvSpPr/>
              <p:nvPr/>
            </p:nvSpPr>
            <p:spPr>
              <a:xfrm>
                <a:off x="8797157" y="9192532"/>
                <a:ext cx="2194560" cy="21945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Isosceles Triangle 104">
                <a:extLst>
                  <a:ext uri="{FF2B5EF4-FFF2-40B4-BE49-F238E27FC236}">
                    <a16:creationId xmlns:a16="http://schemas.microsoft.com/office/drawing/2014/main" id="{3BA7B33D-39CF-F31F-1723-FBE81CFB854E}"/>
                  </a:ext>
                </a:extLst>
              </p:cNvPr>
              <p:cNvSpPr/>
              <p:nvPr/>
            </p:nvSpPr>
            <p:spPr>
              <a:xfrm rot="8100000">
                <a:off x="10673663" y="11055692"/>
                <a:ext cx="368298" cy="3175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02DFE095-D2A8-BA63-F86D-2D2B5BB4F17A}"/>
                </a:ext>
              </a:extLst>
            </p:cNvPr>
            <p:cNvSpPr/>
            <p:nvPr/>
          </p:nvSpPr>
          <p:spPr>
            <a:xfrm>
              <a:off x="9427442" y="939060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9B2A4EA-C07C-8866-B630-9846A4169AC9}"/>
              </a:ext>
            </a:extLst>
          </p:cNvPr>
          <p:cNvGrpSpPr/>
          <p:nvPr/>
        </p:nvGrpSpPr>
        <p:grpSpPr>
          <a:xfrm>
            <a:off x="12577858" y="7961952"/>
            <a:ext cx="2248614" cy="2194560"/>
            <a:chOff x="12577858" y="7961952"/>
            <a:chExt cx="2248614" cy="2194560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B1991967-7C02-4096-6137-C32B1FE1F87A}"/>
                </a:ext>
              </a:extLst>
            </p:cNvPr>
            <p:cNvGrpSpPr/>
            <p:nvPr/>
          </p:nvGrpSpPr>
          <p:grpSpPr>
            <a:xfrm>
              <a:off x="12577858" y="7961952"/>
              <a:ext cx="2248614" cy="2194560"/>
              <a:chOff x="12145647" y="7961952"/>
              <a:chExt cx="2248614" cy="2194560"/>
            </a:xfrm>
          </p:grpSpPr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FCD1451-D894-4258-4592-6090EE1E7C0F}"/>
                  </a:ext>
                </a:extLst>
              </p:cNvPr>
              <p:cNvSpPr/>
              <p:nvPr/>
            </p:nvSpPr>
            <p:spPr>
              <a:xfrm>
                <a:off x="12199701" y="7961952"/>
                <a:ext cx="2194560" cy="21945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Isosceles Triangle 115">
                <a:extLst>
                  <a:ext uri="{FF2B5EF4-FFF2-40B4-BE49-F238E27FC236}">
                    <a16:creationId xmlns:a16="http://schemas.microsoft.com/office/drawing/2014/main" id="{5A028282-D9D5-7A86-A77B-FE952CEFDE35}"/>
                  </a:ext>
                </a:extLst>
              </p:cNvPr>
              <p:cNvSpPr/>
              <p:nvPr/>
            </p:nvSpPr>
            <p:spPr>
              <a:xfrm rot="18900000">
                <a:off x="12145647" y="7978089"/>
                <a:ext cx="368298" cy="3175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95E0C63C-9879-1856-1CA5-289E10A7DCA7}"/>
                </a:ext>
              </a:extLst>
            </p:cNvPr>
            <p:cNvSpPr/>
            <p:nvPr/>
          </p:nvSpPr>
          <p:spPr>
            <a:xfrm>
              <a:off x="12829986" y="816002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C9A2614-E355-62CA-94E9-384D30E02B42}"/>
              </a:ext>
            </a:extLst>
          </p:cNvPr>
          <p:cNvGrpSpPr/>
          <p:nvPr/>
        </p:nvGrpSpPr>
        <p:grpSpPr>
          <a:xfrm>
            <a:off x="15507926" y="6368547"/>
            <a:ext cx="2194560" cy="2318274"/>
            <a:chOff x="15507926" y="6368547"/>
            <a:chExt cx="2194560" cy="2318274"/>
          </a:xfrm>
        </p:grpSpPr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F7F8C2B9-1C18-FCDE-D351-89A6DDB23C96}"/>
                </a:ext>
              </a:extLst>
            </p:cNvPr>
            <p:cNvGrpSpPr/>
            <p:nvPr/>
          </p:nvGrpSpPr>
          <p:grpSpPr>
            <a:xfrm>
              <a:off x="15507926" y="6368547"/>
              <a:ext cx="2194560" cy="2318274"/>
              <a:chOff x="15075715" y="6368547"/>
              <a:chExt cx="2194560" cy="2318274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962E1623-CE2F-305A-E640-20E17F10BF56}"/>
                  </a:ext>
                </a:extLst>
              </p:cNvPr>
              <p:cNvSpPr/>
              <p:nvPr/>
            </p:nvSpPr>
            <p:spPr>
              <a:xfrm>
                <a:off x="15075715" y="6368547"/>
                <a:ext cx="2194560" cy="21945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Isosceles Triangle 126">
                <a:extLst>
                  <a:ext uri="{FF2B5EF4-FFF2-40B4-BE49-F238E27FC236}">
                    <a16:creationId xmlns:a16="http://schemas.microsoft.com/office/drawing/2014/main" id="{557F0FAB-1906-EFA4-2496-B549A69964FB}"/>
                  </a:ext>
                </a:extLst>
              </p:cNvPr>
              <p:cNvSpPr/>
              <p:nvPr/>
            </p:nvSpPr>
            <p:spPr>
              <a:xfrm rot="8400000">
                <a:off x="16829459" y="8327139"/>
                <a:ext cx="368298" cy="359682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F12033DD-280E-29B2-A624-C6E51A3C4BDE}"/>
                </a:ext>
              </a:extLst>
            </p:cNvPr>
            <p:cNvSpPr/>
            <p:nvPr/>
          </p:nvSpPr>
          <p:spPr>
            <a:xfrm>
              <a:off x="15706000" y="656662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9741B4D-722C-DC6D-5B4E-0855E8897F3C}"/>
              </a:ext>
            </a:extLst>
          </p:cNvPr>
          <p:cNvGrpSpPr/>
          <p:nvPr/>
        </p:nvGrpSpPr>
        <p:grpSpPr>
          <a:xfrm>
            <a:off x="17769287" y="4173987"/>
            <a:ext cx="2422508" cy="2194560"/>
            <a:chOff x="17769287" y="4173987"/>
            <a:chExt cx="2422508" cy="2194560"/>
          </a:xfrm>
        </p:grpSpPr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C3FB8DC4-8CC9-FF48-A9C8-2252E901A7BD}"/>
                </a:ext>
              </a:extLst>
            </p:cNvPr>
            <p:cNvGrpSpPr/>
            <p:nvPr/>
          </p:nvGrpSpPr>
          <p:grpSpPr>
            <a:xfrm>
              <a:off x="17769287" y="4173987"/>
              <a:ext cx="2422508" cy="2194560"/>
              <a:chOff x="17337076" y="4173987"/>
              <a:chExt cx="2422508" cy="2194560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920BFDF-F120-991B-DF87-34CD10D7916D}"/>
                  </a:ext>
                </a:extLst>
              </p:cNvPr>
              <p:cNvSpPr/>
              <p:nvPr/>
            </p:nvSpPr>
            <p:spPr>
              <a:xfrm>
                <a:off x="17565024" y="4173987"/>
                <a:ext cx="2194560" cy="219456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Isosceles Triangle 137">
                <a:extLst>
                  <a:ext uri="{FF2B5EF4-FFF2-40B4-BE49-F238E27FC236}">
                    <a16:creationId xmlns:a16="http://schemas.microsoft.com/office/drawing/2014/main" id="{FB597AB4-2659-B7DA-C638-93CB13EAA0C0}"/>
                  </a:ext>
                </a:extLst>
              </p:cNvPr>
              <p:cNvSpPr/>
              <p:nvPr/>
            </p:nvSpPr>
            <p:spPr>
              <a:xfrm rot="18000000">
                <a:off x="17311677" y="4442542"/>
                <a:ext cx="368298" cy="3175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874261CA-5CD6-3223-B1D3-DA6251981A12}"/>
                </a:ext>
              </a:extLst>
            </p:cNvPr>
            <p:cNvSpPr/>
            <p:nvPr/>
          </p:nvSpPr>
          <p:spPr>
            <a:xfrm>
              <a:off x="18195309" y="437206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Google Shape;9271;p76">
            <a:extLst>
              <a:ext uri="{FF2B5EF4-FFF2-40B4-BE49-F238E27FC236}">
                <a16:creationId xmlns:a16="http://schemas.microsoft.com/office/drawing/2014/main" id="{B749E6C6-6BCE-9546-2903-B95E4A3AACAA}"/>
              </a:ext>
            </a:extLst>
          </p:cNvPr>
          <p:cNvSpPr/>
          <p:nvPr/>
        </p:nvSpPr>
        <p:spPr>
          <a:xfrm>
            <a:off x="9859590" y="9934098"/>
            <a:ext cx="934116" cy="711428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>
              <a:solidFill>
                <a:srgbClr val="435D74"/>
              </a:solidFill>
            </a:endParaRPr>
          </a:p>
        </p:txBody>
      </p:sp>
      <p:grpSp>
        <p:nvGrpSpPr>
          <p:cNvPr id="35" name="Google Shape;9392;p77">
            <a:extLst>
              <a:ext uri="{FF2B5EF4-FFF2-40B4-BE49-F238E27FC236}">
                <a16:creationId xmlns:a16="http://schemas.microsoft.com/office/drawing/2014/main" id="{6C95A20E-4837-2D33-6AEF-6C6083058DB8}"/>
              </a:ext>
            </a:extLst>
          </p:cNvPr>
          <p:cNvGrpSpPr/>
          <p:nvPr/>
        </p:nvGrpSpPr>
        <p:grpSpPr>
          <a:xfrm>
            <a:off x="18714147" y="4887115"/>
            <a:ext cx="760736" cy="768304"/>
            <a:chOff x="-64764500" y="2280550"/>
            <a:chExt cx="316650" cy="319800"/>
          </a:xfrm>
          <a:solidFill>
            <a:schemeClr val="tx2"/>
          </a:solidFill>
        </p:grpSpPr>
        <p:sp>
          <p:nvSpPr>
            <p:cNvPr id="36" name="Google Shape;9393;p77">
              <a:extLst>
                <a:ext uri="{FF2B5EF4-FFF2-40B4-BE49-F238E27FC236}">
                  <a16:creationId xmlns:a16="http://schemas.microsoft.com/office/drawing/2014/main" id="{E5D4B839-9EF8-F352-EF52-EB82AAD6E9D6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 dirty="0"/>
            </a:p>
          </p:txBody>
        </p:sp>
        <p:sp>
          <p:nvSpPr>
            <p:cNvPr id="37" name="Google Shape;9394;p77">
              <a:extLst>
                <a:ext uri="{FF2B5EF4-FFF2-40B4-BE49-F238E27FC236}">
                  <a16:creationId xmlns:a16="http://schemas.microsoft.com/office/drawing/2014/main" id="{CBFF261A-7E3C-0E1E-E4F6-22E2C7020C5C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8" name="Google Shape;13321;p86">
            <a:extLst>
              <a:ext uri="{FF2B5EF4-FFF2-40B4-BE49-F238E27FC236}">
                <a16:creationId xmlns:a16="http://schemas.microsoft.com/office/drawing/2014/main" id="{3977C63B-7556-12C6-7A5F-3E17E128F411}"/>
              </a:ext>
            </a:extLst>
          </p:cNvPr>
          <p:cNvGrpSpPr/>
          <p:nvPr/>
        </p:nvGrpSpPr>
        <p:grpSpPr>
          <a:xfrm>
            <a:off x="16208554" y="7072305"/>
            <a:ext cx="793304" cy="787044"/>
            <a:chOff x="2508825" y="2318350"/>
            <a:chExt cx="297750" cy="295400"/>
          </a:xfrm>
          <a:solidFill>
            <a:schemeClr val="tx2"/>
          </a:solidFill>
        </p:grpSpPr>
        <p:sp>
          <p:nvSpPr>
            <p:cNvPr id="39" name="Google Shape;13322;p86">
              <a:extLst>
                <a:ext uri="{FF2B5EF4-FFF2-40B4-BE49-F238E27FC236}">
                  <a16:creationId xmlns:a16="http://schemas.microsoft.com/office/drawing/2014/main" id="{7B850E45-87E0-2905-33BD-08979A30D53F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0" name="Google Shape;13323;p86">
              <a:extLst>
                <a:ext uri="{FF2B5EF4-FFF2-40B4-BE49-F238E27FC236}">
                  <a16:creationId xmlns:a16="http://schemas.microsoft.com/office/drawing/2014/main" id="{0CC34F32-CA80-BD13-FE3F-E9740492DC79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41" name="Google Shape;13014;p85">
            <a:extLst>
              <a:ext uri="{FF2B5EF4-FFF2-40B4-BE49-F238E27FC236}">
                <a16:creationId xmlns:a16="http://schemas.microsoft.com/office/drawing/2014/main" id="{176CB544-84A2-3FBB-E4FD-2180C80F4585}"/>
              </a:ext>
            </a:extLst>
          </p:cNvPr>
          <p:cNvSpPr/>
          <p:nvPr/>
        </p:nvSpPr>
        <p:spPr>
          <a:xfrm>
            <a:off x="13322505" y="8685087"/>
            <a:ext cx="813374" cy="748290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/>
          </a:p>
        </p:txBody>
      </p:sp>
      <p:sp>
        <p:nvSpPr>
          <p:cNvPr id="150" name="!!MainTitle1">
            <a:extLst>
              <a:ext uri="{FF2B5EF4-FFF2-40B4-BE49-F238E27FC236}">
                <a16:creationId xmlns:a16="http://schemas.microsoft.com/office/drawing/2014/main" id="{7D06C344-F233-88D3-CFD4-4E092C8F6BA6}"/>
              </a:ext>
            </a:extLst>
          </p:cNvPr>
          <p:cNvSpPr txBox="1"/>
          <p:nvPr/>
        </p:nvSpPr>
        <p:spPr>
          <a:xfrm>
            <a:off x="1453765" y="1190307"/>
            <a:ext cx="103060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Strategic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FC602204-BC1A-3A71-869E-C17447413F5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C9C4D749-9E15-710A-C659-C670B1DEE809}"/>
              </a:ext>
            </a:extLst>
          </p:cNvPr>
          <p:cNvSpPr>
            <a:spLocks/>
          </p:cNvSpPr>
          <p:nvPr/>
        </p:nvSpPr>
        <p:spPr bwMode="auto">
          <a:xfrm>
            <a:off x="1549015" y="2334120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CD3CF53-4747-46E8-F9BF-6858FC21B764}"/>
              </a:ext>
            </a:extLst>
          </p:cNvPr>
          <p:cNvGrpSpPr/>
          <p:nvPr/>
        </p:nvGrpSpPr>
        <p:grpSpPr>
          <a:xfrm>
            <a:off x="3989627" y="7411669"/>
            <a:ext cx="2709486" cy="1588875"/>
            <a:chOff x="4443430" y="4425263"/>
            <a:chExt cx="2488311" cy="1588875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CBAF9241-2066-5CDB-73BA-B3F4E91A910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1AAC6868-F5CB-C7FA-A98E-E74CCC8FD8D8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136D3550-814D-F74A-55C5-920678B1C55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86C0A2-A55C-7D61-FA7B-64F35BF2B2F3}"/>
              </a:ext>
            </a:extLst>
          </p:cNvPr>
          <p:cNvGrpSpPr/>
          <p:nvPr/>
        </p:nvGrpSpPr>
        <p:grpSpPr>
          <a:xfrm>
            <a:off x="11759840" y="11566255"/>
            <a:ext cx="2709486" cy="1588875"/>
            <a:chOff x="4443430" y="4425263"/>
            <a:chExt cx="2488311" cy="1588875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C169782-3617-3456-2BA7-498DE8A1DD6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A02CF836-3622-F5E7-1829-A94B4A8D49CB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98296E53-CF2B-CB03-4B05-31B7C9F5C34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5274DD1-7B45-64EB-5872-C265E1747268}"/>
              </a:ext>
            </a:extLst>
          </p:cNvPr>
          <p:cNvGrpSpPr/>
          <p:nvPr/>
        </p:nvGrpSpPr>
        <p:grpSpPr>
          <a:xfrm>
            <a:off x="10294988" y="5919498"/>
            <a:ext cx="2709486" cy="1588875"/>
            <a:chOff x="4443430" y="4425263"/>
            <a:chExt cx="2488311" cy="1588875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F4109E47-192A-A676-C38D-21C67D169A4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10E05C63-AC22-6FE2-6B45-B37184C5BE4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753D7015-DB23-9C96-3EE3-1AC38186325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C62890-F3EF-5E32-EF15-08656AE946D7}"/>
              </a:ext>
            </a:extLst>
          </p:cNvPr>
          <p:cNvGrpSpPr/>
          <p:nvPr/>
        </p:nvGrpSpPr>
        <p:grpSpPr>
          <a:xfrm>
            <a:off x="17997235" y="8821833"/>
            <a:ext cx="2709486" cy="1588875"/>
            <a:chOff x="4443430" y="4425263"/>
            <a:chExt cx="2488311" cy="158887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A3355084-8DD3-64EC-C980-EDFE2391A3B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8A971D6D-2110-E089-DE6E-57498DB26E1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7002CAD2-CC29-FE8C-40CE-F56AB334E04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E44E90-EA3F-105B-CA44-93CBDCEDB63A}"/>
              </a:ext>
            </a:extLst>
          </p:cNvPr>
          <p:cNvGrpSpPr/>
          <p:nvPr/>
        </p:nvGrpSpPr>
        <p:grpSpPr>
          <a:xfrm>
            <a:off x="14706159" y="2804325"/>
            <a:ext cx="2709486" cy="1588875"/>
            <a:chOff x="4443430" y="4425263"/>
            <a:chExt cx="2488311" cy="1588875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194D636F-EE21-67FD-6282-7FA3E0B64F62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F1518563-6581-8230-BF4A-5617D7D5625B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9D2C0C1B-598C-B382-FA1D-84029A9CA77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642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"/>
    </mc:Choice>
    <mc:Fallback xmlns="">
      <p:transition spd="slow"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41" grpId="0" animBg="1"/>
          <p:bldP spid="150" grpId="0"/>
          <p:bldP spid="1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41" grpId="0" animBg="1"/>
          <p:bldP spid="150" grpId="0"/>
          <p:bldP spid="16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Group 169">
            <a:extLst>
              <a:ext uri="{FF2B5EF4-FFF2-40B4-BE49-F238E27FC236}">
                <a16:creationId xmlns:a16="http://schemas.microsoft.com/office/drawing/2014/main" id="{32F2761B-C68F-8B08-7858-96F8AF1E5418}"/>
              </a:ext>
            </a:extLst>
          </p:cNvPr>
          <p:cNvGrpSpPr/>
          <p:nvPr/>
        </p:nvGrpSpPr>
        <p:grpSpPr>
          <a:xfrm>
            <a:off x="3696113" y="2297397"/>
            <a:ext cx="17856196" cy="9075357"/>
            <a:chOff x="3263902" y="2297397"/>
            <a:chExt cx="17856196" cy="9075357"/>
          </a:xfrm>
        </p:grpSpPr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2FD76C03-5903-0B9D-C966-E8F01B45C88B}"/>
                </a:ext>
              </a:extLst>
            </p:cNvPr>
            <p:cNvSpPr/>
            <p:nvPr/>
          </p:nvSpPr>
          <p:spPr>
            <a:xfrm rot="20400000">
              <a:off x="3263902" y="6122285"/>
              <a:ext cx="17856196" cy="3375997"/>
            </a:xfrm>
            <a:custGeom>
              <a:avLst/>
              <a:gdLst>
                <a:gd name="csX0" fmla="*/ 17723676 w 17856196"/>
                <a:gd name="csY0" fmla="*/ 0 h 3375997"/>
                <a:gd name="csX1" fmla="*/ 17856196 w 17856196"/>
                <a:gd name="csY1" fmla="*/ 48233 h 3375997"/>
                <a:gd name="csX2" fmla="*/ 17823991 w 17856196"/>
                <a:gd name="csY2" fmla="*/ 84390 h 3375997"/>
                <a:gd name="csX3" fmla="*/ 7505087 w 17856196"/>
                <a:gd name="csY3" fmla="*/ 3375997 h 3375997"/>
                <a:gd name="csX4" fmla="*/ 223239 w 17856196"/>
                <a:gd name="csY4" fmla="*/ 2049082 h 3375997"/>
                <a:gd name="csX5" fmla="*/ 0 w 17856196"/>
                <a:gd name="csY5" fmla="*/ 1950925 h 3375997"/>
                <a:gd name="csX6" fmla="*/ 41952 w 17856196"/>
                <a:gd name="csY6" fmla="*/ 1835661 h 3375997"/>
                <a:gd name="csX7" fmla="*/ 313700 w 17856196"/>
                <a:gd name="csY7" fmla="*/ 1954085 h 3375997"/>
                <a:gd name="csX8" fmla="*/ 7505088 w 17856196"/>
                <a:gd name="csY8" fmla="*/ 3252890 h 3375997"/>
                <a:gd name="csX9" fmla="*/ 17695803 w 17856196"/>
                <a:gd name="csY9" fmla="*/ 31018 h 337599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7856196" h="3375997">
                  <a:moveTo>
                    <a:pt x="17723676" y="0"/>
                  </a:moveTo>
                  <a:lnTo>
                    <a:pt x="17856196" y="48233"/>
                  </a:lnTo>
                  <a:lnTo>
                    <a:pt x="17823991" y="84390"/>
                  </a:lnTo>
                  <a:cubicBezTo>
                    <a:pt x="15975169" y="2032003"/>
                    <a:pt x="12049338" y="3375997"/>
                    <a:pt x="7505087" y="3375997"/>
                  </a:cubicBezTo>
                  <a:cubicBezTo>
                    <a:pt x="4739024" y="3375998"/>
                    <a:pt x="2202090" y="2878033"/>
                    <a:pt x="223239" y="2049082"/>
                  </a:cubicBezTo>
                  <a:lnTo>
                    <a:pt x="0" y="1950925"/>
                  </a:lnTo>
                  <a:lnTo>
                    <a:pt x="41952" y="1835661"/>
                  </a:lnTo>
                  <a:lnTo>
                    <a:pt x="313700" y="1954085"/>
                  </a:lnTo>
                  <a:cubicBezTo>
                    <a:pt x="2267968" y="2765476"/>
                    <a:pt x="4773386" y="3252890"/>
                    <a:pt x="7505088" y="3252890"/>
                  </a:cubicBezTo>
                  <a:cubicBezTo>
                    <a:pt x="11992886" y="3252890"/>
                    <a:pt x="15869947" y="1937370"/>
                    <a:pt x="17695803" y="310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17B797E4-2304-C7AD-0406-C89EF7695345}"/>
                </a:ext>
              </a:extLst>
            </p:cNvPr>
            <p:cNvSpPr/>
            <p:nvPr/>
          </p:nvSpPr>
          <p:spPr>
            <a:xfrm rot="1560000">
              <a:off x="19584442" y="2297397"/>
              <a:ext cx="1070098" cy="1221078"/>
            </a:xfrm>
            <a:custGeom>
              <a:avLst/>
              <a:gdLst>
                <a:gd name="csX0" fmla="*/ 689712 w 1379424"/>
                <a:gd name="csY0" fmla="*/ 0 h 1574048"/>
                <a:gd name="csX1" fmla="*/ 1379424 w 1379424"/>
                <a:gd name="csY1" fmla="*/ 1574048 h 1574048"/>
                <a:gd name="csX2" fmla="*/ 1366760 w 1379424"/>
                <a:gd name="csY2" fmla="*/ 1574048 h 1574048"/>
                <a:gd name="csX3" fmla="*/ 689712 w 1379424"/>
                <a:gd name="csY3" fmla="*/ 1309178 h 1574048"/>
                <a:gd name="csX4" fmla="*/ 12666 w 1379424"/>
                <a:gd name="csY4" fmla="*/ 1574048 h 1574048"/>
                <a:gd name="csX5" fmla="*/ 0 w 1379424"/>
                <a:gd name="csY5" fmla="*/ 1574048 h 1574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379424" h="1574048">
                  <a:moveTo>
                    <a:pt x="689712" y="0"/>
                  </a:moveTo>
                  <a:lnTo>
                    <a:pt x="1379424" y="1574048"/>
                  </a:lnTo>
                  <a:lnTo>
                    <a:pt x="1366760" y="1574048"/>
                  </a:lnTo>
                  <a:lnTo>
                    <a:pt x="689712" y="1309178"/>
                  </a:lnTo>
                  <a:lnTo>
                    <a:pt x="12666" y="1574048"/>
                  </a:lnTo>
                  <a:lnTo>
                    <a:pt x="0" y="15740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F35177B0-A1A8-5FB5-D60F-25F83E082478}"/>
                </a:ext>
              </a:extLst>
            </p:cNvPr>
            <p:cNvGrpSpPr/>
            <p:nvPr/>
          </p:nvGrpSpPr>
          <p:grpSpPr>
            <a:xfrm>
              <a:off x="3402515" y="10705934"/>
              <a:ext cx="666820" cy="666820"/>
              <a:chOff x="2613120" y="9345837"/>
              <a:chExt cx="2194560" cy="2194560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E520CD3F-CE80-A8E6-A7FB-E5C5CB32B9A4}"/>
                  </a:ext>
                </a:extLst>
              </p:cNvPr>
              <p:cNvSpPr/>
              <p:nvPr/>
            </p:nvSpPr>
            <p:spPr>
              <a:xfrm>
                <a:off x="2613120" y="9345837"/>
                <a:ext cx="2194560" cy="219456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4" name="Oval 283">
                <a:extLst>
                  <a:ext uri="{FF2B5EF4-FFF2-40B4-BE49-F238E27FC236}">
                    <a16:creationId xmlns:a16="http://schemas.microsoft.com/office/drawing/2014/main" id="{EB530A4E-81AA-87D4-8705-B8D3001F353B}"/>
                  </a:ext>
                </a:extLst>
              </p:cNvPr>
              <p:cNvSpPr/>
              <p:nvPr/>
            </p:nvSpPr>
            <p:spPr>
              <a:xfrm>
                <a:off x="3299581" y="10032298"/>
                <a:ext cx="821645" cy="82164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58669C32-42AC-215A-7110-55FDDAC48CEC}"/>
              </a:ext>
            </a:extLst>
          </p:cNvPr>
          <p:cNvGrpSpPr/>
          <p:nvPr/>
        </p:nvGrpSpPr>
        <p:grpSpPr>
          <a:xfrm>
            <a:off x="5729756" y="9457521"/>
            <a:ext cx="2194560" cy="2496500"/>
            <a:chOff x="5729756" y="9457521"/>
            <a:chExt cx="2194560" cy="249650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75CCDA05-1C2C-9898-9441-C36CC8A9ACD7}"/>
                </a:ext>
              </a:extLst>
            </p:cNvPr>
            <p:cNvGrpSpPr/>
            <p:nvPr/>
          </p:nvGrpSpPr>
          <p:grpSpPr>
            <a:xfrm>
              <a:off x="5729756" y="9457521"/>
              <a:ext cx="2194560" cy="2496500"/>
              <a:chOff x="5297545" y="9457521"/>
              <a:chExt cx="2194560" cy="2496500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FD143353-F854-AA05-E8D7-12BF5C8DFBB5}"/>
                  </a:ext>
                </a:extLst>
              </p:cNvPr>
              <p:cNvSpPr/>
              <p:nvPr/>
            </p:nvSpPr>
            <p:spPr>
              <a:xfrm>
                <a:off x="5297545" y="9759461"/>
                <a:ext cx="2194560" cy="2194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9" name="Isosceles Triangle 288">
                <a:extLst>
                  <a:ext uri="{FF2B5EF4-FFF2-40B4-BE49-F238E27FC236}">
                    <a16:creationId xmlns:a16="http://schemas.microsoft.com/office/drawing/2014/main" id="{3B90C450-AADB-DFC0-33DE-74922C56EF06}"/>
                  </a:ext>
                </a:extLst>
              </p:cNvPr>
              <p:cNvSpPr/>
              <p:nvPr/>
            </p:nvSpPr>
            <p:spPr>
              <a:xfrm rot="20400000">
                <a:off x="5731842" y="9457521"/>
                <a:ext cx="368298" cy="31750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B5F0CD64-AF53-5866-18B1-05159A8C6710}"/>
                </a:ext>
              </a:extLst>
            </p:cNvPr>
            <p:cNvSpPr/>
            <p:nvPr/>
          </p:nvSpPr>
          <p:spPr>
            <a:xfrm>
              <a:off x="5927830" y="9957535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0" name="Google Shape;9127;p76">
            <a:extLst>
              <a:ext uri="{FF2B5EF4-FFF2-40B4-BE49-F238E27FC236}">
                <a16:creationId xmlns:a16="http://schemas.microsoft.com/office/drawing/2014/main" id="{2E0896B7-86C7-75E4-908B-405D9BD0E324}"/>
              </a:ext>
            </a:extLst>
          </p:cNvPr>
          <p:cNvGrpSpPr/>
          <p:nvPr/>
        </p:nvGrpSpPr>
        <p:grpSpPr>
          <a:xfrm>
            <a:off x="6414877" y="10462535"/>
            <a:ext cx="824319" cy="788413"/>
            <a:chOff x="5049750" y="832600"/>
            <a:chExt cx="505100" cy="483100"/>
          </a:xfrm>
          <a:solidFill>
            <a:schemeClr val="tx2"/>
          </a:solidFill>
        </p:grpSpPr>
        <p:sp>
          <p:nvSpPr>
            <p:cNvPr id="291" name="Google Shape;9128;p76">
              <a:extLst>
                <a:ext uri="{FF2B5EF4-FFF2-40B4-BE49-F238E27FC236}">
                  <a16:creationId xmlns:a16="http://schemas.microsoft.com/office/drawing/2014/main" id="{FDDC7C1F-392B-C299-77FC-4CA050701188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292" name="Google Shape;9129;p76">
              <a:extLst>
                <a:ext uri="{FF2B5EF4-FFF2-40B4-BE49-F238E27FC236}">
                  <a16:creationId xmlns:a16="http://schemas.microsoft.com/office/drawing/2014/main" id="{2D7785AD-EEB7-7170-0453-8CBC97A3D005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22540537-8DD5-EE38-84BE-1FFD3C313F26}"/>
              </a:ext>
            </a:extLst>
          </p:cNvPr>
          <p:cNvGrpSpPr/>
          <p:nvPr/>
        </p:nvGrpSpPr>
        <p:grpSpPr>
          <a:xfrm>
            <a:off x="3989627" y="7411669"/>
            <a:ext cx="2709486" cy="1588875"/>
            <a:chOff x="4443430" y="4425263"/>
            <a:chExt cx="2488311" cy="1588875"/>
          </a:xfrm>
        </p:grpSpPr>
        <p:sp>
          <p:nvSpPr>
            <p:cNvPr id="294" name="Textbox 200">
              <a:extLst>
                <a:ext uri="{FF2B5EF4-FFF2-40B4-BE49-F238E27FC236}">
                  <a16:creationId xmlns:a16="http://schemas.microsoft.com/office/drawing/2014/main" id="{DD1FAA1E-2FE6-4C2A-7C73-44AB31253495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5" name="Textbox 200">
              <a:extLst>
                <a:ext uri="{FF2B5EF4-FFF2-40B4-BE49-F238E27FC236}">
                  <a16:creationId xmlns:a16="http://schemas.microsoft.com/office/drawing/2014/main" id="{7ED380D2-35FA-FCD7-14EF-C4F45A68C338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6" name="Textbox 200">
              <a:extLst>
                <a:ext uri="{FF2B5EF4-FFF2-40B4-BE49-F238E27FC236}">
                  <a16:creationId xmlns:a16="http://schemas.microsoft.com/office/drawing/2014/main" id="{F4722AC6-C9ED-BFE8-600E-E020DEDA0D0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15684D80-7524-83CF-58A0-A4163808BC6C}"/>
              </a:ext>
            </a:extLst>
          </p:cNvPr>
          <p:cNvGrpSpPr/>
          <p:nvPr/>
        </p:nvGrpSpPr>
        <p:grpSpPr>
          <a:xfrm>
            <a:off x="9229368" y="9192532"/>
            <a:ext cx="2244804" cy="2194560"/>
            <a:chOff x="9229368" y="9192532"/>
            <a:chExt cx="2244804" cy="2194560"/>
          </a:xfrm>
        </p:grpSpPr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8F225182-AB97-F513-D0EE-FD6542F885EB}"/>
                </a:ext>
              </a:extLst>
            </p:cNvPr>
            <p:cNvGrpSpPr/>
            <p:nvPr/>
          </p:nvGrpSpPr>
          <p:grpSpPr>
            <a:xfrm>
              <a:off x="9229368" y="9192532"/>
              <a:ext cx="2244804" cy="2194560"/>
              <a:chOff x="8797157" y="9192532"/>
              <a:chExt cx="2244804" cy="2194560"/>
            </a:xfrm>
          </p:grpSpPr>
          <p:sp>
            <p:nvSpPr>
              <p:cNvPr id="300" name="Oval 299">
                <a:extLst>
                  <a:ext uri="{FF2B5EF4-FFF2-40B4-BE49-F238E27FC236}">
                    <a16:creationId xmlns:a16="http://schemas.microsoft.com/office/drawing/2014/main" id="{6CE22B28-397E-70EF-3388-DDE3A4CB2DA1}"/>
                  </a:ext>
                </a:extLst>
              </p:cNvPr>
              <p:cNvSpPr/>
              <p:nvPr/>
            </p:nvSpPr>
            <p:spPr>
              <a:xfrm>
                <a:off x="8797157" y="9192532"/>
                <a:ext cx="2194560" cy="21945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1" name="Isosceles Triangle 300">
                <a:extLst>
                  <a:ext uri="{FF2B5EF4-FFF2-40B4-BE49-F238E27FC236}">
                    <a16:creationId xmlns:a16="http://schemas.microsoft.com/office/drawing/2014/main" id="{089D87D3-5607-88BF-964C-BECFFDEAFFC9}"/>
                  </a:ext>
                </a:extLst>
              </p:cNvPr>
              <p:cNvSpPr/>
              <p:nvPr/>
            </p:nvSpPr>
            <p:spPr>
              <a:xfrm rot="8100000">
                <a:off x="10673663" y="11055692"/>
                <a:ext cx="368298" cy="3175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3DEBF468-A5A0-BE53-911C-BBD686E4A7D1}"/>
                </a:ext>
              </a:extLst>
            </p:cNvPr>
            <p:cNvSpPr/>
            <p:nvPr/>
          </p:nvSpPr>
          <p:spPr>
            <a:xfrm>
              <a:off x="9427442" y="939060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B2E30494-AF92-9E29-F225-0A7949B106EC}"/>
              </a:ext>
            </a:extLst>
          </p:cNvPr>
          <p:cNvGrpSpPr/>
          <p:nvPr/>
        </p:nvGrpSpPr>
        <p:grpSpPr>
          <a:xfrm>
            <a:off x="11759840" y="11566255"/>
            <a:ext cx="2709486" cy="1588875"/>
            <a:chOff x="4443430" y="4425263"/>
            <a:chExt cx="2488311" cy="1588875"/>
          </a:xfrm>
        </p:grpSpPr>
        <p:sp>
          <p:nvSpPr>
            <p:cNvPr id="303" name="Textbox 200">
              <a:extLst>
                <a:ext uri="{FF2B5EF4-FFF2-40B4-BE49-F238E27FC236}">
                  <a16:creationId xmlns:a16="http://schemas.microsoft.com/office/drawing/2014/main" id="{2AA8222A-6BA0-E50A-B7E0-7EB68EC1544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4" name="Textbox 200">
              <a:extLst>
                <a:ext uri="{FF2B5EF4-FFF2-40B4-BE49-F238E27FC236}">
                  <a16:creationId xmlns:a16="http://schemas.microsoft.com/office/drawing/2014/main" id="{8DDCA6D7-A968-3947-6986-9ECCEA502F0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5" name="Textbox 200">
              <a:extLst>
                <a:ext uri="{FF2B5EF4-FFF2-40B4-BE49-F238E27FC236}">
                  <a16:creationId xmlns:a16="http://schemas.microsoft.com/office/drawing/2014/main" id="{3A36683A-FF43-5DCF-519D-62CB059DCA0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8C2A1102-C088-A5AB-78DF-14C4F4BDCBDD}"/>
              </a:ext>
            </a:extLst>
          </p:cNvPr>
          <p:cNvGrpSpPr/>
          <p:nvPr/>
        </p:nvGrpSpPr>
        <p:grpSpPr>
          <a:xfrm>
            <a:off x="12577858" y="7961952"/>
            <a:ext cx="2248614" cy="2194560"/>
            <a:chOff x="12577858" y="7961952"/>
            <a:chExt cx="2248614" cy="2194560"/>
          </a:xfrm>
        </p:grpSpPr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939D7C64-84D5-2F17-F358-178C613E6164}"/>
                </a:ext>
              </a:extLst>
            </p:cNvPr>
            <p:cNvGrpSpPr/>
            <p:nvPr/>
          </p:nvGrpSpPr>
          <p:grpSpPr>
            <a:xfrm>
              <a:off x="12577858" y="7961952"/>
              <a:ext cx="2248614" cy="2194560"/>
              <a:chOff x="12145647" y="7961952"/>
              <a:chExt cx="2248614" cy="2194560"/>
            </a:xfrm>
          </p:grpSpPr>
          <p:sp>
            <p:nvSpPr>
              <p:cNvPr id="309" name="Oval 308">
                <a:extLst>
                  <a:ext uri="{FF2B5EF4-FFF2-40B4-BE49-F238E27FC236}">
                    <a16:creationId xmlns:a16="http://schemas.microsoft.com/office/drawing/2014/main" id="{795A8F2B-84B3-49AD-8E7A-F955F6803E55}"/>
                  </a:ext>
                </a:extLst>
              </p:cNvPr>
              <p:cNvSpPr/>
              <p:nvPr/>
            </p:nvSpPr>
            <p:spPr>
              <a:xfrm>
                <a:off x="12199701" y="7961952"/>
                <a:ext cx="2194560" cy="21945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0" name="Isosceles Triangle 309">
                <a:extLst>
                  <a:ext uri="{FF2B5EF4-FFF2-40B4-BE49-F238E27FC236}">
                    <a16:creationId xmlns:a16="http://schemas.microsoft.com/office/drawing/2014/main" id="{E61F9D20-C7B0-E2AA-3341-F5973BDA6FE7}"/>
                  </a:ext>
                </a:extLst>
              </p:cNvPr>
              <p:cNvSpPr/>
              <p:nvPr/>
            </p:nvSpPr>
            <p:spPr>
              <a:xfrm rot="18900000">
                <a:off x="12145647" y="7978089"/>
                <a:ext cx="368298" cy="3175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599A8128-74CD-CE51-8951-BA527F9C4157}"/>
                </a:ext>
              </a:extLst>
            </p:cNvPr>
            <p:cNvSpPr/>
            <p:nvPr/>
          </p:nvSpPr>
          <p:spPr>
            <a:xfrm>
              <a:off x="12829986" y="816002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DF6E7CC7-D1C1-4FA4-188A-54B9D7ECA427}"/>
              </a:ext>
            </a:extLst>
          </p:cNvPr>
          <p:cNvGrpSpPr/>
          <p:nvPr/>
        </p:nvGrpSpPr>
        <p:grpSpPr>
          <a:xfrm>
            <a:off x="10294988" y="5919498"/>
            <a:ext cx="2709486" cy="1588875"/>
            <a:chOff x="4443430" y="4425263"/>
            <a:chExt cx="2488311" cy="1588875"/>
          </a:xfrm>
        </p:grpSpPr>
        <p:sp>
          <p:nvSpPr>
            <p:cNvPr id="312" name="Textbox 200">
              <a:extLst>
                <a:ext uri="{FF2B5EF4-FFF2-40B4-BE49-F238E27FC236}">
                  <a16:creationId xmlns:a16="http://schemas.microsoft.com/office/drawing/2014/main" id="{01483988-810C-6B00-2FBE-5AF83FB864C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3" name="Textbox 200">
              <a:extLst>
                <a:ext uri="{FF2B5EF4-FFF2-40B4-BE49-F238E27FC236}">
                  <a16:creationId xmlns:a16="http://schemas.microsoft.com/office/drawing/2014/main" id="{B776DD80-A4B7-7201-78C2-DDC07B05ECD2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4" name="Textbox 200">
              <a:extLst>
                <a:ext uri="{FF2B5EF4-FFF2-40B4-BE49-F238E27FC236}">
                  <a16:creationId xmlns:a16="http://schemas.microsoft.com/office/drawing/2014/main" id="{1006F844-5F41-02CF-D4EF-BAC262CD9F7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C634ED05-5891-6A07-0AC2-4CBF22AFC17C}"/>
              </a:ext>
            </a:extLst>
          </p:cNvPr>
          <p:cNvGrpSpPr/>
          <p:nvPr/>
        </p:nvGrpSpPr>
        <p:grpSpPr>
          <a:xfrm>
            <a:off x="15507926" y="6368547"/>
            <a:ext cx="2194560" cy="2318274"/>
            <a:chOff x="15507926" y="6368547"/>
            <a:chExt cx="2194560" cy="2318274"/>
          </a:xfrm>
        </p:grpSpPr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54AB095F-865A-EF63-13E7-C89352A7FE0A}"/>
                </a:ext>
              </a:extLst>
            </p:cNvPr>
            <p:cNvGrpSpPr/>
            <p:nvPr/>
          </p:nvGrpSpPr>
          <p:grpSpPr>
            <a:xfrm>
              <a:off x="15507926" y="6368547"/>
              <a:ext cx="2194560" cy="2318274"/>
              <a:chOff x="15075715" y="6368547"/>
              <a:chExt cx="2194560" cy="2318274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A6FFDFEF-801A-93B2-BDB4-7386A73DEFB5}"/>
                  </a:ext>
                </a:extLst>
              </p:cNvPr>
              <p:cNvSpPr/>
              <p:nvPr/>
            </p:nvSpPr>
            <p:spPr>
              <a:xfrm>
                <a:off x="15075715" y="6368547"/>
                <a:ext cx="2194560" cy="21945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9" name="Isosceles Triangle 318">
                <a:extLst>
                  <a:ext uri="{FF2B5EF4-FFF2-40B4-BE49-F238E27FC236}">
                    <a16:creationId xmlns:a16="http://schemas.microsoft.com/office/drawing/2014/main" id="{5A2ACB96-006A-AD40-97B3-9A7AC6D170A1}"/>
                  </a:ext>
                </a:extLst>
              </p:cNvPr>
              <p:cNvSpPr/>
              <p:nvPr/>
            </p:nvSpPr>
            <p:spPr>
              <a:xfrm rot="8400000">
                <a:off x="16829459" y="8327139"/>
                <a:ext cx="368298" cy="359682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6E22A3EA-4CA2-E56E-01BC-C14C5EDC08DC}"/>
                </a:ext>
              </a:extLst>
            </p:cNvPr>
            <p:cNvSpPr/>
            <p:nvPr/>
          </p:nvSpPr>
          <p:spPr>
            <a:xfrm>
              <a:off x="15706000" y="656662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27DF8E16-F6F1-99DB-D676-10BC169E6493}"/>
              </a:ext>
            </a:extLst>
          </p:cNvPr>
          <p:cNvGrpSpPr/>
          <p:nvPr/>
        </p:nvGrpSpPr>
        <p:grpSpPr>
          <a:xfrm>
            <a:off x="17997235" y="8821833"/>
            <a:ext cx="2709486" cy="1588875"/>
            <a:chOff x="4443430" y="4425263"/>
            <a:chExt cx="2488311" cy="1588875"/>
          </a:xfrm>
        </p:grpSpPr>
        <p:sp>
          <p:nvSpPr>
            <p:cNvPr id="321" name="Textbox 200">
              <a:extLst>
                <a:ext uri="{FF2B5EF4-FFF2-40B4-BE49-F238E27FC236}">
                  <a16:creationId xmlns:a16="http://schemas.microsoft.com/office/drawing/2014/main" id="{96A921D6-4B9D-64AF-6273-5E7C785FB285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2" name="Textbox 200">
              <a:extLst>
                <a:ext uri="{FF2B5EF4-FFF2-40B4-BE49-F238E27FC236}">
                  <a16:creationId xmlns:a16="http://schemas.microsoft.com/office/drawing/2014/main" id="{D42E730A-D68E-D468-F2EE-B501AF88CDF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3" name="Textbox 200">
              <a:extLst>
                <a:ext uri="{FF2B5EF4-FFF2-40B4-BE49-F238E27FC236}">
                  <a16:creationId xmlns:a16="http://schemas.microsoft.com/office/drawing/2014/main" id="{7430BF75-1B8D-A19E-A365-DCB869F9BD1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39B94853-DF6C-7542-8EF9-2B83F5AA36BD}"/>
              </a:ext>
            </a:extLst>
          </p:cNvPr>
          <p:cNvGrpSpPr/>
          <p:nvPr/>
        </p:nvGrpSpPr>
        <p:grpSpPr>
          <a:xfrm>
            <a:off x="17769287" y="4173987"/>
            <a:ext cx="2422508" cy="2194560"/>
            <a:chOff x="17769287" y="4173987"/>
            <a:chExt cx="2422508" cy="2194560"/>
          </a:xfrm>
        </p:grpSpPr>
        <p:grpSp>
          <p:nvGrpSpPr>
            <p:cNvPr id="325" name="Group 324">
              <a:extLst>
                <a:ext uri="{FF2B5EF4-FFF2-40B4-BE49-F238E27FC236}">
                  <a16:creationId xmlns:a16="http://schemas.microsoft.com/office/drawing/2014/main" id="{0189335C-524E-086B-574C-C6D5428FD4CF}"/>
                </a:ext>
              </a:extLst>
            </p:cNvPr>
            <p:cNvGrpSpPr/>
            <p:nvPr/>
          </p:nvGrpSpPr>
          <p:grpSpPr>
            <a:xfrm>
              <a:off x="17769287" y="4173987"/>
              <a:ext cx="2422508" cy="2194560"/>
              <a:chOff x="17337076" y="4173987"/>
              <a:chExt cx="2422508" cy="2194560"/>
            </a:xfrm>
          </p:grpSpPr>
          <p:sp>
            <p:nvSpPr>
              <p:cNvPr id="327" name="Oval 326">
                <a:extLst>
                  <a:ext uri="{FF2B5EF4-FFF2-40B4-BE49-F238E27FC236}">
                    <a16:creationId xmlns:a16="http://schemas.microsoft.com/office/drawing/2014/main" id="{4D7110A1-0D82-3DE8-9D31-C5D0F3D3481A}"/>
                  </a:ext>
                </a:extLst>
              </p:cNvPr>
              <p:cNvSpPr/>
              <p:nvPr/>
            </p:nvSpPr>
            <p:spPr>
              <a:xfrm>
                <a:off x="17565024" y="4173987"/>
                <a:ext cx="2194560" cy="219456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8" name="Isosceles Triangle 327">
                <a:extLst>
                  <a:ext uri="{FF2B5EF4-FFF2-40B4-BE49-F238E27FC236}">
                    <a16:creationId xmlns:a16="http://schemas.microsoft.com/office/drawing/2014/main" id="{DFF9CBAF-938D-C95B-8965-1AFA1DC6174C}"/>
                  </a:ext>
                </a:extLst>
              </p:cNvPr>
              <p:cNvSpPr/>
              <p:nvPr/>
            </p:nvSpPr>
            <p:spPr>
              <a:xfrm rot="18000000">
                <a:off x="17311677" y="4442542"/>
                <a:ext cx="368298" cy="3175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6" name="Oval 325">
              <a:extLst>
                <a:ext uri="{FF2B5EF4-FFF2-40B4-BE49-F238E27FC236}">
                  <a16:creationId xmlns:a16="http://schemas.microsoft.com/office/drawing/2014/main" id="{32742DC0-6C0F-D35E-9699-AB8492EE54D1}"/>
                </a:ext>
              </a:extLst>
            </p:cNvPr>
            <p:cNvSpPr/>
            <p:nvPr/>
          </p:nvSpPr>
          <p:spPr>
            <a:xfrm>
              <a:off x="18195309" y="437206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2A8247CB-3D51-BF02-D1D5-13034F7027C0}"/>
              </a:ext>
            </a:extLst>
          </p:cNvPr>
          <p:cNvGrpSpPr/>
          <p:nvPr/>
        </p:nvGrpSpPr>
        <p:grpSpPr>
          <a:xfrm>
            <a:off x="14706159" y="2804325"/>
            <a:ext cx="2709486" cy="1588875"/>
            <a:chOff x="4443430" y="4425263"/>
            <a:chExt cx="2488311" cy="1588875"/>
          </a:xfrm>
        </p:grpSpPr>
        <p:sp>
          <p:nvSpPr>
            <p:cNvPr id="330" name="Textbox 200">
              <a:extLst>
                <a:ext uri="{FF2B5EF4-FFF2-40B4-BE49-F238E27FC236}">
                  <a16:creationId xmlns:a16="http://schemas.microsoft.com/office/drawing/2014/main" id="{595361BA-2AA5-E7D0-7B60-5F4CF86C837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6" name="Textbox 200">
              <a:extLst>
                <a:ext uri="{FF2B5EF4-FFF2-40B4-BE49-F238E27FC236}">
                  <a16:creationId xmlns:a16="http://schemas.microsoft.com/office/drawing/2014/main" id="{DBE6D7ED-0BE3-5ADD-8321-8D9BC0CA04D1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7" name="Textbox 200">
              <a:extLst>
                <a:ext uri="{FF2B5EF4-FFF2-40B4-BE49-F238E27FC236}">
                  <a16:creationId xmlns:a16="http://schemas.microsoft.com/office/drawing/2014/main" id="{C81CC729-00DC-DCEF-5ED6-E7D17EFF765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8" name="Google Shape;9271;p76">
            <a:extLst>
              <a:ext uri="{FF2B5EF4-FFF2-40B4-BE49-F238E27FC236}">
                <a16:creationId xmlns:a16="http://schemas.microsoft.com/office/drawing/2014/main" id="{94985FF7-D2D7-690B-980E-4C98BFEE602F}"/>
              </a:ext>
            </a:extLst>
          </p:cNvPr>
          <p:cNvSpPr/>
          <p:nvPr/>
        </p:nvSpPr>
        <p:spPr>
          <a:xfrm>
            <a:off x="9859590" y="9934098"/>
            <a:ext cx="934116" cy="711428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>
              <a:solidFill>
                <a:srgbClr val="435D74"/>
              </a:solidFill>
            </a:endParaRPr>
          </a:p>
        </p:txBody>
      </p:sp>
      <p:grpSp>
        <p:nvGrpSpPr>
          <p:cNvPr id="339" name="Google Shape;9392;p77">
            <a:extLst>
              <a:ext uri="{FF2B5EF4-FFF2-40B4-BE49-F238E27FC236}">
                <a16:creationId xmlns:a16="http://schemas.microsoft.com/office/drawing/2014/main" id="{9A44E7BC-A499-3031-4C2A-B0B2E633F383}"/>
              </a:ext>
            </a:extLst>
          </p:cNvPr>
          <p:cNvGrpSpPr/>
          <p:nvPr/>
        </p:nvGrpSpPr>
        <p:grpSpPr>
          <a:xfrm>
            <a:off x="18714147" y="4887115"/>
            <a:ext cx="760736" cy="768304"/>
            <a:chOff x="-64764500" y="2280550"/>
            <a:chExt cx="316650" cy="319800"/>
          </a:xfrm>
          <a:solidFill>
            <a:schemeClr val="tx2"/>
          </a:solidFill>
        </p:grpSpPr>
        <p:sp>
          <p:nvSpPr>
            <p:cNvPr id="340" name="Google Shape;9393;p77">
              <a:extLst>
                <a:ext uri="{FF2B5EF4-FFF2-40B4-BE49-F238E27FC236}">
                  <a16:creationId xmlns:a16="http://schemas.microsoft.com/office/drawing/2014/main" id="{9185825B-62F6-8C0E-8CB3-4F8398A37CC6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 dirty="0"/>
            </a:p>
          </p:txBody>
        </p:sp>
        <p:sp>
          <p:nvSpPr>
            <p:cNvPr id="341" name="Google Shape;9394;p77">
              <a:extLst>
                <a:ext uri="{FF2B5EF4-FFF2-40B4-BE49-F238E27FC236}">
                  <a16:creationId xmlns:a16="http://schemas.microsoft.com/office/drawing/2014/main" id="{F68A27E2-E720-B4EB-B37C-4798515D3642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42" name="Google Shape;13321;p86">
            <a:extLst>
              <a:ext uri="{FF2B5EF4-FFF2-40B4-BE49-F238E27FC236}">
                <a16:creationId xmlns:a16="http://schemas.microsoft.com/office/drawing/2014/main" id="{992DE17A-0001-498F-9742-380C96BD7D12}"/>
              </a:ext>
            </a:extLst>
          </p:cNvPr>
          <p:cNvGrpSpPr/>
          <p:nvPr/>
        </p:nvGrpSpPr>
        <p:grpSpPr>
          <a:xfrm>
            <a:off x="16208554" y="7072305"/>
            <a:ext cx="793304" cy="787044"/>
            <a:chOff x="2508825" y="2318350"/>
            <a:chExt cx="297750" cy="295400"/>
          </a:xfrm>
          <a:solidFill>
            <a:schemeClr val="tx2"/>
          </a:solidFill>
        </p:grpSpPr>
        <p:sp>
          <p:nvSpPr>
            <p:cNvPr id="343" name="Google Shape;13322;p86">
              <a:extLst>
                <a:ext uri="{FF2B5EF4-FFF2-40B4-BE49-F238E27FC236}">
                  <a16:creationId xmlns:a16="http://schemas.microsoft.com/office/drawing/2014/main" id="{800369C8-B600-4CBE-60D3-55B456FEF0AC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4" name="Google Shape;13323;p86">
              <a:extLst>
                <a:ext uri="{FF2B5EF4-FFF2-40B4-BE49-F238E27FC236}">
                  <a16:creationId xmlns:a16="http://schemas.microsoft.com/office/drawing/2014/main" id="{A4E21C64-AA23-3A48-800E-5219BBC18858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345" name="Google Shape;13014;p85">
            <a:extLst>
              <a:ext uri="{FF2B5EF4-FFF2-40B4-BE49-F238E27FC236}">
                <a16:creationId xmlns:a16="http://schemas.microsoft.com/office/drawing/2014/main" id="{E40C0656-EC7A-5984-A4D5-5C70271B9AA4}"/>
              </a:ext>
            </a:extLst>
          </p:cNvPr>
          <p:cNvSpPr/>
          <p:nvPr/>
        </p:nvSpPr>
        <p:spPr>
          <a:xfrm>
            <a:off x="13322505" y="8685087"/>
            <a:ext cx="813374" cy="748290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/>
          </a:p>
        </p:txBody>
      </p:sp>
      <p:sp>
        <p:nvSpPr>
          <p:cNvPr id="346" name="!!MainTitle1">
            <a:extLst>
              <a:ext uri="{FF2B5EF4-FFF2-40B4-BE49-F238E27FC236}">
                <a16:creationId xmlns:a16="http://schemas.microsoft.com/office/drawing/2014/main" id="{49D1A3ED-9ABE-F613-74CB-71EE29F56257}"/>
              </a:ext>
            </a:extLst>
          </p:cNvPr>
          <p:cNvSpPr txBox="1"/>
          <p:nvPr/>
        </p:nvSpPr>
        <p:spPr>
          <a:xfrm>
            <a:off x="1453765" y="1190307"/>
            <a:ext cx="103060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Strategic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347" name="Rectangle 346">
            <a:extLst>
              <a:ext uri="{FF2B5EF4-FFF2-40B4-BE49-F238E27FC236}">
                <a16:creationId xmlns:a16="http://schemas.microsoft.com/office/drawing/2014/main" id="{78791EED-39AC-5624-C669-BE9E4B668BC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48" name="Rectangle 347">
            <a:extLst>
              <a:ext uri="{FF2B5EF4-FFF2-40B4-BE49-F238E27FC236}">
                <a16:creationId xmlns:a16="http://schemas.microsoft.com/office/drawing/2014/main" id="{52FFC934-09FD-21DE-BB7F-035442375732}"/>
              </a:ext>
            </a:extLst>
          </p:cNvPr>
          <p:cNvSpPr>
            <a:spLocks/>
          </p:cNvSpPr>
          <p:nvPr/>
        </p:nvSpPr>
        <p:spPr bwMode="auto">
          <a:xfrm>
            <a:off x="1549015" y="2334120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7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1" dur="1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5" dur="1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9" dur="15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3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8" grpId="0" animBg="1"/>
          <p:bldP spid="345" grpId="0" animBg="1"/>
          <p:bldP spid="346" grpId="0"/>
          <p:bldP spid="3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8" grpId="0" animBg="1"/>
          <p:bldP spid="345" grpId="0" animBg="1"/>
          <p:bldP spid="346" grpId="0"/>
          <p:bldP spid="34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CFBBABF-6B73-EFEE-064C-04670BB3DD7E}"/>
              </a:ext>
            </a:extLst>
          </p:cNvPr>
          <p:cNvGrpSpPr/>
          <p:nvPr/>
        </p:nvGrpSpPr>
        <p:grpSpPr>
          <a:xfrm>
            <a:off x="3696113" y="2297397"/>
            <a:ext cx="17856196" cy="9075357"/>
            <a:chOff x="3263902" y="2297397"/>
            <a:chExt cx="17856196" cy="9075357"/>
          </a:xfrm>
          <a:solidFill>
            <a:schemeClr val="bg2">
              <a:lumMod val="75000"/>
              <a:lumOff val="25000"/>
            </a:schemeClr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6B4DE6F-B035-7C87-DF66-E4C136326A0D}"/>
                </a:ext>
              </a:extLst>
            </p:cNvPr>
            <p:cNvSpPr/>
            <p:nvPr/>
          </p:nvSpPr>
          <p:spPr>
            <a:xfrm rot="20400000">
              <a:off x="3263902" y="6122285"/>
              <a:ext cx="17856196" cy="3375997"/>
            </a:xfrm>
            <a:custGeom>
              <a:avLst/>
              <a:gdLst>
                <a:gd name="csX0" fmla="*/ 17723676 w 17856196"/>
                <a:gd name="csY0" fmla="*/ 0 h 3375997"/>
                <a:gd name="csX1" fmla="*/ 17856196 w 17856196"/>
                <a:gd name="csY1" fmla="*/ 48233 h 3375997"/>
                <a:gd name="csX2" fmla="*/ 17823991 w 17856196"/>
                <a:gd name="csY2" fmla="*/ 84390 h 3375997"/>
                <a:gd name="csX3" fmla="*/ 7505087 w 17856196"/>
                <a:gd name="csY3" fmla="*/ 3375997 h 3375997"/>
                <a:gd name="csX4" fmla="*/ 223239 w 17856196"/>
                <a:gd name="csY4" fmla="*/ 2049082 h 3375997"/>
                <a:gd name="csX5" fmla="*/ 0 w 17856196"/>
                <a:gd name="csY5" fmla="*/ 1950925 h 3375997"/>
                <a:gd name="csX6" fmla="*/ 41952 w 17856196"/>
                <a:gd name="csY6" fmla="*/ 1835661 h 3375997"/>
                <a:gd name="csX7" fmla="*/ 313700 w 17856196"/>
                <a:gd name="csY7" fmla="*/ 1954085 h 3375997"/>
                <a:gd name="csX8" fmla="*/ 7505088 w 17856196"/>
                <a:gd name="csY8" fmla="*/ 3252890 h 3375997"/>
                <a:gd name="csX9" fmla="*/ 17695803 w 17856196"/>
                <a:gd name="csY9" fmla="*/ 31018 h 337599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7856196" h="3375997">
                  <a:moveTo>
                    <a:pt x="17723676" y="0"/>
                  </a:moveTo>
                  <a:lnTo>
                    <a:pt x="17856196" y="48233"/>
                  </a:lnTo>
                  <a:lnTo>
                    <a:pt x="17823991" y="84390"/>
                  </a:lnTo>
                  <a:cubicBezTo>
                    <a:pt x="15975169" y="2032003"/>
                    <a:pt x="12049338" y="3375997"/>
                    <a:pt x="7505087" y="3375997"/>
                  </a:cubicBezTo>
                  <a:cubicBezTo>
                    <a:pt x="4739024" y="3375998"/>
                    <a:pt x="2202090" y="2878033"/>
                    <a:pt x="223239" y="2049082"/>
                  </a:cubicBezTo>
                  <a:lnTo>
                    <a:pt x="0" y="1950925"/>
                  </a:lnTo>
                  <a:lnTo>
                    <a:pt x="41952" y="1835661"/>
                  </a:lnTo>
                  <a:lnTo>
                    <a:pt x="313700" y="1954085"/>
                  </a:lnTo>
                  <a:cubicBezTo>
                    <a:pt x="2267968" y="2765476"/>
                    <a:pt x="4773386" y="3252890"/>
                    <a:pt x="7505088" y="3252890"/>
                  </a:cubicBezTo>
                  <a:cubicBezTo>
                    <a:pt x="11992886" y="3252890"/>
                    <a:pt x="15869947" y="1937370"/>
                    <a:pt x="17695803" y="3101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9C0CDD0-555B-E00D-C249-5F5EC3F13538}"/>
                </a:ext>
              </a:extLst>
            </p:cNvPr>
            <p:cNvSpPr/>
            <p:nvPr/>
          </p:nvSpPr>
          <p:spPr>
            <a:xfrm rot="1560000">
              <a:off x="19584442" y="2297397"/>
              <a:ext cx="1070098" cy="1221078"/>
            </a:xfrm>
            <a:custGeom>
              <a:avLst/>
              <a:gdLst>
                <a:gd name="csX0" fmla="*/ 689712 w 1379424"/>
                <a:gd name="csY0" fmla="*/ 0 h 1574048"/>
                <a:gd name="csX1" fmla="*/ 1379424 w 1379424"/>
                <a:gd name="csY1" fmla="*/ 1574048 h 1574048"/>
                <a:gd name="csX2" fmla="*/ 1366760 w 1379424"/>
                <a:gd name="csY2" fmla="*/ 1574048 h 1574048"/>
                <a:gd name="csX3" fmla="*/ 689712 w 1379424"/>
                <a:gd name="csY3" fmla="*/ 1309178 h 1574048"/>
                <a:gd name="csX4" fmla="*/ 12666 w 1379424"/>
                <a:gd name="csY4" fmla="*/ 1574048 h 1574048"/>
                <a:gd name="csX5" fmla="*/ 0 w 1379424"/>
                <a:gd name="csY5" fmla="*/ 1574048 h 1574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379424" h="1574048">
                  <a:moveTo>
                    <a:pt x="689712" y="0"/>
                  </a:moveTo>
                  <a:lnTo>
                    <a:pt x="1379424" y="1574048"/>
                  </a:lnTo>
                  <a:lnTo>
                    <a:pt x="1366760" y="1574048"/>
                  </a:lnTo>
                  <a:lnTo>
                    <a:pt x="689712" y="1309178"/>
                  </a:lnTo>
                  <a:lnTo>
                    <a:pt x="12666" y="1574048"/>
                  </a:lnTo>
                  <a:lnTo>
                    <a:pt x="0" y="157404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A336C7B-0589-1702-A003-E0CC2011329C}"/>
                </a:ext>
              </a:extLst>
            </p:cNvPr>
            <p:cNvGrpSpPr/>
            <p:nvPr/>
          </p:nvGrpSpPr>
          <p:grpSpPr>
            <a:xfrm>
              <a:off x="3402515" y="10705934"/>
              <a:ext cx="666820" cy="666820"/>
              <a:chOff x="2613120" y="9345837"/>
              <a:chExt cx="2194560" cy="2194560"/>
            </a:xfrm>
            <a:grpFill/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BA4FBECE-04DC-F46B-B043-47320E7D92DA}"/>
                  </a:ext>
                </a:extLst>
              </p:cNvPr>
              <p:cNvSpPr/>
              <p:nvPr/>
            </p:nvSpPr>
            <p:spPr>
              <a:xfrm>
                <a:off x="2613120" y="9345837"/>
                <a:ext cx="2194560" cy="219456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73F7739-26BD-04C4-0BAA-D14D01AE9DB9}"/>
                  </a:ext>
                </a:extLst>
              </p:cNvPr>
              <p:cNvSpPr/>
              <p:nvPr/>
            </p:nvSpPr>
            <p:spPr>
              <a:xfrm>
                <a:off x="3299581" y="10032298"/>
                <a:ext cx="821645" cy="821645"/>
              </a:xfrm>
              <a:prstGeom prst="ellipse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9249651-3222-77F4-46B0-8A4CD756BC93}"/>
              </a:ext>
            </a:extLst>
          </p:cNvPr>
          <p:cNvGrpSpPr/>
          <p:nvPr/>
        </p:nvGrpSpPr>
        <p:grpSpPr>
          <a:xfrm>
            <a:off x="5729756" y="9457521"/>
            <a:ext cx="2194560" cy="2496500"/>
            <a:chOff x="5729756" y="9457521"/>
            <a:chExt cx="2194560" cy="24965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2BD27D0-E610-0116-E683-2FF6CD6124EA}"/>
                </a:ext>
              </a:extLst>
            </p:cNvPr>
            <p:cNvGrpSpPr/>
            <p:nvPr/>
          </p:nvGrpSpPr>
          <p:grpSpPr>
            <a:xfrm>
              <a:off x="5729756" y="9457521"/>
              <a:ext cx="2194560" cy="2496500"/>
              <a:chOff x="5297545" y="9457521"/>
              <a:chExt cx="2194560" cy="249650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780FBC93-26C9-3153-17BB-E3643805E1E6}"/>
                  </a:ext>
                </a:extLst>
              </p:cNvPr>
              <p:cNvSpPr/>
              <p:nvPr/>
            </p:nvSpPr>
            <p:spPr>
              <a:xfrm>
                <a:off x="5297545" y="9759461"/>
                <a:ext cx="2194560" cy="2194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4124338D-C764-6DB4-B21F-C0926D0DC2CA}"/>
                  </a:ext>
                </a:extLst>
              </p:cNvPr>
              <p:cNvSpPr/>
              <p:nvPr/>
            </p:nvSpPr>
            <p:spPr>
              <a:xfrm rot="20400000">
                <a:off x="5731842" y="9457521"/>
                <a:ext cx="368298" cy="31750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BBE0C5F-66CF-22E7-C3ED-14E05E5219DC}"/>
                </a:ext>
              </a:extLst>
            </p:cNvPr>
            <p:cNvSpPr/>
            <p:nvPr/>
          </p:nvSpPr>
          <p:spPr>
            <a:xfrm>
              <a:off x="5927830" y="9957535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oogle Shape;9127;p76">
            <a:extLst>
              <a:ext uri="{FF2B5EF4-FFF2-40B4-BE49-F238E27FC236}">
                <a16:creationId xmlns:a16="http://schemas.microsoft.com/office/drawing/2014/main" id="{E2941705-D964-4444-1C3D-1D8F3F647FBD}"/>
              </a:ext>
            </a:extLst>
          </p:cNvPr>
          <p:cNvGrpSpPr/>
          <p:nvPr/>
        </p:nvGrpSpPr>
        <p:grpSpPr>
          <a:xfrm>
            <a:off x="6414877" y="10462535"/>
            <a:ext cx="824319" cy="788413"/>
            <a:chOff x="5049750" y="832600"/>
            <a:chExt cx="505100" cy="4831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" name="Google Shape;9128;p76">
              <a:extLst>
                <a:ext uri="{FF2B5EF4-FFF2-40B4-BE49-F238E27FC236}">
                  <a16:creationId xmlns:a16="http://schemas.microsoft.com/office/drawing/2014/main" id="{05E7EF0C-3323-28C4-42AC-97AD72E0C2A3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5" name="Google Shape;9129;p76">
              <a:extLst>
                <a:ext uri="{FF2B5EF4-FFF2-40B4-BE49-F238E27FC236}">
                  <a16:creationId xmlns:a16="http://schemas.microsoft.com/office/drawing/2014/main" id="{ACA30BBD-134A-5C48-965D-F7BCF28AFCC5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1F2DB8-6440-DD2A-C989-BA6A0AA7A1EC}"/>
              </a:ext>
            </a:extLst>
          </p:cNvPr>
          <p:cNvGrpSpPr/>
          <p:nvPr/>
        </p:nvGrpSpPr>
        <p:grpSpPr>
          <a:xfrm>
            <a:off x="3989627" y="7411669"/>
            <a:ext cx="2709486" cy="1588875"/>
            <a:chOff x="4443430" y="4425263"/>
            <a:chExt cx="2488311" cy="1588875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1807E06C-6C9C-DC6B-90DB-7BAD9EBFE4C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0DAEB616-8DB4-7607-B564-83AFCBA73BD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A54B8D2F-DECF-70CD-81B5-67EE3DEFDD3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C546D4F-A54D-0616-1E81-9E92E61DC7D5}"/>
              </a:ext>
            </a:extLst>
          </p:cNvPr>
          <p:cNvGrpSpPr/>
          <p:nvPr/>
        </p:nvGrpSpPr>
        <p:grpSpPr>
          <a:xfrm>
            <a:off x="9229368" y="9192532"/>
            <a:ext cx="2244804" cy="2194560"/>
            <a:chOff x="9229368" y="9192532"/>
            <a:chExt cx="2244804" cy="219456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2531F1C-9D10-7940-09F1-A82018141739}"/>
                </a:ext>
              </a:extLst>
            </p:cNvPr>
            <p:cNvGrpSpPr/>
            <p:nvPr/>
          </p:nvGrpSpPr>
          <p:grpSpPr>
            <a:xfrm>
              <a:off x="9229368" y="9192532"/>
              <a:ext cx="2244804" cy="2194560"/>
              <a:chOff x="8797157" y="9192532"/>
              <a:chExt cx="2244804" cy="2194560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DC5E6666-16AC-4D5C-19C2-8E3C5C83226C}"/>
                  </a:ext>
                </a:extLst>
              </p:cNvPr>
              <p:cNvSpPr/>
              <p:nvPr/>
            </p:nvSpPr>
            <p:spPr>
              <a:xfrm>
                <a:off x="8797157" y="9192532"/>
                <a:ext cx="2194560" cy="21945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>
                <a:extLst>
                  <a:ext uri="{FF2B5EF4-FFF2-40B4-BE49-F238E27FC236}">
                    <a16:creationId xmlns:a16="http://schemas.microsoft.com/office/drawing/2014/main" id="{A4F06504-71B2-00D7-A0EF-44E93D133876}"/>
                  </a:ext>
                </a:extLst>
              </p:cNvPr>
              <p:cNvSpPr/>
              <p:nvPr/>
            </p:nvSpPr>
            <p:spPr>
              <a:xfrm rot="8100000">
                <a:off x="10673663" y="11055692"/>
                <a:ext cx="368298" cy="3175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127FD2D-5C20-4B3E-A944-46DF4C42F52C}"/>
                </a:ext>
              </a:extLst>
            </p:cNvPr>
            <p:cNvSpPr/>
            <p:nvPr/>
          </p:nvSpPr>
          <p:spPr>
            <a:xfrm>
              <a:off x="9427442" y="939060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FDBE5AB-567E-CC49-26E1-2D1042816FFE}"/>
              </a:ext>
            </a:extLst>
          </p:cNvPr>
          <p:cNvGrpSpPr/>
          <p:nvPr/>
        </p:nvGrpSpPr>
        <p:grpSpPr>
          <a:xfrm>
            <a:off x="11759840" y="11566255"/>
            <a:ext cx="2709486" cy="1588875"/>
            <a:chOff x="4443430" y="4425263"/>
            <a:chExt cx="2488311" cy="1588875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D051F51C-A94B-52C0-B515-EB8CF07A1E3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B57C06FD-B09E-FE09-9615-76194D223D4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158F861A-34CC-36A7-393B-B5DCE621514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4AB13F6-6BF8-1A6D-F7C9-604FE61A0F36}"/>
              </a:ext>
            </a:extLst>
          </p:cNvPr>
          <p:cNvGrpSpPr/>
          <p:nvPr/>
        </p:nvGrpSpPr>
        <p:grpSpPr>
          <a:xfrm>
            <a:off x="12577858" y="7961952"/>
            <a:ext cx="2248614" cy="2194560"/>
            <a:chOff x="12577858" y="7961952"/>
            <a:chExt cx="2248614" cy="219456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F3631D8-41EC-6B81-8E97-DEE472509D56}"/>
                </a:ext>
              </a:extLst>
            </p:cNvPr>
            <p:cNvGrpSpPr/>
            <p:nvPr/>
          </p:nvGrpSpPr>
          <p:grpSpPr>
            <a:xfrm>
              <a:off x="12577858" y="7961952"/>
              <a:ext cx="2248614" cy="2194560"/>
              <a:chOff x="12145647" y="7961952"/>
              <a:chExt cx="2248614" cy="2194560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8F5ACAB6-7336-1333-E6EA-241DCE52689D}"/>
                  </a:ext>
                </a:extLst>
              </p:cNvPr>
              <p:cNvSpPr/>
              <p:nvPr/>
            </p:nvSpPr>
            <p:spPr>
              <a:xfrm>
                <a:off x="12199701" y="7961952"/>
                <a:ext cx="2194560" cy="21945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CB0B2AE7-3668-1587-66AF-FCAE5F4A3EDE}"/>
                  </a:ext>
                </a:extLst>
              </p:cNvPr>
              <p:cNvSpPr/>
              <p:nvPr/>
            </p:nvSpPr>
            <p:spPr>
              <a:xfrm rot="18900000">
                <a:off x="12145647" y="7978089"/>
                <a:ext cx="368298" cy="3175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4B329A4-64D1-A804-1532-29CA8D07E779}"/>
                </a:ext>
              </a:extLst>
            </p:cNvPr>
            <p:cNvSpPr/>
            <p:nvPr/>
          </p:nvSpPr>
          <p:spPr>
            <a:xfrm>
              <a:off x="12829986" y="816002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9FC13E8-A044-C3F1-3E9E-BF598D11EBCB}"/>
              </a:ext>
            </a:extLst>
          </p:cNvPr>
          <p:cNvGrpSpPr/>
          <p:nvPr/>
        </p:nvGrpSpPr>
        <p:grpSpPr>
          <a:xfrm>
            <a:off x="10294988" y="5919498"/>
            <a:ext cx="2709486" cy="1588875"/>
            <a:chOff x="4443430" y="4425263"/>
            <a:chExt cx="2488311" cy="1588875"/>
          </a:xfrm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B63D4BCA-1DA0-306B-BD72-99C71FE0B228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0E6C6991-B275-6044-5C43-9AFC3C8C927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61D18F26-3915-45D2-35CA-F289E7CCB29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7F2D8C4-3CCC-032B-64DC-80B8F9F21055}"/>
              </a:ext>
            </a:extLst>
          </p:cNvPr>
          <p:cNvGrpSpPr/>
          <p:nvPr/>
        </p:nvGrpSpPr>
        <p:grpSpPr>
          <a:xfrm>
            <a:off x="15507926" y="6368547"/>
            <a:ext cx="2194560" cy="2318274"/>
            <a:chOff x="15507926" y="6368547"/>
            <a:chExt cx="2194560" cy="231827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5DE0815-3F34-77EB-308D-AD414FE08CFD}"/>
                </a:ext>
              </a:extLst>
            </p:cNvPr>
            <p:cNvGrpSpPr/>
            <p:nvPr/>
          </p:nvGrpSpPr>
          <p:grpSpPr>
            <a:xfrm>
              <a:off x="15507926" y="6368547"/>
              <a:ext cx="2194560" cy="2318274"/>
              <a:chOff x="15075715" y="6368547"/>
              <a:chExt cx="2194560" cy="2318274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B6626F42-AD60-1CD0-0D3E-094F03615D47}"/>
                  </a:ext>
                </a:extLst>
              </p:cNvPr>
              <p:cNvSpPr/>
              <p:nvPr/>
            </p:nvSpPr>
            <p:spPr>
              <a:xfrm>
                <a:off x="15075715" y="6368547"/>
                <a:ext cx="2194560" cy="21945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Isosceles Triangle 41">
                <a:extLst>
                  <a:ext uri="{FF2B5EF4-FFF2-40B4-BE49-F238E27FC236}">
                    <a16:creationId xmlns:a16="http://schemas.microsoft.com/office/drawing/2014/main" id="{AF1ABB1D-FA08-19BD-24CC-71C65FB6E5A9}"/>
                  </a:ext>
                </a:extLst>
              </p:cNvPr>
              <p:cNvSpPr/>
              <p:nvPr/>
            </p:nvSpPr>
            <p:spPr>
              <a:xfrm rot="8400000">
                <a:off x="16829459" y="8327139"/>
                <a:ext cx="368298" cy="359682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16BD395-3FD3-564A-08A4-B8B91D80BD77}"/>
                </a:ext>
              </a:extLst>
            </p:cNvPr>
            <p:cNvSpPr/>
            <p:nvPr/>
          </p:nvSpPr>
          <p:spPr>
            <a:xfrm>
              <a:off x="15706000" y="656662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7BE6760-F1D4-3FF9-2FAF-FD456D51F695}"/>
              </a:ext>
            </a:extLst>
          </p:cNvPr>
          <p:cNvGrpSpPr/>
          <p:nvPr/>
        </p:nvGrpSpPr>
        <p:grpSpPr>
          <a:xfrm>
            <a:off x="17997235" y="8821833"/>
            <a:ext cx="2709486" cy="1588875"/>
            <a:chOff x="4443430" y="4425263"/>
            <a:chExt cx="2488311" cy="1588875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CF3E1E76-3180-949B-D827-37BE5FAB9D34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53D6BA84-9B44-E60D-6F09-FB055C756C9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83422B9C-F050-4522-ADD5-FE9270AE511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23F74DF-41D1-2E1F-1FD1-1E43B5DE88FA}"/>
              </a:ext>
            </a:extLst>
          </p:cNvPr>
          <p:cNvGrpSpPr/>
          <p:nvPr/>
        </p:nvGrpSpPr>
        <p:grpSpPr>
          <a:xfrm>
            <a:off x="17769287" y="4173987"/>
            <a:ext cx="2422508" cy="2194560"/>
            <a:chOff x="17769287" y="4173987"/>
            <a:chExt cx="2422508" cy="219456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9BA7F4B-DEFB-5510-1740-AC652C45C8C0}"/>
                </a:ext>
              </a:extLst>
            </p:cNvPr>
            <p:cNvGrpSpPr/>
            <p:nvPr/>
          </p:nvGrpSpPr>
          <p:grpSpPr>
            <a:xfrm>
              <a:off x="17769287" y="4173987"/>
              <a:ext cx="2422508" cy="2194560"/>
              <a:chOff x="17337076" y="4173987"/>
              <a:chExt cx="2422508" cy="219456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06D65CB-E8E8-1D1B-82A5-6EF422F69A58}"/>
                  </a:ext>
                </a:extLst>
              </p:cNvPr>
              <p:cNvSpPr/>
              <p:nvPr/>
            </p:nvSpPr>
            <p:spPr>
              <a:xfrm>
                <a:off x="17565024" y="4173987"/>
                <a:ext cx="2194560" cy="219456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Isosceles Triangle 50">
                <a:extLst>
                  <a:ext uri="{FF2B5EF4-FFF2-40B4-BE49-F238E27FC236}">
                    <a16:creationId xmlns:a16="http://schemas.microsoft.com/office/drawing/2014/main" id="{DA25962D-41F8-143F-6B26-5123B0E66B03}"/>
                  </a:ext>
                </a:extLst>
              </p:cNvPr>
              <p:cNvSpPr/>
              <p:nvPr/>
            </p:nvSpPr>
            <p:spPr>
              <a:xfrm rot="18000000">
                <a:off x="17311677" y="4442542"/>
                <a:ext cx="368298" cy="3175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F122E44-1484-114B-A685-EB84C8785C1F}"/>
                </a:ext>
              </a:extLst>
            </p:cNvPr>
            <p:cNvSpPr/>
            <p:nvPr/>
          </p:nvSpPr>
          <p:spPr>
            <a:xfrm>
              <a:off x="18195309" y="437206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C32D2DB-3998-BCB6-7887-D7DFD3A591BF}"/>
              </a:ext>
            </a:extLst>
          </p:cNvPr>
          <p:cNvGrpSpPr/>
          <p:nvPr/>
        </p:nvGrpSpPr>
        <p:grpSpPr>
          <a:xfrm>
            <a:off x="14706159" y="2804325"/>
            <a:ext cx="2709486" cy="1588875"/>
            <a:chOff x="4443430" y="4425263"/>
            <a:chExt cx="2488311" cy="1588875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5F0893E2-5F1B-A0F6-8BC9-2B211301228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2AFA2848-EEA3-F4F5-620D-F0F54CD78190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315A9CA1-FE38-A20E-8597-45B782BCACB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6" name="Google Shape;9271;p76">
            <a:extLst>
              <a:ext uri="{FF2B5EF4-FFF2-40B4-BE49-F238E27FC236}">
                <a16:creationId xmlns:a16="http://schemas.microsoft.com/office/drawing/2014/main" id="{9B3EB2F5-B5D3-4A3B-15FF-17DDCC12C657}"/>
              </a:ext>
            </a:extLst>
          </p:cNvPr>
          <p:cNvSpPr/>
          <p:nvPr/>
        </p:nvSpPr>
        <p:spPr>
          <a:xfrm>
            <a:off x="9859590" y="9934098"/>
            <a:ext cx="934116" cy="711428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>
              <a:solidFill>
                <a:srgbClr val="435D74"/>
              </a:solidFill>
            </a:endParaRPr>
          </a:p>
        </p:txBody>
      </p:sp>
      <p:grpSp>
        <p:nvGrpSpPr>
          <p:cNvPr id="57" name="Google Shape;9392;p77">
            <a:extLst>
              <a:ext uri="{FF2B5EF4-FFF2-40B4-BE49-F238E27FC236}">
                <a16:creationId xmlns:a16="http://schemas.microsoft.com/office/drawing/2014/main" id="{00EA42F1-02EE-A94F-47C3-E7FCF6550F00}"/>
              </a:ext>
            </a:extLst>
          </p:cNvPr>
          <p:cNvGrpSpPr/>
          <p:nvPr/>
        </p:nvGrpSpPr>
        <p:grpSpPr>
          <a:xfrm>
            <a:off x="18714147" y="4887115"/>
            <a:ext cx="760736" cy="768304"/>
            <a:chOff x="-64764500" y="2280550"/>
            <a:chExt cx="316650" cy="319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58" name="Google Shape;9393;p77">
              <a:extLst>
                <a:ext uri="{FF2B5EF4-FFF2-40B4-BE49-F238E27FC236}">
                  <a16:creationId xmlns:a16="http://schemas.microsoft.com/office/drawing/2014/main" id="{8C73B036-1A60-F81E-D0AF-456B31899EDC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 dirty="0"/>
            </a:p>
          </p:txBody>
        </p:sp>
        <p:sp>
          <p:nvSpPr>
            <p:cNvPr id="59" name="Google Shape;9394;p77">
              <a:extLst>
                <a:ext uri="{FF2B5EF4-FFF2-40B4-BE49-F238E27FC236}">
                  <a16:creationId xmlns:a16="http://schemas.microsoft.com/office/drawing/2014/main" id="{BDB4E625-DFAA-63E6-76EE-9722A47EB0B4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60" name="Google Shape;13321;p86">
            <a:extLst>
              <a:ext uri="{FF2B5EF4-FFF2-40B4-BE49-F238E27FC236}">
                <a16:creationId xmlns:a16="http://schemas.microsoft.com/office/drawing/2014/main" id="{E182C652-B835-9385-78FA-90356D09F62E}"/>
              </a:ext>
            </a:extLst>
          </p:cNvPr>
          <p:cNvGrpSpPr/>
          <p:nvPr/>
        </p:nvGrpSpPr>
        <p:grpSpPr>
          <a:xfrm>
            <a:off x="16208554" y="7072305"/>
            <a:ext cx="793304" cy="787044"/>
            <a:chOff x="2508825" y="2318350"/>
            <a:chExt cx="297750" cy="2954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512" name="Google Shape;13322;p86">
              <a:extLst>
                <a:ext uri="{FF2B5EF4-FFF2-40B4-BE49-F238E27FC236}">
                  <a16:creationId xmlns:a16="http://schemas.microsoft.com/office/drawing/2014/main" id="{3C05EAED-FAEA-3175-F981-A9A046C1B533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513" name="Google Shape;13323;p86">
              <a:extLst>
                <a:ext uri="{FF2B5EF4-FFF2-40B4-BE49-F238E27FC236}">
                  <a16:creationId xmlns:a16="http://schemas.microsoft.com/office/drawing/2014/main" id="{1DAFC723-4512-5CE3-CE3A-7C6E97B240F8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514" name="Google Shape;13014;p85">
            <a:extLst>
              <a:ext uri="{FF2B5EF4-FFF2-40B4-BE49-F238E27FC236}">
                <a16:creationId xmlns:a16="http://schemas.microsoft.com/office/drawing/2014/main" id="{7D8EBD4F-7F38-E011-1529-093CE5D97C01}"/>
              </a:ext>
            </a:extLst>
          </p:cNvPr>
          <p:cNvSpPr/>
          <p:nvPr/>
        </p:nvSpPr>
        <p:spPr>
          <a:xfrm>
            <a:off x="13322505" y="8685087"/>
            <a:ext cx="813374" cy="748290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/>
          </a:p>
        </p:txBody>
      </p:sp>
      <p:sp>
        <p:nvSpPr>
          <p:cNvPr id="515" name="!!MainTitle1">
            <a:extLst>
              <a:ext uri="{FF2B5EF4-FFF2-40B4-BE49-F238E27FC236}">
                <a16:creationId xmlns:a16="http://schemas.microsoft.com/office/drawing/2014/main" id="{BC0C77CA-C556-7AE0-4DF6-D138586DC15A}"/>
              </a:ext>
            </a:extLst>
          </p:cNvPr>
          <p:cNvSpPr txBox="1"/>
          <p:nvPr/>
        </p:nvSpPr>
        <p:spPr>
          <a:xfrm>
            <a:off x="1453765" y="1190307"/>
            <a:ext cx="103060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Strategic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573" name="Rectangle 572">
            <a:extLst>
              <a:ext uri="{FF2B5EF4-FFF2-40B4-BE49-F238E27FC236}">
                <a16:creationId xmlns:a16="http://schemas.microsoft.com/office/drawing/2014/main" id="{7C3C0564-16D8-9687-1CA1-8F3BD176027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74" name="Rectangle 573">
            <a:extLst>
              <a:ext uri="{FF2B5EF4-FFF2-40B4-BE49-F238E27FC236}">
                <a16:creationId xmlns:a16="http://schemas.microsoft.com/office/drawing/2014/main" id="{42687D78-69B6-7B79-DCFD-853F24B2257A}"/>
              </a:ext>
            </a:extLst>
          </p:cNvPr>
          <p:cNvSpPr>
            <a:spLocks/>
          </p:cNvSpPr>
          <p:nvPr/>
        </p:nvSpPr>
        <p:spPr bwMode="auto">
          <a:xfrm>
            <a:off x="1549015" y="2334120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1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14" grpId="0" animBg="1"/>
          <p:bldP spid="515" grpId="0"/>
          <p:bldP spid="57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5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514" grpId="0" animBg="1"/>
          <p:bldP spid="515" grpId="0"/>
          <p:bldP spid="57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9328A446-1CE6-24E3-E05E-643639936E61}"/>
              </a:ext>
            </a:extLst>
          </p:cNvPr>
          <p:cNvGrpSpPr/>
          <p:nvPr/>
        </p:nvGrpSpPr>
        <p:grpSpPr>
          <a:xfrm>
            <a:off x="3696113" y="2297397"/>
            <a:ext cx="17856196" cy="9075357"/>
            <a:chOff x="3263902" y="2297397"/>
            <a:chExt cx="17856196" cy="9075357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DECB9C5-0668-8BBC-4EAA-7F06592B2767}"/>
                </a:ext>
              </a:extLst>
            </p:cNvPr>
            <p:cNvSpPr/>
            <p:nvPr/>
          </p:nvSpPr>
          <p:spPr>
            <a:xfrm rot="20400000">
              <a:off x="3263902" y="6122285"/>
              <a:ext cx="17856196" cy="3375997"/>
            </a:xfrm>
            <a:custGeom>
              <a:avLst/>
              <a:gdLst>
                <a:gd name="csX0" fmla="*/ 17723676 w 17856196"/>
                <a:gd name="csY0" fmla="*/ 0 h 3375997"/>
                <a:gd name="csX1" fmla="*/ 17856196 w 17856196"/>
                <a:gd name="csY1" fmla="*/ 48233 h 3375997"/>
                <a:gd name="csX2" fmla="*/ 17823991 w 17856196"/>
                <a:gd name="csY2" fmla="*/ 84390 h 3375997"/>
                <a:gd name="csX3" fmla="*/ 7505087 w 17856196"/>
                <a:gd name="csY3" fmla="*/ 3375997 h 3375997"/>
                <a:gd name="csX4" fmla="*/ 223239 w 17856196"/>
                <a:gd name="csY4" fmla="*/ 2049082 h 3375997"/>
                <a:gd name="csX5" fmla="*/ 0 w 17856196"/>
                <a:gd name="csY5" fmla="*/ 1950925 h 3375997"/>
                <a:gd name="csX6" fmla="*/ 41952 w 17856196"/>
                <a:gd name="csY6" fmla="*/ 1835661 h 3375997"/>
                <a:gd name="csX7" fmla="*/ 313700 w 17856196"/>
                <a:gd name="csY7" fmla="*/ 1954085 h 3375997"/>
                <a:gd name="csX8" fmla="*/ 7505088 w 17856196"/>
                <a:gd name="csY8" fmla="*/ 3252890 h 3375997"/>
                <a:gd name="csX9" fmla="*/ 17695803 w 17856196"/>
                <a:gd name="csY9" fmla="*/ 31018 h 337599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7856196" h="3375997">
                  <a:moveTo>
                    <a:pt x="17723676" y="0"/>
                  </a:moveTo>
                  <a:lnTo>
                    <a:pt x="17856196" y="48233"/>
                  </a:lnTo>
                  <a:lnTo>
                    <a:pt x="17823991" y="84390"/>
                  </a:lnTo>
                  <a:cubicBezTo>
                    <a:pt x="15975169" y="2032003"/>
                    <a:pt x="12049338" y="3375997"/>
                    <a:pt x="7505087" y="3375997"/>
                  </a:cubicBezTo>
                  <a:cubicBezTo>
                    <a:pt x="4739024" y="3375998"/>
                    <a:pt x="2202090" y="2878033"/>
                    <a:pt x="223239" y="2049082"/>
                  </a:cubicBezTo>
                  <a:lnTo>
                    <a:pt x="0" y="1950925"/>
                  </a:lnTo>
                  <a:lnTo>
                    <a:pt x="41952" y="1835661"/>
                  </a:lnTo>
                  <a:lnTo>
                    <a:pt x="313700" y="1954085"/>
                  </a:lnTo>
                  <a:cubicBezTo>
                    <a:pt x="2267968" y="2765476"/>
                    <a:pt x="4773386" y="3252890"/>
                    <a:pt x="7505088" y="3252890"/>
                  </a:cubicBezTo>
                  <a:cubicBezTo>
                    <a:pt x="11992886" y="3252890"/>
                    <a:pt x="15869947" y="1937370"/>
                    <a:pt x="17695803" y="310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3E8A78-EE7C-CBC4-F669-5DE8A4359AB4}"/>
                </a:ext>
              </a:extLst>
            </p:cNvPr>
            <p:cNvSpPr/>
            <p:nvPr/>
          </p:nvSpPr>
          <p:spPr>
            <a:xfrm rot="1560000">
              <a:off x="19584442" y="2297397"/>
              <a:ext cx="1070098" cy="1221078"/>
            </a:xfrm>
            <a:custGeom>
              <a:avLst/>
              <a:gdLst>
                <a:gd name="csX0" fmla="*/ 689712 w 1379424"/>
                <a:gd name="csY0" fmla="*/ 0 h 1574048"/>
                <a:gd name="csX1" fmla="*/ 1379424 w 1379424"/>
                <a:gd name="csY1" fmla="*/ 1574048 h 1574048"/>
                <a:gd name="csX2" fmla="*/ 1366760 w 1379424"/>
                <a:gd name="csY2" fmla="*/ 1574048 h 1574048"/>
                <a:gd name="csX3" fmla="*/ 689712 w 1379424"/>
                <a:gd name="csY3" fmla="*/ 1309178 h 1574048"/>
                <a:gd name="csX4" fmla="*/ 12666 w 1379424"/>
                <a:gd name="csY4" fmla="*/ 1574048 h 1574048"/>
                <a:gd name="csX5" fmla="*/ 0 w 1379424"/>
                <a:gd name="csY5" fmla="*/ 1574048 h 1574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379424" h="1574048">
                  <a:moveTo>
                    <a:pt x="689712" y="0"/>
                  </a:moveTo>
                  <a:lnTo>
                    <a:pt x="1379424" y="1574048"/>
                  </a:lnTo>
                  <a:lnTo>
                    <a:pt x="1366760" y="1574048"/>
                  </a:lnTo>
                  <a:lnTo>
                    <a:pt x="689712" y="1309178"/>
                  </a:lnTo>
                  <a:lnTo>
                    <a:pt x="12666" y="1574048"/>
                  </a:lnTo>
                  <a:lnTo>
                    <a:pt x="0" y="15740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87AC55F3-A935-85D9-9E08-D2F675742AD9}"/>
                </a:ext>
              </a:extLst>
            </p:cNvPr>
            <p:cNvGrpSpPr/>
            <p:nvPr/>
          </p:nvGrpSpPr>
          <p:grpSpPr>
            <a:xfrm>
              <a:off x="3402515" y="10705934"/>
              <a:ext cx="666820" cy="666820"/>
              <a:chOff x="2613120" y="9345837"/>
              <a:chExt cx="2194560" cy="2194560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D55EF7B0-65D4-EB28-A638-E63AB5311AE2}"/>
                  </a:ext>
                </a:extLst>
              </p:cNvPr>
              <p:cNvSpPr/>
              <p:nvPr/>
            </p:nvSpPr>
            <p:spPr>
              <a:xfrm>
                <a:off x="2613120" y="9345837"/>
                <a:ext cx="2194560" cy="219456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C943DF5F-D77E-CF14-2621-FA63A540E13A}"/>
                  </a:ext>
                </a:extLst>
              </p:cNvPr>
              <p:cNvSpPr/>
              <p:nvPr/>
            </p:nvSpPr>
            <p:spPr>
              <a:xfrm>
                <a:off x="3299581" y="10032298"/>
                <a:ext cx="821645" cy="82164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3A75EB0-E467-1CF9-BEAC-61CBE0B47505}"/>
              </a:ext>
            </a:extLst>
          </p:cNvPr>
          <p:cNvGrpSpPr/>
          <p:nvPr/>
        </p:nvGrpSpPr>
        <p:grpSpPr>
          <a:xfrm>
            <a:off x="5729756" y="9457521"/>
            <a:ext cx="2194560" cy="2496500"/>
            <a:chOff x="5729756" y="9457521"/>
            <a:chExt cx="2194560" cy="2496500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176760E-D764-58DD-7D97-0FFD4AC0EADE}"/>
                </a:ext>
              </a:extLst>
            </p:cNvPr>
            <p:cNvGrpSpPr/>
            <p:nvPr/>
          </p:nvGrpSpPr>
          <p:grpSpPr>
            <a:xfrm>
              <a:off x="5729756" y="9457521"/>
              <a:ext cx="2194560" cy="2496500"/>
              <a:chOff x="5297545" y="9457521"/>
              <a:chExt cx="2194560" cy="2496500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7EE4894-8916-41A7-70D0-9BF28AA9A532}"/>
                  </a:ext>
                </a:extLst>
              </p:cNvPr>
              <p:cNvSpPr/>
              <p:nvPr/>
            </p:nvSpPr>
            <p:spPr>
              <a:xfrm>
                <a:off x="5297545" y="9759461"/>
                <a:ext cx="2194560" cy="2194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2" name="Isosceles Triangle 191">
                <a:extLst>
                  <a:ext uri="{FF2B5EF4-FFF2-40B4-BE49-F238E27FC236}">
                    <a16:creationId xmlns:a16="http://schemas.microsoft.com/office/drawing/2014/main" id="{93A8CF47-A8F4-10B5-1BD9-8FE0FE951CED}"/>
                  </a:ext>
                </a:extLst>
              </p:cNvPr>
              <p:cNvSpPr/>
              <p:nvPr/>
            </p:nvSpPr>
            <p:spPr>
              <a:xfrm rot="20400000">
                <a:off x="5731842" y="9457521"/>
                <a:ext cx="368298" cy="31750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C58187E7-C62A-53A7-5E06-A2F63C93DD3D}"/>
                </a:ext>
              </a:extLst>
            </p:cNvPr>
            <p:cNvSpPr/>
            <p:nvPr/>
          </p:nvSpPr>
          <p:spPr>
            <a:xfrm>
              <a:off x="5927830" y="9957535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3" name="Google Shape;9127;p76">
            <a:extLst>
              <a:ext uri="{FF2B5EF4-FFF2-40B4-BE49-F238E27FC236}">
                <a16:creationId xmlns:a16="http://schemas.microsoft.com/office/drawing/2014/main" id="{650C88EA-21D7-5653-028F-B709A6FA5EF3}"/>
              </a:ext>
            </a:extLst>
          </p:cNvPr>
          <p:cNvGrpSpPr/>
          <p:nvPr/>
        </p:nvGrpSpPr>
        <p:grpSpPr>
          <a:xfrm>
            <a:off x="6414877" y="10462535"/>
            <a:ext cx="824319" cy="788413"/>
            <a:chOff x="5049750" y="832600"/>
            <a:chExt cx="505100" cy="483100"/>
          </a:xfrm>
          <a:solidFill>
            <a:schemeClr val="tx2"/>
          </a:solidFill>
        </p:grpSpPr>
        <p:sp>
          <p:nvSpPr>
            <p:cNvPr id="194" name="Google Shape;9128;p76">
              <a:extLst>
                <a:ext uri="{FF2B5EF4-FFF2-40B4-BE49-F238E27FC236}">
                  <a16:creationId xmlns:a16="http://schemas.microsoft.com/office/drawing/2014/main" id="{8CD7EB1E-411F-1B10-F83C-0BE72A2CADD4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95" name="Google Shape;9129;p76">
              <a:extLst>
                <a:ext uri="{FF2B5EF4-FFF2-40B4-BE49-F238E27FC236}">
                  <a16:creationId xmlns:a16="http://schemas.microsoft.com/office/drawing/2014/main" id="{7198DCB9-686F-539F-87D8-B8F6FD4AD294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1449DE00-DE3F-7168-AD58-A2537E1B9FF7}"/>
              </a:ext>
            </a:extLst>
          </p:cNvPr>
          <p:cNvGrpSpPr/>
          <p:nvPr/>
        </p:nvGrpSpPr>
        <p:grpSpPr>
          <a:xfrm>
            <a:off x="9229368" y="9192532"/>
            <a:ext cx="2244804" cy="2194560"/>
            <a:chOff x="9229368" y="9192532"/>
            <a:chExt cx="2244804" cy="2194560"/>
          </a:xfrm>
        </p:grpSpPr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2CDC07EF-86BF-AC1E-3DB4-AEA6A68986E5}"/>
                </a:ext>
              </a:extLst>
            </p:cNvPr>
            <p:cNvGrpSpPr/>
            <p:nvPr/>
          </p:nvGrpSpPr>
          <p:grpSpPr>
            <a:xfrm>
              <a:off x="9229368" y="9192532"/>
              <a:ext cx="2244804" cy="2194560"/>
              <a:chOff x="8797157" y="9192532"/>
              <a:chExt cx="2244804" cy="2194560"/>
            </a:xfrm>
          </p:grpSpPr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DD0EB4B8-DD83-E371-D726-A2E7F19654A4}"/>
                  </a:ext>
                </a:extLst>
              </p:cNvPr>
              <p:cNvSpPr/>
              <p:nvPr/>
            </p:nvSpPr>
            <p:spPr>
              <a:xfrm>
                <a:off x="8797157" y="9192532"/>
                <a:ext cx="2194560" cy="21945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Isosceles Triangle 199">
                <a:extLst>
                  <a:ext uri="{FF2B5EF4-FFF2-40B4-BE49-F238E27FC236}">
                    <a16:creationId xmlns:a16="http://schemas.microsoft.com/office/drawing/2014/main" id="{2DCE6017-48B5-5E3A-3B5C-A7BAE2BB7FCF}"/>
                  </a:ext>
                </a:extLst>
              </p:cNvPr>
              <p:cNvSpPr/>
              <p:nvPr/>
            </p:nvSpPr>
            <p:spPr>
              <a:xfrm rot="8100000">
                <a:off x="10673663" y="11055692"/>
                <a:ext cx="368298" cy="3175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F92DDF04-AF73-B520-6444-CA01CCA571E9}"/>
                </a:ext>
              </a:extLst>
            </p:cNvPr>
            <p:cNvSpPr/>
            <p:nvPr/>
          </p:nvSpPr>
          <p:spPr>
            <a:xfrm>
              <a:off x="9427442" y="939060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CC1C6287-E115-5B88-C4F4-635115995BB6}"/>
              </a:ext>
            </a:extLst>
          </p:cNvPr>
          <p:cNvGrpSpPr/>
          <p:nvPr/>
        </p:nvGrpSpPr>
        <p:grpSpPr>
          <a:xfrm>
            <a:off x="12577858" y="7961952"/>
            <a:ext cx="2248614" cy="2194560"/>
            <a:chOff x="12577858" y="7961952"/>
            <a:chExt cx="2248614" cy="2194560"/>
          </a:xfrm>
        </p:grpSpPr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408D86A0-0446-B5B6-AEBA-46B23FE07AAA}"/>
                </a:ext>
              </a:extLst>
            </p:cNvPr>
            <p:cNvGrpSpPr/>
            <p:nvPr/>
          </p:nvGrpSpPr>
          <p:grpSpPr>
            <a:xfrm>
              <a:off x="12577858" y="7961952"/>
              <a:ext cx="2248614" cy="2194560"/>
              <a:chOff x="12145647" y="7961952"/>
              <a:chExt cx="2248614" cy="2194560"/>
            </a:xfrm>
          </p:grpSpPr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2EF403C6-1BB4-24A3-FF93-ADA4D6A744B4}"/>
                  </a:ext>
                </a:extLst>
              </p:cNvPr>
              <p:cNvSpPr/>
              <p:nvPr/>
            </p:nvSpPr>
            <p:spPr>
              <a:xfrm>
                <a:off x="12199701" y="7961952"/>
                <a:ext cx="2194560" cy="21945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Isosceles Triangle 204">
                <a:extLst>
                  <a:ext uri="{FF2B5EF4-FFF2-40B4-BE49-F238E27FC236}">
                    <a16:creationId xmlns:a16="http://schemas.microsoft.com/office/drawing/2014/main" id="{378B3DF1-F203-F429-1EB1-357D51876E73}"/>
                  </a:ext>
                </a:extLst>
              </p:cNvPr>
              <p:cNvSpPr/>
              <p:nvPr/>
            </p:nvSpPr>
            <p:spPr>
              <a:xfrm rot="18900000">
                <a:off x="12145647" y="7978089"/>
                <a:ext cx="368298" cy="3175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5120BF0F-A1A4-D2C7-1B46-E62CED9044C7}"/>
                </a:ext>
              </a:extLst>
            </p:cNvPr>
            <p:cNvSpPr/>
            <p:nvPr/>
          </p:nvSpPr>
          <p:spPr>
            <a:xfrm>
              <a:off x="12829986" y="816002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A47D72FD-AC70-AAD5-03B9-32F235B38F7A}"/>
              </a:ext>
            </a:extLst>
          </p:cNvPr>
          <p:cNvGrpSpPr/>
          <p:nvPr/>
        </p:nvGrpSpPr>
        <p:grpSpPr>
          <a:xfrm>
            <a:off x="15507926" y="6368547"/>
            <a:ext cx="2194560" cy="2318274"/>
            <a:chOff x="15507926" y="6368547"/>
            <a:chExt cx="2194560" cy="2318274"/>
          </a:xfrm>
        </p:grpSpPr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10B3A83C-9248-1425-301B-5792FFA3BF3C}"/>
                </a:ext>
              </a:extLst>
            </p:cNvPr>
            <p:cNvGrpSpPr/>
            <p:nvPr/>
          </p:nvGrpSpPr>
          <p:grpSpPr>
            <a:xfrm>
              <a:off x="15507926" y="6368547"/>
              <a:ext cx="2194560" cy="2318274"/>
              <a:chOff x="15075715" y="6368547"/>
              <a:chExt cx="2194560" cy="2318274"/>
            </a:xfrm>
          </p:grpSpPr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95088779-DF9D-DD18-813D-58B53685BA1E}"/>
                  </a:ext>
                </a:extLst>
              </p:cNvPr>
              <p:cNvSpPr/>
              <p:nvPr/>
            </p:nvSpPr>
            <p:spPr>
              <a:xfrm>
                <a:off x="15075715" y="6368547"/>
                <a:ext cx="2194560" cy="21945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Isosceles Triangle 217">
                <a:extLst>
                  <a:ext uri="{FF2B5EF4-FFF2-40B4-BE49-F238E27FC236}">
                    <a16:creationId xmlns:a16="http://schemas.microsoft.com/office/drawing/2014/main" id="{EE66AC05-402D-FCEA-FDA3-4CEB6365593C}"/>
                  </a:ext>
                </a:extLst>
              </p:cNvPr>
              <p:cNvSpPr/>
              <p:nvPr/>
            </p:nvSpPr>
            <p:spPr>
              <a:xfrm rot="8400000">
                <a:off x="16829459" y="8327139"/>
                <a:ext cx="368298" cy="359682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6D0604E1-4F6F-74D9-5F61-91230224D45E}"/>
                </a:ext>
              </a:extLst>
            </p:cNvPr>
            <p:cNvSpPr/>
            <p:nvPr/>
          </p:nvSpPr>
          <p:spPr>
            <a:xfrm>
              <a:off x="15706000" y="656662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3C66E6C5-8E05-9D32-5995-7509CCF7BC7C}"/>
              </a:ext>
            </a:extLst>
          </p:cNvPr>
          <p:cNvGrpSpPr/>
          <p:nvPr/>
        </p:nvGrpSpPr>
        <p:grpSpPr>
          <a:xfrm>
            <a:off x="17769287" y="4173987"/>
            <a:ext cx="2422508" cy="2194560"/>
            <a:chOff x="17769287" y="4173987"/>
            <a:chExt cx="2422508" cy="2194560"/>
          </a:xfrm>
        </p:grpSpPr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15DBAAA5-5D90-E614-B678-DD23DC2B3E62}"/>
                </a:ext>
              </a:extLst>
            </p:cNvPr>
            <p:cNvGrpSpPr/>
            <p:nvPr/>
          </p:nvGrpSpPr>
          <p:grpSpPr>
            <a:xfrm>
              <a:off x="17769287" y="4173987"/>
              <a:ext cx="2422508" cy="2194560"/>
              <a:chOff x="17337076" y="4173987"/>
              <a:chExt cx="2422508" cy="2194560"/>
            </a:xfrm>
          </p:grpSpPr>
          <p:sp>
            <p:nvSpPr>
              <p:cNvPr id="222" name="Oval 221">
                <a:extLst>
                  <a:ext uri="{FF2B5EF4-FFF2-40B4-BE49-F238E27FC236}">
                    <a16:creationId xmlns:a16="http://schemas.microsoft.com/office/drawing/2014/main" id="{8994BA6E-5D52-173B-9B7E-7366BCE6B289}"/>
                  </a:ext>
                </a:extLst>
              </p:cNvPr>
              <p:cNvSpPr/>
              <p:nvPr/>
            </p:nvSpPr>
            <p:spPr>
              <a:xfrm>
                <a:off x="17565024" y="4173987"/>
                <a:ext cx="2194560" cy="219456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3" name="Isosceles Triangle 222">
                <a:extLst>
                  <a:ext uri="{FF2B5EF4-FFF2-40B4-BE49-F238E27FC236}">
                    <a16:creationId xmlns:a16="http://schemas.microsoft.com/office/drawing/2014/main" id="{2222F966-C222-1376-4913-EBBAE5A6BC89}"/>
                  </a:ext>
                </a:extLst>
              </p:cNvPr>
              <p:cNvSpPr/>
              <p:nvPr/>
            </p:nvSpPr>
            <p:spPr>
              <a:xfrm rot="18000000">
                <a:off x="17311677" y="4442542"/>
                <a:ext cx="368298" cy="3175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681BB078-6442-7E37-CAFA-2F5357B0DFF1}"/>
                </a:ext>
              </a:extLst>
            </p:cNvPr>
            <p:cNvSpPr/>
            <p:nvPr/>
          </p:nvSpPr>
          <p:spPr>
            <a:xfrm>
              <a:off x="18195309" y="437206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4" name="Google Shape;9271;p76">
            <a:extLst>
              <a:ext uri="{FF2B5EF4-FFF2-40B4-BE49-F238E27FC236}">
                <a16:creationId xmlns:a16="http://schemas.microsoft.com/office/drawing/2014/main" id="{9AABA2E0-D293-3C1D-87B6-7E067E468B77}"/>
              </a:ext>
            </a:extLst>
          </p:cNvPr>
          <p:cNvSpPr/>
          <p:nvPr/>
        </p:nvSpPr>
        <p:spPr>
          <a:xfrm>
            <a:off x="9859590" y="9934098"/>
            <a:ext cx="934116" cy="711428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>
              <a:solidFill>
                <a:srgbClr val="435D74"/>
              </a:solidFill>
            </a:endParaRPr>
          </a:p>
        </p:txBody>
      </p:sp>
      <p:grpSp>
        <p:nvGrpSpPr>
          <p:cNvPr id="225" name="Google Shape;9392;p77">
            <a:extLst>
              <a:ext uri="{FF2B5EF4-FFF2-40B4-BE49-F238E27FC236}">
                <a16:creationId xmlns:a16="http://schemas.microsoft.com/office/drawing/2014/main" id="{1B394DCC-AF5B-A429-B4A9-4F62BFB213A6}"/>
              </a:ext>
            </a:extLst>
          </p:cNvPr>
          <p:cNvGrpSpPr/>
          <p:nvPr/>
        </p:nvGrpSpPr>
        <p:grpSpPr>
          <a:xfrm>
            <a:off x="18714147" y="4887115"/>
            <a:ext cx="760736" cy="768304"/>
            <a:chOff x="-64764500" y="2280550"/>
            <a:chExt cx="316650" cy="319800"/>
          </a:xfrm>
          <a:solidFill>
            <a:schemeClr val="tx2"/>
          </a:solidFill>
        </p:grpSpPr>
        <p:sp>
          <p:nvSpPr>
            <p:cNvPr id="226" name="Google Shape;9393;p77">
              <a:extLst>
                <a:ext uri="{FF2B5EF4-FFF2-40B4-BE49-F238E27FC236}">
                  <a16:creationId xmlns:a16="http://schemas.microsoft.com/office/drawing/2014/main" id="{69717A6B-9A70-69DB-8415-011ACE05F6BD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 dirty="0"/>
            </a:p>
          </p:txBody>
        </p:sp>
        <p:sp>
          <p:nvSpPr>
            <p:cNvPr id="227" name="Google Shape;9394;p77">
              <a:extLst>
                <a:ext uri="{FF2B5EF4-FFF2-40B4-BE49-F238E27FC236}">
                  <a16:creationId xmlns:a16="http://schemas.microsoft.com/office/drawing/2014/main" id="{0D478A8A-0369-E0C7-152C-9570803D9797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28" name="Google Shape;13321;p86">
            <a:extLst>
              <a:ext uri="{FF2B5EF4-FFF2-40B4-BE49-F238E27FC236}">
                <a16:creationId xmlns:a16="http://schemas.microsoft.com/office/drawing/2014/main" id="{23B5ACE1-F17F-D91D-E503-D93437B3F99D}"/>
              </a:ext>
            </a:extLst>
          </p:cNvPr>
          <p:cNvGrpSpPr/>
          <p:nvPr/>
        </p:nvGrpSpPr>
        <p:grpSpPr>
          <a:xfrm>
            <a:off x="16208554" y="7072305"/>
            <a:ext cx="793304" cy="787044"/>
            <a:chOff x="2508825" y="2318350"/>
            <a:chExt cx="297750" cy="295400"/>
          </a:xfrm>
          <a:solidFill>
            <a:schemeClr val="tx2"/>
          </a:solidFill>
        </p:grpSpPr>
        <p:sp>
          <p:nvSpPr>
            <p:cNvPr id="229" name="Google Shape;13322;p86">
              <a:extLst>
                <a:ext uri="{FF2B5EF4-FFF2-40B4-BE49-F238E27FC236}">
                  <a16:creationId xmlns:a16="http://schemas.microsoft.com/office/drawing/2014/main" id="{F251AB9F-DBFE-EEC4-1890-FDD485C2639F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30" name="Google Shape;13323;p86">
              <a:extLst>
                <a:ext uri="{FF2B5EF4-FFF2-40B4-BE49-F238E27FC236}">
                  <a16:creationId xmlns:a16="http://schemas.microsoft.com/office/drawing/2014/main" id="{BBEA6EF7-16D7-3FC2-25B6-0A23F9B019E8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231" name="Google Shape;13014;p85">
            <a:extLst>
              <a:ext uri="{FF2B5EF4-FFF2-40B4-BE49-F238E27FC236}">
                <a16:creationId xmlns:a16="http://schemas.microsoft.com/office/drawing/2014/main" id="{AE9445FF-9FCF-C383-112F-E0D825815D98}"/>
              </a:ext>
            </a:extLst>
          </p:cNvPr>
          <p:cNvSpPr/>
          <p:nvPr/>
        </p:nvSpPr>
        <p:spPr>
          <a:xfrm>
            <a:off x="13322505" y="8685087"/>
            <a:ext cx="813374" cy="748290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/>
          </a:p>
        </p:txBody>
      </p:sp>
      <p:sp>
        <p:nvSpPr>
          <p:cNvPr id="232" name="!!MainTitle1">
            <a:extLst>
              <a:ext uri="{FF2B5EF4-FFF2-40B4-BE49-F238E27FC236}">
                <a16:creationId xmlns:a16="http://schemas.microsoft.com/office/drawing/2014/main" id="{2D8AE647-2439-0AAD-E927-01A98FA5917E}"/>
              </a:ext>
            </a:extLst>
          </p:cNvPr>
          <p:cNvSpPr txBox="1"/>
          <p:nvPr/>
        </p:nvSpPr>
        <p:spPr>
          <a:xfrm>
            <a:off x="1453765" y="1190307"/>
            <a:ext cx="103060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Strategic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DB4A5181-450C-1B7F-F5A5-8D77333D313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9934DC9A-685A-5CF5-1474-349795CEB0E9}"/>
              </a:ext>
            </a:extLst>
          </p:cNvPr>
          <p:cNvSpPr>
            <a:spLocks/>
          </p:cNvSpPr>
          <p:nvPr/>
        </p:nvSpPr>
        <p:spPr bwMode="auto">
          <a:xfrm>
            <a:off x="1549015" y="2334120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65B5258E-FC79-23E3-4C36-F85FCC3CFE6C}"/>
              </a:ext>
            </a:extLst>
          </p:cNvPr>
          <p:cNvGrpSpPr/>
          <p:nvPr/>
        </p:nvGrpSpPr>
        <p:grpSpPr>
          <a:xfrm>
            <a:off x="3989627" y="7411669"/>
            <a:ext cx="2709486" cy="1588875"/>
            <a:chOff x="4443430" y="4425263"/>
            <a:chExt cx="2488311" cy="1588875"/>
          </a:xfrm>
        </p:grpSpPr>
        <p:sp>
          <p:nvSpPr>
            <p:cNvPr id="236" name="Textbox 200">
              <a:extLst>
                <a:ext uri="{FF2B5EF4-FFF2-40B4-BE49-F238E27FC236}">
                  <a16:creationId xmlns:a16="http://schemas.microsoft.com/office/drawing/2014/main" id="{FDB01771-2A63-A476-3711-BDE75597F3B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56D5C2EC-2784-1C9E-782E-57160BE5C423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B5BB64A2-F97A-1636-4A00-30A68EDF738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F70EA2C0-FC0F-4C61-2FC6-3404E7C57D46}"/>
              </a:ext>
            </a:extLst>
          </p:cNvPr>
          <p:cNvGrpSpPr/>
          <p:nvPr/>
        </p:nvGrpSpPr>
        <p:grpSpPr>
          <a:xfrm>
            <a:off x="11759840" y="11566255"/>
            <a:ext cx="2709486" cy="1588875"/>
            <a:chOff x="4443430" y="4425263"/>
            <a:chExt cx="2488311" cy="1588875"/>
          </a:xfrm>
        </p:grpSpPr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86DE316A-6978-405C-87C0-369A9A558B4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50CAE60D-D361-8CBF-D07D-CB46AEA027D2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89E46C5A-F00B-FE29-1E1C-613BC0B28DF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5E7DA701-9C42-8E28-7B20-B8D73F489162}"/>
              </a:ext>
            </a:extLst>
          </p:cNvPr>
          <p:cNvGrpSpPr/>
          <p:nvPr/>
        </p:nvGrpSpPr>
        <p:grpSpPr>
          <a:xfrm>
            <a:off x="10294988" y="5919498"/>
            <a:ext cx="2709486" cy="1588875"/>
            <a:chOff x="4443430" y="4425263"/>
            <a:chExt cx="2488311" cy="1588875"/>
          </a:xfrm>
        </p:grpSpPr>
        <p:sp>
          <p:nvSpPr>
            <p:cNvPr id="244" name="Textbox 200">
              <a:extLst>
                <a:ext uri="{FF2B5EF4-FFF2-40B4-BE49-F238E27FC236}">
                  <a16:creationId xmlns:a16="http://schemas.microsoft.com/office/drawing/2014/main" id="{BDC28E89-FE70-2A27-E761-97B5AAE37298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7DB022F3-F324-FD73-0CD4-4F4B1136462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3DF2216F-3137-BD0B-FA17-EC99D44C99B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70416555-1096-A3AC-409B-6512EFB8CF60}"/>
              </a:ext>
            </a:extLst>
          </p:cNvPr>
          <p:cNvGrpSpPr/>
          <p:nvPr/>
        </p:nvGrpSpPr>
        <p:grpSpPr>
          <a:xfrm>
            <a:off x="17997235" y="8821833"/>
            <a:ext cx="2709486" cy="1588875"/>
            <a:chOff x="4443430" y="4425263"/>
            <a:chExt cx="2488311" cy="1588875"/>
          </a:xfrm>
        </p:grpSpPr>
        <p:sp>
          <p:nvSpPr>
            <p:cNvPr id="248" name="Textbox 200">
              <a:extLst>
                <a:ext uri="{FF2B5EF4-FFF2-40B4-BE49-F238E27FC236}">
                  <a16:creationId xmlns:a16="http://schemas.microsoft.com/office/drawing/2014/main" id="{E5BDE214-9DF3-A91D-84DB-2B31983E2C0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13A4BE8D-9A80-4471-3989-604B2A53ACEB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1DDBE941-3D09-A680-E2A8-DEE755F0313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0D289B6A-D15E-CB59-FF3F-B1B473E34597}"/>
              </a:ext>
            </a:extLst>
          </p:cNvPr>
          <p:cNvGrpSpPr/>
          <p:nvPr/>
        </p:nvGrpSpPr>
        <p:grpSpPr>
          <a:xfrm>
            <a:off x="14706159" y="2804325"/>
            <a:ext cx="2709486" cy="1588875"/>
            <a:chOff x="4443430" y="4425263"/>
            <a:chExt cx="2488311" cy="1588875"/>
          </a:xfrm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69446D34-A639-EAF5-1EFE-0636541B276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A5B968E5-3348-E78F-2F8B-F79C04D106AA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4" name="Textbox 200">
              <a:extLst>
                <a:ext uri="{FF2B5EF4-FFF2-40B4-BE49-F238E27FC236}">
                  <a16:creationId xmlns:a16="http://schemas.microsoft.com/office/drawing/2014/main" id="{F5A58255-C139-DB85-12F2-640668759AF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4" grpId="0" animBg="1"/>
          <p:bldP spid="231" grpId="0" animBg="1"/>
          <p:bldP spid="232" grpId="0"/>
          <p:bldP spid="2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4" grpId="0" animBg="1"/>
          <p:bldP spid="231" grpId="0" animBg="1"/>
          <p:bldP spid="232" grpId="0"/>
          <p:bldP spid="23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70291BE-5F2F-0CC5-1833-FF09B95F619E}"/>
              </a:ext>
            </a:extLst>
          </p:cNvPr>
          <p:cNvGrpSpPr/>
          <p:nvPr/>
        </p:nvGrpSpPr>
        <p:grpSpPr>
          <a:xfrm>
            <a:off x="3696113" y="2297397"/>
            <a:ext cx="17856196" cy="9075357"/>
            <a:chOff x="3263902" y="2297397"/>
            <a:chExt cx="17856196" cy="907535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9334C29-E6AC-7A32-DFF3-F809AABB8F28}"/>
                </a:ext>
              </a:extLst>
            </p:cNvPr>
            <p:cNvSpPr/>
            <p:nvPr/>
          </p:nvSpPr>
          <p:spPr>
            <a:xfrm rot="20400000">
              <a:off x="3263902" y="6122285"/>
              <a:ext cx="17856196" cy="3375997"/>
            </a:xfrm>
            <a:custGeom>
              <a:avLst/>
              <a:gdLst>
                <a:gd name="csX0" fmla="*/ 17723676 w 17856196"/>
                <a:gd name="csY0" fmla="*/ 0 h 3375997"/>
                <a:gd name="csX1" fmla="*/ 17856196 w 17856196"/>
                <a:gd name="csY1" fmla="*/ 48233 h 3375997"/>
                <a:gd name="csX2" fmla="*/ 17823991 w 17856196"/>
                <a:gd name="csY2" fmla="*/ 84390 h 3375997"/>
                <a:gd name="csX3" fmla="*/ 7505087 w 17856196"/>
                <a:gd name="csY3" fmla="*/ 3375997 h 3375997"/>
                <a:gd name="csX4" fmla="*/ 223239 w 17856196"/>
                <a:gd name="csY4" fmla="*/ 2049082 h 3375997"/>
                <a:gd name="csX5" fmla="*/ 0 w 17856196"/>
                <a:gd name="csY5" fmla="*/ 1950925 h 3375997"/>
                <a:gd name="csX6" fmla="*/ 41952 w 17856196"/>
                <a:gd name="csY6" fmla="*/ 1835661 h 3375997"/>
                <a:gd name="csX7" fmla="*/ 313700 w 17856196"/>
                <a:gd name="csY7" fmla="*/ 1954085 h 3375997"/>
                <a:gd name="csX8" fmla="*/ 7505088 w 17856196"/>
                <a:gd name="csY8" fmla="*/ 3252890 h 3375997"/>
                <a:gd name="csX9" fmla="*/ 17695803 w 17856196"/>
                <a:gd name="csY9" fmla="*/ 31018 h 337599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7856196" h="3375997">
                  <a:moveTo>
                    <a:pt x="17723676" y="0"/>
                  </a:moveTo>
                  <a:lnTo>
                    <a:pt x="17856196" y="48233"/>
                  </a:lnTo>
                  <a:lnTo>
                    <a:pt x="17823991" y="84390"/>
                  </a:lnTo>
                  <a:cubicBezTo>
                    <a:pt x="15975169" y="2032003"/>
                    <a:pt x="12049338" y="3375997"/>
                    <a:pt x="7505087" y="3375997"/>
                  </a:cubicBezTo>
                  <a:cubicBezTo>
                    <a:pt x="4739024" y="3375998"/>
                    <a:pt x="2202090" y="2878033"/>
                    <a:pt x="223239" y="2049082"/>
                  </a:cubicBezTo>
                  <a:lnTo>
                    <a:pt x="0" y="1950925"/>
                  </a:lnTo>
                  <a:lnTo>
                    <a:pt x="41952" y="1835661"/>
                  </a:lnTo>
                  <a:lnTo>
                    <a:pt x="313700" y="1954085"/>
                  </a:lnTo>
                  <a:cubicBezTo>
                    <a:pt x="2267968" y="2765476"/>
                    <a:pt x="4773386" y="3252890"/>
                    <a:pt x="7505088" y="3252890"/>
                  </a:cubicBezTo>
                  <a:cubicBezTo>
                    <a:pt x="11992886" y="3252890"/>
                    <a:pt x="15869947" y="1937370"/>
                    <a:pt x="17695803" y="310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6C416AB-C0FF-E196-6E66-E17C55D198E1}"/>
                </a:ext>
              </a:extLst>
            </p:cNvPr>
            <p:cNvSpPr/>
            <p:nvPr/>
          </p:nvSpPr>
          <p:spPr>
            <a:xfrm rot="1560000">
              <a:off x="19584442" y="2297397"/>
              <a:ext cx="1070098" cy="1221078"/>
            </a:xfrm>
            <a:custGeom>
              <a:avLst/>
              <a:gdLst>
                <a:gd name="csX0" fmla="*/ 689712 w 1379424"/>
                <a:gd name="csY0" fmla="*/ 0 h 1574048"/>
                <a:gd name="csX1" fmla="*/ 1379424 w 1379424"/>
                <a:gd name="csY1" fmla="*/ 1574048 h 1574048"/>
                <a:gd name="csX2" fmla="*/ 1366760 w 1379424"/>
                <a:gd name="csY2" fmla="*/ 1574048 h 1574048"/>
                <a:gd name="csX3" fmla="*/ 689712 w 1379424"/>
                <a:gd name="csY3" fmla="*/ 1309178 h 1574048"/>
                <a:gd name="csX4" fmla="*/ 12666 w 1379424"/>
                <a:gd name="csY4" fmla="*/ 1574048 h 1574048"/>
                <a:gd name="csX5" fmla="*/ 0 w 1379424"/>
                <a:gd name="csY5" fmla="*/ 1574048 h 1574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379424" h="1574048">
                  <a:moveTo>
                    <a:pt x="689712" y="0"/>
                  </a:moveTo>
                  <a:lnTo>
                    <a:pt x="1379424" y="1574048"/>
                  </a:lnTo>
                  <a:lnTo>
                    <a:pt x="1366760" y="1574048"/>
                  </a:lnTo>
                  <a:lnTo>
                    <a:pt x="689712" y="1309178"/>
                  </a:lnTo>
                  <a:lnTo>
                    <a:pt x="12666" y="1574048"/>
                  </a:lnTo>
                  <a:lnTo>
                    <a:pt x="0" y="15740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CBAABEE-D2DD-B866-0B16-218E2922882F}"/>
                </a:ext>
              </a:extLst>
            </p:cNvPr>
            <p:cNvGrpSpPr/>
            <p:nvPr/>
          </p:nvGrpSpPr>
          <p:grpSpPr>
            <a:xfrm>
              <a:off x="3402515" y="10705934"/>
              <a:ext cx="666820" cy="666820"/>
              <a:chOff x="2613120" y="9345837"/>
              <a:chExt cx="2194560" cy="219456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42235336-C127-E59F-68F4-3382BA53133B}"/>
                  </a:ext>
                </a:extLst>
              </p:cNvPr>
              <p:cNvSpPr/>
              <p:nvPr/>
            </p:nvSpPr>
            <p:spPr>
              <a:xfrm>
                <a:off x="2613120" y="9345837"/>
                <a:ext cx="2194560" cy="219456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D50300C6-09E5-93F5-42E4-1F2EA407E735}"/>
                  </a:ext>
                </a:extLst>
              </p:cNvPr>
              <p:cNvSpPr/>
              <p:nvPr/>
            </p:nvSpPr>
            <p:spPr>
              <a:xfrm>
                <a:off x="3299581" y="10032298"/>
                <a:ext cx="821645" cy="82164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66F1050-B70B-880D-2E87-7D1A57B97281}"/>
              </a:ext>
            </a:extLst>
          </p:cNvPr>
          <p:cNvGrpSpPr/>
          <p:nvPr/>
        </p:nvGrpSpPr>
        <p:grpSpPr>
          <a:xfrm>
            <a:off x="5729756" y="9457521"/>
            <a:ext cx="2194560" cy="2496500"/>
            <a:chOff x="5729756" y="9457521"/>
            <a:chExt cx="2194560" cy="24965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E6D0163-570D-4A95-4F98-A6516A1FDDD2}"/>
                </a:ext>
              </a:extLst>
            </p:cNvPr>
            <p:cNvGrpSpPr/>
            <p:nvPr/>
          </p:nvGrpSpPr>
          <p:grpSpPr>
            <a:xfrm>
              <a:off x="5729756" y="9457521"/>
              <a:ext cx="2194560" cy="2496500"/>
              <a:chOff x="5297545" y="9457521"/>
              <a:chExt cx="2194560" cy="249650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1550E347-7FA6-9C17-D575-40277BEF1E52}"/>
                  </a:ext>
                </a:extLst>
              </p:cNvPr>
              <p:cNvSpPr/>
              <p:nvPr/>
            </p:nvSpPr>
            <p:spPr>
              <a:xfrm>
                <a:off x="5297545" y="9759461"/>
                <a:ext cx="2194560" cy="2194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6381BECA-5729-A9DD-A49F-2D2F7BC992CA}"/>
                  </a:ext>
                </a:extLst>
              </p:cNvPr>
              <p:cNvSpPr/>
              <p:nvPr/>
            </p:nvSpPr>
            <p:spPr>
              <a:xfrm rot="20400000">
                <a:off x="5731842" y="9457521"/>
                <a:ext cx="368298" cy="31750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A4F381-3342-4D16-6E61-0B5A623F277E}"/>
                </a:ext>
              </a:extLst>
            </p:cNvPr>
            <p:cNvSpPr/>
            <p:nvPr/>
          </p:nvSpPr>
          <p:spPr>
            <a:xfrm>
              <a:off x="5927830" y="9957535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oogle Shape;9127;p76">
            <a:extLst>
              <a:ext uri="{FF2B5EF4-FFF2-40B4-BE49-F238E27FC236}">
                <a16:creationId xmlns:a16="http://schemas.microsoft.com/office/drawing/2014/main" id="{9FD28DFF-EFC8-203C-8B8C-C1C3327414AA}"/>
              </a:ext>
            </a:extLst>
          </p:cNvPr>
          <p:cNvGrpSpPr/>
          <p:nvPr/>
        </p:nvGrpSpPr>
        <p:grpSpPr>
          <a:xfrm>
            <a:off x="6414877" y="10462535"/>
            <a:ext cx="824319" cy="788413"/>
            <a:chOff x="5049750" y="832600"/>
            <a:chExt cx="505100" cy="483100"/>
          </a:xfrm>
          <a:solidFill>
            <a:schemeClr val="tx2"/>
          </a:solidFill>
        </p:grpSpPr>
        <p:sp>
          <p:nvSpPr>
            <p:cNvPr id="14" name="Google Shape;9128;p76">
              <a:extLst>
                <a:ext uri="{FF2B5EF4-FFF2-40B4-BE49-F238E27FC236}">
                  <a16:creationId xmlns:a16="http://schemas.microsoft.com/office/drawing/2014/main" id="{F0C332B7-30F4-8CC5-80E4-A9F8B18C9903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5" name="Google Shape;9129;p76">
              <a:extLst>
                <a:ext uri="{FF2B5EF4-FFF2-40B4-BE49-F238E27FC236}">
                  <a16:creationId xmlns:a16="http://schemas.microsoft.com/office/drawing/2014/main" id="{D1090487-566D-9EFD-356A-17D92B3ECA4F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C3717B0-1867-782B-08EF-F3B7F969519C}"/>
              </a:ext>
            </a:extLst>
          </p:cNvPr>
          <p:cNvGrpSpPr/>
          <p:nvPr/>
        </p:nvGrpSpPr>
        <p:grpSpPr>
          <a:xfrm>
            <a:off x="3989627" y="7411669"/>
            <a:ext cx="2709486" cy="1588875"/>
            <a:chOff x="4443430" y="4425263"/>
            <a:chExt cx="2488311" cy="1588875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CAB9212-0561-838F-2E15-1CF8A77EE9F5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66D33411-22D5-F3E2-B53E-EFF8F45DE91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147D847D-CEF4-8109-B5D6-E513B9D1A2C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9A415-4B30-BD6E-A754-CA642190B32D}"/>
              </a:ext>
            </a:extLst>
          </p:cNvPr>
          <p:cNvGrpSpPr/>
          <p:nvPr/>
        </p:nvGrpSpPr>
        <p:grpSpPr>
          <a:xfrm>
            <a:off x="9229368" y="9192532"/>
            <a:ext cx="2244804" cy="2194560"/>
            <a:chOff x="9229368" y="9192532"/>
            <a:chExt cx="2244804" cy="219456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3A12A20-5506-4D72-2E05-65C0CD0FAFE3}"/>
                </a:ext>
              </a:extLst>
            </p:cNvPr>
            <p:cNvGrpSpPr/>
            <p:nvPr/>
          </p:nvGrpSpPr>
          <p:grpSpPr>
            <a:xfrm>
              <a:off x="9229368" y="9192532"/>
              <a:ext cx="2244804" cy="2194560"/>
              <a:chOff x="8797157" y="9192532"/>
              <a:chExt cx="2244804" cy="2194560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BB15E693-18C7-CD68-C8DE-CB418DEE19B8}"/>
                  </a:ext>
                </a:extLst>
              </p:cNvPr>
              <p:cNvSpPr/>
              <p:nvPr/>
            </p:nvSpPr>
            <p:spPr>
              <a:xfrm>
                <a:off x="8797157" y="9192532"/>
                <a:ext cx="2194560" cy="21945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Isosceles Triangle 23">
                <a:extLst>
                  <a:ext uri="{FF2B5EF4-FFF2-40B4-BE49-F238E27FC236}">
                    <a16:creationId xmlns:a16="http://schemas.microsoft.com/office/drawing/2014/main" id="{28274067-4655-4D77-B358-B39E8D31B5B7}"/>
                  </a:ext>
                </a:extLst>
              </p:cNvPr>
              <p:cNvSpPr/>
              <p:nvPr/>
            </p:nvSpPr>
            <p:spPr>
              <a:xfrm rot="8100000">
                <a:off x="10673663" y="11055692"/>
                <a:ext cx="368298" cy="3175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72BC997-0C0C-94C7-2683-F80931477AEE}"/>
                </a:ext>
              </a:extLst>
            </p:cNvPr>
            <p:cNvSpPr/>
            <p:nvPr/>
          </p:nvSpPr>
          <p:spPr>
            <a:xfrm>
              <a:off x="9427442" y="939060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6DCA00-3836-C503-EAC4-DFE35C65B42E}"/>
              </a:ext>
            </a:extLst>
          </p:cNvPr>
          <p:cNvGrpSpPr/>
          <p:nvPr/>
        </p:nvGrpSpPr>
        <p:grpSpPr>
          <a:xfrm>
            <a:off x="11759840" y="11566255"/>
            <a:ext cx="2709486" cy="1588875"/>
            <a:chOff x="4443430" y="4425263"/>
            <a:chExt cx="2488311" cy="1588875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8E4EF149-7343-19E2-43FA-FEB981405EB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526E232E-681B-70CD-B2D9-33AE11B0FB9D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05658516-4F17-923F-B735-B5974CAE52D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99DAC7A-5FF4-91F3-C43D-F140D293E2DB}"/>
              </a:ext>
            </a:extLst>
          </p:cNvPr>
          <p:cNvGrpSpPr/>
          <p:nvPr/>
        </p:nvGrpSpPr>
        <p:grpSpPr>
          <a:xfrm>
            <a:off x="12577858" y="7961952"/>
            <a:ext cx="2248614" cy="2194560"/>
            <a:chOff x="12577858" y="7961952"/>
            <a:chExt cx="2248614" cy="219456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FAD2220-D9FD-189A-E1BA-694F397EF500}"/>
                </a:ext>
              </a:extLst>
            </p:cNvPr>
            <p:cNvGrpSpPr/>
            <p:nvPr/>
          </p:nvGrpSpPr>
          <p:grpSpPr>
            <a:xfrm>
              <a:off x="12577858" y="7961952"/>
              <a:ext cx="2248614" cy="2194560"/>
              <a:chOff x="12145647" y="7961952"/>
              <a:chExt cx="2248614" cy="2194560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03785776-76B7-59E8-D795-DF905266BDD5}"/>
                  </a:ext>
                </a:extLst>
              </p:cNvPr>
              <p:cNvSpPr/>
              <p:nvPr/>
            </p:nvSpPr>
            <p:spPr>
              <a:xfrm>
                <a:off x="12199701" y="7961952"/>
                <a:ext cx="2194560" cy="21945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7B33DC2D-BC62-5D48-A7F7-1696D5386F46}"/>
                  </a:ext>
                </a:extLst>
              </p:cNvPr>
              <p:cNvSpPr/>
              <p:nvPr/>
            </p:nvSpPr>
            <p:spPr>
              <a:xfrm rot="18900000">
                <a:off x="12145647" y="7978089"/>
                <a:ext cx="368298" cy="3175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6E8AE59-A6E4-5E24-951C-3A862E3EF1DD}"/>
                </a:ext>
              </a:extLst>
            </p:cNvPr>
            <p:cNvSpPr/>
            <p:nvPr/>
          </p:nvSpPr>
          <p:spPr>
            <a:xfrm>
              <a:off x="12829986" y="816002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BAB59D-8852-9AB9-D04E-07492A42BFB4}"/>
              </a:ext>
            </a:extLst>
          </p:cNvPr>
          <p:cNvGrpSpPr/>
          <p:nvPr/>
        </p:nvGrpSpPr>
        <p:grpSpPr>
          <a:xfrm>
            <a:off x="10294988" y="5919498"/>
            <a:ext cx="2709486" cy="1588875"/>
            <a:chOff x="4443430" y="4425263"/>
            <a:chExt cx="2488311" cy="1588875"/>
          </a:xfrm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8A24CEE0-194E-2FA5-56D9-DD65BCA048B8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A74C4A38-BC4E-76A3-A222-B81E347461B2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232932DC-15CC-15FC-4744-F44C911EE18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C703885-5332-BE86-77B5-1E5F2583C9D9}"/>
              </a:ext>
            </a:extLst>
          </p:cNvPr>
          <p:cNvGrpSpPr/>
          <p:nvPr/>
        </p:nvGrpSpPr>
        <p:grpSpPr>
          <a:xfrm>
            <a:off x="15507926" y="6368547"/>
            <a:ext cx="2194560" cy="2318274"/>
            <a:chOff x="15507926" y="6368547"/>
            <a:chExt cx="2194560" cy="231827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586CABE-E860-CC1B-3869-E592B02F9E1A}"/>
                </a:ext>
              </a:extLst>
            </p:cNvPr>
            <p:cNvGrpSpPr/>
            <p:nvPr/>
          </p:nvGrpSpPr>
          <p:grpSpPr>
            <a:xfrm>
              <a:off x="15507926" y="6368547"/>
              <a:ext cx="2194560" cy="2318274"/>
              <a:chOff x="15075715" y="6368547"/>
              <a:chExt cx="2194560" cy="2318274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01082C33-CBD7-8260-8873-367E23B4545D}"/>
                  </a:ext>
                </a:extLst>
              </p:cNvPr>
              <p:cNvSpPr/>
              <p:nvPr/>
            </p:nvSpPr>
            <p:spPr>
              <a:xfrm>
                <a:off x="15075715" y="6368547"/>
                <a:ext cx="2194560" cy="21945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Isosceles Triangle 41">
                <a:extLst>
                  <a:ext uri="{FF2B5EF4-FFF2-40B4-BE49-F238E27FC236}">
                    <a16:creationId xmlns:a16="http://schemas.microsoft.com/office/drawing/2014/main" id="{F24022FD-F4B4-3024-8657-E4EDFDA28571}"/>
                  </a:ext>
                </a:extLst>
              </p:cNvPr>
              <p:cNvSpPr/>
              <p:nvPr/>
            </p:nvSpPr>
            <p:spPr>
              <a:xfrm rot="8400000">
                <a:off x="16829459" y="8327139"/>
                <a:ext cx="368298" cy="359682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D795D2E-EC80-7627-E392-985F493D9168}"/>
                </a:ext>
              </a:extLst>
            </p:cNvPr>
            <p:cNvSpPr/>
            <p:nvPr/>
          </p:nvSpPr>
          <p:spPr>
            <a:xfrm>
              <a:off x="15706000" y="656662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05F3577-BCF1-ED0D-B219-8F1932F7999C}"/>
              </a:ext>
            </a:extLst>
          </p:cNvPr>
          <p:cNvGrpSpPr/>
          <p:nvPr/>
        </p:nvGrpSpPr>
        <p:grpSpPr>
          <a:xfrm>
            <a:off x="17997235" y="8821833"/>
            <a:ext cx="2709486" cy="1588875"/>
            <a:chOff x="4443430" y="4425263"/>
            <a:chExt cx="2488311" cy="1588875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589E1917-62ED-F9C9-26A4-DD8851E66204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DEFBD880-F8AF-CD0F-8129-BCEDE892731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D6BABD3B-C5A8-172E-28AC-4885E2906C4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CA7E09E-B31E-0E30-3418-A3519138FF87}"/>
              </a:ext>
            </a:extLst>
          </p:cNvPr>
          <p:cNvGrpSpPr/>
          <p:nvPr/>
        </p:nvGrpSpPr>
        <p:grpSpPr>
          <a:xfrm>
            <a:off x="17769287" y="4173987"/>
            <a:ext cx="2422508" cy="2194560"/>
            <a:chOff x="17769287" y="4173987"/>
            <a:chExt cx="2422508" cy="2194560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81D68D7-F46F-4E58-84C0-E4349AF8A935}"/>
                </a:ext>
              </a:extLst>
            </p:cNvPr>
            <p:cNvGrpSpPr/>
            <p:nvPr/>
          </p:nvGrpSpPr>
          <p:grpSpPr>
            <a:xfrm>
              <a:off x="17769287" y="4173987"/>
              <a:ext cx="2422508" cy="2194560"/>
              <a:chOff x="17337076" y="4173987"/>
              <a:chExt cx="2422508" cy="2194560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FFDC1E3-ABF8-DC80-D697-90FFBF7BF701}"/>
                  </a:ext>
                </a:extLst>
              </p:cNvPr>
              <p:cNvSpPr/>
              <p:nvPr/>
            </p:nvSpPr>
            <p:spPr>
              <a:xfrm>
                <a:off x="17565024" y="4173987"/>
                <a:ext cx="2194560" cy="219456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Isosceles Triangle 50">
                <a:extLst>
                  <a:ext uri="{FF2B5EF4-FFF2-40B4-BE49-F238E27FC236}">
                    <a16:creationId xmlns:a16="http://schemas.microsoft.com/office/drawing/2014/main" id="{FE949DEB-5D58-D65D-C4BB-4F5F4D9435C8}"/>
                  </a:ext>
                </a:extLst>
              </p:cNvPr>
              <p:cNvSpPr/>
              <p:nvPr/>
            </p:nvSpPr>
            <p:spPr>
              <a:xfrm rot="18000000">
                <a:off x="17311677" y="4442542"/>
                <a:ext cx="368298" cy="3175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74C5824-2C74-CB5A-03E7-5C9FB79ECC69}"/>
                </a:ext>
              </a:extLst>
            </p:cNvPr>
            <p:cNvSpPr/>
            <p:nvPr/>
          </p:nvSpPr>
          <p:spPr>
            <a:xfrm>
              <a:off x="18195309" y="437206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08FD6EF-4017-6F2C-CE2D-D0F5FE88A4E9}"/>
              </a:ext>
            </a:extLst>
          </p:cNvPr>
          <p:cNvGrpSpPr/>
          <p:nvPr/>
        </p:nvGrpSpPr>
        <p:grpSpPr>
          <a:xfrm>
            <a:off x="14706159" y="2804325"/>
            <a:ext cx="2709486" cy="1588875"/>
            <a:chOff x="4443430" y="4425263"/>
            <a:chExt cx="2488311" cy="1588875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DEEE1DBB-8C2F-27D8-0872-2AF4544BFD5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D04F3ADC-D8AB-9D88-CC5B-342F71AD007D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9" name="Textbox 200">
              <a:extLst>
                <a:ext uri="{FF2B5EF4-FFF2-40B4-BE49-F238E27FC236}">
                  <a16:creationId xmlns:a16="http://schemas.microsoft.com/office/drawing/2014/main" id="{9C322979-C90B-CF24-F7F5-9947B29F191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0" name="Google Shape;9271;p76">
            <a:extLst>
              <a:ext uri="{FF2B5EF4-FFF2-40B4-BE49-F238E27FC236}">
                <a16:creationId xmlns:a16="http://schemas.microsoft.com/office/drawing/2014/main" id="{7B20AEAF-AC70-086E-9ABD-C4355E50FDDD}"/>
              </a:ext>
            </a:extLst>
          </p:cNvPr>
          <p:cNvSpPr/>
          <p:nvPr/>
        </p:nvSpPr>
        <p:spPr>
          <a:xfrm>
            <a:off x="9859590" y="9934098"/>
            <a:ext cx="934116" cy="711428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>
              <a:solidFill>
                <a:srgbClr val="435D74"/>
              </a:solidFill>
            </a:endParaRPr>
          </a:p>
        </p:txBody>
      </p:sp>
      <p:grpSp>
        <p:nvGrpSpPr>
          <p:cNvPr id="211" name="Google Shape;9392;p77">
            <a:extLst>
              <a:ext uri="{FF2B5EF4-FFF2-40B4-BE49-F238E27FC236}">
                <a16:creationId xmlns:a16="http://schemas.microsoft.com/office/drawing/2014/main" id="{F727411F-095A-5E73-2993-73FE42E29020}"/>
              </a:ext>
            </a:extLst>
          </p:cNvPr>
          <p:cNvGrpSpPr/>
          <p:nvPr/>
        </p:nvGrpSpPr>
        <p:grpSpPr>
          <a:xfrm>
            <a:off x="18714147" y="4887115"/>
            <a:ext cx="760736" cy="768304"/>
            <a:chOff x="-64764500" y="2280550"/>
            <a:chExt cx="316650" cy="319800"/>
          </a:xfrm>
          <a:solidFill>
            <a:schemeClr val="tx2"/>
          </a:solidFill>
        </p:grpSpPr>
        <p:sp>
          <p:nvSpPr>
            <p:cNvPr id="212" name="Google Shape;9393;p77">
              <a:extLst>
                <a:ext uri="{FF2B5EF4-FFF2-40B4-BE49-F238E27FC236}">
                  <a16:creationId xmlns:a16="http://schemas.microsoft.com/office/drawing/2014/main" id="{1AB889FA-FC45-7B99-AA6E-D8110293B312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 dirty="0"/>
            </a:p>
          </p:txBody>
        </p:sp>
        <p:sp>
          <p:nvSpPr>
            <p:cNvPr id="213" name="Google Shape;9394;p77">
              <a:extLst>
                <a:ext uri="{FF2B5EF4-FFF2-40B4-BE49-F238E27FC236}">
                  <a16:creationId xmlns:a16="http://schemas.microsoft.com/office/drawing/2014/main" id="{E079C0FC-DE15-BFFC-6C5E-60B1398E0599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14" name="Google Shape;13321;p86">
            <a:extLst>
              <a:ext uri="{FF2B5EF4-FFF2-40B4-BE49-F238E27FC236}">
                <a16:creationId xmlns:a16="http://schemas.microsoft.com/office/drawing/2014/main" id="{F1E8D0A7-177F-9E3C-E544-E49A83DDFB8A}"/>
              </a:ext>
            </a:extLst>
          </p:cNvPr>
          <p:cNvGrpSpPr/>
          <p:nvPr/>
        </p:nvGrpSpPr>
        <p:grpSpPr>
          <a:xfrm>
            <a:off x="16208554" y="7072305"/>
            <a:ext cx="793304" cy="787044"/>
            <a:chOff x="2508825" y="2318350"/>
            <a:chExt cx="297750" cy="295400"/>
          </a:xfrm>
          <a:solidFill>
            <a:schemeClr val="tx2"/>
          </a:solidFill>
        </p:grpSpPr>
        <p:sp>
          <p:nvSpPr>
            <p:cNvPr id="215" name="Google Shape;13322;p86">
              <a:extLst>
                <a:ext uri="{FF2B5EF4-FFF2-40B4-BE49-F238E27FC236}">
                  <a16:creationId xmlns:a16="http://schemas.microsoft.com/office/drawing/2014/main" id="{0A47A5B1-F5EA-1254-2CBC-AA92CF755274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16" name="Google Shape;13323;p86">
              <a:extLst>
                <a:ext uri="{FF2B5EF4-FFF2-40B4-BE49-F238E27FC236}">
                  <a16:creationId xmlns:a16="http://schemas.microsoft.com/office/drawing/2014/main" id="{F32243E5-85DA-FDCD-178D-EB07FC1D99BD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217" name="Google Shape;13014;p85">
            <a:extLst>
              <a:ext uri="{FF2B5EF4-FFF2-40B4-BE49-F238E27FC236}">
                <a16:creationId xmlns:a16="http://schemas.microsoft.com/office/drawing/2014/main" id="{CCD334A8-26B7-2A2B-B99C-8832B2BC9BE3}"/>
              </a:ext>
            </a:extLst>
          </p:cNvPr>
          <p:cNvSpPr/>
          <p:nvPr/>
        </p:nvSpPr>
        <p:spPr>
          <a:xfrm>
            <a:off x="13322505" y="8685087"/>
            <a:ext cx="813374" cy="748290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/>
          </a:p>
        </p:txBody>
      </p:sp>
      <p:sp>
        <p:nvSpPr>
          <p:cNvPr id="218" name="!!MainTitle1">
            <a:extLst>
              <a:ext uri="{FF2B5EF4-FFF2-40B4-BE49-F238E27FC236}">
                <a16:creationId xmlns:a16="http://schemas.microsoft.com/office/drawing/2014/main" id="{9A747314-B3AF-60B0-1C39-4EC5D8DFC4DF}"/>
              </a:ext>
            </a:extLst>
          </p:cNvPr>
          <p:cNvSpPr txBox="1"/>
          <p:nvPr/>
        </p:nvSpPr>
        <p:spPr>
          <a:xfrm>
            <a:off x="1453765" y="1190307"/>
            <a:ext cx="103060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Strategic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A8AE36C4-83C3-4902-6357-088D8324B90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08903EC2-37DC-83E0-A7A2-479D8D8C510A}"/>
              </a:ext>
            </a:extLst>
          </p:cNvPr>
          <p:cNvSpPr>
            <a:spLocks/>
          </p:cNvSpPr>
          <p:nvPr/>
        </p:nvSpPr>
        <p:spPr bwMode="auto">
          <a:xfrm>
            <a:off x="1549015" y="2334120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an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1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0" grpId="0" animBg="1"/>
          <p:bldP spid="217" grpId="0" animBg="1"/>
          <p:bldP spid="218" grpId="0"/>
          <p:bldP spid="2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0" grpId="0" animBg="1"/>
          <p:bldP spid="217" grpId="0" animBg="1"/>
          <p:bldP spid="218" grpId="0"/>
          <p:bldP spid="22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68C6C2A-136B-6E58-4710-5293935FD71C}"/>
              </a:ext>
            </a:extLst>
          </p:cNvPr>
          <p:cNvGrpSpPr/>
          <p:nvPr/>
        </p:nvGrpSpPr>
        <p:grpSpPr>
          <a:xfrm>
            <a:off x="3696113" y="2297397"/>
            <a:ext cx="17856196" cy="9075357"/>
            <a:chOff x="3263902" y="2297397"/>
            <a:chExt cx="17856196" cy="907535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081DA7DE-A290-094C-1EEE-E5A07B76B2EC}"/>
                </a:ext>
              </a:extLst>
            </p:cNvPr>
            <p:cNvSpPr/>
            <p:nvPr/>
          </p:nvSpPr>
          <p:spPr>
            <a:xfrm rot="20400000">
              <a:off x="3263902" y="6122285"/>
              <a:ext cx="17856196" cy="3375997"/>
            </a:xfrm>
            <a:custGeom>
              <a:avLst/>
              <a:gdLst>
                <a:gd name="csX0" fmla="*/ 17723676 w 17856196"/>
                <a:gd name="csY0" fmla="*/ 0 h 3375997"/>
                <a:gd name="csX1" fmla="*/ 17856196 w 17856196"/>
                <a:gd name="csY1" fmla="*/ 48233 h 3375997"/>
                <a:gd name="csX2" fmla="*/ 17823991 w 17856196"/>
                <a:gd name="csY2" fmla="*/ 84390 h 3375997"/>
                <a:gd name="csX3" fmla="*/ 7505087 w 17856196"/>
                <a:gd name="csY3" fmla="*/ 3375997 h 3375997"/>
                <a:gd name="csX4" fmla="*/ 223239 w 17856196"/>
                <a:gd name="csY4" fmla="*/ 2049082 h 3375997"/>
                <a:gd name="csX5" fmla="*/ 0 w 17856196"/>
                <a:gd name="csY5" fmla="*/ 1950925 h 3375997"/>
                <a:gd name="csX6" fmla="*/ 41952 w 17856196"/>
                <a:gd name="csY6" fmla="*/ 1835661 h 3375997"/>
                <a:gd name="csX7" fmla="*/ 313700 w 17856196"/>
                <a:gd name="csY7" fmla="*/ 1954085 h 3375997"/>
                <a:gd name="csX8" fmla="*/ 7505088 w 17856196"/>
                <a:gd name="csY8" fmla="*/ 3252890 h 3375997"/>
                <a:gd name="csX9" fmla="*/ 17695803 w 17856196"/>
                <a:gd name="csY9" fmla="*/ 31018 h 337599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7856196" h="3375997">
                  <a:moveTo>
                    <a:pt x="17723676" y="0"/>
                  </a:moveTo>
                  <a:lnTo>
                    <a:pt x="17856196" y="48233"/>
                  </a:lnTo>
                  <a:lnTo>
                    <a:pt x="17823991" y="84390"/>
                  </a:lnTo>
                  <a:cubicBezTo>
                    <a:pt x="15975169" y="2032003"/>
                    <a:pt x="12049338" y="3375997"/>
                    <a:pt x="7505087" y="3375997"/>
                  </a:cubicBezTo>
                  <a:cubicBezTo>
                    <a:pt x="4739024" y="3375998"/>
                    <a:pt x="2202090" y="2878033"/>
                    <a:pt x="223239" y="2049082"/>
                  </a:cubicBezTo>
                  <a:lnTo>
                    <a:pt x="0" y="1950925"/>
                  </a:lnTo>
                  <a:lnTo>
                    <a:pt x="41952" y="1835661"/>
                  </a:lnTo>
                  <a:lnTo>
                    <a:pt x="313700" y="1954085"/>
                  </a:lnTo>
                  <a:cubicBezTo>
                    <a:pt x="2267968" y="2765476"/>
                    <a:pt x="4773386" y="3252890"/>
                    <a:pt x="7505088" y="3252890"/>
                  </a:cubicBezTo>
                  <a:cubicBezTo>
                    <a:pt x="11992886" y="3252890"/>
                    <a:pt x="15869947" y="1937370"/>
                    <a:pt x="17695803" y="310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B04584E-1487-0859-656B-39346FF941AF}"/>
                </a:ext>
              </a:extLst>
            </p:cNvPr>
            <p:cNvSpPr/>
            <p:nvPr/>
          </p:nvSpPr>
          <p:spPr>
            <a:xfrm rot="1560000">
              <a:off x="19584442" y="2297397"/>
              <a:ext cx="1070098" cy="1221078"/>
            </a:xfrm>
            <a:custGeom>
              <a:avLst/>
              <a:gdLst>
                <a:gd name="csX0" fmla="*/ 689712 w 1379424"/>
                <a:gd name="csY0" fmla="*/ 0 h 1574048"/>
                <a:gd name="csX1" fmla="*/ 1379424 w 1379424"/>
                <a:gd name="csY1" fmla="*/ 1574048 h 1574048"/>
                <a:gd name="csX2" fmla="*/ 1366760 w 1379424"/>
                <a:gd name="csY2" fmla="*/ 1574048 h 1574048"/>
                <a:gd name="csX3" fmla="*/ 689712 w 1379424"/>
                <a:gd name="csY3" fmla="*/ 1309178 h 1574048"/>
                <a:gd name="csX4" fmla="*/ 12666 w 1379424"/>
                <a:gd name="csY4" fmla="*/ 1574048 h 1574048"/>
                <a:gd name="csX5" fmla="*/ 0 w 1379424"/>
                <a:gd name="csY5" fmla="*/ 1574048 h 1574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379424" h="1574048">
                  <a:moveTo>
                    <a:pt x="689712" y="0"/>
                  </a:moveTo>
                  <a:lnTo>
                    <a:pt x="1379424" y="1574048"/>
                  </a:lnTo>
                  <a:lnTo>
                    <a:pt x="1366760" y="1574048"/>
                  </a:lnTo>
                  <a:lnTo>
                    <a:pt x="689712" y="1309178"/>
                  </a:lnTo>
                  <a:lnTo>
                    <a:pt x="12666" y="1574048"/>
                  </a:lnTo>
                  <a:lnTo>
                    <a:pt x="0" y="15740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11E6E6C-B89E-E721-E4F0-31895ED5C51F}"/>
                </a:ext>
              </a:extLst>
            </p:cNvPr>
            <p:cNvGrpSpPr/>
            <p:nvPr/>
          </p:nvGrpSpPr>
          <p:grpSpPr>
            <a:xfrm>
              <a:off x="3402515" y="10705934"/>
              <a:ext cx="666820" cy="666820"/>
              <a:chOff x="2613120" y="9345837"/>
              <a:chExt cx="2194560" cy="219456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3C3841F2-02DE-8518-CAB5-F46D797E24F7}"/>
                  </a:ext>
                </a:extLst>
              </p:cNvPr>
              <p:cNvSpPr/>
              <p:nvPr/>
            </p:nvSpPr>
            <p:spPr>
              <a:xfrm>
                <a:off x="2613120" y="9345837"/>
                <a:ext cx="2194560" cy="219456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C46F23F5-E302-93A6-87E0-6E13E5E9006E}"/>
                  </a:ext>
                </a:extLst>
              </p:cNvPr>
              <p:cNvSpPr/>
              <p:nvPr/>
            </p:nvSpPr>
            <p:spPr>
              <a:xfrm>
                <a:off x="3299581" y="10032298"/>
                <a:ext cx="821645" cy="82164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B9D227A-575A-DF98-0101-6881E5A2EE23}"/>
              </a:ext>
            </a:extLst>
          </p:cNvPr>
          <p:cNvGrpSpPr/>
          <p:nvPr/>
        </p:nvGrpSpPr>
        <p:grpSpPr>
          <a:xfrm>
            <a:off x="5729756" y="9457521"/>
            <a:ext cx="2194560" cy="2496500"/>
            <a:chOff x="5729756" y="9457521"/>
            <a:chExt cx="2194560" cy="24965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511B612-F0C5-ABE9-257C-DC8606B59635}"/>
                </a:ext>
              </a:extLst>
            </p:cNvPr>
            <p:cNvGrpSpPr/>
            <p:nvPr/>
          </p:nvGrpSpPr>
          <p:grpSpPr>
            <a:xfrm>
              <a:off x="5729756" y="9457521"/>
              <a:ext cx="2194560" cy="2496500"/>
              <a:chOff x="5297545" y="9457521"/>
              <a:chExt cx="2194560" cy="249650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965E2767-85E6-3D70-E4B5-E3DA4EE66C02}"/>
                  </a:ext>
                </a:extLst>
              </p:cNvPr>
              <p:cNvSpPr/>
              <p:nvPr/>
            </p:nvSpPr>
            <p:spPr>
              <a:xfrm>
                <a:off x="5297545" y="9759461"/>
                <a:ext cx="2194560" cy="2194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AFF25C3D-E343-7913-296E-BD6DC3104D91}"/>
                  </a:ext>
                </a:extLst>
              </p:cNvPr>
              <p:cNvSpPr/>
              <p:nvPr/>
            </p:nvSpPr>
            <p:spPr>
              <a:xfrm rot="20400000">
                <a:off x="5731842" y="9457521"/>
                <a:ext cx="368298" cy="31750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D52BE04-6D38-2DEB-AFEF-0010732ECEFB}"/>
                </a:ext>
              </a:extLst>
            </p:cNvPr>
            <p:cNvSpPr/>
            <p:nvPr/>
          </p:nvSpPr>
          <p:spPr>
            <a:xfrm>
              <a:off x="5927830" y="9957535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oogle Shape;9127;p76">
            <a:extLst>
              <a:ext uri="{FF2B5EF4-FFF2-40B4-BE49-F238E27FC236}">
                <a16:creationId xmlns:a16="http://schemas.microsoft.com/office/drawing/2014/main" id="{82DE4745-D552-BE40-B57B-64FE3C18F2B5}"/>
              </a:ext>
            </a:extLst>
          </p:cNvPr>
          <p:cNvGrpSpPr/>
          <p:nvPr/>
        </p:nvGrpSpPr>
        <p:grpSpPr>
          <a:xfrm>
            <a:off x="6414877" y="10462535"/>
            <a:ext cx="824319" cy="788413"/>
            <a:chOff x="5049750" y="832600"/>
            <a:chExt cx="505100" cy="483100"/>
          </a:xfrm>
          <a:solidFill>
            <a:schemeClr val="tx2"/>
          </a:solidFill>
        </p:grpSpPr>
        <p:sp>
          <p:nvSpPr>
            <p:cNvPr id="14" name="Google Shape;9128;p76">
              <a:extLst>
                <a:ext uri="{FF2B5EF4-FFF2-40B4-BE49-F238E27FC236}">
                  <a16:creationId xmlns:a16="http://schemas.microsoft.com/office/drawing/2014/main" id="{B0648267-18D3-EC42-4A75-2D8A9E369400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5" name="Google Shape;9129;p76">
              <a:extLst>
                <a:ext uri="{FF2B5EF4-FFF2-40B4-BE49-F238E27FC236}">
                  <a16:creationId xmlns:a16="http://schemas.microsoft.com/office/drawing/2014/main" id="{3AB4E685-C456-345B-71A7-05B29E620EA1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65009-B114-46BF-D906-D9319D7832A6}"/>
              </a:ext>
            </a:extLst>
          </p:cNvPr>
          <p:cNvGrpSpPr/>
          <p:nvPr/>
        </p:nvGrpSpPr>
        <p:grpSpPr>
          <a:xfrm>
            <a:off x="9229368" y="9192532"/>
            <a:ext cx="2244804" cy="2194560"/>
            <a:chOff x="9229368" y="9192532"/>
            <a:chExt cx="2244804" cy="219456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6D9626A-226A-B4D0-278B-E4A339A8A599}"/>
                </a:ext>
              </a:extLst>
            </p:cNvPr>
            <p:cNvGrpSpPr/>
            <p:nvPr/>
          </p:nvGrpSpPr>
          <p:grpSpPr>
            <a:xfrm>
              <a:off x="9229368" y="9192532"/>
              <a:ext cx="2244804" cy="2194560"/>
              <a:chOff x="8797157" y="9192532"/>
              <a:chExt cx="2244804" cy="219456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9C91F0CC-2278-3CB2-E0EF-EC1B8ECCE134}"/>
                  </a:ext>
                </a:extLst>
              </p:cNvPr>
              <p:cNvSpPr/>
              <p:nvPr/>
            </p:nvSpPr>
            <p:spPr>
              <a:xfrm>
                <a:off x="8797157" y="9192532"/>
                <a:ext cx="2194560" cy="21945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>
                <a:extLst>
                  <a:ext uri="{FF2B5EF4-FFF2-40B4-BE49-F238E27FC236}">
                    <a16:creationId xmlns:a16="http://schemas.microsoft.com/office/drawing/2014/main" id="{D2DA7F80-84A2-3461-6BE5-675D96993958}"/>
                  </a:ext>
                </a:extLst>
              </p:cNvPr>
              <p:cNvSpPr/>
              <p:nvPr/>
            </p:nvSpPr>
            <p:spPr>
              <a:xfrm rot="8100000">
                <a:off x="10673663" y="11055692"/>
                <a:ext cx="368298" cy="3175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CF83BDE-1A4D-3B94-F3D4-55260E6CD8BA}"/>
                </a:ext>
              </a:extLst>
            </p:cNvPr>
            <p:cNvSpPr/>
            <p:nvPr/>
          </p:nvSpPr>
          <p:spPr>
            <a:xfrm>
              <a:off x="9427442" y="939060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595E7B-1988-5719-D127-AE4F01D98795}"/>
              </a:ext>
            </a:extLst>
          </p:cNvPr>
          <p:cNvGrpSpPr/>
          <p:nvPr/>
        </p:nvGrpSpPr>
        <p:grpSpPr>
          <a:xfrm>
            <a:off x="12577858" y="7961952"/>
            <a:ext cx="2248614" cy="2194560"/>
            <a:chOff x="12577858" y="7961952"/>
            <a:chExt cx="2248614" cy="219456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7129DA1-87F5-C397-4E4E-75BA5E2B070D}"/>
                </a:ext>
              </a:extLst>
            </p:cNvPr>
            <p:cNvGrpSpPr/>
            <p:nvPr/>
          </p:nvGrpSpPr>
          <p:grpSpPr>
            <a:xfrm>
              <a:off x="12577858" y="7961952"/>
              <a:ext cx="2248614" cy="2194560"/>
              <a:chOff x="12145647" y="7961952"/>
              <a:chExt cx="2248614" cy="2194560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B0752A97-31FA-F867-7B89-B972B36FEA48}"/>
                  </a:ext>
                </a:extLst>
              </p:cNvPr>
              <p:cNvSpPr/>
              <p:nvPr/>
            </p:nvSpPr>
            <p:spPr>
              <a:xfrm>
                <a:off x="12199701" y="7961952"/>
                <a:ext cx="2194560" cy="21945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Isosceles Triangle 24">
                <a:extLst>
                  <a:ext uri="{FF2B5EF4-FFF2-40B4-BE49-F238E27FC236}">
                    <a16:creationId xmlns:a16="http://schemas.microsoft.com/office/drawing/2014/main" id="{8F31F00A-E49A-BA21-E042-53CF7EB3908A}"/>
                  </a:ext>
                </a:extLst>
              </p:cNvPr>
              <p:cNvSpPr/>
              <p:nvPr/>
            </p:nvSpPr>
            <p:spPr>
              <a:xfrm rot="18900000">
                <a:off x="12145647" y="7978089"/>
                <a:ext cx="368298" cy="3175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BFCB5A0-C774-BCE5-53D4-19764B163202}"/>
                </a:ext>
              </a:extLst>
            </p:cNvPr>
            <p:cNvSpPr/>
            <p:nvPr/>
          </p:nvSpPr>
          <p:spPr>
            <a:xfrm>
              <a:off x="12829986" y="816002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B8E46A0-00AE-3217-12E4-0B56CA23B1C8}"/>
              </a:ext>
            </a:extLst>
          </p:cNvPr>
          <p:cNvGrpSpPr/>
          <p:nvPr/>
        </p:nvGrpSpPr>
        <p:grpSpPr>
          <a:xfrm>
            <a:off x="15507926" y="6368547"/>
            <a:ext cx="2194560" cy="2318274"/>
            <a:chOff x="15507926" y="6368547"/>
            <a:chExt cx="2194560" cy="2318274"/>
          </a:xfrm>
          <a:solidFill>
            <a:schemeClr val="accent6"/>
          </a:solidFill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6ED154A-80CB-4D4A-2D65-CA6050FFA187}"/>
                </a:ext>
              </a:extLst>
            </p:cNvPr>
            <p:cNvGrpSpPr/>
            <p:nvPr/>
          </p:nvGrpSpPr>
          <p:grpSpPr>
            <a:xfrm>
              <a:off x="15507926" y="6368547"/>
              <a:ext cx="2194560" cy="2318274"/>
              <a:chOff x="15075715" y="6368547"/>
              <a:chExt cx="2194560" cy="2318274"/>
            </a:xfrm>
            <a:grpFill/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53ECB5E-3B36-0D1E-79DF-19F2027E2561}"/>
                  </a:ext>
                </a:extLst>
              </p:cNvPr>
              <p:cNvSpPr/>
              <p:nvPr/>
            </p:nvSpPr>
            <p:spPr>
              <a:xfrm>
                <a:off x="15075715" y="6368547"/>
                <a:ext cx="2194560" cy="219456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>
                <a:extLst>
                  <a:ext uri="{FF2B5EF4-FFF2-40B4-BE49-F238E27FC236}">
                    <a16:creationId xmlns:a16="http://schemas.microsoft.com/office/drawing/2014/main" id="{B240D3E5-7581-AE52-CF24-D33A2B465AD9}"/>
                  </a:ext>
                </a:extLst>
              </p:cNvPr>
              <p:cNvSpPr/>
              <p:nvPr/>
            </p:nvSpPr>
            <p:spPr>
              <a:xfrm rot="8400000">
                <a:off x="16829459" y="8327139"/>
                <a:ext cx="368298" cy="35968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01A0F7C-2AE3-CAA8-EC2E-1F40DC615126}"/>
                </a:ext>
              </a:extLst>
            </p:cNvPr>
            <p:cNvSpPr/>
            <p:nvPr/>
          </p:nvSpPr>
          <p:spPr>
            <a:xfrm>
              <a:off x="15706000" y="656662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462BBD5-9F5B-B49A-60A3-549273A5C005}"/>
              </a:ext>
            </a:extLst>
          </p:cNvPr>
          <p:cNvGrpSpPr/>
          <p:nvPr/>
        </p:nvGrpSpPr>
        <p:grpSpPr>
          <a:xfrm>
            <a:off x="17769287" y="4173987"/>
            <a:ext cx="2422508" cy="2194560"/>
            <a:chOff x="17769287" y="4173987"/>
            <a:chExt cx="2422508" cy="219456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0058260-CFE1-30CC-E6DB-4CB0BECBC386}"/>
                </a:ext>
              </a:extLst>
            </p:cNvPr>
            <p:cNvGrpSpPr/>
            <p:nvPr/>
          </p:nvGrpSpPr>
          <p:grpSpPr>
            <a:xfrm>
              <a:off x="17769287" y="4173987"/>
              <a:ext cx="2422508" cy="2194560"/>
              <a:chOff x="17337076" y="4173987"/>
              <a:chExt cx="2422508" cy="2194560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5471EE2C-B46C-5E9C-A858-5A5A78A0F630}"/>
                  </a:ext>
                </a:extLst>
              </p:cNvPr>
              <p:cNvSpPr/>
              <p:nvPr/>
            </p:nvSpPr>
            <p:spPr>
              <a:xfrm>
                <a:off x="17565024" y="4173987"/>
                <a:ext cx="2194560" cy="219456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>
                <a:extLst>
                  <a:ext uri="{FF2B5EF4-FFF2-40B4-BE49-F238E27FC236}">
                    <a16:creationId xmlns:a16="http://schemas.microsoft.com/office/drawing/2014/main" id="{8D339706-9E9E-278A-D963-0B6D9559126D}"/>
                  </a:ext>
                </a:extLst>
              </p:cNvPr>
              <p:cNvSpPr/>
              <p:nvPr/>
            </p:nvSpPr>
            <p:spPr>
              <a:xfrm rot="18000000">
                <a:off x="17311677" y="4442542"/>
                <a:ext cx="368298" cy="3175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836C0F4-0CE1-587E-0014-5BFF3F2FF425}"/>
                </a:ext>
              </a:extLst>
            </p:cNvPr>
            <p:cNvSpPr/>
            <p:nvPr/>
          </p:nvSpPr>
          <p:spPr>
            <a:xfrm>
              <a:off x="18195309" y="437206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Google Shape;9271;p76">
            <a:extLst>
              <a:ext uri="{FF2B5EF4-FFF2-40B4-BE49-F238E27FC236}">
                <a16:creationId xmlns:a16="http://schemas.microsoft.com/office/drawing/2014/main" id="{4D095652-064E-BCD7-4233-245AF113C04E}"/>
              </a:ext>
            </a:extLst>
          </p:cNvPr>
          <p:cNvSpPr/>
          <p:nvPr/>
        </p:nvSpPr>
        <p:spPr>
          <a:xfrm>
            <a:off x="9859590" y="9934098"/>
            <a:ext cx="934116" cy="711428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>
              <a:solidFill>
                <a:srgbClr val="435D74"/>
              </a:solidFill>
            </a:endParaRPr>
          </a:p>
        </p:txBody>
      </p:sp>
      <p:grpSp>
        <p:nvGrpSpPr>
          <p:cNvPr id="37" name="Google Shape;9392;p77">
            <a:extLst>
              <a:ext uri="{FF2B5EF4-FFF2-40B4-BE49-F238E27FC236}">
                <a16:creationId xmlns:a16="http://schemas.microsoft.com/office/drawing/2014/main" id="{D3968EA1-A7BE-B5DC-1CB3-BBF7A30FA9FB}"/>
              </a:ext>
            </a:extLst>
          </p:cNvPr>
          <p:cNvGrpSpPr/>
          <p:nvPr/>
        </p:nvGrpSpPr>
        <p:grpSpPr>
          <a:xfrm>
            <a:off x="18714147" y="4887115"/>
            <a:ext cx="760736" cy="768304"/>
            <a:chOff x="-64764500" y="2280550"/>
            <a:chExt cx="316650" cy="319800"/>
          </a:xfrm>
          <a:solidFill>
            <a:schemeClr val="tx2"/>
          </a:solidFill>
        </p:grpSpPr>
        <p:sp>
          <p:nvSpPr>
            <p:cNvPr id="38" name="Google Shape;9393;p77">
              <a:extLst>
                <a:ext uri="{FF2B5EF4-FFF2-40B4-BE49-F238E27FC236}">
                  <a16:creationId xmlns:a16="http://schemas.microsoft.com/office/drawing/2014/main" id="{F7C99F6A-E651-2D59-852B-8243A6059F50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 dirty="0"/>
            </a:p>
          </p:txBody>
        </p:sp>
        <p:sp>
          <p:nvSpPr>
            <p:cNvPr id="39" name="Google Shape;9394;p77">
              <a:extLst>
                <a:ext uri="{FF2B5EF4-FFF2-40B4-BE49-F238E27FC236}">
                  <a16:creationId xmlns:a16="http://schemas.microsoft.com/office/drawing/2014/main" id="{7A49F769-16E3-DB77-EE42-2237D769DA91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40" name="Google Shape;13321;p86">
            <a:extLst>
              <a:ext uri="{FF2B5EF4-FFF2-40B4-BE49-F238E27FC236}">
                <a16:creationId xmlns:a16="http://schemas.microsoft.com/office/drawing/2014/main" id="{E0E224C3-DAE9-8B46-1C9B-FB082060F507}"/>
              </a:ext>
            </a:extLst>
          </p:cNvPr>
          <p:cNvGrpSpPr/>
          <p:nvPr/>
        </p:nvGrpSpPr>
        <p:grpSpPr>
          <a:xfrm>
            <a:off x="16208554" y="7072305"/>
            <a:ext cx="793304" cy="787044"/>
            <a:chOff x="2508825" y="2318350"/>
            <a:chExt cx="297750" cy="295400"/>
          </a:xfrm>
          <a:solidFill>
            <a:schemeClr val="tx2"/>
          </a:solidFill>
        </p:grpSpPr>
        <p:sp>
          <p:nvSpPr>
            <p:cNvPr id="41" name="Google Shape;13322;p86">
              <a:extLst>
                <a:ext uri="{FF2B5EF4-FFF2-40B4-BE49-F238E27FC236}">
                  <a16:creationId xmlns:a16="http://schemas.microsoft.com/office/drawing/2014/main" id="{E181D79C-8700-2635-B472-476E5D5D8456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2" name="Google Shape;13323;p86">
              <a:extLst>
                <a:ext uri="{FF2B5EF4-FFF2-40B4-BE49-F238E27FC236}">
                  <a16:creationId xmlns:a16="http://schemas.microsoft.com/office/drawing/2014/main" id="{6B255CAC-B9DC-183B-8A6A-B720A78E006F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43" name="Google Shape;13014;p85">
            <a:extLst>
              <a:ext uri="{FF2B5EF4-FFF2-40B4-BE49-F238E27FC236}">
                <a16:creationId xmlns:a16="http://schemas.microsoft.com/office/drawing/2014/main" id="{9AC0CB2B-7E71-50D5-F402-D31713184AE7}"/>
              </a:ext>
            </a:extLst>
          </p:cNvPr>
          <p:cNvSpPr/>
          <p:nvPr/>
        </p:nvSpPr>
        <p:spPr>
          <a:xfrm>
            <a:off x="13322505" y="8685087"/>
            <a:ext cx="813374" cy="748290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/>
          </a:p>
        </p:txBody>
      </p:sp>
      <p:sp>
        <p:nvSpPr>
          <p:cNvPr id="44" name="!!MainTitle1">
            <a:extLst>
              <a:ext uri="{FF2B5EF4-FFF2-40B4-BE49-F238E27FC236}">
                <a16:creationId xmlns:a16="http://schemas.microsoft.com/office/drawing/2014/main" id="{F1476EF4-0C02-31B9-2098-555DA45504C5}"/>
              </a:ext>
            </a:extLst>
          </p:cNvPr>
          <p:cNvSpPr txBox="1"/>
          <p:nvPr/>
        </p:nvSpPr>
        <p:spPr>
          <a:xfrm>
            <a:off x="1453765" y="1190307"/>
            <a:ext cx="103060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Strategic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7F99FEF-0D48-F345-582C-EC701342C15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A8BAB9B-4450-EF85-0AF0-3D23DB3705AA}"/>
              </a:ext>
            </a:extLst>
          </p:cNvPr>
          <p:cNvSpPr>
            <a:spLocks/>
          </p:cNvSpPr>
          <p:nvPr/>
        </p:nvSpPr>
        <p:spPr bwMode="auto">
          <a:xfrm>
            <a:off x="1549015" y="2334120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267ABA6-0B68-5755-DE56-5E58117B72D8}"/>
              </a:ext>
            </a:extLst>
          </p:cNvPr>
          <p:cNvGrpSpPr/>
          <p:nvPr/>
        </p:nvGrpSpPr>
        <p:grpSpPr>
          <a:xfrm>
            <a:off x="3989627" y="7411669"/>
            <a:ext cx="2709486" cy="1588875"/>
            <a:chOff x="4443430" y="4425263"/>
            <a:chExt cx="2488311" cy="1588875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3F0AE614-0189-D0AA-8D44-7D904D3ED4E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001E0549-B546-EF10-F0E9-54B14BF7AD3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603056B7-327C-F39C-26F0-B7B52D14E00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C152EF2-03A1-FFCD-597F-8BF20BCC53CB}"/>
              </a:ext>
            </a:extLst>
          </p:cNvPr>
          <p:cNvGrpSpPr/>
          <p:nvPr/>
        </p:nvGrpSpPr>
        <p:grpSpPr>
          <a:xfrm>
            <a:off x="11759840" y="11566255"/>
            <a:ext cx="2709486" cy="1588875"/>
            <a:chOff x="4443430" y="4425263"/>
            <a:chExt cx="2488311" cy="1588875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E8AC7A3A-2958-2B40-C985-165D8B55FF42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CDB619B5-8E28-2D16-D529-22CE59BD262B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2CFBC251-849C-C21F-CE5B-DCBB994E0D0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56327A1-7F7C-EB39-3E82-AD932C495098}"/>
              </a:ext>
            </a:extLst>
          </p:cNvPr>
          <p:cNvGrpSpPr/>
          <p:nvPr/>
        </p:nvGrpSpPr>
        <p:grpSpPr>
          <a:xfrm>
            <a:off x="10294988" y="5919498"/>
            <a:ext cx="2709486" cy="1588875"/>
            <a:chOff x="4443430" y="4425263"/>
            <a:chExt cx="2488311" cy="1588875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5E4FC915-8A12-8F41-B727-126D2BC8DC6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0A0316D8-6BAC-D2C0-6155-EDB7AED528B2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56A4361F-C8F8-2D64-3D4D-5F94C8D60B3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AF4A81F-2C27-937C-6254-0F954BE500AD}"/>
              </a:ext>
            </a:extLst>
          </p:cNvPr>
          <p:cNvGrpSpPr/>
          <p:nvPr/>
        </p:nvGrpSpPr>
        <p:grpSpPr>
          <a:xfrm>
            <a:off x="17997235" y="8821833"/>
            <a:ext cx="2709486" cy="1588875"/>
            <a:chOff x="4443430" y="4425263"/>
            <a:chExt cx="2488311" cy="1588875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31B02133-58C9-1E4D-58CB-42C05A8662A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27222DFF-A45E-BC55-A4B0-3DE9A7EDCA7A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D1149E99-F4AF-78AB-86E0-8F69AAFAE8F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377138D-CEFE-D258-2C4A-C59B6B8F91D0}"/>
              </a:ext>
            </a:extLst>
          </p:cNvPr>
          <p:cNvGrpSpPr/>
          <p:nvPr/>
        </p:nvGrpSpPr>
        <p:grpSpPr>
          <a:xfrm>
            <a:off x="14706159" y="2804325"/>
            <a:ext cx="2709486" cy="1588875"/>
            <a:chOff x="4443430" y="4425263"/>
            <a:chExt cx="2488311" cy="1588875"/>
          </a:xfrm>
        </p:grpSpPr>
        <p:sp>
          <p:nvSpPr>
            <p:cNvPr id="192" name="Textbox 200">
              <a:extLst>
                <a:ext uri="{FF2B5EF4-FFF2-40B4-BE49-F238E27FC236}">
                  <a16:creationId xmlns:a16="http://schemas.microsoft.com/office/drawing/2014/main" id="{1C42C319-F0C4-95EB-C18C-70C0ED6EFFA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3" name="Textbox 200">
              <a:extLst>
                <a:ext uri="{FF2B5EF4-FFF2-40B4-BE49-F238E27FC236}">
                  <a16:creationId xmlns:a16="http://schemas.microsoft.com/office/drawing/2014/main" id="{5E8389D2-B988-6C50-B3CE-A4FD404A2D01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4" name="Textbox 200">
              <a:extLst>
                <a:ext uri="{FF2B5EF4-FFF2-40B4-BE49-F238E27FC236}">
                  <a16:creationId xmlns:a16="http://schemas.microsoft.com/office/drawing/2014/main" id="{B83EFDD4-F59B-6189-4862-6EAC0B673BE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d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43" grpId="0" animBg="1"/>
          <p:bldP spid="44" grpId="0"/>
          <p:bldP spid="4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43" grpId="0" animBg="1"/>
          <p:bldP spid="44" grpId="0"/>
          <p:bldP spid="4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4" name="Group 463">
            <a:extLst>
              <a:ext uri="{FF2B5EF4-FFF2-40B4-BE49-F238E27FC236}">
                <a16:creationId xmlns:a16="http://schemas.microsoft.com/office/drawing/2014/main" id="{79BD236E-A3B4-764C-0F33-5DA2ADCA9083}"/>
              </a:ext>
            </a:extLst>
          </p:cNvPr>
          <p:cNvGrpSpPr/>
          <p:nvPr/>
        </p:nvGrpSpPr>
        <p:grpSpPr>
          <a:xfrm>
            <a:off x="3696113" y="2297397"/>
            <a:ext cx="17856196" cy="9075357"/>
            <a:chOff x="3263902" y="2297397"/>
            <a:chExt cx="17856196" cy="9075357"/>
          </a:xfrm>
        </p:grpSpPr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4143CDF6-F001-5302-7A0D-44DAEA4CF378}"/>
                </a:ext>
              </a:extLst>
            </p:cNvPr>
            <p:cNvSpPr/>
            <p:nvPr/>
          </p:nvSpPr>
          <p:spPr>
            <a:xfrm rot="20400000">
              <a:off x="3263902" y="6122285"/>
              <a:ext cx="17856196" cy="3375997"/>
            </a:xfrm>
            <a:custGeom>
              <a:avLst/>
              <a:gdLst>
                <a:gd name="csX0" fmla="*/ 17723676 w 17856196"/>
                <a:gd name="csY0" fmla="*/ 0 h 3375997"/>
                <a:gd name="csX1" fmla="*/ 17856196 w 17856196"/>
                <a:gd name="csY1" fmla="*/ 48233 h 3375997"/>
                <a:gd name="csX2" fmla="*/ 17823991 w 17856196"/>
                <a:gd name="csY2" fmla="*/ 84390 h 3375997"/>
                <a:gd name="csX3" fmla="*/ 7505087 w 17856196"/>
                <a:gd name="csY3" fmla="*/ 3375997 h 3375997"/>
                <a:gd name="csX4" fmla="*/ 223239 w 17856196"/>
                <a:gd name="csY4" fmla="*/ 2049082 h 3375997"/>
                <a:gd name="csX5" fmla="*/ 0 w 17856196"/>
                <a:gd name="csY5" fmla="*/ 1950925 h 3375997"/>
                <a:gd name="csX6" fmla="*/ 41952 w 17856196"/>
                <a:gd name="csY6" fmla="*/ 1835661 h 3375997"/>
                <a:gd name="csX7" fmla="*/ 313700 w 17856196"/>
                <a:gd name="csY7" fmla="*/ 1954085 h 3375997"/>
                <a:gd name="csX8" fmla="*/ 7505088 w 17856196"/>
                <a:gd name="csY8" fmla="*/ 3252890 h 3375997"/>
                <a:gd name="csX9" fmla="*/ 17695803 w 17856196"/>
                <a:gd name="csY9" fmla="*/ 31018 h 337599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7856196" h="3375997">
                  <a:moveTo>
                    <a:pt x="17723676" y="0"/>
                  </a:moveTo>
                  <a:lnTo>
                    <a:pt x="17856196" y="48233"/>
                  </a:lnTo>
                  <a:lnTo>
                    <a:pt x="17823991" y="84390"/>
                  </a:lnTo>
                  <a:cubicBezTo>
                    <a:pt x="15975169" y="2032003"/>
                    <a:pt x="12049338" y="3375997"/>
                    <a:pt x="7505087" y="3375997"/>
                  </a:cubicBezTo>
                  <a:cubicBezTo>
                    <a:pt x="4739024" y="3375998"/>
                    <a:pt x="2202090" y="2878033"/>
                    <a:pt x="223239" y="2049082"/>
                  </a:cubicBezTo>
                  <a:lnTo>
                    <a:pt x="0" y="1950925"/>
                  </a:lnTo>
                  <a:lnTo>
                    <a:pt x="41952" y="1835661"/>
                  </a:lnTo>
                  <a:lnTo>
                    <a:pt x="313700" y="1954085"/>
                  </a:lnTo>
                  <a:cubicBezTo>
                    <a:pt x="2267968" y="2765476"/>
                    <a:pt x="4773386" y="3252890"/>
                    <a:pt x="7505088" y="3252890"/>
                  </a:cubicBezTo>
                  <a:cubicBezTo>
                    <a:pt x="11992886" y="3252890"/>
                    <a:pt x="15869947" y="1937370"/>
                    <a:pt x="17695803" y="310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9516ACF2-996F-23CD-779C-DDFE2D1F419A}"/>
                </a:ext>
              </a:extLst>
            </p:cNvPr>
            <p:cNvSpPr/>
            <p:nvPr/>
          </p:nvSpPr>
          <p:spPr>
            <a:xfrm rot="1560000">
              <a:off x="19584442" y="2297397"/>
              <a:ext cx="1070098" cy="1221078"/>
            </a:xfrm>
            <a:custGeom>
              <a:avLst/>
              <a:gdLst>
                <a:gd name="csX0" fmla="*/ 689712 w 1379424"/>
                <a:gd name="csY0" fmla="*/ 0 h 1574048"/>
                <a:gd name="csX1" fmla="*/ 1379424 w 1379424"/>
                <a:gd name="csY1" fmla="*/ 1574048 h 1574048"/>
                <a:gd name="csX2" fmla="*/ 1366760 w 1379424"/>
                <a:gd name="csY2" fmla="*/ 1574048 h 1574048"/>
                <a:gd name="csX3" fmla="*/ 689712 w 1379424"/>
                <a:gd name="csY3" fmla="*/ 1309178 h 1574048"/>
                <a:gd name="csX4" fmla="*/ 12666 w 1379424"/>
                <a:gd name="csY4" fmla="*/ 1574048 h 1574048"/>
                <a:gd name="csX5" fmla="*/ 0 w 1379424"/>
                <a:gd name="csY5" fmla="*/ 1574048 h 1574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379424" h="1574048">
                  <a:moveTo>
                    <a:pt x="689712" y="0"/>
                  </a:moveTo>
                  <a:lnTo>
                    <a:pt x="1379424" y="1574048"/>
                  </a:lnTo>
                  <a:lnTo>
                    <a:pt x="1366760" y="1574048"/>
                  </a:lnTo>
                  <a:lnTo>
                    <a:pt x="689712" y="1309178"/>
                  </a:lnTo>
                  <a:lnTo>
                    <a:pt x="12666" y="1574048"/>
                  </a:lnTo>
                  <a:lnTo>
                    <a:pt x="0" y="15740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67" name="Group 466">
              <a:extLst>
                <a:ext uri="{FF2B5EF4-FFF2-40B4-BE49-F238E27FC236}">
                  <a16:creationId xmlns:a16="http://schemas.microsoft.com/office/drawing/2014/main" id="{72910A58-276F-5412-C570-EBAF2044BD3C}"/>
                </a:ext>
              </a:extLst>
            </p:cNvPr>
            <p:cNvGrpSpPr/>
            <p:nvPr/>
          </p:nvGrpSpPr>
          <p:grpSpPr>
            <a:xfrm>
              <a:off x="3402515" y="10705934"/>
              <a:ext cx="666820" cy="666820"/>
              <a:chOff x="2613120" y="9345837"/>
              <a:chExt cx="2194560" cy="2194560"/>
            </a:xfrm>
          </p:grpSpPr>
          <p:sp>
            <p:nvSpPr>
              <p:cNvPr id="468" name="Oval 467">
                <a:extLst>
                  <a:ext uri="{FF2B5EF4-FFF2-40B4-BE49-F238E27FC236}">
                    <a16:creationId xmlns:a16="http://schemas.microsoft.com/office/drawing/2014/main" id="{7A4F474C-A49D-1197-9B7D-19533F16884C}"/>
                  </a:ext>
                </a:extLst>
              </p:cNvPr>
              <p:cNvSpPr/>
              <p:nvPr/>
            </p:nvSpPr>
            <p:spPr>
              <a:xfrm>
                <a:off x="2613120" y="9345837"/>
                <a:ext cx="2194560" cy="219456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9" name="Oval 468">
                <a:extLst>
                  <a:ext uri="{FF2B5EF4-FFF2-40B4-BE49-F238E27FC236}">
                    <a16:creationId xmlns:a16="http://schemas.microsoft.com/office/drawing/2014/main" id="{04900CFA-62B2-2F22-3F1B-2D450E3CA69F}"/>
                  </a:ext>
                </a:extLst>
              </p:cNvPr>
              <p:cNvSpPr/>
              <p:nvPr/>
            </p:nvSpPr>
            <p:spPr>
              <a:xfrm>
                <a:off x="3299581" y="10032298"/>
                <a:ext cx="821645" cy="82164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0" name="Group 469">
            <a:extLst>
              <a:ext uri="{FF2B5EF4-FFF2-40B4-BE49-F238E27FC236}">
                <a16:creationId xmlns:a16="http://schemas.microsoft.com/office/drawing/2014/main" id="{C83857A9-1AB8-F004-42FE-65548C31BC54}"/>
              </a:ext>
            </a:extLst>
          </p:cNvPr>
          <p:cNvGrpSpPr/>
          <p:nvPr/>
        </p:nvGrpSpPr>
        <p:grpSpPr>
          <a:xfrm>
            <a:off x="5729756" y="9457521"/>
            <a:ext cx="2194560" cy="2496500"/>
            <a:chOff x="5729756" y="9457521"/>
            <a:chExt cx="2194560" cy="2496500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471" name="Group 470">
              <a:extLst>
                <a:ext uri="{FF2B5EF4-FFF2-40B4-BE49-F238E27FC236}">
                  <a16:creationId xmlns:a16="http://schemas.microsoft.com/office/drawing/2014/main" id="{806CD90D-EB2C-60AB-80FE-D6DF51A425EA}"/>
                </a:ext>
              </a:extLst>
            </p:cNvPr>
            <p:cNvGrpSpPr/>
            <p:nvPr/>
          </p:nvGrpSpPr>
          <p:grpSpPr>
            <a:xfrm>
              <a:off x="5729756" y="9457521"/>
              <a:ext cx="2194560" cy="2496500"/>
              <a:chOff x="5297545" y="9457521"/>
              <a:chExt cx="2194560" cy="2496500"/>
            </a:xfrm>
            <a:grpFill/>
          </p:grpSpPr>
          <p:sp>
            <p:nvSpPr>
              <p:cNvPr id="473" name="Oval 472">
                <a:extLst>
                  <a:ext uri="{FF2B5EF4-FFF2-40B4-BE49-F238E27FC236}">
                    <a16:creationId xmlns:a16="http://schemas.microsoft.com/office/drawing/2014/main" id="{47C353CF-0B41-4385-2C67-4506C947C96D}"/>
                  </a:ext>
                </a:extLst>
              </p:cNvPr>
              <p:cNvSpPr/>
              <p:nvPr/>
            </p:nvSpPr>
            <p:spPr>
              <a:xfrm>
                <a:off x="5297545" y="9759461"/>
                <a:ext cx="2194560" cy="219456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4" name="Isosceles Triangle 473">
                <a:extLst>
                  <a:ext uri="{FF2B5EF4-FFF2-40B4-BE49-F238E27FC236}">
                    <a16:creationId xmlns:a16="http://schemas.microsoft.com/office/drawing/2014/main" id="{B38D3046-4ED9-3C77-B618-90BA02D0105B}"/>
                  </a:ext>
                </a:extLst>
              </p:cNvPr>
              <p:cNvSpPr/>
              <p:nvPr/>
            </p:nvSpPr>
            <p:spPr>
              <a:xfrm rot="20400000">
                <a:off x="5731842" y="9457521"/>
                <a:ext cx="368298" cy="31750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2" name="Oval 471">
              <a:extLst>
                <a:ext uri="{FF2B5EF4-FFF2-40B4-BE49-F238E27FC236}">
                  <a16:creationId xmlns:a16="http://schemas.microsoft.com/office/drawing/2014/main" id="{6341F8DA-5D3F-FAB3-5B58-EC165A055F47}"/>
                </a:ext>
              </a:extLst>
            </p:cNvPr>
            <p:cNvSpPr/>
            <p:nvPr/>
          </p:nvSpPr>
          <p:spPr>
            <a:xfrm>
              <a:off x="5927830" y="9957535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5" name="Google Shape;9127;p76">
            <a:extLst>
              <a:ext uri="{FF2B5EF4-FFF2-40B4-BE49-F238E27FC236}">
                <a16:creationId xmlns:a16="http://schemas.microsoft.com/office/drawing/2014/main" id="{C79AACA8-7AA8-6E75-F2F7-F5B6058DF9F8}"/>
              </a:ext>
            </a:extLst>
          </p:cNvPr>
          <p:cNvGrpSpPr/>
          <p:nvPr/>
        </p:nvGrpSpPr>
        <p:grpSpPr>
          <a:xfrm>
            <a:off x="6414877" y="10462535"/>
            <a:ext cx="824319" cy="788413"/>
            <a:chOff x="5049750" y="832600"/>
            <a:chExt cx="505100" cy="483100"/>
          </a:xfrm>
          <a:solidFill>
            <a:schemeClr val="tx2"/>
          </a:solidFill>
        </p:grpSpPr>
        <p:sp>
          <p:nvSpPr>
            <p:cNvPr id="476" name="Google Shape;9128;p76">
              <a:extLst>
                <a:ext uri="{FF2B5EF4-FFF2-40B4-BE49-F238E27FC236}">
                  <a16:creationId xmlns:a16="http://schemas.microsoft.com/office/drawing/2014/main" id="{2DECECBD-DF4B-CE9F-AE20-E3673D8537EB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477" name="Google Shape;9129;p76">
              <a:extLst>
                <a:ext uri="{FF2B5EF4-FFF2-40B4-BE49-F238E27FC236}">
                  <a16:creationId xmlns:a16="http://schemas.microsoft.com/office/drawing/2014/main" id="{CE6187F0-FC68-8A15-1381-F396453973CA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DCC1E654-8080-95C8-0F77-89825A266B16}"/>
              </a:ext>
            </a:extLst>
          </p:cNvPr>
          <p:cNvGrpSpPr/>
          <p:nvPr/>
        </p:nvGrpSpPr>
        <p:grpSpPr>
          <a:xfrm>
            <a:off x="3989627" y="7411669"/>
            <a:ext cx="2709486" cy="1588875"/>
            <a:chOff x="4443430" y="4425263"/>
            <a:chExt cx="2488311" cy="1588875"/>
          </a:xfrm>
        </p:grpSpPr>
        <p:sp>
          <p:nvSpPr>
            <p:cNvPr id="479" name="Textbox 200">
              <a:extLst>
                <a:ext uri="{FF2B5EF4-FFF2-40B4-BE49-F238E27FC236}">
                  <a16:creationId xmlns:a16="http://schemas.microsoft.com/office/drawing/2014/main" id="{1BE2D7A7-21D3-FEC0-FDEC-FFA2CEFCF7E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0" name="Textbox 200">
              <a:extLst>
                <a:ext uri="{FF2B5EF4-FFF2-40B4-BE49-F238E27FC236}">
                  <a16:creationId xmlns:a16="http://schemas.microsoft.com/office/drawing/2014/main" id="{AAEA9334-98BB-DF63-0CE5-B074ADE2A17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1" name="Textbox 200">
              <a:extLst>
                <a:ext uri="{FF2B5EF4-FFF2-40B4-BE49-F238E27FC236}">
                  <a16:creationId xmlns:a16="http://schemas.microsoft.com/office/drawing/2014/main" id="{4E745938-03DA-E72E-B202-CFC42291B47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82" name="Group 481">
            <a:extLst>
              <a:ext uri="{FF2B5EF4-FFF2-40B4-BE49-F238E27FC236}">
                <a16:creationId xmlns:a16="http://schemas.microsoft.com/office/drawing/2014/main" id="{E3BC5559-9E60-4AE0-E7CE-A2298B9C4D51}"/>
              </a:ext>
            </a:extLst>
          </p:cNvPr>
          <p:cNvGrpSpPr/>
          <p:nvPr/>
        </p:nvGrpSpPr>
        <p:grpSpPr>
          <a:xfrm>
            <a:off x="9229368" y="9192532"/>
            <a:ext cx="2244804" cy="2194560"/>
            <a:chOff x="9229368" y="9192532"/>
            <a:chExt cx="2244804" cy="2194560"/>
          </a:xfrm>
        </p:grpSpPr>
        <p:grpSp>
          <p:nvGrpSpPr>
            <p:cNvPr id="483" name="Group 482">
              <a:extLst>
                <a:ext uri="{FF2B5EF4-FFF2-40B4-BE49-F238E27FC236}">
                  <a16:creationId xmlns:a16="http://schemas.microsoft.com/office/drawing/2014/main" id="{99471664-EDF7-6701-7BB3-6DC07F2F3149}"/>
                </a:ext>
              </a:extLst>
            </p:cNvPr>
            <p:cNvGrpSpPr/>
            <p:nvPr/>
          </p:nvGrpSpPr>
          <p:grpSpPr>
            <a:xfrm>
              <a:off x="9229368" y="9192532"/>
              <a:ext cx="2244804" cy="2194560"/>
              <a:chOff x="8797157" y="9192532"/>
              <a:chExt cx="2244804" cy="2194560"/>
            </a:xfrm>
          </p:grpSpPr>
          <p:sp>
            <p:nvSpPr>
              <p:cNvPr id="485" name="Oval 484">
                <a:extLst>
                  <a:ext uri="{FF2B5EF4-FFF2-40B4-BE49-F238E27FC236}">
                    <a16:creationId xmlns:a16="http://schemas.microsoft.com/office/drawing/2014/main" id="{A19711CD-52C5-AC76-6FB5-1E4C3DFAEA26}"/>
                  </a:ext>
                </a:extLst>
              </p:cNvPr>
              <p:cNvSpPr/>
              <p:nvPr/>
            </p:nvSpPr>
            <p:spPr>
              <a:xfrm>
                <a:off x="8797157" y="9192532"/>
                <a:ext cx="2194560" cy="21945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6" name="Isosceles Triangle 485">
                <a:extLst>
                  <a:ext uri="{FF2B5EF4-FFF2-40B4-BE49-F238E27FC236}">
                    <a16:creationId xmlns:a16="http://schemas.microsoft.com/office/drawing/2014/main" id="{82B78FF7-0649-6D2E-21F5-ECFC786CA621}"/>
                  </a:ext>
                </a:extLst>
              </p:cNvPr>
              <p:cNvSpPr/>
              <p:nvPr/>
            </p:nvSpPr>
            <p:spPr>
              <a:xfrm rot="8100000">
                <a:off x="10673663" y="11055692"/>
                <a:ext cx="368298" cy="3175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4" name="Oval 483">
              <a:extLst>
                <a:ext uri="{FF2B5EF4-FFF2-40B4-BE49-F238E27FC236}">
                  <a16:creationId xmlns:a16="http://schemas.microsoft.com/office/drawing/2014/main" id="{5BD00F0E-7755-5956-FB4B-C4A44964F0FE}"/>
                </a:ext>
              </a:extLst>
            </p:cNvPr>
            <p:cNvSpPr/>
            <p:nvPr/>
          </p:nvSpPr>
          <p:spPr>
            <a:xfrm>
              <a:off x="9427442" y="939060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7" name="Group 486">
            <a:extLst>
              <a:ext uri="{FF2B5EF4-FFF2-40B4-BE49-F238E27FC236}">
                <a16:creationId xmlns:a16="http://schemas.microsoft.com/office/drawing/2014/main" id="{7B08418F-C027-A042-09BB-405FB8DD51AC}"/>
              </a:ext>
            </a:extLst>
          </p:cNvPr>
          <p:cNvGrpSpPr/>
          <p:nvPr/>
        </p:nvGrpSpPr>
        <p:grpSpPr>
          <a:xfrm>
            <a:off x="11759840" y="11566255"/>
            <a:ext cx="2709486" cy="1588875"/>
            <a:chOff x="4443430" y="4425263"/>
            <a:chExt cx="2488311" cy="1588875"/>
          </a:xfrm>
        </p:grpSpPr>
        <p:sp>
          <p:nvSpPr>
            <p:cNvPr id="488" name="Textbox 200">
              <a:extLst>
                <a:ext uri="{FF2B5EF4-FFF2-40B4-BE49-F238E27FC236}">
                  <a16:creationId xmlns:a16="http://schemas.microsoft.com/office/drawing/2014/main" id="{321550AF-8147-2124-0101-5AF5CA42C990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9" name="Textbox 200">
              <a:extLst>
                <a:ext uri="{FF2B5EF4-FFF2-40B4-BE49-F238E27FC236}">
                  <a16:creationId xmlns:a16="http://schemas.microsoft.com/office/drawing/2014/main" id="{A8B01101-257F-8989-7EFA-A8E3DEFFD4B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0" name="Textbox 200">
              <a:extLst>
                <a:ext uri="{FF2B5EF4-FFF2-40B4-BE49-F238E27FC236}">
                  <a16:creationId xmlns:a16="http://schemas.microsoft.com/office/drawing/2014/main" id="{2AD6C8B5-98AF-4DE3-99C9-6EBF8684D43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91" name="Group 490">
            <a:extLst>
              <a:ext uri="{FF2B5EF4-FFF2-40B4-BE49-F238E27FC236}">
                <a16:creationId xmlns:a16="http://schemas.microsoft.com/office/drawing/2014/main" id="{FA3A223E-7CB7-4E8D-10D2-4B5DC49D1654}"/>
              </a:ext>
            </a:extLst>
          </p:cNvPr>
          <p:cNvGrpSpPr/>
          <p:nvPr/>
        </p:nvGrpSpPr>
        <p:grpSpPr>
          <a:xfrm>
            <a:off x="12577858" y="7961952"/>
            <a:ext cx="2248614" cy="2194560"/>
            <a:chOff x="12577858" y="7961952"/>
            <a:chExt cx="2248614" cy="2194560"/>
          </a:xfrm>
        </p:grpSpPr>
        <p:grpSp>
          <p:nvGrpSpPr>
            <p:cNvPr id="492" name="Group 491">
              <a:extLst>
                <a:ext uri="{FF2B5EF4-FFF2-40B4-BE49-F238E27FC236}">
                  <a16:creationId xmlns:a16="http://schemas.microsoft.com/office/drawing/2014/main" id="{10A067D6-DD37-56A1-FB1C-322811F17766}"/>
                </a:ext>
              </a:extLst>
            </p:cNvPr>
            <p:cNvGrpSpPr/>
            <p:nvPr/>
          </p:nvGrpSpPr>
          <p:grpSpPr>
            <a:xfrm>
              <a:off x="12577858" y="7961952"/>
              <a:ext cx="2248614" cy="2194560"/>
              <a:chOff x="12145647" y="7961952"/>
              <a:chExt cx="2248614" cy="2194560"/>
            </a:xfrm>
          </p:grpSpPr>
          <p:sp>
            <p:nvSpPr>
              <p:cNvPr id="494" name="Oval 493">
                <a:extLst>
                  <a:ext uri="{FF2B5EF4-FFF2-40B4-BE49-F238E27FC236}">
                    <a16:creationId xmlns:a16="http://schemas.microsoft.com/office/drawing/2014/main" id="{DD396142-52AC-6353-2217-F1E3AA19AE4A}"/>
                  </a:ext>
                </a:extLst>
              </p:cNvPr>
              <p:cNvSpPr/>
              <p:nvPr/>
            </p:nvSpPr>
            <p:spPr>
              <a:xfrm>
                <a:off x="12199701" y="7961952"/>
                <a:ext cx="2194560" cy="21945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5" name="Isosceles Triangle 494">
                <a:extLst>
                  <a:ext uri="{FF2B5EF4-FFF2-40B4-BE49-F238E27FC236}">
                    <a16:creationId xmlns:a16="http://schemas.microsoft.com/office/drawing/2014/main" id="{4F00FD25-BFB2-2843-46EC-88C83CE0A44B}"/>
                  </a:ext>
                </a:extLst>
              </p:cNvPr>
              <p:cNvSpPr/>
              <p:nvPr/>
            </p:nvSpPr>
            <p:spPr>
              <a:xfrm rot="18900000">
                <a:off x="12145647" y="7978089"/>
                <a:ext cx="368298" cy="3175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3" name="Oval 492">
              <a:extLst>
                <a:ext uri="{FF2B5EF4-FFF2-40B4-BE49-F238E27FC236}">
                  <a16:creationId xmlns:a16="http://schemas.microsoft.com/office/drawing/2014/main" id="{E3471D74-19D2-5BF4-CC6A-3EDEF6034430}"/>
                </a:ext>
              </a:extLst>
            </p:cNvPr>
            <p:cNvSpPr/>
            <p:nvPr/>
          </p:nvSpPr>
          <p:spPr>
            <a:xfrm>
              <a:off x="12829986" y="816002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6" name="Group 495">
            <a:extLst>
              <a:ext uri="{FF2B5EF4-FFF2-40B4-BE49-F238E27FC236}">
                <a16:creationId xmlns:a16="http://schemas.microsoft.com/office/drawing/2014/main" id="{3BA6F20B-9EFB-73A9-93E7-EE557B5DADD9}"/>
              </a:ext>
            </a:extLst>
          </p:cNvPr>
          <p:cNvGrpSpPr/>
          <p:nvPr/>
        </p:nvGrpSpPr>
        <p:grpSpPr>
          <a:xfrm>
            <a:off x="10294988" y="5919498"/>
            <a:ext cx="2709486" cy="1588875"/>
            <a:chOff x="4443430" y="4425263"/>
            <a:chExt cx="2488311" cy="1588875"/>
          </a:xfrm>
        </p:grpSpPr>
        <p:sp>
          <p:nvSpPr>
            <p:cNvPr id="497" name="Textbox 200">
              <a:extLst>
                <a:ext uri="{FF2B5EF4-FFF2-40B4-BE49-F238E27FC236}">
                  <a16:creationId xmlns:a16="http://schemas.microsoft.com/office/drawing/2014/main" id="{BD881D84-3E78-967C-9EBA-CDC34FB31EE7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8" name="Textbox 200">
              <a:extLst>
                <a:ext uri="{FF2B5EF4-FFF2-40B4-BE49-F238E27FC236}">
                  <a16:creationId xmlns:a16="http://schemas.microsoft.com/office/drawing/2014/main" id="{F4195533-B9B6-FA05-D125-EB58778AA67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9" name="Textbox 200">
              <a:extLst>
                <a:ext uri="{FF2B5EF4-FFF2-40B4-BE49-F238E27FC236}">
                  <a16:creationId xmlns:a16="http://schemas.microsoft.com/office/drawing/2014/main" id="{4E3A4B36-0160-43B3-CD1E-40DA89A36E0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00" name="Group 499">
            <a:extLst>
              <a:ext uri="{FF2B5EF4-FFF2-40B4-BE49-F238E27FC236}">
                <a16:creationId xmlns:a16="http://schemas.microsoft.com/office/drawing/2014/main" id="{1641DD08-E2C5-6117-B724-FEB55A818212}"/>
              </a:ext>
            </a:extLst>
          </p:cNvPr>
          <p:cNvGrpSpPr/>
          <p:nvPr/>
        </p:nvGrpSpPr>
        <p:grpSpPr>
          <a:xfrm>
            <a:off x="15507926" y="6368547"/>
            <a:ext cx="2194560" cy="2318274"/>
            <a:chOff x="15507926" y="6368547"/>
            <a:chExt cx="2194560" cy="2318274"/>
          </a:xfrm>
        </p:grpSpPr>
        <p:grpSp>
          <p:nvGrpSpPr>
            <p:cNvPr id="501" name="Group 500">
              <a:extLst>
                <a:ext uri="{FF2B5EF4-FFF2-40B4-BE49-F238E27FC236}">
                  <a16:creationId xmlns:a16="http://schemas.microsoft.com/office/drawing/2014/main" id="{B6609FBC-9A63-0A43-598A-CC2C9D8309A3}"/>
                </a:ext>
              </a:extLst>
            </p:cNvPr>
            <p:cNvGrpSpPr/>
            <p:nvPr/>
          </p:nvGrpSpPr>
          <p:grpSpPr>
            <a:xfrm>
              <a:off x="15507926" y="6368547"/>
              <a:ext cx="2194560" cy="2318274"/>
              <a:chOff x="15075715" y="6368547"/>
              <a:chExt cx="2194560" cy="2318274"/>
            </a:xfrm>
          </p:grpSpPr>
          <p:sp>
            <p:nvSpPr>
              <p:cNvPr id="503" name="Oval 502">
                <a:extLst>
                  <a:ext uri="{FF2B5EF4-FFF2-40B4-BE49-F238E27FC236}">
                    <a16:creationId xmlns:a16="http://schemas.microsoft.com/office/drawing/2014/main" id="{7BE5E117-6BCE-6730-4AD4-D85CBC509AD6}"/>
                  </a:ext>
                </a:extLst>
              </p:cNvPr>
              <p:cNvSpPr/>
              <p:nvPr/>
            </p:nvSpPr>
            <p:spPr>
              <a:xfrm>
                <a:off x="15075715" y="6368547"/>
                <a:ext cx="2194560" cy="21945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4" name="Isosceles Triangle 503">
                <a:extLst>
                  <a:ext uri="{FF2B5EF4-FFF2-40B4-BE49-F238E27FC236}">
                    <a16:creationId xmlns:a16="http://schemas.microsoft.com/office/drawing/2014/main" id="{FEE36FDB-EE6B-B271-B9EE-B8F056B2DC82}"/>
                  </a:ext>
                </a:extLst>
              </p:cNvPr>
              <p:cNvSpPr/>
              <p:nvPr/>
            </p:nvSpPr>
            <p:spPr>
              <a:xfrm rot="8400000">
                <a:off x="16829459" y="8327139"/>
                <a:ext cx="368298" cy="359682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2" name="Oval 501">
              <a:extLst>
                <a:ext uri="{FF2B5EF4-FFF2-40B4-BE49-F238E27FC236}">
                  <a16:creationId xmlns:a16="http://schemas.microsoft.com/office/drawing/2014/main" id="{3FDC6607-C98F-CDB4-8501-17E2FF637BDD}"/>
                </a:ext>
              </a:extLst>
            </p:cNvPr>
            <p:cNvSpPr/>
            <p:nvPr/>
          </p:nvSpPr>
          <p:spPr>
            <a:xfrm>
              <a:off x="15706000" y="656662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5" name="Group 504">
            <a:extLst>
              <a:ext uri="{FF2B5EF4-FFF2-40B4-BE49-F238E27FC236}">
                <a16:creationId xmlns:a16="http://schemas.microsoft.com/office/drawing/2014/main" id="{DDCA15AD-71F9-37AE-9C1D-F224027E8769}"/>
              </a:ext>
            </a:extLst>
          </p:cNvPr>
          <p:cNvGrpSpPr/>
          <p:nvPr/>
        </p:nvGrpSpPr>
        <p:grpSpPr>
          <a:xfrm>
            <a:off x="17997235" y="8821833"/>
            <a:ext cx="2709486" cy="1588875"/>
            <a:chOff x="4443430" y="4425263"/>
            <a:chExt cx="2488311" cy="1588875"/>
          </a:xfrm>
        </p:grpSpPr>
        <p:sp>
          <p:nvSpPr>
            <p:cNvPr id="506" name="Textbox 200">
              <a:extLst>
                <a:ext uri="{FF2B5EF4-FFF2-40B4-BE49-F238E27FC236}">
                  <a16:creationId xmlns:a16="http://schemas.microsoft.com/office/drawing/2014/main" id="{EA82293C-0C41-017E-20C9-4BF50EC63B4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7" name="Textbox 200">
              <a:extLst>
                <a:ext uri="{FF2B5EF4-FFF2-40B4-BE49-F238E27FC236}">
                  <a16:creationId xmlns:a16="http://schemas.microsoft.com/office/drawing/2014/main" id="{290AD7B5-54AD-FC28-89A6-16206F7800B8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8" name="Textbox 200">
              <a:extLst>
                <a:ext uri="{FF2B5EF4-FFF2-40B4-BE49-F238E27FC236}">
                  <a16:creationId xmlns:a16="http://schemas.microsoft.com/office/drawing/2014/main" id="{359E5823-69BC-92EB-FB09-3F6B4E5185E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09" name="Group 508">
            <a:extLst>
              <a:ext uri="{FF2B5EF4-FFF2-40B4-BE49-F238E27FC236}">
                <a16:creationId xmlns:a16="http://schemas.microsoft.com/office/drawing/2014/main" id="{900477EB-C7DB-D085-D075-BD150CDC0195}"/>
              </a:ext>
            </a:extLst>
          </p:cNvPr>
          <p:cNvGrpSpPr/>
          <p:nvPr/>
        </p:nvGrpSpPr>
        <p:grpSpPr>
          <a:xfrm>
            <a:off x="17769287" y="4173987"/>
            <a:ext cx="2422508" cy="2194560"/>
            <a:chOff x="17769287" y="4173987"/>
            <a:chExt cx="2422508" cy="2194560"/>
          </a:xfrm>
        </p:grpSpPr>
        <p:grpSp>
          <p:nvGrpSpPr>
            <p:cNvPr id="510" name="Group 509">
              <a:extLst>
                <a:ext uri="{FF2B5EF4-FFF2-40B4-BE49-F238E27FC236}">
                  <a16:creationId xmlns:a16="http://schemas.microsoft.com/office/drawing/2014/main" id="{D47730F4-E89F-3022-AADB-B6E55C38B7B9}"/>
                </a:ext>
              </a:extLst>
            </p:cNvPr>
            <p:cNvGrpSpPr/>
            <p:nvPr/>
          </p:nvGrpSpPr>
          <p:grpSpPr>
            <a:xfrm>
              <a:off x="17769287" y="4173987"/>
              <a:ext cx="2422508" cy="2194560"/>
              <a:chOff x="17337076" y="4173987"/>
              <a:chExt cx="2422508" cy="2194560"/>
            </a:xfrm>
          </p:grpSpPr>
          <p:sp>
            <p:nvSpPr>
              <p:cNvPr id="331" name="Oval 330">
                <a:extLst>
                  <a:ext uri="{FF2B5EF4-FFF2-40B4-BE49-F238E27FC236}">
                    <a16:creationId xmlns:a16="http://schemas.microsoft.com/office/drawing/2014/main" id="{F4ABA666-5205-7A09-6A65-7AADCB75A61C}"/>
                  </a:ext>
                </a:extLst>
              </p:cNvPr>
              <p:cNvSpPr/>
              <p:nvPr/>
            </p:nvSpPr>
            <p:spPr>
              <a:xfrm>
                <a:off x="17565024" y="4173987"/>
                <a:ext cx="2194560" cy="219456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Isosceles Triangle 331">
                <a:extLst>
                  <a:ext uri="{FF2B5EF4-FFF2-40B4-BE49-F238E27FC236}">
                    <a16:creationId xmlns:a16="http://schemas.microsoft.com/office/drawing/2014/main" id="{6B50BF6A-B7E3-4E6E-B19B-FB099901DADB}"/>
                  </a:ext>
                </a:extLst>
              </p:cNvPr>
              <p:cNvSpPr/>
              <p:nvPr/>
            </p:nvSpPr>
            <p:spPr>
              <a:xfrm rot="18000000">
                <a:off x="17311677" y="4442542"/>
                <a:ext cx="368298" cy="317500"/>
              </a:xfrm>
              <a:prstGeom prst="triangl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11" name="Oval 510">
              <a:extLst>
                <a:ext uri="{FF2B5EF4-FFF2-40B4-BE49-F238E27FC236}">
                  <a16:creationId xmlns:a16="http://schemas.microsoft.com/office/drawing/2014/main" id="{0477ED71-73FF-ED6B-1AEA-5CFFAFC9CB2A}"/>
                </a:ext>
              </a:extLst>
            </p:cNvPr>
            <p:cNvSpPr/>
            <p:nvPr/>
          </p:nvSpPr>
          <p:spPr>
            <a:xfrm>
              <a:off x="18195309" y="437206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EFE70C75-D962-89C9-4224-07D051334CE2}"/>
              </a:ext>
            </a:extLst>
          </p:cNvPr>
          <p:cNvGrpSpPr/>
          <p:nvPr/>
        </p:nvGrpSpPr>
        <p:grpSpPr>
          <a:xfrm>
            <a:off x="14706159" y="2804325"/>
            <a:ext cx="2709486" cy="1588875"/>
            <a:chOff x="4443430" y="4425263"/>
            <a:chExt cx="2488311" cy="1588875"/>
          </a:xfrm>
        </p:grpSpPr>
        <p:sp>
          <p:nvSpPr>
            <p:cNvPr id="334" name="Textbox 200">
              <a:extLst>
                <a:ext uri="{FF2B5EF4-FFF2-40B4-BE49-F238E27FC236}">
                  <a16:creationId xmlns:a16="http://schemas.microsoft.com/office/drawing/2014/main" id="{B0297E51-0E15-D087-33BF-2C8DB02FD7E4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5" name="Textbox 200">
              <a:extLst>
                <a:ext uri="{FF2B5EF4-FFF2-40B4-BE49-F238E27FC236}">
                  <a16:creationId xmlns:a16="http://schemas.microsoft.com/office/drawing/2014/main" id="{25439C5D-8DC4-B80D-F376-4DABDA5A2871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6" name="Textbox 200">
              <a:extLst>
                <a:ext uri="{FF2B5EF4-FFF2-40B4-BE49-F238E27FC236}">
                  <a16:creationId xmlns:a16="http://schemas.microsoft.com/office/drawing/2014/main" id="{A2D6562D-5EDD-B8B7-D7D7-11656E00A4E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37" name="Google Shape;9271;p76">
            <a:extLst>
              <a:ext uri="{FF2B5EF4-FFF2-40B4-BE49-F238E27FC236}">
                <a16:creationId xmlns:a16="http://schemas.microsoft.com/office/drawing/2014/main" id="{801573A4-AB1F-58C1-FC95-929D5ECC98EC}"/>
              </a:ext>
            </a:extLst>
          </p:cNvPr>
          <p:cNvSpPr/>
          <p:nvPr/>
        </p:nvSpPr>
        <p:spPr>
          <a:xfrm>
            <a:off x="9859590" y="9934098"/>
            <a:ext cx="934116" cy="711428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>
              <a:solidFill>
                <a:srgbClr val="435D74"/>
              </a:solidFill>
            </a:endParaRPr>
          </a:p>
        </p:txBody>
      </p:sp>
      <p:grpSp>
        <p:nvGrpSpPr>
          <p:cNvPr id="338" name="Google Shape;9392;p77">
            <a:extLst>
              <a:ext uri="{FF2B5EF4-FFF2-40B4-BE49-F238E27FC236}">
                <a16:creationId xmlns:a16="http://schemas.microsoft.com/office/drawing/2014/main" id="{7040B41E-9B47-09DA-CF6A-B9C2A76B75A7}"/>
              </a:ext>
            </a:extLst>
          </p:cNvPr>
          <p:cNvGrpSpPr/>
          <p:nvPr/>
        </p:nvGrpSpPr>
        <p:grpSpPr>
          <a:xfrm>
            <a:off x="18714147" y="4887115"/>
            <a:ext cx="760736" cy="768304"/>
            <a:chOff x="-64764500" y="2280550"/>
            <a:chExt cx="316650" cy="319800"/>
          </a:xfrm>
          <a:solidFill>
            <a:schemeClr val="tx2"/>
          </a:solidFill>
        </p:grpSpPr>
        <p:sp>
          <p:nvSpPr>
            <p:cNvPr id="339" name="Google Shape;9393;p77">
              <a:extLst>
                <a:ext uri="{FF2B5EF4-FFF2-40B4-BE49-F238E27FC236}">
                  <a16:creationId xmlns:a16="http://schemas.microsoft.com/office/drawing/2014/main" id="{3144AF22-DF85-67FB-EAB5-5441425024B3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 dirty="0"/>
            </a:p>
          </p:txBody>
        </p:sp>
        <p:sp>
          <p:nvSpPr>
            <p:cNvPr id="340" name="Google Shape;9394;p77">
              <a:extLst>
                <a:ext uri="{FF2B5EF4-FFF2-40B4-BE49-F238E27FC236}">
                  <a16:creationId xmlns:a16="http://schemas.microsoft.com/office/drawing/2014/main" id="{9A53B599-EA76-5BC2-114E-24C694D0635B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41" name="Google Shape;13321;p86">
            <a:extLst>
              <a:ext uri="{FF2B5EF4-FFF2-40B4-BE49-F238E27FC236}">
                <a16:creationId xmlns:a16="http://schemas.microsoft.com/office/drawing/2014/main" id="{5ADBEFCF-13BA-17E7-89A5-ECBEBEBE527C}"/>
              </a:ext>
            </a:extLst>
          </p:cNvPr>
          <p:cNvGrpSpPr/>
          <p:nvPr/>
        </p:nvGrpSpPr>
        <p:grpSpPr>
          <a:xfrm>
            <a:off x="16208554" y="7072305"/>
            <a:ext cx="793304" cy="787044"/>
            <a:chOff x="2508825" y="2318350"/>
            <a:chExt cx="297750" cy="295400"/>
          </a:xfrm>
          <a:solidFill>
            <a:schemeClr val="tx2"/>
          </a:solidFill>
        </p:grpSpPr>
        <p:sp>
          <p:nvSpPr>
            <p:cNvPr id="342" name="Google Shape;13322;p86">
              <a:extLst>
                <a:ext uri="{FF2B5EF4-FFF2-40B4-BE49-F238E27FC236}">
                  <a16:creationId xmlns:a16="http://schemas.microsoft.com/office/drawing/2014/main" id="{76EC3CB2-FF0E-1156-4FEB-801958D3D51C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3" name="Google Shape;13323;p86">
              <a:extLst>
                <a:ext uri="{FF2B5EF4-FFF2-40B4-BE49-F238E27FC236}">
                  <a16:creationId xmlns:a16="http://schemas.microsoft.com/office/drawing/2014/main" id="{0A296616-C115-C4E0-77F2-51267448A49F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344" name="Google Shape;13014;p85">
            <a:extLst>
              <a:ext uri="{FF2B5EF4-FFF2-40B4-BE49-F238E27FC236}">
                <a16:creationId xmlns:a16="http://schemas.microsoft.com/office/drawing/2014/main" id="{5FA16BFC-8AFB-5DE9-31D2-8C7B64FF8FC9}"/>
              </a:ext>
            </a:extLst>
          </p:cNvPr>
          <p:cNvSpPr/>
          <p:nvPr/>
        </p:nvSpPr>
        <p:spPr>
          <a:xfrm>
            <a:off x="13322505" y="8685087"/>
            <a:ext cx="813374" cy="748290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/>
          </a:p>
        </p:txBody>
      </p:sp>
      <p:sp>
        <p:nvSpPr>
          <p:cNvPr id="345" name="!!MainTitle1">
            <a:extLst>
              <a:ext uri="{FF2B5EF4-FFF2-40B4-BE49-F238E27FC236}">
                <a16:creationId xmlns:a16="http://schemas.microsoft.com/office/drawing/2014/main" id="{D3CD6E30-47AD-1047-B74E-6F8ADEA1EBA5}"/>
              </a:ext>
            </a:extLst>
          </p:cNvPr>
          <p:cNvSpPr txBox="1"/>
          <p:nvPr/>
        </p:nvSpPr>
        <p:spPr>
          <a:xfrm>
            <a:off x="1453765" y="1190307"/>
            <a:ext cx="103060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Strategic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346" name="Rectangle 345">
            <a:extLst>
              <a:ext uri="{FF2B5EF4-FFF2-40B4-BE49-F238E27FC236}">
                <a16:creationId xmlns:a16="http://schemas.microsoft.com/office/drawing/2014/main" id="{29AC224A-5900-479B-3DE4-697C2EA6E44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47" name="Rectangle 346">
            <a:extLst>
              <a:ext uri="{FF2B5EF4-FFF2-40B4-BE49-F238E27FC236}">
                <a16:creationId xmlns:a16="http://schemas.microsoft.com/office/drawing/2014/main" id="{E1B9B819-EB8F-8901-3D77-F760B29F47D3}"/>
              </a:ext>
            </a:extLst>
          </p:cNvPr>
          <p:cNvSpPr>
            <a:spLocks/>
          </p:cNvSpPr>
          <p:nvPr/>
        </p:nvSpPr>
        <p:spPr bwMode="auto">
          <a:xfrm>
            <a:off x="1549015" y="2334120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omb/>
      </p:transition>
    </mc:Choice>
    <mc:Fallback xmlns="">
      <p:transition spd="slow" advClick="0" advTm="15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7" dur="1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1" dur="1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5" dur="15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9" dur="1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3" dur="15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4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5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7" grpId="0" animBg="1"/>
          <p:bldP spid="344" grpId="0" animBg="1"/>
          <p:bldP spid="345" grpId="0"/>
          <p:bldP spid="3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4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5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7" grpId="0" animBg="1"/>
          <p:bldP spid="344" grpId="0" animBg="1"/>
          <p:bldP spid="345" grpId="0"/>
          <p:bldP spid="34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323D54C-FBC1-33EC-7435-FAF33BDEBC96}"/>
              </a:ext>
            </a:extLst>
          </p:cNvPr>
          <p:cNvGrpSpPr/>
          <p:nvPr/>
        </p:nvGrpSpPr>
        <p:grpSpPr>
          <a:xfrm>
            <a:off x="3696113" y="2297397"/>
            <a:ext cx="17856196" cy="9075357"/>
            <a:chOff x="3263902" y="2297397"/>
            <a:chExt cx="17856196" cy="907535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07FDBA7-DFAD-E49E-4164-2E92C4ACE5FB}"/>
                </a:ext>
              </a:extLst>
            </p:cNvPr>
            <p:cNvSpPr/>
            <p:nvPr/>
          </p:nvSpPr>
          <p:spPr>
            <a:xfrm rot="20400000">
              <a:off x="3263902" y="6122285"/>
              <a:ext cx="17856196" cy="3375997"/>
            </a:xfrm>
            <a:custGeom>
              <a:avLst/>
              <a:gdLst>
                <a:gd name="csX0" fmla="*/ 17723676 w 17856196"/>
                <a:gd name="csY0" fmla="*/ 0 h 3375997"/>
                <a:gd name="csX1" fmla="*/ 17856196 w 17856196"/>
                <a:gd name="csY1" fmla="*/ 48233 h 3375997"/>
                <a:gd name="csX2" fmla="*/ 17823991 w 17856196"/>
                <a:gd name="csY2" fmla="*/ 84390 h 3375997"/>
                <a:gd name="csX3" fmla="*/ 7505087 w 17856196"/>
                <a:gd name="csY3" fmla="*/ 3375997 h 3375997"/>
                <a:gd name="csX4" fmla="*/ 223239 w 17856196"/>
                <a:gd name="csY4" fmla="*/ 2049082 h 3375997"/>
                <a:gd name="csX5" fmla="*/ 0 w 17856196"/>
                <a:gd name="csY5" fmla="*/ 1950925 h 3375997"/>
                <a:gd name="csX6" fmla="*/ 41952 w 17856196"/>
                <a:gd name="csY6" fmla="*/ 1835661 h 3375997"/>
                <a:gd name="csX7" fmla="*/ 313700 w 17856196"/>
                <a:gd name="csY7" fmla="*/ 1954085 h 3375997"/>
                <a:gd name="csX8" fmla="*/ 7505088 w 17856196"/>
                <a:gd name="csY8" fmla="*/ 3252890 h 3375997"/>
                <a:gd name="csX9" fmla="*/ 17695803 w 17856196"/>
                <a:gd name="csY9" fmla="*/ 31018 h 337599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7856196" h="3375997">
                  <a:moveTo>
                    <a:pt x="17723676" y="0"/>
                  </a:moveTo>
                  <a:lnTo>
                    <a:pt x="17856196" y="48233"/>
                  </a:lnTo>
                  <a:lnTo>
                    <a:pt x="17823991" y="84390"/>
                  </a:lnTo>
                  <a:cubicBezTo>
                    <a:pt x="15975169" y="2032003"/>
                    <a:pt x="12049338" y="3375997"/>
                    <a:pt x="7505087" y="3375997"/>
                  </a:cubicBezTo>
                  <a:cubicBezTo>
                    <a:pt x="4739024" y="3375998"/>
                    <a:pt x="2202090" y="2878033"/>
                    <a:pt x="223239" y="2049082"/>
                  </a:cubicBezTo>
                  <a:lnTo>
                    <a:pt x="0" y="1950925"/>
                  </a:lnTo>
                  <a:lnTo>
                    <a:pt x="41952" y="1835661"/>
                  </a:lnTo>
                  <a:lnTo>
                    <a:pt x="313700" y="1954085"/>
                  </a:lnTo>
                  <a:cubicBezTo>
                    <a:pt x="2267968" y="2765476"/>
                    <a:pt x="4773386" y="3252890"/>
                    <a:pt x="7505088" y="3252890"/>
                  </a:cubicBezTo>
                  <a:cubicBezTo>
                    <a:pt x="11992886" y="3252890"/>
                    <a:pt x="15869947" y="1937370"/>
                    <a:pt x="17695803" y="310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A9FF8E5-FDA2-3991-BC93-54E974EE9DC5}"/>
                </a:ext>
              </a:extLst>
            </p:cNvPr>
            <p:cNvSpPr/>
            <p:nvPr/>
          </p:nvSpPr>
          <p:spPr>
            <a:xfrm rot="1560000">
              <a:off x="19584442" y="2297397"/>
              <a:ext cx="1070098" cy="1221078"/>
            </a:xfrm>
            <a:custGeom>
              <a:avLst/>
              <a:gdLst>
                <a:gd name="csX0" fmla="*/ 689712 w 1379424"/>
                <a:gd name="csY0" fmla="*/ 0 h 1574048"/>
                <a:gd name="csX1" fmla="*/ 1379424 w 1379424"/>
                <a:gd name="csY1" fmla="*/ 1574048 h 1574048"/>
                <a:gd name="csX2" fmla="*/ 1366760 w 1379424"/>
                <a:gd name="csY2" fmla="*/ 1574048 h 1574048"/>
                <a:gd name="csX3" fmla="*/ 689712 w 1379424"/>
                <a:gd name="csY3" fmla="*/ 1309178 h 1574048"/>
                <a:gd name="csX4" fmla="*/ 12666 w 1379424"/>
                <a:gd name="csY4" fmla="*/ 1574048 h 1574048"/>
                <a:gd name="csX5" fmla="*/ 0 w 1379424"/>
                <a:gd name="csY5" fmla="*/ 1574048 h 1574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379424" h="1574048">
                  <a:moveTo>
                    <a:pt x="689712" y="0"/>
                  </a:moveTo>
                  <a:lnTo>
                    <a:pt x="1379424" y="1574048"/>
                  </a:lnTo>
                  <a:lnTo>
                    <a:pt x="1366760" y="1574048"/>
                  </a:lnTo>
                  <a:lnTo>
                    <a:pt x="689712" y="1309178"/>
                  </a:lnTo>
                  <a:lnTo>
                    <a:pt x="12666" y="1574048"/>
                  </a:lnTo>
                  <a:lnTo>
                    <a:pt x="0" y="15740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8DAD59B-ED46-2D43-35E5-A7C544D0B46E}"/>
                </a:ext>
              </a:extLst>
            </p:cNvPr>
            <p:cNvGrpSpPr/>
            <p:nvPr/>
          </p:nvGrpSpPr>
          <p:grpSpPr>
            <a:xfrm>
              <a:off x="3402515" y="10705934"/>
              <a:ext cx="666820" cy="666820"/>
              <a:chOff x="2613120" y="9345837"/>
              <a:chExt cx="2194560" cy="219456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A82600B5-7A20-E2F4-A9E0-AA83304EB9AF}"/>
                  </a:ext>
                </a:extLst>
              </p:cNvPr>
              <p:cNvSpPr/>
              <p:nvPr/>
            </p:nvSpPr>
            <p:spPr>
              <a:xfrm>
                <a:off x="2613120" y="9345837"/>
                <a:ext cx="2194560" cy="219456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7EE0757C-1631-8426-B285-61036BB270F4}"/>
                  </a:ext>
                </a:extLst>
              </p:cNvPr>
              <p:cNvSpPr/>
              <p:nvPr/>
            </p:nvSpPr>
            <p:spPr>
              <a:xfrm>
                <a:off x="3299581" y="10032298"/>
                <a:ext cx="821645" cy="82164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856BD64-A4F2-E1CA-9E22-09FE3D28087B}"/>
              </a:ext>
            </a:extLst>
          </p:cNvPr>
          <p:cNvGrpSpPr/>
          <p:nvPr/>
        </p:nvGrpSpPr>
        <p:grpSpPr>
          <a:xfrm>
            <a:off x="5729756" y="9457521"/>
            <a:ext cx="2194560" cy="2496500"/>
            <a:chOff x="5729756" y="9457521"/>
            <a:chExt cx="2194560" cy="24965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8DFF322-F6DA-C9AF-60A6-DD2492BE3DDD}"/>
                </a:ext>
              </a:extLst>
            </p:cNvPr>
            <p:cNvGrpSpPr/>
            <p:nvPr/>
          </p:nvGrpSpPr>
          <p:grpSpPr>
            <a:xfrm>
              <a:off x="5729756" y="9457521"/>
              <a:ext cx="2194560" cy="2496500"/>
              <a:chOff x="5297545" y="9457521"/>
              <a:chExt cx="2194560" cy="249650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4C88B2BA-B959-3AF3-5F96-9E8AA9B975D9}"/>
                  </a:ext>
                </a:extLst>
              </p:cNvPr>
              <p:cNvSpPr/>
              <p:nvPr/>
            </p:nvSpPr>
            <p:spPr>
              <a:xfrm>
                <a:off x="5297545" y="9759461"/>
                <a:ext cx="2194560" cy="2194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7CA7F206-1383-1B38-98DE-978E4F858105}"/>
                  </a:ext>
                </a:extLst>
              </p:cNvPr>
              <p:cNvSpPr/>
              <p:nvPr/>
            </p:nvSpPr>
            <p:spPr>
              <a:xfrm rot="20400000">
                <a:off x="5731842" y="9457521"/>
                <a:ext cx="368298" cy="31750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FA69903-2AB3-67D2-44F0-99281FA40007}"/>
                </a:ext>
              </a:extLst>
            </p:cNvPr>
            <p:cNvSpPr/>
            <p:nvPr/>
          </p:nvSpPr>
          <p:spPr>
            <a:xfrm>
              <a:off x="5927830" y="9957535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oogle Shape;9127;p76">
            <a:extLst>
              <a:ext uri="{FF2B5EF4-FFF2-40B4-BE49-F238E27FC236}">
                <a16:creationId xmlns:a16="http://schemas.microsoft.com/office/drawing/2014/main" id="{BCC837B6-6D18-56F9-C7D2-11B655367493}"/>
              </a:ext>
            </a:extLst>
          </p:cNvPr>
          <p:cNvGrpSpPr/>
          <p:nvPr/>
        </p:nvGrpSpPr>
        <p:grpSpPr>
          <a:xfrm>
            <a:off x="6414877" y="10462535"/>
            <a:ext cx="824319" cy="788413"/>
            <a:chOff x="5049750" y="832600"/>
            <a:chExt cx="505100" cy="483100"/>
          </a:xfrm>
          <a:solidFill>
            <a:schemeClr val="tx2"/>
          </a:solidFill>
        </p:grpSpPr>
        <p:sp>
          <p:nvSpPr>
            <p:cNvPr id="14" name="Google Shape;9128;p76">
              <a:extLst>
                <a:ext uri="{FF2B5EF4-FFF2-40B4-BE49-F238E27FC236}">
                  <a16:creationId xmlns:a16="http://schemas.microsoft.com/office/drawing/2014/main" id="{2D3E25D9-CD9B-FE72-D6A2-AFAEEFB4E434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5" name="Google Shape;9129;p76">
              <a:extLst>
                <a:ext uri="{FF2B5EF4-FFF2-40B4-BE49-F238E27FC236}">
                  <a16:creationId xmlns:a16="http://schemas.microsoft.com/office/drawing/2014/main" id="{BECF8D30-0EBB-D501-A32B-D4F2B61A238E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C03A9EF-8EDD-3586-CD41-46FA140303F8}"/>
              </a:ext>
            </a:extLst>
          </p:cNvPr>
          <p:cNvGrpSpPr/>
          <p:nvPr/>
        </p:nvGrpSpPr>
        <p:grpSpPr>
          <a:xfrm>
            <a:off x="9229368" y="9192532"/>
            <a:ext cx="2244804" cy="2194560"/>
            <a:chOff x="9229368" y="9192532"/>
            <a:chExt cx="2244804" cy="219456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45E2B70-39ED-3775-30B4-A56CAE084342}"/>
                </a:ext>
              </a:extLst>
            </p:cNvPr>
            <p:cNvGrpSpPr/>
            <p:nvPr/>
          </p:nvGrpSpPr>
          <p:grpSpPr>
            <a:xfrm>
              <a:off x="9229368" y="9192532"/>
              <a:ext cx="2244804" cy="2194560"/>
              <a:chOff x="8797157" y="9192532"/>
              <a:chExt cx="2244804" cy="219456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4C8F672A-ED48-4885-B806-A0465BCF5F1F}"/>
                  </a:ext>
                </a:extLst>
              </p:cNvPr>
              <p:cNvSpPr/>
              <p:nvPr/>
            </p:nvSpPr>
            <p:spPr>
              <a:xfrm>
                <a:off x="8797157" y="9192532"/>
                <a:ext cx="2194560" cy="21945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Isosceles Triangle 19">
                <a:extLst>
                  <a:ext uri="{FF2B5EF4-FFF2-40B4-BE49-F238E27FC236}">
                    <a16:creationId xmlns:a16="http://schemas.microsoft.com/office/drawing/2014/main" id="{2A7C8078-CBBC-A8A8-1CAD-0D30B789E80F}"/>
                  </a:ext>
                </a:extLst>
              </p:cNvPr>
              <p:cNvSpPr/>
              <p:nvPr/>
            </p:nvSpPr>
            <p:spPr>
              <a:xfrm rot="8100000">
                <a:off x="10673663" y="11055692"/>
                <a:ext cx="368298" cy="3175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3284422-6115-8483-1426-33D6B3E71D8F}"/>
                </a:ext>
              </a:extLst>
            </p:cNvPr>
            <p:cNvSpPr/>
            <p:nvPr/>
          </p:nvSpPr>
          <p:spPr>
            <a:xfrm>
              <a:off x="9427442" y="939060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BD3D139-5079-668F-19FA-3A02AFEACEDF}"/>
              </a:ext>
            </a:extLst>
          </p:cNvPr>
          <p:cNvGrpSpPr/>
          <p:nvPr/>
        </p:nvGrpSpPr>
        <p:grpSpPr>
          <a:xfrm>
            <a:off x="12577858" y="7961952"/>
            <a:ext cx="2248614" cy="2194560"/>
            <a:chOff x="12577858" y="7961952"/>
            <a:chExt cx="2248614" cy="219456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CF43DE8-E5CE-2AD3-F68E-84918EA6E5B8}"/>
                </a:ext>
              </a:extLst>
            </p:cNvPr>
            <p:cNvGrpSpPr/>
            <p:nvPr/>
          </p:nvGrpSpPr>
          <p:grpSpPr>
            <a:xfrm>
              <a:off x="12577858" y="7961952"/>
              <a:ext cx="2248614" cy="2194560"/>
              <a:chOff x="12145647" y="7961952"/>
              <a:chExt cx="2248614" cy="2194560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3A8638F0-F102-CE72-E02A-CC5DDBB0FCBD}"/>
                  </a:ext>
                </a:extLst>
              </p:cNvPr>
              <p:cNvSpPr/>
              <p:nvPr/>
            </p:nvSpPr>
            <p:spPr>
              <a:xfrm>
                <a:off x="12199701" y="7961952"/>
                <a:ext cx="2194560" cy="21945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Isosceles Triangle 24">
                <a:extLst>
                  <a:ext uri="{FF2B5EF4-FFF2-40B4-BE49-F238E27FC236}">
                    <a16:creationId xmlns:a16="http://schemas.microsoft.com/office/drawing/2014/main" id="{32F03059-A64A-72CF-F19E-307B57100C42}"/>
                  </a:ext>
                </a:extLst>
              </p:cNvPr>
              <p:cNvSpPr/>
              <p:nvPr/>
            </p:nvSpPr>
            <p:spPr>
              <a:xfrm rot="18900000">
                <a:off x="12145647" y="7978089"/>
                <a:ext cx="368298" cy="3175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56FD053-9513-38BB-BBD9-D7EE95E20E37}"/>
                </a:ext>
              </a:extLst>
            </p:cNvPr>
            <p:cNvSpPr/>
            <p:nvPr/>
          </p:nvSpPr>
          <p:spPr>
            <a:xfrm>
              <a:off x="12829986" y="816002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1BA3AF8-F89D-525D-D517-5A6CDF4E7535}"/>
              </a:ext>
            </a:extLst>
          </p:cNvPr>
          <p:cNvGrpSpPr/>
          <p:nvPr/>
        </p:nvGrpSpPr>
        <p:grpSpPr>
          <a:xfrm>
            <a:off x="15507926" y="6368547"/>
            <a:ext cx="2194560" cy="2318274"/>
            <a:chOff x="15507926" y="6368547"/>
            <a:chExt cx="2194560" cy="2318274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2004063-DBC6-890A-6E71-385D3D66D95C}"/>
                </a:ext>
              </a:extLst>
            </p:cNvPr>
            <p:cNvGrpSpPr/>
            <p:nvPr/>
          </p:nvGrpSpPr>
          <p:grpSpPr>
            <a:xfrm>
              <a:off x="15507926" y="6368547"/>
              <a:ext cx="2194560" cy="2318274"/>
              <a:chOff x="15075715" y="6368547"/>
              <a:chExt cx="2194560" cy="231827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B49306C9-C15A-154C-BBB3-3A09F529A200}"/>
                  </a:ext>
                </a:extLst>
              </p:cNvPr>
              <p:cNvSpPr/>
              <p:nvPr/>
            </p:nvSpPr>
            <p:spPr>
              <a:xfrm>
                <a:off x="15075715" y="6368547"/>
                <a:ext cx="2194560" cy="21945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>
                <a:extLst>
                  <a:ext uri="{FF2B5EF4-FFF2-40B4-BE49-F238E27FC236}">
                    <a16:creationId xmlns:a16="http://schemas.microsoft.com/office/drawing/2014/main" id="{E171F3F8-60C4-FEB0-EE59-DFC470DD09E9}"/>
                  </a:ext>
                </a:extLst>
              </p:cNvPr>
              <p:cNvSpPr/>
              <p:nvPr/>
            </p:nvSpPr>
            <p:spPr>
              <a:xfrm rot="8400000">
                <a:off x="16829459" y="8327139"/>
                <a:ext cx="368298" cy="359682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A8A77C1-3CF9-FBAA-D3BC-328AA796F6D1}"/>
                </a:ext>
              </a:extLst>
            </p:cNvPr>
            <p:cNvSpPr/>
            <p:nvPr/>
          </p:nvSpPr>
          <p:spPr>
            <a:xfrm>
              <a:off x="15706000" y="656662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A2C8D5-6A99-7173-C41C-8316B7746D5C}"/>
              </a:ext>
            </a:extLst>
          </p:cNvPr>
          <p:cNvGrpSpPr/>
          <p:nvPr/>
        </p:nvGrpSpPr>
        <p:grpSpPr>
          <a:xfrm>
            <a:off x="17769287" y="4173987"/>
            <a:ext cx="2422508" cy="2194560"/>
            <a:chOff x="17769287" y="4173987"/>
            <a:chExt cx="2422508" cy="219456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9F74745-695F-24FA-3BD0-F766D6CE51E3}"/>
                </a:ext>
              </a:extLst>
            </p:cNvPr>
            <p:cNvGrpSpPr/>
            <p:nvPr/>
          </p:nvGrpSpPr>
          <p:grpSpPr>
            <a:xfrm>
              <a:off x="17769287" y="4173987"/>
              <a:ext cx="2422508" cy="2194560"/>
              <a:chOff x="17337076" y="4173987"/>
              <a:chExt cx="2422508" cy="2194560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C591D8AC-158D-CE55-7A8A-F7FDE207A1D5}"/>
                  </a:ext>
                </a:extLst>
              </p:cNvPr>
              <p:cNvSpPr/>
              <p:nvPr/>
            </p:nvSpPr>
            <p:spPr>
              <a:xfrm>
                <a:off x="17565024" y="4173987"/>
                <a:ext cx="2194560" cy="219456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Isosceles Triangle 34">
                <a:extLst>
                  <a:ext uri="{FF2B5EF4-FFF2-40B4-BE49-F238E27FC236}">
                    <a16:creationId xmlns:a16="http://schemas.microsoft.com/office/drawing/2014/main" id="{5CD83DE1-0804-D38E-A3A6-D0070C59DA35}"/>
                  </a:ext>
                </a:extLst>
              </p:cNvPr>
              <p:cNvSpPr/>
              <p:nvPr/>
            </p:nvSpPr>
            <p:spPr>
              <a:xfrm rot="18000000">
                <a:off x="17311677" y="4442542"/>
                <a:ext cx="368298" cy="3175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98D584E-121F-433F-E365-83F9A19027CF}"/>
                </a:ext>
              </a:extLst>
            </p:cNvPr>
            <p:cNvSpPr/>
            <p:nvPr/>
          </p:nvSpPr>
          <p:spPr>
            <a:xfrm>
              <a:off x="18195309" y="437206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Google Shape;9271;p76">
            <a:extLst>
              <a:ext uri="{FF2B5EF4-FFF2-40B4-BE49-F238E27FC236}">
                <a16:creationId xmlns:a16="http://schemas.microsoft.com/office/drawing/2014/main" id="{71BAD533-A30B-5893-A823-99BA74002FDE}"/>
              </a:ext>
            </a:extLst>
          </p:cNvPr>
          <p:cNvSpPr/>
          <p:nvPr/>
        </p:nvSpPr>
        <p:spPr>
          <a:xfrm>
            <a:off x="9859590" y="9934098"/>
            <a:ext cx="934116" cy="711428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>
              <a:solidFill>
                <a:srgbClr val="435D74"/>
              </a:solidFill>
            </a:endParaRPr>
          </a:p>
        </p:txBody>
      </p:sp>
      <p:grpSp>
        <p:nvGrpSpPr>
          <p:cNvPr id="37" name="Google Shape;9392;p77">
            <a:extLst>
              <a:ext uri="{FF2B5EF4-FFF2-40B4-BE49-F238E27FC236}">
                <a16:creationId xmlns:a16="http://schemas.microsoft.com/office/drawing/2014/main" id="{9084B302-248B-8A4F-FA53-BCCA6A0F64D5}"/>
              </a:ext>
            </a:extLst>
          </p:cNvPr>
          <p:cNvGrpSpPr/>
          <p:nvPr/>
        </p:nvGrpSpPr>
        <p:grpSpPr>
          <a:xfrm>
            <a:off x="18714147" y="4887115"/>
            <a:ext cx="760736" cy="768304"/>
            <a:chOff x="-64764500" y="2280550"/>
            <a:chExt cx="316650" cy="319800"/>
          </a:xfrm>
          <a:solidFill>
            <a:schemeClr val="tx2"/>
          </a:solidFill>
        </p:grpSpPr>
        <p:sp>
          <p:nvSpPr>
            <p:cNvPr id="38" name="Google Shape;9393;p77">
              <a:extLst>
                <a:ext uri="{FF2B5EF4-FFF2-40B4-BE49-F238E27FC236}">
                  <a16:creationId xmlns:a16="http://schemas.microsoft.com/office/drawing/2014/main" id="{8DF274FB-AB2B-7BF1-7F6C-6E51C6494F75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 dirty="0"/>
            </a:p>
          </p:txBody>
        </p:sp>
        <p:sp>
          <p:nvSpPr>
            <p:cNvPr id="39" name="Google Shape;9394;p77">
              <a:extLst>
                <a:ext uri="{FF2B5EF4-FFF2-40B4-BE49-F238E27FC236}">
                  <a16:creationId xmlns:a16="http://schemas.microsoft.com/office/drawing/2014/main" id="{44A9864C-66D7-9123-7CE4-D8CB786519DE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40" name="Google Shape;13321;p86">
            <a:extLst>
              <a:ext uri="{FF2B5EF4-FFF2-40B4-BE49-F238E27FC236}">
                <a16:creationId xmlns:a16="http://schemas.microsoft.com/office/drawing/2014/main" id="{F2C58E14-448F-80DB-DCAD-455B20B3558F}"/>
              </a:ext>
            </a:extLst>
          </p:cNvPr>
          <p:cNvGrpSpPr/>
          <p:nvPr/>
        </p:nvGrpSpPr>
        <p:grpSpPr>
          <a:xfrm>
            <a:off x="16208554" y="7072305"/>
            <a:ext cx="793304" cy="787044"/>
            <a:chOff x="2508825" y="2318350"/>
            <a:chExt cx="297750" cy="295400"/>
          </a:xfrm>
          <a:solidFill>
            <a:schemeClr val="tx2"/>
          </a:solidFill>
        </p:grpSpPr>
        <p:sp>
          <p:nvSpPr>
            <p:cNvPr id="41" name="Google Shape;13322;p86">
              <a:extLst>
                <a:ext uri="{FF2B5EF4-FFF2-40B4-BE49-F238E27FC236}">
                  <a16:creationId xmlns:a16="http://schemas.microsoft.com/office/drawing/2014/main" id="{FC6DC4B4-56AC-1B93-1BB2-3E6F235D8700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2" name="Google Shape;13323;p86">
              <a:extLst>
                <a:ext uri="{FF2B5EF4-FFF2-40B4-BE49-F238E27FC236}">
                  <a16:creationId xmlns:a16="http://schemas.microsoft.com/office/drawing/2014/main" id="{71F05DFF-53A1-77FF-5A85-C4FA33B728FC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43" name="Google Shape;13014;p85">
            <a:extLst>
              <a:ext uri="{FF2B5EF4-FFF2-40B4-BE49-F238E27FC236}">
                <a16:creationId xmlns:a16="http://schemas.microsoft.com/office/drawing/2014/main" id="{035BD981-FB6A-B98E-B7CD-8EF02F3506B6}"/>
              </a:ext>
            </a:extLst>
          </p:cNvPr>
          <p:cNvSpPr/>
          <p:nvPr/>
        </p:nvSpPr>
        <p:spPr>
          <a:xfrm>
            <a:off x="13322505" y="8685087"/>
            <a:ext cx="813374" cy="748290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/>
          </a:p>
        </p:txBody>
      </p:sp>
      <p:sp>
        <p:nvSpPr>
          <p:cNvPr id="44" name="!!MainTitle1">
            <a:extLst>
              <a:ext uri="{FF2B5EF4-FFF2-40B4-BE49-F238E27FC236}">
                <a16:creationId xmlns:a16="http://schemas.microsoft.com/office/drawing/2014/main" id="{52B0BA57-9801-8B3F-529B-DA3DDFAFE341}"/>
              </a:ext>
            </a:extLst>
          </p:cNvPr>
          <p:cNvSpPr txBox="1"/>
          <p:nvPr/>
        </p:nvSpPr>
        <p:spPr>
          <a:xfrm>
            <a:off x="1453765" y="1190307"/>
            <a:ext cx="103060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Strategic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651EE01-E602-5A4A-9886-40A5D5DC234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8AC107D-81D8-1EBF-7757-815CE0D84CBB}"/>
              </a:ext>
            </a:extLst>
          </p:cNvPr>
          <p:cNvSpPr>
            <a:spLocks/>
          </p:cNvSpPr>
          <p:nvPr/>
        </p:nvSpPr>
        <p:spPr bwMode="auto">
          <a:xfrm>
            <a:off x="1549015" y="2334120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D14FFA8-B940-C535-8D1A-2F8BE43D2262}"/>
              </a:ext>
            </a:extLst>
          </p:cNvPr>
          <p:cNvGrpSpPr/>
          <p:nvPr/>
        </p:nvGrpSpPr>
        <p:grpSpPr>
          <a:xfrm>
            <a:off x="3989627" y="7411669"/>
            <a:ext cx="2709486" cy="1588875"/>
            <a:chOff x="4443430" y="4425263"/>
            <a:chExt cx="2488311" cy="1588875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381CCAD3-6D7A-59FD-4928-37FCB878608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35E0F95D-16A9-74D6-31B0-F28207F9B01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2F004F09-7578-D830-6FA5-BC442524457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BF0AD33-E36E-44E7-C71C-15D382494A2D}"/>
              </a:ext>
            </a:extLst>
          </p:cNvPr>
          <p:cNvGrpSpPr/>
          <p:nvPr/>
        </p:nvGrpSpPr>
        <p:grpSpPr>
          <a:xfrm>
            <a:off x="11759840" y="11566255"/>
            <a:ext cx="2709486" cy="1588875"/>
            <a:chOff x="4443430" y="4425263"/>
            <a:chExt cx="2488311" cy="1588875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43B39913-1403-E105-1A92-1905277BE5C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73ED2162-FB44-17C4-24E0-B4F01BFC810D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D12FD5DE-14B0-D749-F795-BA10B8695E8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EE84C5A7-B55C-034D-8DCD-B5F76893877D}"/>
              </a:ext>
            </a:extLst>
          </p:cNvPr>
          <p:cNvGrpSpPr/>
          <p:nvPr/>
        </p:nvGrpSpPr>
        <p:grpSpPr>
          <a:xfrm>
            <a:off x="10294988" y="5919498"/>
            <a:ext cx="2709486" cy="1588875"/>
            <a:chOff x="4443430" y="4425263"/>
            <a:chExt cx="2488311" cy="1588875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FE98FD4F-F57D-F26D-C7C5-5E2F6FE92BF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DF8C9B00-6687-8037-152D-F95A3C4C0B63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C0FBBA73-C12D-21EF-6BAA-1BED7CF0200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A756417D-8674-CE5D-0FA0-F11622AA4B82}"/>
              </a:ext>
            </a:extLst>
          </p:cNvPr>
          <p:cNvGrpSpPr/>
          <p:nvPr/>
        </p:nvGrpSpPr>
        <p:grpSpPr>
          <a:xfrm>
            <a:off x="17997235" y="8821833"/>
            <a:ext cx="2709486" cy="1588875"/>
            <a:chOff x="4443430" y="4425263"/>
            <a:chExt cx="2488311" cy="1588875"/>
          </a:xfrm>
        </p:grpSpPr>
        <p:sp>
          <p:nvSpPr>
            <p:cNvPr id="214" name="Textbox 200">
              <a:extLst>
                <a:ext uri="{FF2B5EF4-FFF2-40B4-BE49-F238E27FC236}">
                  <a16:creationId xmlns:a16="http://schemas.microsoft.com/office/drawing/2014/main" id="{602C1336-4E87-3EB9-EDC6-DAE2FBDBF25C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5" name="Textbox 200">
              <a:extLst>
                <a:ext uri="{FF2B5EF4-FFF2-40B4-BE49-F238E27FC236}">
                  <a16:creationId xmlns:a16="http://schemas.microsoft.com/office/drawing/2014/main" id="{B06BA821-AD26-4712-28C8-3FFB0837FEDB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2C472D60-B8D1-442C-45D7-7DA5865A1DB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28998287-E4E2-7310-5F1A-198BC2012963}"/>
              </a:ext>
            </a:extLst>
          </p:cNvPr>
          <p:cNvGrpSpPr/>
          <p:nvPr/>
        </p:nvGrpSpPr>
        <p:grpSpPr>
          <a:xfrm>
            <a:off x="14706159" y="2804325"/>
            <a:ext cx="2709486" cy="1588875"/>
            <a:chOff x="4443430" y="4425263"/>
            <a:chExt cx="2488311" cy="1588875"/>
          </a:xfrm>
        </p:grpSpPr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33AB90BF-2EE4-C04F-2B15-E7EE55510AF8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D6490EBA-D5EC-348B-3151-5A76259D8D86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51CD9E15-E536-7122-FE37-C135AC55DF1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43" grpId="0" animBg="1"/>
          <p:bldP spid="44" grpId="0"/>
          <p:bldP spid="4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75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43" grpId="0" animBg="1"/>
          <p:bldP spid="44" grpId="0"/>
          <p:bldP spid="4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roup 266">
            <a:extLst>
              <a:ext uri="{FF2B5EF4-FFF2-40B4-BE49-F238E27FC236}">
                <a16:creationId xmlns:a16="http://schemas.microsoft.com/office/drawing/2014/main" id="{21C9C6FE-8F63-F7AF-1362-614DF78C9238}"/>
              </a:ext>
            </a:extLst>
          </p:cNvPr>
          <p:cNvGrpSpPr/>
          <p:nvPr/>
        </p:nvGrpSpPr>
        <p:grpSpPr>
          <a:xfrm>
            <a:off x="3696113" y="2297397"/>
            <a:ext cx="17856196" cy="9075357"/>
            <a:chOff x="3263902" y="2297397"/>
            <a:chExt cx="17856196" cy="9075357"/>
          </a:xfrm>
        </p:grpSpPr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D186C088-6D28-1B25-376E-3766CD299434}"/>
                </a:ext>
              </a:extLst>
            </p:cNvPr>
            <p:cNvSpPr/>
            <p:nvPr/>
          </p:nvSpPr>
          <p:spPr>
            <a:xfrm rot="20400000">
              <a:off x="3263902" y="6122285"/>
              <a:ext cx="17856196" cy="3375997"/>
            </a:xfrm>
            <a:custGeom>
              <a:avLst/>
              <a:gdLst>
                <a:gd name="csX0" fmla="*/ 17723676 w 17856196"/>
                <a:gd name="csY0" fmla="*/ 0 h 3375997"/>
                <a:gd name="csX1" fmla="*/ 17856196 w 17856196"/>
                <a:gd name="csY1" fmla="*/ 48233 h 3375997"/>
                <a:gd name="csX2" fmla="*/ 17823991 w 17856196"/>
                <a:gd name="csY2" fmla="*/ 84390 h 3375997"/>
                <a:gd name="csX3" fmla="*/ 7505087 w 17856196"/>
                <a:gd name="csY3" fmla="*/ 3375997 h 3375997"/>
                <a:gd name="csX4" fmla="*/ 223239 w 17856196"/>
                <a:gd name="csY4" fmla="*/ 2049082 h 3375997"/>
                <a:gd name="csX5" fmla="*/ 0 w 17856196"/>
                <a:gd name="csY5" fmla="*/ 1950925 h 3375997"/>
                <a:gd name="csX6" fmla="*/ 41952 w 17856196"/>
                <a:gd name="csY6" fmla="*/ 1835661 h 3375997"/>
                <a:gd name="csX7" fmla="*/ 313700 w 17856196"/>
                <a:gd name="csY7" fmla="*/ 1954085 h 3375997"/>
                <a:gd name="csX8" fmla="*/ 7505088 w 17856196"/>
                <a:gd name="csY8" fmla="*/ 3252890 h 3375997"/>
                <a:gd name="csX9" fmla="*/ 17695803 w 17856196"/>
                <a:gd name="csY9" fmla="*/ 31018 h 337599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7856196" h="3375997">
                  <a:moveTo>
                    <a:pt x="17723676" y="0"/>
                  </a:moveTo>
                  <a:lnTo>
                    <a:pt x="17856196" y="48233"/>
                  </a:lnTo>
                  <a:lnTo>
                    <a:pt x="17823991" y="84390"/>
                  </a:lnTo>
                  <a:cubicBezTo>
                    <a:pt x="15975169" y="2032003"/>
                    <a:pt x="12049338" y="3375997"/>
                    <a:pt x="7505087" y="3375997"/>
                  </a:cubicBezTo>
                  <a:cubicBezTo>
                    <a:pt x="4739024" y="3375998"/>
                    <a:pt x="2202090" y="2878033"/>
                    <a:pt x="223239" y="2049082"/>
                  </a:cubicBezTo>
                  <a:lnTo>
                    <a:pt x="0" y="1950925"/>
                  </a:lnTo>
                  <a:lnTo>
                    <a:pt x="41952" y="1835661"/>
                  </a:lnTo>
                  <a:lnTo>
                    <a:pt x="313700" y="1954085"/>
                  </a:lnTo>
                  <a:cubicBezTo>
                    <a:pt x="2267968" y="2765476"/>
                    <a:pt x="4773386" y="3252890"/>
                    <a:pt x="7505088" y="3252890"/>
                  </a:cubicBezTo>
                  <a:cubicBezTo>
                    <a:pt x="11992886" y="3252890"/>
                    <a:pt x="15869947" y="1937370"/>
                    <a:pt x="17695803" y="310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3E0D24A3-A215-2181-5C17-D1C4BA031125}"/>
                </a:ext>
              </a:extLst>
            </p:cNvPr>
            <p:cNvSpPr/>
            <p:nvPr/>
          </p:nvSpPr>
          <p:spPr>
            <a:xfrm rot="1560000">
              <a:off x="19584442" y="2297397"/>
              <a:ext cx="1070098" cy="1221078"/>
            </a:xfrm>
            <a:custGeom>
              <a:avLst/>
              <a:gdLst>
                <a:gd name="csX0" fmla="*/ 689712 w 1379424"/>
                <a:gd name="csY0" fmla="*/ 0 h 1574048"/>
                <a:gd name="csX1" fmla="*/ 1379424 w 1379424"/>
                <a:gd name="csY1" fmla="*/ 1574048 h 1574048"/>
                <a:gd name="csX2" fmla="*/ 1366760 w 1379424"/>
                <a:gd name="csY2" fmla="*/ 1574048 h 1574048"/>
                <a:gd name="csX3" fmla="*/ 689712 w 1379424"/>
                <a:gd name="csY3" fmla="*/ 1309178 h 1574048"/>
                <a:gd name="csX4" fmla="*/ 12666 w 1379424"/>
                <a:gd name="csY4" fmla="*/ 1574048 h 1574048"/>
                <a:gd name="csX5" fmla="*/ 0 w 1379424"/>
                <a:gd name="csY5" fmla="*/ 1574048 h 1574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379424" h="1574048">
                  <a:moveTo>
                    <a:pt x="689712" y="0"/>
                  </a:moveTo>
                  <a:lnTo>
                    <a:pt x="1379424" y="1574048"/>
                  </a:lnTo>
                  <a:lnTo>
                    <a:pt x="1366760" y="1574048"/>
                  </a:lnTo>
                  <a:lnTo>
                    <a:pt x="689712" y="1309178"/>
                  </a:lnTo>
                  <a:lnTo>
                    <a:pt x="12666" y="1574048"/>
                  </a:lnTo>
                  <a:lnTo>
                    <a:pt x="0" y="15740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64A53C9A-5F0F-617D-143B-AAC94C99C907}"/>
                </a:ext>
              </a:extLst>
            </p:cNvPr>
            <p:cNvGrpSpPr/>
            <p:nvPr/>
          </p:nvGrpSpPr>
          <p:grpSpPr>
            <a:xfrm>
              <a:off x="3402515" y="10705934"/>
              <a:ext cx="666820" cy="666820"/>
              <a:chOff x="2613120" y="9345837"/>
              <a:chExt cx="2194560" cy="2194560"/>
            </a:xfrm>
          </p:grpSpPr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9BD827CB-9616-ABF9-7558-A4583DF10B13}"/>
                  </a:ext>
                </a:extLst>
              </p:cNvPr>
              <p:cNvSpPr/>
              <p:nvPr/>
            </p:nvSpPr>
            <p:spPr>
              <a:xfrm>
                <a:off x="2613120" y="9345837"/>
                <a:ext cx="2194560" cy="219456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2" name="Oval 271">
                <a:extLst>
                  <a:ext uri="{FF2B5EF4-FFF2-40B4-BE49-F238E27FC236}">
                    <a16:creationId xmlns:a16="http://schemas.microsoft.com/office/drawing/2014/main" id="{8AA0953C-B475-6F2B-E93E-8205FF0BA973}"/>
                  </a:ext>
                </a:extLst>
              </p:cNvPr>
              <p:cNvSpPr/>
              <p:nvPr/>
            </p:nvSpPr>
            <p:spPr>
              <a:xfrm>
                <a:off x="3299581" y="10032298"/>
                <a:ext cx="821645" cy="82164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563FE416-B137-3465-F5E6-95BFA7DDD7EB}"/>
              </a:ext>
            </a:extLst>
          </p:cNvPr>
          <p:cNvGrpSpPr/>
          <p:nvPr/>
        </p:nvGrpSpPr>
        <p:grpSpPr>
          <a:xfrm>
            <a:off x="5729756" y="9457521"/>
            <a:ext cx="2194560" cy="2496500"/>
            <a:chOff x="5729756" y="9457521"/>
            <a:chExt cx="2194560" cy="2496500"/>
          </a:xfrm>
        </p:grpSpPr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6EA491DF-92DB-EB9F-E695-9FEBB65FDDF4}"/>
                </a:ext>
              </a:extLst>
            </p:cNvPr>
            <p:cNvGrpSpPr/>
            <p:nvPr/>
          </p:nvGrpSpPr>
          <p:grpSpPr>
            <a:xfrm>
              <a:off x="5729756" y="9457521"/>
              <a:ext cx="2194560" cy="2496500"/>
              <a:chOff x="5297545" y="9457521"/>
              <a:chExt cx="2194560" cy="2496500"/>
            </a:xfrm>
          </p:grpSpPr>
          <p:sp>
            <p:nvSpPr>
              <p:cNvPr id="276" name="Oval 275">
                <a:extLst>
                  <a:ext uri="{FF2B5EF4-FFF2-40B4-BE49-F238E27FC236}">
                    <a16:creationId xmlns:a16="http://schemas.microsoft.com/office/drawing/2014/main" id="{0C1180D0-2525-321D-BA7F-E0330AA904FD}"/>
                  </a:ext>
                </a:extLst>
              </p:cNvPr>
              <p:cNvSpPr/>
              <p:nvPr/>
            </p:nvSpPr>
            <p:spPr>
              <a:xfrm>
                <a:off x="5297545" y="9759461"/>
                <a:ext cx="2194560" cy="2194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7" name="Isosceles Triangle 276">
                <a:extLst>
                  <a:ext uri="{FF2B5EF4-FFF2-40B4-BE49-F238E27FC236}">
                    <a16:creationId xmlns:a16="http://schemas.microsoft.com/office/drawing/2014/main" id="{8FAD628B-9D67-F864-4DCC-D25F14850077}"/>
                  </a:ext>
                </a:extLst>
              </p:cNvPr>
              <p:cNvSpPr/>
              <p:nvPr/>
            </p:nvSpPr>
            <p:spPr>
              <a:xfrm rot="20400000">
                <a:off x="5731842" y="9457521"/>
                <a:ext cx="368298" cy="31750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7E713D84-FAAF-599F-922A-DD2B0EB05E86}"/>
                </a:ext>
              </a:extLst>
            </p:cNvPr>
            <p:cNvSpPr/>
            <p:nvPr/>
          </p:nvSpPr>
          <p:spPr>
            <a:xfrm>
              <a:off x="5927830" y="9957535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8" name="Google Shape;9127;p76">
            <a:extLst>
              <a:ext uri="{FF2B5EF4-FFF2-40B4-BE49-F238E27FC236}">
                <a16:creationId xmlns:a16="http://schemas.microsoft.com/office/drawing/2014/main" id="{A56256F6-0F44-19E3-2E0C-03881D426DC1}"/>
              </a:ext>
            </a:extLst>
          </p:cNvPr>
          <p:cNvGrpSpPr/>
          <p:nvPr/>
        </p:nvGrpSpPr>
        <p:grpSpPr>
          <a:xfrm>
            <a:off x="6414877" y="10462535"/>
            <a:ext cx="824319" cy="788413"/>
            <a:chOff x="5049750" y="832600"/>
            <a:chExt cx="505100" cy="483100"/>
          </a:xfrm>
          <a:solidFill>
            <a:schemeClr val="tx2"/>
          </a:solidFill>
        </p:grpSpPr>
        <p:sp>
          <p:nvSpPr>
            <p:cNvPr id="279" name="Google Shape;9128;p76">
              <a:extLst>
                <a:ext uri="{FF2B5EF4-FFF2-40B4-BE49-F238E27FC236}">
                  <a16:creationId xmlns:a16="http://schemas.microsoft.com/office/drawing/2014/main" id="{172B8432-F8BC-5FBD-23A9-F2BC940D9A1C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280" name="Google Shape;9129;p76">
              <a:extLst>
                <a:ext uri="{FF2B5EF4-FFF2-40B4-BE49-F238E27FC236}">
                  <a16:creationId xmlns:a16="http://schemas.microsoft.com/office/drawing/2014/main" id="{E3EEBD7B-1813-8349-9281-78978C766D7A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00B8336C-7BEF-B6DD-8230-34A1C00F487A}"/>
              </a:ext>
            </a:extLst>
          </p:cNvPr>
          <p:cNvGrpSpPr/>
          <p:nvPr/>
        </p:nvGrpSpPr>
        <p:grpSpPr>
          <a:xfrm>
            <a:off x="3989627" y="7411669"/>
            <a:ext cx="2709486" cy="1588875"/>
            <a:chOff x="4443430" y="4425263"/>
            <a:chExt cx="2488311" cy="1588875"/>
          </a:xfrm>
        </p:grpSpPr>
        <p:sp>
          <p:nvSpPr>
            <p:cNvPr id="282" name="Textbox 200">
              <a:extLst>
                <a:ext uri="{FF2B5EF4-FFF2-40B4-BE49-F238E27FC236}">
                  <a16:creationId xmlns:a16="http://schemas.microsoft.com/office/drawing/2014/main" id="{D6CAE209-194E-E558-0EF8-51E013A333C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3" name="Textbox 200">
              <a:extLst>
                <a:ext uri="{FF2B5EF4-FFF2-40B4-BE49-F238E27FC236}">
                  <a16:creationId xmlns:a16="http://schemas.microsoft.com/office/drawing/2014/main" id="{0A21D7DB-1638-D48E-988B-5D31598329C0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4" name="Textbox 200">
              <a:extLst>
                <a:ext uri="{FF2B5EF4-FFF2-40B4-BE49-F238E27FC236}">
                  <a16:creationId xmlns:a16="http://schemas.microsoft.com/office/drawing/2014/main" id="{14F73538-B8A4-5580-3CB3-3F9F9EEA793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894CCC9F-69FD-26AD-8E10-DECE2435C025}"/>
              </a:ext>
            </a:extLst>
          </p:cNvPr>
          <p:cNvGrpSpPr/>
          <p:nvPr/>
        </p:nvGrpSpPr>
        <p:grpSpPr>
          <a:xfrm>
            <a:off x="9229368" y="9192532"/>
            <a:ext cx="2244804" cy="2194560"/>
            <a:chOff x="9229368" y="9192532"/>
            <a:chExt cx="2244804" cy="2194560"/>
          </a:xfrm>
        </p:grpSpPr>
        <p:grpSp>
          <p:nvGrpSpPr>
            <p:cNvPr id="286" name="Group 285">
              <a:extLst>
                <a:ext uri="{FF2B5EF4-FFF2-40B4-BE49-F238E27FC236}">
                  <a16:creationId xmlns:a16="http://schemas.microsoft.com/office/drawing/2014/main" id="{35CDB61B-923B-6E0C-CF54-80F36C3236A8}"/>
                </a:ext>
              </a:extLst>
            </p:cNvPr>
            <p:cNvGrpSpPr/>
            <p:nvPr/>
          </p:nvGrpSpPr>
          <p:grpSpPr>
            <a:xfrm>
              <a:off x="9229368" y="9192532"/>
              <a:ext cx="2244804" cy="2194560"/>
              <a:chOff x="8797157" y="9192532"/>
              <a:chExt cx="2244804" cy="2194560"/>
            </a:xfrm>
          </p:grpSpPr>
          <p:sp>
            <p:nvSpPr>
              <p:cNvPr id="288" name="Oval 287">
                <a:extLst>
                  <a:ext uri="{FF2B5EF4-FFF2-40B4-BE49-F238E27FC236}">
                    <a16:creationId xmlns:a16="http://schemas.microsoft.com/office/drawing/2014/main" id="{D19F2CA7-D087-64F5-83A0-692282EC16D6}"/>
                  </a:ext>
                </a:extLst>
              </p:cNvPr>
              <p:cNvSpPr/>
              <p:nvPr/>
            </p:nvSpPr>
            <p:spPr>
              <a:xfrm>
                <a:off x="8797157" y="9192532"/>
                <a:ext cx="2194560" cy="21945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9" name="Isosceles Triangle 288">
                <a:extLst>
                  <a:ext uri="{FF2B5EF4-FFF2-40B4-BE49-F238E27FC236}">
                    <a16:creationId xmlns:a16="http://schemas.microsoft.com/office/drawing/2014/main" id="{20D313AA-E421-BD15-ECB5-BC79B46D7A67}"/>
                  </a:ext>
                </a:extLst>
              </p:cNvPr>
              <p:cNvSpPr/>
              <p:nvPr/>
            </p:nvSpPr>
            <p:spPr>
              <a:xfrm rot="8100000">
                <a:off x="10673663" y="11055692"/>
                <a:ext cx="368298" cy="3175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4DD975E1-B2A2-06FA-3B15-B472D98CDD13}"/>
                </a:ext>
              </a:extLst>
            </p:cNvPr>
            <p:cNvSpPr/>
            <p:nvPr/>
          </p:nvSpPr>
          <p:spPr>
            <a:xfrm>
              <a:off x="9427442" y="939060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E445BBEB-318A-7AB0-3638-265B5F5EBBC6}"/>
              </a:ext>
            </a:extLst>
          </p:cNvPr>
          <p:cNvGrpSpPr/>
          <p:nvPr/>
        </p:nvGrpSpPr>
        <p:grpSpPr>
          <a:xfrm>
            <a:off x="11759840" y="11566255"/>
            <a:ext cx="2709486" cy="1588875"/>
            <a:chOff x="4443430" y="4425263"/>
            <a:chExt cx="2488311" cy="1588875"/>
          </a:xfrm>
        </p:grpSpPr>
        <p:sp>
          <p:nvSpPr>
            <p:cNvPr id="291" name="Textbox 200">
              <a:extLst>
                <a:ext uri="{FF2B5EF4-FFF2-40B4-BE49-F238E27FC236}">
                  <a16:creationId xmlns:a16="http://schemas.microsoft.com/office/drawing/2014/main" id="{0906B29D-2310-50F7-0C75-C4A05A2F6755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2" name="Textbox 200">
              <a:extLst>
                <a:ext uri="{FF2B5EF4-FFF2-40B4-BE49-F238E27FC236}">
                  <a16:creationId xmlns:a16="http://schemas.microsoft.com/office/drawing/2014/main" id="{0EF08B83-AB12-3947-6277-F6FA85B537DD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3" name="Textbox 200">
              <a:extLst>
                <a:ext uri="{FF2B5EF4-FFF2-40B4-BE49-F238E27FC236}">
                  <a16:creationId xmlns:a16="http://schemas.microsoft.com/office/drawing/2014/main" id="{3276E4CA-6DD8-9567-39D2-3B517D25740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06EC9918-9836-14F3-2D1D-968340B06A35}"/>
              </a:ext>
            </a:extLst>
          </p:cNvPr>
          <p:cNvGrpSpPr/>
          <p:nvPr/>
        </p:nvGrpSpPr>
        <p:grpSpPr>
          <a:xfrm>
            <a:off x="12577858" y="7961952"/>
            <a:ext cx="2248614" cy="2194560"/>
            <a:chOff x="12577858" y="7961952"/>
            <a:chExt cx="2248614" cy="2194560"/>
          </a:xfrm>
        </p:grpSpPr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CC6AA30D-BEF5-D54E-C411-0A5BF095CF5D}"/>
                </a:ext>
              </a:extLst>
            </p:cNvPr>
            <p:cNvGrpSpPr/>
            <p:nvPr/>
          </p:nvGrpSpPr>
          <p:grpSpPr>
            <a:xfrm>
              <a:off x="12577858" y="7961952"/>
              <a:ext cx="2248614" cy="2194560"/>
              <a:chOff x="12145647" y="7961952"/>
              <a:chExt cx="2248614" cy="2194560"/>
            </a:xfrm>
          </p:grpSpPr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99E1DA70-EB81-214C-49D9-BD0781893C04}"/>
                  </a:ext>
                </a:extLst>
              </p:cNvPr>
              <p:cNvSpPr/>
              <p:nvPr/>
            </p:nvSpPr>
            <p:spPr>
              <a:xfrm>
                <a:off x="12199701" y="7961952"/>
                <a:ext cx="2194560" cy="21945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8" name="Isosceles Triangle 297">
                <a:extLst>
                  <a:ext uri="{FF2B5EF4-FFF2-40B4-BE49-F238E27FC236}">
                    <a16:creationId xmlns:a16="http://schemas.microsoft.com/office/drawing/2014/main" id="{484CEBC3-830F-61A8-2ACE-661FFDD34723}"/>
                  </a:ext>
                </a:extLst>
              </p:cNvPr>
              <p:cNvSpPr/>
              <p:nvPr/>
            </p:nvSpPr>
            <p:spPr>
              <a:xfrm rot="18900000">
                <a:off x="12145647" y="7978089"/>
                <a:ext cx="368298" cy="3175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E78F4419-6770-9033-A0B7-BBB11C4C6DC7}"/>
                </a:ext>
              </a:extLst>
            </p:cNvPr>
            <p:cNvSpPr/>
            <p:nvPr/>
          </p:nvSpPr>
          <p:spPr>
            <a:xfrm>
              <a:off x="12829986" y="816002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E9F90216-D2BB-B22B-C2C2-8A8226E25DA6}"/>
              </a:ext>
            </a:extLst>
          </p:cNvPr>
          <p:cNvGrpSpPr/>
          <p:nvPr/>
        </p:nvGrpSpPr>
        <p:grpSpPr>
          <a:xfrm>
            <a:off x="10294988" y="5919498"/>
            <a:ext cx="2709486" cy="1588875"/>
            <a:chOff x="4443430" y="4425263"/>
            <a:chExt cx="2488311" cy="1588875"/>
          </a:xfrm>
        </p:grpSpPr>
        <p:sp>
          <p:nvSpPr>
            <p:cNvPr id="300" name="Textbox 200">
              <a:extLst>
                <a:ext uri="{FF2B5EF4-FFF2-40B4-BE49-F238E27FC236}">
                  <a16:creationId xmlns:a16="http://schemas.microsoft.com/office/drawing/2014/main" id="{71C3A4CC-3F98-BCFC-58A8-15EAE080E29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1" name="Textbox 200">
              <a:extLst>
                <a:ext uri="{FF2B5EF4-FFF2-40B4-BE49-F238E27FC236}">
                  <a16:creationId xmlns:a16="http://schemas.microsoft.com/office/drawing/2014/main" id="{DB51B6FF-5A79-CA24-59D9-77619C311750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2" name="Textbox 200">
              <a:extLst>
                <a:ext uri="{FF2B5EF4-FFF2-40B4-BE49-F238E27FC236}">
                  <a16:creationId xmlns:a16="http://schemas.microsoft.com/office/drawing/2014/main" id="{72E495F5-9D0B-B1BD-3C93-FEB47213AAC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9717EF01-8B1E-B6CC-6EB0-EC63EEEAF3BA}"/>
              </a:ext>
            </a:extLst>
          </p:cNvPr>
          <p:cNvGrpSpPr/>
          <p:nvPr/>
        </p:nvGrpSpPr>
        <p:grpSpPr>
          <a:xfrm>
            <a:off x="15507926" y="6368547"/>
            <a:ext cx="2194560" cy="2318274"/>
            <a:chOff x="15507926" y="6368547"/>
            <a:chExt cx="2194560" cy="2318274"/>
          </a:xfrm>
        </p:grpSpPr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E21D2CBD-161E-980C-4BB4-F84AD08D5454}"/>
                </a:ext>
              </a:extLst>
            </p:cNvPr>
            <p:cNvGrpSpPr/>
            <p:nvPr/>
          </p:nvGrpSpPr>
          <p:grpSpPr>
            <a:xfrm>
              <a:off x="15507926" y="6368547"/>
              <a:ext cx="2194560" cy="2318274"/>
              <a:chOff x="15075715" y="6368547"/>
              <a:chExt cx="2194560" cy="2318274"/>
            </a:xfrm>
          </p:grpSpPr>
          <p:sp>
            <p:nvSpPr>
              <p:cNvPr id="306" name="Oval 305">
                <a:extLst>
                  <a:ext uri="{FF2B5EF4-FFF2-40B4-BE49-F238E27FC236}">
                    <a16:creationId xmlns:a16="http://schemas.microsoft.com/office/drawing/2014/main" id="{DD8CBD78-474E-8CFE-74FA-BCC205C0EE1B}"/>
                  </a:ext>
                </a:extLst>
              </p:cNvPr>
              <p:cNvSpPr/>
              <p:nvPr/>
            </p:nvSpPr>
            <p:spPr>
              <a:xfrm>
                <a:off x="15075715" y="6368547"/>
                <a:ext cx="2194560" cy="21945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7" name="Isosceles Triangle 306">
                <a:extLst>
                  <a:ext uri="{FF2B5EF4-FFF2-40B4-BE49-F238E27FC236}">
                    <a16:creationId xmlns:a16="http://schemas.microsoft.com/office/drawing/2014/main" id="{4A315B08-2DE5-E0BF-581F-7735E1AF9870}"/>
                  </a:ext>
                </a:extLst>
              </p:cNvPr>
              <p:cNvSpPr/>
              <p:nvPr/>
            </p:nvSpPr>
            <p:spPr>
              <a:xfrm rot="8400000">
                <a:off x="16829459" y="8327139"/>
                <a:ext cx="368298" cy="359682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045B7E0B-9CD4-4ED5-8C3C-A143A57109C8}"/>
                </a:ext>
              </a:extLst>
            </p:cNvPr>
            <p:cNvSpPr/>
            <p:nvPr/>
          </p:nvSpPr>
          <p:spPr>
            <a:xfrm>
              <a:off x="15706000" y="656662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6511E1BD-973B-9441-3586-0022931B9B8E}"/>
              </a:ext>
            </a:extLst>
          </p:cNvPr>
          <p:cNvGrpSpPr/>
          <p:nvPr/>
        </p:nvGrpSpPr>
        <p:grpSpPr>
          <a:xfrm>
            <a:off x="17997235" y="8821833"/>
            <a:ext cx="2709486" cy="1588875"/>
            <a:chOff x="4443430" y="4425263"/>
            <a:chExt cx="2488311" cy="1588875"/>
          </a:xfrm>
        </p:grpSpPr>
        <p:sp>
          <p:nvSpPr>
            <p:cNvPr id="309" name="Textbox 200">
              <a:extLst>
                <a:ext uri="{FF2B5EF4-FFF2-40B4-BE49-F238E27FC236}">
                  <a16:creationId xmlns:a16="http://schemas.microsoft.com/office/drawing/2014/main" id="{CAA8548B-EFED-53EB-8F5F-89594080924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0" name="Textbox 200">
              <a:extLst>
                <a:ext uri="{FF2B5EF4-FFF2-40B4-BE49-F238E27FC236}">
                  <a16:creationId xmlns:a16="http://schemas.microsoft.com/office/drawing/2014/main" id="{EFF486E8-B3F4-04B1-63C8-EA127AA9F40A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1" name="Textbox 200">
              <a:extLst>
                <a:ext uri="{FF2B5EF4-FFF2-40B4-BE49-F238E27FC236}">
                  <a16:creationId xmlns:a16="http://schemas.microsoft.com/office/drawing/2014/main" id="{850155FF-6F68-9181-6AE1-2104480601B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33174207-4646-1ADB-4782-964EBA664F86}"/>
              </a:ext>
            </a:extLst>
          </p:cNvPr>
          <p:cNvGrpSpPr/>
          <p:nvPr/>
        </p:nvGrpSpPr>
        <p:grpSpPr>
          <a:xfrm>
            <a:off x="17769287" y="4173987"/>
            <a:ext cx="2422508" cy="2194560"/>
            <a:chOff x="17769287" y="4173987"/>
            <a:chExt cx="2422508" cy="2194560"/>
          </a:xfrm>
        </p:grpSpPr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0619563F-B930-2A05-D26B-2D9908F9EA9C}"/>
                </a:ext>
              </a:extLst>
            </p:cNvPr>
            <p:cNvGrpSpPr/>
            <p:nvPr/>
          </p:nvGrpSpPr>
          <p:grpSpPr>
            <a:xfrm>
              <a:off x="17769287" y="4173987"/>
              <a:ext cx="2422508" cy="2194560"/>
              <a:chOff x="17337076" y="4173987"/>
              <a:chExt cx="2422508" cy="2194560"/>
            </a:xfrm>
          </p:grpSpPr>
          <p:sp>
            <p:nvSpPr>
              <p:cNvPr id="315" name="Oval 314">
                <a:extLst>
                  <a:ext uri="{FF2B5EF4-FFF2-40B4-BE49-F238E27FC236}">
                    <a16:creationId xmlns:a16="http://schemas.microsoft.com/office/drawing/2014/main" id="{F047374F-BFC1-2B83-D0F2-04C75EE3B25C}"/>
                  </a:ext>
                </a:extLst>
              </p:cNvPr>
              <p:cNvSpPr/>
              <p:nvPr/>
            </p:nvSpPr>
            <p:spPr>
              <a:xfrm>
                <a:off x="17565024" y="4173987"/>
                <a:ext cx="2194560" cy="219456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6" name="Isosceles Triangle 315">
                <a:extLst>
                  <a:ext uri="{FF2B5EF4-FFF2-40B4-BE49-F238E27FC236}">
                    <a16:creationId xmlns:a16="http://schemas.microsoft.com/office/drawing/2014/main" id="{FAC4ED76-B0D8-47D4-F084-76EC8E18DC55}"/>
                  </a:ext>
                </a:extLst>
              </p:cNvPr>
              <p:cNvSpPr/>
              <p:nvPr/>
            </p:nvSpPr>
            <p:spPr>
              <a:xfrm rot="18000000">
                <a:off x="17311677" y="4442542"/>
                <a:ext cx="368298" cy="3175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2EB8A4BB-D5C7-297C-CA03-AE8CCA44E66D}"/>
                </a:ext>
              </a:extLst>
            </p:cNvPr>
            <p:cNvSpPr/>
            <p:nvPr/>
          </p:nvSpPr>
          <p:spPr>
            <a:xfrm>
              <a:off x="18195309" y="437206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2189ED24-6594-CE62-CF24-7D4EE79F4DAD}"/>
              </a:ext>
            </a:extLst>
          </p:cNvPr>
          <p:cNvGrpSpPr/>
          <p:nvPr/>
        </p:nvGrpSpPr>
        <p:grpSpPr>
          <a:xfrm>
            <a:off x="14706159" y="2804325"/>
            <a:ext cx="2709486" cy="1588875"/>
            <a:chOff x="4443430" y="4425263"/>
            <a:chExt cx="2488311" cy="1588875"/>
          </a:xfrm>
        </p:grpSpPr>
        <p:sp>
          <p:nvSpPr>
            <p:cNvPr id="318" name="Textbox 200">
              <a:extLst>
                <a:ext uri="{FF2B5EF4-FFF2-40B4-BE49-F238E27FC236}">
                  <a16:creationId xmlns:a16="http://schemas.microsoft.com/office/drawing/2014/main" id="{5053F97D-FD0F-BD48-BCDC-A0F0858204F7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0" name="Textbox 200">
              <a:extLst>
                <a:ext uri="{FF2B5EF4-FFF2-40B4-BE49-F238E27FC236}">
                  <a16:creationId xmlns:a16="http://schemas.microsoft.com/office/drawing/2014/main" id="{15295FD8-31D4-1544-6D1A-11F68E4958F3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1" name="Textbox 200">
              <a:extLst>
                <a:ext uri="{FF2B5EF4-FFF2-40B4-BE49-F238E27FC236}">
                  <a16:creationId xmlns:a16="http://schemas.microsoft.com/office/drawing/2014/main" id="{32FA7485-19DB-7358-91A4-6A7B4BDCB73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02" name="Google Shape;9271;p76">
            <a:extLst>
              <a:ext uri="{FF2B5EF4-FFF2-40B4-BE49-F238E27FC236}">
                <a16:creationId xmlns:a16="http://schemas.microsoft.com/office/drawing/2014/main" id="{66C1C51A-A3E0-9A97-0DDC-9E5A7F6F73F6}"/>
              </a:ext>
            </a:extLst>
          </p:cNvPr>
          <p:cNvSpPr/>
          <p:nvPr/>
        </p:nvSpPr>
        <p:spPr>
          <a:xfrm>
            <a:off x="9859590" y="9934098"/>
            <a:ext cx="934116" cy="711428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>
              <a:solidFill>
                <a:srgbClr val="435D74"/>
              </a:solidFill>
            </a:endParaRPr>
          </a:p>
        </p:txBody>
      </p:sp>
      <p:grpSp>
        <p:nvGrpSpPr>
          <p:cNvPr id="403" name="Google Shape;9392;p77">
            <a:extLst>
              <a:ext uri="{FF2B5EF4-FFF2-40B4-BE49-F238E27FC236}">
                <a16:creationId xmlns:a16="http://schemas.microsoft.com/office/drawing/2014/main" id="{D04802C1-3082-8D8A-E7A4-8D6D127FB356}"/>
              </a:ext>
            </a:extLst>
          </p:cNvPr>
          <p:cNvGrpSpPr/>
          <p:nvPr/>
        </p:nvGrpSpPr>
        <p:grpSpPr>
          <a:xfrm>
            <a:off x="18714147" y="4887115"/>
            <a:ext cx="760736" cy="768304"/>
            <a:chOff x="-64764500" y="2280550"/>
            <a:chExt cx="316650" cy="319800"/>
          </a:xfrm>
          <a:solidFill>
            <a:schemeClr val="tx2"/>
          </a:solidFill>
        </p:grpSpPr>
        <p:sp>
          <p:nvSpPr>
            <p:cNvPr id="404" name="Google Shape;9393;p77">
              <a:extLst>
                <a:ext uri="{FF2B5EF4-FFF2-40B4-BE49-F238E27FC236}">
                  <a16:creationId xmlns:a16="http://schemas.microsoft.com/office/drawing/2014/main" id="{80AA10CB-1A08-8818-6E27-FBE46D4020C5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 dirty="0"/>
            </a:p>
          </p:txBody>
        </p:sp>
        <p:sp>
          <p:nvSpPr>
            <p:cNvPr id="405" name="Google Shape;9394;p77">
              <a:extLst>
                <a:ext uri="{FF2B5EF4-FFF2-40B4-BE49-F238E27FC236}">
                  <a16:creationId xmlns:a16="http://schemas.microsoft.com/office/drawing/2014/main" id="{EF8C69EB-2B36-0583-A34D-B097890F55B5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406" name="Google Shape;13321;p86">
            <a:extLst>
              <a:ext uri="{FF2B5EF4-FFF2-40B4-BE49-F238E27FC236}">
                <a16:creationId xmlns:a16="http://schemas.microsoft.com/office/drawing/2014/main" id="{4590C2C0-61AA-9884-1498-5BB827563300}"/>
              </a:ext>
            </a:extLst>
          </p:cNvPr>
          <p:cNvGrpSpPr/>
          <p:nvPr/>
        </p:nvGrpSpPr>
        <p:grpSpPr>
          <a:xfrm>
            <a:off x="16208554" y="7072305"/>
            <a:ext cx="793304" cy="787044"/>
            <a:chOff x="2508825" y="2318350"/>
            <a:chExt cx="297750" cy="295400"/>
          </a:xfrm>
          <a:solidFill>
            <a:schemeClr val="tx2"/>
          </a:solidFill>
        </p:grpSpPr>
        <p:sp>
          <p:nvSpPr>
            <p:cNvPr id="407" name="Google Shape;13322;p86">
              <a:extLst>
                <a:ext uri="{FF2B5EF4-FFF2-40B4-BE49-F238E27FC236}">
                  <a16:creationId xmlns:a16="http://schemas.microsoft.com/office/drawing/2014/main" id="{60074658-F356-25D9-3043-19CBEC9822D6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408" name="Google Shape;13323;p86">
              <a:extLst>
                <a:ext uri="{FF2B5EF4-FFF2-40B4-BE49-F238E27FC236}">
                  <a16:creationId xmlns:a16="http://schemas.microsoft.com/office/drawing/2014/main" id="{170F8158-C4BF-4E0B-A154-65E32B756E13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409" name="Google Shape;13014;p85">
            <a:extLst>
              <a:ext uri="{FF2B5EF4-FFF2-40B4-BE49-F238E27FC236}">
                <a16:creationId xmlns:a16="http://schemas.microsoft.com/office/drawing/2014/main" id="{D8C4AE54-78D1-39EE-D562-07736BBE2D8F}"/>
              </a:ext>
            </a:extLst>
          </p:cNvPr>
          <p:cNvSpPr/>
          <p:nvPr/>
        </p:nvSpPr>
        <p:spPr>
          <a:xfrm>
            <a:off x="13322505" y="8685087"/>
            <a:ext cx="813374" cy="748290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/>
          </a:p>
        </p:txBody>
      </p:sp>
      <p:sp>
        <p:nvSpPr>
          <p:cNvPr id="410" name="!!MainTitle1">
            <a:extLst>
              <a:ext uri="{FF2B5EF4-FFF2-40B4-BE49-F238E27FC236}">
                <a16:creationId xmlns:a16="http://schemas.microsoft.com/office/drawing/2014/main" id="{FD32A521-7B29-8DDD-9CFF-CBFD1E3DAA8B}"/>
              </a:ext>
            </a:extLst>
          </p:cNvPr>
          <p:cNvSpPr txBox="1"/>
          <p:nvPr/>
        </p:nvSpPr>
        <p:spPr>
          <a:xfrm>
            <a:off x="1453765" y="1190307"/>
            <a:ext cx="103060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Strategic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411" name="Rectangle 410">
            <a:extLst>
              <a:ext uri="{FF2B5EF4-FFF2-40B4-BE49-F238E27FC236}">
                <a16:creationId xmlns:a16="http://schemas.microsoft.com/office/drawing/2014/main" id="{47D131DB-EE32-B536-6220-1271C16EAA4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12" name="Rectangle 411">
            <a:extLst>
              <a:ext uri="{FF2B5EF4-FFF2-40B4-BE49-F238E27FC236}">
                <a16:creationId xmlns:a16="http://schemas.microsoft.com/office/drawing/2014/main" id="{01125C05-8157-C99A-B589-A738AEF867C5}"/>
              </a:ext>
            </a:extLst>
          </p:cNvPr>
          <p:cNvSpPr>
            <a:spLocks/>
          </p:cNvSpPr>
          <p:nvPr/>
        </p:nvSpPr>
        <p:spPr bwMode="auto">
          <a:xfrm>
            <a:off x="1549015" y="2334120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7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1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5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9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3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2" grpId="0" animBg="1"/>
          <p:bldP spid="409" grpId="0" animBg="1"/>
          <p:bldP spid="410" grpId="0"/>
          <p:bldP spid="4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2" grpId="0" animBg="1"/>
          <p:bldP spid="409" grpId="0" animBg="1"/>
          <p:bldP spid="410" grpId="0"/>
          <p:bldP spid="4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roup 220">
            <a:extLst>
              <a:ext uri="{FF2B5EF4-FFF2-40B4-BE49-F238E27FC236}">
                <a16:creationId xmlns:a16="http://schemas.microsoft.com/office/drawing/2014/main" id="{B6D1BEE8-3C21-173C-033E-497FA84F1A4A}"/>
              </a:ext>
            </a:extLst>
          </p:cNvPr>
          <p:cNvGrpSpPr/>
          <p:nvPr/>
        </p:nvGrpSpPr>
        <p:grpSpPr>
          <a:xfrm>
            <a:off x="3696113" y="2297397"/>
            <a:ext cx="17856196" cy="9075357"/>
            <a:chOff x="3263902" y="2297397"/>
            <a:chExt cx="17856196" cy="9075357"/>
          </a:xfrm>
        </p:grpSpPr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BFF93F51-3360-4E3F-FA86-31A617E9B215}"/>
                </a:ext>
              </a:extLst>
            </p:cNvPr>
            <p:cNvSpPr/>
            <p:nvPr/>
          </p:nvSpPr>
          <p:spPr>
            <a:xfrm rot="20400000">
              <a:off x="3263902" y="6122285"/>
              <a:ext cx="17856196" cy="3375997"/>
            </a:xfrm>
            <a:custGeom>
              <a:avLst/>
              <a:gdLst>
                <a:gd name="csX0" fmla="*/ 17723676 w 17856196"/>
                <a:gd name="csY0" fmla="*/ 0 h 3375997"/>
                <a:gd name="csX1" fmla="*/ 17856196 w 17856196"/>
                <a:gd name="csY1" fmla="*/ 48233 h 3375997"/>
                <a:gd name="csX2" fmla="*/ 17823991 w 17856196"/>
                <a:gd name="csY2" fmla="*/ 84390 h 3375997"/>
                <a:gd name="csX3" fmla="*/ 7505087 w 17856196"/>
                <a:gd name="csY3" fmla="*/ 3375997 h 3375997"/>
                <a:gd name="csX4" fmla="*/ 223239 w 17856196"/>
                <a:gd name="csY4" fmla="*/ 2049082 h 3375997"/>
                <a:gd name="csX5" fmla="*/ 0 w 17856196"/>
                <a:gd name="csY5" fmla="*/ 1950925 h 3375997"/>
                <a:gd name="csX6" fmla="*/ 41952 w 17856196"/>
                <a:gd name="csY6" fmla="*/ 1835661 h 3375997"/>
                <a:gd name="csX7" fmla="*/ 313700 w 17856196"/>
                <a:gd name="csY7" fmla="*/ 1954085 h 3375997"/>
                <a:gd name="csX8" fmla="*/ 7505088 w 17856196"/>
                <a:gd name="csY8" fmla="*/ 3252890 h 3375997"/>
                <a:gd name="csX9" fmla="*/ 17695803 w 17856196"/>
                <a:gd name="csY9" fmla="*/ 31018 h 337599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17856196" h="3375997">
                  <a:moveTo>
                    <a:pt x="17723676" y="0"/>
                  </a:moveTo>
                  <a:lnTo>
                    <a:pt x="17856196" y="48233"/>
                  </a:lnTo>
                  <a:lnTo>
                    <a:pt x="17823991" y="84390"/>
                  </a:lnTo>
                  <a:cubicBezTo>
                    <a:pt x="15975169" y="2032003"/>
                    <a:pt x="12049338" y="3375997"/>
                    <a:pt x="7505087" y="3375997"/>
                  </a:cubicBezTo>
                  <a:cubicBezTo>
                    <a:pt x="4739024" y="3375998"/>
                    <a:pt x="2202090" y="2878033"/>
                    <a:pt x="223239" y="2049082"/>
                  </a:cubicBezTo>
                  <a:lnTo>
                    <a:pt x="0" y="1950925"/>
                  </a:lnTo>
                  <a:lnTo>
                    <a:pt x="41952" y="1835661"/>
                  </a:lnTo>
                  <a:lnTo>
                    <a:pt x="313700" y="1954085"/>
                  </a:lnTo>
                  <a:cubicBezTo>
                    <a:pt x="2267968" y="2765476"/>
                    <a:pt x="4773386" y="3252890"/>
                    <a:pt x="7505088" y="3252890"/>
                  </a:cubicBezTo>
                  <a:cubicBezTo>
                    <a:pt x="11992886" y="3252890"/>
                    <a:pt x="15869947" y="1937370"/>
                    <a:pt x="17695803" y="310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87352377-16B9-5627-24A1-8B0A45A9B6EE}"/>
                </a:ext>
              </a:extLst>
            </p:cNvPr>
            <p:cNvSpPr/>
            <p:nvPr/>
          </p:nvSpPr>
          <p:spPr>
            <a:xfrm rot="1560000">
              <a:off x="19584442" y="2297397"/>
              <a:ext cx="1070098" cy="1221078"/>
            </a:xfrm>
            <a:custGeom>
              <a:avLst/>
              <a:gdLst>
                <a:gd name="csX0" fmla="*/ 689712 w 1379424"/>
                <a:gd name="csY0" fmla="*/ 0 h 1574048"/>
                <a:gd name="csX1" fmla="*/ 1379424 w 1379424"/>
                <a:gd name="csY1" fmla="*/ 1574048 h 1574048"/>
                <a:gd name="csX2" fmla="*/ 1366760 w 1379424"/>
                <a:gd name="csY2" fmla="*/ 1574048 h 1574048"/>
                <a:gd name="csX3" fmla="*/ 689712 w 1379424"/>
                <a:gd name="csY3" fmla="*/ 1309178 h 1574048"/>
                <a:gd name="csX4" fmla="*/ 12666 w 1379424"/>
                <a:gd name="csY4" fmla="*/ 1574048 h 1574048"/>
                <a:gd name="csX5" fmla="*/ 0 w 1379424"/>
                <a:gd name="csY5" fmla="*/ 1574048 h 15740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379424" h="1574048">
                  <a:moveTo>
                    <a:pt x="689712" y="0"/>
                  </a:moveTo>
                  <a:lnTo>
                    <a:pt x="1379424" y="1574048"/>
                  </a:lnTo>
                  <a:lnTo>
                    <a:pt x="1366760" y="1574048"/>
                  </a:lnTo>
                  <a:lnTo>
                    <a:pt x="689712" y="1309178"/>
                  </a:lnTo>
                  <a:lnTo>
                    <a:pt x="12666" y="1574048"/>
                  </a:lnTo>
                  <a:lnTo>
                    <a:pt x="0" y="15740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A95B4439-25E0-49A5-DBDE-08C313DEF489}"/>
                </a:ext>
              </a:extLst>
            </p:cNvPr>
            <p:cNvGrpSpPr/>
            <p:nvPr/>
          </p:nvGrpSpPr>
          <p:grpSpPr>
            <a:xfrm>
              <a:off x="3402515" y="10705934"/>
              <a:ext cx="666820" cy="666820"/>
              <a:chOff x="2613120" y="9345837"/>
              <a:chExt cx="2194560" cy="2194560"/>
            </a:xfrm>
          </p:grpSpPr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85DFA063-4DC8-860E-731F-9857553FDEAB}"/>
                  </a:ext>
                </a:extLst>
              </p:cNvPr>
              <p:cNvSpPr/>
              <p:nvPr/>
            </p:nvSpPr>
            <p:spPr>
              <a:xfrm>
                <a:off x="2613120" y="9345837"/>
                <a:ext cx="2194560" cy="219456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CEF2CF7E-F783-9CF1-4FA3-33AFF1BB1102}"/>
                  </a:ext>
                </a:extLst>
              </p:cNvPr>
              <p:cNvSpPr/>
              <p:nvPr/>
            </p:nvSpPr>
            <p:spPr>
              <a:xfrm>
                <a:off x="3299581" y="10032298"/>
                <a:ext cx="821645" cy="82164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27000" dist="1270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A9F7CE3E-D9BE-C640-6374-D61B30F889EF}"/>
              </a:ext>
            </a:extLst>
          </p:cNvPr>
          <p:cNvGrpSpPr/>
          <p:nvPr/>
        </p:nvGrpSpPr>
        <p:grpSpPr>
          <a:xfrm>
            <a:off x="5729756" y="9457521"/>
            <a:ext cx="2194560" cy="2496500"/>
            <a:chOff x="5729756" y="9457521"/>
            <a:chExt cx="2194560" cy="2496500"/>
          </a:xfrm>
        </p:grpSpPr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6D183BC8-8C71-0B49-0C16-DE8FEB80D060}"/>
                </a:ext>
              </a:extLst>
            </p:cNvPr>
            <p:cNvGrpSpPr/>
            <p:nvPr/>
          </p:nvGrpSpPr>
          <p:grpSpPr>
            <a:xfrm>
              <a:off x="5729756" y="9457521"/>
              <a:ext cx="2194560" cy="2496500"/>
              <a:chOff x="5297545" y="9457521"/>
              <a:chExt cx="2194560" cy="2496500"/>
            </a:xfrm>
          </p:grpSpPr>
          <p:sp>
            <p:nvSpPr>
              <p:cNvPr id="230" name="Oval 229">
                <a:extLst>
                  <a:ext uri="{FF2B5EF4-FFF2-40B4-BE49-F238E27FC236}">
                    <a16:creationId xmlns:a16="http://schemas.microsoft.com/office/drawing/2014/main" id="{AA914E90-44AC-7625-31FB-BEDB2A8437BE}"/>
                  </a:ext>
                </a:extLst>
              </p:cNvPr>
              <p:cNvSpPr/>
              <p:nvPr/>
            </p:nvSpPr>
            <p:spPr>
              <a:xfrm>
                <a:off x="5297545" y="9759461"/>
                <a:ext cx="2194560" cy="21945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1" name="Isosceles Triangle 230">
                <a:extLst>
                  <a:ext uri="{FF2B5EF4-FFF2-40B4-BE49-F238E27FC236}">
                    <a16:creationId xmlns:a16="http://schemas.microsoft.com/office/drawing/2014/main" id="{949C85B8-FB8A-B153-4463-B230C3A3229B}"/>
                  </a:ext>
                </a:extLst>
              </p:cNvPr>
              <p:cNvSpPr/>
              <p:nvPr/>
            </p:nvSpPr>
            <p:spPr>
              <a:xfrm rot="20400000">
                <a:off x="5731842" y="9457521"/>
                <a:ext cx="368298" cy="317500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DE1F2637-6A9D-FC13-ABE2-AFD7C0E10C33}"/>
                </a:ext>
              </a:extLst>
            </p:cNvPr>
            <p:cNvSpPr/>
            <p:nvPr/>
          </p:nvSpPr>
          <p:spPr>
            <a:xfrm>
              <a:off x="5927830" y="9957535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2" name="Google Shape;9127;p76">
            <a:extLst>
              <a:ext uri="{FF2B5EF4-FFF2-40B4-BE49-F238E27FC236}">
                <a16:creationId xmlns:a16="http://schemas.microsoft.com/office/drawing/2014/main" id="{D2DE5FF1-821D-106F-F0D7-A6CCA10C2224}"/>
              </a:ext>
            </a:extLst>
          </p:cNvPr>
          <p:cNvGrpSpPr/>
          <p:nvPr/>
        </p:nvGrpSpPr>
        <p:grpSpPr>
          <a:xfrm>
            <a:off x="6414877" y="10462535"/>
            <a:ext cx="824319" cy="788413"/>
            <a:chOff x="5049750" y="832600"/>
            <a:chExt cx="505100" cy="483100"/>
          </a:xfrm>
          <a:solidFill>
            <a:schemeClr val="tx2"/>
          </a:solidFill>
        </p:grpSpPr>
        <p:sp>
          <p:nvSpPr>
            <p:cNvPr id="233" name="Google Shape;9128;p76">
              <a:extLst>
                <a:ext uri="{FF2B5EF4-FFF2-40B4-BE49-F238E27FC236}">
                  <a16:creationId xmlns:a16="http://schemas.microsoft.com/office/drawing/2014/main" id="{95937109-2D1F-2A3C-52A1-1F7B169DE166}"/>
                </a:ext>
              </a:extLst>
            </p:cNvPr>
            <p:cNvSpPr/>
            <p:nvPr/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234" name="Google Shape;9129;p76">
              <a:extLst>
                <a:ext uri="{FF2B5EF4-FFF2-40B4-BE49-F238E27FC236}">
                  <a16:creationId xmlns:a16="http://schemas.microsoft.com/office/drawing/2014/main" id="{416E30A0-A2AA-3B25-EFFE-63782A1EA9AC}"/>
                </a:ext>
              </a:extLst>
            </p:cNvPr>
            <p:cNvSpPr/>
            <p:nvPr/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F78546B9-FACD-8FEC-D420-1BAED6108DAE}"/>
              </a:ext>
            </a:extLst>
          </p:cNvPr>
          <p:cNvGrpSpPr/>
          <p:nvPr/>
        </p:nvGrpSpPr>
        <p:grpSpPr>
          <a:xfrm>
            <a:off x="9229368" y="9192532"/>
            <a:ext cx="2244804" cy="2194560"/>
            <a:chOff x="9229368" y="9192532"/>
            <a:chExt cx="2244804" cy="2194560"/>
          </a:xfrm>
        </p:grpSpPr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43A7219E-7097-2143-A3E1-FB7A9C0AAA99}"/>
                </a:ext>
              </a:extLst>
            </p:cNvPr>
            <p:cNvGrpSpPr/>
            <p:nvPr/>
          </p:nvGrpSpPr>
          <p:grpSpPr>
            <a:xfrm>
              <a:off x="9229368" y="9192532"/>
              <a:ext cx="2244804" cy="2194560"/>
              <a:chOff x="8797157" y="9192532"/>
              <a:chExt cx="2244804" cy="2194560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74F7F836-87B6-8458-7172-79ED340FFFD8}"/>
                  </a:ext>
                </a:extLst>
              </p:cNvPr>
              <p:cNvSpPr/>
              <p:nvPr/>
            </p:nvSpPr>
            <p:spPr>
              <a:xfrm>
                <a:off x="8797157" y="9192532"/>
                <a:ext cx="2194560" cy="21945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9" name="Isosceles Triangle 238">
                <a:extLst>
                  <a:ext uri="{FF2B5EF4-FFF2-40B4-BE49-F238E27FC236}">
                    <a16:creationId xmlns:a16="http://schemas.microsoft.com/office/drawing/2014/main" id="{C4D2A1F2-9C79-F0BC-068E-38F94111BB21}"/>
                  </a:ext>
                </a:extLst>
              </p:cNvPr>
              <p:cNvSpPr/>
              <p:nvPr/>
            </p:nvSpPr>
            <p:spPr>
              <a:xfrm rot="8100000">
                <a:off x="10673663" y="11055692"/>
                <a:ext cx="368298" cy="31750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9F911B7E-CFE2-4882-F0C2-58E3E1873A5F}"/>
                </a:ext>
              </a:extLst>
            </p:cNvPr>
            <p:cNvSpPr/>
            <p:nvPr/>
          </p:nvSpPr>
          <p:spPr>
            <a:xfrm>
              <a:off x="9427442" y="939060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901DCE9C-5149-BE0F-13F6-4E8232261A10}"/>
              </a:ext>
            </a:extLst>
          </p:cNvPr>
          <p:cNvGrpSpPr/>
          <p:nvPr/>
        </p:nvGrpSpPr>
        <p:grpSpPr>
          <a:xfrm>
            <a:off x="12577858" y="7961952"/>
            <a:ext cx="2248614" cy="2194560"/>
            <a:chOff x="12577858" y="7961952"/>
            <a:chExt cx="2248614" cy="2194560"/>
          </a:xfrm>
        </p:grpSpPr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3C1AD3D8-DA69-6DFA-FDB2-3758D33C6D55}"/>
                </a:ext>
              </a:extLst>
            </p:cNvPr>
            <p:cNvGrpSpPr/>
            <p:nvPr/>
          </p:nvGrpSpPr>
          <p:grpSpPr>
            <a:xfrm>
              <a:off x="12577858" y="7961952"/>
              <a:ext cx="2248614" cy="2194560"/>
              <a:chOff x="12145647" y="7961952"/>
              <a:chExt cx="2248614" cy="2194560"/>
            </a:xfrm>
          </p:grpSpPr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D4D2BC3A-F04F-5C03-723E-412A5DDF3D71}"/>
                  </a:ext>
                </a:extLst>
              </p:cNvPr>
              <p:cNvSpPr/>
              <p:nvPr/>
            </p:nvSpPr>
            <p:spPr>
              <a:xfrm>
                <a:off x="12199701" y="7961952"/>
                <a:ext cx="2194560" cy="21945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4" name="Isosceles Triangle 243">
                <a:extLst>
                  <a:ext uri="{FF2B5EF4-FFF2-40B4-BE49-F238E27FC236}">
                    <a16:creationId xmlns:a16="http://schemas.microsoft.com/office/drawing/2014/main" id="{C6572A38-3ADD-749A-0D2C-0096D918CDA4}"/>
                  </a:ext>
                </a:extLst>
              </p:cNvPr>
              <p:cNvSpPr/>
              <p:nvPr/>
            </p:nvSpPr>
            <p:spPr>
              <a:xfrm rot="18900000">
                <a:off x="12145647" y="7978089"/>
                <a:ext cx="368298" cy="317500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0C70259B-BB5F-6A5A-001C-DAA8B56AE453}"/>
                </a:ext>
              </a:extLst>
            </p:cNvPr>
            <p:cNvSpPr/>
            <p:nvPr/>
          </p:nvSpPr>
          <p:spPr>
            <a:xfrm>
              <a:off x="12829986" y="8160026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A32095B7-A6FB-9B9A-1CCF-7BA8619A2622}"/>
              </a:ext>
            </a:extLst>
          </p:cNvPr>
          <p:cNvGrpSpPr/>
          <p:nvPr/>
        </p:nvGrpSpPr>
        <p:grpSpPr>
          <a:xfrm>
            <a:off x="15507926" y="6368547"/>
            <a:ext cx="2194560" cy="2318274"/>
            <a:chOff x="15507926" y="6368547"/>
            <a:chExt cx="2194560" cy="2318274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8E306594-7E3D-47A2-3998-43333239C553}"/>
                </a:ext>
              </a:extLst>
            </p:cNvPr>
            <p:cNvGrpSpPr/>
            <p:nvPr/>
          </p:nvGrpSpPr>
          <p:grpSpPr>
            <a:xfrm>
              <a:off x="15507926" y="6368547"/>
              <a:ext cx="2194560" cy="2318274"/>
              <a:chOff x="15075715" y="6368547"/>
              <a:chExt cx="2194560" cy="2318274"/>
            </a:xfrm>
          </p:grpSpPr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B14E6619-0D67-EE74-5F31-282CF9059E1B}"/>
                  </a:ext>
                </a:extLst>
              </p:cNvPr>
              <p:cNvSpPr/>
              <p:nvPr/>
            </p:nvSpPr>
            <p:spPr>
              <a:xfrm>
                <a:off x="15075715" y="6368547"/>
                <a:ext cx="2194560" cy="21945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Isosceles Triangle 248">
                <a:extLst>
                  <a:ext uri="{FF2B5EF4-FFF2-40B4-BE49-F238E27FC236}">
                    <a16:creationId xmlns:a16="http://schemas.microsoft.com/office/drawing/2014/main" id="{67A49ABE-FF6C-76AE-FB91-2FFE93CDF95C}"/>
                  </a:ext>
                </a:extLst>
              </p:cNvPr>
              <p:cNvSpPr/>
              <p:nvPr/>
            </p:nvSpPr>
            <p:spPr>
              <a:xfrm rot="8400000">
                <a:off x="16829459" y="8327139"/>
                <a:ext cx="368298" cy="359682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E39B4DDC-20DE-93BB-F596-C0740FCD80E4}"/>
                </a:ext>
              </a:extLst>
            </p:cNvPr>
            <p:cNvSpPr/>
            <p:nvPr/>
          </p:nvSpPr>
          <p:spPr>
            <a:xfrm>
              <a:off x="15706000" y="656662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4030C4B-EC6C-A654-29AD-8FAEEAF34EA3}"/>
              </a:ext>
            </a:extLst>
          </p:cNvPr>
          <p:cNvGrpSpPr/>
          <p:nvPr/>
        </p:nvGrpSpPr>
        <p:grpSpPr>
          <a:xfrm>
            <a:off x="17769287" y="4173987"/>
            <a:ext cx="2422508" cy="2194560"/>
            <a:chOff x="17769287" y="4173987"/>
            <a:chExt cx="2422508" cy="2194560"/>
          </a:xfrm>
        </p:grpSpPr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47490000-629C-1941-9A94-814A68151821}"/>
                </a:ext>
              </a:extLst>
            </p:cNvPr>
            <p:cNvGrpSpPr/>
            <p:nvPr/>
          </p:nvGrpSpPr>
          <p:grpSpPr>
            <a:xfrm>
              <a:off x="17769287" y="4173987"/>
              <a:ext cx="2422508" cy="2194560"/>
              <a:chOff x="17337076" y="4173987"/>
              <a:chExt cx="2422508" cy="2194560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2395082D-4BE5-625C-C393-9B596BEFE952}"/>
                  </a:ext>
                </a:extLst>
              </p:cNvPr>
              <p:cNvSpPr/>
              <p:nvPr/>
            </p:nvSpPr>
            <p:spPr>
              <a:xfrm>
                <a:off x="17565024" y="4173987"/>
                <a:ext cx="2194560" cy="219456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4" name="Isosceles Triangle 253">
                <a:extLst>
                  <a:ext uri="{FF2B5EF4-FFF2-40B4-BE49-F238E27FC236}">
                    <a16:creationId xmlns:a16="http://schemas.microsoft.com/office/drawing/2014/main" id="{C7C49969-2B3A-4051-4DA6-DEF2C624CF4F}"/>
                  </a:ext>
                </a:extLst>
              </p:cNvPr>
              <p:cNvSpPr/>
              <p:nvPr/>
            </p:nvSpPr>
            <p:spPr>
              <a:xfrm rot="18000000">
                <a:off x="17311677" y="4442542"/>
                <a:ext cx="368298" cy="317500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5E9DD475-FFE9-3855-3D13-FE4BB7D11B74}"/>
                </a:ext>
              </a:extLst>
            </p:cNvPr>
            <p:cNvSpPr/>
            <p:nvPr/>
          </p:nvSpPr>
          <p:spPr>
            <a:xfrm>
              <a:off x="18195309" y="4372061"/>
              <a:ext cx="1798412" cy="179841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27000" dist="127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5" name="Google Shape;9271;p76">
            <a:extLst>
              <a:ext uri="{FF2B5EF4-FFF2-40B4-BE49-F238E27FC236}">
                <a16:creationId xmlns:a16="http://schemas.microsoft.com/office/drawing/2014/main" id="{17DD3E5A-4061-1D75-A45A-AEC99626063A}"/>
              </a:ext>
            </a:extLst>
          </p:cNvPr>
          <p:cNvSpPr/>
          <p:nvPr/>
        </p:nvSpPr>
        <p:spPr>
          <a:xfrm>
            <a:off x="9859590" y="9934098"/>
            <a:ext cx="934116" cy="711428"/>
          </a:xfrm>
          <a:custGeom>
            <a:avLst/>
            <a:gdLst/>
            <a:ahLst/>
            <a:cxnLst/>
            <a:rect l="l" t="t" r="r" b="b"/>
            <a:pathLst>
              <a:path w="19325" h="14718" extrusionOk="0">
                <a:moveTo>
                  <a:pt x="14192" y="1133"/>
                </a:moveTo>
                <a:cubicBezTo>
                  <a:pt x="14974" y="1133"/>
                  <a:pt x="15520" y="1906"/>
                  <a:pt x="15261" y="2643"/>
                </a:cubicBezTo>
                <a:cubicBezTo>
                  <a:pt x="15131" y="3008"/>
                  <a:pt x="15403" y="3395"/>
                  <a:pt x="15792" y="3398"/>
                </a:cubicBezTo>
                <a:lnTo>
                  <a:pt x="17628" y="3398"/>
                </a:lnTo>
                <a:cubicBezTo>
                  <a:pt x="17939" y="3398"/>
                  <a:pt x="18193" y="3648"/>
                  <a:pt x="18193" y="3962"/>
                </a:cubicBezTo>
                <a:lnTo>
                  <a:pt x="18193" y="10756"/>
                </a:lnTo>
                <a:cubicBezTo>
                  <a:pt x="18193" y="11070"/>
                  <a:pt x="17939" y="11324"/>
                  <a:pt x="17628" y="11324"/>
                </a:cubicBezTo>
                <a:lnTo>
                  <a:pt x="10230" y="11324"/>
                </a:lnTo>
                <a:lnTo>
                  <a:pt x="10230" y="9624"/>
                </a:lnTo>
                <a:cubicBezTo>
                  <a:pt x="11480" y="9624"/>
                  <a:pt x="12492" y="8609"/>
                  <a:pt x="12492" y="7359"/>
                </a:cubicBezTo>
                <a:cubicBezTo>
                  <a:pt x="12492" y="6109"/>
                  <a:pt x="11480" y="5095"/>
                  <a:pt x="10230" y="5095"/>
                </a:cubicBezTo>
                <a:lnTo>
                  <a:pt x="10230" y="3398"/>
                </a:lnTo>
                <a:lnTo>
                  <a:pt x="12592" y="3398"/>
                </a:lnTo>
                <a:cubicBezTo>
                  <a:pt x="12981" y="3395"/>
                  <a:pt x="13253" y="3008"/>
                  <a:pt x="13123" y="2643"/>
                </a:cubicBezTo>
                <a:cubicBezTo>
                  <a:pt x="12863" y="1906"/>
                  <a:pt x="13410" y="1133"/>
                  <a:pt x="14192" y="1133"/>
                </a:cubicBezTo>
                <a:close/>
                <a:moveTo>
                  <a:pt x="9098" y="3398"/>
                </a:moveTo>
                <a:lnTo>
                  <a:pt x="9098" y="5759"/>
                </a:lnTo>
                <a:cubicBezTo>
                  <a:pt x="9098" y="6082"/>
                  <a:pt x="9363" y="6323"/>
                  <a:pt x="9663" y="6323"/>
                </a:cubicBezTo>
                <a:cubicBezTo>
                  <a:pt x="9726" y="6323"/>
                  <a:pt x="9790" y="6313"/>
                  <a:pt x="9853" y="6290"/>
                </a:cubicBezTo>
                <a:cubicBezTo>
                  <a:pt x="9979" y="6247"/>
                  <a:pt x="10105" y="6226"/>
                  <a:pt x="10229" y="6226"/>
                </a:cubicBezTo>
                <a:cubicBezTo>
                  <a:pt x="10828" y="6226"/>
                  <a:pt x="11357" y="6708"/>
                  <a:pt x="11360" y="7353"/>
                </a:cubicBezTo>
                <a:cubicBezTo>
                  <a:pt x="11362" y="8003"/>
                  <a:pt x="10832" y="8493"/>
                  <a:pt x="10229" y="8493"/>
                </a:cubicBezTo>
                <a:cubicBezTo>
                  <a:pt x="10108" y="8493"/>
                  <a:pt x="9985" y="8473"/>
                  <a:pt x="9862" y="8431"/>
                </a:cubicBezTo>
                <a:cubicBezTo>
                  <a:pt x="9829" y="8419"/>
                  <a:pt x="9796" y="8410"/>
                  <a:pt x="9759" y="8404"/>
                </a:cubicBezTo>
                <a:cubicBezTo>
                  <a:pt x="9726" y="8398"/>
                  <a:pt x="9692" y="8395"/>
                  <a:pt x="9659" y="8395"/>
                </a:cubicBezTo>
                <a:cubicBezTo>
                  <a:pt x="9350" y="8395"/>
                  <a:pt x="9090" y="8653"/>
                  <a:pt x="9098" y="8975"/>
                </a:cubicBezTo>
                <a:lnTo>
                  <a:pt x="9098" y="11324"/>
                </a:lnTo>
                <a:lnTo>
                  <a:pt x="6737" y="11324"/>
                </a:lnTo>
                <a:cubicBezTo>
                  <a:pt x="6344" y="11324"/>
                  <a:pt x="6073" y="11710"/>
                  <a:pt x="6202" y="12079"/>
                </a:cubicBezTo>
                <a:cubicBezTo>
                  <a:pt x="6462" y="12813"/>
                  <a:pt x="5916" y="13585"/>
                  <a:pt x="5134" y="13585"/>
                </a:cubicBezTo>
                <a:cubicBezTo>
                  <a:pt x="4352" y="13585"/>
                  <a:pt x="3805" y="12813"/>
                  <a:pt x="4065" y="12079"/>
                </a:cubicBezTo>
                <a:cubicBezTo>
                  <a:pt x="4195" y="11710"/>
                  <a:pt x="3923" y="11324"/>
                  <a:pt x="3533" y="11324"/>
                </a:cubicBezTo>
                <a:lnTo>
                  <a:pt x="1700" y="11324"/>
                </a:lnTo>
                <a:cubicBezTo>
                  <a:pt x="1386" y="11324"/>
                  <a:pt x="1133" y="11070"/>
                  <a:pt x="1133" y="10756"/>
                </a:cubicBezTo>
                <a:lnTo>
                  <a:pt x="1133" y="3962"/>
                </a:lnTo>
                <a:cubicBezTo>
                  <a:pt x="1133" y="3648"/>
                  <a:pt x="1386" y="3398"/>
                  <a:pt x="1700" y="3398"/>
                </a:cubicBezTo>
                <a:lnTo>
                  <a:pt x="2941" y="3398"/>
                </a:lnTo>
                <a:cubicBezTo>
                  <a:pt x="2570" y="4829"/>
                  <a:pt x="3654" y="6227"/>
                  <a:pt x="5134" y="6227"/>
                </a:cubicBezTo>
                <a:cubicBezTo>
                  <a:pt x="6613" y="6227"/>
                  <a:pt x="7697" y="4829"/>
                  <a:pt x="7326" y="3398"/>
                </a:cubicBezTo>
                <a:close/>
                <a:moveTo>
                  <a:pt x="14192" y="1"/>
                </a:moveTo>
                <a:cubicBezTo>
                  <a:pt x="12942" y="1"/>
                  <a:pt x="11927" y="1012"/>
                  <a:pt x="11927" y="2266"/>
                </a:cubicBezTo>
                <a:lnTo>
                  <a:pt x="6399" y="2266"/>
                </a:lnTo>
                <a:cubicBezTo>
                  <a:pt x="5910" y="2266"/>
                  <a:pt x="5650" y="2842"/>
                  <a:pt x="5979" y="3208"/>
                </a:cubicBezTo>
                <a:cubicBezTo>
                  <a:pt x="6631" y="3938"/>
                  <a:pt x="6112" y="5095"/>
                  <a:pt x="5134" y="5095"/>
                </a:cubicBezTo>
                <a:cubicBezTo>
                  <a:pt x="4155" y="5095"/>
                  <a:pt x="3636" y="3938"/>
                  <a:pt x="4291" y="3208"/>
                </a:cubicBezTo>
                <a:cubicBezTo>
                  <a:pt x="4617" y="2842"/>
                  <a:pt x="4358" y="2266"/>
                  <a:pt x="3868" y="2266"/>
                </a:cubicBezTo>
                <a:lnTo>
                  <a:pt x="1700" y="2266"/>
                </a:lnTo>
                <a:cubicBezTo>
                  <a:pt x="761" y="2266"/>
                  <a:pt x="1" y="3023"/>
                  <a:pt x="1" y="3962"/>
                </a:cubicBezTo>
                <a:lnTo>
                  <a:pt x="1" y="10756"/>
                </a:lnTo>
                <a:cubicBezTo>
                  <a:pt x="1" y="11695"/>
                  <a:pt x="761" y="12453"/>
                  <a:pt x="1700" y="12456"/>
                </a:cubicBezTo>
                <a:lnTo>
                  <a:pt x="2869" y="12456"/>
                </a:lnTo>
                <a:cubicBezTo>
                  <a:pt x="2869" y="13706"/>
                  <a:pt x="3884" y="14718"/>
                  <a:pt x="5134" y="14718"/>
                </a:cubicBezTo>
                <a:cubicBezTo>
                  <a:pt x="6384" y="14718"/>
                  <a:pt x="7398" y="13706"/>
                  <a:pt x="7398" y="12456"/>
                </a:cubicBezTo>
                <a:lnTo>
                  <a:pt x="17628" y="12456"/>
                </a:lnTo>
                <a:cubicBezTo>
                  <a:pt x="18564" y="12453"/>
                  <a:pt x="19325" y="11695"/>
                  <a:pt x="19325" y="10756"/>
                </a:cubicBezTo>
                <a:lnTo>
                  <a:pt x="19325" y="3962"/>
                </a:lnTo>
                <a:cubicBezTo>
                  <a:pt x="19325" y="3023"/>
                  <a:pt x="18564" y="2266"/>
                  <a:pt x="17628" y="2266"/>
                </a:cubicBezTo>
                <a:lnTo>
                  <a:pt x="16457" y="2266"/>
                </a:lnTo>
                <a:cubicBezTo>
                  <a:pt x="16457" y="1012"/>
                  <a:pt x="15442" y="1"/>
                  <a:pt x="14192" y="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>
              <a:solidFill>
                <a:srgbClr val="435D74"/>
              </a:solidFill>
            </a:endParaRPr>
          </a:p>
        </p:txBody>
      </p:sp>
      <p:grpSp>
        <p:nvGrpSpPr>
          <p:cNvPr id="256" name="Google Shape;9392;p77">
            <a:extLst>
              <a:ext uri="{FF2B5EF4-FFF2-40B4-BE49-F238E27FC236}">
                <a16:creationId xmlns:a16="http://schemas.microsoft.com/office/drawing/2014/main" id="{C6AF447F-07D2-074C-907F-45BC7A8E2A8E}"/>
              </a:ext>
            </a:extLst>
          </p:cNvPr>
          <p:cNvGrpSpPr/>
          <p:nvPr/>
        </p:nvGrpSpPr>
        <p:grpSpPr>
          <a:xfrm>
            <a:off x="18714147" y="4887115"/>
            <a:ext cx="760736" cy="768304"/>
            <a:chOff x="-64764500" y="2280550"/>
            <a:chExt cx="316650" cy="319800"/>
          </a:xfrm>
          <a:solidFill>
            <a:schemeClr val="tx2"/>
          </a:solidFill>
        </p:grpSpPr>
        <p:sp>
          <p:nvSpPr>
            <p:cNvPr id="257" name="Google Shape;9393;p77">
              <a:extLst>
                <a:ext uri="{FF2B5EF4-FFF2-40B4-BE49-F238E27FC236}">
                  <a16:creationId xmlns:a16="http://schemas.microsoft.com/office/drawing/2014/main" id="{6604071F-5D7E-43B8-1DCF-071788AD89CE}"/>
                </a:ext>
              </a:extLst>
            </p:cNvPr>
            <p:cNvSpPr/>
            <p:nvPr/>
          </p:nvSpPr>
          <p:spPr>
            <a:xfrm>
              <a:off x="-64764500" y="2280550"/>
              <a:ext cx="316650" cy="319800"/>
            </a:xfrm>
            <a:custGeom>
              <a:avLst/>
              <a:gdLst/>
              <a:ahLst/>
              <a:cxnLst/>
              <a:rect l="l" t="t" r="r" b="b"/>
              <a:pathLst>
                <a:path w="12666" h="12792" extrusionOk="0">
                  <a:moveTo>
                    <a:pt x="11405" y="820"/>
                  </a:moveTo>
                  <a:cubicBezTo>
                    <a:pt x="11657" y="820"/>
                    <a:pt x="11815" y="1009"/>
                    <a:pt x="11815" y="1261"/>
                  </a:cubicBezTo>
                  <a:cubicBezTo>
                    <a:pt x="11815" y="1481"/>
                    <a:pt x="11657" y="1670"/>
                    <a:pt x="11405" y="1670"/>
                  </a:cubicBezTo>
                  <a:lnTo>
                    <a:pt x="1229" y="1670"/>
                  </a:lnTo>
                  <a:cubicBezTo>
                    <a:pt x="977" y="1670"/>
                    <a:pt x="788" y="1481"/>
                    <a:pt x="788" y="1261"/>
                  </a:cubicBezTo>
                  <a:cubicBezTo>
                    <a:pt x="788" y="1009"/>
                    <a:pt x="977" y="820"/>
                    <a:pt x="1229" y="820"/>
                  </a:cubicBezTo>
                  <a:close/>
                  <a:moveTo>
                    <a:pt x="10996" y="2521"/>
                  </a:moveTo>
                  <a:lnTo>
                    <a:pt x="10996" y="8286"/>
                  </a:lnTo>
                  <a:lnTo>
                    <a:pt x="1607" y="8286"/>
                  </a:lnTo>
                  <a:lnTo>
                    <a:pt x="1607" y="2521"/>
                  </a:lnTo>
                  <a:close/>
                  <a:moveTo>
                    <a:pt x="6302" y="11027"/>
                  </a:moveTo>
                  <a:cubicBezTo>
                    <a:pt x="6554" y="11027"/>
                    <a:pt x="6743" y="11216"/>
                    <a:pt x="6743" y="11437"/>
                  </a:cubicBezTo>
                  <a:cubicBezTo>
                    <a:pt x="6743" y="11689"/>
                    <a:pt x="6522" y="11878"/>
                    <a:pt x="6302" y="11878"/>
                  </a:cubicBezTo>
                  <a:cubicBezTo>
                    <a:pt x="6050" y="11878"/>
                    <a:pt x="5892" y="11689"/>
                    <a:pt x="5892" y="11437"/>
                  </a:cubicBezTo>
                  <a:cubicBezTo>
                    <a:pt x="5892" y="11216"/>
                    <a:pt x="6113" y="11027"/>
                    <a:pt x="6302" y="11027"/>
                  </a:cubicBezTo>
                  <a:close/>
                  <a:moveTo>
                    <a:pt x="1229" y="1"/>
                  </a:moveTo>
                  <a:cubicBezTo>
                    <a:pt x="536" y="1"/>
                    <a:pt x="1" y="536"/>
                    <a:pt x="1" y="1261"/>
                  </a:cubicBezTo>
                  <a:cubicBezTo>
                    <a:pt x="1" y="1797"/>
                    <a:pt x="347" y="2238"/>
                    <a:pt x="820" y="2427"/>
                  </a:cubicBezTo>
                  <a:lnTo>
                    <a:pt x="820" y="8286"/>
                  </a:lnTo>
                  <a:lnTo>
                    <a:pt x="442" y="8286"/>
                  </a:lnTo>
                  <a:cubicBezTo>
                    <a:pt x="190" y="8286"/>
                    <a:pt x="32" y="8507"/>
                    <a:pt x="32" y="8728"/>
                  </a:cubicBezTo>
                  <a:cubicBezTo>
                    <a:pt x="32" y="8980"/>
                    <a:pt x="221" y="9169"/>
                    <a:pt x="442" y="9169"/>
                  </a:cubicBezTo>
                  <a:lnTo>
                    <a:pt x="5955" y="9169"/>
                  </a:lnTo>
                  <a:lnTo>
                    <a:pt x="5955" y="10334"/>
                  </a:lnTo>
                  <a:cubicBezTo>
                    <a:pt x="5483" y="10492"/>
                    <a:pt x="5104" y="10964"/>
                    <a:pt x="5104" y="11531"/>
                  </a:cubicBezTo>
                  <a:cubicBezTo>
                    <a:pt x="5104" y="12193"/>
                    <a:pt x="5672" y="12792"/>
                    <a:pt x="6333" y="12792"/>
                  </a:cubicBezTo>
                  <a:cubicBezTo>
                    <a:pt x="6995" y="12792"/>
                    <a:pt x="7593" y="12225"/>
                    <a:pt x="7593" y="11531"/>
                  </a:cubicBezTo>
                  <a:cubicBezTo>
                    <a:pt x="7593" y="10964"/>
                    <a:pt x="7247" y="10555"/>
                    <a:pt x="6774" y="10334"/>
                  </a:cubicBezTo>
                  <a:lnTo>
                    <a:pt x="6774" y="9169"/>
                  </a:lnTo>
                  <a:lnTo>
                    <a:pt x="12288" y="9169"/>
                  </a:lnTo>
                  <a:cubicBezTo>
                    <a:pt x="12508" y="9169"/>
                    <a:pt x="12666" y="8980"/>
                    <a:pt x="12666" y="8728"/>
                  </a:cubicBezTo>
                  <a:cubicBezTo>
                    <a:pt x="12666" y="8507"/>
                    <a:pt x="12477" y="8286"/>
                    <a:pt x="12288" y="8286"/>
                  </a:cubicBezTo>
                  <a:lnTo>
                    <a:pt x="11847" y="8286"/>
                  </a:lnTo>
                  <a:lnTo>
                    <a:pt x="11847" y="2427"/>
                  </a:lnTo>
                  <a:cubicBezTo>
                    <a:pt x="12319" y="2238"/>
                    <a:pt x="12634" y="1797"/>
                    <a:pt x="12634" y="1261"/>
                  </a:cubicBezTo>
                  <a:cubicBezTo>
                    <a:pt x="12634" y="568"/>
                    <a:pt x="12099" y="1"/>
                    <a:pt x="114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 dirty="0"/>
            </a:p>
          </p:txBody>
        </p:sp>
        <p:sp>
          <p:nvSpPr>
            <p:cNvPr id="258" name="Google Shape;9394;p77">
              <a:extLst>
                <a:ext uri="{FF2B5EF4-FFF2-40B4-BE49-F238E27FC236}">
                  <a16:creationId xmlns:a16="http://schemas.microsoft.com/office/drawing/2014/main" id="{D1200D2D-025C-B6C3-9AD1-53FE3B62FE14}"/>
                </a:ext>
              </a:extLst>
            </p:cNvPr>
            <p:cNvSpPr/>
            <p:nvPr/>
          </p:nvSpPr>
          <p:spPr>
            <a:xfrm>
              <a:off x="-64679425" y="2364825"/>
              <a:ext cx="146500" cy="102450"/>
            </a:xfrm>
            <a:custGeom>
              <a:avLst/>
              <a:gdLst/>
              <a:ahLst/>
              <a:cxnLst/>
              <a:rect l="l" t="t" r="r" b="b"/>
              <a:pathLst>
                <a:path w="5860" h="4098" extrusionOk="0">
                  <a:moveTo>
                    <a:pt x="3749" y="1"/>
                  </a:moveTo>
                  <a:cubicBezTo>
                    <a:pt x="3529" y="1"/>
                    <a:pt x="3371" y="190"/>
                    <a:pt x="3371" y="442"/>
                  </a:cubicBezTo>
                  <a:cubicBezTo>
                    <a:pt x="3371" y="662"/>
                    <a:pt x="3560" y="820"/>
                    <a:pt x="3749" y="820"/>
                  </a:cubicBezTo>
                  <a:lnTo>
                    <a:pt x="4442" y="820"/>
                  </a:lnTo>
                  <a:lnTo>
                    <a:pt x="2930" y="2332"/>
                  </a:lnTo>
                  <a:lnTo>
                    <a:pt x="2395" y="1765"/>
                  </a:lnTo>
                  <a:cubicBezTo>
                    <a:pt x="2316" y="1686"/>
                    <a:pt x="2206" y="1647"/>
                    <a:pt x="2095" y="1647"/>
                  </a:cubicBezTo>
                  <a:cubicBezTo>
                    <a:pt x="1985" y="1647"/>
                    <a:pt x="1875" y="1686"/>
                    <a:pt x="1796" y="1765"/>
                  </a:cubicBezTo>
                  <a:lnTo>
                    <a:pt x="126" y="3435"/>
                  </a:lnTo>
                  <a:cubicBezTo>
                    <a:pt x="0" y="3592"/>
                    <a:pt x="0" y="3844"/>
                    <a:pt x="126" y="4033"/>
                  </a:cubicBezTo>
                  <a:cubicBezTo>
                    <a:pt x="195" y="4075"/>
                    <a:pt x="288" y="4098"/>
                    <a:pt x="384" y="4098"/>
                  </a:cubicBezTo>
                  <a:cubicBezTo>
                    <a:pt x="507" y="4098"/>
                    <a:pt x="636" y="4059"/>
                    <a:pt x="725" y="3970"/>
                  </a:cubicBezTo>
                  <a:lnTo>
                    <a:pt x="2111" y="2616"/>
                  </a:lnTo>
                  <a:lnTo>
                    <a:pt x="2647" y="3151"/>
                  </a:lnTo>
                  <a:cubicBezTo>
                    <a:pt x="2725" y="3230"/>
                    <a:pt x="2836" y="3269"/>
                    <a:pt x="2946" y="3269"/>
                  </a:cubicBezTo>
                  <a:cubicBezTo>
                    <a:pt x="3056" y="3269"/>
                    <a:pt x="3166" y="3230"/>
                    <a:pt x="3245" y="3151"/>
                  </a:cubicBezTo>
                  <a:lnTo>
                    <a:pt x="5009" y="1387"/>
                  </a:lnTo>
                  <a:lnTo>
                    <a:pt x="5009" y="2049"/>
                  </a:lnTo>
                  <a:cubicBezTo>
                    <a:pt x="5009" y="2269"/>
                    <a:pt x="5230" y="2490"/>
                    <a:pt x="5451" y="2490"/>
                  </a:cubicBezTo>
                  <a:cubicBezTo>
                    <a:pt x="5703" y="2490"/>
                    <a:pt x="5860" y="2269"/>
                    <a:pt x="5860" y="2049"/>
                  </a:cubicBezTo>
                  <a:lnTo>
                    <a:pt x="5860" y="410"/>
                  </a:lnTo>
                  <a:cubicBezTo>
                    <a:pt x="5860" y="158"/>
                    <a:pt x="5640" y="1"/>
                    <a:pt x="54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59" name="Google Shape;13321;p86">
            <a:extLst>
              <a:ext uri="{FF2B5EF4-FFF2-40B4-BE49-F238E27FC236}">
                <a16:creationId xmlns:a16="http://schemas.microsoft.com/office/drawing/2014/main" id="{6C167672-1088-FC88-A3BD-F489091B5774}"/>
              </a:ext>
            </a:extLst>
          </p:cNvPr>
          <p:cNvGrpSpPr/>
          <p:nvPr/>
        </p:nvGrpSpPr>
        <p:grpSpPr>
          <a:xfrm>
            <a:off x="16208554" y="7072305"/>
            <a:ext cx="793304" cy="787044"/>
            <a:chOff x="2508825" y="2318350"/>
            <a:chExt cx="297750" cy="295400"/>
          </a:xfrm>
          <a:solidFill>
            <a:schemeClr val="tx2"/>
          </a:solidFill>
        </p:grpSpPr>
        <p:sp>
          <p:nvSpPr>
            <p:cNvPr id="260" name="Google Shape;13322;p86">
              <a:extLst>
                <a:ext uri="{FF2B5EF4-FFF2-40B4-BE49-F238E27FC236}">
                  <a16:creationId xmlns:a16="http://schemas.microsoft.com/office/drawing/2014/main" id="{B37F9EC4-1144-4AB1-3109-D3EC736AF730}"/>
                </a:ext>
              </a:extLst>
            </p:cNvPr>
            <p:cNvSpPr/>
            <p:nvPr/>
          </p:nvSpPr>
          <p:spPr>
            <a:xfrm>
              <a:off x="2508825" y="2318350"/>
              <a:ext cx="297750" cy="295400"/>
            </a:xfrm>
            <a:custGeom>
              <a:avLst/>
              <a:gdLst/>
              <a:ahLst/>
              <a:cxnLst/>
              <a:rect l="l" t="t" r="r" b="b"/>
              <a:pathLst>
                <a:path w="11910" h="11816" extrusionOk="0">
                  <a:moveTo>
                    <a:pt x="5892" y="694"/>
                  </a:moveTo>
                  <a:cubicBezTo>
                    <a:pt x="7625" y="694"/>
                    <a:pt x="9043" y="2112"/>
                    <a:pt x="9043" y="3845"/>
                  </a:cubicBezTo>
                  <a:cubicBezTo>
                    <a:pt x="9043" y="5483"/>
                    <a:pt x="7751" y="6838"/>
                    <a:pt x="6081" y="6932"/>
                  </a:cubicBezTo>
                  <a:cubicBezTo>
                    <a:pt x="6018" y="6932"/>
                    <a:pt x="5987" y="6901"/>
                    <a:pt x="5924" y="6869"/>
                  </a:cubicBezTo>
                  <a:lnTo>
                    <a:pt x="5766" y="6711"/>
                  </a:lnTo>
                  <a:cubicBezTo>
                    <a:pt x="5297" y="6298"/>
                    <a:pt x="4683" y="6101"/>
                    <a:pt x="4072" y="6101"/>
                  </a:cubicBezTo>
                  <a:cubicBezTo>
                    <a:pt x="3985" y="6101"/>
                    <a:pt x="3899" y="6105"/>
                    <a:pt x="3813" y="6113"/>
                  </a:cubicBezTo>
                  <a:cubicBezTo>
                    <a:pt x="3151" y="5577"/>
                    <a:pt x="2773" y="4727"/>
                    <a:pt x="2773" y="3845"/>
                  </a:cubicBezTo>
                  <a:cubicBezTo>
                    <a:pt x="2773" y="2112"/>
                    <a:pt x="4191" y="694"/>
                    <a:pt x="5892" y="694"/>
                  </a:cubicBezTo>
                  <a:close/>
                  <a:moveTo>
                    <a:pt x="4171" y="6822"/>
                  </a:moveTo>
                  <a:cubicBezTo>
                    <a:pt x="4577" y="6822"/>
                    <a:pt x="4979" y="6964"/>
                    <a:pt x="5294" y="7247"/>
                  </a:cubicBezTo>
                  <a:cubicBezTo>
                    <a:pt x="5420" y="7373"/>
                    <a:pt x="5735" y="7657"/>
                    <a:pt x="5892" y="7657"/>
                  </a:cubicBezTo>
                  <a:lnTo>
                    <a:pt x="7972" y="7657"/>
                  </a:lnTo>
                  <a:cubicBezTo>
                    <a:pt x="8192" y="7657"/>
                    <a:pt x="8350" y="7814"/>
                    <a:pt x="8350" y="8003"/>
                  </a:cubicBezTo>
                  <a:cubicBezTo>
                    <a:pt x="8350" y="8192"/>
                    <a:pt x="8192" y="8350"/>
                    <a:pt x="7972" y="8350"/>
                  </a:cubicBezTo>
                  <a:lnTo>
                    <a:pt x="5514" y="8350"/>
                  </a:lnTo>
                  <a:cubicBezTo>
                    <a:pt x="5294" y="8350"/>
                    <a:pt x="5136" y="8507"/>
                    <a:pt x="5136" y="8728"/>
                  </a:cubicBezTo>
                  <a:cubicBezTo>
                    <a:pt x="5136" y="8917"/>
                    <a:pt x="5294" y="9074"/>
                    <a:pt x="5514" y="9074"/>
                  </a:cubicBezTo>
                  <a:lnTo>
                    <a:pt x="8224" y="9074"/>
                  </a:lnTo>
                  <a:cubicBezTo>
                    <a:pt x="8507" y="9074"/>
                    <a:pt x="8759" y="8948"/>
                    <a:pt x="8980" y="8759"/>
                  </a:cubicBezTo>
                  <a:lnTo>
                    <a:pt x="10492" y="7090"/>
                  </a:lnTo>
                  <a:cubicBezTo>
                    <a:pt x="10568" y="7033"/>
                    <a:pt x="10666" y="6987"/>
                    <a:pt x="10766" y="6987"/>
                  </a:cubicBezTo>
                  <a:cubicBezTo>
                    <a:pt x="10833" y="6987"/>
                    <a:pt x="10902" y="7008"/>
                    <a:pt x="10965" y="7058"/>
                  </a:cubicBezTo>
                  <a:cubicBezTo>
                    <a:pt x="11122" y="7184"/>
                    <a:pt x="11185" y="7373"/>
                    <a:pt x="11059" y="7531"/>
                  </a:cubicBezTo>
                  <a:lnTo>
                    <a:pt x="9389" y="9767"/>
                  </a:lnTo>
                  <a:cubicBezTo>
                    <a:pt x="9074" y="10209"/>
                    <a:pt x="8570" y="10492"/>
                    <a:pt x="8035" y="10492"/>
                  </a:cubicBezTo>
                  <a:lnTo>
                    <a:pt x="2773" y="10492"/>
                  </a:lnTo>
                  <a:lnTo>
                    <a:pt x="2773" y="7468"/>
                  </a:lnTo>
                  <a:lnTo>
                    <a:pt x="3025" y="7247"/>
                  </a:lnTo>
                  <a:cubicBezTo>
                    <a:pt x="3356" y="6964"/>
                    <a:pt x="3766" y="6822"/>
                    <a:pt x="4171" y="6822"/>
                  </a:cubicBezTo>
                  <a:close/>
                  <a:moveTo>
                    <a:pt x="1734" y="6932"/>
                  </a:moveTo>
                  <a:cubicBezTo>
                    <a:pt x="1923" y="6932"/>
                    <a:pt x="2080" y="7090"/>
                    <a:pt x="2080" y="7310"/>
                  </a:cubicBezTo>
                  <a:lnTo>
                    <a:pt x="2080" y="10807"/>
                  </a:lnTo>
                  <a:cubicBezTo>
                    <a:pt x="2080" y="10996"/>
                    <a:pt x="1923" y="11154"/>
                    <a:pt x="1734" y="11154"/>
                  </a:cubicBezTo>
                  <a:lnTo>
                    <a:pt x="662" y="11154"/>
                  </a:lnTo>
                  <a:lnTo>
                    <a:pt x="662" y="6932"/>
                  </a:lnTo>
                  <a:close/>
                  <a:moveTo>
                    <a:pt x="5924" y="1"/>
                  </a:moveTo>
                  <a:cubicBezTo>
                    <a:pt x="3844" y="1"/>
                    <a:pt x="2112" y="1734"/>
                    <a:pt x="2112" y="3845"/>
                  </a:cubicBezTo>
                  <a:cubicBezTo>
                    <a:pt x="2112" y="4790"/>
                    <a:pt x="2458" y="5672"/>
                    <a:pt x="3088" y="6396"/>
                  </a:cubicBezTo>
                  <a:cubicBezTo>
                    <a:pt x="2931" y="6459"/>
                    <a:pt x="2773" y="6585"/>
                    <a:pt x="2616" y="6711"/>
                  </a:cubicBezTo>
                  <a:cubicBezTo>
                    <a:pt x="2427" y="6428"/>
                    <a:pt x="2112" y="6270"/>
                    <a:pt x="1765" y="6270"/>
                  </a:cubicBezTo>
                  <a:lnTo>
                    <a:pt x="347" y="6270"/>
                  </a:lnTo>
                  <a:cubicBezTo>
                    <a:pt x="158" y="6270"/>
                    <a:pt x="1" y="6428"/>
                    <a:pt x="1" y="6585"/>
                  </a:cubicBezTo>
                  <a:lnTo>
                    <a:pt x="1" y="11469"/>
                  </a:lnTo>
                  <a:cubicBezTo>
                    <a:pt x="1" y="11658"/>
                    <a:pt x="158" y="11815"/>
                    <a:pt x="347" y="11815"/>
                  </a:cubicBezTo>
                  <a:lnTo>
                    <a:pt x="1765" y="11815"/>
                  </a:lnTo>
                  <a:cubicBezTo>
                    <a:pt x="2238" y="11815"/>
                    <a:pt x="2584" y="11563"/>
                    <a:pt x="2742" y="11122"/>
                  </a:cubicBezTo>
                  <a:lnTo>
                    <a:pt x="8035" y="11122"/>
                  </a:lnTo>
                  <a:cubicBezTo>
                    <a:pt x="8759" y="11122"/>
                    <a:pt x="9515" y="10776"/>
                    <a:pt x="9956" y="10146"/>
                  </a:cubicBezTo>
                  <a:lnTo>
                    <a:pt x="11595" y="7877"/>
                  </a:lnTo>
                  <a:cubicBezTo>
                    <a:pt x="11910" y="7468"/>
                    <a:pt x="11878" y="6838"/>
                    <a:pt x="11437" y="6459"/>
                  </a:cubicBezTo>
                  <a:cubicBezTo>
                    <a:pt x="11249" y="6301"/>
                    <a:pt x="11015" y="6221"/>
                    <a:pt x="10780" y="6221"/>
                  </a:cubicBezTo>
                  <a:cubicBezTo>
                    <a:pt x="10503" y="6221"/>
                    <a:pt x="10224" y="6332"/>
                    <a:pt x="10019" y="6554"/>
                  </a:cubicBezTo>
                  <a:lnTo>
                    <a:pt x="9011" y="7657"/>
                  </a:lnTo>
                  <a:cubicBezTo>
                    <a:pt x="8885" y="7247"/>
                    <a:pt x="8539" y="6932"/>
                    <a:pt x="8098" y="6932"/>
                  </a:cubicBezTo>
                  <a:cubicBezTo>
                    <a:pt x="8287" y="6838"/>
                    <a:pt x="8444" y="6680"/>
                    <a:pt x="8602" y="6522"/>
                  </a:cubicBezTo>
                  <a:cubicBezTo>
                    <a:pt x="9358" y="5798"/>
                    <a:pt x="9767" y="4821"/>
                    <a:pt x="9767" y="3845"/>
                  </a:cubicBezTo>
                  <a:cubicBezTo>
                    <a:pt x="9767" y="1734"/>
                    <a:pt x="8035" y="1"/>
                    <a:pt x="59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61" name="Google Shape;13323;p86">
              <a:extLst>
                <a:ext uri="{FF2B5EF4-FFF2-40B4-BE49-F238E27FC236}">
                  <a16:creationId xmlns:a16="http://schemas.microsoft.com/office/drawing/2014/main" id="{0C42DACD-0252-4F9F-73FB-AA8F47E8BFE1}"/>
                </a:ext>
              </a:extLst>
            </p:cNvPr>
            <p:cNvSpPr/>
            <p:nvPr/>
          </p:nvSpPr>
          <p:spPr>
            <a:xfrm>
              <a:off x="2629350" y="2353025"/>
              <a:ext cx="54350" cy="121300"/>
            </a:xfrm>
            <a:custGeom>
              <a:avLst/>
              <a:gdLst/>
              <a:ahLst/>
              <a:cxnLst/>
              <a:rect l="l" t="t" r="r" b="b"/>
              <a:pathLst>
                <a:path w="2174" h="4852" extrusionOk="0">
                  <a:moveTo>
                    <a:pt x="1071" y="0"/>
                  </a:moveTo>
                  <a:cubicBezTo>
                    <a:pt x="882" y="0"/>
                    <a:pt x="725" y="158"/>
                    <a:pt x="725" y="347"/>
                  </a:cubicBezTo>
                  <a:lnTo>
                    <a:pt x="725" y="756"/>
                  </a:lnTo>
                  <a:cubicBezTo>
                    <a:pt x="315" y="914"/>
                    <a:pt x="63" y="1292"/>
                    <a:pt x="63" y="1733"/>
                  </a:cubicBezTo>
                  <a:cubicBezTo>
                    <a:pt x="0" y="2332"/>
                    <a:pt x="473" y="2804"/>
                    <a:pt x="1071" y="2804"/>
                  </a:cubicBezTo>
                  <a:cubicBezTo>
                    <a:pt x="1260" y="2804"/>
                    <a:pt x="1418" y="2962"/>
                    <a:pt x="1418" y="3151"/>
                  </a:cubicBezTo>
                  <a:cubicBezTo>
                    <a:pt x="1418" y="3308"/>
                    <a:pt x="1355" y="3434"/>
                    <a:pt x="1229" y="3466"/>
                  </a:cubicBezTo>
                  <a:cubicBezTo>
                    <a:pt x="1185" y="3492"/>
                    <a:pt x="1140" y="3503"/>
                    <a:pt x="1093" y="3503"/>
                  </a:cubicBezTo>
                  <a:cubicBezTo>
                    <a:pt x="970" y="3503"/>
                    <a:pt x="839" y="3422"/>
                    <a:pt x="725" y="3308"/>
                  </a:cubicBezTo>
                  <a:cubicBezTo>
                    <a:pt x="662" y="3245"/>
                    <a:pt x="575" y="3214"/>
                    <a:pt x="488" y="3214"/>
                  </a:cubicBezTo>
                  <a:cubicBezTo>
                    <a:pt x="402" y="3214"/>
                    <a:pt x="315" y="3245"/>
                    <a:pt x="252" y="3308"/>
                  </a:cubicBezTo>
                  <a:cubicBezTo>
                    <a:pt x="126" y="3434"/>
                    <a:pt x="126" y="3655"/>
                    <a:pt x="252" y="3781"/>
                  </a:cubicBezTo>
                  <a:cubicBezTo>
                    <a:pt x="410" y="3938"/>
                    <a:pt x="567" y="4064"/>
                    <a:pt x="756" y="4096"/>
                  </a:cubicBezTo>
                  <a:lnTo>
                    <a:pt x="756" y="4505"/>
                  </a:lnTo>
                  <a:cubicBezTo>
                    <a:pt x="756" y="4694"/>
                    <a:pt x="914" y="4852"/>
                    <a:pt x="1103" y="4852"/>
                  </a:cubicBezTo>
                  <a:cubicBezTo>
                    <a:pt x="1323" y="4852"/>
                    <a:pt x="1481" y="4694"/>
                    <a:pt x="1481" y="4505"/>
                  </a:cubicBezTo>
                  <a:lnTo>
                    <a:pt x="1481" y="4096"/>
                  </a:lnTo>
                  <a:cubicBezTo>
                    <a:pt x="1481" y="4096"/>
                    <a:pt x="1512" y="4096"/>
                    <a:pt x="1512" y="4064"/>
                  </a:cubicBezTo>
                  <a:cubicBezTo>
                    <a:pt x="1890" y="3907"/>
                    <a:pt x="2142" y="3497"/>
                    <a:pt x="2142" y="3119"/>
                  </a:cubicBezTo>
                  <a:cubicBezTo>
                    <a:pt x="2142" y="2521"/>
                    <a:pt x="1670" y="2079"/>
                    <a:pt x="1103" y="2079"/>
                  </a:cubicBezTo>
                  <a:cubicBezTo>
                    <a:pt x="914" y="2079"/>
                    <a:pt x="756" y="1922"/>
                    <a:pt x="756" y="1733"/>
                  </a:cubicBezTo>
                  <a:cubicBezTo>
                    <a:pt x="756" y="1575"/>
                    <a:pt x="851" y="1449"/>
                    <a:pt x="1008" y="1418"/>
                  </a:cubicBezTo>
                  <a:cubicBezTo>
                    <a:pt x="1047" y="1405"/>
                    <a:pt x="1085" y="1399"/>
                    <a:pt x="1124" y="1399"/>
                  </a:cubicBezTo>
                  <a:cubicBezTo>
                    <a:pt x="1273" y="1399"/>
                    <a:pt x="1418" y="1494"/>
                    <a:pt x="1544" y="1670"/>
                  </a:cubicBezTo>
                  <a:cubicBezTo>
                    <a:pt x="1610" y="1753"/>
                    <a:pt x="1703" y="1792"/>
                    <a:pt x="1795" y="1792"/>
                  </a:cubicBezTo>
                  <a:cubicBezTo>
                    <a:pt x="1876" y="1792"/>
                    <a:pt x="1957" y="1761"/>
                    <a:pt x="2016" y="1701"/>
                  </a:cubicBezTo>
                  <a:cubicBezTo>
                    <a:pt x="2174" y="1575"/>
                    <a:pt x="2174" y="1323"/>
                    <a:pt x="2048" y="1229"/>
                  </a:cubicBezTo>
                  <a:cubicBezTo>
                    <a:pt x="1859" y="977"/>
                    <a:pt x="1670" y="819"/>
                    <a:pt x="1418" y="756"/>
                  </a:cubicBezTo>
                  <a:lnTo>
                    <a:pt x="1418" y="347"/>
                  </a:ln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262" name="Google Shape;13014;p85">
            <a:extLst>
              <a:ext uri="{FF2B5EF4-FFF2-40B4-BE49-F238E27FC236}">
                <a16:creationId xmlns:a16="http://schemas.microsoft.com/office/drawing/2014/main" id="{A0F99C56-32A5-8019-7948-CA1C70DAE090}"/>
              </a:ext>
            </a:extLst>
          </p:cNvPr>
          <p:cNvSpPr/>
          <p:nvPr/>
        </p:nvSpPr>
        <p:spPr>
          <a:xfrm>
            <a:off x="13322505" y="8685087"/>
            <a:ext cx="813374" cy="748290"/>
          </a:xfrm>
          <a:custGeom>
            <a:avLst/>
            <a:gdLst/>
            <a:ahLst/>
            <a:cxnLst/>
            <a:rect l="l" t="t" r="r" b="b"/>
            <a:pathLst>
              <a:path w="11910" h="10957" extrusionOk="0">
                <a:moveTo>
                  <a:pt x="7325" y="654"/>
                </a:moveTo>
                <a:cubicBezTo>
                  <a:pt x="7412" y="654"/>
                  <a:pt x="7498" y="686"/>
                  <a:pt x="7561" y="749"/>
                </a:cubicBezTo>
                <a:lnTo>
                  <a:pt x="10995" y="4088"/>
                </a:lnTo>
                <a:cubicBezTo>
                  <a:pt x="11122" y="4246"/>
                  <a:pt x="11122" y="4466"/>
                  <a:pt x="10995" y="4592"/>
                </a:cubicBezTo>
                <a:lnTo>
                  <a:pt x="10082" y="5506"/>
                </a:lnTo>
                <a:lnTo>
                  <a:pt x="7404" y="2859"/>
                </a:lnTo>
                <a:cubicBezTo>
                  <a:pt x="7215" y="2670"/>
                  <a:pt x="6955" y="2576"/>
                  <a:pt x="6691" y="2576"/>
                </a:cubicBezTo>
                <a:cubicBezTo>
                  <a:pt x="6427" y="2576"/>
                  <a:pt x="6159" y="2670"/>
                  <a:pt x="5955" y="2859"/>
                </a:cubicBezTo>
                <a:lnTo>
                  <a:pt x="4978" y="3805"/>
                </a:lnTo>
                <a:cubicBezTo>
                  <a:pt x="4915" y="3868"/>
                  <a:pt x="4828" y="3899"/>
                  <a:pt x="4742" y="3899"/>
                </a:cubicBezTo>
                <a:cubicBezTo>
                  <a:pt x="4655" y="3899"/>
                  <a:pt x="4568" y="3868"/>
                  <a:pt x="4505" y="3805"/>
                </a:cubicBezTo>
                <a:cubicBezTo>
                  <a:pt x="4379" y="3679"/>
                  <a:pt x="4379" y="3458"/>
                  <a:pt x="4505" y="3332"/>
                </a:cubicBezTo>
                <a:lnTo>
                  <a:pt x="5955" y="1883"/>
                </a:lnTo>
                <a:lnTo>
                  <a:pt x="7089" y="749"/>
                </a:lnTo>
                <a:cubicBezTo>
                  <a:pt x="7152" y="686"/>
                  <a:pt x="7239" y="654"/>
                  <a:pt x="7325" y="654"/>
                </a:cubicBezTo>
                <a:close/>
                <a:moveTo>
                  <a:pt x="2808" y="5183"/>
                </a:moveTo>
                <a:cubicBezTo>
                  <a:pt x="2899" y="5183"/>
                  <a:pt x="2993" y="5207"/>
                  <a:pt x="3056" y="5254"/>
                </a:cubicBezTo>
                <a:cubicBezTo>
                  <a:pt x="3151" y="5380"/>
                  <a:pt x="3151" y="5632"/>
                  <a:pt x="3056" y="5726"/>
                </a:cubicBezTo>
                <a:lnTo>
                  <a:pt x="2048" y="6735"/>
                </a:lnTo>
                <a:cubicBezTo>
                  <a:pt x="2001" y="6782"/>
                  <a:pt x="1914" y="6805"/>
                  <a:pt x="1824" y="6805"/>
                </a:cubicBezTo>
                <a:cubicBezTo>
                  <a:pt x="1733" y="6805"/>
                  <a:pt x="1639" y="6782"/>
                  <a:pt x="1576" y="6735"/>
                </a:cubicBezTo>
                <a:cubicBezTo>
                  <a:pt x="1449" y="6609"/>
                  <a:pt x="1449" y="6357"/>
                  <a:pt x="1576" y="6262"/>
                </a:cubicBezTo>
                <a:lnTo>
                  <a:pt x="2584" y="5254"/>
                </a:lnTo>
                <a:cubicBezTo>
                  <a:pt x="2631" y="5207"/>
                  <a:pt x="2718" y="5183"/>
                  <a:pt x="2808" y="5183"/>
                </a:cubicBezTo>
                <a:close/>
                <a:moveTo>
                  <a:pt x="3785" y="6167"/>
                </a:moveTo>
                <a:cubicBezTo>
                  <a:pt x="3875" y="6167"/>
                  <a:pt x="3970" y="6199"/>
                  <a:pt x="4033" y="6262"/>
                </a:cubicBezTo>
                <a:cubicBezTo>
                  <a:pt x="4159" y="6357"/>
                  <a:pt x="4159" y="6609"/>
                  <a:pt x="4033" y="6735"/>
                </a:cubicBezTo>
                <a:lnTo>
                  <a:pt x="3056" y="7711"/>
                </a:lnTo>
                <a:cubicBezTo>
                  <a:pt x="2993" y="7774"/>
                  <a:pt x="2899" y="7806"/>
                  <a:pt x="2808" y="7806"/>
                </a:cubicBezTo>
                <a:cubicBezTo>
                  <a:pt x="2718" y="7806"/>
                  <a:pt x="2631" y="7774"/>
                  <a:pt x="2584" y="7711"/>
                </a:cubicBezTo>
                <a:cubicBezTo>
                  <a:pt x="2395" y="7554"/>
                  <a:pt x="2395" y="7365"/>
                  <a:pt x="2584" y="7239"/>
                </a:cubicBezTo>
                <a:lnTo>
                  <a:pt x="3560" y="6262"/>
                </a:lnTo>
                <a:cubicBezTo>
                  <a:pt x="3608" y="6199"/>
                  <a:pt x="3694" y="6167"/>
                  <a:pt x="3785" y="6167"/>
                </a:cubicBezTo>
                <a:close/>
                <a:moveTo>
                  <a:pt x="4730" y="7113"/>
                </a:moveTo>
                <a:cubicBezTo>
                  <a:pt x="4821" y="7113"/>
                  <a:pt x="4915" y="7144"/>
                  <a:pt x="4978" y="7207"/>
                </a:cubicBezTo>
                <a:cubicBezTo>
                  <a:pt x="5073" y="7302"/>
                  <a:pt x="5073" y="7554"/>
                  <a:pt x="4978" y="7680"/>
                </a:cubicBezTo>
                <a:lnTo>
                  <a:pt x="4001" y="8656"/>
                </a:lnTo>
                <a:cubicBezTo>
                  <a:pt x="3938" y="8719"/>
                  <a:pt x="3844" y="8751"/>
                  <a:pt x="3749" y="8751"/>
                </a:cubicBezTo>
                <a:cubicBezTo>
                  <a:pt x="3655" y="8751"/>
                  <a:pt x="3560" y="8719"/>
                  <a:pt x="3497" y="8656"/>
                </a:cubicBezTo>
                <a:cubicBezTo>
                  <a:pt x="3403" y="8530"/>
                  <a:pt x="3403" y="8310"/>
                  <a:pt x="3497" y="8184"/>
                </a:cubicBezTo>
                <a:lnTo>
                  <a:pt x="4505" y="7207"/>
                </a:lnTo>
                <a:cubicBezTo>
                  <a:pt x="4553" y="7144"/>
                  <a:pt x="4639" y="7113"/>
                  <a:pt x="4730" y="7113"/>
                </a:cubicBezTo>
                <a:close/>
                <a:moveTo>
                  <a:pt x="4100" y="969"/>
                </a:moveTo>
                <a:cubicBezTo>
                  <a:pt x="4190" y="969"/>
                  <a:pt x="4285" y="1001"/>
                  <a:pt x="4348" y="1064"/>
                </a:cubicBezTo>
                <a:lnTo>
                  <a:pt x="5041" y="1725"/>
                </a:lnTo>
                <a:lnTo>
                  <a:pt x="3938" y="2828"/>
                </a:lnTo>
                <a:cubicBezTo>
                  <a:pt x="3560" y="3206"/>
                  <a:pt x="3560" y="3899"/>
                  <a:pt x="3938" y="4277"/>
                </a:cubicBezTo>
                <a:cubicBezTo>
                  <a:pt x="4143" y="4482"/>
                  <a:pt x="4411" y="4584"/>
                  <a:pt x="4675" y="4584"/>
                </a:cubicBezTo>
                <a:cubicBezTo>
                  <a:pt x="4939" y="4584"/>
                  <a:pt x="5199" y="4482"/>
                  <a:pt x="5388" y="4277"/>
                </a:cubicBezTo>
                <a:lnTo>
                  <a:pt x="6396" y="3332"/>
                </a:lnTo>
                <a:cubicBezTo>
                  <a:pt x="6443" y="3269"/>
                  <a:pt x="6530" y="3238"/>
                  <a:pt x="6620" y="3238"/>
                </a:cubicBezTo>
                <a:cubicBezTo>
                  <a:pt x="6711" y="3238"/>
                  <a:pt x="6805" y="3269"/>
                  <a:pt x="6868" y="3332"/>
                </a:cubicBezTo>
                <a:lnTo>
                  <a:pt x="10334" y="6735"/>
                </a:lnTo>
                <a:cubicBezTo>
                  <a:pt x="10491" y="6829"/>
                  <a:pt x="10491" y="7113"/>
                  <a:pt x="10365" y="7239"/>
                </a:cubicBezTo>
                <a:cubicBezTo>
                  <a:pt x="10302" y="7302"/>
                  <a:pt x="10216" y="7333"/>
                  <a:pt x="10129" y="7333"/>
                </a:cubicBezTo>
                <a:cubicBezTo>
                  <a:pt x="10042" y="7333"/>
                  <a:pt x="9956" y="7302"/>
                  <a:pt x="9893" y="7239"/>
                </a:cubicBezTo>
                <a:lnTo>
                  <a:pt x="8444" y="5789"/>
                </a:lnTo>
                <a:cubicBezTo>
                  <a:pt x="8381" y="5726"/>
                  <a:pt x="8286" y="5695"/>
                  <a:pt x="8195" y="5695"/>
                </a:cubicBezTo>
                <a:cubicBezTo>
                  <a:pt x="8105" y="5695"/>
                  <a:pt x="8018" y="5726"/>
                  <a:pt x="7971" y="5789"/>
                </a:cubicBezTo>
                <a:cubicBezTo>
                  <a:pt x="7845" y="5884"/>
                  <a:pt x="7845" y="6136"/>
                  <a:pt x="7971" y="6262"/>
                </a:cubicBezTo>
                <a:lnTo>
                  <a:pt x="9420" y="7711"/>
                </a:lnTo>
                <a:cubicBezTo>
                  <a:pt x="9546" y="7837"/>
                  <a:pt x="9546" y="8058"/>
                  <a:pt x="9420" y="8184"/>
                </a:cubicBezTo>
                <a:cubicBezTo>
                  <a:pt x="9357" y="8247"/>
                  <a:pt x="9271" y="8278"/>
                  <a:pt x="9184" y="8278"/>
                </a:cubicBezTo>
                <a:cubicBezTo>
                  <a:pt x="9097" y="8278"/>
                  <a:pt x="9011" y="8247"/>
                  <a:pt x="8948" y="8184"/>
                </a:cubicBezTo>
                <a:lnTo>
                  <a:pt x="7498" y="6735"/>
                </a:lnTo>
                <a:cubicBezTo>
                  <a:pt x="7435" y="6672"/>
                  <a:pt x="7341" y="6640"/>
                  <a:pt x="7250" y="6640"/>
                </a:cubicBezTo>
                <a:cubicBezTo>
                  <a:pt x="7160" y="6640"/>
                  <a:pt x="7073" y="6672"/>
                  <a:pt x="7026" y="6735"/>
                </a:cubicBezTo>
                <a:cubicBezTo>
                  <a:pt x="6900" y="6829"/>
                  <a:pt x="6900" y="7081"/>
                  <a:pt x="7026" y="7176"/>
                </a:cubicBezTo>
                <a:lnTo>
                  <a:pt x="8475" y="8656"/>
                </a:lnTo>
                <a:cubicBezTo>
                  <a:pt x="8601" y="8751"/>
                  <a:pt x="8601" y="9003"/>
                  <a:pt x="8475" y="9129"/>
                </a:cubicBezTo>
                <a:cubicBezTo>
                  <a:pt x="8412" y="9176"/>
                  <a:pt x="8325" y="9200"/>
                  <a:pt x="8239" y="9200"/>
                </a:cubicBezTo>
                <a:cubicBezTo>
                  <a:pt x="8152" y="9200"/>
                  <a:pt x="8066" y="9176"/>
                  <a:pt x="8003" y="9129"/>
                </a:cubicBezTo>
                <a:lnTo>
                  <a:pt x="6459" y="7648"/>
                </a:lnTo>
                <a:cubicBezTo>
                  <a:pt x="6270" y="7459"/>
                  <a:pt x="6018" y="7396"/>
                  <a:pt x="5797" y="7396"/>
                </a:cubicBezTo>
                <a:cubicBezTo>
                  <a:pt x="5797" y="7144"/>
                  <a:pt x="5671" y="6924"/>
                  <a:pt x="5482" y="6735"/>
                </a:cubicBezTo>
                <a:cubicBezTo>
                  <a:pt x="5293" y="6514"/>
                  <a:pt x="5041" y="6451"/>
                  <a:pt x="4821" y="6388"/>
                </a:cubicBezTo>
                <a:cubicBezTo>
                  <a:pt x="4821" y="6167"/>
                  <a:pt x="4694" y="5947"/>
                  <a:pt x="4505" y="5726"/>
                </a:cubicBezTo>
                <a:cubicBezTo>
                  <a:pt x="4285" y="5537"/>
                  <a:pt x="4064" y="5474"/>
                  <a:pt x="3812" y="5411"/>
                </a:cubicBezTo>
                <a:cubicBezTo>
                  <a:pt x="3812" y="5191"/>
                  <a:pt x="3718" y="4939"/>
                  <a:pt x="3497" y="4750"/>
                </a:cubicBezTo>
                <a:cubicBezTo>
                  <a:pt x="3308" y="4561"/>
                  <a:pt x="3048" y="4466"/>
                  <a:pt x="2785" y="4466"/>
                </a:cubicBezTo>
                <a:cubicBezTo>
                  <a:pt x="2521" y="4466"/>
                  <a:pt x="2253" y="4561"/>
                  <a:pt x="2048" y="4750"/>
                </a:cubicBezTo>
                <a:lnTo>
                  <a:pt x="1544" y="5254"/>
                </a:lnTo>
                <a:lnTo>
                  <a:pt x="819" y="4561"/>
                </a:lnTo>
                <a:cubicBezTo>
                  <a:pt x="725" y="4435"/>
                  <a:pt x="725" y="4183"/>
                  <a:pt x="819" y="4088"/>
                </a:cubicBezTo>
                <a:lnTo>
                  <a:pt x="3875" y="1064"/>
                </a:lnTo>
                <a:cubicBezTo>
                  <a:pt x="3923" y="1001"/>
                  <a:pt x="4009" y="969"/>
                  <a:pt x="4100" y="969"/>
                </a:cubicBezTo>
                <a:close/>
                <a:moveTo>
                  <a:pt x="5718" y="8089"/>
                </a:moveTo>
                <a:cubicBezTo>
                  <a:pt x="5805" y="8089"/>
                  <a:pt x="5892" y="8121"/>
                  <a:pt x="5955" y="8184"/>
                </a:cubicBezTo>
                <a:cubicBezTo>
                  <a:pt x="6081" y="8310"/>
                  <a:pt x="6081" y="8530"/>
                  <a:pt x="5955" y="8656"/>
                </a:cubicBezTo>
                <a:lnTo>
                  <a:pt x="4978" y="9633"/>
                </a:lnTo>
                <a:cubicBezTo>
                  <a:pt x="4915" y="9696"/>
                  <a:pt x="4821" y="9728"/>
                  <a:pt x="4730" y="9728"/>
                </a:cubicBezTo>
                <a:cubicBezTo>
                  <a:pt x="4639" y="9728"/>
                  <a:pt x="4553" y="9696"/>
                  <a:pt x="4505" y="9633"/>
                </a:cubicBezTo>
                <a:cubicBezTo>
                  <a:pt x="4379" y="9507"/>
                  <a:pt x="4379" y="9286"/>
                  <a:pt x="4505" y="9160"/>
                </a:cubicBezTo>
                <a:lnTo>
                  <a:pt x="5482" y="8184"/>
                </a:lnTo>
                <a:cubicBezTo>
                  <a:pt x="5545" y="8121"/>
                  <a:pt x="5632" y="8089"/>
                  <a:pt x="5718" y="8089"/>
                </a:cubicBezTo>
                <a:close/>
                <a:moveTo>
                  <a:pt x="6616" y="8877"/>
                </a:moveTo>
                <a:lnTo>
                  <a:pt x="7467" y="9665"/>
                </a:lnTo>
                <a:cubicBezTo>
                  <a:pt x="7593" y="9759"/>
                  <a:pt x="7593" y="9980"/>
                  <a:pt x="7435" y="10106"/>
                </a:cubicBezTo>
                <a:cubicBezTo>
                  <a:pt x="7388" y="10169"/>
                  <a:pt x="7286" y="10200"/>
                  <a:pt x="7179" y="10200"/>
                </a:cubicBezTo>
                <a:cubicBezTo>
                  <a:pt x="7073" y="10200"/>
                  <a:pt x="6963" y="10169"/>
                  <a:pt x="6900" y="10106"/>
                </a:cubicBezTo>
                <a:lnTo>
                  <a:pt x="6207" y="9412"/>
                </a:lnTo>
                <a:lnTo>
                  <a:pt x="6427" y="9160"/>
                </a:lnTo>
                <a:cubicBezTo>
                  <a:pt x="6522" y="9097"/>
                  <a:pt x="6585" y="8971"/>
                  <a:pt x="6616" y="8877"/>
                </a:cubicBezTo>
                <a:close/>
                <a:moveTo>
                  <a:pt x="7309" y="0"/>
                </a:moveTo>
                <a:cubicBezTo>
                  <a:pt x="7042" y="0"/>
                  <a:pt x="6774" y="103"/>
                  <a:pt x="6585" y="308"/>
                </a:cubicBezTo>
                <a:lnTo>
                  <a:pt x="5608" y="1284"/>
                </a:lnTo>
                <a:lnTo>
                  <a:pt x="4852" y="560"/>
                </a:lnTo>
                <a:cubicBezTo>
                  <a:pt x="4656" y="394"/>
                  <a:pt x="4409" y="307"/>
                  <a:pt x="4163" y="307"/>
                </a:cubicBezTo>
                <a:cubicBezTo>
                  <a:pt x="3897" y="307"/>
                  <a:pt x="3631" y="409"/>
                  <a:pt x="3434" y="623"/>
                </a:cubicBezTo>
                <a:lnTo>
                  <a:pt x="410" y="3647"/>
                </a:lnTo>
                <a:cubicBezTo>
                  <a:pt x="0" y="4025"/>
                  <a:pt x="0" y="4718"/>
                  <a:pt x="410" y="5096"/>
                </a:cubicBezTo>
                <a:lnTo>
                  <a:pt x="1103" y="5821"/>
                </a:lnTo>
                <a:cubicBezTo>
                  <a:pt x="725" y="6199"/>
                  <a:pt x="725" y="6829"/>
                  <a:pt x="1103" y="7239"/>
                </a:cubicBezTo>
                <a:cubicBezTo>
                  <a:pt x="1292" y="7428"/>
                  <a:pt x="1544" y="7491"/>
                  <a:pt x="1765" y="7554"/>
                </a:cubicBezTo>
                <a:cubicBezTo>
                  <a:pt x="1765" y="7774"/>
                  <a:pt x="1891" y="8026"/>
                  <a:pt x="2080" y="8215"/>
                </a:cubicBezTo>
                <a:cubicBezTo>
                  <a:pt x="2300" y="8404"/>
                  <a:pt x="2521" y="8499"/>
                  <a:pt x="2773" y="8530"/>
                </a:cubicBezTo>
                <a:cubicBezTo>
                  <a:pt x="2773" y="8751"/>
                  <a:pt x="2867" y="9003"/>
                  <a:pt x="3088" y="9192"/>
                </a:cubicBezTo>
                <a:cubicBezTo>
                  <a:pt x="3277" y="9381"/>
                  <a:pt x="3497" y="9475"/>
                  <a:pt x="3749" y="9507"/>
                </a:cubicBezTo>
                <a:cubicBezTo>
                  <a:pt x="3749" y="9759"/>
                  <a:pt x="3875" y="9980"/>
                  <a:pt x="4064" y="10169"/>
                </a:cubicBezTo>
                <a:cubicBezTo>
                  <a:pt x="4253" y="10373"/>
                  <a:pt x="4521" y="10476"/>
                  <a:pt x="4789" y="10476"/>
                </a:cubicBezTo>
                <a:cubicBezTo>
                  <a:pt x="5057" y="10476"/>
                  <a:pt x="5325" y="10373"/>
                  <a:pt x="5514" y="10169"/>
                </a:cubicBezTo>
                <a:lnTo>
                  <a:pt x="5766" y="9948"/>
                </a:lnTo>
                <a:lnTo>
                  <a:pt x="6459" y="10673"/>
                </a:lnTo>
                <a:cubicBezTo>
                  <a:pt x="6664" y="10862"/>
                  <a:pt x="6939" y="10956"/>
                  <a:pt x="7219" y="10956"/>
                </a:cubicBezTo>
                <a:cubicBezTo>
                  <a:pt x="7498" y="10956"/>
                  <a:pt x="7782" y="10862"/>
                  <a:pt x="8003" y="10673"/>
                </a:cubicBezTo>
                <a:cubicBezTo>
                  <a:pt x="8192" y="10452"/>
                  <a:pt x="8286" y="10232"/>
                  <a:pt x="8318" y="9980"/>
                </a:cubicBezTo>
                <a:cubicBezTo>
                  <a:pt x="8538" y="9980"/>
                  <a:pt x="8790" y="9885"/>
                  <a:pt x="8979" y="9665"/>
                </a:cubicBezTo>
                <a:cubicBezTo>
                  <a:pt x="9168" y="9475"/>
                  <a:pt x="9263" y="9255"/>
                  <a:pt x="9294" y="9003"/>
                </a:cubicBezTo>
                <a:cubicBezTo>
                  <a:pt x="9546" y="9003"/>
                  <a:pt x="9767" y="8877"/>
                  <a:pt x="9956" y="8688"/>
                </a:cubicBezTo>
                <a:cubicBezTo>
                  <a:pt x="10176" y="8499"/>
                  <a:pt x="10239" y="8247"/>
                  <a:pt x="10271" y="8026"/>
                </a:cubicBezTo>
                <a:cubicBezTo>
                  <a:pt x="10523" y="8026"/>
                  <a:pt x="10743" y="7900"/>
                  <a:pt x="10964" y="7711"/>
                </a:cubicBezTo>
                <a:cubicBezTo>
                  <a:pt x="11342" y="7302"/>
                  <a:pt x="11342" y="6640"/>
                  <a:pt x="10964" y="6262"/>
                </a:cubicBezTo>
                <a:lnTo>
                  <a:pt x="10680" y="5978"/>
                </a:lnTo>
                <a:lnTo>
                  <a:pt x="11594" y="5065"/>
                </a:lnTo>
                <a:cubicBezTo>
                  <a:pt x="11909" y="4687"/>
                  <a:pt x="11909" y="4057"/>
                  <a:pt x="11468" y="3647"/>
                </a:cubicBezTo>
                <a:lnTo>
                  <a:pt x="8034" y="308"/>
                </a:lnTo>
                <a:cubicBezTo>
                  <a:pt x="7845" y="103"/>
                  <a:pt x="7577" y="0"/>
                  <a:pt x="730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8" tIns="243738" rIns="243738" bIns="243738" anchor="ctr" anchorCtr="0">
            <a:noAutofit/>
          </a:bodyPr>
          <a:lstStyle/>
          <a:p>
            <a:endParaRPr sz="2969"/>
          </a:p>
        </p:txBody>
      </p:sp>
      <p:sp>
        <p:nvSpPr>
          <p:cNvPr id="263" name="!!MainTitle1">
            <a:extLst>
              <a:ext uri="{FF2B5EF4-FFF2-40B4-BE49-F238E27FC236}">
                <a16:creationId xmlns:a16="http://schemas.microsoft.com/office/drawing/2014/main" id="{20912545-C5A9-668D-EA52-96A5D3769DE9}"/>
              </a:ext>
            </a:extLst>
          </p:cNvPr>
          <p:cNvSpPr txBox="1"/>
          <p:nvPr/>
        </p:nvSpPr>
        <p:spPr>
          <a:xfrm>
            <a:off x="1453765" y="1190307"/>
            <a:ext cx="103060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Strategic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Infographic</a:t>
            </a:r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BFB81A16-10E6-12E6-64D2-03366550850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183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45C069A-C2D1-082F-70F5-269BE02D9C15}"/>
              </a:ext>
            </a:extLst>
          </p:cNvPr>
          <p:cNvSpPr>
            <a:spLocks/>
          </p:cNvSpPr>
          <p:nvPr/>
        </p:nvSpPr>
        <p:spPr bwMode="auto">
          <a:xfrm>
            <a:off x="1549015" y="2334120"/>
            <a:ext cx="76214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 sell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not templates</a:t>
            </a:r>
            <a:r>
              <a:rPr lang="en-US" sz="32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4B10A2B8-9EA6-18C9-83D8-62F4C4209A7E}"/>
              </a:ext>
            </a:extLst>
          </p:cNvPr>
          <p:cNvGrpSpPr/>
          <p:nvPr/>
        </p:nvGrpSpPr>
        <p:grpSpPr>
          <a:xfrm>
            <a:off x="3989627" y="7411669"/>
            <a:ext cx="2709486" cy="1588875"/>
            <a:chOff x="4443430" y="4425263"/>
            <a:chExt cx="2488311" cy="1588875"/>
          </a:xfrm>
        </p:grpSpPr>
        <p:sp>
          <p:nvSpPr>
            <p:cNvPr id="267" name="Textbox 200">
              <a:extLst>
                <a:ext uri="{FF2B5EF4-FFF2-40B4-BE49-F238E27FC236}">
                  <a16:creationId xmlns:a16="http://schemas.microsoft.com/office/drawing/2014/main" id="{404F3A72-CD28-C9BB-C4BE-511CAC43F74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56D644B8-7A86-E0E3-A524-469F84F94F1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9" name="Textbox 200">
              <a:extLst>
                <a:ext uri="{FF2B5EF4-FFF2-40B4-BE49-F238E27FC236}">
                  <a16:creationId xmlns:a16="http://schemas.microsoft.com/office/drawing/2014/main" id="{6E671CE7-9F13-7C28-6A42-6DE0C2F98D6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8856AB74-24A1-FDA2-DDEA-D1BE68608A93}"/>
              </a:ext>
            </a:extLst>
          </p:cNvPr>
          <p:cNvGrpSpPr/>
          <p:nvPr/>
        </p:nvGrpSpPr>
        <p:grpSpPr>
          <a:xfrm>
            <a:off x="11759840" y="11566255"/>
            <a:ext cx="2709486" cy="1588875"/>
            <a:chOff x="4443430" y="4425263"/>
            <a:chExt cx="2488311" cy="1588875"/>
          </a:xfrm>
        </p:grpSpPr>
        <p:sp>
          <p:nvSpPr>
            <p:cNvPr id="271" name="Textbox 200">
              <a:extLst>
                <a:ext uri="{FF2B5EF4-FFF2-40B4-BE49-F238E27FC236}">
                  <a16:creationId xmlns:a16="http://schemas.microsoft.com/office/drawing/2014/main" id="{34B57A04-2257-751A-4F72-61401AEEA325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16732415-2538-C2A2-F464-6B18F733A22A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8D388016-224B-8D14-BD19-F611CD62B9A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B45FD60-E8ED-7A57-C2C6-B905EB96D5BF}"/>
              </a:ext>
            </a:extLst>
          </p:cNvPr>
          <p:cNvGrpSpPr/>
          <p:nvPr/>
        </p:nvGrpSpPr>
        <p:grpSpPr>
          <a:xfrm>
            <a:off x="10294988" y="5919498"/>
            <a:ext cx="2709486" cy="1588875"/>
            <a:chOff x="4443430" y="4425263"/>
            <a:chExt cx="2488311" cy="1588875"/>
          </a:xfrm>
        </p:grpSpPr>
        <p:sp>
          <p:nvSpPr>
            <p:cNvPr id="275" name="Textbox 200">
              <a:extLst>
                <a:ext uri="{FF2B5EF4-FFF2-40B4-BE49-F238E27FC236}">
                  <a16:creationId xmlns:a16="http://schemas.microsoft.com/office/drawing/2014/main" id="{A7559D12-305B-9A1B-6AF8-9035CDFDFAB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6" name="Textbox 200">
              <a:extLst>
                <a:ext uri="{FF2B5EF4-FFF2-40B4-BE49-F238E27FC236}">
                  <a16:creationId xmlns:a16="http://schemas.microsoft.com/office/drawing/2014/main" id="{800640B8-761F-FFC0-A7EE-2A75AB33EE9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7" name="Textbox 200">
              <a:extLst>
                <a:ext uri="{FF2B5EF4-FFF2-40B4-BE49-F238E27FC236}">
                  <a16:creationId xmlns:a16="http://schemas.microsoft.com/office/drawing/2014/main" id="{4D4132A3-C690-BEF4-EBB1-736B4775C58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F0FE6E80-905A-1B91-09AA-05008A6B2369}"/>
              </a:ext>
            </a:extLst>
          </p:cNvPr>
          <p:cNvGrpSpPr/>
          <p:nvPr/>
        </p:nvGrpSpPr>
        <p:grpSpPr>
          <a:xfrm>
            <a:off x="17997235" y="8821833"/>
            <a:ext cx="2709486" cy="1588875"/>
            <a:chOff x="4443430" y="4425263"/>
            <a:chExt cx="2488311" cy="1588875"/>
          </a:xfrm>
        </p:grpSpPr>
        <p:sp>
          <p:nvSpPr>
            <p:cNvPr id="279" name="Textbox 200">
              <a:extLst>
                <a:ext uri="{FF2B5EF4-FFF2-40B4-BE49-F238E27FC236}">
                  <a16:creationId xmlns:a16="http://schemas.microsoft.com/office/drawing/2014/main" id="{F9CDE175-D710-583C-79DC-EAB65B17DA8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0" name="Textbox 200">
              <a:extLst>
                <a:ext uri="{FF2B5EF4-FFF2-40B4-BE49-F238E27FC236}">
                  <a16:creationId xmlns:a16="http://schemas.microsoft.com/office/drawing/2014/main" id="{A1FC7895-9F8F-D2D4-DB50-D6DA3857321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1" name="Textbox 200">
              <a:extLst>
                <a:ext uri="{FF2B5EF4-FFF2-40B4-BE49-F238E27FC236}">
                  <a16:creationId xmlns:a16="http://schemas.microsoft.com/office/drawing/2014/main" id="{E97B7689-BB36-9A2B-0E5A-1058040C9EF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95133A0C-6AD0-F23D-9124-EDE83FC9AA97}"/>
              </a:ext>
            </a:extLst>
          </p:cNvPr>
          <p:cNvGrpSpPr/>
          <p:nvPr/>
        </p:nvGrpSpPr>
        <p:grpSpPr>
          <a:xfrm>
            <a:off x="14706159" y="2804325"/>
            <a:ext cx="2709486" cy="1588875"/>
            <a:chOff x="4443430" y="4425263"/>
            <a:chExt cx="2488311" cy="1588875"/>
          </a:xfrm>
        </p:grpSpPr>
        <p:sp>
          <p:nvSpPr>
            <p:cNvPr id="283" name="Textbox 200">
              <a:extLst>
                <a:ext uri="{FF2B5EF4-FFF2-40B4-BE49-F238E27FC236}">
                  <a16:creationId xmlns:a16="http://schemas.microsoft.com/office/drawing/2014/main" id="{A521E63A-96D6-9120-3552-78D91469CC8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5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4" name="Textbox 200">
              <a:extLst>
                <a:ext uri="{FF2B5EF4-FFF2-40B4-BE49-F238E27FC236}">
                  <a16:creationId xmlns:a16="http://schemas.microsoft.com/office/drawing/2014/main" id="{AE5F74D1-3E17-CE6C-E80C-CA67DA7A3D0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5" name="Textbox 200">
              <a:extLst>
                <a:ext uri="{FF2B5EF4-FFF2-40B4-BE49-F238E27FC236}">
                  <a16:creationId xmlns:a16="http://schemas.microsoft.com/office/drawing/2014/main" id="{28FF3D28-4807-ECCF-0A07-2277A590F76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7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5" grpId="0" animBg="1"/>
          <p:bldP spid="262" grpId="0" animBg="1"/>
          <p:bldP spid="263" grpId="0"/>
          <p:bldP spid="2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2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8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7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5" grpId="0" animBg="1"/>
          <p:bldP spid="262" grpId="0" animBg="1"/>
          <p:bldP spid="263" grpId="0"/>
          <p:bldP spid="265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2_D_21">
      <a:dk1>
        <a:srgbClr val="FFFFFF"/>
      </a:dk1>
      <a:lt1>
        <a:srgbClr val="000000"/>
      </a:lt1>
      <a:dk2>
        <a:srgbClr val="E8E8E8"/>
      </a:dk2>
      <a:lt2>
        <a:srgbClr val="0E2841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15581</TotalTime>
  <Words>840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183</dc:title>
  <dc:creator>Slide Ocean</dc:creator>
  <cp:keywords>SlideOcean.net</cp:keywords>
  <cp:lastModifiedBy>SO</cp:lastModifiedBy>
  <cp:revision>4003</cp:revision>
  <dcterms:created xsi:type="dcterms:W3CDTF">2024-04-24T08:43:56Z</dcterms:created>
  <dcterms:modified xsi:type="dcterms:W3CDTF">2026-01-24T03:12:47Z</dcterms:modified>
</cp:coreProperties>
</file>