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4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5.xml" ContentType="application/vnd.openxmlformats-officedocument.theme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6.xml" ContentType="application/vnd.openxmlformats-officedocument.theme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7.xml" ContentType="application/vnd.openxmlformats-officedocument.theme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8.xml" ContentType="application/vnd.openxmlformats-officedocument.theme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9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10.xml" ContentType="application/vnd.openxmlformats-officedocument.theme+xml"/>
  <Override PartName="/ppt/theme/theme11.xml" ContentType="application/vnd.openxmlformats-officedocument.theme+xml"/>
  <Override PartName="/ppt/theme/theme1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96" r:id="rId1"/>
    <p:sldMasterId id="2147483927" r:id="rId2"/>
    <p:sldMasterId id="2147483935" r:id="rId3"/>
    <p:sldMasterId id="2147483938" r:id="rId4"/>
    <p:sldMasterId id="2147483941" r:id="rId5"/>
    <p:sldMasterId id="2147483944" r:id="rId6"/>
    <p:sldMasterId id="2147483947" r:id="rId7"/>
    <p:sldMasterId id="2147483950" r:id="rId8"/>
    <p:sldMasterId id="2147483953" r:id="rId9"/>
    <p:sldMasterId id="2147483956" r:id="rId10"/>
  </p:sldMasterIdLst>
  <p:notesMasterIdLst>
    <p:notesMasterId r:id="rId21"/>
  </p:notesMasterIdLst>
  <p:handoutMasterIdLst>
    <p:handoutMasterId r:id="rId22"/>
  </p:handoutMasterIdLst>
  <p:sldIdLst>
    <p:sldId id="2147378287" r:id="rId11"/>
    <p:sldId id="2147378267" r:id="rId12"/>
    <p:sldId id="2147378277" r:id="rId13"/>
    <p:sldId id="2147378279" r:id="rId14"/>
    <p:sldId id="2147378283" r:id="rId15"/>
    <p:sldId id="2147378280" r:id="rId16"/>
    <p:sldId id="2147378282" r:id="rId17"/>
    <p:sldId id="2147378281" r:id="rId18"/>
    <p:sldId id="2147378284" r:id="rId19"/>
    <p:sldId id="2147378278" r:id="rId20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C1C1C"/>
    <a:srgbClr val="000000"/>
    <a:srgbClr val="0B0A0E"/>
    <a:srgbClr val="D4B091"/>
    <a:srgbClr val="D69D6A"/>
    <a:srgbClr val="985D41"/>
    <a:srgbClr val="F3EBD4"/>
    <a:srgbClr val="CCA77F"/>
    <a:srgbClr val="E7E7E7"/>
    <a:srgbClr val="B5A6C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930" autoAdjust="0"/>
    <p:restoredTop sz="69128" autoAdjust="0"/>
  </p:normalViewPr>
  <p:slideViewPr>
    <p:cSldViewPr snapToGrid="0">
      <p:cViewPr>
        <p:scale>
          <a:sx n="50" d="100"/>
          <a:sy n="50" d="100"/>
        </p:scale>
        <p:origin x="420" y="294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3.xml"/><Relationship Id="rId18" Type="http://schemas.openxmlformats.org/officeDocument/2006/relationships/slide" Target="slides/slide8.xml"/><Relationship Id="rId26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21" Type="http://schemas.openxmlformats.org/officeDocument/2006/relationships/notesMaster" Target="notesMasters/notesMaster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2.xml"/><Relationship Id="rId17" Type="http://schemas.openxmlformats.org/officeDocument/2006/relationships/slide" Target="slides/slide7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6.xml"/><Relationship Id="rId20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1.xml"/><Relationship Id="rId24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5.xml"/><Relationship Id="rId23" Type="http://schemas.openxmlformats.org/officeDocument/2006/relationships/presProps" Target="presProps.xml"/><Relationship Id="rId10" Type="http://schemas.openxmlformats.org/officeDocument/2006/relationships/slideMaster" Target="slideMasters/slideMaster10.xml"/><Relationship Id="rId19" Type="http://schemas.openxmlformats.org/officeDocument/2006/relationships/slide" Target="slides/slide9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" Target="slides/slide4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789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361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07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2968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1874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0152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662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3426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9945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1970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0671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9407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196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040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49446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207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10.xml.rels><?xml version="1.0" encoding="UTF-8" standalone="yes"?>
<Relationships xmlns="http://schemas.openxmlformats.org/package/2006/relationships"><Relationship Id="rId3" Type="http://schemas.openxmlformats.org/officeDocument/2006/relationships/theme" Target="../theme/theme10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theme" Target="../theme/theme3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theme" Target="../theme/theme5.xml"/><Relationship Id="rId2" Type="http://schemas.openxmlformats.org/officeDocument/2006/relationships/slideLayout" Target="../slideLayouts/slideLayout10.xml"/><Relationship Id="rId1" Type="http://schemas.openxmlformats.org/officeDocument/2006/relationships/slideLayout" Target="../slideLayouts/slideLayout9.xml"/></Relationships>
</file>

<file path=ppt/slideMasters/_rels/slideMaster6.xml.rels><?xml version="1.0" encoding="UTF-8" standalone="yes"?>
<Relationships xmlns="http://schemas.openxmlformats.org/package/2006/relationships"><Relationship Id="rId3" Type="http://schemas.openxmlformats.org/officeDocument/2006/relationships/theme" Target="../theme/theme6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/Relationships>
</file>

<file path=ppt/slideMasters/_rels/slideMaster7.xml.rels><?xml version="1.0" encoding="UTF-8" standalone="yes"?>
<Relationships xmlns="http://schemas.openxmlformats.org/package/2006/relationships"><Relationship Id="rId3" Type="http://schemas.openxmlformats.org/officeDocument/2006/relationships/theme" Target="../theme/theme7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/Relationships>
</file>

<file path=ppt/slideMasters/_rels/slideMaster8.xml.rels><?xml version="1.0" encoding="UTF-8" standalone="yes"?>
<Relationships xmlns="http://schemas.openxmlformats.org/package/2006/relationships"><Relationship Id="rId3" Type="http://schemas.openxmlformats.org/officeDocument/2006/relationships/theme" Target="../theme/theme8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/Relationships>
</file>

<file path=ppt/slideMasters/_rels/slideMaster9.xml.rels><?xml version="1.0" encoding="UTF-8" standalone="yes"?>
<Relationships xmlns="http://schemas.openxmlformats.org/package/2006/relationships"><Relationship Id="rId3" Type="http://schemas.openxmlformats.org/officeDocument/2006/relationships/theme" Target="../theme/theme9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</a:t>
            </a:r>
            <a:r>
              <a:rPr lang="en-US" sz="2000" b="1" i="0" spc="300" dirty="0">
                <a:solidFill>
                  <a:schemeClr val="accent3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NET</a:t>
            </a:r>
          </a:p>
        </p:txBody>
      </p: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2" r:id="rId1"/>
    <p:sldLayoutId id="2147483905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3039754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7" r:id="rId1"/>
    <p:sldLayoutId id="2147483958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3D92A6CC-0153-7ED8-386A-FEB8664B4B4F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C9C7A8E5-B033-621B-FEC7-113D500BB86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3" r:id="rId1"/>
    <p:sldLayoutId id="2147483934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bg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288841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6" r:id="rId1"/>
    <p:sldLayoutId id="2147483937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222258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9723821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2" r:id="rId1"/>
    <p:sldLayoutId id="2147483943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718216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5" r:id="rId1"/>
    <p:sldLayoutId id="2147483946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6582191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48" r:id="rId1"/>
    <p:sldLayoutId id="2147483949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4207703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1" r:id="rId1"/>
    <p:sldLayoutId id="2147483952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1/22/2026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FB7FFAF5-A6B3-C34B-105D-F2E297D4C069}"/>
              </a:ext>
            </a:extLst>
          </p:cNvPr>
          <p:cNvSpPr txBox="1"/>
          <p:nvPr userDrawn="1"/>
        </p:nvSpPr>
        <p:spPr>
          <a:xfrm>
            <a:off x="15684358" y="-738402"/>
            <a:ext cx="882164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This is FREE template designed by 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BE9201A-95A3-0006-8955-7B9F68AAE3C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393662" y="2522968"/>
            <a:ext cx="271067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20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20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8961151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4" r:id="rId1"/>
    <p:sldLayoutId id="2147483955" r:id="rId2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6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" name="Freeform: Shape 1115">
            <a:extLst>
              <a:ext uri="{FF2B5EF4-FFF2-40B4-BE49-F238E27FC236}">
                <a16:creationId xmlns:a16="http://schemas.microsoft.com/office/drawing/2014/main" id="{90EE4506-4046-DE7F-D01D-3A64D4CD844F}"/>
              </a:ext>
            </a:extLst>
          </p:cNvPr>
          <p:cNvSpPr/>
          <p:nvPr/>
        </p:nvSpPr>
        <p:spPr>
          <a:xfrm>
            <a:off x="12019237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1119" name="Arrow: Pentagon 1118">
            <a:extLst>
              <a:ext uri="{FF2B5EF4-FFF2-40B4-BE49-F238E27FC236}">
                <a16:creationId xmlns:a16="http://schemas.microsoft.com/office/drawing/2014/main" id="{7034813B-77EF-2033-DA5F-DB9E22E980E5}"/>
              </a:ext>
            </a:extLst>
          </p:cNvPr>
          <p:cNvSpPr/>
          <p:nvPr/>
        </p:nvSpPr>
        <p:spPr>
          <a:xfrm>
            <a:off x="14686236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167" name="Group 1166">
            <a:extLst>
              <a:ext uri="{FF2B5EF4-FFF2-40B4-BE49-F238E27FC236}">
                <a16:creationId xmlns:a16="http://schemas.microsoft.com/office/drawing/2014/main" id="{AF3907D2-030E-F678-23AD-A556B699B155}"/>
              </a:ext>
            </a:extLst>
          </p:cNvPr>
          <p:cNvGrpSpPr/>
          <p:nvPr/>
        </p:nvGrpSpPr>
        <p:grpSpPr>
          <a:xfrm>
            <a:off x="12019236" y="7593505"/>
            <a:ext cx="2667002" cy="4369072"/>
            <a:chOff x="8418967" y="7439151"/>
            <a:chExt cx="2667002" cy="4369072"/>
          </a:xfrm>
        </p:grpSpPr>
        <p:sp>
          <p:nvSpPr>
            <p:cNvPr id="1089" name="Freeform: Shape 1088">
              <a:extLst>
                <a:ext uri="{FF2B5EF4-FFF2-40B4-BE49-F238E27FC236}">
                  <a16:creationId xmlns:a16="http://schemas.microsoft.com/office/drawing/2014/main" id="{6361B5A0-1D4E-300B-ABE8-859EA52E13D7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42" name="Hexagon 41">
              <a:extLst>
                <a:ext uri="{FF2B5EF4-FFF2-40B4-BE49-F238E27FC236}">
                  <a16:creationId xmlns:a16="http://schemas.microsoft.com/office/drawing/2014/main" id="{BE6CDB74-27FE-3ABE-2A4C-8618CA387D53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65" name="Freeform: Shape 64">
              <a:extLst>
                <a:ext uri="{FF2B5EF4-FFF2-40B4-BE49-F238E27FC236}">
                  <a16:creationId xmlns:a16="http://schemas.microsoft.com/office/drawing/2014/main" id="{BD7E0B48-C345-CC27-32EC-837B4FC84E3B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14C9DBBD-698C-0778-9180-E628627AB776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AF232619-59A8-3640-8CD6-C8D6B637A802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89" name="Freeform: Shape 188">
              <a:extLst>
                <a:ext uri="{FF2B5EF4-FFF2-40B4-BE49-F238E27FC236}">
                  <a16:creationId xmlns:a16="http://schemas.microsoft.com/office/drawing/2014/main" id="{F192D1D6-3278-DCEF-67D5-8510C3CCA3E4}"/>
                </a:ext>
              </a:extLst>
            </p:cNvPr>
            <p:cNvSpPr/>
            <p:nvPr/>
          </p:nvSpPr>
          <p:spPr>
            <a:xfrm rot="10800000">
              <a:off x="9227355" y="1088699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1129" name="Arrow: Pentagon 1128">
            <a:extLst>
              <a:ext uri="{FF2B5EF4-FFF2-40B4-BE49-F238E27FC236}">
                <a16:creationId xmlns:a16="http://schemas.microsoft.com/office/drawing/2014/main" id="{F1CE8B42-6B95-880C-7A52-B81897292AD1}"/>
              </a:ext>
            </a:extLst>
          </p:cNvPr>
          <p:cNvSpPr/>
          <p:nvPr/>
        </p:nvSpPr>
        <p:spPr>
          <a:xfrm>
            <a:off x="14411761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168" name="Group 1167">
            <a:extLst>
              <a:ext uri="{FF2B5EF4-FFF2-40B4-BE49-F238E27FC236}">
                <a16:creationId xmlns:a16="http://schemas.microsoft.com/office/drawing/2014/main" id="{41DD78C7-05EB-C919-BE56-4B06F8FE6389}"/>
              </a:ext>
            </a:extLst>
          </p:cNvPr>
          <p:cNvGrpSpPr/>
          <p:nvPr/>
        </p:nvGrpSpPr>
        <p:grpSpPr>
          <a:xfrm>
            <a:off x="12308449" y="5562675"/>
            <a:ext cx="2088577" cy="2504236"/>
            <a:chOff x="8708180" y="5408321"/>
            <a:chExt cx="2088577" cy="2504236"/>
          </a:xfrm>
        </p:grpSpPr>
        <p:sp>
          <p:nvSpPr>
            <p:cNvPr id="139" name="Freeform: Shape 138">
              <a:extLst>
                <a:ext uri="{FF2B5EF4-FFF2-40B4-BE49-F238E27FC236}">
                  <a16:creationId xmlns:a16="http://schemas.microsoft.com/office/drawing/2014/main" id="{AC4409CC-709A-7125-FCC4-27063F49B6AF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1BD6177A-D95D-F492-F2F7-FA14B196E073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FC04A04B-02C9-55C3-92B8-E0B63F4CA417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59" name="Hexagon 158">
              <a:extLst>
                <a:ext uri="{FF2B5EF4-FFF2-40B4-BE49-F238E27FC236}">
                  <a16:creationId xmlns:a16="http://schemas.microsoft.com/office/drawing/2014/main" id="{CB7B8999-EBD0-015F-5B07-F74806CA6655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1135" name="Arrow: Pentagon 1134">
            <a:extLst>
              <a:ext uri="{FF2B5EF4-FFF2-40B4-BE49-F238E27FC236}">
                <a16:creationId xmlns:a16="http://schemas.microsoft.com/office/drawing/2014/main" id="{947D0879-CB38-C06F-32B4-F5B4D76EC67C}"/>
              </a:ext>
            </a:extLst>
          </p:cNvPr>
          <p:cNvSpPr/>
          <p:nvPr/>
        </p:nvSpPr>
        <p:spPr>
          <a:xfrm>
            <a:off x="14164389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169" name="Group 1168">
            <a:extLst>
              <a:ext uri="{FF2B5EF4-FFF2-40B4-BE49-F238E27FC236}">
                <a16:creationId xmlns:a16="http://schemas.microsoft.com/office/drawing/2014/main" id="{75DBBB51-1DDB-E654-52F9-F7B7212BD5D6}"/>
              </a:ext>
            </a:extLst>
          </p:cNvPr>
          <p:cNvGrpSpPr/>
          <p:nvPr/>
        </p:nvGrpSpPr>
        <p:grpSpPr>
          <a:xfrm>
            <a:off x="12518335" y="3943393"/>
            <a:ext cx="1668804" cy="2000921"/>
            <a:chOff x="8918066" y="3789039"/>
            <a:chExt cx="1668804" cy="2000921"/>
          </a:xfrm>
        </p:grpSpPr>
        <p:sp>
          <p:nvSpPr>
            <p:cNvPr id="162" name="Freeform: Shape 161">
              <a:extLst>
                <a:ext uri="{FF2B5EF4-FFF2-40B4-BE49-F238E27FC236}">
                  <a16:creationId xmlns:a16="http://schemas.microsoft.com/office/drawing/2014/main" id="{EE7E02CD-7C59-4F51-5F24-F8671F3DA40C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37069948-D846-D8EA-5232-EC6468DA6539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43B0DE5B-3211-8767-63D9-C77F84C34F34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5" name="Hexagon 164">
              <a:extLst>
                <a:ext uri="{FF2B5EF4-FFF2-40B4-BE49-F238E27FC236}">
                  <a16:creationId xmlns:a16="http://schemas.microsoft.com/office/drawing/2014/main" id="{5D3C9A93-91AA-4CDF-8B2B-0E378FC9209C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1141" name="Arrow: Pentagon 1140">
            <a:extLst>
              <a:ext uri="{FF2B5EF4-FFF2-40B4-BE49-F238E27FC236}">
                <a16:creationId xmlns:a16="http://schemas.microsoft.com/office/drawing/2014/main" id="{89486194-F876-DABD-D022-6E6E149FA9CF}"/>
              </a:ext>
            </a:extLst>
          </p:cNvPr>
          <p:cNvSpPr/>
          <p:nvPr/>
        </p:nvSpPr>
        <p:spPr>
          <a:xfrm>
            <a:off x="13991838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1117" name="Oval 1116">
            <a:extLst>
              <a:ext uri="{FF2B5EF4-FFF2-40B4-BE49-F238E27FC236}">
                <a16:creationId xmlns:a16="http://schemas.microsoft.com/office/drawing/2014/main" id="{07AD8FC0-BE63-EACC-5A1E-2D6FC4EC9F5D}"/>
              </a:ext>
            </a:extLst>
          </p:cNvPr>
          <p:cNvSpPr/>
          <p:nvPr/>
        </p:nvSpPr>
        <p:spPr>
          <a:xfrm>
            <a:off x="10422261" y="11650505"/>
            <a:ext cx="5860948" cy="1191096"/>
          </a:xfrm>
          <a:prstGeom prst="ellipse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tx2">
                  <a:alpha val="40000"/>
                </a:scheme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  <p:grpSp>
        <p:nvGrpSpPr>
          <p:cNvPr id="1170" name="Group 1169">
            <a:extLst>
              <a:ext uri="{FF2B5EF4-FFF2-40B4-BE49-F238E27FC236}">
                <a16:creationId xmlns:a16="http://schemas.microsoft.com/office/drawing/2014/main" id="{7F281755-CFEC-1CB4-0D0C-C470FFA7FC3E}"/>
              </a:ext>
            </a:extLst>
          </p:cNvPr>
          <p:cNvGrpSpPr/>
          <p:nvPr/>
        </p:nvGrpSpPr>
        <p:grpSpPr>
          <a:xfrm>
            <a:off x="12711681" y="2703136"/>
            <a:ext cx="1282113" cy="1537273"/>
            <a:chOff x="9111412" y="2548782"/>
            <a:chExt cx="1282113" cy="1537273"/>
          </a:xfrm>
        </p:grpSpPr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FAD67A2A-7301-02DE-DCFB-1C40AD672076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76DEB1FD-660A-67FC-AF63-F2D69A499454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70" name="Freeform: Shape 169">
              <a:extLst>
                <a:ext uri="{FF2B5EF4-FFF2-40B4-BE49-F238E27FC236}">
                  <a16:creationId xmlns:a16="http://schemas.microsoft.com/office/drawing/2014/main" id="{46D98D48-8F36-DA35-413B-4D66BBDB6EF1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71" name="Hexagon 170">
              <a:extLst>
                <a:ext uri="{FF2B5EF4-FFF2-40B4-BE49-F238E27FC236}">
                  <a16:creationId xmlns:a16="http://schemas.microsoft.com/office/drawing/2014/main" id="{F106745A-6EF8-8A45-AF53-E857FB6771B9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1142" name="Group 1141">
            <a:extLst>
              <a:ext uri="{FF2B5EF4-FFF2-40B4-BE49-F238E27FC236}">
                <a16:creationId xmlns:a16="http://schemas.microsoft.com/office/drawing/2014/main" id="{3DCB65E2-739C-7EBA-D000-432FB4D1DD19}"/>
              </a:ext>
            </a:extLst>
          </p:cNvPr>
          <p:cNvGrpSpPr/>
          <p:nvPr/>
        </p:nvGrpSpPr>
        <p:grpSpPr>
          <a:xfrm>
            <a:off x="14225368" y="3007057"/>
            <a:ext cx="2521596" cy="923553"/>
            <a:chOff x="1869639" y="3801305"/>
            <a:chExt cx="1963585" cy="923553"/>
          </a:xfrm>
        </p:grpSpPr>
        <p:sp>
          <p:nvSpPr>
            <p:cNvPr id="1143" name="!!Text3">
              <a:extLst>
                <a:ext uri="{FF2B5EF4-FFF2-40B4-BE49-F238E27FC236}">
                  <a16:creationId xmlns:a16="http://schemas.microsoft.com/office/drawing/2014/main" id="{1B14A55A-6AA5-A3D0-5486-36198F3B689D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145" name="!!Text1">
              <a:extLst>
                <a:ext uri="{FF2B5EF4-FFF2-40B4-BE49-F238E27FC236}">
                  <a16:creationId xmlns:a16="http://schemas.microsoft.com/office/drawing/2014/main" id="{ABD174DA-9DA0-68BA-0835-32D75EE29562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1146" name="!!Text3">
            <a:extLst>
              <a:ext uri="{FF2B5EF4-FFF2-40B4-BE49-F238E27FC236}">
                <a16:creationId xmlns:a16="http://schemas.microsoft.com/office/drawing/2014/main" id="{8B55BC3E-2135-C761-CCE3-546130505ED2}"/>
              </a:ext>
            </a:extLst>
          </p:cNvPr>
          <p:cNvSpPr txBox="1"/>
          <p:nvPr/>
        </p:nvSpPr>
        <p:spPr>
          <a:xfrm flipH="1">
            <a:off x="17003423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149" name="Group 1148">
            <a:extLst>
              <a:ext uri="{FF2B5EF4-FFF2-40B4-BE49-F238E27FC236}">
                <a16:creationId xmlns:a16="http://schemas.microsoft.com/office/drawing/2014/main" id="{C91B1D02-B583-CC2F-A222-89B84DAC3497}"/>
              </a:ext>
            </a:extLst>
          </p:cNvPr>
          <p:cNvGrpSpPr/>
          <p:nvPr/>
        </p:nvGrpSpPr>
        <p:grpSpPr>
          <a:xfrm>
            <a:off x="14768035" y="4480936"/>
            <a:ext cx="2521596" cy="923553"/>
            <a:chOff x="1869639" y="3801305"/>
            <a:chExt cx="1963585" cy="923553"/>
          </a:xfrm>
        </p:grpSpPr>
        <p:sp>
          <p:nvSpPr>
            <p:cNvPr id="1151" name="!!Text3">
              <a:extLst>
                <a:ext uri="{FF2B5EF4-FFF2-40B4-BE49-F238E27FC236}">
                  <a16:creationId xmlns:a16="http://schemas.microsoft.com/office/drawing/2014/main" id="{5090855A-E51A-98F5-9982-BEBCE5026593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152" name="!!Text1">
              <a:extLst>
                <a:ext uri="{FF2B5EF4-FFF2-40B4-BE49-F238E27FC236}">
                  <a16:creationId xmlns:a16="http://schemas.microsoft.com/office/drawing/2014/main" id="{9D35CE4B-8BAB-1B2C-6F9D-6A4835000032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1150" name="!!Text3">
            <a:extLst>
              <a:ext uri="{FF2B5EF4-FFF2-40B4-BE49-F238E27FC236}">
                <a16:creationId xmlns:a16="http://schemas.microsoft.com/office/drawing/2014/main" id="{F1A87A19-2E6F-AB1C-080A-22917A5457F4}"/>
              </a:ext>
            </a:extLst>
          </p:cNvPr>
          <p:cNvSpPr txBox="1"/>
          <p:nvPr/>
        </p:nvSpPr>
        <p:spPr>
          <a:xfrm flipH="1">
            <a:off x="17546090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154" name="Group 1153">
            <a:extLst>
              <a:ext uri="{FF2B5EF4-FFF2-40B4-BE49-F238E27FC236}">
                <a16:creationId xmlns:a16="http://schemas.microsoft.com/office/drawing/2014/main" id="{820AB9F9-C217-B1AA-439A-26F757A1F970}"/>
              </a:ext>
            </a:extLst>
          </p:cNvPr>
          <p:cNvGrpSpPr/>
          <p:nvPr/>
        </p:nvGrpSpPr>
        <p:grpSpPr>
          <a:xfrm>
            <a:off x="15438376" y="6352345"/>
            <a:ext cx="2521596" cy="923553"/>
            <a:chOff x="1869639" y="3801305"/>
            <a:chExt cx="1963585" cy="923553"/>
          </a:xfrm>
        </p:grpSpPr>
        <p:sp>
          <p:nvSpPr>
            <p:cNvPr id="1156" name="!!Text3">
              <a:extLst>
                <a:ext uri="{FF2B5EF4-FFF2-40B4-BE49-F238E27FC236}">
                  <a16:creationId xmlns:a16="http://schemas.microsoft.com/office/drawing/2014/main" id="{BF80E7AA-E0BC-0F1B-A7A8-AA5B08CC4451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157" name="!!Text1">
              <a:extLst>
                <a:ext uri="{FF2B5EF4-FFF2-40B4-BE49-F238E27FC236}">
                  <a16:creationId xmlns:a16="http://schemas.microsoft.com/office/drawing/2014/main" id="{D6FD1AF1-683D-CAF9-065D-6947CB5DC4C1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1155" name="!!Text3">
            <a:extLst>
              <a:ext uri="{FF2B5EF4-FFF2-40B4-BE49-F238E27FC236}">
                <a16:creationId xmlns:a16="http://schemas.microsoft.com/office/drawing/2014/main" id="{D27DD22C-3C4E-CC9E-D42E-B2BF5F576022}"/>
              </a:ext>
            </a:extLst>
          </p:cNvPr>
          <p:cNvSpPr txBox="1"/>
          <p:nvPr/>
        </p:nvSpPr>
        <p:spPr>
          <a:xfrm flipH="1">
            <a:off x="18216431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1159" name="Group 1158">
            <a:extLst>
              <a:ext uri="{FF2B5EF4-FFF2-40B4-BE49-F238E27FC236}">
                <a16:creationId xmlns:a16="http://schemas.microsoft.com/office/drawing/2014/main" id="{918732BA-36C6-6A46-AED8-FFFA4790F6CC}"/>
              </a:ext>
            </a:extLst>
          </p:cNvPr>
          <p:cNvGrpSpPr/>
          <p:nvPr/>
        </p:nvGrpSpPr>
        <p:grpSpPr>
          <a:xfrm>
            <a:off x="16283209" y="8482443"/>
            <a:ext cx="2521596" cy="923553"/>
            <a:chOff x="1869639" y="3801305"/>
            <a:chExt cx="1963585" cy="923553"/>
          </a:xfrm>
        </p:grpSpPr>
        <p:sp>
          <p:nvSpPr>
            <p:cNvPr id="1161" name="!!Text3">
              <a:extLst>
                <a:ext uri="{FF2B5EF4-FFF2-40B4-BE49-F238E27FC236}">
                  <a16:creationId xmlns:a16="http://schemas.microsoft.com/office/drawing/2014/main" id="{31250A11-6433-F37B-0EFB-05EB694455CB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162" name="!!Text1">
              <a:extLst>
                <a:ext uri="{FF2B5EF4-FFF2-40B4-BE49-F238E27FC236}">
                  <a16:creationId xmlns:a16="http://schemas.microsoft.com/office/drawing/2014/main" id="{CBA2DCD7-FBE1-B3C2-6627-32A93E2D173C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1160" name="!!Text3">
            <a:extLst>
              <a:ext uri="{FF2B5EF4-FFF2-40B4-BE49-F238E27FC236}">
                <a16:creationId xmlns:a16="http://schemas.microsoft.com/office/drawing/2014/main" id="{74C80790-955F-48D4-2982-054CA9BC5C1C}"/>
              </a:ext>
            </a:extLst>
          </p:cNvPr>
          <p:cNvSpPr txBox="1"/>
          <p:nvPr/>
        </p:nvSpPr>
        <p:spPr>
          <a:xfrm flipH="1">
            <a:off x="19061264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1171" name="!!MainTitle1">
            <a:extLst>
              <a:ext uri="{FF2B5EF4-FFF2-40B4-BE49-F238E27FC236}">
                <a16:creationId xmlns:a16="http://schemas.microsoft.com/office/drawing/2014/main" id="{220F732D-438A-94B5-BCE2-AB1CBD20564D}"/>
              </a:ext>
            </a:extLst>
          </p:cNvPr>
          <p:cNvSpPr txBox="1"/>
          <p:nvPr/>
        </p:nvSpPr>
        <p:spPr>
          <a:xfrm>
            <a:off x="1253272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172" name="!!SubTitle">
            <a:extLst>
              <a:ext uri="{FF2B5EF4-FFF2-40B4-BE49-F238E27FC236}">
                <a16:creationId xmlns:a16="http://schemas.microsoft.com/office/drawing/2014/main" id="{B50768D9-AFB9-6C12-933A-3B77E25FF9E5}"/>
              </a:ext>
            </a:extLst>
          </p:cNvPr>
          <p:cNvSpPr txBox="1"/>
          <p:nvPr/>
        </p:nvSpPr>
        <p:spPr>
          <a:xfrm>
            <a:off x="1253272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ysClr val="windowText" lastClr="000000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ysClr val="windowText" lastClr="000000"/>
                </a:solidFill>
                <a:latin typeface="+mj-lt"/>
              </a:rPr>
              <a:t> </a:t>
            </a: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173" name="!!SubTitle">
            <a:extLst>
              <a:ext uri="{FF2B5EF4-FFF2-40B4-BE49-F238E27FC236}">
                <a16:creationId xmlns:a16="http://schemas.microsoft.com/office/drawing/2014/main" id="{89A7473D-4E9B-5A0B-1D2D-6851770AE648}"/>
              </a:ext>
            </a:extLst>
          </p:cNvPr>
          <p:cNvSpPr txBox="1"/>
          <p:nvPr/>
        </p:nvSpPr>
        <p:spPr>
          <a:xfrm>
            <a:off x="2483151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ysClr val="windowText" lastClr="000000"/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ysClr val="windowText" lastClr="000000"/>
                </a:solidFill>
              </a:rPr>
              <a:t>, consectetuer adipiscing elit. Maecenas </a:t>
            </a:r>
            <a:r>
              <a:rPr lang="en-US" sz="3600" dirty="0" err="1">
                <a:solidFill>
                  <a:sysClr val="windowText" lastClr="000000"/>
                </a:solidFill>
              </a:rPr>
              <a:t>porttitor</a:t>
            </a:r>
            <a:r>
              <a:rPr lang="en-US" sz="3600" dirty="0">
                <a:solidFill>
                  <a:sysClr val="windowText" lastClr="000000"/>
                </a:solidFill>
              </a:rPr>
              <a:t> </a:t>
            </a:r>
            <a:r>
              <a:rPr lang="en-US" sz="3600" dirty="0" err="1">
                <a:solidFill>
                  <a:sysClr val="windowText" lastClr="000000"/>
                </a:solidFill>
              </a:rPr>
              <a:t>congu</a:t>
            </a:r>
            <a:r>
              <a:rPr lang="en-US" sz="3600" dirty="0">
                <a:solidFill>
                  <a:sysClr val="windowText" lastClr="000000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Pellentesque habitant morbi </a:t>
            </a:r>
            <a:r>
              <a:rPr lang="en-US" sz="3200" dirty="0" err="1">
                <a:solidFill>
                  <a:sysClr val="windowText" lastClr="000000"/>
                </a:solidFill>
              </a:rPr>
              <a:t>tristique</a:t>
            </a:r>
            <a:r>
              <a:rPr lang="en-US" sz="3200" dirty="0">
                <a:solidFill>
                  <a:sysClr val="windowText" lastClr="000000"/>
                </a:solidFill>
              </a:rPr>
              <a:t> </a:t>
            </a:r>
            <a:r>
              <a:rPr lang="en-US" sz="3200" dirty="0" err="1">
                <a:solidFill>
                  <a:sysClr val="windowText" lastClr="000000"/>
                </a:solidFill>
              </a:rPr>
              <a:t>senectus</a:t>
            </a: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Proin pharetra nonummy pede. Mauris et </a:t>
            </a:r>
            <a:r>
              <a:rPr lang="en-US" sz="3200" dirty="0" err="1">
                <a:solidFill>
                  <a:sysClr val="windowText" lastClr="000000"/>
                </a:solidFill>
              </a:rPr>
              <a:t>orci</a:t>
            </a:r>
            <a:r>
              <a:rPr lang="en-US" sz="3200" dirty="0">
                <a:solidFill>
                  <a:sysClr val="windowText" lastClr="000000"/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sp>
        <p:nvSpPr>
          <p:cNvPr id="1174" name="Rectangle 1173">
            <a:extLst>
              <a:ext uri="{FF2B5EF4-FFF2-40B4-BE49-F238E27FC236}">
                <a16:creationId xmlns:a16="http://schemas.microsoft.com/office/drawing/2014/main" id="{8AECE52F-D5FE-CCC2-4E9B-E1D2B6AE300B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1175" name="Freeform 7">
            <a:extLst>
              <a:ext uri="{FF2B5EF4-FFF2-40B4-BE49-F238E27FC236}">
                <a16:creationId xmlns:a16="http://schemas.microsoft.com/office/drawing/2014/main" id="{2FFFAE72-F52A-DD79-83B5-5255214CE099}"/>
              </a:ext>
            </a:extLst>
          </p:cNvPr>
          <p:cNvSpPr>
            <a:spLocks noEditPoints="1"/>
          </p:cNvSpPr>
          <p:nvPr/>
        </p:nvSpPr>
        <p:spPr bwMode="auto">
          <a:xfrm>
            <a:off x="19624312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76" name="Freeform 9">
            <a:extLst>
              <a:ext uri="{FF2B5EF4-FFF2-40B4-BE49-F238E27FC236}">
                <a16:creationId xmlns:a16="http://schemas.microsoft.com/office/drawing/2014/main" id="{F3E5241B-E9EB-216C-FE58-640D16BEABF2}"/>
              </a:ext>
            </a:extLst>
          </p:cNvPr>
          <p:cNvSpPr>
            <a:spLocks noEditPoints="1"/>
          </p:cNvSpPr>
          <p:nvPr/>
        </p:nvSpPr>
        <p:spPr bwMode="auto">
          <a:xfrm>
            <a:off x="20502385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79" name="Freeform 16">
            <a:extLst>
              <a:ext uri="{FF2B5EF4-FFF2-40B4-BE49-F238E27FC236}">
                <a16:creationId xmlns:a16="http://schemas.microsoft.com/office/drawing/2014/main" id="{66561769-C73C-8953-1B35-C2F8E518D8DC}"/>
              </a:ext>
            </a:extLst>
          </p:cNvPr>
          <p:cNvSpPr>
            <a:spLocks noEditPoints="1"/>
          </p:cNvSpPr>
          <p:nvPr/>
        </p:nvSpPr>
        <p:spPr bwMode="auto">
          <a:xfrm>
            <a:off x="21991107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180" name="Freeform 25">
            <a:extLst>
              <a:ext uri="{FF2B5EF4-FFF2-40B4-BE49-F238E27FC236}">
                <a16:creationId xmlns:a16="http://schemas.microsoft.com/office/drawing/2014/main" id="{FAA30BAA-FDC8-6164-7010-D0ACE1978D2E}"/>
              </a:ext>
            </a:extLst>
          </p:cNvPr>
          <p:cNvSpPr>
            <a:spLocks noEditPoints="1"/>
          </p:cNvSpPr>
          <p:nvPr/>
        </p:nvSpPr>
        <p:spPr bwMode="auto">
          <a:xfrm>
            <a:off x="2118907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7838582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1500"/>
    </mc:Choice>
    <mc:Fallback xmlns="">
      <p:transition spd="slow" advClick="0" advTm="15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1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117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17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117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17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17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17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17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17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1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1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11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11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1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1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1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1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11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1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11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1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11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1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1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1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11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11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17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117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17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11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118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118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118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11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11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11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11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11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11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11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11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1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1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1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16" grpId="0" animBg="1"/>
          <p:bldP spid="1119" grpId="0" animBg="1"/>
          <p:bldP spid="1129" grpId="0" animBg="1"/>
          <p:bldP spid="1135" grpId="0" animBg="1"/>
          <p:bldP spid="1141" grpId="0" animBg="1"/>
          <p:bldP spid="1117" grpId="0" animBg="1"/>
          <p:bldP spid="1146" grpId="0"/>
          <p:bldP spid="1150" grpId="0"/>
          <p:bldP spid="1155" grpId="0"/>
          <p:bldP spid="1160" grpId="0"/>
          <p:bldP spid="1172" grpId="0"/>
          <p:bldP spid="1173" grpId="0" uiExpand="1" build="p" advAuto="250"/>
          <p:bldP spid="1175" grpId="0" animBg="1"/>
          <p:bldP spid="1176" grpId="0" animBg="1"/>
          <p:bldP spid="1179" grpId="0" animBg="1"/>
          <p:bldP spid="118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17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117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17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117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17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117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17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117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117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1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1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11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11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1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1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11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1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1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1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1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11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1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11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1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11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1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1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1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11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11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17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117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117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11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118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118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118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11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11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11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11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11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11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11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11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1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1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1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1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16" grpId="0" animBg="1"/>
          <p:bldP spid="1119" grpId="0" animBg="1"/>
          <p:bldP spid="1129" grpId="0" animBg="1"/>
          <p:bldP spid="1135" grpId="0" animBg="1"/>
          <p:bldP spid="1141" grpId="0" animBg="1"/>
          <p:bldP spid="1117" grpId="0" animBg="1"/>
          <p:bldP spid="1146" grpId="0"/>
          <p:bldP spid="1150" grpId="0"/>
          <p:bldP spid="1155" grpId="0"/>
          <p:bldP spid="1160" grpId="0"/>
          <p:bldP spid="1172" grpId="0"/>
          <p:bldP spid="1173" grpId="0" uiExpand="1" build="p" advAuto="250"/>
          <p:bldP spid="1175" grpId="0" animBg="1"/>
          <p:bldP spid="1176" grpId="0" animBg="1"/>
          <p:bldP spid="1179" grpId="0" animBg="1"/>
          <p:bldP spid="1180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CFBE3C6D-C301-2AAA-4829-DCF106CEAA75}"/>
              </a:ext>
            </a:extLst>
          </p:cNvPr>
          <p:cNvSpPr/>
          <p:nvPr/>
        </p:nvSpPr>
        <p:spPr>
          <a:xfrm flipH="1">
            <a:off x="10426821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3" name="Arrow: Pentagon 2">
            <a:extLst>
              <a:ext uri="{FF2B5EF4-FFF2-40B4-BE49-F238E27FC236}">
                <a16:creationId xmlns:a16="http://schemas.microsoft.com/office/drawing/2014/main" id="{CDA5527D-537A-2090-4DD8-392DCA9356F4}"/>
              </a:ext>
            </a:extLst>
          </p:cNvPr>
          <p:cNvSpPr/>
          <p:nvPr/>
        </p:nvSpPr>
        <p:spPr>
          <a:xfrm flipH="1">
            <a:off x="3566719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1CF0B8F2-2D90-CBB9-3C8B-E120FF9D4E78}"/>
              </a:ext>
            </a:extLst>
          </p:cNvPr>
          <p:cNvGrpSpPr/>
          <p:nvPr/>
        </p:nvGrpSpPr>
        <p:grpSpPr>
          <a:xfrm flipH="1">
            <a:off x="10426820" y="7593505"/>
            <a:ext cx="2667002" cy="4369072"/>
            <a:chOff x="8418967" y="7439151"/>
            <a:chExt cx="2667002" cy="4369072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C6135759-9B9D-F54D-74E3-3CDEB3F305AE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6" name="Hexagon 5">
              <a:extLst>
                <a:ext uri="{FF2B5EF4-FFF2-40B4-BE49-F238E27FC236}">
                  <a16:creationId xmlns:a16="http://schemas.microsoft.com/office/drawing/2014/main" id="{25919266-3CD0-7D18-50D9-A5E4707AA31A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C9A19891-4D94-0295-4CB5-22BDD83BA624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75BC7FB1-64CF-8CCD-3FF4-591DDCB699EE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84033CD-F688-059E-4DBD-6BDF4A9B0FEE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1FF6787-CA45-3004-FDD6-3C85D38110A8}"/>
                </a:ext>
              </a:extLst>
            </p:cNvPr>
            <p:cNvSpPr/>
            <p:nvPr/>
          </p:nvSpPr>
          <p:spPr>
            <a:xfrm rot="10800000">
              <a:off x="9227355" y="1088699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rgbClr val="1C1C1C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A402A19F-CF8D-4C59-C9DD-D75E525ADC40}"/>
              </a:ext>
            </a:extLst>
          </p:cNvPr>
          <p:cNvSpPr/>
          <p:nvPr/>
        </p:nvSpPr>
        <p:spPr>
          <a:xfrm flipH="1">
            <a:off x="4430150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401EFBD9-2BB8-9525-57BC-43E4C9620D74}"/>
              </a:ext>
            </a:extLst>
          </p:cNvPr>
          <p:cNvGrpSpPr/>
          <p:nvPr/>
        </p:nvGrpSpPr>
        <p:grpSpPr>
          <a:xfrm flipH="1">
            <a:off x="10716033" y="5562675"/>
            <a:ext cx="2088577" cy="2504236"/>
            <a:chOff x="8708180" y="5408321"/>
            <a:chExt cx="2088577" cy="2504236"/>
          </a:xfrm>
        </p:grpSpPr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441EA7F5-352E-AD9B-006E-9564070BE435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57A603AD-958E-7D72-EC06-6B9FDE490D23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427AB3D1-6303-5529-09D0-FEBEE2A443A5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" name="Hexagon 15">
              <a:extLst>
                <a:ext uri="{FF2B5EF4-FFF2-40B4-BE49-F238E27FC236}">
                  <a16:creationId xmlns:a16="http://schemas.microsoft.com/office/drawing/2014/main" id="{3DF93C0F-D635-731C-0A19-67111EC2C669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17" name="Arrow: Pentagon 16">
            <a:extLst>
              <a:ext uri="{FF2B5EF4-FFF2-40B4-BE49-F238E27FC236}">
                <a16:creationId xmlns:a16="http://schemas.microsoft.com/office/drawing/2014/main" id="{AD94C676-AEEC-E07A-0778-B4205676940A}"/>
              </a:ext>
            </a:extLst>
          </p:cNvPr>
          <p:cNvSpPr/>
          <p:nvPr/>
        </p:nvSpPr>
        <p:spPr>
          <a:xfrm flipH="1">
            <a:off x="5205626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4898887F-95FF-57B4-3E56-79EE0DF112C7}"/>
              </a:ext>
            </a:extLst>
          </p:cNvPr>
          <p:cNvGrpSpPr/>
          <p:nvPr/>
        </p:nvGrpSpPr>
        <p:grpSpPr>
          <a:xfrm flipH="1">
            <a:off x="10925919" y="3943393"/>
            <a:ext cx="1668804" cy="2000921"/>
            <a:chOff x="8918066" y="3789039"/>
            <a:chExt cx="1668804" cy="2000921"/>
          </a:xfrm>
        </p:grpSpPr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A3D44C92-9F01-38DC-A83F-2E11DF63D528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C938EC92-3690-8AD2-53B4-7C012FD16A83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C85D089F-9325-31CD-B018-A5FBE3892083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2" name="Hexagon 21">
              <a:extLst>
                <a:ext uri="{FF2B5EF4-FFF2-40B4-BE49-F238E27FC236}">
                  <a16:creationId xmlns:a16="http://schemas.microsoft.com/office/drawing/2014/main" id="{1EB4761A-F816-B574-42A3-4DCFC415F3C9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23" name="Arrow: Pentagon 22">
            <a:extLst>
              <a:ext uri="{FF2B5EF4-FFF2-40B4-BE49-F238E27FC236}">
                <a16:creationId xmlns:a16="http://schemas.microsoft.com/office/drawing/2014/main" id="{328F2D1A-D857-64A3-606B-A9E0742A3A7E}"/>
              </a:ext>
            </a:extLst>
          </p:cNvPr>
          <p:cNvSpPr/>
          <p:nvPr/>
        </p:nvSpPr>
        <p:spPr>
          <a:xfrm flipH="1">
            <a:off x="5859159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2"/>
              </a:solidFill>
            </a:endParaRPr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D88C651D-4EA5-FD12-2C90-5CFDFBD05AD4}"/>
              </a:ext>
            </a:extLst>
          </p:cNvPr>
          <p:cNvSpPr/>
          <p:nvPr/>
        </p:nvSpPr>
        <p:spPr>
          <a:xfrm>
            <a:off x="8829845" y="11650505"/>
            <a:ext cx="5860948" cy="1191096"/>
          </a:xfrm>
          <a:prstGeom prst="ellipse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rgbClr val="0B0A0E">
                  <a:alpha val="34000"/>
                </a:srgb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F8644636-23F7-8390-7768-AB1B934ECCFB}"/>
              </a:ext>
            </a:extLst>
          </p:cNvPr>
          <p:cNvGrpSpPr/>
          <p:nvPr/>
        </p:nvGrpSpPr>
        <p:grpSpPr>
          <a:xfrm flipH="1">
            <a:off x="11119265" y="2703136"/>
            <a:ext cx="1282113" cy="1537273"/>
            <a:chOff x="9111412" y="2548782"/>
            <a:chExt cx="1282113" cy="1537273"/>
          </a:xfrm>
        </p:grpSpPr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4B1F40C0-D0AB-B0A0-027F-5E54E2AD3898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683FEAE4-C53F-CA27-873D-D2D8F13FC58A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3FF83D06-C896-38CA-355B-8ADCC3B4C67D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" name="Hexagon 28">
              <a:extLst>
                <a:ext uri="{FF2B5EF4-FFF2-40B4-BE49-F238E27FC236}">
                  <a16:creationId xmlns:a16="http://schemas.microsoft.com/office/drawing/2014/main" id="{44545A0E-B705-32D4-42E2-3B3CBE467B8F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2342C7C5-9CFE-310F-4879-C3D246D4FC8D}"/>
              </a:ext>
            </a:extLst>
          </p:cNvPr>
          <p:cNvGrpSpPr/>
          <p:nvPr/>
        </p:nvGrpSpPr>
        <p:grpSpPr>
          <a:xfrm flipH="1">
            <a:off x="8032752" y="3007057"/>
            <a:ext cx="2521596" cy="923553"/>
            <a:chOff x="1869639" y="3801305"/>
            <a:chExt cx="1963585" cy="923553"/>
          </a:xfrm>
        </p:grpSpPr>
        <p:sp>
          <p:nvSpPr>
            <p:cNvPr id="31" name="!!Text3">
              <a:extLst>
                <a:ext uri="{FF2B5EF4-FFF2-40B4-BE49-F238E27FC236}">
                  <a16:creationId xmlns:a16="http://schemas.microsoft.com/office/drawing/2014/main" id="{45473D6A-9AA0-F3C9-52A8-2A2ED0774362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!!Text1">
              <a:extLst>
                <a:ext uri="{FF2B5EF4-FFF2-40B4-BE49-F238E27FC236}">
                  <a16:creationId xmlns:a16="http://schemas.microsoft.com/office/drawing/2014/main" id="{E6D403D1-9DFF-5F90-B724-9A4BC09A0F9E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3" name="!!Text3">
            <a:extLst>
              <a:ext uri="{FF2B5EF4-FFF2-40B4-BE49-F238E27FC236}">
                <a16:creationId xmlns:a16="http://schemas.microsoft.com/office/drawing/2014/main" id="{88B2D549-FA91-BE32-797B-9D5A5C3CBB4B}"/>
              </a:ext>
            </a:extLst>
          </p:cNvPr>
          <p:cNvSpPr txBox="1"/>
          <p:nvPr/>
        </p:nvSpPr>
        <p:spPr>
          <a:xfrm>
            <a:off x="6437408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96FCB2C8-D62F-06C9-611C-82CA70496E25}"/>
              </a:ext>
            </a:extLst>
          </p:cNvPr>
          <p:cNvGrpSpPr/>
          <p:nvPr/>
        </p:nvGrpSpPr>
        <p:grpSpPr>
          <a:xfrm flipH="1">
            <a:off x="7749335" y="4480936"/>
            <a:ext cx="2521596" cy="923553"/>
            <a:chOff x="1869639" y="3801305"/>
            <a:chExt cx="1963585" cy="923553"/>
          </a:xfrm>
        </p:grpSpPr>
        <p:sp>
          <p:nvSpPr>
            <p:cNvPr id="35" name="!!Text3">
              <a:extLst>
                <a:ext uri="{FF2B5EF4-FFF2-40B4-BE49-F238E27FC236}">
                  <a16:creationId xmlns:a16="http://schemas.microsoft.com/office/drawing/2014/main" id="{4B9A7A45-DFF0-9EA3-3F50-CDF06A3052F8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" name="!!Text1">
              <a:extLst>
                <a:ext uri="{FF2B5EF4-FFF2-40B4-BE49-F238E27FC236}">
                  <a16:creationId xmlns:a16="http://schemas.microsoft.com/office/drawing/2014/main" id="{A48951E3-F7AB-C7C5-D961-942AF3A93106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7" name="!!Text3">
            <a:extLst>
              <a:ext uri="{FF2B5EF4-FFF2-40B4-BE49-F238E27FC236}">
                <a16:creationId xmlns:a16="http://schemas.microsoft.com/office/drawing/2014/main" id="{86B92443-5860-29D9-5DA9-AA0466298C0A}"/>
              </a:ext>
            </a:extLst>
          </p:cNvPr>
          <p:cNvSpPr txBox="1"/>
          <p:nvPr/>
        </p:nvSpPr>
        <p:spPr>
          <a:xfrm>
            <a:off x="6153991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D7A2168D-74F2-367B-78CA-2BB1B0C50AD1}"/>
              </a:ext>
            </a:extLst>
          </p:cNvPr>
          <p:cNvGrpSpPr/>
          <p:nvPr/>
        </p:nvGrpSpPr>
        <p:grpSpPr>
          <a:xfrm flipH="1">
            <a:off x="7396828" y="6352345"/>
            <a:ext cx="2521596" cy="923553"/>
            <a:chOff x="1869639" y="3801305"/>
            <a:chExt cx="1963585" cy="923553"/>
          </a:xfrm>
        </p:grpSpPr>
        <p:sp>
          <p:nvSpPr>
            <p:cNvPr id="39" name="!!Text3">
              <a:extLst>
                <a:ext uri="{FF2B5EF4-FFF2-40B4-BE49-F238E27FC236}">
                  <a16:creationId xmlns:a16="http://schemas.microsoft.com/office/drawing/2014/main" id="{B2121326-950A-70D4-ADAB-68C6B58788A8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0" name="!!Text1">
              <a:extLst>
                <a:ext uri="{FF2B5EF4-FFF2-40B4-BE49-F238E27FC236}">
                  <a16:creationId xmlns:a16="http://schemas.microsoft.com/office/drawing/2014/main" id="{379A549D-E66B-75EC-4EB8-1293BD09B2B0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1" name="!!Text3">
            <a:extLst>
              <a:ext uri="{FF2B5EF4-FFF2-40B4-BE49-F238E27FC236}">
                <a16:creationId xmlns:a16="http://schemas.microsoft.com/office/drawing/2014/main" id="{3BF80E2D-F454-32A0-255B-0E02619DCFD2}"/>
              </a:ext>
            </a:extLst>
          </p:cNvPr>
          <p:cNvSpPr txBox="1"/>
          <p:nvPr/>
        </p:nvSpPr>
        <p:spPr>
          <a:xfrm>
            <a:off x="5801484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52A2D9E7-1E8C-CED7-77B2-4BAE2194FBA7}"/>
              </a:ext>
            </a:extLst>
          </p:cNvPr>
          <p:cNvGrpSpPr/>
          <p:nvPr/>
        </p:nvGrpSpPr>
        <p:grpSpPr>
          <a:xfrm flipH="1">
            <a:off x="7103754" y="8482443"/>
            <a:ext cx="2521595" cy="923553"/>
            <a:chOff x="1869640" y="3801305"/>
            <a:chExt cx="1963584" cy="923553"/>
          </a:xfrm>
        </p:grpSpPr>
        <p:sp>
          <p:nvSpPr>
            <p:cNvPr id="43" name="!!Text3">
              <a:extLst>
                <a:ext uri="{FF2B5EF4-FFF2-40B4-BE49-F238E27FC236}">
                  <a16:creationId xmlns:a16="http://schemas.microsoft.com/office/drawing/2014/main" id="{7AC8D957-22B0-91FC-FAFE-18DBE65F5A71}"/>
                </a:ext>
              </a:extLst>
            </p:cNvPr>
            <p:cNvSpPr txBox="1"/>
            <p:nvPr/>
          </p:nvSpPr>
          <p:spPr>
            <a:xfrm flipH="1">
              <a:off x="1869640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4" name="!!Text1">
              <a:extLst>
                <a:ext uri="{FF2B5EF4-FFF2-40B4-BE49-F238E27FC236}">
                  <a16:creationId xmlns:a16="http://schemas.microsoft.com/office/drawing/2014/main" id="{167C18A6-317B-0861-F132-D821BA22A2B1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5" name="!!Text3">
            <a:extLst>
              <a:ext uri="{FF2B5EF4-FFF2-40B4-BE49-F238E27FC236}">
                <a16:creationId xmlns:a16="http://schemas.microsoft.com/office/drawing/2014/main" id="{ADA1759E-14E4-2D5D-B75F-3A0B6033120A}"/>
              </a:ext>
            </a:extLst>
          </p:cNvPr>
          <p:cNvSpPr txBox="1"/>
          <p:nvPr/>
        </p:nvSpPr>
        <p:spPr>
          <a:xfrm>
            <a:off x="5508411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6" name="!!MainTitle1">
            <a:extLst>
              <a:ext uri="{FF2B5EF4-FFF2-40B4-BE49-F238E27FC236}">
                <a16:creationId xmlns:a16="http://schemas.microsoft.com/office/drawing/2014/main" id="{1FE3D55F-BF3D-55E0-B3EF-3DE5A2DA51E3}"/>
              </a:ext>
            </a:extLst>
          </p:cNvPr>
          <p:cNvSpPr txBox="1"/>
          <p:nvPr/>
        </p:nvSpPr>
        <p:spPr>
          <a:xfrm>
            <a:off x="12031531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7" name="!!SubTitle">
            <a:extLst>
              <a:ext uri="{FF2B5EF4-FFF2-40B4-BE49-F238E27FC236}">
                <a16:creationId xmlns:a16="http://schemas.microsoft.com/office/drawing/2014/main" id="{BB5391E9-8061-A5CC-1641-BD5017711781}"/>
              </a:ext>
            </a:extLst>
          </p:cNvPr>
          <p:cNvSpPr txBox="1"/>
          <p:nvPr/>
        </p:nvSpPr>
        <p:spPr>
          <a:xfrm>
            <a:off x="17698145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8" name="!!SubTitle">
            <a:extLst>
              <a:ext uri="{FF2B5EF4-FFF2-40B4-BE49-F238E27FC236}">
                <a16:creationId xmlns:a16="http://schemas.microsoft.com/office/drawing/2014/main" id="{5A1315B7-E075-C1FC-98B1-FB3C3F50DB49}"/>
              </a:ext>
            </a:extLst>
          </p:cNvPr>
          <p:cNvSpPr txBox="1"/>
          <p:nvPr/>
        </p:nvSpPr>
        <p:spPr>
          <a:xfrm>
            <a:off x="15249744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chemeClr val="tx2">
                    <a:lumMod val="85000"/>
                  </a:schemeClr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, consectetuer adipiscing elit. Maecenas </a:t>
            </a:r>
            <a:r>
              <a:rPr lang="en-US" sz="3600" dirty="0" err="1">
                <a:solidFill>
                  <a:schemeClr val="tx2">
                    <a:lumMod val="85000"/>
                  </a:schemeClr>
                </a:solidFill>
              </a:rPr>
              <a:t>porttitor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 </a:t>
            </a:r>
            <a:r>
              <a:rPr lang="en-US" sz="3600" dirty="0" err="1">
                <a:solidFill>
                  <a:schemeClr val="tx2">
                    <a:lumMod val="85000"/>
                  </a:schemeClr>
                </a:solidFill>
              </a:rPr>
              <a:t>congu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Pellentesque habitant morbi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tristique</a:t>
            </a: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senectus</a:t>
            </a: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Proin pharetra nonummy pede. Mauris et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orci</a:t>
            </a: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8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C3C9EAF7-5120-0DE6-DC53-8AD43DA7566F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0" name="Freeform 7">
            <a:extLst>
              <a:ext uri="{FF2B5EF4-FFF2-40B4-BE49-F238E27FC236}">
                <a16:creationId xmlns:a16="http://schemas.microsoft.com/office/drawing/2014/main" id="{78E35867-893E-FB16-1787-A681ED427F05}"/>
              </a:ext>
            </a:extLst>
          </p:cNvPr>
          <p:cNvSpPr>
            <a:spLocks noEditPoints="1"/>
          </p:cNvSpPr>
          <p:nvPr/>
        </p:nvSpPr>
        <p:spPr bwMode="auto">
          <a:xfrm>
            <a:off x="4367194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1" name="Freeform 9">
            <a:extLst>
              <a:ext uri="{FF2B5EF4-FFF2-40B4-BE49-F238E27FC236}">
                <a16:creationId xmlns:a16="http://schemas.microsoft.com/office/drawing/2014/main" id="{E3CD33C3-7B68-84C0-E07D-3F86C1F02A0F}"/>
              </a:ext>
            </a:extLst>
          </p:cNvPr>
          <p:cNvSpPr>
            <a:spLocks noEditPoints="1"/>
          </p:cNvSpPr>
          <p:nvPr/>
        </p:nvSpPr>
        <p:spPr bwMode="auto">
          <a:xfrm>
            <a:off x="3977102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2" name="Freeform 16">
            <a:extLst>
              <a:ext uri="{FF2B5EF4-FFF2-40B4-BE49-F238E27FC236}">
                <a16:creationId xmlns:a16="http://schemas.microsoft.com/office/drawing/2014/main" id="{24583E38-AC65-EEA3-6BE1-1B48AA37C8D8}"/>
              </a:ext>
            </a:extLst>
          </p:cNvPr>
          <p:cNvSpPr>
            <a:spLocks noEditPoints="1"/>
          </p:cNvSpPr>
          <p:nvPr/>
        </p:nvSpPr>
        <p:spPr bwMode="auto">
          <a:xfrm>
            <a:off x="2453578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3" name="Freeform 25">
            <a:extLst>
              <a:ext uri="{FF2B5EF4-FFF2-40B4-BE49-F238E27FC236}">
                <a16:creationId xmlns:a16="http://schemas.microsoft.com/office/drawing/2014/main" id="{EF6B02C7-5E59-0F2D-FF7A-D64305943FCF}"/>
              </a:ext>
            </a:extLst>
          </p:cNvPr>
          <p:cNvSpPr>
            <a:spLocks noEditPoints="1"/>
          </p:cNvSpPr>
          <p:nvPr/>
        </p:nvSpPr>
        <p:spPr bwMode="auto">
          <a:xfrm>
            <a:off x="316953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318604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gallery dir="l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5A3D57E0-9F4D-3F72-DEFE-8BEFCD9F2406}"/>
              </a:ext>
            </a:extLst>
          </p:cNvPr>
          <p:cNvSpPr/>
          <p:nvPr/>
        </p:nvSpPr>
        <p:spPr>
          <a:xfrm flipH="1">
            <a:off x="10426821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3" name="Arrow: Pentagon 2">
            <a:extLst>
              <a:ext uri="{FF2B5EF4-FFF2-40B4-BE49-F238E27FC236}">
                <a16:creationId xmlns:a16="http://schemas.microsoft.com/office/drawing/2014/main" id="{C20FBDAB-5527-1E7F-C2A7-857FB7799E4A}"/>
              </a:ext>
            </a:extLst>
          </p:cNvPr>
          <p:cNvSpPr/>
          <p:nvPr/>
        </p:nvSpPr>
        <p:spPr>
          <a:xfrm flipH="1">
            <a:off x="3566719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D82CA4D3-211F-54E9-34BC-DCB20FA74081}"/>
              </a:ext>
            </a:extLst>
          </p:cNvPr>
          <p:cNvGrpSpPr/>
          <p:nvPr/>
        </p:nvGrpSpPr>
        <p:grpSpPr>
          <a:xfrm flipH="1">
            <a:off x="10426820" y="7593505"/>
            <a:ext cx="2667002" cy="4388121"/>
            <a:chOff x="8418967" y="7439151"/>
            <a:chExt cx="2667002" cy="4388121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501607F9-30C4-E7A3-0843-5CFC770EE967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6" name="Hexagon 5">
              <a:extLst>
                <a:ext uri="{FF2B5EF4-FFF2-40B4-BE49-F238E27FC236}">
                  <a16:creationId xmlns:a16="http://schemas.microsoft.com/office/drawing/2014/main" id="{602AC51B-9B40-88FA-9B3C-AAC1798E6244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40766A06-2D65-BB9B-8F8D-446816C0DBE4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B4EF655F-FD11-5E75-92E9-F9D613496F06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93B625DD-0CFE-5E12-E025-31C24EC7D865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F678CF4-54FC-C0CD-49E0-1354791547B4}"/>
                </a:ext>
              </a:extLst>
            </p:cNvPr>
            <p:cNvSpPr/>
            <p:nvPr/>
          </p:nvSpPr>
          <p:spPr>
            <a:xfrm rot="10800000">
              <a:off x="9227355" y="1090604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C35DB9DD-9777-698E-DAD3-90762ED97E60}"/>
              </a:ext>
            </a:extLst>
          </p:cNvPr>
          <p:cNvSpPr/>
          <p:nvPr/>
        </p:nvSpPr>
        <p:spPr>
          <a:xfrm flipH="1">
            <a:off x="4430150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76CAC4C5-5949-3C84-5234-F8EA7EB79B8B}"/>
              </a:ext>
            </a:extLst>
          </p:cNvPr>
          <p:cNvGrpSpPr/>
          <p:nvPr/>
        </p:nvGrpSpPr>
        <p:grpSpPr>
          <a:xfrm flipH="1">
            <a:off x="10716033" y="5562675"/>
            <a:ext cx="2088577" cy="2504236"/>
            <a:chOff x="8708180" y="5408321"/>
            <a:chExt cx="2088577" cy="2504236"/>
          </a:xfrm>
        </p:grpSpPr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60936D65-C54B-CA0F-D95D-3AF154C5449F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2DD46AF3-2300-6562-36DA-AD9CC827685E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6D97EF45-146A-1D29-A924-EF971DA0B3AA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" name="Hexagon 15">
              <a:extLst>
                <a:ext uri="{FF2B5EF4-FFF2-40B4-BE49-F238E27FC236}">
                  <a16:creationId xmlns:a16="http://schemas.microsoft.com/office/drawing/2014/main" id="{7957239F-CEE9-A526-8D59-2163A669373A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17" name="Arrow: Pentagon 16">
            <a:extLst>
              <a:ext uri="{FF2B5EF4-FFF2-40B4-BE49-F238E27FC236}">
                <a16:creationId xmlns:a16="http://schemas.microsoft.com/office/drawing/2014/main" id="{280AF638-FE4D-EEE9-E53B-45500A5C81D6}"/>
              </a:ext>
            </a:extLst>
          </p:cNvPr>
          <p:cNvSpPr/>
          <p:nvPr/>
        </p:nvSpPr>
        <p:spPr>
          <a:xfrm flipH="1">
            <a:off x="5205626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2B402D3F-E55E-3116-8FCA-60C98F791256}"/>
              </a:ext>
            </a:extLst>
          </p:cNvPr>
          <p:cNvGrpSpPr/>
          <p:nvPr/>
        </p:nvGrpSpPr>
        <p:grpSpPr>
          <a:xfrm flipH="1">
            <a:off x="10925919" y="3943393"/>
            <a:ext cx="1668804" cy="2000921"/>
            <a:chOff x="8918066" y="3789039"/>
            <a:chExt cx="1668804" cy="2000921"/>
          </a:xfrm>
        </p:grpSpPr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59A69469-3BCC-D0C7-C722-5CF90D528BB9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15C12836-20FF-06A0-390A-961EC2BB0227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2FBDFD64-80AA-E7BA-F0CC-01DFCD3DB4A3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2" name="Hexagon 21">
              <a:extLst>
                <a:ext uri="{FF2B5EF4-FFF2-40B4-BE49-F238E27FC236}">
                  <a16:creationId xmlns:a16="http://schemas.microsoft.com/office/drawing/2014/main" id="{79D912C0-D02C-4394-9846-C47A79BC27D3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23" name="Arrow: Pentagon 22">
            <a:extLst>
              <a:ext uri="{FF2B5EF4-FFF2-40B4-BE49-F238E27FC236}">
                <a16:creationId xmlns:a16="http://schemas.microsoft.com/office/drawing/2014/main" id="{878511D5-EFBB-1E18-DF60-DEBF66FAB9F7}"/>
              </a:ext>
            </a:extLst>
          </p:cNvPr>
          <p:cNvSpPr/>
          <p:nvPr/>
        </p:nvSpPr>
        <p:spPr>
          <a:xfrm flipH="1">
            <a:off x="5859159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6B9CACFB-4A4A-DC15-D13D-F6542B6307BC}"/>
              </a:ext>
            </a:extLst>
          </p:cNvPr>
          <p:cNvSpPr/>
          <p:nvPr/>
        </p:nvSpPr>
        <p:spPr>
          <a:xfrm>
            <a:off x="8829845" y="11650505"/>
            <a:ext cx="5860948" cy="1191096"/>
          </a:xfrm>
          <a:prstGeom prst="ellipse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rgbClr val="000000">
                  <a:alpha val="43000"/>
                </a:srgb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A118BCF2-98B5-D2C8-A909-CC240D3E88CA}"/>
              </a:ext>
            </a:extLst>
          </p:cNvPr>
          <p:cNvGrpSpPr/>
          <p:nvPr/>
        </p:nvGrpSpPr>
        <p:grpSpPr>
          <a:xfrm flipH="1">
            <a:off x="11119265" y="2703136"/>
            <a:ext cx="1282113" cy="1537273"/>
            <a:chOff x="9111412" y="2548782"/>
            <a:chExt cx="1282113" cy="1537273"/>
          </a:xfrm>
        </p:grpSpPr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4F1E195B-9D7F-3282-BAA9-F46D40D77020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B91768A3-C36A-0DAF-B8CF-B9F2BDD66A33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3BFED80A-0C07-BD3B-91E3-5D7B0B4875B9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" name="Hexagon 28">
              <a:extLst>
                <a:ext uri="{FF2B5EF4-FFF2-40B4-BE49-F238E27FC236}">
                  <a16:creationId xmlns:a16="http://schemas.microsoft.com/office/drawing/2014/main" id="{91BEA92E-63DD-47BD-57DF-64FD884A9346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48766085-140B-6962-9A56-4E3E37F96D3D}"/>
              </a:ext>
            </a:extLst>
          </p:cNvPr>
          <p:cNvGrpSpPr/>
          <p:nvPr/>
        </p:nvGrpSpPr>
        <p:grpSpPr>
          <a:xfrm flipH="1">
            <a:off x="8032752" y="3007057"/>
            <a:ext cx="2521596" cy="923553"/>
            <a:chOff x="1869639" y="3801305"/>
            <a:chExt cx="1963585" cy="923553"/>
          </a:xfrm>
        </p:grpSpPr>
        <p:sp>
          <p:nvSpPr>
            <p:cNvPr id="31" name="!!Text3">
              <a:extLst>
                <a:ext uri="{FF2B5EF4-FFF2-40B4-BE49-F238E27FC236}">
                  <a16:creationId xmlns:a16="http://schemas.microsoft.com/office/drawing/2014/main" id="{00AF5746-6C4F-BE37-49F6-F2ABF9568569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!!Text1">
              <a:extLst>
                <a:ext uri="{FF2B5EF4-FFF2-40B4-BE49-F238E27FC236}">
                  <a16:creationId xmlns:a16="http://schemas.microsoft.com/office/drawing/2014/main" id="{443CB7EE-3671-263C-C58A-441A381209AA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3" name="!!Text3">
            <a:extLst>
              <a:ext uri="{FF2B5EF4-FFF2-40B4-BE49-F238E27FC236}">
                <a16:creationId xmlns:a16="http://schemas.microsoft.com/office/drawing/2014/main" id="{3566700E-F5A6-9712-88A3-99F3990E1BC8}"/>
              </a:ext>
            </a:extLst>
          </p:cNvPr>
          <p:cNvSpPr txBox="1"/>
          <p:nvPr/>
        </p:nvSpPr>
        <p:spPr>
          <a:xfrm>
            <a:off x="6437408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28AEF2EC-BB41-D95A-3B51-BA51C132E040}"/>
              </a:ext>
            </a:extLst>
          </p:cNvPr>
          <p:cNvGrpSpPr/>
          <p:nvPr/>
        </p:nvGrpSpPr>
        <p:grpSpPr>
          <a:xfrm flipH="1">
            <a:off x="7749335" y="4480936"/>
            <a:ext cx="2521596" cy="923553"/>
            <a:chOff x="1869639" y="3801305"/>
            <a:chExt cx="1963585" cy="923553"/>
          </a:xfrm>
        </p:grpSpPr>
        <p:sp>
          <p:nvSpPr>
            <p:cNvPr id="35" name="!!Text3">
              <a:extLst>
                <a:ext uri="{FF2B5EF4-FFF2-40B4-BE49-F238E27FC236}">
                  <a16:creationId xmlns:a16="http://schemas.microsoft.com/office/drawing/2014/main" id="{7BB137E9-780E-9F24-A4E3-29DD2CAE5381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" name="!!Text1">
              <a:extLst>
                <a:ext uri="{FF2B5EF4-FFF2-40B4-BE49-F238E27FC236}">
                  <a16:creationId xmlns:a16="http://schemas.microsoft.com/office/drawing/2014/main" id="{F650F942-926D-3876-714A-1FBEF9F25326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7" name="!!Text3">
            <a:extLst>
              <a:ext uri="{FF2B5EF4-FFF2-40B4-BE49-F238E27FC236}">
                <a16:creationId xmlns:a16="http://schemas.microsoft.com/office/drawing/2014/main" id="{9A9C30FF-F84C-D6E3-74E8-8B65B6CAE74E}"/>
              </a:ext>
            </a:extLst>
          </p:cNvPr>
          <p:cNvSpPr txBox="1"/>
          <p:nvPr/>
        </p:nvSpPr>
        <p:spPr>
          <a:xfrm>
            <a:off x="6153991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140B1091-427C-CC7F-A065-3EDA0FE0F7A9}"/>
              </a:ext>
            </a:extLst>
          </p:cNvPr>
          <p:cNvGrpSpPr/>
          <p:nvPr/>
        </p:nvGrpSpPr>
        <p:grpSpPr>
          <a:xfrm flipH="1">
            <a:off x="7396828" y="6352345"/>
            <a:ext cx="2521596" cy="923553"/>
            <a:chOff x="1869639" y="3801305"/>
            <a:chExt cx="1963585" cy="923553"/>
          </a:xfrm>
        </p:grpSpPr>
        <p:sp>
          <p:nvSpPr>
            <p:cNvPr id="39" name="!!Text3">
              <a:extLst>
                <a:ext uri="{FF2B5EF4-FFF2-40B4-BE49-F238E27FC236}">
                  <a16:creationId xmlns:a16="http://schemas.microsoft.com/office/drawing/2014/main" id="{180D506A-02B0-7962-0FAE-428E1FA675A5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0" name="!!Text1">
              <a:extLst>
                <a:ext uri="{FF2B5EF4-FFF2-40B4-BE49-F238E27FC236}">
                  <a16:creationId xmlns:a16="http://schemas.microsoft.com/office/drawing/2014/main" id="{09C9D3BA-96DF-1C81-BE52-127817796E9B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1" name="!!Text3">
            <a:extLst>
              <a:ext uri="{FF2B5EF4-FFF2-40B4-BE49-F238E27FC236}">
                <a16:creationId xmlns:a16="http://schemas.microsoft.com/office/drawing/2014/main" id="{F3BB9E1B-408E-E354-6EC8-CC8818C0972B}"/>
              </a:ext>
            </a:extLst>
          </p:cNvPr>
          <p:cNvSpPr txBox="1"/>
          <p:nvPr/>
        </p:nvSpPr>
        <p:spPr>
          <a:xfrm>
            <a:off x="5801484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D228CC3D-B692-3698-8150-76720E6C3A8A}"/>
              </a:ext>
            </a:extLst>
          </p:cNvPr>
          <p:cNvGrpSpPr/>
          <p:nvPr/>
        </p:nvGrpSpPr>
        <p:grpSpPr>
          <a:xfrm flipH="1">
            <a:off x="7103754" y="8482443"/>
            <a:ext cx="2521595" cy="923553"/>
            <a:chOff x="1869640" y="3801305"/>
            <a:chExt cx="1963584" cy="923553"/>
          </a:xfrm>
        </p:grpSpPr>
        <p:sp>
          <p:nvSpPr>
            <p:cNvPr id="43" name="!!Text3">
              <a:extLst>
                <a:ext uri="{FF2B5EF4-FFF2-40B4-BE49-F238E27FC236}">
                  <a16:creationId xmlns:a16="http://schemas.microsoft.com/office/drawing/2014/main" id="{2BB5423C-6031-7516-BC22-E1B5064D6EEC}"/>
                </a:ext>
              </a:extLst>
            </p:cNvPr>
            <p:cNvSpPr txBox="1"/>
            <p:nvPr/>
          </p:nvSpPr>
          <p:spPr>
            <a:xfrm flipH="1">
              <a:off x="1869640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4" name="!!Text1">
              <a:extLst>
                <a:ext uri="{FF2B5EF4-FFF2-40B4-BE49-F238E27FC236}">
                  <a16:creationId xmlns:a16="http://schemas.microsoft.com/office/drawing/2014/main" id="{806BE7C2-AE88-E663-8E08-F91A5D5DA71E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5" name="!!Text3">
            <a:extLst>
              <a:ext uri="{FF2B5EF4-FFF2-40B4-BE49-F238E27FC236}">
                <a16:creationId xmlns:a16="http://schemas.microsoft.com/office/drawing/2014/main" id="{40ED9B27-3BD7-8F95-CB2F-E7234B04BCD7}"/>
              </a:ext>
            </a:extLst>
          </p:cNvPr>
          <p:cNvSpPr txBox="1"/>
          <p:nvPr/>
        </p:nvSpPr>
        <p:spPr>
          <a:xfrm>
            <a:off x="5508411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6" name="!!MainTitle1">
            <a:extLst>
              <a:ext uri="{FF2B5EF4-FFF2-40B4-BE49-F238E27FC236}">
                <a16:creationId xmlns:a16="http://schemas.microsoft.com/office/drawing/2014/main" id="{8D9089E5-D3F8-3B6B-9DAB-59E695120BB7}"/>
              </a:ext>
            </a:extLst>
          </p:cNvPr>
          <p:cNvSpPr txBox="1"/>
          <p:nvPr/>
        </p:nvSpPr>
        <p:spPr>
          <a:xfrm>
            <a:off x="12031531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dirty="0">
                <a:solidFill>
                  <a:schemeClr val="accent1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chemeClr val="accent1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chemeClr val="accent1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60000"/>
                  <a:lumOff val="4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7" name="!!SubTitle">
            <a:extLst>
              <a:ext uri="{FF2B5EF4-FFF2-40B4-BE49-F238E27FC236}">
                <a16:creationId xmlns:a16="http://schemas.microsoft.com/office/drawing/2014/main" id="{23B1EEF5-DAE7-389B-A5AE-837566FD56A2}"/>
              </a:ext>
            </a:extLst>
          </p:cNvPr>
          <p:cNvSpPr txBox="1"/>
          <p:nvPr/>
        </p:nvSpPr>
        <p:spPr>
          <a:xfrm>
            <a:off x="17698145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8" name="!!SubTitle">
            <a:extLst>
              <a:ext uri="{FF2B5EF4-FFF2-40B4-BE49-F238E27FC236}">
                <a16:creationId xmlns:a16="http://schemas.microsoft.com/office/drawing/2014/main" id="{79142617-F2AD-12AE-19EB-EB61117F8338}"/>
              </a:ext>
            </a:extLst>
          </p:cNvPr>
          <p:cNvSpPr txBox="1"/>
          <p:nvPr/>
        </p:nvSpPr>
        <p:spPr>
          <a:xfrm>
            <a:off x="15249744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, consectetuer adipiscing elit. Maecenas </a:t>
            </a:r>
            <a:r>
              <a:rPr lang="en-US" sz="36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porttitor</a:t>
            </a:r>
            <a:r>
              <a:rPr lang="en-US" sz="36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en-US" sz="36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congu</a:t>
            </a:r>
            <a:r>
              <a:rPr lang="en-US" sz="36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Pellentesque habitant morbi </a:t>
            </a:r>
            <a:r>
              <a:rPr lang="en-US" sz="32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tristique</a:t>
            </a:r>
            <a:r>
              <a:rPr lang="en-US" sz="3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en-US" sz="32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senectus</a:t>
            </a: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Proin pharetra nonummy pede. Mauris et </a:t>
            </a:r>
            <a:r>
              <a:rPr lang="en-US" sz="32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orci</a:t>
            </a:r>
            <a:r>
              <a:rPr lang="en-US" sz="32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AFE615F1-BC38-51D4-761F-D89AC3A0F64C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0" name="Freeform 7">
            <a:extLst>
              <a:ext uri="{FF2B5EF4-FFF2-40B4-BE49-F238E27FC236}">
                <a16:creationId xmlns:a16="http://schemas.microsoft.com/office/drawing/2014/main" id="{1B35F930-74F7-7927-3E89-8BF83A06B536}"/>
              </a:ext>
            </a:extLst>
          </p:cNvPr>
          <p:cNvSpPr>
            <a:spLocks noEditPoints="1"/>
          </p:cNvSpPr>
          <p:nvPr/>
        </p:nvSpPr>
        <p:spPr bwMode="auto">
          <a:xfrm>
            <a:off x="4367194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1" name="Freeform 9">
            <a:extLst>
              <a:ext uri="{FF2B5EF4-FFF2-40B4-BE49-F238E27FC236}">
                <a16:creationId xmlns:a16="http://schemas.microsoft.com/office/drawing/2014/main" id="{51D27EBA-CD08-1326-55E4-CE4990F6737D}"/>
              </a:ext>
            </a:extLst>
          </p:cNvPr>
          <p:cNvSpPr>
            <a:spLocks noEditPoints="1"/>
          </p:cNvSpPr>
          <p:nvPr/>
        </p:nvSpPr>
        <p:spPr bwMode="auto">
          <a:xfrm>
            <a:off x="3977102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2" name="Freeform 16">
            <a:extLst>
              <a:ext uri="{FF2B5EF4-FFF2-40B4-BE49-F238E27FC236}">
                <a16:creationId xmlns:a16="http://schemas.microsoft.com/office/drawing/2014/main" id="{BDA1836E-E005-7F6E-854A-B65DC17B40BC}"/>
              </a:ext>
            </a:extLst>
          </p:cNvPr>
          <p:cNvSpPr>
            <a:spLocks noEditPoints="1"/>
          </p:cNvSpPr>
          <p:nvPr/>
        </p:nvSpPr>
        <p:spPr bwMode="auto">
          <a:xfrm>
            <a:off x="2453578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3" name="Freeform 25">
            <a:extLst>
              <a:ext uri="{FF2B5EF4-FFF2-40B4-BE49-F238E27FC236}">
                <a16:creationId xmlns:a16="http://schemas.microsoft.com/office/drawing/2014/main" id="{82D6C317-6DAB-DE16-373B-B81F7B667EBF}"/>
              </a:ext>
            </a:extLst>
          </p:cNvPr>
          <p:cNvSpPr>
            <a:spLocks noEditPoints="1"/>
          </p:cNvSpPr>
          <p:nvPr/>
        </p:nvSpPr>
        <p:spPr bwMode="auto">
          <a:xfrm>
            <a:off x="316953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42227624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gallery dir="l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146A4135-335E-D351-B59A-84E62A41545B}"/>
              </a:ext>
            </a:extLst>
          </p:cNvPr>
          <p:cNvSpPr/>
          <p:nvPr/>
        </p:nvSpPr>
        <p:spPr>
          <a:xfrm>
            <a:off x="12019237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3" name="Arrow: Pentagon 2">
            <a:extLst>
              <a:ext uri="{FF2B5EF4-FFF2-40B4-BE49-F238E27FC236}">
                <a16:creationId xmlns:a16="http://schemas.microsoft.com/office/drawing/2014/main" id="{3CEF2EC4-FD05-177F-81B6-CB30A41AECDF}"/>
              </a:ext>
            </a:extLst>
          </p:cNvPr>
          <p:cNvSpPr/>
          <p:nvPr/>
        </p:nvSpPr>
        <p:spPr>
          <a:xfrm>
            <a:off x="14686236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0DBF1256-1F4B-80F5-1915-A9DDDD92E76D}"/>
              </a:ext>
            </a:extLst>
          </p:cNvPr>
          <p:cNvGrpSpPr/>
          <p:nvPr/>
        </p:nvGrpSpPr>
        <p:grpSpPr>
          <a:xfrm>
            <a:off x="12019236" y="7593505"/>
            <a:ext cx="2667002" cy="4369072"/>
            <a:chOff x="8418967" y="7439151"/>
            <a:chExt cx="2667002" cy="4369072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3CC316C0-F757-00B0-4699-105C3297D3EA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6" name="Hexagon 5">
              <a:extLst>
                <a:ext uri="{FF2B5EF4-FFF2-40B4-BE49-F238E27FC236}">
                  <a16:creationId xmlns:a16="http://schemas.microsoft.com/office/drawing/2014/main" id="{BF284157-F7BF-5DB9-6C17-9831B9AA3EB7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56354290-B82E-5685-706C-9E3B57E281E8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7B1F16EF-2FCF-AFC4-74F5-3918A894486E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01C80CE7-CC1C-1C1C-5C99-11B400337602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546031D-A405-E515-5E0E-2C11971AD111}"/>
                </a:ext>
              </a:extLst>
            </p:cNvPr>
            <p:cNvSpPr/>
            <p:nvPr/>
          </p:nvSpPr>
          <p:spPr>
            <a:xfrm rot="10800000">
              <a:off x="9227355" y="1088699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9AD2F3FF-1CA4-A558-86B5-5F2689706948}"/>
              </a:ext>
            </a:extLst>
          </p:cNvPr>
          <p:cNvSpPr/>
          <p:nvPr/>
        </p:nvSpPr>
        <p:spPr>
          <a:xfrm>
            <a:off x="14411761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A79DE584-E1B3-6621-9996-6896BDDBAC04}"/>
              </a:ext>
            </a:extLst>
          </p:cNvPr>
          <p:cNvGrpSpPr/>
          <p:nvPr/>
        </p:nvGrpSpPr>
        <p:grpSpPr>
          <a:xfrm>
            <a:off x="12308449" y="5562675"/>
            <a:ext cx="2088577" cy="2504236"/>
            <a:chOff x="8708180" y="5408321"/>
            <a:chExt cx="2088577" cy="2504236"/>
          </a:xfrm>
        </p:grpSpPr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D75BA9A6-A0E8-6224-B913-708B211D1C55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869C11B2-9E9D-A5AB-AFC8-10207AC8F32D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2AF39DB0-2D54-EC35-9FE0-83C8BC69BC0A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" name="Hexagon 15">
              <a:extLst>
                <a:ext uri="{FF2B5EF4-FFF2-40B4-BE49-F238E27FC236}">
                  <a16:creationId xmlns:a16="http://schemas.microsoft.com/office/drawing/2014/main" id="{F3594F75-5F4A-524A-0280-2C8E1E0C3066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17" name="Arrow: Pentagon 16">
            <a:extLst>
              <a:ext uri="{FF2B5EF4-FFF2-40B4-BE49-F238E27FC236}">
                <a16:creationId xmlns:a16="http://schemas.microsoft.com/office/drawing/2014/main" id="{D908C7F6-950A-B97F-C490-3A9189CF9BC8}"/>
              </a:ext>
            </a:extLst>
          </p:cNvPr>
          <p:cNvSpPr/>
          <p:nvPr/>
        </p:nvSpPr>
        <p:spPr>
          <a:xfrm>
            <a:off x="14164389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67CBE2D3-66F2-6D5F-CF2E-3EA415A85C13}"/>
              </a:ext>
            </a:extLst>
          </p:cNvPr>
          <p:cNvGrpSpPr/>
          <p:nvPr/>
        </p:nvGrpSpPr>
        <p:grpSpPr>
          <a:xfrm>
            <a:off x="12518335" y="3943393"/>
            <a:ext cx="1668804" cy="2000921"/>
            <a:chOff x="8918066" y="3789039"/>
            <a:chExt cx="1668804" cy="2000921"/>
          </a:xfrm>
        </p:grpSpPr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FA9EA561-310D-81CF-0D13-3768299DCCE2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739589B2-2827-729E-68CA-DD70979426EA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138299EC-0E0A-B358-53FC-A1D68F52AB20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2" name="Hexagon 21">
              <a:extLst>
                <a:ext uri="{FF2B5EF4-FFF2-40B4-BE49-F238E27FC236}">
                  <a16:creationId xmlns:a16="http://schemas.microsoft.com/office/drawing/2014/main" id="{5F7B42A3-1AD8-A9A5-7713-D4DF8DBC09C2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23" name="Arrow: Pentagon 22">
            <a:extLst>
              <a:ext uri="{FF2B5EF4-FFF2-40B4-BE49-F238E27FC236}">
                <a16:creationId xmlns:a16="http://schemas.microsoft.com/office/drawing/2014/main" id="{3360B998-D935-CA93-B0CC-8C296B0ACF64}"/>
              </a:ext>
            </a:extLst>
          </p:cNvPr>
          <p:cNvSpPr/>
          <p:nvPr/>
        </p:nvSpPr>
        <p:spPr>
          <a:xfrm>
            <a:off x="13991838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4D84200E-9483-99CA-A3A0-1F29E905FC7E}"/>
              </a:ext>
            </a:extLst>
          </p:cNvPr>
          <p:cNvSpPr/>
          <p:nvPr/>
        </p:nvSpPr>
        <p:spPr>
          <a:xfrm>
            <a:off x="10422261" y="11650505"/>
            <a:ext cx="5860948" cy="1191096"/>
          </a:xfrm>
          <a:prstGeom prst="ellipse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tx2">
                  <a:alpha val="40000"/>
                </a:scheme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F1BC6B4C-D98A-8490-078D-CA5A3442673A}"/>
              </a:ext>
            </a:extLst>
          </p:cNvPr>
          <p:cNvGrpSpPr/>
          <p:nvPr/>
        </p:nvGrpSpPr>
        <p:grpSpPr>
          <a:xfrm>
            <a:off x="12711681" y="2703136"/>
            <a:ext cx="1282113" cy="1537273"/>
            <a:chOff x="9111412" y="2548782"/>
            <a:chExt cx="1282113" cy="1537273"/>
          </a:xfrm>
        </p:grpSpPr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9AC176D5-EE7E-6FAA-6291-2149AA34BE9D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22C898CF-8B44-348E-E916-880B1CD5F737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34A888C1-A49B-B5AC-FEB1-0032BBF031F6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" name="Hexagon 28">
              <a:extLst>
                <a:ext uri="{FF2B5EF4-FFF2-40B4-BE49-F238E27FC236}">
                  <a16:creationId xmlns:a16="http://schemas.microsoft.com/office/drawing/2014/main" id="{0C13931F-D8F0-19C1-56FB-A583C53F4A31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1BEA1871-0A6C-27BE-BD65-286944DDA8DE}"/>
              </a:ext>
            </a:extLst>
          </p:cNvPr>
          <p:cNvGrpSpPr/>
          <p:nvPr/>
        </p:nvGrpSpPr>
        <p:grpSpPr>
          <a:xfrm>
            <a:off x="14225368" y="3007057"/>
            <a:ext cx="2521596" cy="923553"/>
            <a:chOff x="1869639" y="3801305"/>
            <a:chExt cx="1963585" cy="923553"/>
          </a:xfrm>
        </p:grpSpPr>
        <p:sp>
          <p:nvSpPr>
            <p:cNvPr id="31" name="!!Text3">
              <a:extLst>
                <a:ext uri="{FF2B5EF4-FFF2-40B4-BE49-F238E27FC236}">
                  <a16:creationId xmlns:a16="http://schemas.microsoft.com/office/drawing/2014/main" id="{02505C18-367A-2ED6-5D21-699C1CA1C1E4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!!Text1">
              <a:extLst>
                <a:ext uri="{FF2B5EF4-FFF2-40B4-BE49-F238E27FC236}">
                  <a16:creationId xmlns:a16="http://schemas.microsoft.com/office/drawing/2014/main" id="{F7346D85-766B-BB4E-B8F3-8FD3DFFFD0E4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3" name="!!Text3">
            <a:extLst>
              <a:ext uri="{FF2B5EF4-FFF2-40B4-BE49-F238E27FC236}">
                <a16:creationId xmlns:a16="http://schemas.microsoft.com/office/drawing/2014/main" id="{76FE5C92-AE85-5F7D-862E-A839C24E01C1}"/>
              </a:ext>
            </a:extLst>
          </p:cNvPr>
          <p:cNvSpPr txBox="1"/>
          <p:nvPr/>
        </p:nvSpPr>
        <p:spPr>
          <a:xfrm flipH="1">
            <a:off x="17003423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D7C064F1-2874-E9FF-BBBE-FFD4E776526A}"/>
              </a:ext>
            </a:extLst>
          </p:cNvPr>
          <p:cNvGrpSpPr/>
          <p:nvPr/>
        </p:nvGrpSpPr>
        <p:grpSpPr>
          <a:xfrm>
            <a:off x="14768035" y="4480936"/>
            <a:ext cx="2521596" cy="923553"/>
            <a:chOff x="1869639" y="3801305"/>
            <a:chExt cx="1963585" cy="923553"/>
          </a:xfrm>
        </p:grpSpPr>
        <p:sp>
          <p:nvSpPr>
            <p:cNvPr id="35" name="!!Text3">
              <a:extLst>
                <a:ext uri="{FF2B5EF4-FFF2-40B4-BE49-F238E27FC236}">
                  <a16:creationId xmlns:a16="http://schemas.microsoft.com/office/drawing/2014/main" id="{C6BCABFA-F458-828F-2075-3A4B4CA47864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" name="!!Text1">
              <a:extLst>
                <a:ext uri="{FF2B5EF4-FFF2-40B4-BE49-F238E27FC236}">
                  <a16:creationId xmlns:a16="http://schemas.microsoft.com/office/drawing/2014/main" id="{A6C3DC51-7B03-FE8F-9AD5-22C40E898DEC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7" name="!!Text3">
            <a:extLst>
              <a:ext uri="{FF2B5EF4-FFF2-40B4-BE49-F238E27FC236}">
                <a16:creationId xmlns:a16="http://schemas.microsoft.com/office/drawing/2014/main" id="{53AD0142-2B0D-6DE8-226A-21B4F6324C74}"/>
              </a:ext>
            </a:extLst>
          </p:cNvPr>
          <p:cNvSpPr txBox="1"/>
          <p:nvPr/>
        </p:nvSpPr>
        <p:spPr>
          <a:xfrm flipH="1">
            <a:off x="17546090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D452C784-64C5-8D28-8CC0-4829CEFF0B3D}"/>
              </a:ext>
            </a:extLst>
          </p:cNvPr>
          <p:cNvGrpSpPr/>
          <p:nvPr/>
        </p:nvGrpSpPr>
        <p:grpSpPr>
          <a:xfrm>
            <a:off x="15438376" y="6352345"/>
            <a:ext cx="2521596" cy="923553"/>
            <a:chOff x="1869639" y="3801305"/>
            <a:chExt cx="1963585" cy="923553"/>
          </a:xfrm>
        </p:grpSpPr>
        <p:sp>
          <p:nvSpPr>
            <p:cNvPr id="39" name="!!Text3">
              <a:extLst>
                <a:ext uri="{FF2B5EF4-FFF2-40B4-BE49-F238E27FC236}">
                  <a16:creationId xmlns:a16="http://schemas.microsoft.com/office/drawing/2014/main" id="{71546494-3AF9-A2C7-D3F8-96CD113EE5EA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0" name="!!Text1">
              <a:extLst>
                <a:ext uri="{FF2B5EF4-FFF2-40B4-BE49-F238E27FC236}">
                  <a16:creationId xmlns:a16="http://schemas.microsoft.com/office/drawing/2014/main" id="{4C3D5EAA-72B6-D5EB-29F0-C4AC38DF985D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1" name="!!Text3">
            <a:extLst>
              <a:ext uri="{FF2B5EF4-FFF2-40B4-BE49-F238E27FC236}">
                <a16:creationId xmlns:a16="http://schemas.microsoft.com/office/drawing/2014/main" id="{93DED87E-BF90-EF61-104E-0DD27968457B}"/>
              </a:ext>
            </a:extLst>
          </p:cNvPr>
          <p:cNvSpPr txBox="1"/>
          <p:nvPr/>
        </p:nvSpPr>
        <p:spPr>
          <a:xfrm flipH="1">
            <a:off x="18216431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0793204D-ECD5-9155-56D6-31CEBBA6177A}"/>
              </a:ext>
            </a:extLst>
          </p:cNvPr>
          <p:cNvGrpSpPr/>
          <p:nvPr/>
        </p:nvGrpSpPr>
        <p:grpSpPr>
          <a:xfrm>
            <a:off x="16283209" y="8482443"/>
            <a:ext cx="2521596" cy="923553"/>
            <a:chOff x="1869639" y="3801305"/>
            <a:chExt cx="1963585" cy="923553"/>
          </a:xfrm>
        </p:grpSpPr>
        <p:sp>
          <p:nvSpPr>
            <p:cNvPr id="43" name="!!Text3">
              <a:extLst>
                <a:ext uri="{FF2B5EF4-FFF2-40B4-BE49-F238E27FC236}">
                  <a16:creationId xmlns:a16="http://schemas.microsoft.com/office/drawing/2014/main" id="{02F07BE7-6AD8-9C89-57BB-6B61C821676F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4" name="!!Text1">
              <a:extLst>
                <a:ext uri="{FF2B5EF4-FFF2-40B4-BE49-F238E27FC236}">
                  <a16:creationId xmlns:a16="http://schemas.microsoft.com/office/drawing/2014/main" id="{5FB42857-269F-B216-3791-4193FC450162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5" name="!!Text3">
            <a:extLst>
              <a:ext uri="{FF2B5EF4-FFF2-40B4-BE49-F238E27FC236}">
                <a16:creationId xmlns:a16="http://schemas.microsoft.com/office/drawing/2014/main" id="{94FAAAD9-9FDC-B32B-C0EA-F4D54777104F}"/>
              </a:ext>
            </a:extLst>
          </p:cNvPr>
          <p:cNvSpPr txBox="1"/>
          <p:nvPr/>
        </p:nvSpPr>
        <p:spPr>
          <a:xfrm flipH="1">
            <a:off x="19061264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6" name="!!MainTitle1">
            <a:extLst>
              <a:ext uri="{FF2B5EF4-FFF2-40B4-BE49-F238E27FC236}">
                <a16:creationId xmlns:a16="http://schemas.microsoft.com/office/drawing/2014/main" id="{E0A44770-AE59-0D4D-00CF-58EA5F97CB22}"/>
              </a:ext>
            </a:extLst>
          </p:cNvPr>
          <p:cNvSpPr txBox="1"/>
          <p:nvPr/>
        </p:nvSpPr>
        <p:spPr>
          <a:xfrm>
            <a:off x="1253272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7" name="!!SubTitle">
            <a:extLst>
              <a:ext uri="{FF2B5EF4-FFF2-40B4-BE49-F238E27FC236}">
                <a16:creationId xmlns:a16="http://schemas.microsoft.com/office/drawing/2014/main" id="{E60DF4C9-F7B0-05D0-3B1A-D2078C502269}"/>
              </a:ext>
            </a:extLst>
          </p:cNvPr>
          <p:cNvSpPr txBox="1"/>
          <p:nvPr/>
        </p:nvSpPr>
        <p:spPr>
          <a:xfrm>
            <a:off x="1253272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ysClr val="windowText" lastClr="000000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ysClr val="windowText" lastClr="000000"/>
                </a:solidFill>
                <a:latin typeface="+mj-lt"/>
              </a:rPr>
              <a:t> </a:t>
            </a: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8" name="!!SubTitle">
            <a:extLst>
              <a:ext uri="{FF2B5EF4-FFF2-40B4-BE49-F238E27FC236}">
                <a16:creationId xmlns:a16="http://schemas.microsoft.com/office/drawing/2014/main" id="{D4CECA7E-404F-619B-8769-65723902D588}"/>
              </a:ext>
            </a:extLst>
          </p:cNvPr>
          <p:cNvSpPr txBox="1"/>
          <p:nvPr/>
        </p:nvSpPr>
        <p:spPr>
          <a:xfrm>
            <a:off x="2483151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ysClr val="windowText" lastClr="000000"/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ysClr val="windowText" lastClr="000000"/>
                </a:solidFill>
              </a:rPr>
              <a:t>, consectetuer adipiscing elit. Maecenas </a:t>
            </a:r>
            <a:r>
              <a:rPr lang="en-US" sz="3600" dirty="0" err="1">
                <a:solidFill>
                  <a:sysClr val="windowText" lastClr="000000"/>
                </a:solidFill>
              </a:rPr>
              <a:t>porttitor</a:t>
            </a:r>
            <a:r>
              <a:rPr lang="en-US" sz="3600" dirty="0">
                <a:solidFill>
                  <a:sysClr val="windowText" lastClr="000000"/>
                </a:solidFill>
              </a:rPr>
              <a:t> </a:t>
            </a:r>
            <a:r>
              <a:rPr lang="en-US" sz="3600" dirty="0" err="1">
                <a:solidFill>
                  <a:sysClr val="windowText" lastClr="000000"/>
                </a:solidFill>
              </a:rPr>
              <a:t>congu</a:t>
            </a:r>
            <a:r>
              <a:rPr lang="en-US" sz="3600" dirty="0">
                <a:solidFill>
                  <a:sysClr val="windowText" lastClr="000000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Pellentesque habitant morbi </a:t>
            </a:r>
            <a:r>
              <a:rPr lang="en-US" sz="3200" dirty="0" err="1">
                <a:solidFill>
                  <a:sysClr val="windowText" lastClr="000000"/>
                </a:solidFill>
              </a:rPr>
              <a:t>tristique</a:t>
            </a:r>
            <a:r>
              <a:rPr lang="en-US" sz="3200" dirty="0">
                <a:solidFill>
                  <a:sysClr val="windowText" lastClr="000000"/>
                </a:solidFill>
              </a:rPr>
              <a:t> </a:t>
            </a:r>
            <a:r>
              <a:rPr lang="en-US" sz="3200" dirty="0" err="1">
                <a:solidFill>
                  <a:sysClr val="windowText" lastClr="000000"/>
                </a:solidFill>
              </a:rPr>
              <a:t>senectus</a:t>
            </a: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Proin pharetra nonummy pede. Mauris et </a:t>
            </a:r>
            <a:r>
              <a:rPr lang="en-US" sz="3200" dirty="0" err="1">
                <a:solidFill>
                  <a:sysClr val="windowText" lastClr="000000"/>
                </a:solidFill>
              </a:rPr>
              <a:t>orci</a:t>
            </a:r>
            <a:r>
              <a:rPr lang="en-US" sz="3200" dirty="0">
                <a:solidFill>
                  <a:sysClr val="windowText" lastClr="000000"/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1EC76B01-556F-7107-AAE2-D5DA969E6A09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0" name="Freeform 7">
            <a:extLst>
              <a:ext uri="{FF2B5EF4-FFF2-40B4-BE49-F238E27FC236}">
                <a16:creationId xmlns:a16="http://schemas.microsoft.com/office/drawing/2014/main" id="{202877D6-9F3A-A1B7-CE8B-82F4B1836991}"/>
              </a:ext>
            </a:extLst>
          </p:cNvPr>
          <p:cNvSpPr>
            <a:spLocks noEditPoints="1"/>
          </p:cNvSpPr>
          <p:nvPr/>
        </p:nvSpPr>
        <p:spPr bwMode="auto">
          <a:xfrm>
            <a:off x="19624312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1" name="Freeform 9">
            <a:extLst>
              <a:ext uri="{FF2B5EF4-FFF2-40B4-BE49-F238E27FC236}">
                <a16:creationId xmlns:a16="http://schemas.microsoft.com/office/drawing/2014/main" id="{7A727613-603C-F4F9-3E3F-3901E03F7C06}"/>
              </a:ext>
            </a:extLst>
          </p:cNvPr>
          <p:cNvSpPr>
            <a:spLocks noEditPoints="1"/>
          </p:cNvSpPr>
          <p:nvPr/>
        </p:nvSpPr>
        <p:spPr bwMode="auto">
          <a:xfrm>
            <a:off x="20502385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2" name="Freeform 16">
            <a:extLst>
              <a:ext uri="{FF2B5EF4-FFF2-40B4-BE49-F238E27FC236}">
                <a16:creationId xmlns:a16="http://schemas.microsoft.com/office/drawing/2014/main" id="{A8D48F32-1B89-55C5-1291-45295C936EE8}"/>
              </a:ext>
            </a:extLst>
          </p:cNvPr>
          <p:cNvSpPr>
            <a:spLocks noEditPoints="1"/>
          </p:cNvSpPr>
          <p:nvPr/>
        </p:nvSpPr>
        <p:spPr bwMode="auto">
          <a:xfrm>
            <a:off x="21991107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3" name="Freeform 25">
            <a:extLst>
              <a:ext uri="{FF2B5EF4-FFF2-40B4-BE49-F238E27FC236}">
                <a16:creationId xmlns:a16="http://schemas.microsoft.com/office/drawing/2014/main" id="{AEC3CEA5-350E-A100-8CAF-094E439FF994}"/>
              </a:ext>
            </a:extLst>
          </p:cNvPr>
          <p:cNvSpPr>
            <a:spLocks noEditPoints="1"/>
          </p:cNvSpPr>
          <p:nvPr/>
        </p:nvSpPr>
        <p:spPr bwMode="auto">
          <a:xfrm>
            <a:off x="2118907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909235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prism dir="u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Freeform: Shape 169">
            <a:extLst>
              <a:ext uri="{FF2B5EF4-FFF2-40B4-BE49-F238E27FC236}">
                <a16:creationId xmlns:a16="http://schemas.microsoft.com/office/drawing/2014/main" id="{0F2BB403-800D-B6FB-C882-91E27E9E88A0}"/>
              </a:ext>
            </a:extLst>
          </p:cNvPr>
          <p:cNvSpPr/>
          <p:nvPr/>
        </p:nvSpPr>
        <p:spPr>
          <a:xfrm flipH="1">
            <a:off x="10426821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171" name="Arrow: Pentagon 170">
            <a:extLst>
              <a:ext uri="{FF2B5EF4-FFF2-40B4-BE49-F238E27FC236}">
                <a16:creationId xmlns:a16="http://schemas.microsoft.com/office/drawing/2014/main" id="{25D26BC6-9E04-91D4-741D-47E91959390F}"/>
              </a:ext>
            </a:extLst>
          </p:cNvPr>
          <p:cNvSpPr/>
          <p:nvPr/>
        </p:nvSpPr>
        <p:spPr>
          <a:xfrm flipH="1">
            <a:off x="3566719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B916A640-AD50-09C2-0472-77BE5F56F0AD}"/>
              </a:ext>
            </a:extLst>
          </p:cNvPr>
          <p:cNvGrpSpPr/>
          <p:nvPr/>
        </p:nvGrpSpPr>
        <p:grpSpPr>
          <a:xfrm flipH="1">
            <a:off x="10426820" y="7593505"/>
            <a:ext cx="2667002" cy="4369072"/>
            <a:chOff x="8418967" y="7439151"/>
            <a:chExt cx="2667002" cy="4369072"/>
          </a:xfrm>
        </p:grpSpPr>
        <p:sp>
          <p:nvSpPr>
            <p:cNvPr id="282" name="Freeform: Shape 281">
              <a:extLst>
                <a:ext uri="{FF2B5EF4-FFF2-40B4-BE49-F238E27FC236}">
                  <a16:creationId xmlns:a16="http://schemas.microsoft.com/office/drawing/2014/main" id="{A3AC7275-0409-CCAB-90C7-8B0F80193A23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3" name="Hexagon 282">
              <a:extLst>
                <a:ext uri="{FF2B5EF4-FFF2-40B4-BE49-F238E27FC236}">
                  <a16:creationId xmlns:a16="http://schemas.microsoft.com/office/drawing/2014/main" id="{A74EFD64-7B31-6308-6743-29BB16C53139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284" name="Freeform: Shape 283">
              <a:extLst>
                <a:ext uri="{FF2B5EF4-FFF2-40B4-BE49-F238E27FC236}">
                  <a16:creationId xmlns:a16="http://schemas.microsoft.com/office/drawing/2014/main" id="{18C73522-71E2-C4C4-F781-09CF81BFA8F5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5" name="Freeform: Shape 284">
              <a:extLst>
                <a:ext uri="{FF2B5EF4-FFF2-40B4-BE49-F238E27FC236}">
                  <a16:creationId xmlns:a16="http://schemas.microsoft.com/office/drawing/2014/main" id="{1300AC41-CA91-20A8-271F-91D07F0DC147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6" name="Freeform: Shape 285">
              <a:extLst>
                <a:ext uri="{FF2B5EF4-FFF2-40B4-BE49-F238E27FC236}">
                  <a16:creationId xmlns:a16="http://schemas.microsoft.com/office/drawing/2014/main" id="{C7351AC8-3CDE-5165-D8CA-3F5D03780278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7" name="Freeform: Shape 286">
              <a:extLst>
                <a:ext uri="{FF2B5EF4-FFF2-40B4-BE49-F238E27FC236}">
                  <a16:creationId xmlns:a16="http://schemas.microsoft.com/office/drawing/2014/main" id="{48CE5156-5674-C5E0-904E-4293FBBB2878}"/>
                </a:ext>
              </a:extLst>
            </p:cNvPr>
            <p:cNvSpPr/>
            <p:nvPr/>
          </p:nvSpPr>
          <p:spPr>
            <a:xfrm rot="10800000">
              <a:off x="9227355" y="1088699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288" name="Arrow: Pentagon 287">
            <a:extLst>
              <a:ext uri="{FF2B5EF4-FFF2-40B4-BE49-F238E27FC236}">
                <a16:creationId xmlns:a16="http://schemas.microsoft.com/office/drawing/2014/main" id="{95BDC302-7FEF-C36E-A070-75A3B80232BE}"/>
              </a:ext>
            </a:extLst>
          </p:cNvPr>
          <p:cNvSpPr/>
          <p:nvPr/>
        </p:nvSpPr>
        <p:spPr>
          <a:xfrm flipH="1">
            <a:off x="4430150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289" name="Group 288">
            <a:extLst>
              <a:ext uri="{FF2B5EF4-FFF2-40B4-BE49-F238E27FC236}">
                <a16:creationId xmlns:a16="http://schemas.microsoft.com/office/drawing/2014/main" id="{B1456531-E588-D1A3-9FAA-A410AAE487BE}"/>
              </a:ext>
            </a:extLst>
          </p:cNvPr>
          <p:cNvGrpSpPr/>
          <p:nvPr/>
        </p:nvGrpSpPr>
        <p:grpSpPr>
          <a:xfrm flipH="1">
            <a:off x="10716033" y="5562675"/>
            <a:ext cx="2088577" cy="2504236"/>
            <a:chOff x="8708180" y="5408321"/>
            <a:chExt cx="2088577" cy="2504236"/>
          </a:xfrm>
        </p:grpSpPr>
        <p:sp>
          <p:nvSpPr>
            <p:cNvPr id="290" name="Freeform: Shape 289">
              <a:extLst>
                <a:ext uri="{FF2B5EF4-FFF2-40B4-BE49-F238E27FC236}">
                  <a16:creationId xmlns:a16="http://schemas.microsoft.com/office/drawing/2014/main" id="{1BC28346-50EB-F4FD-2FB5-4ABD4E9C058E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1" name="Freeform: Shape 290">
              <a:extLst>
                <a:ext uri="{FF2B5EF4-FFF2-40B4-BE49-F238E27FC236}">
                  <a16:creationId xmlns:a16="http://schemas.microsoft.com/office/drawing/2014/main" id="{0A32CB3D-B3F6-DFFD-F165-9E956D8FB01B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2" name="Freeform: Shape 291">
              <a:extLst>
                <a:ext uri="{FF2B5EF4-FFF2-40B4-BE49-F238E27FC236}">
                  <a16:creationId xmlns:a16="http://schemas.microsoft.com/office/drawing/2014/main" id="{11E9C127-FDE2-4373-AF14-A359B93E7976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3" name="Hexagon 292">
              <a:extLst>
                <a:ext uri="{FF2B5EF4-FFF2-40B4-BE49-F238E27FC236}">
                  <a16:creationId xmlns:a16="http://schemas.microsoft.com/office/drawing/2014/main" id="{2E9AB59C-D354-280E-4B79-2B273BD50333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294" name="Arrow: Pentagon 293">
            <a:extLst>
              <a:ext uri="{FF2B5EF4-FFF2-40B4-BE49-F238E27FC236}">
                <a16:creationId xmlns:a16="http://schemas.microsoft.com/office/drawing/2014/main" id="{D3963CAB-4109-F072-ABDF-3EF53FAA10AF}"/>
              </a:ext>
            </a:extLst>
          </p:cNvPr>
          <p:cNvSpPr/>
          <p:nvPr/>
        </p:nvSpPr>
        <p:spPr>
          <a:xfrm flipH="1">
            <a:off x="5205626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295" name="Group 294">
            <a:extLst>
              <a:ext uri="{FF2B5EF4-FFF2-40B4-BE49-F238E27FC236}">
                <a16:creationId xmlns:a16="http://schemas.microsoft.com/office/drawing/2014/main" id="{34A1CA47-A56F-1DDF-4C5A-72376F037D1F}"/>
              </a:ext>
            </a:extLst>
          </p:cNvPr>
          <p:cNvGrpSpPr/>
          <p:nvPr/>
        </p:nvGrpSpPr>
        <p:grpSpPr>
          <a:xfrm flipH="1">
            <a:off x="10925919" y="3943393"/>
            <a:ext cx="1668804" cy="2000921"/>
            <a:chOff x="8918066" y="3789039"/>
            <a:chExt cx="1668804" cy="2000921"/>
          </a:xfrm>
        </p:grpSpPr>
        <p:sp>
          <p:nvSpPr>
            <p:cNvPr id="296" name="Freeform: Shape 295">
              <a:extLst>
                <a:ext uri="{FF2B5EF4-FFF2-40B4-BE49-F238E27FC236}">
                  <a16:creationId xmlns:a16="http://schemas.microsoft.com/office/drawing/2014/main" id="{0CF839BB-7ECD-F177-8A10-D6317CB8F966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7" name="Freeform: Shape 296">
              <a:extLst>
                <a:ext uri="{FF2B5EF4-FFF2-40B4-BE49-F238E27FC236}">
                  <a16:creationId xmlns:a16="http://schemas.microsoft.com/office/drawing/2014/main" id="{F4A8B604-6408-5F93-1F67-F04D052012AC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8" name="Freeform: Shape 297">
              <a:extLst>
                <a:ext uri="{FF2B5EF4-FFF2-40B4-BE49-F238E27FC236}">
                  <a16:creationId xmlns:a16="http://schemas.microsoft.com/office/drawing/2014/main" id="{DF880FBF-A41C-B02A-B80D-807B17FD19FE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9" name="Hexagon 298">
              <a:extLst>
                <a:ext uri="{FF2B5EF4-FFF2-40B4-BE49-F238E27FC236}">
                  <a16:creationId xmlns:a16="http://schemas.microsoft.com/office/drawing/2014/main" id="{9324FC1F-9856-10E6-C14A-2FBF65F676FB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300" name="Arrow: Pentagon 299">
            <a:extLst>
              <a:ext uri="{FF2B5EF4-FFF2-40B4-BE49-F238E27FC236}">
                <a16:creationId xmlns:a16="http://schemas.microsoft.com/office/drawing/2014/main" id="{13FD1311-C841-9C1C-52E5-B7FBD5979F24}"/>
              </a:ext>
            </a:extLst>
          </p:cNvPr>
          <p:cNvSpPr/>
          <p:nvPr/>
        </p:nvSpPr>
        <p:spPr>
          <a:xfrm flipH="1">
            <a:off x="5859159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2"/>
              </a:solidFill>
            </a:endParaRPr>
          </a:p>
        </p:txBody>
      </p:sp>
      <p:sp>
        <p:nvSpPr>
          <p:cNvPr id="301" name="Oval 300">
            <a:extLst>
              <a:ext uri="{FF2B5EF4-FFF2-40B4-BE49-F238E27FC236}">
                <a16:creationId xmlns:a16="http://schemas.microsoft.com/office/drawing/2014/main" id="{8FCA56D7-A5BB-1B6A-9C64-05E09100B0E6}"/>
              </a:ext>
            </a:extLst>
          </p:cNvPr>
          <p:cNvSpPr/>
          <p:nvPr/>
        </p:nvSpPr>
        <p:spPr>
          <a:xfrm>
            <a:off x="8829845" y="11650505"/>
            <a:ext cx="5860948" cy="1191096"/>
          </a:xfrm>
          <a:prstGeom prst="ellipse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rgbClr val="0B0A0E">
                  <a:alpha val="34000"/>
                </a:srgb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  <p:grpSp>
        <p:nvGrpSpPr>
          <p:cNvPr id="302" name="Group 301">
            <a:extLst>
              <a:ext uri="{FF2B5EF4-FFF2-40B4-BE49-F238E27FC236}">
                <a16:creationId xmlns:a16="http://schemas.microsoft.com/office/drawing/2014/main" id="{354EF275-696B-A45C-426E-F35670E68E92}"/>
              </a:ext>
            </a:extLst>
          </p:cNvPr>
          <p:cNvGrpSpPr/>
          <p:nvPr/>
        </p:nvGrpSpPr>
        <p:grpSpPr>
          <a:xfrm flipH="1">
            <a:off x="11119265" y="2703136"/>
            <a:ext cx="1282113" cy="1537273"/>
            <a:chOff x="9111412" y="2548782"/>
            <a:chExt cx="1282113" cy="1537273"/>
          </a:xfrm>
        </p:grpSpPr>
        <p:sp>
          <p:nvSpPr>
            <p:cNvPr id="303" name="Freeform: Shape 302">
              <a:extLst>
                <a:ext uri="{FF2B5EF4-FFF2-40B4-BE49-F238E27FC236}">
                  <a16:creationId xmlns:a16="http://schemas.microsoft.com/office/drawing/2014/main" id="{883F30B8-A530-5BDA-DBAC-F14074EDBD60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04" name="Freeform: Shape 303">
              <a:extLst>
                <a:ext uri="{FF2B5EF4-FFF2-40B4-BE49-F238E27FC236}">
                  <a16:creationId xmlns:a16="http://schemas.microsoft.com/office/drawing/2014/main" id="{E8B7495D-510D-049A-D1DD-53F133724924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05" name="Freeform: Shape 304">
              <a:extLst>
                <a:ext uri="{FF2B5EF4-FFF2-40B4-BE49-F238E27FC236}">
                  <a16:creationId xmlns:a16="http://schemas.microsoft.com/office/drawing/2014/main" id="{3624C706-10F1-2AAB-DC0E-1A33D745CFC6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06" name="Hexagon 305">
              <a:extLst>
                <a:ext uri="{FF2B5EF4-FFF2-40B4-BE49-F238E27FC236}">
                  <a16:creationId xmlns:a16="http://schemas.microsoft.com/office/drawing/2014/main" id="{9EA2333B-709A-AD24-6916-1FB13F545F5C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307" name="Group 306">
            <a:extLst>
              <a:ext uri="{FF2B5EF4-FFF2-40B4-BE49-F238E27FC236}">
                <a16:creationId xmlns:a16="http://schemas.microsoft.com/office/drawing/2014/main" id="{26F89D26-CAF1-DC33-75C9-144C22098167}"/>
              </a:ext>
            </a:extLst>
          </p:cNvPr>
          <p:cNvGrpSpPr/>
          <p:nvPr/>
        </p:nvGrpSpPr>
        <p:grpSpPr>
          <a:xfrm flipH="1">
            <a:off x="8032752" y="3007057"/>
            <a:ext cx="2521596" cy="923553"/>
            <a:chOff x="1869639" y="3801305"/>
            <a:chExt cx="1963585" cy="923553"/>
          </a:xfrm>
        </p:grpSpPr>
        <p:sp>
          <p:nvSpPr>
            <p:cNvPr id="308" name="!!Text3">
              <a:extLst>
                <a:ext uri="{FF2B5EF4-FFF2-40B4-BE49-F238E27FC236}">
                  <a16:creationId xmlns:a16="http://schemas.microsoft.com/office/drawing/2014/main" id="{7A47B8D8-C5F8-7515-15A7-8B0F714F0E82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09" name="!!Text1">
              <a:extLst>
                <a:ext uri="{FF2B5EF4-FFF2-40B4-BE49-F238E27FC236}">
                  <a16:creationId xmlns:a16="http://schemas.microsoft.com/office/drawing/2014/main" id="{A2F176DA-A1D2-41D4-CF49-635B66E328DE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10" name="!!Text3">
            <a:extLst>
              <a:ext uri="{FF2B5EF4-FFF2-40B4-BE49-F238E27FC236}">
                <a16:creationId xmlns:a16="http://schemas.microsoft.com/office/drawing/2014/main" id="{CA96ACC3-4FD4-8BB9-7FC9-CCE0092A69DD}"/>
              </a:ext>
            </a:extLst>
          </p:cNvPr>
          <p:cNvSpPr txBox="1"/>
          <p:nvPr/>
        </p:nvSpPr>
        <p:spPr>
          <a:xfrm>
            <a:off x="6437408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11" name="Group 310">
            <a:extLst>
              <a:ext uri="{FF2B5EF4-FFF2-40B4-BE49-F238E27FC236}">
                <a16:creationId xmlns:a16="http://schemas.microsoft.com/office/drawing/2014/main" id="{AC3C17D5-07EA-EF34-FB7E-9789F4A27EFD}"/>
              </a:ext>
            </a:extLst>
          </p:cNvPr>
          <p:cNvGrpSpPr/>
          <p:nvPr/>
        </p:nvGrpSpPr>
        <p:grpSpPr>
          <a:xfrm flipH="1">
            <a:off x="7749335" y="4480936"/>
            <a:ext cx="2521596" cy="923553"/>
            <a:chOff x="1869639" y="3801305"/>
            <a:chExt cx="1963585" cy="923553"/>
          </a:xfrm>
        </p:grpSpPr>
        <p:sp>
          <p:nvSpPr>
            <p:cNvPr id="312" name="!!Text3">
              <a:extLst>
                <a:ext uri="{FF2B5EF4-FFF2-40B4-BE49-F238E27FC236}">
                  <a16:creationId xmlns:a16="http://schemas.microsoft.com/office/drawing/2014/main" id="{B5B41BC4-FFA2-ED54-F17A-706F344CBE04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13" name="!!Text1">
              <a:extLst>
                <a:ext uri="{FF2B5EF4-FFF2-40B4-BE49-F238E27FC236}">
                  <a16:creationId xmlns:a16="http://schemas.microsoft.com/office/drawing/2014/main" id="{BD171268-0913-AA41-0F82-D3BA99ABF7C5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14" name="!!Text3">
            <a:extLst>
              <a:ext uri="{FF2B5EF4-FFF2-40B4-BE49-F238E27FC236}">
                <a16:creationId xmlns:a16="http://schemas.microsoft.com/office/drawing/2014/main" id="{743982F3-7670-82B5-1E2E-F49CEA9BFA06}"/>
              </a:ext>
            </a:extLst>
          </p:cNvPr>
          <p:cNvSpPr txBox="1"/>
          <p:nvPr/>
        </p:nvSpPr>
        <p:spPr>
          <a:xfrm>
            <a:off x="6153991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15" name="Group 314">
            <a:extLst>
              <a:ext uri="{FF2B5EF4-FFF2-40B4-BE49-F238E27FC236}">
                <a16:creationId xmlns:a16="http://schemas.microsoft.com/office/drawing/2014/main" id="{54BB0748-10E3-20D7-7EE6-A76E471B10F9}"/>
              </a:ext>
            </a:extLst>
          </p:cNvPr>
          <p:cNvGrpSpPr/>
          <p:nvPr/>
        </p:nvGrpSpPr>
        <p:grpSpPr>
          <a:xfrm flipH="1">
            <a:off x="7396828" y="6352345"/>
            <a:ext cx="2521596" cy="923553"/>
            <a:chOff x="1869639" y="3801305"/>
            <a:chExt cx="1963585" cy="923553"/>
          </a:xfrm>
        </p:grpSpPr>
        <p:sp>
          <p:nvSpPr>
            <p:cNvPr id="316" name="!!Text3">
              <a:extLst>
                <a:ext uri="{FF2B5EF4-FFF2-40B4-BE49-F238E27FC236}">
                  <a16:creationId xmlns:a16="http://schemas.microsoft.com/office/drawing/2014/main" id="{5A779EF2-83BB-E513-7601-651766AF3A99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17" name="!!Text1">
              <a:extLst>
                <a:ext uri="{FF2B5EF4-FFF2-40B4-BE49-F238E27FC236}">
                  <a16:creationId xmlns:a16="http://schemas.microsoft.com/office/drawing/2014/main" id="{3C66EC00-5BFD-9412-5AD7-005BFA2A5FA8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18" name="!!Text3">
            <a:extLst>
              <a:ext uri="{FF2B5EF4-FFF2-40B4-BE49-F238E27FC236}">
                <a16:creationId xmlns:a16="http://schemas.microsoft.com/office/drawing/2014/main" id="{F155C69E-33CD-3F20-2433-989E3B69F055}"/>
              </a:ext>
            </a:extLst>
          </p:cNvPr>
          <p:cNvSpPr txBox="1"/>
          <p:nvPr/>
        </p:nvSpPr>
        <p:spPr>
          <a:xfrm>
            <a:off x="5801484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19" name="Group 318">
            <a:extLst>
              <a:ext uri="{FF2B5EF4-FFF2-40B4-BE49-F238E27FC236}">
                <a16:creationId xmlns:a16="http://schemas.microsoft.com/office/drawing/2014/main" id="{C5C9D832-A986-4820-2D5E-2A32E0D43FAD}"/>
              </a:ext>
            </a:extLst>
          </p:cNvPr>
          <p:cNvGrpSpPr/>
          <p:nvPr/>
        </p:nvGrpSpPr>
        <p:grpSpPr>
          <a:xfrm flipH="1">
            <a:off x="7103754" y="8482443"/>
            <a:ext cx="2521595" cy="923553"/>
            <a:chOff x="1869640" y="3801305"/>
            <a:chExt cx="1963584" cy="923553"/>
          </a:xfrm>
        </p:grpSpPr>
        <p:sp>
          <p:nvSpPr>
            <p:cNvPr id="320" name="!!Text3">
              <a:extLst>
                <a:ext uri="{FF2B5EF4-FFF2-40B4-BE49-F238E27FC236}">
                  <a16:creationId xmlns:a16="http://schemas.microsoft.com/office/drawing/2014/main" id="{64135F3E-D33C-BC32-90D0-7B2DD284C607}"/>
                </a:ext>
              </a:extLst>
            </p:cNvPr>
            <p:cNvSpPr txBox="1"/>
            <p:nvPr/>
          </p:nvSpPr>
          <p:spPr>
            <a:xfrm flipH="1">
              <a:off x="1869640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1" name="!!Text1">
              <a:extLst>
                <a:ext uri="{FF2B5EF4-FFF2-40B4-BE49-F238E27FC236}">
                  <a16:creationId xmlns:a16="http://schemas.microsoft.com/office/drawing/2014/main" id="{232523A7-723B-8F8A-534F-F8551183F5CD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22" name="!!Text3">
            <a:extLst>
              <a:ext uri="{FF2B5EF4-FFF2-40B4-BE49-F238E27FC236}">
                <a16:creationId xmlns:a16="http://schemas.microsoft.com/office/drawing/2014/main" id="{2B29282B-324F-FB6B-8FF7-37E9F860FC8E}"/>
              </a:ext>
            </a:extLst>
          </p:cNvPr>
          <p:cNvSpPr txBox="1"/>
          <p:nvPr/>
        </p:nvSpPr>
        <p:spPr>
          <a:xfrm>
            <a:off x="5508411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23" name="!!MainTitle1">
            <a:extLst>
              <a:ext uri="{FF2B5EF4-FFF2-40B4-BE49-F238E27FC236}">
                <a16:creationId xmlns:a16="http://schemas.microsoft.com/office/drawing/2014/main" id="{38B872FF-2B09-05E2-0D96-0CB29B0F53C5}"/>
              </a:ext>
            </a:extLst>
          </p:cNvPr>
          <p:cNvSpPr txBox="1"/>
          <p:nvPr/>
        </p:nvSpPr>
        <p:spPr>
          <a:xfrm>
            <a:off x="12031531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24" name="!!SubTitle">
            <a:extLst>
              <a:ext uri="{FF2B5EF4-FFF2-40B4-BE49-F238E27FC236}">
                <a16:creationId xmlns:a16="http://schemas.microsoft.com/office/drawing/2014/main" id="{AEB8C14C-C58B-AE77-2D6E-18623BF4393A}"/>
              </a:ext>
            </a:extLst>
          </p:cNvPr>
          <p:cNvSpPr txBox="1"/>
          <p:nvPr/>
        </p:nvSpPr>
        <p:spPr>
          <a:xfrm>
            <a:off x="17698145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25" name="!!SubTitle">
            <a:extLst>
              <a:ext uri="{FF2B5EF4-FFF2-40B4-BE49-F238E27FC236}">
                <a16:creationId xmlns:a16="http://schemas.microsoft.com/office/drawing/2014/main" id="{B3C00577-7699-27D8-CD53-BEC7727EB9C0}"/>
              </a:ext>
            </a:extLst>
          </p:cNvPr>
          <p:cNvSpPr txBox="1"/>
          <p:nvPr/>
        </p:nvSpPr>
        <p:spPr>
          <a:xfrm>
            <a:off x="15249744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chemeClr val="tx2">
                    <a:lumMod val="85000"/>
                  </a:schemeClr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, consectetuer adipiscing elit. Maecenas </a:t>
            </a:r>
            <a:r>
              <a:rPr lang="en-US" sz="3600" dirty="0" err="1">
                <a:solidFill>
                  <a:schemeClr val="tx2">
                    <a:lumMod val="85000"/>
                  </a:schemeClr>
                </a:solidFill>
              </a:rPr>
              <a:t>porttitor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 </a:t>
            </a:r>
            <a:r>
              <a:rPr lang="en-US" sz="3600" dirty="0" err="1">
                <a:solidFill>
                  <a:schemeClr val="tx2">
                    <a:lumMod val="85000"/>
                  </a:schemeClr>
                </a:solidFill>
              </a:rPr>
              <a:t>congu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Pellentesque habitant morbi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tristique</a:t>
            </a: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senectus</a:t>
            </a: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Proin pharetra nonummy pede. Mauris et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orci</a:t>
            </a: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8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326" name="Rectangle 325">
            <a:extLst>
              <a:ext uri="{FF2B5EF4-FFF2-40B4-BE49-F238E27FC236}">
                <a16:creationId xmlns:a16="http://schemas.microsoft.com/office/drawing/2014/main" id="{5AB9355E-05FB-A078-FFAC-3A02BD943C6F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27" name="Freeform 7">
            <a:extLst>
              <a:ext uri="{FF2B5EF4-FFF2-40B4-BE49-F238E27FC236}">
                <a16:creationId xmlns:a16="http://schemas.microsoft.com/office/drawing/2014/main" id="{6A87CCA5-614E-821A-6252-58B61AD53970}"/>
              </a:ext>
            </a:extLst>
          </p:cNvPr>
          <p:cNvSpPr>
            <a:spLocks noEditPoints="1"/>
          </p:cNvSpPr>
          <p:nvPr/>
        </p:nvSpPr>
        <p:spPr bwMode="auto">
          <a:xfrm>
            <a:off x="4367194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28" name="Freeform 9">
            <a:extLst>
              <a:ext uri="{FF2B5EF4-FFF2-40B4-BE49-F238E27FC236}">
                <a16:creationId xmlns:a16="http://schemas.microsoft.com/office/drawing/2014/main" id="{9CE4C2A1-E7D6-60A9-6BEE-BB513292247B}"/>
              </a:ext>
            </a:extLst>
          </p:cNvPr>
          <p:cNvSpPr>
            <a:spLocks noEditPoints="1"/>
          </p:cNvSpPr>
          <p:nvPr/>
        </p:nvSpPr>
        <p:spPr bwMode="auto">
          <a:xfrm>
            <a:off x="3977102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29" name="Freeform 16">
            <a:extLst>
              <a:ext uri="{FF2B5EF4-FFF2-40B4-BE49-F238E27FC236}">
                <a16:creationId xmlns:a16="http://schemas.microsoft.com/office/drawing/2014/main" id="{67F23384-652D-13FE-E2EE-857E040F6E2B}"/>
              </a:ext>
            </a:extLst>
          </p:cNvPr>
          <p:cNvSpPr>
            <a:spLocks noEditPoints="1"/>
          </p:cNvSpPr>
          <p:nvPr/>
        </p:nvSpPr>
        <p:spPr bwMode="auto">
          <a:xfrm>
            <a:off x="2453578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30" name="Freeform 25">
            <a:extLst>
              <a:ext uri="{FF2B5EF4-FFF2-40B4-BE49-F238E27FC236}">
                <a16:creationId xmlns:a16="http://schemas.microsoft.com/office/drawing/2014/main" id="{F78C6BCE-2A4E-052D-97D2-AD91A5C83528}"/>
              </a:ext>
            </a:extLst>
          </p:cNvPr>
          <p:cNvSpPr>
            <a:spLocks noEditPoints="1"/>
          </p:cNvSpPr>
          <p:nvPr/>
        </p:nvSpPr>
        <p:spPr bwMode="auto">
          <a:xfrm>
            <a:off x="316953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1503011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pan dir="u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3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5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325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25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5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325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325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5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325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325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5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325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325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1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2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2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3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3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3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3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3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3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1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3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70" grpId="0" animBg="1"/>
          <p:bldP spid="171" grpId="0" animBg="1"/>
          <p:bldP spid="288" grpId="0" animBg="1"/>
          <p:bldP spid="294" grpId="0" animBg="1"/>
          <p:bldP spid="300" grpId="0" animBg="1"/>
          <p:bldP spid="301" grpId="0" animBg="1"/>
          <p:bldP spid="310" grpId="0"/>
          <p:bldP spid="314" grpId="0"/>
          <p:bldP spid="318" grpId="0"/>
          <p:bldP spid="322" grpId="0"/>
          <p:bldP spid="324" grpId="0"/>
          <p:bldP spid="325" grpId="0" uiExpand="1" build="p" advAuto="250"/>
          <p:bldP spid="327" grpId="0" animBg="1"/>
          <p:bldP spid="328" grpId="0" animBg="1"/>
          <p:bldP spid="329" grpId="0" animBg="1"/>
          <p:bldP spid="33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3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5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325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25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5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325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325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5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325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325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5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325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325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1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2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2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3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3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1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1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3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3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3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3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1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3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70" grpId="0" animBg="1"/>
          <p:bldP spid="171" grpId="0" animBg="1"/>
          <p:bldP spid="288" grpId="0" animBg="1"/>
          <p:bldP spid="294" grpId="0" animBg="1"/>
          <p:bldP spid="300" grpId="0" animBg="1"/>
          <p:bldP spid="301" grpId="0" animBg="1"/>
          <p:bldP spid="310" grpId="0"/>
          <p:bldP spid="314" grpId="0"/>
          <p:bldP spid="318" grpId="0"/>
          <p:bldP spid="322" grpId="0"/>
          <p:bldP spid="324" grpId="0"/>
          <p:bldP spid="325" grpId="0" uiExpand="1" build="p" advAuto="250"/>
          <p:bldP spid="327" grpId="0" animBg="1"/>
          <p:bldP spid="328" grpId="0" animBg="1"/>
          <p:bldP spid="329" grpId="0" animBg="1"/>
          <p:bldP spid="330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7D4DA373-53F1-F79F-08AD-5F5433475185}"/>
              </a:ext>
            </a:extLst>
          </p:cNvPr>
          <p:cNvSpPr/>
          <p:nvPr/>
        </p:nvSpPr>
        <p:spPr>
          <a:xfrm>
            <a:off x="12019237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3" name="Arrow: Pentagon 2">
            <a:extLst>
              <a:ext uri="{FF2B5EF4-FFF2-40B4-BE49-F238E27FC236}">
                <a16:creationId xmlns:a16="http://schemas.microsoft.com/office/drawing/2014/main" id="{B0A35EC5-2DB6-7D5B-709D-01E1455542F6}"/>
              </a:ext>
            </a:extLst>
          </p:cNvPr>
          <p:cNvSpPr/>
          <p:nvPr/>
        </p:nvSpPr>
        <p:spPr>
          <a:xfrm>
            <a:off x="14686236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4C5FC3A0-9D54-A54B-6053-6FA75BC5167D}"/>
              </a:ext>
            </a:extLst>
          </p:cNvPr>
          <p:cNvGrpSpPr/>
          <p:nvPr/>
        </p:nvGrpSpPr>
        <p:grpSpPr>
          <a:xfrm>
            <a:off x="12019236" y="7593505"/>
            <a:ext cx="2667002" cy="4369072"/>
            <a:chOff x="8418967" y="7439151"/>
            <a:chExt cx="2667002" cy="4369072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C3D0F3DC-9854-BEE8-00A6-2B853881A510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6" name="Hexagon 5">
              <a:extLst>
                <a:ext uri="{FF2B5EF4-FFF2-40B4-BE49-F238E27FC236}">
                  <a16:creationId xmlns:a16="http://schemas.microsoft.com/office/drawing/2014/main" id="{55093D05-9CF6-0EE8-94D5-198FC5E8D053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5B218922-4966-C193-4E99-BE2FEEC4B646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90784E0A-C3CF-BF98-1588-C9B2E90D5669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D9BCDC2F-BAE9-C61B-F899-17185D3A24D8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5BEFA9B-5886-C739-4BC8-6A217D2DB2C0}"/>
                </a:ext>
              </a:extLst>
            </p:cNvPr>
            <p:cNvSpPr/>
            <p:nvPr/>
          </p:nvSpPr>
          <p:spPr>
            <a:xfrm rot="10800000">
              <a:off x="9227355" y="1088699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6EBC1746-8B5C-3C24-CF31-1AAC34805C4B}"/>
              </a:ext>
            </a:extLst>
          </p:cNvPr>
          <p:cNvSpPr/>
          <p:nvPr/>
        </p:nvSpPr>
        <p:spPr>
          <a:xfrm>
            <a:off x="14411761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3077BCE8-8A8E-CE64-BC7F-641A241EA9F7}"/>
              </a:ext>
            </a:extLst>
          </p:cNvPr>
          <p:cNvGrpSpPr/>
          <p:nvPr/>
        </p:nvGrpSpPr>
        <p:grpSpPr>
          <a:xfrm>
            <a:off x="12308449" y="5562675"/>
            <a:ext cx="2088577" cy="2504236"/>
            <a:chOff x="8708180" y="5408321"/>
            <a:chExt cx="2088577" cy="2504236"/>
          </a:xfrm>
        </p:grpSpPr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6C21A103-CC07-FEC4-3CD3-9FA7788B4A3B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DABE968F-0DB0-9F78-6DE7-36AD8090FAD2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5D26E31D-5A70-86CD-40A6-87FF3F12B85B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" name="Hexagon 15">
              <a:extLst>
                <a:ext uri="{FF2B5EF4-FFF2-40B4-BE49-F238E27FC236}">
                  <a16:creationId xmlns:a16="http://schemas.microsoft.com/office/drawing/2014/main" id="{3F2BF581-AAAC-9B02-9811-57B8FD766B19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17" name="Arrow: Pentagon 16">
            <a:extLst>
              <a:ext uri="{FF2B5EF4-FFF2-40B4-BE49-F238E27FC236}">
                <a16:creationId xmlns:a16="http://schemas.microsoft.com/office/drawing/2014/main" id="{A7143030-8A7A-34FA-9672-BB661179A0BC}"/>
              </a:ext>
            </a:extLst>
          </p:cNvPr>
          <p:cNvSpPr/>
          <p:nvPr/>
        </p:nvSpPr>
        <p:spPr>
          <a:xfrm>
            <a:off x="14164389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747E0E9F-0EFF-9DD6-E2B3-F1E4C674DD91}"/>
              </a:ext>
            </a:extLst>
          </p:cNvPr>
          <p:cNvGrpSpPr/>
          <p:nvPr/>
        </p:nvGrpSpPr>
        <p:grpSpPr>
          <a:xfrm>
            <a:off x="12518335" y="3943393"/>
            <a:ext cx="1668804" cy="2000921"/>
            <a:chOff x="8918066" y="3789039"/>
            <a:chExt cx="1668804" cy="2000921"/>
          </a:xfrm>
        </p:grpSpPr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A3BBBA4F-53DD-46CB-38A4-635044433AE5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A68743CC-5BB3-6848-903B-9BC90552E2F2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1243EA5D-6792-EF93-326F-6B890B2BC4BC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2" name="Hexagon 21">
              <a:extLst>
                <a:ext uri="{FF2B5EF4-FFF2-40B4-BE49-F238E27FC236}">
                  <a16:creationId xmlns:a16="http://schemas.microsoft.com/office/drawing/2014/main" id="{4A9362D2-E96A-0D87-D844-CA49E4A2D79F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23" name="Arrow: Pentagon 22">
            <a:extLst>
              <a:ext uri="{FF2B5EF4-FFF2-40B4-BE49-F238E27FC236}">
                <a16:creationId xmlns:a16="http://schemas.microsoft.com/office/drawing/2014/main" id="{20C1C414-568D-7F51-99C6-35038EC6866D}"/>
              </a:ext>
            </a:extLst>
          </p:cNvPr>
          <p:cNvSpPr/>
          <p:nvPr/>
        </p:nvSpPr>
        <p:spPr>
          <a:xfrm>
            <a:off x="13991838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5BEFCB4C-D5A1-469A-92D2-0508867C7CA0}"/>
              </a:ext>
            </a:extLst>
          </p:cNvPr>
          <p:cNvSpPr/>
          <p:nvPr/>
        </p:nvSpPr>
        <p:spPr>
          <a:xfrm>
            <a:off x="10422261" y="11650505"/>
            <a:ext cx="5860948" cy="1191096"/>
          </a:xfrm>
          <a:prstGeom prst="ellipse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tx2">
                  <a:alpha val="40000"/>
                </a:scheme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D5863352-4DF1-6F94-441C-5FB481B6B603}"/>
              </a:ext>
            </a:extLst>
          </p:cNvPr>
          <p:cNvGrpSpPr/>
          <p:nvPr/>
        </p:nvGrpSpPr>
        <p:grpSpPr>
          <a:xfrm>
            <a:off x="12711681" y="2703136"/>
            <a:ext cx="1282113" cy="1537273"/>
            <a:chOff x="9111412" y="2548782"/>
            <a:chExt cx="1282113" cy="1537273"/>
          </a:xfrm>
        </p:grpSpPr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8017133C-FCC2-9AFC-9894-C0159C7A313B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F0B64A41-522E-5AE7-D6E6-A17FA70AC61A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477D2F94-E024-9361-3C0F-E17AA2750BB0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" name="Hexagon 28">
              <a:extLst>
                <a:ext uri="{FF2B5EF4-FFF2-40B4-BE49-F238E27FC236}">
                  <a16:creationId xmlns:a16="http://schemas.microsoft.com/office/drawing/2014/main" id="{F9D83B89-6901-8B3B-BE6B-3BC0FF072D99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669F8B5D-5E60-40F3-17EE-720254CA8F47}"/>
              </a:ext>
            </a:extLst>
          </p:cNvPr>
          <p:cNvGrpSpPr/>
          <p:nvPr/>
        </p:nvGrpSpPr>
        <p:grpSpPr>
          <a:xfrm>
            <a:off x="14225368" y="3007057"/>
            <a:ext cx="2521596" cy="923553"/>
            <a:chOff x="1869639" y="3801305"/>
            <a:chExt cx="1963585" cy="923553"/>
          </a:xfrm>
        </p:grpSpPr>
        <p:sp>
          <p:nvSpPr>
            <p:cNvPr id="31" name="!!Text3">
              <a:extLst>
                <a:ext uri="{FF2B5EF4-FFF2-40B4-BE49-F238E27FC236}">
                  <a16:creationId xmlns:a16="http://schemas.microsoft.com/office/drawing/2014/main" id="{985737AC-D763-9D75-FDB8-5AC6C2CC614D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!!Text1">
              <a:extLst>
                <a:ext uri="{FF2B5EF4-FFF2-40B4-BE49-F238E27FC236}">
                  <a16:creationId xmlns:a16="http://schemas.microsoft.com/office/drawing/2014/main" id="{E1E05683-7E92-91A7-BDE5-58E37ECA867C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3" name="!!Text3">
            <a:extLst>
              <a:ext uri="{FF2B5EF4-FFF2-40B4-BE49-F238E27FC236}">
                <a16:creationId xmlns:a16="http://schemas.microsoft.com/office/drawing/2014/main" id="{6125B112-A8AA-0AEC-C46E-62E089B35126}"/>
              </a:ext>
            </a:extLst>
          </p:cNvPr>
          <p:cNvSpPr txBox="1"/>
          <p:nvPr/>
        </p:nvSpPr>
        <p:spPr>
          <a:xfrm flipH="1">
            <a:off x="17003423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86C3470B-A909-D882-DDBE-2931564517E4}"/>
              </a:ext>
            </a:extLst>
          </p:cNvPr>
          <p:cNvGrpSpPr/>
          <p:nvPr/>
        </p:nvGrpSpPr>
        <p:grpSpPr>
          <a:xfrm>
            <a:off x="14768035" y="4480936"/>
            <a:ext cx="2521596" cy="923553"/>
            <a:chOff x="1869639" y="3801305"/>
            <a:chExt cx="1963585" cy="923553"/>
          </a:xfrm>
        </p:grpSpPr>
        <p:sp>
          <p:nvSpPr>
            <p:cNvPr id="35" name="!!Text3">
              <a:extLst>
                <a:ext uri="{FF2B5EF4-FFF2-40B4-BE49-F238E27FC236}">
                  <a16:creationId xmlns:a16="http://schemas.microsoft.com/office/drawing/2014/main" id="{C64ACE19-BD14-8D0C-EA3E-17E4A86CA3AF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" name="!!Text1">
              <a:extLst>
                <a:ext uri="{FF2B5EF4-FFF2-40B4-BE49-F238E27FC236}">
                  <a16:creationId xmlns:a16="http://schemas.microsoft.com/office/drawing/2014/main" id="{C87882C6-E1E3-EB0B-A762-F22E7B2D5C5A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7" name="!!Text3">
            <a:extLst>
              <a:ext uri="{FF2B5EF4-FFF2-40B4-BE49-F238E27FC236}">
                <a16:creationId xmlns:a16="http://schemas.microsoft.com/office/drawing/2014/main" id="{AB9131D7-D512-98DC-B8FA-41C0DD9DB489}"/>
              </a:ext>
            </a:extLst>
          </p:cNvPr>
          <p:cNvSpPr txBox="1"/>
          <p:nvPr/>
        </p:nvSpPr>
        <p:spPr>
          <a:xfrm flipH="1">
            <a:off x="17546090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F61410E9-E9B3-E2F7-C153-C3CFE1544A74}"/>
              </a:ext>
            </a:extLst>
          </p:cNvPr>
          <p:cNvGrpSpPr/>
          <p:nvPr/>
        </p:nvGrpSpPr>
        <p:grpSpPr>
          <a:xfrm>
            <a:off x="15438376" y="6352345"/>
            <a:ext cx="2521596" cy="923553"/>
            <a:chOff x="1869639" y="3801305"/>
            <a:chExt cx="1963585" cy="923553"/>
          </a:xfrm>
        </p:grpSpPr>
        <p:sp>
          <p:nvSpPr>
            <p:cNvPr id="39" name="!!Text3">
              <a:extLst>
                <a:ext uri="{FF2B5EF4-FFF2-40B4-BE49-F238E27FC236}">
                  <a16:creationId xmlns:a16="http://schemas.microsoft.com/office/drawing/2014/main" id="{046D6D86-84CA-B751-C767-4926FFA8503B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0" name="!!Text1">
              <a:extLst>
                <a:ext uri="{FF2B5EF4-FFF2-40B4-BE49-F238E27FC236}">
                  <a16:creationId xmlns:a16="http://schemas.microsoft.com/office/drawing/2014/main" id="{19CA345D-20AE-0CE2-F122-144EF533B23E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1" name="!!Text3">
            <a:extLst>
              <a:ext uri="{FF2B5EF4-FFF2-40B4-BE49-F238E27FC236}">
                <a16:creationId xmlns:a16="http://schemas.microsoft.com/office/drawing/2014/main" id="{0247B2CD-D183-6AC1-B771-599FAFC057A6}"/>
              </a:ext>
            </a:extLst>
          </p:cNvPr>
          <p:cNvSpPr txBox="1"/>
          <p:nvPr/>
        </p:nvSpPr>
        <p:spPr>
          <a:xfrm flipH="1">
            <a:off x="18216431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85BE911F-ADDE-59EE-DD5D-3924413A6C69}"/>
              </a:ext>
            </a:extLst>
          </p:cNvPr>
          <p:cNvGrpSpPr/>
          <p:nvPr/>
        </p:nvGrpSpPr>
        <p:grpSpPr>
          <a:xfrm>
            <a:off x="16283209" y="8482443"/>
            <a:ext cx="2521596" cy="923553"/>
            <a:chOff x="1869639" y="3801305"/>
            <a:chExt cx="1963585" cy="923553"/>
          </a:xfrm>
        </p:grpSpPr>
        <p:sp>
          <p:nvSpPr>
            <p:cNvPr id="43" name="!!Text3">
              <a:extLst>
                <a:ext uri="{FF2B5EF4-FFF2-40B4-BE49-F238E27FC236}">
                  <a16:creationId xmlns:a16="http://schemas.microsoft.com/office/drawing/2014/main" id="{428A988E-BFB4-EB5A-38AA-CE1643A00FE9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4" name="!!Text1">
              <a:extLst>
                <a:ext uri="{FF2B5EF4-FFF2-40B4-BE49-F238E27FC236}">
                  <a16:creationId xmlns:a16="http://schemas.microsoft.com/office/drawing/2014/main" id="{D4DD4476-EDBA-B103-D7DD-FA41BC8C0C3A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5" name="!!Text3">
            <a:extLst>
              <a:ext uri="{FF2B5EF4-FFF2-40B4-BE49-F238E27FC236}">
                <a16:creationId xmlns:a16="http://schemas.microsoft.com/office/drawing/2014/main" id="{80C69DA5-9894-C0D3-3164-F7D13DC56EA3}"/>
              </a:ext>
            </a:extLst>
          </p:cNvPr>
          <p:cNvSpPr txBox="1"/>
          <p:nvPr/>
        </p:nvSpPr>
        <p:spPr>
          <a:xfrm flipH="1">
            <a:off x="19061264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6" name="!!MainTitle1">
            <a:extLst>
              <a:ext uri="{FF2B5EF4-FFF2-40B4-BE49-F238E27FC236}">
                <a16:creationId xmlns:a16="http://schemas.microsoft.com/office/drawing/2014/main" id="{3A5B3BEA-F174-21B5-5584-59CB13AFF3D8}"/>
              </a:ext>
            </a:extLst>
          </p:cNvPr>
          <p:cNvSpPr txBox="1"/>
          <p:nvPr/>
        </p:nvSpPr>
        <p:spPr>
          <a:xfrm>
            <a:off x="1253272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7" name="!!SubTitle">
            <a:extLst>
              <a:ext uri="{FF2B5EF4-FFF2-40B4-BE49-F238E27FC236}">
                <a16:creationId xmlns:a16="http://schemas.microsoft.com/office/drawing/2014/main" id="{1EB79F6F-A074-825C-D16A-72809E4E0222}"/>
              </a:ext>
            </a:extLst>
          </p:cNvPr>
          <p:cNvSpPr txBox="1"/>
          <p:nvPr/>
        </p:nvSpPr>
        <p:spPr>
          <a:xfrm>
            <a:off x="1253272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ysClr val="windowText" lastClr="000000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ysClr val="windowText" lastClr="000000"/>
                </a:solidFill>
                <a:latin typeface="+mj-lt"/>
              </a:rPr>
              <a:t> </a:t>
            </a: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8" name="!!SubTitle">
            <a:extLst>
              <a:ext uri="{FF2B5EF4-FFF2-40B4-BE49-F238E27FC236}">
                <a16:creationId xmlns:a16="http://schemas.microsoft.com/office/drawing/2014/main" id="{1D85AA45-6DCA-BFA4-2469-914EFFBDA684}"/>
              </a:ext>
            </a:extLst>
          </p:cNvPr>
          <p:cNvSpPr txBox="1"/>
          <p:nvPr/>
        </p:nvSpPr>
        <p:spPr>
          <a:xfrm>
            <a:off x="2483151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ysClr val="windowText" lastClr="000000"/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ysClr val="windowText" lastClr="000000"/>
                </a:solidFill>
              </a:rPr>
              <a:t>, consectetuer adipiscing elit. Maecenas </a:t>
            </a:r>
            <a:r>
              <a:rPr lang="en-US" sz="3600" dirty="0" err="1">
                <a:solidFill>
                  <a:sysClr val="windowText" lastClr="000000"/>
                </a:solidFill>
              </a:rPr>
              <a:t>porttitor</a:t>
            </a:r>
            <a:r>
              <a:rPr lang="en-US" sz="3600" dirty="0">
                <a:solidFill>
                  <a:sysClr val="windowText" lastClr="000000"/>
                </a:solidFill>
              </a:rPr>
              <a:t> </a:t>
            </a:r>
            <a:r>
              <a:rPr lang="en-US" sz="3600" dirty="0" err="1">
                <a:solidFill>
                  <a:sysClr val="windowText" lastClr="000000"/>
                </a:solidFill>
              </a:rPr>
              <a:t>congu</a:t>
            </a:r>
            <a:r>
              <a:rPr lang="en-US" sz="3600" dirty="0">
                <a:solidFill>
                  <a:sysClr val="windowText" lastClr="000000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Pellentesque habitant morbi </a:t>
            </a:r>
            <a:r>
              <a:rPr lang="en-US" sz="3200" dirty="0" err="1">
                <a:solidFill>
                  <a:sysClr val="windowText" lastClr="000000"/>
                </a:solidFill>
              </a:rPr>
              <a:t>tristique</a:t>
            </a:r>
            <a:r>
              <a:rPr lang="en-US" sz="3200" dirty="0">
                <a:solidFill>
                  <a:sysClr val="windowText" lastClr="000000"/>
                </a:solidFill>
              </a:rPr>
              <a:t> </a:t>
            </a:r>
            <a:r>
              <a:rPr lang="en-US" sz="3200" dirty="0" err="1">
                <a:solidFill>
                  <a:sysClr val="windowText" lastClr="000000"/>
                </a:solidFill>
              </a:rPr>
              <a:t>senectus</a:t>
            </a: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Proin pharetra nonummy pede. Mauris et </a:t>
            </a:r>
            <a:r>
              <a:rPr lang="en-US" sz="3200" dirty="0" err="1">
                <a:solidFill>
                  <a:sysClr val="windowText" lastClr="000000"/>
                </a:solidFill>
              </a:rPr>
              <a:t>orci</a:t>
            </a:r>
            <a:r>
              <a:rPr lang="en-US" sz="3200" dirty="0">
                <a:solidFill>
                  <a:sysClr val="windowText" lastClr="000000"/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0E1D2875-AE12-ED42-001C-61B147A0ACE7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0" name="Freeform 7">
            <a:extLst>
              <a:ext uri="{FF2B5EF4-FFF2-40B4-BE49-F238E27FC236}">
                <a16:creationId xmlns:a16="http://schemas.microsoft.com/office/drawing/2014/main" id="{C399FBEB-DB8B-48DC-86D1-83AE705F127C}"/>
              </a:ext>
            </a:extLst>
          </p:cNvPr>
          <p:cNvSpPr>
            <a:spLocks noEditPoints="1"/>
          </p:cNvSpPr>
          <p:nvPr/>
        </p:nvSpPr>
        <p:spPr bwMode="auto">
          <a:xfrm>
            <a:off x="19624312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1" name="Freeform 9">
            <a:extLst>
              <a:ext uri="{FF2B5EF4-FFF2-40B4-BE49-F238E27FC236}">
                <a16:creationId xmlns:a16="http://schemas.microsoft.com/office/drawing/2014/main" id="{1EC134B4-F451-C2E1-CA98-068D4A198FD9}"/>
              </a:ext>
            </a:extLst>
          </p:cNvPr>
          <p:cNvSpPr>
            <a:spLocks noEditPoints="1"/>
          </p:cNvSpPr>
          <p:nvPr/>
        </p:nvSpPr>
        <p:spPr bwMode="auto">
          <a:xfrm>
            <a:off x="20502385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2" name="Freeform 16">
            <a:extLst>
              <a:ext uri="{FF2B5EF4-FFF2-40B4-BE49-F238E27FC236}">
                <a16:creationId xmlns:a16="http://schemas.microsoft.com/office/drawing/2014/main" id="{0D458BC4-21B5-B9A6-7A84-350E79C2C268}"/>
              </a:ext>
            </a:extLst>
          </p:cNvPr>
          <p:cNvSpPr>
            <a:spLocks noEditPoints="1"/>
          </p:cNvSpPr>
          <p:nvPr/>
        </p:nvSpPr>
        <p:spPr bwMode="auto">
          <a:xfrm>
            <a:off x="21991107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3" name="Freeform 25">
            <a:extLst>
              <a:ext uri="{FF2B5EF4-FFF2-40B4-BE49-F238E27FC236}">
                <a16:creationId xmlns:a16="http://schemas.microsoft.com/office/drawing/2014/main" id="{85E94E48-F7B2-ADB6-BCBD-D16BBEB3C182}"/>
              </a:ext>
            </a:extLst>
          </p:cNvPr>
          <p:cNvSpPr>
            <a:spLocks noEditPoints="1"/>
          </p:cNvSpPr>
          <p:nvPr/>
        </p:nvSpPr>
        <p:spPr bwMode="auto">
          <a:xfrm>
            <a:off x="2118907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9585936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prism dir="d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1" name="Freeform: Shape 330">
            <a:extLst>
              <a:ext uri="{FF2B5EF4-FFF2-40B4-BE49-F238E27FC236}">
                <a16:creationId xmlns:a16="http://schemas.microsoft.com/office/drawing/2014/main" id="{35E7FF02-EA8B-DCC4-A458-0EF9F9D6D2C3}"/>
              </a:ext>
            </a:extLst>
          </p:cNvPr>
          <p:cNvSpPr/>
          <p:nvPr/>
        </p:nvSpPr>
        <p:spPr>
          <a:xfrm flipH="1">
            <a:off x="10426821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332" name="Arrow: Pentagon 331">
            <a:extLst>
              <a:ext uri="{FF2B5EF4-FFF2-40B4-BE49-F238E27FC236}">
                <a16:creationId xmlns:a16="http://schemas.microsoft.com/office/drawing/2014/main" id="{8AAEDBE4-4476-1FA6-7D42-569821D180EE}"/>
              </a:ext>
            </a:extLst>
          </p:cNvPr>
          <p:cNvSpPr/>
          <p:nvPr/>
        </p:nvSpPr>
        <p:spPr>
          <a:xfrm flipH="1">
            <a:off x="3566719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333" name="Group 332">
            <a:extLst>
              <a:ext uri="{FF2B5EF4-FFF2-40B4-BE49-F238E27FC236}">
                <a16:creationId xmlns:a16="http://schemas.microsoft.com/office/drawing/2014/main" id="{1DB328C8-3AAD-2672-D2DC-3ADDB0503E52}"/>
              </a:ext>
            </a:extLst>
          </p:cNvPr>
          <p:cNvGrpSpPr/>
          <p:nvPr/>
        </p:nvGrpSpPr>
        <p:grpSpPr>
          <a:xfrm flipH="1">
            <a:off x="10426820" y="7593505"/>
            <a:ext cx="2667002" cy="4369072"/>
            <a:chOff x="8418967" y="7439151"/>
            <a:chExt cx="2667002" cy="4369072"/>
          </a:xfrm>
        </p:grpSpPr>
        <p:sp>
          <p:nvSpPr>
            <p:cNvPr id="334" name="Freeform: Shape 333">
              <a:extLst>
                <a:ext uri="{FF2B5EF4-FFF2-40B4-BE49-F238E27FC236}">
                  <a16:creationId xmlns:a16="http://schemas.microsoft.com/office/drawing/2014/main" id="{9C61FC05-21A3-30F0-9DC5-B89638E87E8E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35" name="Hexagon 334">
              <a:extLst>
                <a:ext uri="{FF2B5EF4-FFF2-40B4-BE49-F238E27FC236}">
                  <a16:creationId xmlns:a16="http://schemas.microsoft.com/office/drawing/2014/main" id="{1AB48876-E16B-F4C3-4961-D8A2C749E237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336" name="Freeform: Shape 335">
              <a:extLst>
                <a:ext uri="{FF2B5EF4-FFF2-40B4-BE49-F238E27FC236}">
                  <a16:creationId xmlns:a16="http://schemas.microsoft.com/office/drawing/2014/main" id="{8E8D88A8-978E-0E16-7A0D-531890B40713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37" name="Freeform: Shape 336">
              <a:extLst>
                <a:ext uri="{FF2B5EF4-FFF2-40B4-BE49-F238E27FC236}">
                  <a16:creationId xmlns:a16="http://schemas.microsoft.com/office/drawing/2014/main" id="{9500520C-7895-B6FB-FD3D-193F07BC5A25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38" name="Freeform: Shape 337">
              <a:extLst>
                <a:ext uri="{FF2B5EF4-FFF2-40B4-BE49-F238E27FC236}">
                  <a16:creationId xmlns:a16="http://schemas.microsoft.com/office/drawing/2014/main" id="{213E1B60-A359-A1A2-66A6-177EA8E9A3B0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39" name="Freeform: Shape 338">
              <a:extLst>
                <a:ext uri="{FF2B5EF4-FFF2-40B4-BE49-F238E27FC236}">
                  <a16:creationId xmlns:a16="http://schemas.microsoft.com/office/drawing/2014/main" id="{A80D6B24-96CF-72CE-7EC8-1D9209890C04}"/>
                </a:ext>
              </a:extLst>
            </p:cNvPr>
            <p:cNvSpPr/>
            <p:nvPr/>
          </p:nvSpPr>
          <p:spPr>
            <a:xfrm rot="10800000">
              <a:off x="9227355" y="1088699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rgbClr val="1C1C1C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340" name="Arrow: Pentagon 339">
            <a:extLst>
              <a:ext uri="{FF2B5EF4-FFF2-40B4-BE49-F238E27FC236}">
                <a16:creationId xmlns:a16="http://schemas.microsoft.com/office/drawing/2014/main" id="{727733E6-5DFD-B6F8-D63F-571D328FCEF4}"/>
              </a:ext>
            </a:extLst>
          </p:cNvPr>
          <p:cNvSpPr/>
          <p:nvPr/>
        </p:nvSpPr>
        <p:spPr>
          <a:xfrm flipH="1">
            <a:off x="4430150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341" name="Group 340">
            <a:extLst>
              <a:ext uri="{FF2B5EF4-FFF2-40B4-BE49-F238E27FC236}">
                <a16:creationId xmlns:a16="http://schemas.microsoft.com/office/drawing/2014/main" id="{7405C017-4A0D-4B12-D37E-0FB322B485EC}"/>
              </a:ext>
            </a:extLst>
          </p:cNvPr>
          <p:cNvGrpSpPr/>
          <p:nvPr/>
        </p:nvGrpSpPr>
        <p:grpSpPr>
          <a:xfrm flipH="1">
            <a:off x="10716033" y="5562675"/>
            <a:ext cx="2088577" cy="2504236"/>
            <a:chOff x="8708180" y="5408321"/>
            <a:chExt cx="2088577" cy="2504236"/>
          </a:xfrm>
        </p:grpSpPr>
        <p:sp>
          <p:nvSpPr>
            <p:cNvPr id="342" name="Freeform: Shape 341">
              <a:extLst>
                <a:ext uri="{FF2B5EF4-FFF2-40B4-BE49-F238E27FC236}">
                  <a16:creationId xmlns:a16="http://schemas.microsoft.com/office/drawing/2014/main" id="{992FA047-467C-EC1B-A1D6-92ACE778E6DE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43" name="Freeform: Shape 342">
              <a:extLst>
                <a:ext uri="{FF2B5EF4-FFF2-40B4-BE49-F238E27FC236}">
                  <a16:creationId xmlns:a16="http://schemas.microsoft.com/office/drawing/2014/main" id="{3958ADD9-72B6-F7FA-9C91-7C324DDCD75A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44" name="Freeform: Shape 343">
              <a:extLst>
                <a:ext uri="{FF2B5EF4-FFF2-40B4-BE49-F238E27FC236}">
                  <a16:creationId xmlns:a16="http://schemas.microsoft.com/office/drawing/2014/main" id="{4712AEB3-DD88-2594-83CB-4AEA801CFF0F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45" name="Hexagon 344">
              <a:extLst>
                <a:ext uri="{FF2B5EF4-FFF2-40B4-BE49-F238E27FC236}">
                  <a16:creationId xmlns:a16="http://schemas.microsoft.com/office/drawing/2014/main" id="{2FFB99C5-5E30-113B-D35D-47CCC24F436F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346" name="Arrow: Pentagon 345">
            <a:extLst>
              <a:ext uri="{FF2B5EF4-FFF2-40B4-BE49-F238E27FC236}">
                <a16:creationId xmlns:a16="http://schemas.microsoft.com/office/drawing/2014/main" id="{FE14FE45-2897-EE44-9165-C20958C3F948}"/>
              </a:ext>
            </a:extLst>
          </p:cNvPr>
          <p:cNvSpPr/>
          <p:nvPr/>
        </p:nvSpPr>
        <p:spPr>
          <a:xfrm flipH="1">
            <a:off x="5205626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347" name="Group 346">
            <a:extLst>
              <a:ext uri="{FF2B5EF4-FFF2-40B4-BE49-F238E27FC236}">
                <a16:creationId xmlns:a16="http://schemas.microsoft.com/office/drawing/2014/main" id="{15AAFDF3-080D-A176-A2EF-E788B310115A}"/>
              </a:ext>
            </a:extLst>
          </p:cNvPr>
          <p:cNvGrpSpPr/>
          <p:nvPr/>
        </p:nvGrpSpPr>
        <p:grpSpPr>
          <a:xfrm flipH="1">
            <a:off x="10925919" y="3943393"/>
            <a:ext cx="1668804" cy="2000921"/>
            <a:chOff x="8918066" y="3789039"/>
            <a:chExt cx="1668804" cy="2000921"/>
          </a:xfrm>
        </p:grpSpPr>
        <p:sp>
          <p:nvSpPr>
            <p:cNvPr id="348" name="Freeform: Shape 347">
              <a:extLst>
                <a:ext uri="{FF2B5EF4-FFF2-40B4-BE49-F238E27FC236}">
                  <a16:creationId xmlns:a16="http://schemas.microsoft.com/office/drawing/2014/main" id="{3D226D0E-9349-D3DF-973B-981FCD74B96F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49" name="Freeform: Shape 348">
              <a:extLst>
                <a:ext uri="{FF2B5EF4-FFF2-40B4-BE49-F238E27FC236}">
                  <a16:creationId xmlns:a16="http://schemas.microsoft.com/office/drawing/2014/main" id="{7ABF0F4B-FDDC-FAEF-BD34-EEC8091A0C77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50" name="Freeform: Shape 349">
              <a:extLst>
                <a:ext uri="{FF2B5EF4-FFF2-40B4-BE49-F238E27FC236}">
                  <a16:creationId xmlns:a16="http://schemas.microsoft.com/office/drawing/2014/main" id="{2823F6A1-E33A-DC79-5529-784343F69714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51" name="Hexagon 350">
              <a:extLst>
                <a:ext uri="{FF2B5EF4-FFF2-40B4-BE49-F238E27FC236}">
                  <a16:creationId xmlns:a16="http://schemas.microsoft.com/office/drawing/2014/main" id="{54ED5453-8B76-441F-6FDB-329E65CAC180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352" name="Arrow: Pentagon 351">
            <a:extLst>
              <a:ext uri="{FF2B5EF4-FFF2-40B4-BE49-F238E27FC236}">
                <a16:creationId xmlns:a16="http://schemas.microsoft.com/office/drawing/2014/main" id="{0F44C8A0-117C-B844-64CC-A4A9064DC805}"/>
              </a:ext>
            </a:extLst>
          </p:cNvPr>
          <p:cNvSpPr/>
          <p:nvPr/>
        </p:nvSpPr>
        <p:spPr>
          <a:xfrm flipH="1">
            <a:off x="5859159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2"/>
              </a:solidFill>
            </a:endParaRPr>
          </a:p>
        </p:txBody>
      </p:sp>
      <p:sp>
        <p:nvSpPr>
          <p:cNvPr id="353" name="Oval 352">
            <a:extLst>
              <a:ext uri="{FF2B5EF4-FFF2-40B4-BE49-F238E27FC236}">
                <a16:creationId xmlns:a16="http://schemas.microsoft.com/office/drawing/2014/main" id="{3C3588DD-D66E-59D2-DB84-4B9D5D829A8F}"/>
              </a:ext>
            </a:extLst>
          </p:cNvPr>
          <p:cNvSpPr/>
          <p:nvPr/>
        </p:nvSpPr>
        <p:spPr>
          <a:xfrm>
            <a:off x="8829845" y="11650505"/>
            <a:ext cx="5860948" cy="1191096"/>
          </a:xfrm>
          <a:prstGeom prst="ellipse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rgbClr val="0B0A0E">
                  <a:alpha val="34000"/>
                </a:srgb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  <p:grpSp>
        <p:nvGrpSpPr>
          <p:cNvPr id="354" name="Group 353">
            <a:extLst>
              <a:ext uri="{FF2B5EF4-FFF2-40B4-BE49-F238E27FC236}">
                <a16:creationId xmlns:a16="http://schemas.microsoft.com/office/drawing/2014/main" id="{EB171615-E0D9-7EC6-76E7-D394DCDDCA05}"/>
              </a:ext>
            </a:extLst>
          </p:cNvPr>
          <p:cNvGrpSpPr/>
          <p:nvPr/>
        </p:nvGrpSpPr>
        <p:grpSpPr>
          <a:xfrm flipH="1">
            <a:off x="11119265" y="2703136"/>
            <a:ext cx="1282113" cy="1537273"/>
            <a:chOff x="9111412" y="2548782"/>
            <a:chExt cx="1282113" cy="1537273"/>
          </a:xfrm>
        </p:grpSpPr>
        <p:sp>
          <p:nvSpPr>
            <p:cNvPr id="355" name="Freeform: Shape 354">
              <a:extLst>
                <a:ext uri="{FF2B5EF4-FFF2-40B4-BE49-F238E27FC236}">
                  <a16:creationId xmlns:a16="http://schemas.microsoft.com/office/drawing/2014/main" id="{07BF50FD-D125-62B9-58CC-9C9BB86CB10A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56" name="Freeform: Shape 355">
              <a:extLst>
                <a:ext uri="{FF2B5EF4-FFF2-40B4-BE49-F238E27FC236}">
                  <a16:creationId xmlns:a16="http://schemas.microsoft.com/office/drawing/2014/main" id="{F4154B26-59AB-A440-3AE6-3CAA8F9616B8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57" name="Freeform: Shape 356">
              <a:extLst>
                <a:ext uri="{FF2B5EF4-FFF2-40B4-BE49-F238E27FC236}">
                  <a16:creationId xmlns:a16="http://schemas.microsoft.com/office/drawing/2014/main" id="{88B5CC4A-9B7B-292A-AB49-948F05E5701D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358" name="Hexagon 357">
              <a:extLst>
                <a:ext uri="{FF2B5EF4-FFF2-40B4-BE49-F238E27FC236}">
                  <a16:creationId xmlns:a16="http://schemas.microsoft.com/office/drawing/2014/main" id="{405B95FD-CB97-1EA5-F1B2-901C65162819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tx2">
                  <a:lumMod val="6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359" name="Group 358">
            <a:extLst>
              <a:ext uri="{FF2B5EF4-FFF2-40B4-BE49-F238E27FC236}">
                <a16:creationId xmlns:a16="http://schemas.microsoft.com/office/drawing/2014/main" id="{D5AE9251-01C2-9985-B198-4F4554B9305A}"/>
              </a:ext>
            </a:extLst>
          </p:cNvPr>
          <p:cNvGrpSpPr/>
          <p:nvPr/>
        </p:nvGrpSpPr>
        <p:grpSpPr>
          <a:xfrm flipH="1">
            <a:off x="8032752" y="3007057"/>
            <a:ext cx="2521596" cy="923553"/>
            <a:chOff x="1869639" y="3801305"/>
            <a:chExt cx="1963585" cy="923553"/>
          </a:xfrm>
        </p:grpSpPr>
        <p:sp>
          <p:nvSpPr>
            <p:cNvPr id="360" name="!!Text3">
              <a:extLst>
                <a:ext uri="{FF2B5EF4-FFF2-40B4-BE49-F238E27FC236}">
                  <a16:creationId xmlns:a16="http://schemas.microsoft.com/office/drawing/2014/main" id="{ACFE9404-03A5-5015-5F91-9B6982EA2359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1" name="!!Text1">
              <a:extLst>
                <a:ext uri="{FF2B5EF4-FFF2-40B4-BE49-F238E27FC236}">
                  <a16:creationId xmlns:a16="http://schemas.microsoft.com/office/drawing/2014/main" id="{F9AD525B-9274-8A25-794C-812D2D69132F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62" name="!!Text3">
            <a:extLst>
              <a:ext uri="{FF2B5EF4-FFF2-40B4-BE49-F238E27FC236}">
                <a16:creationId xmlns:a16="http://schemas.microsoft.com/office/drawing/2014/main" id="{BF208BD4-E8AE-E718-E7FE-0C65CBC7FA26}"/>
              </a:ext>
            </a:extLst>
          </p:cNvPr>
          <p:cNvSpPr txBox="1"/>
          <p:nvPr/>
        </p:nvSpPr>
        <p:spPr>
          <a:xfrm>
            <a:off x="6437408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63" name="Group 362">
            <a:extLst>
              <a:ext uri="{FF2B5EF4-FFF2-40B4-BE49-F238E27FC236}">
                <a16:creationId xmlns:a16="http://schemas.microsoft.com/office/drawing/2014/main" id="{E818ED4C-0269-36EC-BEC5-B7F70D0AF582}"/>
              </a:ext>
            </a:extLst>
          </p:cNvPr>
          <p:cNvGrpSpPr/>
          <p:nvPr/>
        </p:nvGrpSpPr>
        <p:grpSpPr>
          <a:xfrm flipH="1">
            <a:off x="7749335" y="4480936"/>
            <a:ext cx="2521596" cy="923553"/>
            <a:chOff x="1869639" y="3801305"/>
            <a:chExt cx="1963585" cy="923553"/>
          </a:xfrm>
        </p:grpSpPr>
        <p:sp>
          <p:nvSpPr>
            <p:cNvPr id="364" name="!!Text3">
              <a:extLst>
                <a:ext uri="{FF2B5EF4-FFF2-40B4-BE49-F238E27FC236}">
                  <a16:creationId xmlns:a16="http://schemas.microsoft.com/office/drawing/2014/main" id="{C2D37298-EB23-A7D9-1809-7FB49DF3B222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5" name="!!Text1">
              <a:extLst>
                <a:ext uri="{FF2B5EF4-FFF2-40B4-BE49-F238E27FC236}">
                  <a16:creationId xmlns:a16="http://schemas.microsoft.com/office/drawing/2014/main" id="{9A695F8A-DE2C-827F-2AEA-1E703D68D14B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66" name="!!Text3">
            <a:extLst>
              <a:ext uri="{FF2B5EF4-FFF2-40B4-BE49-F238E27FC236}">
                <a16:creationId xmlns:a16="http://schemas.microsoft.com/office/drawing/2014/main" id="{1B1756DD-1290-73AA-81EA-C15AFA1127DD}"/>
              </a:ext>
            </a:extLst>
          </p:cNvPr>
          <p:cNvSpPr txBox="1"/>
          <p:nvPr/>
        </p:nvSpPr>
        <p:spPr>
          <a:xfrm>
            <a:off x="6153991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67" name="Group 366">
            <a:extLst>
              <a:ext uri="{FF2B5EF4-FFF2-40B4-BE49-F238E27FC236}">
                <a16:creationId xmlns:a16="http://schemas.microsoft.com/office/drawing/2014/main" id="{36A7CE26-DC55-AD41-BB75-E0CAB25D9EB9}"/>
              </a:ext>
            </a:extLst>
          </p:cNvPr>
          <p:cNvGrpSpPr/>
          <p:nvPr/>
        </p:nvGrpSpPr>
        <p:grpSpPr>
          <a:xfrm flipH="1">
            <a:off x="7396828" y="6352345"/>
            <a:ext cx="2521596" cy="923553"/>
            <a:chOff x="1869639" y="3801305"/>
            <a:chExt cx="1963585" cy="923553"/>
          </a:xfrm>
        </p:grpSpPr>
        <p:sp>
          <p:nvSpPr>
            <p:cNvPr id="368" name="!!Text3">
              <a:extLst>
                <a:ext uri="{FF2B5EF4-FFF2-40B4-BE49-F238E27FC236}">
                  <a16:creationId xmlns:a16="http://schemas.microsoft.com/office/drawing/2014/main" id="{1E1BF696-F2DF-EFA4-49C1-6580C1F706E6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9" name="!!Text1">
              <a:extLst>
                <a:ext uri="{FF2B5EF4-FFF2-40B4-BE49-F238E27FC236}">
                  <a16:creationId xmlns:a16="http://schemas.microsoft.com/office/drawing/2014/main" id="{BF956E8C-C5CC-ABE5-6F88-296D0E16119F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70" name="!!Text3">
            <a:extLst>
              <a:ext uri="{FF2B5EF4-FFF2-40B4-BE49-F238E27FC236}">
                <a16:creationId xmlns:a16="http://schemas.microsoft.com/office/drawing/2014/main" id="{E34E35E4-564C-CFE6-097A-89F91451572E}"/>
              </a:ext>
            </a:extLst>
          </p:cNvPr>
          <p:cNvSpPr txBox="1"/>
          <p:nvPr/>
        </p:nvSpPr>
        <p:spPr>
          <a:xfrm>
            <a:off x="5801484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71" name="Group 370">
            <a:extLst>
              <a:ext uri="{FF2B5EF4-FFF2-40B4-BE49-F238E27FC236}">
                <a16:creationId xmlns:a16="http://schemas.microsoft.com/office/drawing/2014/main" id="{4ECF4FE1-3904-41BC-3C29-C57AA0F10EBD}"/>
              </a:ext>
            </a:extLst>
          </p:cNvPr>
          <p:cNvGrpSpPr/>
          <p:nvPr/>
        </p:nvGrpSpPr>
        <p:grpSpPr>
          <a:xfrm flipH="1">
            <a:off x="7103754" y="8482443"/>
            <a:ext cx="2521595" cy="923553"/>
            <a:chOff x="1869640" y="3801305"/>
            <a:chExt cx="1963584" cy="923553"/>
          </a:xfrm>
        </p:grpSpPr>
        <p:sp>
          <p:nvSpPr>
            <p:cNvPr id="372" name="!!Text3">
              <a:extLst>
                <a:ext uri="{FF2B5EF4-FFF2-40B4-BE49-F238E27FC236}">
                  <a16:creationId xmlns:a16="http://schemas.microsoft.com/office/drawing/2014/main" id="{D4EBFDFC-8FBC-ABB7-DEBE-10D4B24746B9}"/>
                </a:ext>
              </a:extLst>
            </p:cNvPr>
            <p:cNvSpPr txBox="1"/>
            <p:nvPr/>
          </p:nvSpPr>
          <p:spPr>
            <a:xfrm flipH="1">
              <a:off x="1869640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73" name="!!Text1">
              <a:extLst>
                <a:ext uri="{FF2B5EF4-FFF2-40B4-BE49-F238E27FC236}">
                  <a16:creationId xmlns:a16="http://schemas.microsoft.com/office/drawing/2014/main" id="{160EFCCA-B260-B3C7-9300-8F43C728E9BA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74" name="!!Text3">
            <a:extLst>
              <a:ext uri="{FF2B5EF4-FFF2-40B4-BE49-F238E27FC236}">
                <a16:creationId xmlns:a16="http://schemas.microsoft.com/office/drawing/2014/main" id="{EB52A818-DA92-7B94-9ADB-906009C10C1D}"/>
              </a:ext>
            </a:extLst>
          </p:cNvPr>
          <p:cNvSpPr txBox="1"/>
          <p:nvPr/>
        </p:nvSpPr>
        <p:spPr>
          <a:xfrm>
            <a:off x="5508411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75" name="!!MainTitle1">
            <a:extLst>
              <a:ext uri="{FF2B5EF4-FFF2-40B4-BE49-F238E27FC236}">
                <a16:creationId xmlns:a16="http://schemas.microsoft.com/office/drawing/2014/main" id="{33B15BE5-EBA0-14EB-FC5C-CFD6F45B761B}"/>
              </a:ext>
            </a:extLst>
          </p:cNvPr>
          <p:cNvSpPr txBox="1"/>
          <p:nvPr/>
        </p:nvSpPr>
        <p:spPr>
          <a:xfrm>
            <a:off x="12031531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76" name="!!SubTitle">
            <a:extLst>
              <a:ext uri="{FF2B5EF4-FFF2-40B4-BE49-F238E27FC236}">
                <a16:creationId xmlns:a16="http://schemas.microsoft.com/office/drawing/2014/main" id="{66100C2E-20EB-183B-968B-5114522F003B}"/>
              </a:ext>
            </a:extLst>
          </p:cNvPr>
          <p:cNvSpPr txBox="1"/>
          <p:nvPr/>
        </p:nvSpPr>
        <p:spPr>
          <a:xfrm>
            <a:off x="17698145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77" name="!!SubTitle">
            <a:extLst>
              <a:ext uri="{FF2B5EF4-FFF2-40B4-BE49-F238E27FC236}">
                <a16:creationId xmlns:a16="http://schemas.microsoft.com/office/drawing/2014/main" id="{98A655E2-27D2-1D36-14F4-2F8A174BA69A}"/>
              </a:ext>
            </a:extLst>
          </p:cNvPr>
          <p:cNvSpPr txBox="1"/>
          <p:nvPr/>
        </p:nvSpPr>
        <p:spPr>
          <a:xfrm>
            <a:off x="15249744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chemeClr val="tx2">
                    <a:lumMod val="85000"/>
                  </a:schemeClr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, consectetuer adipiscing elit. Maecenas </a:t>
            </a:r>
            <a:r>
              <a:rPr lang="en-US" sz="3600" dirty="0" err="1">
                <a:solidFill>
                  <a:schemeClr val="tx2">
                    <a:lumMod val="85000"/>
                  </a:schemeClr>
                </a:solidFill>
              </a:rPr>
              <a:t>porttitor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 </a:t>
            </a:r>
            <a:r>
              <a:rPr lang="en-US" sz="3600" dirty="0" err="1">
                <a:solidFill>
                  <a:schemeClr val="tx2">
                    <a:lumMod val="85000"/>
                  </a:schemeClr>
                </a:solidFill>
              </a:rPr>
              <a:t>congu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Pellentesque habitant morbi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tristique</a:t>
            </a: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senectus</a:t>
            </a: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Proin pharetra nonummy pede. Mauris et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orci</a:t>
            </a: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8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378" name="Rectangle 377">
            <a:extLst>
              <a:ext uri="{FF2B5EF4-FFF2-40B4-BE49-F238E27FC236}">
                <a16:creationId xmlns:a16="http://schemas.microsoft.com/office/drawing/2014/main" id="{FAA37663-D156-EC89-3A58-71AC0C25331A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79" name="Freeform 7">
            <a:extLst>
              <a:ext uri="{FF2B5EF4-FFF2-40B4-BE49-F238E27FC236}">
                <a16:creationId xmlns:a16="http://schemas.microsoft.com/office/drawing/2014/main" id="{6A22CC7E-AE05-734C-C422-04D1BFCA5401}"/>
              </a:ext>
            </a:extLst>
          </p:cNvPr>
          <p:cNvSpPr>
            <a:spLocks noEditPoints="1"/>
          </p:cNvSpPr>
          <p:nvPr/>
        </p:nvSpPr>
        <p:spPr bwMode="auto">
          <a:xfrm>
            <a:off x="4367194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80" name="Freeform 9">
            <a:extLst>
              <a:ext uri="{FF2B5EF4-FFF2-40B4-BE49-F238E27FC236}">
                <a16:creationId xmlns:a16="http://schemas.microsoft.com/office/drawing/2014/main" id="{9CFC13D3-D56F-9FCF-6556-C9EA3DBEF10D}"/>
              </a:ext>
            </a:extLst>
          </p:cNvPr>
          <p:cNvSpPr>
            <a:spLocks noEditPoints="1"/>
          </p:cNvSpPr>
          <p:nvPr/>
        </p:nvSpPr>
        <p:spPr bwMode="auto">
          <a:xfrm>
            <a:off x="3977102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81" name="Freeform 16">
            <a:extLst>
              <a:ext uri="{FF2B5EF4-FFF2-40B4-BE49-F238E27FC236}">
                <a16:creationId xmlns:a16="http://schemas.microsoft.com/office/drawing/2014/main" id="{33D8E1D1-FF6A-6161-555E-CBD0C6300F0F}"/>
              </a:ext>
            </a:extLst>
          </p:cNvPr>
          <p:cNvSpPr>
            <a:spLocks noEditPoints="1"/>
          </p:cNvSpPr>
          <p:nvPr/>
        </p:nvSpPr>
        <p:spPr bwMode="auto">
          <a:xfrm>
            <a:off x="2453578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82" name="Freeform 25">
            <a:extLst>
              <a:ext uri="{FF2B5EF4-FFF2-40B4-BE49-F238E27FC236}">
                <a16:creationId xmlns:a16="http://schemas.microsoft.com/office/drawing/2014/main" id="{8991EE46-0E02-E48A-3E3D-D6C51C6F9368}"/>
              </a:ext>
            </a:extLst>
          </p:cNvPr>
          <p:cNvSpPr>
            <a:spLocks noEditPoints="1"/>
          </p:cNvSpPr>
          <p:nvPr/>
        </p:nvSpPr>
        <p:spPr bwMode="auto">
          <a:xfrm>
            <a:off x="316953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6229311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:comb/>
      </p:transition>
    </mc:Choice>
    <mc:Fallback>
      <p:transition spd="slow" advClick="0" advTm="1500">
        <p:comb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3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37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7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37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37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37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37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7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377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377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3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3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3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3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3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3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3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3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3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3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3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3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3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3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3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3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3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3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3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31" grpId="0" animBg="1"/>
          <p:bldP spid="332" grpId="0" animBg="1"/>
          <p:bldP spid="340" grpId="0" animBg="1"/>
          <p:bldP spid="346" grpId="0" animBg="1"/>
          <p:bldP spid="352" grpId="0" animBg="1"/>
          <p:bldP spid="353" grpId="0" animBg="1"/>
          <p:bldP spid="362" grpId="0"/>
          <p:bldP spid="366" grpId="0"/>
          <p:bldP spid="370" grpId="0"/>
          <p:bldP spid="374" grpId="0"/>
          <p:bldP spid="376" grpId="0"/>
          <p:bldP spid="377" grpId="0" uiExpand="1" build="p" advAuto="250"/>
          <p:bldP spid="379" grpId="0" animBg="1"/>
          <p:bldP spid="380" grpId="0" animBg="1"/>
          <p:bldP spid="381" grpId="0" animBg="1"/>
          <p:bldP spid="382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3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37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7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37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377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37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377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7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377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377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3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3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3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3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3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3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3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3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3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3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3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3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3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3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37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3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33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3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3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3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31" grpId="0" animBg="1"/>
          <p:bldP spid="332" grpId="0" animBg="1"/>
          <p:bldP spid="340" grpId="0" animBg="1"/>
          <p:bldP spid="346" grpId="0" animBg="1"/>
          <p:bldP spid="352" grpId="0" animBg="1"/>
          <p:bldP spid="353" grpId="0" animBg="1"/>
          <p:bldP spid="362" grpId="0"/>
          <p:bldP spid="366" grpId="0"/>
          <p:bldP spid="370" grpId="0"/>
          <p:bldP spid="374" grpId="0"/>
          <p:bldP spid="376" grpId="0"/>
          <p:bldP spid="377" grpId="0" uiExpand="1" build="p" advAuto="250"/>
          <p:bldP spid="379" grpId="0" animBg="1"/>
          <p:bldP spid="380" grpId="0" animBg="1"/>
          <p:bldP spid="381" grpId="0" animBg="1"/>
          <p:bldP spid="382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97E68306-4493-4410-80AF-AD4D3E8BD8C7}"/>
              </a:ext>
            </a:extLst>
          </p:cNvPr>
          <p:cNvSpPr/>
          <p:nvPr/>
        </p:nvSpPr>
        <p:spPr>
          <a:xfrm>
            <a:off x="12019237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3" name="Arrow: Pentagon 2">
            <a:extLst>
              <a:ext uri="{FF2B5EF4-FFF2-40B4-BE49-F238E27FC236}">
                <a16:creationId xmlns:a16="http://schemas.microsoft.com/office/drawing/2014/main" id="{304B604E-82E8-9119-F751-D052345BF0C6}"/>
              </a:ext>
            </a:extLst>
          </p:cNvPr>
          <p:cNvSpPr/>
          <p:nvPr/>
        </p:nvSpPr>
        <p:spPr>
          <a:xfrm>
            <a:off x="14686236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CDD46504-6E6C-58B7-C846-825B3D6180C4}"/>
              </a:ext>
            </a:extLst>
          </p:cNvPr>
          <p:cNvGrpSpPr/>
          <p:nvPr/>
        </p:nvGrpSpPr>
        <p:grpSpPr>
          <a:xfrm>
            <a:off x="12019236" y="7593505"/>
            <a:ext cx="2667002" cy="4369072"/>
            <a:chOff x="8418967" y="7439151"/>
            <a:chExt cx="2667002" cy="4369072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B227D98B-B9FB-0FBF-01F2-066233E85E63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6" name="Hexagon 5">
              <a:extLst>
                <a:ext uri="{FF2B5EF4-FFF2-40B4-BE49-F238E27FC236}">
                  <a16:creationId xmlns:a16="http://schemas.microsoft.com/office/drawing/2014/main" id="{EEC5AE35-C9D0-A08B-7F45-275D0190E918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5B4BC8D2-3775-AE89-A786-53B25864E31C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CA14F603-C689-2AED-2BA1-04FCE97A279F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3A982F4C-D619-CB41-D81A-B1536377D565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B594FE44-1C21-5FAF-FD34-7DEFC3D702A0}"/>
                </a:ext>
              </a:extLst>
            </p:cNvPr>
            <p:cNvSpPr/>
            <p:nvPr/>
          </p:nvSpPr>
          <p:spPr>
            <a:xfrm rot="10800000">
              <a:off x="9227355" y="1088699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4FE84164-8345-A569-7C81-B3A39691096B}"/>
              </a:ext>
            </a:extLst>
          </p:cNvPr>
          <p:cNvSpPr/>
          <p:nvPr/>
        </p:nvSpPr>
        <p:spPr>
          <a:xfrm>
            <a:off x="14411761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B2B8BF9F-AABB-6EA1-D604-69CDB23A7104}"/>
              </a:ext>
            </a:extLst>
          </p:cNvPr>
          <p:cNvGrpSpPr/>
          <p:nvPr/>
        </p:nvGrpSpPr>
        <p:grpSpPr>
          <a:xfrm>
            <a:off x="12308449" y="5562675"/>
            <a:ext cx="2088577" cy="2504236"/>
            <a:chOff x="8708180" y="5408321"/>
            <a:chExt cx="2088577" cy="2504236"/>
          </a:xfrm>
        </p:grpSpPr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3F0667B8-147C-3D97-7185-F0E4D03E811B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6B61D26F-C692-0E84-7A9C-911566147FB1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92906E5C-44B4-783D-953F-CE71651A78A4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" name="Hexagon 15">
              <a:extLst>
                <a:ext uri="{FF2B5EF4-FFF2-40B4-BE49-F238E27FC236}">
                  <a16:creationId xmlns:a16="http://schemas.microsoft.com/office/drawing/2014/main" id="{581D3185-7F2D-F8D0-4C62-A5FB083BA64E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17" name="Arrow: Pentagon 16">
            <a:extLst>
              <a:ext uri="{FF2B5EF4-FFF2-40B4-BE49-F238E27FC236}">
                <a16:creationId xmlns:a16="http://schemas.microsoft.com/office/drawing/2014/main" id="{111B5B9E-A150-E74C-6A56-E78160E911FD}"/>
              </a:ext>
            </a:extLst>
          </p:cNvPr>
          <p:cNvSpPr/>
          <p:nvPr/>
        </p:nvSpPr>
        <p:spPr>
          <a:xfrm>
            <a:off x="14164389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FD7D3C03-4D9E-0E7C-E4C9-BFF9C4345EBA}"/>
              </a:ext>
            </a:extLst>
          </p:cNvPr>
          <p:cNvGrpSpPr/>
          <p:nvPr/>
        </p:nvGrpSpPr>
        <p:grpSpPr>
          <a:xfrm>
            <a:off x="12518335" y="3943393"/>
            <a:ext cx="1668804" cy="2000921"/>
            <a:chOff x="8918066" y="3789039"/>
            <a:chExt cx="1668804" cy="2000921"/>
          </a:xfrm>
        </p:grpSpPr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83767EDC-66F7-B109-3286-5326BFE3C2D8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651018E3-A119-679C-4FD5-49A5663BB05E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80705345-CD87-6C26-C5AB-DE76B2451233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2" name="Hexagon 21">
              <a:extLst>
                <a:ext uri="{FF2B5EF4-FFF2-40B4-BE49-F238E27FC236}">
                  <a16:creationId xmlns:a16="http://schemas.microsoft.com/office/drawing/2014/main" id="{F11443AE-D5F2-3BEC-57B3-390BB3D11BE4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23" name="Arrow: Pentagon 22">
            <a:extLst>
              <a:ext uri="{FF2B5EF4-FFF2-40B4-BE49-F238E27FC236}">
                <a16:creationId xmlns:a16="http://schemas.microsoft.com/office/drawing/2014/main" id="{80F4D6F8-23CC-C5B8-C1BC-FFE142D32200}"/>
              </a:ext>
            </a:extLst>
          </p:cNvPr>
          <p:cNvSpPr/>
          <p:nvPr/>
        </p:nvSpPr>
        <p:spPr>
          <a:xfrm>
            <a:off x="13991838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FD2AEC5D-7BEC-4BB1-C1C9-5760B04A5FC2}"/>
              </a:ext>
            </a:extLst>
          </p:cNvPr>
          <p:cNvSpPr/>
          <p:nvPr/>
        </p:nvSpPr>
        <p:spPr>
          <a:xfrm>
            <a:off x="10422261" y="11650505"/>
            <a:ext cx="5860948" cy="1191096"/>
          </a:xfrm>
          <a:prstGeom prst="ellipse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chemeClr val="tx2">
                  <a:alpha val="40000"/>
                </a:scheme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10A1448A-FBC4-21E8-2EFA-02C0BEEA5931}"/>
              </a:ext>
            </a:extLst>
          </p:cNvPr>
          <p:cNvGrpSpPr/>
          <p:nvPr/>
        </p:nvGrpSpPr>
        <p:grpSpPr>
          <a:xfrm>
            <a:off x="12711681" y="2703136"/>
            <a:ext cx="1282113" cy="1537273"/>
            <a:chOff x="9111412" y="2548782"/>
            <a:chExt cx="1282113" cy="1537273"/>
          </a:xfrm>
        </p:grpSpPr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6582D8A7-E2A2-D819-8620-103BF6F99E21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EA9D4637-7D6B-46D2-C49B-666C2ADF84B2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BE2E89F7-44DA-669D-EF3A-DD088376FBDE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" name="Hexagon 28">
              <a:extLst>
                <a:ext uri="{FF2B5EF4-FFF2-40B4-BE49-F238E27FC236}">
                  <a16:creationId xmlns:a16="http://schemas.microsoft.com/office/drawing/2014/main" id="{4434A907-805D-C08A-EEBA-520E02CF1CF2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E2EFD056-3C8A-1452-8961-CFC145249C5A}"/>
              </a:ext>
            </a:extLst>
          </p:cNvPr>
          <p:cNvGrpSpPr/>
          <p:nvPr/>
        </p:nvGrpSpPr>
        <p:grpSpPr>
          <a:xfrm>
            <a:off x="14225368" y="3007057"/>
            <a:ext cx="2521596" cy="923553"/>
            <a:chOff x="1869639" y="3801305"/>
            <a:chExt cx="1963585" cy="923553"/>
          </a:xfrm>
        </p:grpSpPr>
        <p:sp>
          <p:nvSpPr>
            <p:cNvPr id="31" name="!!Text3">
              <a:extLst>
                <a:ext uri="{FF2B5EF4-FFF2-40B4-BE49-F238E27FC236}">
                  <a16:creationId xmlns:a16="http://schemas.microsoft.com/office/drawing/2014/main" id="{8F3E5730-D7AE-65ED-F77C-2C2181DB29B7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!!Text1">
              <a:extLst>
                <a:ext uri="{FF2B5EF4-FFF2-40B4-BE49-F238E27FC236}">
                  <a16:creationId xmlns:a16="http://schemas.microsoft.com/office/drawing/2014/main" id="{CE9EFB24-BEDE-A0A3-BCB7-5B4A07E02471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3" name="!!Text3">
            <a:extLst>
              <a:ext uri="{FF2B5EF4-FFF2-40B4-BE49-F238E27FC236}">
                <a16:creationId xmlns:a16="http://schemas.microsoft.com/office/drawing/2014/main" id="{B7BBCA06-E7AE-04D2-3032-E4E824018E6B}"/>
              </a:ext>
            </a:extLst>
          </p:cNvPr>
          <p:cNvSpPr txBox="1"/>
          <p:nvPr/>
        </p:nvSpPr>
        <p:spPr>
          <a:xfrm flipH="1">
            <a:off x="17003423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86408C12-7EA8-962E-4143-37DC3990AB74}"/>
              </a:ext>
            </a:extLst>
          </p:cNvPr>
          <p:cNvGrpSpPr/>
          <p:nvPr/>
        </p:nvGrpSpPr>
        <p:grpSpPr>
          <a:xfrm>
            <a:off x="14768035" y="4480936"/>
            <a:ext cx="2521596" cy="923553"/>
            <a:chOff x="1869639" y="3801305"/>
            <a:chExt cx="1963585" cy="923553"/>
          </a:xfrm>
        </p:grpSpPr>
        <p:sp>
          <p:nvSpPr>
            <p:cNvPr id="35" name="!!Text3">
              <a:extLst>
                <a:ext uri="{FF2B5EF4-FFF2-40B4-BE49-F238E27FC236}">
                  <a16:creationId xmlns:a16="http://schemas.microsoft.com/office/drawing/2014/main" id="{85184972-6A55-FB40-CA1A-89C02754B24A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" name="!!Text1">
              <a:extLst>
                <a:ext uri="{FF2B5EF4-FFF2-40B4-BE49-F238E27FC236}">
                  <a16:creationId xmlns:a16="http://schemas.microsoft.com/office/drawing/2014/main" id="{322724AC-A8E9-6A71-4897-B99FA961F6DF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7" name="!!Text3">
            <a:extLst>
              <a:ext uri="{FF2B5EF4-FFF2-40B4-BE49-F238E27FC236}">
                <a16:creationId xmlns:a16="http://schemas.microsoft.com/office/drawing/2014/main" id="{56B12D49-16BB-1864-7B5B-AAFDB567B539}"/>
              </a:ext>
            </a:extLst>
          </p:cNvPr>
          <p:cNvSpPr txBox="1"/>
          <p:nvPr/>
        </p:nvSpPr>
        <p:spPr>
          <a:xfrm flipH="1">
            <a:off x="17546090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2E52C84D-D03F-3D49-B4BB-A1DAC6FEAAEB}"/>
              </a:ext>
            </a:extLst>
          </p:cNvPr>
          <p:cNvGrpSpPr/>
          <p:nvPr/>
        </p:nvGrpSpPr>
        <p:grpSpPr>
          <a:xfrm>
            <a:off x="15438376" y="6352345"/>
            <a:ext cx="2521596" cy="923553"/>
            <a:chOff x="1869639" y="3801305"/>
            <a:chExt cx="1963585" cy="923553"/>
          </a:xfrm>
        </p:grpSpPr>
        <p:sp>
          <p:nvSpPr>
            <p:cNvPr id="39" name="!!Text3">
              <a:extLst>
                <a:ext uri="{FF2B5EF4-FFF2-40B4-BE49-F238E27FC236}">
                  <a16:creationId xmlns:a16="http://schemas.microsoft.com/office/drawing/2014/main" id="{82AC6F08-BC87-E038-53FA-94DA716F0775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0" name="!!Text1">
              <a:extLst>
                <a:ext uri="{FF2B5EF4-FFF2-40B4-BE49-F238E27FC236}">
                  <a16:creationId xmlns:a16="http://schemas.microsoft.com/office/drawing/2014/main" id="{13E6DB96-8F94-ED61-BDF0-DD11B93A4DA4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1" name="!!Text3">
            <a:extLst>
              <a:ext uri="{FF2B5EF4-FFF2-40B4-BE49-F238E27FC236}">
                <a16:creationId xmlns:a16="http://schemas.microsoft.com/office/drawing/2014/main" id="{F31444A4-AEA9-E525-8823-77F4E2B7AD7F}"/>
              </a:ext>
            </a:extLst>
          </p:cNvPr>
          <p:cNvSpPr txBox="1"/>
          <p:nvPr/>
        </p:nvSpPr>
        <p:spPr>
          <a:xfrm flipH="1">
            <a:off x="18216431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5F2A2754-2DA3-5D99-B122-A88525179C15}"/>
              </a:ext>
            </a:extLst>
          </p:cNvPr>
          <p:cNvGrpSpPr/>
          <p:nvPr/>
        </p:nvGrpSpPr>
        <p:grpSpPr>
          <a:xfrm>
            <a:off x="16283209" y="8482443"/>
            <a:ext cx="2521596" cy="923553"/>
            <a:chOff x="1869639" y="3801305"/>
            <a:chExt cx="1963585" cy="923553"/>
          </a:xfrm>
        </p:grpSpPr>
        <p:sp>
          <p:nvSpPr>
            <p:cNvPr id="43" name="!!Text3">
              <a:extLst>
                <a:ext uri="{FF2B5EF4-FFF2-40B4-BE49-F238E27FC236}">
                  <a16:creationId xmlns:a16="http://schemas.microsoft.com/office/drawing/2014/main" id="{69E57F5D-06FB-0687-C0DB-0E11F4EF0481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4" name="!!Text1">
              <a:extLst>
                <a:ext uri="{FF2B5EF4-FFF2-40B4-BE49-F238E27FC236}">
                  <a16:creationId xmlns:a16="http://schemas.microsoft.com/office/drawing/2014/main" id="{31C96A9F-80D2-AAA7-D511-04E40DC0A2C8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5" name="!!Text3">
            <a:extLst>
              <a:ext uri="{FF2B5EF4-FFF2-40B4-BE49-F238E27FC236}">
                <a16:creationId xmlns:a16="http://schemas.microsoft.com/office/drawing/2014/main" id="{F790015C-6987-6EBD-6DB4-5122C5D170D8}"/>
              </a:ext>
            </a:extLst>
          </p:cNvPr>
          <p:cNvSpPr txBox="1"/>
          <p:nvPr/>
        </p:nvSpPr>
        <p:spPr>
          <a:xfrm flipH="1">
            <a:off x="19061264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6" name="!!MainTitle1">
            <a:extLst>
              <a:ext uri="{FF2B5EF4-FFF2-40B4-BE49-F238E27FC236}">
                <a16:creationId xmlns:a16="http://schemas.microsoft.com/office/drawing/2014/main" id="{65EE5C9F-725F-75D0-BC77-81E7912260DC}"/>
              </a:ext>
            </a:extLst>
          </p:cNvPr>
          <p:cNvSpPr txBox="1"/>
          <p:nvPr/>
        </p:nvSpPr>
        <p:spPr>
          <a:xfrm>
            <a:off x="1253272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7" name="!!SubTitle">
            <a:extLst>
              <a:ext uri="{FF2B5EF4-FFF2-40B4-BE49-F238E27FC236}">
                <a16:creationId xmlns:a16="http://schemas.microsoft.com/office/drawing/2014/main" id="{ACD6DED3-068A-CE7C-8A64-5585AD73883B}"/>
              </a:ext>
            </a:extLst>
          </p:cNvPr>
          <p:cNvSpPr txBox="1"/>
          <p:nvPr/>
        </p:nvSpPr>
        <p:spPr>
          <a:xfrm>
            <a:off x="1253272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ysClr val="windowText" lastClr="000000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ysClr val="windowText" lastClr="000000"/>
                </a:solidFill>
                <a:latin typeface="+mj-lt"/>
              </a:rPr>
              <a:t> </a:t>
            </a: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8" name="!!SubTitle">
            <a:extLst>
              <a:ext uri="{FF2B5EF4-FFF2-40B4-BE49-F238E27FC236}">
                <a16:creationId xmlns:a16="http://schemas.microsoft.com/office/drawing/2014/main" id="{0C4C333E-7500-2A08-69DA-CE4313C2279D}"/>
              </a:ext>
            </a:extLst>
          </p:cNvPr>
          <p:cNvSpPr txBox="1"/>
          <p:nvPr/>
        </p:nvSpPr>
        <p:spPr>
          <a:xfrm>
            <a:off x="2483151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ysClr val="windowText" lastClr="000000"/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ysClr val="windowText" lastClr="000000"/>
                </a:solidFill>
              </a:rPr>
              <a:t>, consectetuer adipiscing elit. Maecenas </a:t>
            </a:r>
            <a:r>
              <a:rPr lang="en-US" sz="3600" dirty="0" err="1">
                <a:solidFill>
                  <a:sysClr val="windowText" lastClr="000000"/>
                </a:solidFill>
              </a:rPr>
              <a:t>porttitor</a:t>
            </a:r>
            <a:r>
              <a:rPr lang="en-US" sz="3600" dirty="0">
                <a:solidFill>
                  <a:sysClr val="windowText" lastClr="000000"/>
                </a:solidFill>
              </a:rPr>
              <a:t> </a:t>
            </a:r>
            <a:r>
              <a:rPr lang="en-US" sz="3600" dirty="0" err="1">
                <a:solidFill>
                  <a:sysClr val="windowText" lastClr="000000"/>
                </a:solidFill>
              </a:rPr>
              <a:t>congu</a:t>
            </a:r>
            <a:r>
              <a:rPr lang="en-US" sz="3600" dirty="0">
                <a:solidFill>
                  <a:sysClr val="windowText" lastClr="000000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Pellentesque habitant morbi </a:t>
            </a:r>
            <a:r>
              <a:rPr lang="en-US" sz="3200" dirty="0" err="1">
                <a:solidFill>
                  <a:sysClr val="windowText" lastClr="000000"/>
                </a:solidFill>
              </a:rPr>
              <a:t>tristique</a:t>
            </a:r>
            <a:r>
              <a:rPr lang="en-US" sz="3200" dirty="0">
                <a:solidFill>
                  <a:sysClr val="windowText" lastClr="000000"/>
                </a:solidFill>
              </a:rPr>
              <a:t> </a:t>
            </a:r>
            <a:r>
              <a:rPr lang="en-US" sz="3200" dirty="0" err="1">
                <a:solidFill>
                  <a:sysClr val="windowText" lastClr="000000"/>
                </a:solidFill>
              </a:rPr>
              <a:t>senectus</a:t>
            </a: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Proin pharetra nonummy pede. Mauris et </a:t>
            </a:r>
            <a:r>
              <a:rPr lang="en-US" sz="3200" dirty="0" err="1">
                <a:solidFill>
                  <a:sysClr val="windowText" lastClr="000000"/>
                </a:solidFill>
              </a:rPr>
              <a:t>orci</a:t>
            </a:r>
            <a:r>
              <a:rPr lang="en-US" sz="3200" dirty="0">
                <a:solidFill>
                  <a:sysClr val="windowText" lastClr="000000"/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019BFBD5-B228-70A5-0F48-4BA014993DD6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0" name="Freeform 7">
            <a:extLst>
              <a:ext uri="{FF2B5EF4-FFF2-40B4-BE49-F238E27FC236}">
                <a16:creationId xmlns:a16="http://schemas.microsoft.com/office/drawing/2014/main" id="{F6A3A103-42DD-06F9-07D2-6041461EB389}"/>
              </a:ext>
            </a:extLst>
          </p:cNvPr>
          <p:cNvSpPr>
            <a:spLocks noEditPoints="1"/>
          </p:cNvSpPr>
          <p:nvPr/>
        </p:nvSpPr>
        <p:spPr bwMode="auto">
          <a:xfrm>
            <a:off x="19624312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1" name="Freeform 9">
            <a:extLst>
              <a:ext uri="{FF2B5EF4-FFF2-40B4-BE49-F238E27FC236}">
                <a16:creationId xmlns:a16="http://schemas.microsoft.com/office/drawing/2014/main" id="{2A0E296F-67C6-7E5F-1BC7-03D35D6631D5}"/>
              </a:ext>
            </a:extLst>
          </p:cNvPr>
          <p:cNvSpPr>
            <a:spLocks noEditPoints="1"/>
          </p:cNvSpPr>
          <p:nvPr/>
        </p:nvSpPr>
        <p:spPr bwMode="auto">
          <a:xfrm>
            <a:off x="20502385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2" name="Freeform 16">
            <a:extLst>
              <a:ext uri="{FF2B5EF4-FFF2-40B4-BE49-F238E27FC236}">
                <a16:creationId xmlns:a16="http://schemas.microsoft.com/office/drawing/2014/main" id="{75C628DE-0823-3439-CE56-F4B84BC45369}"/>
              </a:ext>
            </a:extLst>
          </p:cNvPr>
          <p:cNvSpPr>
            <a:spLocks noEditPoints="1"/>
          </p:cNvSpPr>
          <p:nvPr/>
        </p:nvSpPr>
        <p:spPr bwMode="auto">
          <a:xfrm>
            <a:off x="21991107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3" name="Freeform 25">
            <a:extLst>
              <a:ext uri="{FF2B5EF4-FFF2-40B4-BE49-F238E27FC236}">
                <a16:creationId xmlns:a16="http://schemas.microsoft.com/office/drawing/2014/main" id="{943B0BBE-A13B-6FCE-7531-639766F9B228}"/>
              </a:ext>
            </a:extLst>
          </p:cNvPr>
          <p:cNvSpPr>
            <a:spLocks noEditPoints="1"/>
          </p:cNvSpPr>
          <p:nvPr/>
        </p:nvSpPr>
        <p:spPr bwMode="auto">
          <a:xfrm>
            <a:off x="2118907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45957915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14:gallery dir="l"/>
      </p:transition>
    </mc:Choice>
    <mc:Fallback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24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Freeform: Shape 266">
            <a:extLst>
              <a:ext uri="{FF2B5EF4-FFF2-40B4-BE49-F238E27FC236}">
                <a16:creationId xmlns:a16="http://schemas.microsoft.com/office/drawing/2014/main" id="{AFE2661E-306C-2746-C811-B3325FD86064}"/>
              </a:ext>
            </a:extLst>
          </p:cNvPr>
          <p:cNvSpPr/>
          <p:nvPr/>
        </p:nvSpPr>
        <p:spPr>
          <a:xfrm flipH="1">
            <a:off x="10426821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268" name="Arrow: Pentagon 267">
            <a:extLst>
              <a:ext uri="{FF2B5EF4-FFF2-40B4-BE49-F238E27FC236}">
                <a16:creationId xmlns:a16="http://schemas.microsoft.com/office/drawing/2014/main" id="{8EA2C506-5DE9-ED53-3692-3DE78DC54960}"/>
              </a:ext>
            </a:extLst>
          </p:cNvPr>
          <p:cNvSpPr/>
          <p:nvPr/>
        </p:nvSpPr>
        <p:spPr>
          <a:xfrm flipH="1">
            <a:off x="3566719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269" name="Group 268">
            <a:extLst>
              <a:ext uri="{FF2B5EF4-FFF2-40B4-BE49-F238E27FC236}">
                <a16:creationId xmlns:a16="http://schemas.microsoft.com/office/drawing/2014/main" id="{A0429517-CD53-B9E5-DCE6-9A75E4899105}"/>
              </a:ext>
            </a:extLst>
          </p:cNvPr>
          <p:cNvGrpSpPr/>
          <p:nvPr/>
        </p:nvGrpSpPr>
        <p:grpSpPr>
          <a:xfrm flipH="1">
            <a:off x="10426820" y="7593505"/>
            <a:ext cx="2667002" cy="4369072"/>
            <a:chOff x="8418967" y="7439151"/>
            <a:chExt cx="2667002" cy="4369072"/>
          </a:xfrm>
        </p:grpSpPr>
        <p:sp>
          <p:nvSpPr>
            <p:cNvPr id="270" name="Freeform: Shape 269">
              <a:extLst>
                <a:ext uri="{FF2B5EF4-FFF2-40B4-BE49-F238E27FC236}">
                  <a16:creationId xmlns:a16="http://schemas.microsoft.com/office/drawing/2014/main" id="{16B67719-139C-2487-A47F-0034B35FDA8A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1" name="Hexagon 270">
              <a:extLst>
                <a:ext uri="{FF2B5EF4-FFF2-40B4-BE49-F238E27FC236}">
                  <a16:creationId xmlns:a16="http://schemas.microsoft.com/office/drawing/2014/main" id="{A63F72D5-6F81-57CC-E065-CFA8745A1D6F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272" name="Freeform: Shape 271">
              <a:extLst>
                <a:ext uri="{FF2B5EF4-FFF2-40B4-BE49-F238E27FC236}">
                  <a16:creationId xmlns:a16="http://schemas.microsoft.com/office/drawing/2014/main" id="{4373B706-00F6-AE56-0C0E-868F450C31EE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3" name="Freeform: Shape 272">
              <a:extLst>
                <a:ext uri="{FF2B5EF4-FFF2-40B4-BE49-F238E27FC236}">
                  <a16:creationId xmlns:a16="http://schemas.microsoft.com/office/drawing/2014/main" id="{E551611A-0783-4802-ED29-8C5A2A47640A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4" name="Freeform: Shape 273">
              <a:extLst>
                <a:ext uri="{FF2B5EF4-FFF2-40B4-BE49-F238E27FC236}">
                  <a16:creationId xmlns:a16="http://schemas.microsoft.com/office/drawing/2014/main" id="{A66D6CD7-A935-C4C6-0A5A-6BDFF72A0E48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5" name="Freeform: Shape 274">
              <a:extLst>
                <a:ext uri="{FF2B5EF4-FFF2-40B4-BE49-F238E27FC236}">
                  <a16:creationId xmlns:a16="http://schemas.microsoft.com/office/drawing/2014/main" id="{00C3E6B7-445E-BA91-D66D-43ED7431EBFC}"/>
                </a:ext>
              </a:extLst>
            </p:cNvPr>
            <p:cNvSpPr/>
            <p:nvPr/>
          </p:nvSpPr>
          <p:spPr>
            <a:xfrm rot="10800000">
              <a:off x="9227355" y="1088699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rgbClr val="1C1C1C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276" name="Arrow: Pentagon 275">
            <a:extLst>
              <a:ext uri="{FF2B5EF4-FFF2-40B4-BE49-F238E27FC236}">
                <a16:creationId xmlns:a16="http://schemas.microsoft.com/office/drawing/2014/main" id="{6E1DADD9-5098-5631-5944-386B05C960F2}"/>
              </a:ext>
            </a:extLst>
          </p:cNvPr>
          <p:cNvSpPr/>
          <p:nvPr/>
        </p:nvSpPr>
        <p:spPr>
          <a:xfrm flipH="1">
            <a:off x="4430150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277" name="Group 276">
            <a:extLst>
              <a:ext uri="{FF2B5EF4-FFF2-40B4-BE49-F238E27FC236}">
                <a16:creationId xmlns:a16="http://schemas.microsoft.com/office/drawing/2014/main" id="{40855157-6122-0158-9659-AFA6ECB70F05}"/>
              </a:ext>
            </a:extLst>
          </p:cNvPr>
          <p:cNvGrpSpPr/>
          <p:nvPr/>
        </p:nvGrpSpPr>
        <p:grpSpPr>
          <a:xfrm flipH="1">
            <a:off x="10716033" y="5562675"/>
            <a:ext cx="2088577" cy="2504236"/>
            <a:chOff x="8708180" y="5408321"/>
            <a:chExt cx="2088577" cy="2504236"/>
          </a:xfrm>
        </p:grpSpPr>
        <p:sp>
          <p:nvSpPr>
            <p:cNvPr id="278" name="Freeform: Shape 277">
              <a:extLst>
                <a:ext uri="{FF2B5EF4-FFF2-40B4-BE49-F238E27FC236}">
                  <a16:creationId xmlns:a16="http://schemas.microsoft.com/office/drawing/2014/main" id="{8E558CC5-CCFB-203E-30A7-3D82AB8DB14D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9" name="Freeform: Shape 278">
              <a:extLst>
                <a:ext uri="{FF2B5EF4-FFF2-40B4-BE49-F238E27FC236}">
                  <a16:creationId xmlns:a16="http://schemas.microsoft.com/office/drawing/2014/main" id="{8FFC06CA-6EA3-78AC-B8FB-CEEA6708B76F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0" name="Freeform: Shape 279">
              <a:extLst>
                <a:ext uri="{FF2B5EF4-FFF2-40B4-BE49-F238E27FC236}">
                  <a16:creationId xmlns:a16="http://schemas.microsoft.com/office/drawing/2014/main" id="{19C41AA1-CC3A-2217-097A-5A8B7412C3EA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1" name="Hexagon 280">
              <a:extLst>
                <a:ext uri="{FF2B5EF4-FFF2-40B4-BE49-F238E27FC236}">
                  <a16:creationId xmlns:a16="http://schemas.microsoft.com/office/drawing/2014/main" id="{0D0F4BB6-9297-12A4-358E-8B7AA6450FDC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282" name="Arrow: Pentagon 281">
            <a:extLst>
              <a:ext uri="{FF2B5EF4-FFF2-40B4-BE49-F238E27FC236}">
                <a16:creationId xmlns:a16="http://schemas.microsoft.com/office/drawing/2014/main" id="{ED298D49-135D-2EE3-E55A-547553E5240E}"/>
              </a:ext>
            </a:extLst>
          </p:cNvPr>
          <p:cNvSpPr/>
          <p:nvPr/>
        </p:nvSpPr>
        <p:spPr>
          <a:xfrm flipH="1">
            <a:off x="5205626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283" name="Group 282">
            <a:extLst>
              <a:ext uri="{FF2B5EF4-FFF2-40B4-BE49-F238E27FC236}">
                <a16:creationId xmlns:a16="http://schemas.microsoft.com/office/drawing/2014/main" id="{A90D3D51-4306-D313-3C18-4459DB8B4DB8}"/>
              </a:ext>
            </a:extLst>
          </p:cNvPr>
          <p:cNvGrpSpPr/>
          <p:nvPr/>
        </p:nvGrpSpPr>
        <p:grpSpPr>
          <a:xfrm flipH="1">
            <a:off x="10925919" y="3943393"/>
            <a:ext cx="1668804" cy="2000921"/>
            <a:chOff x="8918066" y="3789039"/>
            <a:chExt cx="1668804" cy="2000921"/>
          </a:xfrm>
        </p:grpSpPr>
        <p:sp>
          <p:nvSpPr>
            <p:cNvPr id="284" name="Freeform: Shape 283">
              <a:extLst>
                <a:ext uri="{FF2B5EF4-FFF2-40B4-BE49-F238E27FC236}">
                  <a16:creationId xmlns:a16="http://schemas.microsoft.com/office/drawing/2014/main" id="{28825136-487C-E6BF-A853-FB70A36E688C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5" name="Freeform: Shape 284">
              <a:extLst>
                <a:ext uri="{FF2B5EF4-FFF2-40B4-BE49-F238E27FC236}">
                  <a16:creationId xmlns:a16="http://schemas.microsoft.com/office/drawing/2014/main" id="{E4217734-3A99-A4FF-7084-90A2315CB180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6" name="Freeform: Shape 285">
              <a:extLst>
                <a:ext uri="{FF2B5EF4-FFF2-40B4-BE49-F238E27FC236}">
                  <a16:creationId xmlns:a16="http://schemas.microsoft.com/office/drawing/2014/main" id="{3269A151-04CD-6577-C8A5-6FB6881C879C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7" name="Hexagon 286">
              <a:extLst>
                <a:ext uri="{FF2B5EF4-FFF2-40B4-BE49-F238E27FC236}">
                  <a16:creationId xmlns:a16="http://schemas.microsoft.com/office/drawing/2014/main" id="{20D33039-316B-B04C-223B-DCD0A4BDA274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288" name="Arrow: Pentagon 287">
            <a:extLst>
              <a:ext uri="{FF2B5EF4-FFF2-40B4-BE49-F238E27FC236}">
                <a16:creationId xmlns:a16="http://schemas.microsoft.com/office/drawing/2014/main" id="{CFDF76F7-0064-BF28-C007-D75FC0AF79D4}"/>
              </a:ext>
            </a:extLst>
          </p:cNvPr>
          <p:cNvSpPr/>
          <p:nvPr/>
        </p:nvSpPr>
        <p:spPr>
          <a:xfrm flipH="1">
            <a:off x="5859159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2"/>
              </a:solidFill>
            </a:endParaRPr>
          </a:p>
        </p:txBody>
      </p:sp>
      <p:sp>
        <p:nvSpPr>
          <p:cNvPr id="289" name="Oval 288">
            <a:extLst>
              <a:ext uri="{FF2B5EF4-FFF2-40B4-BE49-F238E27FC236}">
                <a16:creationId xmlns:a16="http://schemas.microsoft.com/office/drawing/2014/main" id="{6AC610F5-C05C-BF83-D554-801B00E2D35B}"/>
              </a:ext>
            </a:extLst>
          </p:cNvPr>
          <p:cNvSpPr/>
          <p:nvPr/>
        </p:nvSpPr>
        <p:spPr>
          <a:xfrm>
            <a:off x="8829845" y="11650505"/>
            <a:ext cx="5860948" cy="1191096"/>
          </a:xfrm>
          <a:prstGeom prst="ellipse">
            <a:avLst/>
          </a:prstGeom>
          <a:gradFill flip="none" rotWithShape="1">
            <a:gsLst>
              <a:gs pos="100000">
                <a:schemeClr val="bg2">
                  <a:alpha val="0"/>
                </a:schemeClr>
              </a:gs>
              <a:gs pos="0">
                <a:srgbClr val="0B0A0E">
                  <a:alpha val="34000"/>
                </a:srgb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  <p:grpSp>
        <p:nvGrpSpPr>
          <p:cNvPr id="290" name="Group 289">
            <a:extLst>
              <a:ext uri="{FF2B5EF4-FFF2-40B4-BE49-F238E27FC236}">
                <a16:creationId xmlns:a16="http://schemas.microsoft.com/office/drawing/2014/main" id="{FC2630B8-C6E7-112A-7DB4-1707185FD5C6}"/>
              </a:ext>
            </a:extLst>
          </p:cNvPr>
          <p:cNvGrpSpPr/>
          <p:nvPr/>
        </p:nvGrpSpPr>
        <p:grpSpPr>
          <a:xfrm flipH="1">
            <a:off x="11119265" y="2703136"/>
            <a:ext cx="1282113" cy="1537273"/>
            <a:chOff x="9111412" y="2548782"/>
            <a:chExt cx="1282113" cy="1537273"/>
          </a:xfrm>
        </p:grpSpPr>
        <p:sp>
          <p:nvSpPr>
            <p:cNvPr id="291" name="Freeform: Shape 290">
              <a:extLst>
                <a:ext uri="{FF2B5EF4-FFF2-40B4-BE49-F238E27FC236}">
                  <a16:creationId xmlns:a16="http://schemas.microsoft.com/office/drawing/2014/main" id="{A856086C-9F2F-1C0E-6E48-57F132B99611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2" name="Freeform: Shape 291">
              <a:extLst>
                <a:ext uri="{FF2B5EF4-FFF2-40B4-BE49-F238E27FC236}">
                  <a16:creationId xmlns:a16="http://schemas.microsoft.com/office/drawing/2014/main" id="{3EB90018-9991-BFD2-2663-A6711DFC7929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3" name="Freeform: Shape 292">
              <a:extLst>
                <a:ext uri="{FF2B5EF4-FFF2-40B4-BE49-F238E27FC236}">
                  <a16:creationId xmlns:a16="http://schemas.microsoft.com/office/drawing/2014/main" id="{CDA807DA-F29E-2C5E-05D9-E73079E95B84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4" name="Hexagon 293">
              <a:extLst>
                <a:ext uri="{FF2B5EF4-FFF2-40B4-BE49-F238E27FC236}">
                  <a16:creationId xmlns:a16="http://schemas.microsoft.com/office/drawing/2014/main" id="{5DF8D6DB-C6B2-26C9-EA57-5BBFEF995712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295" name="Group 294">
            <a:extLst>
              <a:ext uri="{FF2B5EF4-FFF2-40B4-BE49-F238E27FC236}">
                <a16:creationId xmlns:a16="http://schemas.microsoft.com/office/drawing/2014/main" id="{AA3B684B-DD2C-1B11-BACC-4990FC606F34}"/>
              </a:ext>
            </a:extLst>
          </p:cNvPr>
          <p:cNvGrpSpPr/>
          <p:nvPr/>
        </p:nvGrpSpPr>
        <p:grpSpPr>
          <a:xfrm flipH="1">
            <a:off x="8032752" y="3007057"/>
            <a:ext cx="2521596" cy="923553"/>
            <a:chOff x="1869639" y="3801305"/>
            <a:chExt cx="1963585" cy="923553"/>
          </a:xfrm>
        </p:grpSpPr>
        <p:sp>
          <p:nvSpPr>
            <p:cNvPr id="296" name="!!Text3">
              <a:extLst>
                <a:ext uri="{FF2B5EF4-FFF2-40B4-BE49-F238E27FC236}">
                  <a16:creationId xmlns:a16="http://schemas.microsoft.com/office/drawing/2014/main" id="{480FDE43-DE23-DD71-369D-C244831AF765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97" name="!!Text1">
              <a:extLst>
                <a:ext uri="{FF2B5EF4-FFF2-40B4-BE49-F238E27FC236}">
                  <a16:creationId xmlns:a16="http://schemas.microsoft.com/office/drawing/2014/main" id="{5BED0263-9BAC-1C24-B74E-772713D598FF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298" name="!!Text3">
            <a:extLst>
              <a:ext uri="{FF2B5EF4-FFF2-40B4-BE49-F238E27FC236}">
                <a16:creationId xmlns:a16="http://schemas.microsoft.com/office/drawing/2014/main" id="{0E2990FA-CDDD-1882-E529-B60BAD3C98C3}"/>
              </a:ext>
            </a:extLst>
          </p:cNvPr>
          <p:cNvSpPr txBox="1"/>
          <p:nvPr/>
        </p:nvSpPr>
        <p:spPr>
          <a:xfrm>
            <a:off x="6437408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299" name="Group 298">
            <a:extLst>
              <a:ext uri="{FF2B5EF4-FFF2-40B4-BE49-F238E27FC236}">
                <a16:creationId xmlns:a16="http://schemas.microsoft.com/office/drawing/2014/main" id="{593F9299-3352-EE0E-D62D-7CD547750116}"/>
              </a:ext>
            </a:extLst>
          </p:cNvPr>
          <p:cNvGrpSpPr/>
          <p:nvPr/>
        </p:nvGrpSpPr>
        <p:grpSpPr>
          <a:xfrm flipH="1">
            <a:off x="7749335" y="4480936"/>
            <a:ext cx="2521596" cy="923553"/>
            <a:chOff x="1869639" y="3801305"/>
            <a:chExt cx="1963585" cy="923553"/>
          </a:xfrm>
        </p:grpSpPr>
        <p:sp>
          <p:nvSpPr>
            <p:cNvPr id="300" name="!!Text3">
              <a:extLst>
                <a:ext uri="{FF2B5EF4-FFF2-40B4-BE49-F238E27FC236}">
                  <a16:creationId xmlns:a16="http://schemas.microsoft.com/office/drawing/2014/main" id="{58E79548-D3B9-3D11-1056-C0BF557D9158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01" name="!!Text1">
              <a:extLst>
                <a:ext uri="{FF2B5EF4-FFF2-40B4-BE49-F238E27FC236}">
                  <a16:creationId xmlns:a16="http://schemas.microsoft.com/office/drawing/2014/main" id="{9D93838C-DA46-ECD9-A8A2-0BE2F03A2162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02" name="!!Text3">
            <a:extLst>
              <a:ext uri="{FF2B5EF4-FFF2-40B4-BE49-F238E27FC236}">
                <a16:creationId xmlns:a16="http://schemas.microsoft.com/office/drawing/2014/main" id="{76563209-C219-2705-E073-9309FE29E133}"/>
              </a:ext>
            </a:extLst>
          </p:cNvPr>
          <p:cNvSpPr txBox="1"/>
          <p:nvPr/>
        </p:nvSpPr>
        <p:spPr>
          <a:xfrm>
            <a:off x="6153991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03" name="Group 302">
            <a:extLst>
              <a:ext uri="{FF2B5EF4-FFF2-40B4-BE49-F238E27FC236}">
                <a16:creationId xmlns:a16="http://schemas.microsoft.com/office/drawing/2014/main" id="{A2C13CAC-AB52-1C38-A1B2-7B9BD1F054C8}"/>
              </a:ext>
            </a:extLst>
          </p:cNvPr>
          <p:cNvGrpSpPr/>
          <p:nvPr/>
        </p:nvGrpSpPr>
        <p:grpSpPr>
          <a:xfrm flipH="1">
            <a:off x="7396828" y="6352345"/>
            <a:ext cx="2521596" cy="923553"/>
            <a:chOff x="1869639" y="3801305"/>
            <a:chExt cx="1963585" cy="923553"/>
          </a:xfrm>
        </p:grpSpPr>
        <p:sp>
          <p:nvSpPr>
            <p:cNvPr id="304" name="!!Text3">
              <a:extLst>
                <a:ext uri="{FF2B5EF4-FFF2-40B4-BE49-F238E27FC236}">
                  <a16:creationId xmlns:a16="http://schemas.microsoft.com/office/drawing/2014/main" id="{29D8A906-A7F3-57AC-CB3B-950AE6886045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05" name="!!Text1">
              <a:extLst>
                <a:ext uri="{FF2B5EF4-FFF2-40B4-BE49-F238E27FC236}">
                  <a16:creationId xmlns:a16="http://schemas.microsoft.com/office/drawing/2014/main" id="{6302BBF8-6169-E6A8-E45A-DD8415D276BE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06" name="!!Text3">
            <a:extLst>
              <a:ext uri="{FF2B5EF4-FFF2-40B4-BE49-F238E27FC236}">
                <a16:creationId xmlns:a16="http://schemas.microsoft.com/office/drawing/2014/main" id="{34ECA09B-EFEC-5121-8CCD-1BA1ADC6D246}"/>
              </a:ext>
            </a:extLst>
          </p:cNvPr>
          <p:cNvSpPr txBox="1"/>
          <p:nvPr/>
        </p:nvSpPr>
        <p:spPr>
          <a:xfrm>
            <a:off x="5801484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07" name="Group 306">
            <a:extLst>
              <a:ext uri="{FF2B5EF4-FFF2-40B4-BE49-F238E27FC236}">
                <a16:creationId xmlns:a16="http://schemas.microsoft.com/office/drawing/2014/main" id="{66647EF0-F190-1E20-123E-789A91F8EF35}"/>
              </a:ext>
            </a:extLst>
          </p:cNvPr>
          <p:cNvGrpSpPr/>
          <p:nvPr/>
        </p:nvGrpSpPr>
        <p:grpSpPr>
          <a:xfrm flipH="1">
            <a:off x="7103754" y="8482443"/>
            <a:ext cx="2521595" cy="923553"/>
            <a:chOff x="1869640" y="3801305"/>
            <a:chExt cx="1963584" cy="923553"/>
          </a:xfrm>
        </p:grpSpPr>
        <p:sp>
          <p:nvSpPr>
            <p:cNvPr id="308" name="!!Text3">
              <a:extLst>
                <a:ext uri="{FF2B5EF4-FFF2-40B4-BE49-F238E27FC236}">
                  <a16:creationId xmlns:a16="http://schemas.microsoft.com/office/drawing/2014/main" id="{14EA8549-E4C4-7A92-E759-F73FC832368F}"/>
                </a:ext>
              </a:extLst>
            </p:cNvPr>
            <p:cNvSpPr txBox="1"/>
            <p:nvPr/>
          </p:nvSpPr>
          <p:spPr>
            <a:xfrm flipH="1">
              <a:off x="1869640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tx2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09" name="!!Text1">
              <a:extLst>
                <a:ext uri="{FF2B5EF4-FFF2-40B4-BE49-F238E27FC236}">
                  <a16:creationId xmlns:a16="http://schemas.microsoft.com/office/drawing/2014/main" id="{051BDC16-D0C8-B2C0-53AD-E9A2FB461D66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10" name="!!Text3">
            <a:extLst>
              <a:ext uri="{FF2B5EF4-FFF2-40B4-BE49-F238E27FC236}">
                <a16:creationId xmlns:a16="http://schemas.microsoft.com/office/drawing/2014/main" id="{D8BA969E-038D-1E0C-94C3-78484EDF28CE}"/>
              </a:ext>
            </a:extLst>
          </p:cNvPr>
          <p:cNvSpPr txBox="1"/>
          <p:nvPr/>
        </p:nvSpPr>
        <p:spPr>
          <a:xfrm>
            <a:off x="5508411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tx2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11" name="!!MainTitle1">
            <a:extLst>
              <a:ext uri="{FF2B5EF4-FFF2-40B4-BE49-F238E27FC236}">
                <a16:creationId xmlns:a16="http://schemas.microsoft.com/office/drawing/2014/main" id="{64BF3DBD-A4BB-7338-B7B4-1582863DAD3F}"/>
              </a:ext>
            </a:extLst>
          </p:cNvPr>
          <p:cNvSpPr txBox="1"/>
          <p:nvPr/>
        </p:nvSpPr>
        <p:spPr>
          <a:xfrm>
            <a:off x="12031531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12" name="!!SubTitle">
            <a:extLst>
              <a:ext uri="{FF2B5EF4-FFF2-40B4-BE49-F238E27FC236}">
                <a16:creationId xmlns:a16="http://schemas.microsoft.com/office/drawing/2014/main" id="{884FD18C-12AB-6318-C682-9EA7B9360662}"/>
              </a:ext>
            </a:extLst>
          </p:cNvPr>
          <p:cNvSpPr txBox="1"/>
          <p:nvPr/>
        </p:nvSpPr>
        <p:spPr>
          <a:xfrm>
            <a:off x="17698145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13" name="!!SubTitle">
            <a:extLst>
              <a:ext uri="{FF2B5EF4-FFF2-40B4-BE49-F238E27FC236}">
                <a16:creationId xmlns:a16="http://schemas.microsoft.com/office/drawing/2014/main" id="{965499B5-1BCD-ACE5-45B9-A4F3E9343082}"/>
              </a:ext>
            </a:extLst>
          </p:cNvPr>
          <p:cNvSpPr txBox="1"/>
          <p:nvPr/>
        </p:nvSpPr>
        <p:spPr>
          <a:xfrm>
            <a:off x="15249744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chemeClr val="tx2">
                    <a:lumMod val="85000"/>
                  </a:schemeClr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, consectetuer adipiscing elit. Maecenas </a:t>
            </a:r>
            <a:r>
              <a:rPr lang="en-US" sz="3600" dirty="0" err="1">
                <a:solidFill>
                  <a:schemeClr val="tx2">
                    <a:lumMod val="85000"/>
                  </a:schemeClr>
                </a:solidFill>
              </a:rPr>
              <a:t>porttitor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 </a:t>
            </a:r>
            <a:r>
              <a:rPr lang="en-US" sz="3600" dirty="0" err="1">
                <a:solidFill>
                  <a:schemeClr val="tx2">
                    <a:lumMod val="85000"/>
                  </a:schemeClr>
                </a:solidFill>
              </a:rPr>
              <a:t>congu</a:t>
            </a:r>
            <a:r>
              <a:rPr lang="en-US" sz="3600" dirty="0">
                <a:solidFill>
                  <a:schemeClr val="tx2">
                    <a:lumMod val="85000"/>
                  </a:schemeClr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Pellentesque habitant morbi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tristique</a:t>
            </a: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senectus</a:t>
            </a: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chemeClr val="tx2">
                  <a:lumMod val="85000"/>
                </a:schemeClr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Proin pharetra nonummy pede. Mauris et </a:t>
            </a:r>
            <a:r>
              <a:rPr lang="en-US" sz="3200" dirty="0" err="1">
                <a:solidFill>
                  <a:schemeClr val="tx2">
                    <a:lumMod val="85000"/>
                  </a:schemeClr>
                </a:solidFill>
              </a:rPr>
              <a:t>orci</a:t>
            </a:r>
            <a:r>
              <a:rPr lang="en-US" sz="3200" dirty="0">
                <a:solidFill>
                  <a:schemeClr val="tx2">
                    <a:lumMod val="85000"/>
                  </a:schemeClr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85000"/>
                </a:schemeClr>
              </a:solidFill>
              <a:effectLst/>
              <a:uLnTx/>
              <a:uFillTx/>
            </a:endParaRPr>
          </a:p>
        </p:txBody>
      </p:sp>
      <p:sp>
        <p:nvSpPr>
          <p:cNvPr id="314" name="Rectangle 313">
            <a:extLst>
              <a:ext uri="{FF2B5EF4-FFF2-40B4-BE49-F238E27FC236}">
                <a16:creationId xmlns:a16="http://schemas.microsoft.com/office/drawing/2014/main" id="{FA1B963B-1463-25EA-5583-81226776B2ED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15" name="Freeform 7">
            <a:extLst>
              <a:ext uri="{FF2B5EF4-FFF2-40B4-BE49-F238E27FC236}">
                <a16:creationId xmlns:a16="http://schemas.microsoft.com/office/drawing/2014/main" id="{969426B3-2F6D-E97F-7E34-48F86E2B9EB7}"/>
              </a:ext>
            </a:extLst>
          </p:cNvPr>
          <p:cNvSpPr>
            <a:spLocks noEditPoints="1"/>
          </p:cNvSpPr>
          <p:nvPr/>
        </p:nvSpPr>
        <p:spPr bwMode="auto">
          <a:xfrm>
            <a:off x="4367194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16" name="Freeform 9">
            <a:extLst>
              <a:ext uri="{FF2B5EF4-FFF2-40B4-BE49-F238E27FC236}">
                <a16:creationId xmlns:a16="http://schemas.microsoft.com/office/drawing/2014/main" id="{A801872F-458C-406E-69F0-EB0857B49748}"/>
              </a:ext>
            </a:extLst>
          </p:cNvPr>
          <p:cNvSpPr>
            <a:spLocks noEditPoints="1"/>
          </p:cNvSpPr>
          <p:nvPr/>
        </p:nvSpPr>
        <p:spPr bwMode="auto">
          <a:xfrm>
            <a:off x="3977102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17" name="Freeform 16">
            <a:extLst>
              <a:ext uri="{FF2B5EF4-FFF2-40B4-BE49-F238E27FC236}">
                <a16:creationId xmlns:a16="http://schemas.microsoft.com/office/drawing/2014/main" id="{4D6AD708-3D67-37FC-5275-C2D23806C8BE}"/>
              </a:ext>
            </a:extLst>
          </p:cNvPr>
          <p:cNvSpPr>
            <a:spLocks noEditPoints="1"/>
          </p:cNvSpPr>
          <p:nvPr/>
        </p:nvSpPr>
        <p:spPr bwMode="auto">
          <a:xfrm>
            <a:off x="2453578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18" name="Freeform 25">
            <a:extLst>
              <a:ext uri="{FF2B5EF4-FFF2-40B4-BE49-F238E27FC236}">
                <a16:creationId xmlns:a16="http://schemas.microsoft.com/office/drawing/2014/main" id="{ABBBB08C-C1E7-2BCA-78FB-9AD6B7F968E4}"/>
              </a:ext>
            </a:extLst>
          </p:cNvPr>
          <p:cNvSpPr>
            <a:spLocks noEditPoints="1"/>
          </p:cNvSpPr>
          <p:nvPr/>
        </p:nvSpPr>
        <p:spPr bwMode="auto">
          <a:xfrm>
            <a:off x="316953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7127633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:blinds dir="vert"/>
      </p:transition>
    </mc:Choice>
    <mc:Fallback>
      <p:transition spd="slow" advClick="0" advTm="15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3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31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1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31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31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31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31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31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31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2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2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2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3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2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2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2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1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3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3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3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3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31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3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3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7" grpId="0" animBg="1"/>
          <p:bldP spid="268" grpId="0" animBg="1"/>
          <p:bldP spid="276" grpId="0" animBg="1"/>
          <p:bldP spid="282" grpId="0" animBg="1"/>
          <p:bldP spid="288" grpId="0" animBg="1"/>
          <p:bldP spid="289" grpId="0" animBg="1"/>
          <p:bldP spid="298" grpId="0"/>
          <p:bldP spid="302" grpId="0"/>
          <p:bldP spid="306" grpId="0"/>
          <p:bldP spid="310" grpId="0"/>
          <p:bldP spid="312" grpId="0"/>
          <p:bldP spid="313" grpId="0" uiExpand="1" build="p" advAuto="250"/>
          <p:bldP spid="315" grpId="0" animBg="1"/>
          <p:bldP spid="316" grpId="0" animBg="1"/>
          <p:bldP spid="317" grpId="0" animBg="1"/>
          <p:bldP spid="31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3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2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31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1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2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31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313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2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31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313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2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31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313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2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2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2" dur="750"/>
                                            <p:tgtEl>
                                              <p:spTgt spid="2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2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5" dur="750"/>
                                            <p:tgtEl>
                                              <p:spTgt spid="2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2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48" dur="750"/>
                                            <p:tgtEl>
                                              <p:spTgt spid="2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2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right)">
                                          <p:cBhvr>
                                            <p:cTn id="51" dur="750"/>
                                            <p:tgtEl>
                                              <p:spTgt spid="2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3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3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3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2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2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2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2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31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3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3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3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3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31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3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31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3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2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7" grpId="0" animBg="1"/>
          <p:bldP spid="268" grpId="0" animBg="1"/>
          <p:bldP spid="276" grpId="0" animBg="1"/>
          <p:bldP spid="282" grpId="0" animBg="1"/>
          <p:bldP spid="288" grpId="0" animBg="1"/>
          <p:bldP spid="289" grpId="0" animBg="1"/>
          <p:bldP spid="298" grpId="0"/>
          <p:bldP spid="302" grpId="0"/>
          <p:bldP spid="306" grpId="0"/>
          <p:bldP spid="310" grpId="0"/>
          <p:bldP spid="312" grpId="0"/>
          <p:bldP spid="313" grpId="0" uiExpand="1" build="p" advAuto="250"/>
          <p:bldP spid="315" grpId="0" animBg="1"/>
          <p:bldP spid="316" grpId="0" animBg="1"/>
          <p:bldP spid="317" grpId="0" animBg="1"/>
          <p:bldP spid="318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: Shape 1">
            <a:extLst>
              <a:ext uri="{FF2B5EF4-FFF2-40B4-BE49-F238E27FC236}">
                <a16:creationId xmlns:a16="http://schemas.microsoft.com/office/drawing/2014/main" id="{986FCC23-0EF8-7913-BD42-E0AC3C2C26F0}"/>
              </a:ext>
            </a:extLst>
          </p:cNvPr>
          <p:cNvSpPr/>
          <p:nvPr/>
        </p:nvSpPr>
        <p:spPr>
          <a:xfrm>
            <a:off x="12019237" y="2703136"/>
            <a:ext cx="2667000" cy="9259441"/>
          </a:xfrm>
          <a:custGeom>
            <a:avLst/>
            <a:gdLst>
              <a:gd name="csX0" fmla="*/ 4 w 2667000"/>
              <a:gd name="csY0" fmla="*/ 5185207 h 9259441"/>
              <a:gd name="csX1" fmla="*/ 764704 w 2667000"/>
              <a:gd name="csY1" fmla="*/ 5480044 h 9259441"/>
              <a:gd name="csX2" fmla="*/ 769344 w 2667000"/>
              <a:gd name="csY2" fmla="*/ 5480044 h 9259441"/>
              <a:gd name="csX3" fmla="*/ 1897660 w 2667000"/>
              <a:gd name="csY3" fmla="*/ 5480044 h 9259441"/>
              <a:gd name="csX4" fmla="*/ 1897660 w 2667000"/>
              <a:gd name="csY4" fmla="*/ 6204933 h 9259441"/>
              <a:gd name="csX5" fmla="*/ 1897662 w 2667000"/>
              <a:gd name="csY5" fmla="*/ 6204933 h 9259441"/>
              <a:gd name="csX6" fmla="*/ 1897662 w 2667000"/>
              <a:gd name="csY6" fmla="*/ 5480044 h 9259441"/>
              <a:gd name="csX7" fmla="*/ 1902300 w 2667000"/>
              <a:gd name="csY7" fmla="*/ 5480044 h 9259441"/>
              <a:gd name="csX8" fmla="*/ 2667000 w 2667000"/>
              <a:gd name="csY8" fmla="*/ 5185207 h 9259441"/>
              <a:gd name="csX9" fmla="*/ 2667000 w 2667000"/>
              <a:gd name="csY9" fmla="*/ 7274996 h 9259441"/>
              <a:gd name="csX10" fmla="*/ 2667000 w 2667000"/>
              <a:gd name="csY10" fmla="*/ 7276370 h 9259441"/>
              <a:gd name="csX11" fmla="*/ 2663368 w 2667000"/>
              <a:gd name="csY11" fmla="*/ 7280402 h 9259441"/>
              <a:gd name="csX12" fmla="*/ 1333500 w 2667000"/>
              <a:gd name="csY12" fmla="*/ 9259441 h 9259441"/>
              <a:gd name="csX13" fmla="*/ 1008426 w 2667000"/>
              <a:gd name="csY13" fmla="*/ 8775683 h 9259441"/>
              <a:gd name="csX14" fmla="*/ 808388 w 2667000"/>
              <a:gd name="csY14" fmla="*/ 8477997 h 9259441"/>
              <a:gd name="csX15" fmla="*/ 11654 w 2667000"/>
              <a:gd name="csY15" fmla="*/ 7292338 h 9259441"/>
              <a:gd name="csX16" fmla="*/ 4 w 2667000"/>
              <a:gd name="csY16" fmla="*/ 7279408 h 9259441"/>
              <a:gd name="csX17" fmla="*/ 4 w 2667000"/>
              <a:gd name="csY17" fmla="*/ 7275002 h 9259441"/>
              <a:gd name="csX18" fmla="*/ 0 w 2667000"/>
              <a:gd name="csY18" fmla="*/ 7274996 h 9259441"/>
              <a:gd name="csX19" fmla="*/ 4 w 2667000"/>
              <a:gd name="csY19" fmla="*/ 7274996 h 9259441"/>
              <a:gd name="csX20" fmla="*/ 289212 w 2667000"/>
              <a:gd name="csY20" fmla="*/ 3090432 h 9259441"/>
              <a:gd name="csX21" fmla="*/ 888064 w 2667000"/>
              <a:gd name="csY21" fmla="*/ 3321325 h 9259441"/>
              <a:gd name="csX22" fmla="*/ 891696 w 2667000"/>
              <a:gd name="csY22" fmla="*/ 3321325 h 9259441"/>
              <a:gd name="csX23" fmla="*/ 891696 w 2667000"/>
              <a:gd name="csY23" fmla="*/ 3321325 h 9259441"/>
              <a:gd name="csX24" fmla="*/ 1775304 w 2667000"/>
              <a:gd name="csY24" fmla="*/ 3321325 h 9259441"/>
              <a:gd name="csX25" fmla="*/ 1775304 w 2667000"/>
              <a:gd name="csY25" fmla="*/ 3321325 h 9259441"/>
              <a:gd name="csX26" fmla="*/ 1778938 w 2667000"/>
              <a:gd name="csY26" fmla="*/ 3321325 h 9259441"/>
              <a:gd name="csX27" fmla="*/ 2377788 w 2667000"/>
              <a:gd name="csY27" fmla="*/ 3090432 h 9259441"/>
              <a:gd name="csX28" fmla="*/ 2377788 w 2667000"/>
              <a:gd name="csY28" fmla="*/ 5073698 h 9259441"/>
              <a:gd name="csX29" fmla="*/ 2667000 w 2667000"/>
              <a:gd name="csY29" fmla="*/ 5185206 h 9259441"/>
              <a:gd name="csX30" fmla="*/ 1902300 w 2667000"/>
              <a:gd name="csY30" fmla="*/ 5480043 h 9259441"/>
              <a:gd name="csX31" fmla="*/ 764704 w 2667000"/>
              <a:gd name="csY31" fmla="*/ 5480043 h 9259441"/>
              <a:gd name="csX32" fmla="*/ 4 w 2667000"/>
              <a:gd name="csY32" fmla="*/ 5185206 h 9259441"/>
              <a:gd name="csX33" fmla="*/ 289212 w 2667000"/>
              <a:gd name="csY33" fmla="*/ 5073699 h 9259441"/>
              <a:gd name="csX34" fmla="*/ 980492 w 2667000"/>
              <a:gd name="csY34" fmla="*/ 1609230 h 9259441"/>
              <a:gd name="csX35" fmla="*/ 980492 w 2667000"/>
              <a:gd name="csY35" fmla="*/ 1609231 h 9259441"/>
              <a:gd name="csX36" fmla="*/ 1686508 w 2667000"/>
              <a:gd name="csY36" fmla="*/ 1609231 h 9259441"/>
              <a:gd name="csX37" fmla="*/ 1686508 w 2667000"/>
              <a:gd name="csY37" fmla="*/ 1609230 h 9259441"/>
              <a:gd name="csX38" fmla="*/ 1978068 w 2667000"/>
              <a:gd name="csY38" fmla="*/ 1497936 h 9259441"/>
              <a:gd name="csX39" fmla="*/ 1689408 w 2667000"/>
              <a:gd name="csY39" fmla="*/ 1609230 h 9259441"/>
              <a:gd name="csX40" fmla="*/ 1689410 w 2667000"/>
              <a:gd name="csY40" fmla="*/ 1609230 h 9259441"/>
              <a:gd name="csX41" fmla="*/ 1060060 w 2667000"/>
              <a:gd name="csY41" fmla="*/ 0 h 9259441"/>
              <a:gd name="csX42" fmla="*/ 1606940 w 2667000"/>
              <a:gd name="csY42" fmla="*/ 0 h 9259441"/>
              <a:gd name="csX43" fmla="*/ 1974556 w 2667000"/>
              <a:gd name="csY43" fmla="*/ 141738 h 9259441"/>
              <a:gd name="csX44" fmla="*/ 1974556 w 2667000"/>
              <a:gd name="csY44" fmla="*/ 141738 h 9259441"/>
              <a:gd name="csX45" fmla="*/ 1974556 w 2667000"/>
              <a:gd name="csY45" fmla="*/ 141739 h 9259441"/>
              <a:gd name="csX46" fmla="*/ 1974556 w 2667000"/>
              <a:gd name="csY46" fmla="*/ 1350199 h 9259441"/>
              <a:gd name="csX47" fmla="*/ 2167900 w 2667000"/>
              <a:gd name="csY47" fmla="*/ 1424744 h 9259441"/>
              <a:gd name="csX48" fmla="*/ 2167902 w 2667000"/>
              <a:gd name="csY48" fmla="*/ 1424743 h 9259441"/>
              <a:gd name="csX49" fmla="*/ 2167902 w 2667000"/>
              <a:gd name="csY49" fmla="*/ 3009509 h 9259441"/>
              <a:gd name="csX50" fmla="*/ 2377788 w 2667000"/>
              <a:gd name="csY50" fmla="*/ 3090432 h 9259441"/>
              <a:gd name="csX51" fmla="*/ 1778936 w 2667000"/>
              <a:gd name="csY51" fmla="*/ 3321324 h 9259441"/>
              <a:gd name="csX52" fmla="*/ 888064 w 2667000"/>
              <a:gd name="csY52" fmla="*/ 3321324 h 9259441"/>
              <a:gd name="csX53" fmla="*/ 289212 w 2667000"/>
              <a:gd name="csY53" fmla="*/ 3090432 h 9259441"/>
              <a:gd name="csX54" fmla="*/ 499100 w 2667000"/>
              <a:gd name="csY54" fmla="*/ 3009508 h 9259441"/>
              <a:gd name="csX55" fmla="*/ 499100 w 2667000"/>
              <a:gd name="csY55" fmla="*/ 1424746 h 9259441"/>
              <a:gd name="csX56" fmla="*/ 499098 w 2667000"/>
              <a:gd name="csY56" fmla="*/ 1424744 h 9259441"/>
              <a:gd name="csX57" fmla="*/ 499100 w 2667000"/>
              <a:gd name="csY57" fmla="*/ 1424744 h 9259441"/>
              <a:gd name="csX58" fmla="*/ 499100 w 2667000"/>
              <a:gd name="csY58" fmla="*/ 1424743 h 9259441"/>
              <a:gd name="csX59" fmla="*/ 692444 w 2667000"/>
              <a:gd name="csY59" fmla="*/ 1350198 h 9259441"/>
              <a:gd name="csX60" fmla="*/ 692444 w 2667000"/>
              <a:gd name="csY60" fmla="*/ 141739 h 9259441"/>
              <a:gd name="csX61" fmla="*/ 692444 w 2667000"/>
              <a:gd name="csY61" fmla="*/ 141739 h 925944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  <a:cxn ang="0">
                <a:pos x="csX31" y="csY31"/>
              </a:cxn>
              <a:cxn ang="0">
                <a:pos x="csX32" y="csY32"/>
              </a:cxn>
              <a:cxn ang="0">
                <a:pos x="csX33" y="csY33"/>
              </a:cxn>
              <a:cxn ang="0">
                <a:pos x="csX34" y="csY34"/>
              </a:cxn>
              <a:cxn ang="0">
                <a:pos x="csX35" y="csY35"/>
              </a:cxn>
              <a:cxn ang="0">
                <a:pos x="csX36" y="csY36"/>
              </a:cxn>
              <a:cxn ang="0">
                <a:pos x="csX37" y="csY37"/>
              </a:cxn>
              <a:cxn ang="0">
                <a:pos x="csX38" y="csY38"/>
              </a:cxn>
              <a:cxn ang="0">
                <a:pos x="csX39" y="csY39"/>
              </a:cxn>
              <a:cxn ang="0">
                <a:pos x="csX40" y="csY40"/>
              </a:cxn>
              <a:cxn ang="0">
                <a:pos x="csX41" y="csY41"/>
              </a:cxn>
              <a:cxn ang="0">
                <a:pos x="csX42" y="csY42"/>
              </a:cxn>
              <a:cxn ang="0">
                <a:pos x="csX43" y="csY43"/>
              </a:cxn>
              <a:cxn ang="0">
                <a:pos x="csX44" y="csY44"/>
              </a:cxn>
              <a:cxn ang="0">
                <a:pos x="csX45" y="csY45"/>
              </a:cxn>
              <a:cxn ang="0">
                <a:pos x="csX46" y="csY46"/>
              </a:cxn>
              <a:cxn ang="0">
                <a:pos x="csX47" y="csY47"/>
              </a:cxn>
              <a:cxn ang="0">
                <a:pos x="csX48" y="csY48"/>
              </a:cxn>
              <a:cxn ang="0">
                <a:pos x="csX49" y="csY49"/>
              </a:cxn>
              <a:cxn ang="0">
                <a:pos x="csX50" y="csY50"/>
              </a:cxn>
              <a:cxn ang="0">
                <a:pos x="csX51" y="csY51"/>
              </a:cxn>
              <a:cxn ang="0">
                <a:pos x="csX52" y="csY52"/>
              </a:cxn>
              <a:cxn ang="0">
                <a:pos x="csX53" y="csY53"/>
              </a:cxn>
              <a:cxn ang="0">
                <a:pos x="csX54" y="csY54"/>
              </a:cxn>
              <a:cxn ang="0">
                <a:pos x="csX55" y="csY55"/>
              </a:cxn>
              <a:cxn ang="0">
                <a:pos x="csX56" y="csY56"/>
              </a:cxn>
              <a:cxn ang="0">
                <a:pos x="csX57" y="csY57"/>
              </a:cxn>
              <a:cxn ang="0">
                <a:pos x="csX58" y="csY58"/>
              </a:cxn>
              <a:cxn ang="0">
                <a:pos x="csX59" y="csY59"/>
              </a:cxn>
              <a:cxn ang="0">
                <a:pos x="csX60" y="csY60"/>
              </a:cxn>
              <a:cxn ang="0">
                <a:pos x="csX61" y="csY61"/>
              </a:cxn>
            </a:cxnLst>
            <a:rect l="l" t="t" r="r" b="b"/>
            <a:pathLst>
              <a:path w="2667000" h="9259441">
                <a:moveTo>
                  <a:pt x="4" y="5185207"/>
                </a:moveTo>
                <a:lnTo>
                  <a:pt x="764704" y="5480044"/>
                </a:lnTo>
                <a:lnTo>
                  <a:pt x="769344" y="5480044"/>
                </a:lnTo>
                <a:lnTo>
                  <a:pt x="1897660" y="5480044"/>
                </a:lnTo>
                <a:lnTo>
                  <a:pt x="1897660" y="6204933"/>
                </a:lnTo>
                <a:lnTo>
                  <a:pt x="1897662" y="6204933"/>
                </a:lnTo>
                <a:lnTo>
                  <a:pt x="1897662" y="5480044"/>
                </a:lnTo>
                <a:lnTo>
                  <a:pt x="1902300" y="5480044"/>
                </a:lnTo>
                <a:lnTo>
                  <a:pt x="2667000" y="5185207"/>
                </a:lnTo>
                <a:lnTo>
                  <a:pt x="2667000" y="7274996"/>
                </a:lnTo>
                <a:lnTo>
                  <a:pt x="2667000" y="7276370"/>
                </a:lnTo>
                <a:lnTo>
                  <a:pt x="2663368" y="7280402"/>
                </a:lnTo>
                <a:lnTo>
                  <a:pt x="1333500" y="9259441"/>
                </a:lnTo>
                <a:lnTo>
                  <a:pt x="1008426" y="8775683"/>
                </a:lnTo>
                <a:lnTo>
                  <a:pt x="808388" y="8477997"/>
                </a:lnTo>
                <a:lnTo>
                  <a:pt x="11654" y="7292338"/>
                </a:lnTo>
                <a:lnTo>
                  <a:pt x="4" y="7279408"/>
                </a:lnTo>
                <a:lnTo>
                  <a:pt x="4" y="7275002"/>
                </a:lnTo>
                <a:lnTo>
                  <a:pt x="0" y="7274996"/>
                </a:lnTo>
                <a:lnTo>
                  <a:pt x="4" y="7274996"/>
                </a:lnTo>
                <a:close/>
                <a:moveTo>
                  <a:pt x="289212" y="3090432"/>
                </a:moveTo>
                <a:lnTo>
                  <a:pt x="888064" y="3321325"/>
                </a:lnTo>
                <a:lnTo>
                  <a:pt x="891696" y="3321325"/>
                </a:lnTo>
                <a:lnTo>
                  <a:pt x="891696" y="3321325"/>
                </a:lnTo>
                <a:lnTo>
                  <a:pt x="1775304" y="3321325"/>
                </a:lnTo>
                <a:lnTo>
                  <a:pt x="1775304" y="3321325"/>
                </a:lnTo>
                <a:lnTo>
                  <a:pt x="1778938" y="3321325"/>
                </a:lnTo>
                <a:lnTo>
                  <a:pt x="2377788" y="3090432"/>
                </a:lnTo>
                <a:lnTo>
                  <a:pt x="2377788" y="5073698"/>
                </a:lnTo>
                <a:lnTo>
                  <a:pt x="2667000" y="5185206"/>
                </a:lnTo>
                <a:lnTo>
                  <a:pt x="1902300" y="5480043"/>
                </a:lnTo>
                <a:lnTo>
                  <a:pt x="764704" y="5480043"/>
                </a:lnTo>
                <a:lnTo>
                  <a:pt x="4" y="5185206"/>
                </a:lnTo>
                <a:lnTo>
                  <a:pt x="289212" y="5073699"/>
                </a:lnTo>
                <a:close/>
                <a:moveTo>
                  <a:pt x="980492" y="1609230"/>
                </a:moveTo>
                <a:lnTo>
                  <a:pt x="980492" y="1609231"/>
                </a:lnTo>
                <a:lnTo>
                  <a:pt x="1686508" y="1609231"/>
                </a:lnTo>
                <a:lnTo>
                  <a:pt x="1686508" y="1609230"/>
                </a:lnTo>
                <a:close/>
                <a:moveTo>
                  <a:pt x="1978068" y="1497936"/>
                </a:moveTo>
                <a:lnTo>
                  <a:pt x="1689408" y="1609230"/>
                </a:lnTo>
                <a:lnTo>
                  <a:pt x="1689410" y="1609230"/>
                </a:lnTo>
                <a:close/>
                <a:moveTo>
                  <a:pt x="1060060" y="0"/>
                </a:moveTo>
                <a:lnTo>
                  <a:pt x="1606940" y="0"/>
                </a:lnTo>
                <a:lnTo>
                  <a:pt x="1974556" y="141738"/>
                </a:lnTo>
                <a:lnTo>
                  <a:pt x="1974556" y="141738"/>
                </a:lnTo>
                <a:lnTo>
                  <a:pt x="1974556" y="141739"/>
                </a:lnTo>
                <a:lnTo>
                  <a:pt x="1974556" y="1350199"/>
                </a:lnTo>
                <a:lnTo>
                  <a:pt x="2167900" y="1424744"/>
                </a:lnTo>
                <a:lnTo>
                  <a:pt x="2167902" y="1424743"/>
                </a:lnTo>
                <a:lnTo>
                  <a:pt x="2167902" y="3009509"/>
                </a:lnTo>
                <a:lnTo>
                  <a:pt x="2377788" y="3090432"/>
                </a:lnTo>
                <a:lnTo>
                  <a:pt x="1778936" y="3321324"/>
                </a:lnTo>
                <a:lnTo>
                  <a:pt x="888064" y="3321324"/>
                </a:lnTo>
                <a:lnTo>
                  <a:pt x="289212" y="3090432"/>
                </a:lnTo>
                <a:lnTo>
                  <a:pt x="499100" y="3009508"/>
                </a:lnTo>
                <a:lnTo>
                  <a:pt x="499100" y="1424746"/>
                </a:lnTo>
                <a:lnTo>
                  <a:pt x="499098" y="1424744"/>
                </a:lnTo>
                <a:lnTo>
                  <a:pt x="499100" y="1424744"/>
                </a:lnTo>
                <a:lnTo>
                  <a:pt x="499100" y="1424743"/>
                </a:lnTo>
                <a:lnTo>
                  <a:pt x="692444" y="1350198"/>
                </a:lnTo>
                <a:lnTo>
                  <a:pt x="692444" y="141739"/>
                </a:lnTo>
                <a:lnTo>
                  <a:pt x="692444" y="141739"/>
                </a:lnTo>
                <a:close/>
              </a:path>
            </a:pathLst>
          </a:custGeom>
          <a:solidFill>
            <a:schemeClr val="bg2"/>
          </a:solidFill>
          <a:ln>
            <a:solidFill>
              <a:schemeClr val="bg1">
                <a:lumMod val="85000"/>
              </a:schemeClr>
            </a:solidFill>
          </a:ln>
          <a:effectLst>
            <a:outerShdw blurRad="508000" sx="102000" sy="102000" algn="ct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sz="1600"/>
          </a:p>
        </p:txBody>
      </p:sp>
      <p:sp>
        <p:nvSpPr>
          <p:cNvPr id="3" name="Arrow: Pentagon 2">
            <a:extLst>
              <a:ext uri="{FF2B5EF4-FFF2-40B4-BE49-F238E27FC236}">
                <a16:creationId xmlns:a16="http://schemas.microsoft.com/office/drawing/2014/main" id="{F5304E14-EF37-4F3A-952D-59E7A9AABAC5}"/>
              </a:ext>
            </a:extLst>
          </p:cNvPr>
          <p:cNvSpPr/>
          <p:nvPr/>
        </p:nvSpPr>
        <p:spPr>
          <a:xfrm>
            <a:off x="14686236" y="7905323"/>
            <a:ext cx="6848072" cy="2077793"/>
          </a:xfrm>
          <a:prstGeom prst="homePlate">
            <a:avLst/>
          </a:prstGeom>
          <a:gradFill flip="none" rotWithShape="1">
            <a:gsLst>
              <a:gs pos="100000">
                <a:schemeClr val="accent1"/>
              </a:gs>
              <a:gs pos="0">
                <a:schemeClr val="accent1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6BF4459E-5E29-745D-0065-4558186505C9}"/>
              </a:ext>
            </a:extLst>
          </p:cNvPr>
          <p:cNvGrpSpPr/>
          <p:nvPr/>
        </p:nvGrpSpPr>
        <p:grpSpPr>
          <a:xfrm>
            <a:off x="12019236" y="7593505"/>
            <a:ext cx="2667002" cy="4369072"/>
            <a:chOff x="8418967" y="7439151"/>
            <a:chExt cx="2667002" cy="4369072"/>
          </a:xfrm>
        </p:grpSpPr>
        <p:sp>
          <p:nvSpPr>
            <p:cNvPr id="5" name="Freeform: Shape 4">
              <a:extLst>
                <a:ext uri="{FF2B5EF4-FFF2-40B4-BE49-F238E27FC236}">
                  <a16:creationId xmlns:a16="http://schemas.microsoft.com/office/drawing/2014/main" id="{209E3211-EECB-BD06-A8D0-453F511AFAB9}"/>
                </a:ext>
              </a:extLst>
            </p:cNvPr>
            <p:cNvSpPr/>
            <p:nvPr/>
          </p:nvSpPr>
          <p:spPr>
            <a:xfrm rot="10800000">
              <a:off x="8418967" y="8753715"/>
              <a:ext cx="2667002" cy="3054508"/>
            </a:xfrm>
            <a:custGeom>
              <a:avLst/>
              <a:gdLst>
                <a:gd name="csX0" fmla="*/ 2108202 w 2667002"/>
                <a:gd name="csY0" fmla="*/ 3054508 h 3054508"/>
                <a:gd name="csX1" fmla="*/ 558802 w 2667002"/>
                <a:gd name="csY1" fmla="*/ 3054508 h 3054508"/>
                <a:gd name="csX2" fmla="*/ 558802 w 2667002"/>
                <a:gd name="csY2" fmla="*/ 1984445 h 3054508"/>
                <a:gd name="csX3" fmla="*/ 0 w 2667002"/>
                <a:gd name="csY3" fmla="*/ 1984445 h 3054508"/>
                <a:gd name="csX4" fmla="*/ 1333501 w 2667002"/>
                <a:gd name="csY4" fmla="*/ 0 h 3054508"/>
                <a:gd name="csX5" fmla="*/ 2667002 w 2667002"/>
                <a:gd name="csY5" fmla="*/ 1984445 h 3054508"/>
                <a:gd name="csX6" fmla="*/ 2108202 w 2667002"/>
                <a:gd name="csY6" fmla="*/ 1984445 h 305450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2667002" h="3054508">
                  <a:moveTo>
                    <a:pt x="2108202" y="3054508"/>
                  </a:moveTo>
                  <a:lnTo>
                    <a:pt x="558802" y="3054508"/>
                  </a:lnTo>
                  <a:lnTo>
                    <a:pt x="558802" y="1984445"/>
                  </a:lnTo>
                  <a:lnTo>
                    <a:pt x="0" y="1984445"/>
                  </a:lnTo>
                  <a:lnTo>
                    <a:pt x="1333501" y="0"/>
                  </a:lnTo>
                  <a:lnTo>
                    <a:pt x="2667002" y="1984445"/>
                  </a:lnTo>
                  <a:lnTo>
                    <a:pt x="2108202" y="1984445"/>
                  </a:lnTo>
                  <a:close/>
                </a:path>
              </a:pathLst>
            </a:custGeom>
            <a:solidFill>
              <a:srgbClr val="D4B09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6" name="Hexagon 5">
              <a:extLst>
                <a:ext uri="{FF2B5EF4-FFF2-40B4-BE49-F238E27FC236}">
                  <a16:creationId xmlns:a16="http://schemas.microsoft.com/office/drawing/2014/main" id="{962DEA96-6E0B-1CB2-7B85-C9AF8516F073}"/>
                </a:ext>
              </a:extLst>
            </p:cNvPr>
            <p:cNvSpPr/>
            <p:nvPr/>
          </p:nvSpPr>
          <p:spPr>
            <a:xfrm>
              <a:off x="8418971" y="7439151"/>
              <a:ext cx="2666997" cy="589674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1D21A3FC-6914-BC8F-88D7-0097B7C0D5B0}"/>
                </a:ext>
              </a:extLst>
            </p:cNvPr>
            <p:cNvSpPr/>
            <p:nvPr/>
          </p:nvSpPr>
          <p:spPr>
            <a:xfrm>
              <a:off x="9188311" y="8028826"/>
              <a:ext cx="1128318" cy="2039060"/>
            </a:xfrm>
            <a:custGeom>
              <a:avLst/>
              <a:gdLst>
                <a:gd name="csX0" fmla="*/ 0 w 1098097"/>
                <a:gd name="csY0" fmla="*/ 0 h 1984445"/>
                <a:gd name="csX1" fmla="*/ 1098097 w 1098097"/>
                <a:gd name="csY1" fmla="*/ 0 h 1984445"/>
                <a:gd name="csX2" fmla="*/ 1098097 w 1098097"/>
                <a:gd name="csY2" fmla="*/ 1690190 h 1984445"/>
                <a:gd name="csX3" fmla="*/ 1036777 w 1098097"/>
                <a:gd name="csY3" fmla="*/ 1764634 h 1984445"/>
                <a:gd name="csX4" fmla="*/ 547716 w 1098097"/>
                <a:gd name="csY4" fmla="*/ 1984445 h 1984445"/>
                <a:gd name="csX5" fmla="*/ 58656 w 1098097"/>
                <a:gd name="csY5" fmla="*/ 1764634 h 1984445"/>
                <a:gd name="csX6" fmla="*/ 0 w 1098097"/>
                <a:gd name="csY6" fmla="*/ 1693425 h 1984445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98097" h="1984445">
                  <a:moveTo>
                    <a:pt x="0" y="0"/>
                  </a:moveTo>
                  <a:lnTo>
                    <a:pt x="1098097" y="0"/>
                  </a:lnTo>
                  <a:lnTo>
                    <a:pt x="1098097" y="1690190"/>
                  </a:lnTo>
                  <a:lnTo>
                    <a:pt x="1036777" y="1764634"/>
                  </a:lnTo>
                  <a:cubicBezTo>
                    <a:pt x="897171" y="1903411"/>
                    <a:pt x="728875" y="1984445"/>
                    <a:pt x="547716" y="1984445"/>
                  </a:cubicBezTo>
                  <a:cubicBezTo>
                    <a:pt x="366557" y="1984445"/>
                    <a:pt x="198261" y="1903411"/>
                    <a:pt x="58656" y="1764634"/>
                  </a:cubicBezTo>
                  <a:lnTo>
                    <a:pt x="0" y="1693425"/>
                  </a:lnTo>
                  <a:close/>
                </a:path>
              </a:pathLst>
            </a:custGeom>
            <a:solidFill>
              <a:schemeClr val="accent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5036F190-38D5-B8D2-0C8C-2249BFA54F75}"/>
                </a:ext>
              </a:extLst>
            </p:cNvPr>
            <p:cNvSpPr/>
            <p:nvPr/>
          </p:nvSpPr>
          <p:spPr>
            <a:xfrm>
              <a:off x="8418972" y="7733989"/>
              <a:ext cx="769339" cy="2274288"/>
            </a:xfrm>
            <a:custGeom>
              <a:avLst/>
              <a:gdLst>
                <a:gd name="csX0" fmla="*/ 0 w 748733"/>
                <a:gd name="csY0" fmla="*/ 0 h 2213373"/>
                <a:gd name="csX1" fmla="*/ 744219 w 748733"/>
                <a:gd name="csY1" fmla="*/ 286940 h 2213373"/>
                <a:gd name="csX2" fmla="*/ 748733 w 748733"/>
                <a:gd name="csY2" fmla="*/ 286940 h 2213373"/>
                <a:gd name="csX3" fmla="*/ 748733 w 748733"/>
                <a:gd name="csY3" fmla="*/ 1929204 h 2213373"/>
                <a:gd name="csX4" fmla="*/ 726857 w 748733"/>
                <a:gd name="csY4" fmla="*/ 1966112 h 2213373"/>
                <a:gd name="csX5" fmla="*/ 330994 w 748733"/>
                <a:gd name="csY5" fmla="*/ 2213373 h 2213373"/>
                <a:gd name="csX6" fmla="*/ 55399 w 748733"/>
                <a:gd name="csY6" fmla="*/ 2099598 h 2213373"/>
                <a:gd name="csX7" fmla="*/ 0 w 748733"/>
                <a:gd name="csY7" fmla="*/ 203811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1929204"/>
                  </a:lnTo>
                  <a:lnTo>
                    <a:pt x="726857" y="1966112"/>
                  </a:lnTo>
                  <a:cubicBezTo>
                    <a:pt x="613856" y="2122220"/>
                    <a:pt x="477631" y="2213373"/>
                    <a:pt x="330994" y="2213373"/>
                  </a:cubicBezTo>
                  <a:cubicBezTo>
                    <a:pt x="233236" y="2213373"/>
                    <a:pt x="140106" y="2172860"/>
                    <a:pt x="55399" y="2099598"/>
                  </a:cubicBezTo>
                  <a:lnTo>
                    <a:pt x="0" y="203811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7380C50-4488-4F03-86D1-4AB45B8EA003}"/>
                </a:ext>
              </a:extLst>
            </p:cNvPr>
            <p:cNvSpPr/>
            <p:nvPr/>
          </p:nvSpPr>
          <p:spPr>
            <a:xfrm>
              <a:off x="10316630" y="7733989"/>
              <a:ext cx="769339" cy="2274288"/>
            </a:xfrm>
            <a:custGeom>
              <a:avLst/>
              <a:gdLst>
                <a:gd name="csX0" fmla="*/ 748733 w 748733"/>
                <a:gd name="csY0" fmla="*/ 0 h 2213373"/>
                <a:gd name="csX1" fmla="*/ 748733 w 748733"/>
                <a:gd name="csY1" fmla="*/ 2035153 h 2213373"/>
                <a:gd name="csX2" fmla="*/ 690670 w 748733"/>
                <a:gd name="csY2" fmla="*/ 2099598 h 2213373"/>
                <a:gd name="csX3" fmla="*/ 415075 w 748733"/>
                <a:gd name="csY3" fmla="*/ 2213373 h 2213373"/>
                <a:gd name="csX4" fmla="*/ 19212 w 748733"/>
                <a:gd name="csY4" fmla="*/ 1966112 h 2213373"/>
                <a:gd name="csX5" fmla="*/ 0 w 748733"/>
                <a:gd name="csY5" fmla="*/ 1933699 h 2213373"/>
                <a:gd name="csX6" fmla="*/ 0 w 748733"/>
                <a:gd name="csY6" fmla="*/ 286940 h 2213373"/>
                <a:gd name="csX7" fmla="*/ 4514 w 748733"/>
                <a:gd name="csY7" fmla="*/ 286940 h 221337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</a:cxnLst>
              <a:rect l="l" t="t" r="r" b="b"/>
              <a:pathLst>
                <a:path w="748733" h="2213373">
                  <a:moveTo>
                    <a:pt x="748733" y="0"/>
                  </a:moveTo>
                  <a:lnTo>
                    <a:pt x="748733" y="2035153"/>
                  </a:lnTo>
                  <a:lnTo>
                    <a:pt x="690670" y="2099598"/>
                  </a:lnTo>
                  <a:cubicBezTo>
                    <a:pt x="605963" y="2172860"/>
                    <a:pt x="512833" y="2213373"/>
                    <a:pt x="415075" y="2213373"/>
                  </a:cubicBezTo>
                  <a:cubicBezTo>
                    <a:pt x="268438" y="2213373"/>
                    <a:pt x="132213" y="2122220"/>
                    <a:pt x="19212" y="1966112"/>
                  </a:cubicBezTo>
                  <a:lnTo>
                    <a:pt x="0" y="1933699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A76DEC4B-A398-9413-2E7F-A98916556403}"/>
                </a:ext>
              </a:extLst>
            </p:cNvPr>
            <p:cNvSpPr/>
            <p:nvPr/>
          </p:nvSpPr>
          <p:spPr>
            <a:xfrm rot="10800000">
              <a:off x="9227355" y="10886996"/>
              <a:ext cx="1050223" cy="921226"/>
            </a:xfrm>
            <a:custGeom>
              <a:avLst/>
              <a:gdLst>
                <a:gd name="csX0" fmla="*/ 525112 w 1050223"/>
                <a:gd name="csY0" fmla="*/ 921226 h 921226"/>
                <a:gd name="csX1" fmla="*/ 5872 w 1050223"/>
                <a:gd name="csY1" fmla="*/ 785586 h 921226"/>
                <a:gd name="csX2" fmla="*/ 0 w 1050223"/>
                <a:gd name="csY2" fmla="*/ 781442 h 921226"/>
                <a:gd name="csX3" fmla="*/ 525111 w 1050223"/>
                <a:gd name="csY3" fmla="*/ 0 h 921226"/>
                <a:gd name="csX4" fmla="*/ 1050223 w 1050223"/>
                <a:gd name="csY4" fmla="*/ 781443 h 921226"/>
                <a:gd name="csX5" fmla="*/ 1044351 w 1050223"/>
                <a:gd name="csY5" fmla="*/ 785586 h 921226"/>
                <a:gd name="csX6" fmla="*/ 525112 w 1050223"/>
                <a:gd name="csY6" fmla="*/ 921226 h 92122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</a:cxnLst>
              <a:rect l="l" t="t" r="r" b="b"/>
              <a:pathLst>
                <a:path w="1050223" h="921226">
                  <a:moveTo>
                    <a:pt x="525112" y="921226"/>
                  </a:moveTo>
                  <a:cubicBezTo>
                    <a:pt x="332774" y="921226"/>
                    <a:pt x="154092" y="871222"/>
                    <a:pt x="5872" y="785586"/>
                  </a:cubicBezTo>
                  <a:lnTo>
                    <a:pt x="0" y="781442"/>
                  </a:lnTo>
                  <a:lnTo>
                    <a:pt x="525111" y="0"/>
                  </a:lnTo>
                  <a:lnTo>
                    <a:pt x="1050223" y="781443"/>
                  </a:lnTo>
                  <a:lnTo>
                    <a:pt x="1044351" y="785586"/>
                  </a:lnTo>
                  <a:cubicBezTo>
                    <a:pt x="896131" y="871222"/>
                    <a:pt x="717450" y="921226"/>
                    <a:pt x="525112" y="9212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</p:grpSp>
      <p:sp>
        <p:nvSpPr>
          <p:cNvPr id="11" name="Arrow: Pentagon 10">
            <a:extLst>
              <a:ext uri="{FF2B5EF4-FFF2-40B4-BE49-F238E27FC236}">
                <a16:creationId xmlns:a16="http://schemas.microsoft.com/office/drawing/2014/main" id="{5496DDA1-B77D-15C6-4980-1675D3436909}"/>
              </a:ext>
            </a:extLst>
          </p:cNvPr>
          <p:cNvSpPr/>
          <p:nvPr/>
        </p:nvSpPr>
        <p:spPr>
          <a:xfrm>
            <a:off x="14411761" y="5803093"/>
            <a:ext cx="6285882" cy="2022056"/>
          </a:xfrm>
          <a:prstGeom prst="homePlate">
            <a:avLst/>
          </a:prstGeom>
          <a:gradFill flip="none" rotWithShape="1">
            <a:gsLst>
              <a:gs pos="100000">
                <a:schemeClr val="accent2"/>
              </a:gs>
              <a:gs pos="0">
                <a:schemeClr val="accent2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FF6DFBE6-189F-3761-07F2-6BF1DE5390DA}"/>
              </a:ext>
            </a:extLst>
          </p:cNvPr>
          <p:cNvGrpSpPr/>
          <p:nvPr/>
        </p:nvGrpSpPr>
        <p:grpSpPr>
          <a:xfrm>
            <a:off x="12308449" y="5562675"/>
            <a:ext cx="2088577" cy="2504236"/>
            <a:chOff x="8708180" y="5408321"/>
            <a:chExt cx="2088577" cy="2504236"/>
          </a:xfrm>
        </p:grpSpPr>
        <p:sp>
          <p:nvSpPr>
            <p:cNvPr id="13" name="Freeform: Shape 12">
              <a:extLst>
                <a:ext uri="{FF2B5EF4-FFF2-40B4-BE49-F238E27FC236}">
                  <a16:creationId xmlns:a16="http://schemas.microsoft.com/office/drawing/2014/main" id="{A062B80D-31E0-7873-540D-FAD7469CC32E}"/>
                </a:ext>
              </a:extLst>
            </p:cNvPr>
            <p:cNvSpPr/>
            <p:nvPr/>
          </p:nvSpPr>
          <p:spPr>
            <a:xfrm>
              <a:off x="9310665" y="5870107"/>
              <a:ext cx="883608" cy="2042450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68AAF438-B263-814E-70B3-784AAFC41891}"/>
                </a:ext>
              </a:extLst>
            </p:cNvPr>
            <p:cNvSpPr/>
            <p:nvPr/>
          </p:nvSpPr>
          <p:spPr>
            <a:xfrm>
              <a:off x="8708181" y="5639214"/>
              <a:ext cx="602484" cy="2273343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B366F6CC-0868-B7F6-C722-654B5AA9EF04}"/>
                </a:ext>
              </a:extLst>
            </p:cNvPr>
            <p:cNvSpPr/>
            <p:nvPr/>
          </p:nvSpPr>
          <p:spPr>
            <a:xfrm>
              <a:off x="10194273" y="5639214"/>
              <a:ext cx="602484" cy="2268140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16" name="Hexagon 15">
              <a:extLst>
                <a:ext uri="{FF2B5EF4-FFF2-40B4-BE49-F238E27FC236}">
                  <a16:creationId xmlns:a16="http://schemas.microsoft.com/office/drawing/2014/main" id="{AA105CFA-3E42-681A-CAD7-967CF9928B36}"/>
                </a:ext>
              </a:extLst>
            </p:cNvPr>
            <p:cNvSpPr/>
            <p:nvPr/>
          </p:nvSpPr>
          <p:spPr>
            <a:xfrm>
              <a:off x="8708180" y="5408321"/>
              <a:ext cx="2088576" cy="461785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17" name="Arrow: Pentagon 16">
            <a:extLst>
              <a:ext uri="{FF2B5EF4-FFF2-40B4-BE49-F238E27FC236}">
                <a16:creationId xmlns:a16="http://schemas.microsoft.com/office/drawing/2014/main" id="{1A674332-0665-DBA4-1A68-DAC5ECC9629F}"/>
              </a:ext>
            </a:extLst>
          </p:cNvPr>
          <p:cNvSpPr/>
          <p:nvPr/>
        </p:nvSpPr>
        <p:spPr>
          <a:xfrm>
            <a:off x="14164389" y="4135137"/>
            <a:ext cx="5720292" cy="1608347"/>
          </a:xfrm>
          <a:prstGeom prst="homePlate">
            <a:avLst/>
          </a:prstGeom>
          <a:gradFill flip="none" rotWithShape="1">
            <a:gsLst>
              <a:gs pos="100000">
                <a:schemeClr val="accent3"/>
              </a:gs>
              <a:gs pos="0">
                <a:schemeClr val="accent3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FC128C09-B5DD-3D92-4395-836B2CA7D4EF}"/>
              </a:ext>
            </a:extLst>
          </p:cNvPr>
          <p:cNvGrpSpPr/>
          <p:nvPr/>
        </p:nvGrpSpPr>
        <p:grpSpPr>
          <a:xfrm>
            <a:off x="12518335" y="3943393"/>
            <a:ext cx="1668804" cy="2000921"/>
            <a:chOff x="8918066" y="3789039"/>
            <a:chExt cx="1668804" cy="2000921"/>
          </a:xfrm>
        </p:grpSpPr>
        <p:sp>
          <p:nvSpPr>
            <p:cNvPr id="19" name="Freeform: Shape 18">
              <a:extLst>
                <a:ext uri="{FF2B5EF4-FFF2-40B4-BE49-F238E27FC236}">
                  <a16:creationId xmlns:a16="http://schemas.microsoft.com/office/drawing/2014/main" id="{DE53AF16-1DA5-ED80-86B9-A016D8B7915C}"/>
                </a:ext>
              </a:extLst>
            </p:cNvPr>
            <p:cNvSpPr/>
            <p:nvPr/>
          </p:nvSpPr>
          <p:spPr>
            <a:xfrm>
              <a:off x="9399461" y="4158013"/>
              <a:ext cx="706016" cy="163194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6F8B8FC3-4745-0DCA-6E6A-6C21E21F6F45}"/>
                </a:ext>
              </a:extLst>
            </p:cNvPr>
            <p:cNvSpPr/>
            <p:nvPr/>
          </p:nvSpPr>
          <p:spPr>
            <a:xfrm>
              <a:off x="8918067" y="3973525"/>
              <a:ext cx="481394" cy="1816434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1" name="Freeform: Shape 20">
              <a:extLst>
                <a:ext uri="{FF2B5EF4-FFF2-40B4-BE49-F238E27FC236}">
                  <a16:creationId xmlns:a16="http://schemas.microsoft.com/office/drawing/2014/main" id="{9D5C2842-58A4-4BB7-36F5-0A4A365B54C3}"/>
                </a:ext>
              </a:extLst>
            </p:cNvPr>
            <p:cNvSpPr/>
            <p:nvPr/>
          </p:nvSpPr>
          <p:spPr>
            <a:xfrm>
              <a:off x="10105476" y="3973525"/>
              <a:ext cx="481394" cy="1812277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2" name="Hexagon 21">
              <a:extLst>
                <a:ext uri="{FF2B5EF4-FFF2-40B4-BE49-F238E27FC236}">
                  <a16:creationId xmlns:a16="http://schemas.microsoft.com/office/drawing/2014/main" id="{C6F22AE7-072C-D52A-06A3-893110965DCA}"/>
                </a:ext>
              </a:extLst>
            </p:cNvPr>
            <p:cNvSpPr/>
            <p:nvPr/>
          </p:nvSpPr>
          <p:spPr>
            <a:xfrm>
              <a:off x="8918066" y="3789039"/>
              <a:ext cx="1668803" cy="368973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sp>
        <p:nvSpPr>
          <p:cNvPr id="23" name="Arrow: Pentagon 22">
            <a:extLst>
              <a:ext uri="{FF2B5EF4-FFF2-40B4-BE49-F238E27FC236}">
                <a16:creationId xmlns:a16="http://schemas.microsoft.com/office/drawing/2014/main" id="{81EC4928-7B1E-4056-A36F-0ED43EE1A51C}"/>
              </a:ext>
            </a:extLst>
          </p:cNvPr>
          <p:cNvSpPr/>
          <p:nvPr/>
        </p:nvSpPr>
        <p:spPr>
          <a:xfrm>
            <a:off x="13991838" y="2845319"/>
            <a:ext cx="5264583" cy="1263917"/>
          </a:xfrm>
          <a:prstGeom prst="homePlate">
            <a:avLst/>
          </a:prstGeom>
          <a:gradFill flip="none" rotWithShape="1">
            <a:gsLst>
              <a:gs pos="100000">
                <a:schemeClr val="accent4"/>
              </a:gs>
              <a:gs pos="0">
                <a:schemeClr val="accent4">
                  <a:lumMod val="50000"/>
                </a:schemeClr>
              </a:gs>
            </a:gsLst>
            <a:lin ang="0" scaled="0"/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08225D1F-F3A2-B531-C400-E7F9DC692129}"/>
              </a:ext>
            </a:extLst>
          </p:cNvPr>
          <p:cNvGrpSpPr/>
          <p:nvPr/>
        </p:nvGrpSpPr>
        <p:grpSpPr>
          <a:xfrm>
            <a:off x="12711681" y="2703136"/>
            <a:ext cx="1282113" cy="1537273"/>
            <a:chOff x="9111412" y="2548782"/>
            <a:chExt cx="1282113" cy="1537273"/>
          </a:xfrm>
        </p:grpSpPr>
        <p:sp>
          <p:nvSpPr>
            <p:cNvPr id="26" name="Freeform: Shape 25">
              <a:extLst>
                <a:ext uri="{FF2B5EF4-FFF2-40B4-BE49-F238E27FC236}">
                  <a16:creationId xmlns:a16="http://schemas.microsoft.com/office/drawing/2014/main" id="{DE2B2D2E-3F78-FE3D-D906-F38960BFA5AF}"/>
                </a:ext>
              </a:extLst>
            </p:cNvPr>
            <p:cNvSpPr/>
            <p:nvPr/>
          </p:nvSpPr>
          <p:spPr>
            <a:xfrm>
              <a:off x="9481259" y="2832258"/>
              <a:ext cx="542419" cy="1253797"/>
            </a:xfrm>
            <a:custGeom>
              <a:avLst/>
              <a:gdLst>
                <a:gd name="csX0" fmla="*/ 0 w 1098097"/>
                <a:gd name="csY0" fmla="*/ 0 h 2887328"/>
                <a:gd name="csX1" fmla="*/ 1098097 w 1098097"/>
                <a:gd name="csY1" fmla="*/ 0 h 2887328"/>
                <a:gd name="csX2" fmla="*/ 1098097 w 1098097"/>
                <a:gd name="csY2" fmla="*/ 2887328 h 2887328"/>
                <a:gd name="csX3" fmla="*/ 0 w 1098097"/>
                <a:gd name="csY3" fmla="*/ 2887328 h 2887328"/>
                <a:gd name="csX4" fmla="*/ 0 w 1098097"/>
                <a:gd name="csY4" fmla="*/ 0 h 2887328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1098097" h="2887328">
                  <a:moveTo>
                    <a:pt x="0" y="0"/>
                  </a:moveTo>
                  <a:lnTo>
                    <a:pt x="1098097" y="0"/>
                  </a:lnTo>
                  <a:lnTo>
                    <a:pt x="1098097" y="2887328"/>
                  </a:lnTo>
                  <a:lnTo>
                    <a:pt x="0" y="28873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7" name="Freeform: Shape 26">
              <a:extLst>
                <a:ext uri="{FF2B5EF4-FFF2-40B4-BE49-F238E27FC236}">
                  <a16:creationId xmlns:a16="http://schemas.microsoft.com/office/drawing/2014/main" id="{0448AAB1-F2F7-0FFE-40EB-5745A5AB6E53}"/>
                </a:ext>
              </a:extLst>
            </p:cNvPr>
            <p:cNvSpPr/>
            <p:nvPr/>
          </p:nvSpPr>
          <p:spPr>
            <a:xfrm>
              <a:off x="9111412" y="2690520"/>
              <a:ext cx="369847" cy="1395535"/>
            </a:xfrm>
            <a:custGeom>
              <a:avLst/>
              <a:gdLst>
                <a:gd name="csX0" fmla="*/ 0 w 748733"/>
                <a:gd name="csY0" fmla="*/ 0 h 2825180"/>
                <a:gd name="csX1" fmla="*/ 744219 w 748733"/>
                <a:gd name="csY1" fmla="*/ 286940 h 2825180"/>
                <a:gd name="csX2" fmla="*/ 748733 w 748733"/>
                <a:gd name="csY2" fmla="*/ 286940 h 2825180"/>
                <a:gd name="csX3" fmla="*/ 748733 w 748733"/>
                <a:gd name="csY3" fmla="*/ 2825180 h 2825180"/>
                <a:gd name="csX4" fmla="*/ 0 w 748733"/>
                <a:gd name="csY4" fmla="*/ 2537768 h 282518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25180">
                  <a:moveTo>
                    <a:pt x="0" y="0"/>
                  </a:moveTo>
                  <a:lnTo>
                    <a:pt x="744219" y="286940"/>
                  </a:lnTo>
                  <a:lnTo>
                    <a:pt x="748733" y="286940"/>
                  </a:lnTo>
                  <a:lnTo>
                    <a:pt x="748733" y="2825180"/>
                  </a:lnTo>
                  <a:lnTo>
                    <a:pt x="0" y="2537768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8" name="Freeform: Shape 27">
              <a:extLst>
                <a:ext uri="{FF2B5EF4-FFF2-40B4-BE49-F238E27FC236}">
                  <a16:creationId xmlns:a16="http://schemas.microsoft.com/office/drawing/2014/main" id="{14BBF858-1C6C-6295-5FE3-2E83B3AF7F2A}"/>
                </a:ext>
              </a:extLst>
            </p:cNvPr>
            <p:cNvSpPr/>
            <p:nvPr/>
          </p:nvSpPr>
          <p:spPr>
            <a:xfrm>
              <a:off x="10023678" y="2690520"/>
              <a:ext cx="369847" cy="1392341"/>
            </a:xfrm>
            <a:custGeom>
              <a:avLst/>
              <a:gdLst>
                <a:gd name="csX0" fmla="*/ 748733 w 748733"/>
                <a:gd name="csY0" fmla="*/ 0 h 2818714"/>
                <a:gd name="csX1" fmla="*/ 748733 w 748733"/>
                <a:gd name="csY1" fmla="*/ 2531302 h 2818714"/>
                <a:gd name="csX2" fmla="*/ 0 w 748733"/>
                <a:gd name="csY2" fmla="*/ 2818714 h 2818714"/>
                <a:gd name="csX3" fmla="*/ 0 w 748733"/>
                <a:gd name="csY3" fmla="*/ 286940 h 2818714"/>
                <a:gd name="csX4" fmla="*/ 4514 w 748733"/>
                <a:gd name="csY4" fmla="*/ 286940 h 2818714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</a:cxnLst>
              <a:rect l="l" t="t" r="r" b="b"/>
              <a:pathLst>
                <a:path w="748733" h="2818714">
                  <a:moveTo>
                    <a:pt x="748733" y="0"/>
                  </a:moveTo>
                  <a:lnTo>
                    <a:pt x="748733" y="2531302"/>
                  </a:lnTo>
                  <a:lnTo>
                    <a:pt x="0" y="2818714"/>
                  </a:lnTo>
                  <a:lnTo>
                    <a:pt x="0" y="286940"/>
                  </a:lnTo>
                  <a:lnTo>
                    <a:pt x="4514" y="286940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sz="1600"/>
            </a:p>
          </p:txBody>
        </p:sp>
        <p:sp>
          <p:nvSpPr>
            <p:cNvPr id="29" name="Hexagon 28">
              <a:extLst>
                <a:ext uri="{FF2B5EF4-FFF2-40B4-BE49-F238E27FC236}">
                  <a16:creationId xmlns:a16="http://schemas.microsoft.com/office/drawing/2014/main" id="{376B20A6-9D8B-AEAB-FC25-10024188D04D}"/>
                </a:ext>
              </a:extLst>
            </p:cNvPr>
            <p:cNvSpPr/>
            <p:nvPr/>
          </p:nvSpPr>
          <p:spPr>
            <a:xfrm>
              <a:off x="9111412" y="2548782"/>
              <a:ext cx="1282113" cy="283476"/>
            </a:xfrm>
            <a:prstGeom prst="hexagon">
              <a:avLst>
                <a:gd name="adj" fmla="val 129682"/>
                <a:gd name="vf" fmla="val 115470"/>
              </a:avLst>
            </a:prstGeom>
            <a:solidFill>
              <a:srgbClr val="D4B091"/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/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B99DD5E8-8893-0413-7F4C-39B7FA5A7393}"/>
              </a:ext>
            </a:extLst>
          </p:cNvPr>
          <p:cNvGrpSpPr/>
          <p:nvPr/>
        </p:nvGrpSpPr>
        <p:grpSpPr>
          <a:xfrm>
            <a:off x="14225368" y="3007057"/>
            <a:ext cx="2521596" cy="923553"/>
            <a:chOff x="1869639" y="3801305"/>
            <a:chExt cx="1963585" cy="923553"/>
          </a:xfrm>
        </p:grpSpPr>
        <p:sp>
          <p:nvSpPr>
            <p:cNvPr id="31" name="!!Text3">
              <a:extLst>
                <a:ext uri="{FF2B5EF4-FFF2-40B4-BE49-F238E27FC236}">
                  <a16:creationId xmlns:a16="http://schemas.microsoft.com/office/drawing/2014/main" id="{A7D75553-1489-A94A-343D-575CBE84D4DE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" name="!!Text1">
              <a:extLst>
                <a:ext uri="{FF2B5EF4-FFF2-40B4-BE49-F238E27FC236}">
                  <a16:creationId xmlns:a16="http://schemas.microsoft.com/office/drawing/2014/main" id="{CDF47721-3D50-2F74-DE95-C5C39636392F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3" name="!!Text3">
            <a:extLst>
              <a:ext uri="{FF2B5EF4-FFF2-40B4-BE49-F238E27FC236}">
                <a16:creationId xmlns:a16="http://schemas.microsoft.com/office/drawing/2014/main" id="{95CB2908-231C-E83B-9C41-0F9FAC915008}"/>
              </a:ext>
            </a:extLst>
          </p:cNvPr>
          <p:cNvSpPr txBox="1"/>
          <p:nvPr/>
        </p:nvSpPr>
        <p:spPr>
          <a:xfrm flipH="1">
            <a:off x="17003423" y="2776336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D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0491683B-97A2-A221-5E2F-54460B2E5F42}"/>
              </a:ext>
            </a:extLst>
          </p:cNvPr>
          <p:cNvGrpSpPr/>
          <p:nvPr/>
        </p:nvGrpSpPr>
        <p:grpSpPr>
          <a:xfrm>
            <a:off x="14768035" y="4480936"/>
            <a:ext cx="2521596" cy="923553"/>
            <a:chOff x="1869639" y="3801305"/>
            <a:chExt cx="1963585" cy="923553"/>
          </a:xfrm>
        </p:grpSpPr>
        <p:sp>
          <p:nvSpPr>
            <p:cNvPr id="35" name="!!Text3">
              <a:extLst>
                <a:ext uri="{FF2B5EF4-FFF2-40B4-BE49-F238E27FC236}">
                  <a16:creationId xmlns:a16="http://schemas.microsoft.com/office/drawing/2014/main" id="{1455DCA6-FF62-67C1-0CDE-58527913D2AE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6" name="!!Text1">
              <a:extLst>
                <a:ext uri="{FF2B5EF4-FFF2-40B4-BE49-F238E27FC236}">
                  <a16:creationId xmlns:a16="http://schemas.microsoft.com/office/drawing/2014/main" id="{BD4DB1D5-AB42-63F6-B806-BE384BDE2831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37" name="!!Text3">
            <a:extLst>
              <a:ext uri="{FF2B5EF4-FFF2-40B4-BE49-F238E27FC236}">
                <a16:creationId xmlns:a16="http://schemas.microsoft.com/office/drawing/2014/main" id="{AF5B3BEF-7AA7-1AC1-5934-F5294794CBE5}"/>
              </a:ext>
            </a:extLst>
          </p:cNvPr>
          <p:cNvSpPr txBox="1"/>
          <p:nvPr/>
        </p:nvSpPr>
        <p:spPr>
          <a:xfrm flipH="1">
            <a:off x="17546090" y="4250215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C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38" name="Group 37">
            <a:extLst>
              <a:ext uri="{FF2B5EF4-FFF2-40B4-BE49-F238E27FC236}">
                <a16:creationId xmlns:a16="http://schemas.microsoft.com/office/drawing/2014/main" id="{A9B1BF51-E628-4B97-A676-3C0F6B1CA81B}"/>
              </a:ext>
            </a:extLst>
          </p:cNvPr>
          <p:cNvGrpSpPr/>
          <p:nvPr/>
        </p:nvGrpSpPr>
        <p:grpSpPr>
          <a:xfrm>
            <a:off x="15438376" y="6352345"/>
            <a:ext cx="2521596" cy="923553"/>
            <a:chOff x="1869639" y="3801305"/>
            <a:chExt cx="1963585" cy="923553"/>
          </a:xfrm>
        </p:grpSpPr>
        <p:sp>
          <p:nvSpPr>
            <p:cNvPr id="39" name="!!Text3">
              <a:extLst>
                <a:ext uri="{FF2B5EF4-FFF2-40B4-BE49-F238E27FC236}">
                  <a16:creationId xmlns:a16="http://schemas.microsoft.com/office/drawing/2014/main" id="{4540FF39-AB23-CC36-8EEE-D394E9767C8B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0" name="!!Text1">
              <a:extLst>
                <a:ext uri="{FF2B5EF4-FFF2-40B4-BE49-F238E27FC236}">
                  <a16:creationId xmlns:a16="http://schemas.microsoft.com/office/drawing/2014/main" id="{DCA42B31-1DFB-D757-AE69-E1561D2794EA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1" name="!!Text3">
            <a:extLst>
              <a:ext uri="{FF2B5EF4-FFF2-40B4-BE49-F238E27FC236}">
                <a16:creationId xmlns:a16="http://schemas.microsoft.com/office/drawing/2014/main" id="{089CAEFA-B53D-788A-518E-2DE8A5D620D7}"/>
              </a:ext>
            </a:extLst>
          </p:cNvPr>
          <p:cNvSpPr txBox="1"/>
          <p:nvPr/>
        </p:nvSpPr>
        <p:spPr>
          <a:xfrm flipH="1">
            <a:off x="18216431" y="6121624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B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EACD5E01-503A-E379-9D1A-4793F3270596}"/>
              </a:ext>
            </a:extLst>
          </p:cNvPr>
          <p:cNvGrpSpPr/>
          <p:nvPr/>
        </p:nvGrpSpPr>
        <p:grpSpPr>
          <a:xfrm>
            <a:off x="16283209" y="8482443"/>
            <a:ext cx="2521596" cy="923553"/>
            <a:chOff x="1869639" y="3801305"/>
            <a:chExt cx="1963585" cy="923553"/>
          </a:xfrm>
        </p:grpSpPr>
        <p:sp>
          <p:nvSpPr>
            <p:cNvPr id="43" name="!!Text3">
              <a:extLst>
                <a:ext uri="{FF2B5EF4-FFF2-40B4-BE49-F238E27FC236}">
                  <a16:creationId xmlns:a16="http://schemas.microsoft.com/office/drawing/2014/main" id="{0BCE8B88-8D00-E68F-81A9-6EA36A09F869}"/>
                </a:ext>
              </a:extLst>
            </p:cNvPr>
            <p:cNvSpPr txBox="1"/>
            <p:nvPr/>
          </p:nvSpPr>
          <p:spPr>
            <a:xfrm flipH="1">
              <a:off x="1869639" y="3801305"/>
              <a:ext cx="196358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b="1" dirty="0">
                  <a:solidFill>
                    <a:schemeClr val="bg1"/>
                  </a:solidFill>
                  <a:latin typeface="+mj-lt"/>
                </a:rPr>
                <a:t>MAIN TITLE</a:t>
              </a:r>
              <a:endParaRPr kumimoji="0" lang="en-US" sz="2400" b="1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4" name="!!Text1">
              <a:extLst>
                <a:ext uri="{FF2B5EF4-FFF2-40B4-BE49-F238E27FC236}">
                  <a16:creationId xmlns:a16="http://schemas.microsoft.com/office/drawing/2014/main" id="{DA4896F3-8713-8D16-B0D0-2B10948C7687}"/>
                </a:ext>
              </a:extLst>
            </p:cNvPr>
            <p:cNvSpPr txBox="1"/>
            <p:nvPr/>
          </p:nvSpPr>
          <p:spPr>
            <a:xfrm flipH="1">
              <a:off x="1869641" y="4263193"/>
              <a:ext cx="1963583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r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</a:t>
              </a:r>
              <a:r>
                <a:rPr kumimoji="0" lang="en-US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 </a:t>
              </a: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ea typeface="+mn-ea"/>
                  <a:cs typeface="+mn-cs"/>
                </a:rPr>
                <a:t>consectetuer adipiscing elit</a:t>
              </a:r>
              <a:endPara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45" name="!!Text3">
            <a:extLst>
              <a:ext uri="{FF2B5EF4-FFF2-40B4-BE49-F238E27FC236}">
                <a16:creationId xmlns:a16="http://schemas.microsoft.com/office/drawing/2014/main" id="{00BDE0DB-7060-BA99-E870-00A3C71DBE50}"/>
              </a:ext>
            </a:extLst>
          </p:cNvPr>
          <p:cNvSpPr txBox="1"/>
          <p:nvPr/>
        </p:nvSpPr>
        <p:spPr>
          <a:xfrm flipH="1">
            <a:off x="19061264" y="8251722"/>
            <a:ext cx="1441222" cy="1384995"/>
          </a:xfrm>
          <a:prstGeom prst="rect">
            <a:avLst/>
          </a:prstGeom>
          <a:noFill/>
          <a:ln>
            <a:noFill/>
          </a:ln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8400" b="1" dirty="0">
                <a:solidFill>
                  <a:schemeClr val="bg1"/>
                </a:solidFill>
                <a:latin typeface="+mj-lt"/>
              </a:rPr>
              <a:t>A</a:t>
            </a:r>
            <a:endParaRPr kumimoji="0" lang="en-US" sz="84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6" name="!!MainTitle1">
            <a:extLst>
              <a:ext uri="{FF2B5EF4-FFF2-40B4-BE49-F238E27FC236}">
                <a16:creationId xmlns:a16="http://schemas.microsoft.com/office/drawing/2014/main" id="{25830D07-98E1-6B5E-84CA-BA1088846640}"/>
              </a:ext>
            </a:extLst>
          </p:cNvPr>
          <p:cNvSpPr txBox="1"/>
          <p:nvPr/>
        </p:nvSpPr>
        <p:spPr>
          <a:xfrm>
            <a:off x="1253272" y="1037172"/>
            <a:ext cx="10815781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Education</a:t>
            </a:r>
            <a:r>
              <a:rPr lang="en-US" sz="7500" b="1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7" name="!!SubTitle">
            <a:extLst>
              <a:ext uri="{FF2B5EF4-FFF2-40B4-BE49-F238E27FC236}">
                <a16:creationId xmlns:a16="http://schemas.microsoft.com/office/drawing/2014/main" id="{A3C43B47-3E65-25B6-AFAF-B330B8FC771D}"/>
              </a:ext>
            </a:extLst>
          </p:cNvPr>
          <p:cNvSpPr txBox="1"/>
          <p:nvPr/>
        </p:nvSpPr>
        <p:spPr>
          <a:xfrm>
            <a:off x="1253272" y="22260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ysClr val="windowText" lastClr="000000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ysClr val="windowText" lastClr="000000"/>
                </a:solidFill>
                <a:latin typeface="+mj-lt"/>
              </a:rPr>
              <a:t> </a:t>
            </a:r>
            <a:r>
              <a:rPr lang="en-US" sz="2500" dirty="0">
                <a:solidFill>
                  <a:sysClr val="windowText" lastClr="000000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8" name="!!SubTitle">
            <a:extLst>
              <a:ext uri="{FF2B5EF4-FFF2-40B4-BE49-F238E27FC236}">
                <a16:creationId xmlns:a16="http://schemas.microsoft.com/office/drawing/2014/main" id="{4F707FCF-B382-78B5-8619-03646F4DBF5A}"/>
              </a:ext>
            </a:extLst>
          </p:cNvPr>
          <p:cNvSpPr txBox="1"/>
          <p:nvPr/>
        </p:nvSpPr>
        <p:spPr>
          <a:xfrm>
            <a:off x="2483151" y="5437060"/>
            <a:ext cx="6818797" cy="618630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solidFill>
                  <a:sysClr val="windowText" lastClr="000000"/>
                </a:solidFill>
                <a:latin typeface="+mj-lt"/>
              </a:rPr>
              <a:t>Lorem ipsum dolor sit amet</a:t>
            </a:r>
            <a:r>
              <a:rPr lang="en-US" sz="3600" dirty="0">
                <a:solidFill>
                  <a:sysClr val="windowText" lastClr="000000"/>
                </a:solidFill>
              </a:rPr>
              <a:t>, consectetuer adipiscing elit. Maecenas </a:t>
            </a:r>
            <a:r>
              <a:rPr lang="en-US" sz="3600" dirty="0" err="1">
                <a:solidFill>
                  <a:sysClr val="windowText" lastClr="000000"/>
                </a:solidFill>
              </a:rPr>
              <a:t>porttitor</a:t>
            </a:r>
            <a:r>
              <a:rPr lang="en-US" sz="3600" dirty="0">
                <a:solidFill>
                  <a:sysClr val="windowText" lastClr="000000"/>
                </a:solidFill>
              </a:rPr>
              <a:t> </a:t>
            </a:r>
            <a:r>
              <a:rPr lang="en-US" sz="3600" dirty="0" err="1">
                <a:solidFill>
                  <a:sysClr val="windowText" lastClr="000000"/>
                </a:solidFill>
              </a:rPr>
              <a:t>congu</a:t>
            </a:r>
            <a:r>
              <a:rPr lang="en-US" sz="3600" dirty="0">
                <a:solidFill>
                  <a:sysClr val="windowText" lastClr="000000"/>
                </a:solidFill>
              </a:rPr>
              <a:t>.</a:t>
            </a:r>
          </a:p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Nunc viverra imperdiet enim. Fusce est. Vivamus a tellus.</a:t>
            </a: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Pellentesque habitant morbi </a:t>
            </a:r>
            <a:r>
              <a:rPr lang="en-US" sz="3200" dirty="0" err="1">
                <a:solidFill>
                  <a:sysClr val="windowText" lastClr="000000"/>
                </a:solidFill>
              </a:rPr>
              <a:t>tristique</a:t>
            </a:r>
            <a:r>
              <a:rPr lang="en-US" sz="3200" dirty="0">
                <a:solidFill>
                  <a:sysClr val="windowText" lastClr="000000"/>
                </a:solidFill>
              </a:rPr>
              <a:t> </a:t>
            </a:r>
            <a:r>
              <a:rPr lang="en-US" sz="3200" dirty="0" err="1">
                <a:solidFill>
                  <a:sysClr val="windowText" lastClr="000000"/>
                </a:solidFill>
              </a:rPr>
              <a:t>senectus</a:t>
            </a: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endParaRPr lang="en-US" sz="3200" dirty="0">
              <a:solidFill>
                <a:sysClr val="windowText" lastClr="000000"/>
              </a:solidFill>
            </a:endParaRPr>
          </a:p>
          <a:p>
            <a:pPr marL="466725" marR="0" lvl="0" indent="-466725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en-US" sz="3200" dirty="0">
                <a:solidFill>
                  <a:sysClr val="windowText" lastClr="000000"/>
                </a:solidFill>
              </a:rPr>
              <a:t>Proin pharetra nonummy pede. Mauris et </a:t>
            </a:r>
            <a:r>
              <a:rPr lang="en-US" sz="3200" dirty="0" err="1">
                <a:solidFill>
                  <a:sysClr val="windowText" lastClr="000000"/>
                </a:solidFill>
              </a:rPr>
              <a:t>orci</a:t>
            </a:r>
            <a:r>
              <a:rPr lang="en-US" sz="3200" dirty="0">
                <a:solidFill>
                  <a:sysClr val="windowText" lastClr="000000"/>
                </a:solidFill>
              </a:rPr>
              <a:t>.</a:t>
            </a:r>
            <a:endParaRPr kumimoji="0" lang="en-US" sz="32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BC791533-420D-A397-EBCE-163F34E3B02D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137547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181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50" name="Freeform 7">
            <a:extLst>
              <a:ext uri="{FF2B5EF4-FFF2-40B4-BE49-F238E27FC236}">
                <a16:creationId xmlns:a16="http://schemas.microsoft.com/office/drawing/2014/main" id="{DA5B1D35-3E43-90B9-D301-FF533628A562}"/>
              </a:ext>
            </a:extLst>
          </p:cNvPr>
          <p:cNvSpPr>
            <a:spLocks noEditPoints="1"/>
          </p:cNvSpPr>
          <p:nvPr/>
        </p:nvSpPr>
        <p:spPr bwMode="auto">
          <a:xfrm>
            <a:off x="19624312" y="3167067"/>
            <a:ext cx="1122118" cy="620420"/>
          </a:xfrm>
          <a:custGeom>
            <a:avLst/>
            <a:gdLst>
              <a:gd name="T0" fmla="*/ 1220 w 1220"/>
              <a:gd name="T1" fmla="*/ 213 h 676"/>
              <a:gd name="T2" fmla="*/ 610 w 1220"/>
              <a:gd name="T3" fmla="*/ 426 h 676"/>
              <a:gd name="T4" fmla="*/ 0 w 1220"/>
              <a:gd name="T5" fmla="*/ 213 h 676"/>
              <a:gd name="T6" fmla="*/ 610 w 1220"/>
              <a:gd name="T7" fmla="*/ 0 h 676"/>
              <a:gd name="T8" fmla="*/ 1220 w 1220"/>
              <a:gd name="T9" fmla="*/ 213 h 676"/>
              <a:gd name="T10" fmla="*/ 239 w 1220"/>
              <a:gd name="T11" fmla="*/ 297 h 676"/>
              <a:gd name="T12" fmla="*/ 239 w 1220"/>
              <a:gd name="T13" fmla="*/ 497 h 676"/>
              <a:gd name="T14" fmla="*/ 610 w 1220"/>
              <a:gd name="T15" fmla="*/ 676 h 676"/>
              <a:gd name="T16" fmla="*/ 981 w 1220"/>
              <a:gd name="T17" fmla="*/ 497 h 676"/>
              <a:gd name="T18" fmla="*/ 981 w 1220"/>
              <a:gd name="T19" fmla="*/ 297 h 676"/>
              <a:gd name="T20" fmla="*/ 1220 w 1220"/>
              <a:gd name="T21" fmla="*/ 517 h 676"/>
              <a:gd name="T22" fmla="*/ 1220 w 1220"/>
              <a:gd name="T23" fmla="*/ 213 h 676"/>
              <a:gd name="T24" fmla="*/ 610 w 1220"/>
              <a:gd name="T25" fmla="*/ 213 h 6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20" h="676">
                <a:moveTo>
                  <a:pt x="1220" y="213"/>
                </a:moveTo>
                <a:cubicBezTo>
                  <a:pt x="610" y="426"/>
                  <a:pt x="610" y="426"/>
                  <a:pt x="610" y="426"/>
                </a:cubicBezTo>
                <a:cubicBezTo>
                  <a:pt x="0" y="213"/>
                  <a:pt x="0" y="213"/>
                  <a:pt x="0" y="213"/>
                </a:cubicBezTo>
                <a:cubicBezTo>
                  <a:pt x="610" y="0"/>
                  <a:pt x="610" y="0"/>
                  <a:pt x="610" y="0"/>
                </a:cubicBezTo>
                <a:lnTo>
                  <a:pt x="1220" y="213"/>
                </a:lnTo>
                <a:close/>
                <a:moveTo>
                  <a:pt x="239" y="297"/>
                </a:moveTo>
                <a:cubicBezTo>
                  <a:pt x="239" y="497"/>
                  <a:pt x="239" y="497"/>
                  <a:pt x="239" y="497"/>
                </a:cubicBezTo>
                <a:cubicBezTo>
                  <a:pt x="239" y="596"/>
                  <a:pt x="405" y="676"/>
                  <a:pt x="610" y="676"/>
                </a:cubicBezTo>
                <a:cubicBezTo>
                  <a:pt x="815" y="676"/>
                  <a:pt x="981" y="596"/>
                  <a:pt x="981" y="497"/>
                </a:cubicBezTo>
                <a:cubicBezTo>
                  <a:pt x="981" y="297"/>
                  <a:pt x="981" y="297"/>
                  <a:pt x="981" y="297"/>
                </a:cubicBezTo>
                <a:moveTo>
                  <a:pt x="1220" y="517"/>
                </a:moveTo>
                <a:cubicBezTo>
                  <a:pt x="1220" y="213"/>
                  <a:pt x="1220" y="213"/>
                  <a:pt x="1220" y="213"/>
                </a:cubicBezTo>
                <a:cubicBezTo>
                  <a:pt x="610" y="213"/>
                  <a:pt x="610" y="213"/>
                  <a:pt x="610" y="213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1" name="Freeform 9">
            <a:extLst>
              <a:ext uri="{FF2B5EF4-FFF2-40B4-BE49-F238E27FC236}">
                <a16:creationId xmlns:a16="http://schemas.microsoft.com/office/drawing/2014/main" id="{18D632D6-2D98-3020-B231-D7D6FC0A94D4}"/>
              </a:ext>
            </a:extLst>
          </p:cNvPr>
          <p:cNvSpPr>
            <a:spLocks noEditPoints="1"/>
          </p:cNvSpPr>
          <p:nvPr/>
        </p:nvSpPr>
        <p:spPr bwMode="auto">
          <a:xfrm>
            <a:off x="20502385" y="4538121"/>
            <a:ext cx="805824" cy="802380"/>
          </a:xfrm>
          <a:custGeom>
            <a:avLst/>
            <a:gdLst>
              <a:gd name="T0" fmla="*/ 813 w 977"/>
              <a:gd name="T1" fmla="*/ 968 h 971"/>
              <a:gd name="T2" fmla="*/ 104 w 977"/>
              <a:gd name="T3" fmla="*/ 971 h 971"/>
              <a:gd name="T4" fmla="*/ 0 w 977"/>
              <a:gd name="T5" fmla="*/ 867 h 971"/>
              <a:gd name="T6" fmla="*/ 104 w 977"/>
              <a:gd name="T7" fmla="*/ 763 h 971"/>
              <a:gd name="T8" fmla="*/ 813 w 977"/>
              <a:gd name="T9" fmla="*/ 760 h 971"/>
              <a:gd name="T10" fmla="*/ 813 w 977"/>
              <a:gd name="T11" fmla="*/ 529 h 971"/>
              <a:gd name="T12" fmla="*/ 813 w 977"/>
              <a:gd name="T13" fmla="*/ 235 h 971"/>
              <a:gd name="T14" fmla="*/ 813 w 977"/>
              <a:gd name="T15" fmla="*/ 0 h 971"/>
              <a:gd name="T16" fmla="*/ 104 w 977"/>
              <a:gd name="T17" fmla="*/ 3 h 971"/>
              <a:gd name="T18" fmla="*/ 0 w 977"/>
              <a:gd name="T19" fmla="*/ 108 h 971"/>
              <a:gd name="T20" fmla="*/ 0 w 977"/>
              <a:gd name="T21" fmla="*/ 867 h 971"/>
              <a:gd name="T22" fmla="*/ 768 w 977"/>
              <a:gd name="T23" fmla="*/ 760 h 971"/>
              <a:gd name="T24" fmla="*/ 715 w 977"/>
              <a:gd name="T25" fmla="*/ 864 h 971"/>
              <a:gd name="T26" fmla="*/ 768 w 977"/>
              <a:gd name="T27" fmla="*/ 968 h 971"/>
              <a:gd name="T28" fmla="*/ 663 w 977"/>
              <a:gd name="T29" fmla="*/ 171 h 971"/>
              <a:gd name="T30" fmla="*/ 454 w 977"/>
              <a:gd name="T31" fmla="*/ 381 h 971"/>
              <a:gd name="T32" fmla="*/ 663 w 977"/>
              <a:gd name="T33" fmla="*/ 590 h 971"/>
              <a:gd name="T34" fmla="*/ 872 w 977"/>
              <a:gd name="T35" fmla="*/ 381 h 971"/>
              <a:gd name="T36" fmla="*/ 663 w 977"/>
              <a:gd name="T37" fmla="*/ 171 h 971"/>
              <a:gd name="T38" fmla="*/ 811 w 977"/>
              <a:gd name="T39" fmla="*/ 529 h 971"/>
              <a:gd name="T40" fmla="*/ 977 w 977"/>
              <a:gd name="T41" fmla="*/ 695 h 971"/>
              <a:gd name="T42" fmla="*/ 149 w 977"/>
              <a:gd name="T43" fmla="*/ 3 h 971"/>
              <a:gd name="T44" fmla="*/ 149 w 977"/>
              <a:gd name="T45" fmla="*/ 760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977" h="971">
                <a:moveTo>
                  <a:pt x="813" y="968"/>
                </a:moveTo>
                <a:cubicBezTo>
                  <a:pt x="104" y="971"/>
                  <a:pt x="104" y="971"/>
                  <a:pt x="104" y="971"/>
                </a:cubicBezTo>
                <a:cubicBezTo>
                  <a:pt x="46" y="971"/>
                  <a:pt x="0" y="925"/>
                  <a:pt x="0" y="867"/>
                </a:cubicBezTo>
                <a:cubicBezTo>
                  <a:pt x="0" y="810"/>
                  <a:pt x="46" y="763"/>
                  <a:pt x="104" y="763"/>
                </a:cubicBezTo>
                <a:cubicBezTo>
                  <a:pt x="813" y="760"/>
                  <a:pt x="813" y="760"/>
                  <a:pt x="813" y="760"/>
                </a:cubicBezTo>
                <a:cubicBezTo>
                  <a:pt x="813" y="529"/>
                  <a:pt x="813" y="529"/>
                  <a:pt x="813" y="529"/>
                </a:cubicBezTo>
                <a:moveTo>
                  <a:pt x="813" y="235"/>
                </a:moveTo>
                <a:cubicBezTo>
                  <a:pt x="813" y="0"/>
                  <a:pt x="813" y="0"/>
                  <a:pt x="813" y="0"/>
                </a:cubicBezTo>
                <a:cubicBezTo>
                  <a:pt x="104" y="3"/>
                  <a:pt x="104" y="3"/>
                  <a:pt x="104" y="3"/>
                </a:cubicBezTo>
                <a:cubicBezTo>
                  <a:pt x="46" y="3"/>
                  <a:pt x="0" y="50"/>
                  <a:pt x="0" y="108"/>
                </a:cubicBezTo>
                <a:cubicBezTo>
                  <a:pt x="0" y="867"/>
                  <a:pt x="0" y="867"/>
                  <a:pt x="0" y="867"/>
                </a:cubicBezTo>
                <a:moveTo>
                  <a:pt x="768" y="760"/>
                </a:moveTo>
                <a:cubicBezTo>
                  <a:pt x="739" y="760"/>
                  <a:pt x="715" y="807"/>
                  <a:pt x="715" y="864"/>
                </a:cubicBezTo>
                <a:cubicBezTo>
                  <a:pt x="715" y="921"/>
                  <a:pt x="739" y="968"/>
                  <a:pt x="768" y="968"/>
                </a:cubicBezTo>
                <a:moveTo>
                  <a:pt x="663" y="171"/>
                </a:moveTo>
                <a:cubicBezTo>
                  <a:pt x="547" y="171"/>
                  <a:pt x="454" y="265"/>
                  <a:pt x="454" y="381"/>
                </a:cubicBezTo>
                <a:cubicBezTo>
                  <a:pt x="454" y="496"/>
                  <a:pt x="547" y="590"/>
                  <a:pt x="663" y="590"/>
                </a:cubicBezTo>
                <a:cubicBezTo>
                  <a:pt x="779" y="590"/>
                  <a:pt x="872" y="496"/>
                  <a:pt x="872" y="381"/>
                </a:cubicBezTo>
                <a:cubicBezTo>
                  <a:pt x="872" y="265"/>
                  <a:pt x="779" y="171"/>
                  <a:pt x="663" y="171"/>
                </a:cubicBezTo>
                <a:close/>
                <a:moveTo>
                  <a:pt x="811" y="529"/>
                </a:moveTo>
                <a:cubicBezTo>
                  <a:pt x="977" y="695"/>
                  <a:pt x="977" y="695"/>
                  <a:pt x="977" y="695"/>
                </a:cubicBezTo>
                <a:moveTo>
                  <a:pt x="149" y="3"/>
                </a:moveTo>
                <a:cubicBezTo>
                  <a:pt x="149" y="760"/>
                  <a:pt x="149" y="760"/>
                  <a:pt x="149" y="760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2" name="Freeform 16">
            <a:extLst>
              <a:ext uri="{FF2B5EF4-FFF2-40B4-BE49-F238E27FC236}">
                <a16:creationId xmlns:a16="http://schemas.microsoft.com/office/drawing/2014/main" id="{DDC824BF-AC66-0ABA-F0A6-DD19EDFBDF52}"/>
              </a:ext>
            </a:extLst>
          </p:cNvPr>
          <p:cNvSpPr>
            <a:spLocks noEditPoints="1"/>
          </p:cNvSpPr>
          <p:nvPr/>
        </p:nvSpPr>
        <p:spPr bwMode="auto">
          <a:xfrm>
            <a:off x="21991107" y="8460466"/>
            <a:ext cx="800420" cy="1034034"/>
          </a:xfrm>
          <a:custGeom>
            <a:avLst/>
            <a:gdLst>
              <a:gd name="T0" fmla="*/ 0 w 870"/>
              <a:gd name="T1" fmla="*/ 973 h 1122"/>
              <a:gd name="T2" fmla="*/ 103 w 870"/>
              <a:gd name="T3" fmla="*/ 764 h 1122"/>
              <a:gd name="T4" fmla="*/ 338 w 870"/>
              <a:gd name="T5" fmla="*/ 463 h 1122"/>
              <a:gd name="T6" fmla="*/ 103 w 870"/>
              <a:gd name="T7" fmla="*/ 764 h 1122"/>
              <a:gd name="T8" fmla="*/ 605 w 870"/>
              <a:gd name="T9" fmla="*/ 470 h 1122"/>
              <a:gd name="T10" fmla="*/ 534 w 870"/>
              <a:gd name="T11" fmla="*/ 321 h 1122"/>
              <a:gd name="T12" fmla="*/ 669 w 870"/>
              <a:gd name="T13" fmla="*/ 332 h 1122"/>
              <a:gd name="T14" fmla="*/ 870 w 870"/>
              <a:gd name="T15" fmla="*/ 0 h 1122"/>
              <a:gd name="T16" fmla="*/ 103 w 870"/>
              <a:gd name="T17" fmla="*/ 764 h 1122"/>
              <a:gd name="T18" fmla="*/ 466 w 870"/>
              <a:gd name="T19" fmla="*/ 1114 h 1122"/>
              <a:gd name="T20" fmla="*/ 264 w 870"/>
              <a:gd name="T21" fmla="*/ 1091 h 1122"/>
              <a:gd name="T22" fmla="*/ 240 w 870"/>
              <a:gd name="T23" fmla="*/ 1087 h 1122"/>
              <a:gd name="T24" fmla="*/ 167 w 870"/>
              <a:gd name="T25" fmla="*/ 1118 h 1122"/>
              <a:gd name="T26" fmla="*/ 127 w 870"/>
              <a:gd name="T27" fmla="*/ 1106 h 1122"/>
              <a:gd name="T28" fmla="*/ 25 w 870"/>
              <a:gd name="T29" fmla="*/ 1122 h 1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870" h="1122">
                <a:moveTo>
                  <a:pt x="0" y="973"/>
                </a:moveTo>
                <a:cubicBezTo>
                  <a:pt x="0" y="973"/>
                  <a:pt x="11" y="923"/>
                  <a:pt x="103" y="764"/>
                </a:cubicBezTo>
                <a:cubicBezTo>
                  <a:pt x="195" y="606"/>
                  <a:pt x="262" y="548"/>
                  <a:pt x="338" y="463"/>
                </a:cubicBezTo>
                <a:moveTo>
                  <a:pt x="103" y="764"/>
                </a:moveTo>
                <a:cubicBezTo>
                  <a:pt x="436" y="828"/>
                  <a:pt x="598" y="484"/>
                  <a:pt x="605" y="470"/>
                </a:cubicBezTo>
                <a:cubicBezTo>
                  <a:pt x="534" y="321"/>
                  <a:pt x="534" y="321"/>
                  <a:pt x="534" y="321"/>
                </a:cubicBezTo>
                <a:cubicBezTo>
                  <a:pt x="669" y="332"/>
                  <a:pt x="669" y="332"/>
                  <a:pt x="669" y="332"/>
                </a:cubicBezTo>
                <a:cubicBezTo>
                  <a:pt x="719" y="198"/>
                  <a:pt x="802" y="25"/>
                  <a:pt x="870" y="0"/>
                </a:cubicBezTo>
                <a:cubicBezTo>
                  <a:pt x="870" y="0"/>
                  <a:pt x="59" y="93"/>
                  <a:pt x="103" y="764"/>
                </a:cubicBezTo>
                <a:close/>
                <a:moveTo>
                  <a:pt x="466" y="1114"/>
                </a:moveTo>
                <a:cubicBezTo>
                  <a:pt x="398" y="1118"/>
                  <a:pt x="329" y="1110"/>
                  <a:pt x="264" y="1091"/>
                </a:cubicBezTo>
                <a:cubicBezTo>
                  <a:pt x="256" y="1089"/>
                  <a:pt x="248" y="1087"/>
                  <a:pt x="240" y="1087"/>
                </a:cubicBezTo>
                <a:cubicBezTo>
                  <a:pt x="213" y="1088"/>
                  <a:pt x="194" y="1118"/>
                  <a:pt x="167" y="1118"/>
                </a:cubicBezTo>
                <a:cubicBezTo>
                  <a:pt x="153" y="1119"/>
                  <a:pt x="140" y="1111"/>
                  <a:pt x="127" y="1106"/>
                </a:cubicBezTo>
                <a:cubicBezTo>
                  <a:pt x="94" y="1093"/>
                  <a:pt x="53" y="1100"/>
                  <a:pt x="25" y="1122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3" name="Freeform 25">
            <a:extLst>
              <a:ext uri="{FF2B5EF4-FFF2-40B4-BE49-F238E27FC236}">
                <a16:creationId xmlns:a16="http://schemas.microsoft.com/office/drawing/2014/main" id="{06DFD939-86A5-2F76-5BF5-28B876889B14}"/>
              </a:ext>
            </a:extLst>
          </p:cNvPr>
          <p:cNvSpPr>
            <a:spLocks noEditPoints="1"/>
          </p:cNvSpPr>
          <p:nvPr/>
        </p:nvSpPr>
        <p:spPr bwMode="auto">
          <a:xfrm>
            <a:off x="21189079" y="6274331"/>
            <a:ext cx="769782" cy="911482"/>
          </a:xfrm>
          <a:custGeom>
            <a:avLst/>
            <a:gdLst>
              <a:gd name="T0" fmla="*/ 0 w 839"/>
              <a:gd name="T1" fmla="*/ 750 h 994"/>
              <a:gd name="T2" fmla="*/ 280 w 839"/>
              <a:gd name="T3" fmla="*/ 750 h 994"/>
              <a:gd name="T4" fmla="*/ 710 w 839"/>
              <a:gd name="T5" fmla="*/ 213 h 994"/>
              <a:gd name="T6" fmla="*/ 576 w 839"/>
              <a:gd name="T7" fmla="*/ 79 h 994"/>
              <a:gd name="T8" fmla="*/ 266 w 839"/>
              <a:gd name="T9" fmla="*/ 390 h 994"/>
              <a:gd name="T10" fmla="*/ 400 w 839"/>
              <a:gd name="T11" fmla="*/ 524 h 994"/>
              <a:gd name="T12" fmla="*/ 710 w 839"/>
              <a:gd name="T13" fmla="*/ 213 h 994"/>
              <a:gd name="T14" fmla="*/ 208 w 839"/>
              <a:gd name="T15" fmla="*/ 750 h 994"/>
              <a:gd name="T16" fmla="*/ 419 w 839"/>
              <a:gd name="T17" fmla="*/ 874 h 994"/>
              <a:gd name="T18" fmla="*/ 661 w 839"/>
              <a:gd name="T19" fmla="*/ 632 h 994"/>
              <a:gd name="T20" fmla="*/ 513 w 839"/>
              <a:gd name="T21" fmla="*/ 409 h 994"/>
              <a:gd name="T22" fmla="*/ 77 w 839"/>
              <a:gd name="T23" fmla="*/ 750 h 994"/>
              <a:gd name="T24" fmla="*/ 419 w 839"/>
              <a:gd name="T25" fmla="*/ 994 h 994"/>
              <a:gd name="T26" fmla="*/ 781 w 839"/>
              <a:gd name="T27" fmla="*/ 632 h 994"/>
              <a:gd name="T28" fmla="*/ 603 w 839"/>
              <a:gd name="T29" fmla="*/ 320 h 994"/>
              <a:gd name="T30" fmla="*/ 796 w 839"/>
              <a:gd name="T31" fmla="*/ 83 h 994"/>
              <a:gd name="T32" fmla="*/ 713 w 839"/>
              <a:gd name="T33" fmla="*/ 0 h 994"/>
              <a:gd name="T34" fmla="*/ 606 w 839"/>
              <a:gd name="T35" fmla="*/ 108 h 994"/>
              <a:gd name="T36" fmla="*/ 688 w 839"/>
              <a:gd name="T37" fmla="*/ 191 h 994"/>
              <a:gd name="T38" fmla="*/ 796 w 839"/>
              <a:gd name="T39" fmla="*/ 83 h 994"/>
              <a:gd name="T40" fmla="*/ 839 w 839"/>
              <a:gd name="T41" fmla="*/ 994 h 994"/>
              <a:gd name="T42" fmla="*/ 0 w 839"/>
              <a:gd name="T43" fmla="*/ 994 h 9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39" h="994">
                <a:moveTo>
                  <a:pt x="0" y="750"/>
                </a:moveTo>
                <a:cubicBezTo>
                  <a:pt x="280" y="750"/>
                  <a:pt x="280" y="750"/>
                  <a:pt x="280" y="750"/>
                </a:cubicBezTo>
                <a:moveTo>
                  <a:pt x="710" y="213"/>
                </a:moveTo>
                <a:cubicBezTo>
                  <a:pt x="576" y="79"/>
                  <a:pt x="576" y="79"/>
                  <a:pt x="576" y="79"/>
                </a:cubicBezTo>
                <a:cubicBezTo>
                  <a:pt x="266" y="390"/>
                  <a:pt x="266" y="390"/>
                  <a:pt x="266" y="390"/>
                </a:cubicBezTo>
                <a:cubicBezTo>
                  <a:pt x="400" y="524"/>
                  <a:pt x="400" y="524"/>
                  <a:pt x="400" y="524"/>
                </a:cubicBezTo>
                <a:lnTo>
                  <a:pt x="710" y="213"/>
                </a:lnTo>
                <a:close/>
                <a:moveTo>
                  <a:pt x="208" y="750"/>
                </a:moveTo>
                <a:cubicBezTo>
                  <a:pt x="250" y="824"/>
                  <a:pt x="329" y="874"/>
                  <a:pt x="419" y="874"/>
                </a:cubicBezTo>
                <a:cubicBezTo>
                  <a:pt x="553" y="874"/>
                  <a:pt x="661" y="765"/>
                  <a:pt x="661" y="632"/>
                </a:cubicBezTo>
                <a:cubicBezTo>
                  <a:pt x="661" y="532"/>
                  <a:pt x="600" y="446"/>
                  <a:pt x="513" y="409"/>
                </a:cubicBezTo>
                <a:moveTo>
                  <a:pt x="77" y="750"/>
                </a:moveTo>
                <a:cubicBezTo>
                  <a:pt x="126" y="892"/>
                  <a:pt x="261" y="994"/>
                  <a:pt x="419" y="994"/>
                </a:cubicBezTo>
                <a:cubicBezTo>
                  <a:pt x="619" y="994"/>
                  <a:pt x="781" y="832"/>
                  <a:pt x="781" y="632"/>
                </a:cubicBezTo>
                <a:cubicBezTo>
                  <a:pt x="781" y="499"/>
                  <a:pt x="710" y="383"/>
                  <a:pt x="603" y="320"/>
                </a:cubicBezTo>
                <a:moveTo>
                  <a:pt x="796" y="83"/>
                </a:moveTo>
                <a:cubicBezTo>
                  <a:pt x="713" y="0"/>
                  <a:pt x="713" y="0"/>
                  <a:pt x="713" y="0"/>
                </a:cubicBezTo>
                <a:cubicBezTo>
                  <a:pt x="606" y="108"/>
                  <a:pt x="606" y="108"/>
                  <a:pt x="606" y="108"/>
                </a:cubicBezTo>
                <a:cubicBezTo>
                  <a:pt x="688" y="191"/>
                  <a:pt x="688" y="191"/>
                  <a:pt x="688" y="191"/>
                </a:cubicBezTo>
                <a:lnTo>
                  <a:pt x="796" y="83"/>
                </a:lnTo>
                <a:close/>
                <a:moveTo>
                  <a:pt x="839" y="994"/>
                </a:moveTo>
                <a:cubicBezTo>
                  <a:pt x="0" y="994"/>
                  <a:pt x="0" y="994"/>
                  <a:pt x="0" y="994"/>
                </a:cubicBezTo>
              </a:path>
            </a:pathLst>
          </a:custGeom>
          <a:noFill/>
          <a:ln w="2540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20011FC0-FB64-5644-5EE2-4849EA460141}"/>
              </a:ext>
            </a:extLst>
          </p:cNvPr>
          <p:cNvSpPr/>
          <p:nvPr/>
        </p:nvSpPr>
        <p:spPr>
          <a:xfrm>
            <a:off x="11267094" y="11822197"/>
            <a:ext cx="4171282" cy="847712"/>
          </a:xfrm>
          <a:prstGeom prst="ellipse">
            <a:avLst/>
          </a:prstGeom>
          <a:gradFill flip="none" rotWithShape="1">
            <a:gsLst>
              <a:gs pos="100000">
                <a:srgbClr val="1C1C1C">
                  <a:alpha val="0"/>
                </a:srgbClr>
              </a:gs>
              <a:gs pos="0">
                <a:srgbClr val="1C1C1C">
                  <a:alpha val="19000"/>
                </a:srgbClr>
              </a:gs>
            </a:gsLst>
            <a:path path="shap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6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pen Sans Ligh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6833101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1500">
        <p:push dir="u"/>
      </p:transition>
    </mc:Choice>
    <mc:Fallback>
      <p:transition spd="slow" advClick="0" advTm="1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  <p:bldP spid="5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8" decel="10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8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decel="10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8">
                                                <p:txEl>
                                                  <p:pRg st="2" end="2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decel="10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8">
                                                <p:txEl>
                                                  <p:pRg st="4" end="4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decel="10000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000" fill="hold"/>
                                            <p:tgtEl>
                                              <p:spTgt spid="48">
                                                <p:txEl>
                                                  <p:pRg st="6" end="6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decel="10000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00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decel="10000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0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1" decel="10000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0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0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750"/>
                                            <p:tgtEl>
                                              <p:spTgt spid="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2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5" dur="75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8" dur="75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75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100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100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8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0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3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6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8" dur="10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09" dur="10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0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2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3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4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5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2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up)">
                                          <p:cBhvr>
                                            <p:cTn id="118" dur="75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9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2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1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2" dur="75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3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" grpId="0" animBg="1"/>
          <p:bldP spid="3" grpId="0" animBg="1"/>
          <p:bldP spid="11" grpId="0" animBg="1"/>
          <p:bldP spid="17" grpId="0" animBg="1"/>
          <p:bldP spid="23" grpId="0" animBg="1"/>
          <p:bldP spid="33" grpId="0"/>
          <p:bldP spid="37" grpId="0"/>
          <p:bldP spid="41" grpId="0"/>
          <p:bldP spid="45" grpId="0"/>
          <p:bldP spid="47" grpId="0"/>
          <p:bldP spid="48" grpId="0" uiExpand="1" build="p" advAuto="250"/>
          <p:bldP spid="50" grpId="0" animBg="1"/>
          <p:bldP spid="51" grpId="0" animBg="1"/>
          <p:bldP spid="52" grpId="0" animBg="1"/>
          <p:bldP spid="53" grpId="0" animBg="1"/>
          <p:bldP spid="54" grpId="0" animBg="1"/>
        </p:bldLst>
      </p:timing>
    </mc:Fallback>
  </mc:AlternateContent>
</p:sld>
</file>

<file path=ppt/theme/theme1.xml><?xml version="1.0" encoding="utf-8"?>
<a:theme xmlns:a="http://schemas.openxmlformats.org/drawingml/2006/main" name="SO01">
  <a:themeElements>
    <a:clrScheme name="CP_NEU_D_03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3E4851"/>
      </a:accent2>
      <a:accent3>
        <a:srgbClr val="FECE00"/>
      </a:accent3>
      <a:accent4>
        <a:srgbClr val="7E858B"/>
      </a:accent4>
      <a:accent5>
        <a:srgbClr val="4A525B"/>
      </a:accent5>
      <a:accent6>
        <a:srgbClr val="2B2D39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SO10">
  <a:themeElements>
    <a:clrScheme name="CP_L_124">
      <a:dk1>
        <a:srgbClr val="263E68"/>
      </a:dk1>
      <a:lt1>
        <a:srgbClr val="FFFFFF"/>
      </a:lt1>
      <a:dk2>
        <a:srgbClr val="FECA2A"/>
      </a:dk2>
      <a:lt2>
        <a:srgbClr val="ED6A30"/>
      </a:lt2>
      <a:accent1>
        <a:srgbClr val="FFA288"/>
      </a:accent1>
      <a:accent2>
        <a:srgbClr val="263E68"/>
      </a:accent2>
      <a:accent3>
        <a:srgbClr val="4E8CCA"/>
      </a:accent3>
      <a:accent4>
        <a:srgbClr val="E4EFF9"/>
      </a:accent4>
      <a:accent5>
        <a:srgbClr val="FFFFFF"/>
      </a:accent5>
      <a:accent6>
        <a:srgbClr val="FFFFFF"/>
      </a:accent6>
      <a:hlink>
        <a:srgbClr val="000000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02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SO03">
  <a:themeElements>
    <a:clrScheme name="CP_L_125">
      <a:dk1>
        <a:srgbClr val="072162"/>
      </a:dk1>
      <a:lt1>
        <a:srgbClr val="FCD75E"/>
      </a:lt1>
      <a:dk2>
        <a:srgbClr val="171717"/>
      </a:dk2>
      <a:lt2>
        <a:srgbClr val="FFFFFF"/>
      </a:lt2>
      <a:accent1>
        <a:srgbClr val="1D69B4"/>
      </a:accent1>
      <a:accent2>
        <a:srgbClr val="F1C232"/>
      </a:accent2>
      <a:accent3>
        <a:srgbClr val="7CAA23"/>
      </a:accent3>
      <a:accent4>
        <a:srgbClr val="FF4824"/>
      </a:accent4>
      <a:accent5>
        <a:srgbClr val="4775E7"/>
      </a:accent5>
      <a:accent6>
        <a:srgbClr val="C830CC"/>
      </a:accent6>
      <a:hlink>
        <a:srgbClr val="000000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04">
  <a:themeElements>
    <a:clrScheme name="CP_D_80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05">
  <a:themeElements>
    <a:clrScheme name="CP2_D_12">
      <a:dk1>
        <a:srgbClr val="FFFFFF"/>
      </a:dk1>
      <a:lt1>
        <a:srgbClr val="7F7F7F"/>
      </a:lt1>
      <a:dk2>
        <a:srgbClr val="FFFFFF"/>
      </a:dk2>
      <a:lt2>
        <a:srgbClr val="000000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06">
  <a:themeElements>
    <a:clrScheme name="CP_D_83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001F3F"/>
      </a:accent1>
      <a:accent2>
        <a:srgbClr val="1E488F"/>
      </a:accent2>
      <a:accent3>
        <a:srgbClr val="00804C"/>
      </a:accent3>
      <a:accent4>
        <a:srgbClr val="74C365"/>
      </a:accent4>
      <a:accent5>
        <a:srgbClr val="F6F7ED"/>
      </a:accent5>
      <a:accent6>
        <a:srgbClr val="DBE64C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07">
  <a:themeElements>
    <a:clrScheme name="CP_L_135">
      <a:dk1>
        <a:sysClr val="windowText" lastClr="000000"/>
      </a:dk1>
      <a:lt1>
        <a:srgbClr val="FFFFFF"/>
      </a:lt1>
      <a:dk2>
        <a:srgbClr val="292153"/>
      </a:dk2>
      <a:lt2>
        <a:srgbClr val="952313"/>
      </a:lt2>
      <a:accent1>
        <a:srgbClr val="D4145A"/>
      </a:accent1>
      <a:accent2>
        <a:srgbClr val="042444"/>
      </a:accent2>
      <a:accent3>
        <a:srgbClr val="FDB708"/>
      </a:accent3>
      <a:accent4>
        <a:srgbClr val="53D5D3"/>
      </a:accent4>
      <a:accent5>
        <a:srgbClr val="3C2516"/>
      </a:accent5>
      <a:accent6>
        <a:srgbClr val="1E7A79"/>
      </a:accent6>
      <a:hlink>
        <a:srgbClr val="0563C1"/>
      </a:hlink>
      <a:folHlink>
        <a:srgbClr val="954F72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SO08">
  <a:themeElements>
    <a:clrScheme name="CP_L_104">
      <a:dk1>
        <a:srgbClr val="251E3B"/>
      </a:dk1>
      <a:lt1>
        <a:srgbClr val="FFFFFF"/>
      </a:lt1>
      <a:dk2>
        <a:srgbClr val="595959"/>
      </a:dk2>
      <a:lt2>
        <a:srgbClr val="EEEEEE"/>
      </a:lt2>
      <a:accent1>
        <a:srgbClr val="0D4899"/>
      </a:accent1>
      <a:accent2>
        <a:srgbClr val="FF8C00"/>
      </a:accent2>
      <a:accent3>
        <a:srgbClr val="FF0039"/>
      </a:accent3>
      <a:accent4>
        <a:srgbClr val="1578FF"/>
      </a:accent4>
      <a:accent5>
        <a:srgbClr val="372F52"/>
      </a:accent5>
      <a:accent6>
        <a:srgbClr val="77BEB6"/>
      </a:accent6>
      <a:hlink>
        <a:srgbClr val="251E3B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SO09">
  <a:themeElements>
    <a:clrScheme name="A_PhuThaiCat">
      <a:dk1>
        <a:srgbClr val="FFFFFF"/>
      </a:dk1>
      <a:lt1>
        <a:srgbClr val="FFFFFF"/>
      </a:lt1>
      <a:dk2>
        <a:srgbClr val="FFFFFF"/>
      </a:dk2>
      <a:lt2>
        <a:srgbClr val="010E19"/>
      </a:lt2>
      <a:accent1>
        <a:srgbClr val="FFC50A"/>
      </a:accent1>
      <a:accent2>
        <a:srgbClr val="262626"/>
      </a:accent2>
      <a:accent3>
        <a:srgbClr val="6D6D6D"/>
      </a:accent3>
      <a:accent4>
        <a:srgbClr val="B3B3B3"/>
      </a:accent4>
      <a:accent5>
        <a:srgbClr val="DFDEDB"/>
      </a:accent5>
      <a:accent6>
        <a:srgbClr val="EBEBEB"/>
      </a:accent6>
      <a:hlink>
        <a:srgbClr val="9B7A3E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15464</TotalTime>
  <Words>970</Words>
  <Application>Microsoft Office PowerPoint</Application>
  <PresentationFormat>Custom</PresentationFormat>
  <Paragraphs>220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10</vt:i4>
      </vt:variant>
      <vt:variant>
        <vt:lpstr>Slide Titles</vt:lpstr>
      </vt:variant>
      <vt:variant>
        <vt:i4>10</vt:i4>
      </vt:variant>
    </vt:vector>
  </HeadingPairs>
  <TitlesOfParts>
    <vt:vector size="26" baseType="lpstr">
      <vt:lpstr>Aptos</vt:lpstr>
      <vt:lpstr>Arial</vt:lpstr>
      <vt:lpstr>Calibri</vt:lpstr>
      <vt:lpstr>Open Sans Light</vt:lpstr>
      <vt:lpstr>UTM Avo</vt:lpstr>
      <vt:lpstr>Wingdings</vt:lpstr>
      <vt:lpstr>SO01</vt:lpstr>
      <vt:lpstr>SO02</vt:lpstr>
      <vt:lpstr>SO03</vt:lpstr>
      <vt:lpstr>SO04</vt:lpstr>
      <vt:lpstr>SO05</vt:lpstr>
      <vt:lpstr>SO06</vt:lpstr>
      <vt:lpstr>SO07</vt:lpstr>
      <vt:lpstr>SO08</vt:lpstr>
      <vt:lpstr>SO09</vt:lpstr>
      <vt:lpstr>SO10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181</dc:title>
  <dc:creator>Slide Ocean</dc:creator>
  <cp:keywords>SlideOcean.net</cp:keywords>
  <cp:lastModifiedBy>SO</cp:lastModifiedBy>
  <cp:revision>3957</cp:revision>
  <dcterms:created xsi:type="dcterms:W3CDTF">2024-04-24T08:43:56Z</dcterms:created>
  <dcterms:modified xsi:type="dcterms:W3CDTF">2026-01-22T03:44:45Z</dcterms:modified>
</cp:coreProperties>
</file>

<file path=docProps/thumbnail.jpeg>
</file>