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7" r:id="rId11"/>
    <p:sldId id="2147378267" r:id="rId12"/>
    <p:sldId id="2147378283" r:id="rId13"/>
    <p:sldId id="2147378278" r:id="rId14"/>
    <p:sldId id="2147378277" r:id="rId15"/>
    <p:sldId id="2147378280" r:id="rId16"/>
    <p:sldId id="2147378282" r:id="rId17"/>
    <p:sldId id="2147378279" r:id="rId18"/>
    <p:sldId id="2147378284" r:id="rId19"/>
    <p:sldId id="2147378281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B5A6CE"/>
    <a:srgbClr val="FFFFFF"/>
    <a:srgbClr val="D5D4DD"/>
    <a:srgbClr val="ECBA9C"/>
    <a:srgbClr val="F5CDBB"/>
    <a:srgbClr val="EFC6AC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>
        <p:scale>
          <a:sx n="33" d="100"/>
          <a:sy n="33" d="100"/>
        </p:scale>
        <p:origin x="1776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Oval 110">
            <a:extLst>
              <a:ext uri="{FF2B5EF4-FFF2-40B4-BE49-F238E27FC236}">
                <a16:creationId xmlns:a16="http://schemas.microsoft.com/office/drawing/2014/main" id="{BFBAF8BF-D6C4-7E7E-B4CD-AEC687B923F6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F056464F-D1C4-5407-C36E-791859E5D887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4" name="Group 1043">
            <a:extLst>
              <a:ext uri="{FF2B5EF4-FFF2-40B4-BE49-F238E27FC236}">
                <a16:creationId xmlns:a16="http://schemas.microsoft.com/office/drawing/2014/main" id="{D390066D-BA9F-BF57-7EE1-82485ABA83CC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78577986-504D-73EC-BDF3-B3AB4F6AB837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4FCC5B68-BDE0-FAEB-3409-44DB98C75A4E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2D4CE0D6-72C5-D61D-17C9-35455FD5127E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0E1EE2-8AC9-F91B-4FA6-E5A60FF30CF1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39CF3D7-EBA3-E963-A678-5D12AD4F120B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E26A0040-DCAD-8FCB-1D03-8BCBD8277BDD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E8A908-97B5-DF1A-7F6B-D951A21A3D41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E5372F3-580F-008E-C5E4-1C692649720D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037" name="Group 1036">
            <a:extLst>
              <a:ext uri="{FF2B5EF4-FFF2-40B4-BE49-F238E27FC236}">
                <a16:creationId xmlns:a16="http://schemas.microsoft.com/office/drawing/2014/main" id="{8F7871E2-39BF-D20B-5E90-5780E2F194E5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D70626F1-B92E-F749-EA16-3845B87DD1AB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6559A8A-261A-F2B0-A347-E2DD1BA761DC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047" name="Group 1046">
            <a:extLst>
              <a:ext uri="{FF2B5EF4-FFF2-40B4-BE49-F238E27FC236}">
                <a16:creationId xmlns:a16="http://schemas.microsoft.com/office/drawing/2014/main" id="{C282BFBB-62EF-CE89-E5F0-DDA346A63A23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FAFFE36-D61B-6E26-AB4D-57BC7053CAEE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4355029-91C0-4871-910C-C7B4E1E3BF3F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8" name="Group 1047">
            <a:extLst>
              <a:ext uri="{FF2B5EF4-FFF2-40B4-BE49-F238E27FC236}">
                <a16:creationId xmlns:a16="http://schemas.microsoft.com/office/drawing/2014/main" id="{0434209C-1AAC-8A0E-C5E1-46B81F164120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673F551-7135-88D4-C5F9-09C905CB517A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A273EFC-DD02-B1A3-3F4A-939895F25347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DD1BC71-634B-A292-9184-0299DF1CB5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6BF40AE-F732-3F9B-33DF-D2F92AF1A50A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87FAFCF-8047-65C3-EB19-ED27D5E6D916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34A1397-CBCA-B3FD-0B9C-E4B839CE6C82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C0E3F2E-FE27-AB25-07FA-4B5F41717D9E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4972D35-3642-6568-99D8-E74E4D08F74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D8B4994-AAB7-C819-3D51-FC71AE265E25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515C150-6DCD-55F8-4629-1EAE4816EA23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222F858-BC27-16C1-3009-060F3D79B47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43D5060-791A-0A18-44CF-AE8D412B91F8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38237973-99E5-F7B9-0228-03E437088C60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2000D2D-50F7-25E3-0726-AA6FC9621510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1D2BDFC-7E86-1164-A636-DE35C1D4FE4D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DCDF4DA-799C-9962-26A5-EE86BA7318E2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E366586-9AD2-B06C-E725-DB90BD5D9C41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39A6926-F384-331D-57CF-EC592E2784B8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78" name="!!Text3">
              <a:extLst>
                <a:ext uri="{FF2B5EF4-FFF2-40B4-BE49-F238E27FC236}">
                  <a16:creationId xmlns:a16="http://schemas.microsoft.com/office/drawing/2014/main" id="{B3876C49-8543-E901-6348-E3097F1001DF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!!Text2">
              <a:extLst>
                <a:ext uri="{FF2B5EF4-FFF2-40B4-BE49-F238E27FC236}">
                  <a16:creationId xmlns:a16="http://schemas.microsoft.com/office/drawing/2014/main" id="{8F75DAED-318F-283D-0C6C-64F470F7ABCF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!!Text1">
              <a:extLst>
                <a:ext uri="{FF2B5EF4-FFF2-40B4-BE49-F238E27FC236}">
                  <a16:creationId xmlns:a16="http://schemas.microsoft.com/office/drawing/2014/main" id="{EFAD9A69-95F7-5581-6EB2-EA925746BBB1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6DD77652-EF2E-A66F-3846-8A560C0C3A4C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101" name="!!Text3">
              <a:extLst>
                <a:ext uri="{FF2B5EF4-FFF2-40B4-BE49-F238E27FC236}">
                  <a16:creationId xmlns:a16="http://schemas.microsoft.com/office/drawing/2014/main" id="{12C2BD68-8AAA-F989-3277-46755556D8EB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!!Text2">
              <a:extLst>
                <a:ext uri="{FF2B5EF4-FFF2-40B4-BE49-F238E27FC236}">
                  <a16:creationId xmlns:a16="http://schemas.microsoft.com/office/drawing/2014/main" id="{DC188D7A-32E8-23D0-5591-C331D692444C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" name="!!Text1">
              <a:extLst>
                <a:ext uri="{FF2B5EF4-FFF2-40B4-BE49-F238E27FC236}">
                  <a16:creationId xmlns:a16="http://schemas.microsoft.com/office/drawing/2014/main" id="{8E56A874-3822-7038-11F6-80CB88B5337F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A7E690C3-D911-DE33-A049-CC216A95DB58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105" name="!!Text3">
              <a:extLst>
                <a:ext uri="{FF2B5EF4-FFF2-40B4-BE49-F238E27FC236}">
                  <a16:creationId xmlns:a16="http://schemas.microsoft.com/office/drawing/2014/main" id="{40F3E33E-F1F4-03E0-B532-DFEE496F2B36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!!Text2">
              <a:extLst>
                <a:ext uri="{FF2B5EF4-FFF2-40B4-BE49-F238E27FC236}">
                  <a16:creationId xmlns:a16="http://schemas.microsoft.com/office/drawing/2014/main" id="{C38BA0FC-BBE0-4D5D-2C63-FFE2821A1F04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!!Text1">
              <a:extLst>
                <a:ext uri="{FF2B5EF4-FFF2-40B4-BE49-F238E27FC236}">
                  <a16:creationId xmlns:a16="http://schemas.microsoft.com/office/drawing/2014/main" id="{1F1B25DD-8F43-1B9C-E03A-AC27850BFE9B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D7409CFC-4F5A-2624-92B4-02B54E948142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8FA2D12-4119-A9A5-3307-31148B24F6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CF835C89-5496-5ADE-A053-EDCD45CDBCF3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0" name="Group 1039">
            <a:extLst>
              <a:ext uri="{FF2B5EF4-FFF2-40B4-BE49-F238E27FC236}">
                <a16:creationId xmlns:a16="http://schemas.microsoft.com/office/drawing/2014/main" id="{91EC5545-1F46-49D1-CADA-59569B2BE895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1707A0DC-84D0-1C3E-C7FD-1A4FD430C018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47E5C018-7A8A-1E98-7F71-C67E15CCC65F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041" name="Group 1040">
            <a:extLst>
              <a:ext uri="{FF2B5EF4-FFF2-40B4-BE49-F238E27FC236}">
                <a16:creationId xmlns:a16="http://schemas.microsoft.com/office/drawing/2014/main" id="{2FE84973-A594-2442-72A8-049AC6E57630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0E1B31E7-C929-6DAA-4D2E-BAE8AE7E9CDF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FDC9EFF6-69A4-4A07-9CB2-1996BFBA6AAA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042" name="Group 1041">
            <a:extLst>
              <a:ext uri="{FF2B5EF4-FFF2-40B4-BE49-F238E27FC236}">
                <a16:creationId xmlns:a16="http://schemas.microsoft.com/office/drawing/2014/main" id="{32BA0512-F806-2D60-3C98-D3DC6E9BFDA0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7F07D2A2-28F2-9B33-52F0-1414DA62DCA2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A844DD6-50DB-9A10-AD7D-1AB410E078CE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050" name="Group 1049">
            <a:extLst>
              <a:ext uri="{FF2B5EF4-FFF2-40B4-BE49-F238E27FC236}">
                <a16:creationId xmlns:a16="http://schemas.microsoft.com/office/drawing/2014/main" id="{4C889A1E-3D1D-9EDD-7957-68ABFDA4131D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23A70239-2D22-4DCD-D923-76B57ABD9F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F63C0831-5809-BD43-6F53-15FB1D80EF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1" name="Group 1050">
            <a:extLst>
              <a:ext uri="{FF2B5EF4-FFF2-40B4-BE49-F238E27FC236}">
                <a16:creationId xmlns:a16="http://schemas.microsoft.com/office/drawing/2014/main" id="{52DAE307-5A3E-EC1A-0144-AF0927BB5B4E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2C486F1F-1A7D-26B7-A596-DD83F67F17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948D7F9-6905-F02B-C2E0-24DBA8767B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341E5C63-FAE8-0F8D-743D-647D226AEF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615AF41-7C49-B691-7CA9-45A544912DFC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C8BA3A36-F52D-AD31-2284-882EBE24E773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9DE6AA76-D7BB-ED70-C836-0D69FF463EFF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B5E80788-2A5A-B54A-88D7-AEF4A6B4208F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A5E5A873-5441-C78A-685C-EFC9640F677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4B9436E-7CED-6663-19F7-DE153E89360D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D558E683-F44F-8CE0-8525-42828BCD4C78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A923EC95-F783-23E3-4A3C-72A67C0309B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E012A61-EF46-5FE2-118B-71275781D28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D4797162-CAAA-2001-FBC0-319097DD1F0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1FEFD9F0-A50E-6B91-C4A6-9E522649A6C9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930E522-117B-8984-5F23-EB46957F7378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9718F45D-12FF-E7B1-73F7-9F0506FEB2EA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18B6FE74-8176-7EC5-8D1C-92BC09161E51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6C2199C-7076-6053-8923-542DE47D0FBB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147" name="!!Text3">
              <a:extLst>
                <a:ext uri="{FF2B5EF4-FFF2-40B4-BE49-F238E27FC236}">
                  <a16:creationId xmlns:a16="http://schemas.microsoft.com/office/drawing/2014/main" id="{88E2F715-63DC-475C-88D4-CAC6FAB2C628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8" name="!!Text2">
              <a:extLst>
                <a:ext uri="{FF2B5EF4-FFF2-40B4-BE49-F238E27FC236}">
                  <a16:creationId xmlns:a16="http://schemas.microsoft.com/office/drawing/2014/main" id="{1F72F01B-2D79-AE3F-A628-29733BC14F33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9" name="!!Text1">
              <a:extLst>
                <a:ext uri="{FF2B5EF4-FFF2-40B4-BE49-F238E27FC236}">
                  <a16:creationId xmlns:a16="http://schemas.microsoft.com/office/drawing/2014/main" id="{1AB413B4-8A88-FA0B-5A39-CB28CC47CA2D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B2AC7F26-4502-8744-C1A7-9E037391352B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144" name="!!Text3">
              <a:extLst>
                <a:ext uri="{FF2B5EF4-FFF2-40B4-BE49-F238E27FC236}">
                  <a16:creationId xmlns:a16="http://schemas.microsoft.com/office/drawing/2014/main" id="{D31E3EB6-4C23-C4B6-78D2-FFF9782D0A66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5" name="!!Text2">
              <a:extLst>
                <a:ext uri="{FF2B5EF4-FFF2-40B4-BE49-F238E27FC236}">
                  <a16:creationId xmlns:a16="http://schemas.microsoft.com/office/drawing/2014/main" id="{DCCE1C84-076E-86EE-849E-2D4C00597091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6" name="!!Text1">
              <a:extLst>
                <a:ext uri="{FF2B5EF4-FFF2-40B4-BE49-F238E27FC236}">
                  <a16:creationId xmlns:a16="http://schemas.microsoft.com/office/drawing/2014/main" id="{3F0575FF-F58F-E18F-91B7-D404E4EA6264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7CF311EB-7976-E489-B77D-BE4B9AA970F4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141" name="!!Text3">
              <a:extLst>
                <a:ext uri="{FF2B5EF4-FFF2-40B4-BE49-F238E27FC236}">
                  <a16:creationId xmlns:a16="http://schemas.microsoft.com/office/drawing/2014/main" id="{ABF983EF-BF60-F9BF-67C8-7E8A4D60DDB2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!!Text2">
              <a:extLst>
                <a:ext uri="{FF2B5EF4-FFF2-40B4-BE49-F238E27FC236}">
                  <a16:creationId xmlns:a16="http://schemas.microsoft.com/office/drawing/2014/main" id="{A80E6106-720E-14FC-85EA-99BB9FB9E791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3" name="!!Text1">
              <a:extLst>
                <a:ext uri="{FF2B5EF4-FFF2-40B4-BE49-F238E27FC236}">
                  <a16:creationId xmlns:a16="http://schemas.microsoft.com/office/drawing/2014/main" id="{48D1497C-54DC-2511-F007-B6B4A91456E7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52" name="Group 1051">
            <a:extLst>
              <a:ext uri="{FF2B5EF4-FFF2-40B4-BE49-F238E27FC236}">
                <a16:creationId xmlns:a16="http://schemas.microsoft.com/office/drawing/2014/main" id="{27CBF16C-991C-C79A-EC2F-36A42F7C695E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D4BC9B1B-3CED-2F05-C272-F4973ADBC33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49788A30-D245-8851-3F3C-BE7AFB8E3D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1" name="!!SubTitle">
            <a:extLst>
              <a:ext uri="{FF2B5EF4-FFF2-40B4-BE49-F238E27FC236}">
                <a16:creationId xmlns:a16="http://schemas.microsoft.com/office/drawing/2014/main" id="{4BDBA2BE-A83B-3011-E480-6D78E51187D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24" name="!!MainTitle1">
            <a:extLst>
              <a:ext uri="{FF2B5EF4-FFF2-40B4-BE49-F238E27FC236}">
                <a16:creationId xmlns:a16="http://schemas.microsoft.com/office/drawing/2014/main" id="{0D12453D-B25E-DF72-9BF9-21A98FAAA850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25" name="Rectangle 1024">
            <a:extLst>
              <a:ext uri="{FF2B5EF4-FFF2-40B4-BE49-F238E27FC236}">
                <a16:creationId xmlns:a16="http://schemas.microsoft.com/office/drawing/2014/main" id="{AC440A7B-E74A-F765-5456-0C1E742F8CB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27" name="Freeform 26">
            <a:extLst>
              <a:ext uri="{FF2B5EF4-FFF2-40B4-BE49-F238E27FC236}">
                <a16:creationId xmlns:a16="http://schemas.microsoft.com/office/drawing/2014/main" id="{DAF435AC-C2EC-B90E-DF54-7CAA745E8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28" name="Freeform 70">
            <a:extLst>
              <a:ext uri="{FF2B5EF4-FFF2-40B4-BE49-F238E27FC236}">
                <a16:creationId xmlns:a16="http://schemas.microsoft.com/office/drawing/2014/main" id="{757270E6-5DEA-0A81-3F94-7FC0A8D1E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29" name="Freeform 16">
            <a:extLst>
              <a:ext uri="{FF2B5EF4-FFF2-40B4-BE49-F238E27FC236}">
                <a16:creationId xmlns:a16="http://schemas.microsoft.com/office/drawing/2014/main" id="{9A6FB500-DA5E-93AA-13F8-1F2357EE2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30" name="Freeform 15">
            <a:extLst>
              <a:ext uri="{FF2B5EF4-FFF2-40B4-BE49-F238E27FC236}">
                <a16:creationId xmlns:a16="http://schemas.microsoft.com/office/drawing/2014/main" id="{7257A1DF-6EC4-D5CF-E400-67B1959252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31" name="Freeform 74">
            <a:extLst>
              <a:ext uri="{FF2B5EF4-FFF2-40B4-BE49-F238E27FC236}">
                <a16:creationId xmlns:a16="http://schemas.microsoft.com/office/drawing/2014/main" id="{3F9A343F-4AD9-E8D9-1DDB-AEE14DE30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032" name="Group 13">
            <a:extLst>
              <a:ext uri="{FF2B5EF4-FFF2-40B4-BE49-F238E27FC236}">
                <a16:creationId xmlns:a16="http://schemas.microsoft.com/office/drawing/2014/main" id="{7E659CF0-893C-9EDC-4A6F-A3D48EAF6756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033" name="Freeform 48">
              <a:extLst>
                <a:ext uri="{FF2B5EF4-FFF2-40B4-BE49-F238E27FC236}">
                  <a16:creationId xmlns:a16="http://schemas.microsoft.com/office/drawing/2014/main" id="{EEBB1D32-DBED-EF62-0D41-C890C48D3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34" name="Freeform 49">
              <a:extLst>
                <a:ext uri="{FF2B5EF4-FFF2-40B4-BE49-F238E27FC236}">
                  <a16:creationId xmlns:a16="http://schemas.microsoft.com/office/drawing/2014/main" id="{BD4AEAB6-AF35-DFFC-8C91-8C90E3E3D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35" name="Freeform 50">
              <a:extLst>
                <a:ext uri="{FF2B5EF4-FFF2-40B4-BE49-F238E27FC236}">
                  <a16:creationId xmlns:a16="http://schemas.microsoft.com/office/drawing/2014/main" id="{0BBEFEE5-4BBA-909A-E127-DF7364778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36" name="Freeform 51">
              <a:extLst>
                <a:ext uri="{FF2B5EF4-FFF2-40B4-BE49-F238E27FC236}">
                  <a16:creationId xmlns:a16="http://schemas.microsoft.com/office/drawing/2014/main" id="{08533648-075F-9A02-C3E9-4BF8A3D47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046" name="Freeform: Shape 1045">
            <a:extLst>
              <a:ext uri="{FF2B5EF4-FFF2-40B4-BE49-F238E27FC236}">
                <a16:creationId xmlns:a16="http://schemas.microsoft.com/office/drawing/2014/main" id="{6D269043-DB60-7E61-C163-B959F69579E5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7838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"/>
    </mc:Choice>
    <mc:Fallback xmlns="">
      <p:transition spd="slow"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96" grpId="0" animBg="1"/>
          <p:bldP spid="191" grpId="0"/>
          <p:bldP spid="1024" grpId="0"/>
          <p:bldP spid="1027" grpId="0" animBg="1"/>
          <p:bldP spid="1028" grpId="0" animBg="1"/>
          <p:bldP spid="1029" grpId="0" animBg="1"/>
          <p:bldP spid="1030" grpId="0" animBg="1"/>
          <p:bldP spid="1031" grpId="0" animBg="1"/>
          <p:bldP spid="10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0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0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96" grpId="0" animBg="1"/>
          <p:bldP spid="191" grpId="0"/>
          <p:bldP spid="1024" grpId="0"/>
          <p:bldP spid="1027" grpId="0" animBg="1"/>
          <p:bldP spid="1028" grpId="0" animBg="1"/>
          <p:bldP spid="1029" grpId="0" animBg="1"/>
          <p:bldP spid="1030" grpId="0" animBg="1"/>
          <p:bldP spid="1031" grpId="0" animBg="1"/>
          <p:bldP spid="1046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>
            <a:extLst>
              <a:ext uri="{FF2B5EF4-FFF2-40B4-BE49-F238E27FC236}">
                <a16:creationId xmlns:a16="http://schemas.microsoft.com/office/drawing/2014/main" id="{085B586E-1E90-B2BD-34CD-9D3B0B1E03F9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23D93A4-7CEB-3A8A-CE67-95F9173DBAAE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1E31E9A-1379-512F-C1A9-9F2FA7380A2B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6EFBAA6-C3DC-9D9C-8085-52C32477FBAD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34E4A8E-00D7-747E-409B-328CF8208EE0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9F8F658-4B0A-A465-3883-86735D176321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39647AA-301B-7EAF-7D32-C0C965DE20DF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C3CA0F6-E522-F70B-030B-68EA2BD336B3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32AD753-7273-8878-CBC7-DB863344C275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1D76677-6CF7-F416-AF46-01951723074A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405962A-BFB4-BA47-9C7F-CB5D2F865F4C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FD544F6-248F-1B66-541C-FDD792C9C114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659665-4729-722F-59D8-B10231EB604C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2054A2-9613-4B2F-6EC6-320DE69DE570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2B5738-60F6-8A25-9886-5CB8044D4AA8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B295CFB-673E-43B8-B00B-C0A16299935B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D153C42-0097-9E8E-86EB-31B20E51368E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732DF77-3D2E-72DB-A402-592A762B3410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A009B734-1539-8804-1EC8-7F725B9D4B00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98849B41-564B-12ED-C04D-00846363CEB9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95A767A-BFE7-8A53-E3AB-2E77CD71F7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6468243-3ECC-3C5D-DABF-869B25B79410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7FB3EEAF-5E3E-14B1-7953-F1653AA11661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B068872-2328-937C-3AC4-08399B8C4CB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2355F578-07E8-48C6-4312-B1D28D57268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DD83482-71C6-4B92-40AD-F659B271FCEE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89A1742-7BBA-8221-DD4F-6CDB263D6290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4DE2AA8-925C-AECB-95F0-ABC6859A25A6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11212E8-4C79-7D8C-4ECE-8FE26BACDAAE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0C1B08FD-3A2D-7FE9-88AE-325072C1E363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81F18C6E-8886-38F4-D0E9-F79AD19C5EAB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FA39D48-6573-710F-7E3D-E60AD871DFC7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98AAFFE5-AB97-BAAD-B2BA-5E0EFF2F9ED7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EF5414-B7B2-59D9-CF02-8D7A73C8ACAC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03AEB3B1-F5BF-2CCA-3090-0717380CCD1F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2477A00-C03C-8212-646C-CA5CE34E1976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100" name="!!Text3">
              <a:extLst>
                <a:ext uri="{FF2B5EF4-FFF2-40B4-BE49-F238E27FC236}">
                  <a16:creationId xmlns:a16="http://schemas.microsoft.com/office/drawing/2014/main" id="{2B6AE92D-3274-AF36-466C-DE209AD1D30F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1" name="!!Text2">
              <a:extLst>
                <a:ext uri="{FF2B5EF4-FFF2-40B4-BE49-F238E27FC236}">
                  <a16:creationId xmlns:a16="http://schemas.microsoft.com/office/drawing/2014/main" id="{2A25F0C2-65F7-EC06-670F-76645A3E6101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!!Text1">
              <a:extLst>
                <a:ext uri="{FF2B5EF4-FFF2-40B4-BE49-F238E27FC236}">
                  <a16:creationId xmlns:a16="http://schemas.microsoft.com/office/drawing/2014/main" id="{2BBFE315-C54A-6CDD-DAA7-03A23A91C53E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A441C846-D79D-F5D2-7C75-3E2168E446BF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104" name="!!Text3">
              <a:extLst>
                <a:ext uri="{FF2B5EF4-FFF2-40B4-BE49-F238E27FC236}">
                  <a16:creationId xmlns:a16="http://schemas.microsoft.com/office/drawing/2014/main" id="{A7EDCE78-08BC-11CB-3C94-785AEB708B2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5" name="!!Text2">
              <a:extLst>
                <a:ext uri="{FF2B5EF4-FFF2-40B4-BE49-F238E27FC236}">
                  <a16:creationId xmlns:a16="http://schemas.microsoft.com/office/drawing/2014/main" id="{28798FEA-A120-BE48-902D-7F80E90AA45C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!!Text1">
              <a:extLst>
                <a:ext uri="{FF2B5EF4-FFF2-40B4-BE49-F238E27FC236}">
                  <a16:creationId xmlns:a16="http://schemas.microsoft.com/office/drawing/2014/main" id="{F7B0B4B8-B932-D02F-3C34-6B70D86F74D2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97968BE-DA01-C03A-97AE-59A88BE728B9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108" name="!!Text3">
              <a:extLst>
                <a:ext uri="{FF2B5EF4-FFF2-40B4-BE49-F238E27FC236}">
                  <a16:creationId xmlns:a16="http://schemas.microsoft.com/office/drawing/2014/main" id="{DC5B5A5D-D36A-ED31-3A51-C7F26E86A6BE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!!Text2">
              <a:extLst>
                <a:ext uri="{FF2B5EF4-FFF2-40B4-BE49-F238E27FC236}">
                  <a16:creationId xmlns:a16="http://schemas.microsoft.com/office/drawing/2014/main" id="{F831F49D-7556-B60F-B448-925DFD212AD6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" name="!!Text1">
              <a:extLst>
                <a:ext uri="{FF2B5EF4-FFF2-40B4-BE49-F238E27FC236}">
                  <a16:creationId xmlns:a16="http://schemas.microsoft.com/office/drawing/2014/main" id="{1FBCD364-F41D-AC20-95E5-FC3FA65800DA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6B8072CC-B352-F706-68F6-B0D2EBE03B43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E57E45FA-22C2-5880-DAEE-D6E96B6D55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820BFE10-1359-515F-7F72-75709AE12534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2E442D8-D338-B7D3-C5EC-22B04A723C44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A971B79-C0A4-A73C-6ECD-61844AF8FF9E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77D3FE-E7B4-C559-50DC-7C0BDFEB7753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B810B24-0500-92E3-0977-1B745CE962D5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F67AB90B-C947-987E-921E-CADD3FCB0950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2B502E39-3CDB-8A36-73A6-6F0C3E218FB3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78B4ECED-27DA-4AED-AB4D-D43B53C5644C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F900F09-CF69-B840-570D-4F183D2491B8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4F78C33-56B8-A9BC-4D46-C958DE9AE23A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140254A9-28F3-AB20-AD62-DA4D1A7FF4F7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AFE6754-0B53-A4D0-10A0-310BECEBA3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73D1770-005E-0818-B6DE-0D4198299A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C8B9B81A-4304-0CA4-24D7-AD7CB25231DD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1E49C309-9D1E-A302-3679-72C47111DD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06D5D199-12EC-0D91-221C-CD7B07166A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962817CC-9A56-FE89-D82C-C8BC0102322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365C95E-C5A7-BB64-075E-F2D650DF6E5F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65C9FB6B-A98A-9BAB-A91C-2AA4C2F5D76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75A13E84-24C3-58C4-0DBC-7C6B5AF6892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12D902A3-3C32-906D-55DA-A7869D1D596B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54FF5DB0-487C-B92E-4141-C7E1FA8EF01B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215D74E6-0C1D-7448-70BB-1C129EF7CA27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F33E2066-DDBC-3C5B-DD6B-F52D48408CCB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D46F748-BA61-9470-E1B0-59FE159B11DA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05517E26-C970-03DD-41C6-A90B480A5CC9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2A8B3345-5695-1ED0-B3B8-82E41C22E5C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0A01EECD-DFB7-2FA0-9F72-9F79C5225C68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74B4D456-0E2A-3109-EE94-C92F736A3280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0CA8D536-5B8E-8336-1262-F67BFAA2BF97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A14ACFD4-C43E-953D-A3A1-ED06B0DF74F3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22ED62C9-B759-4A1F-F591-5EE74CEC7938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145" name="!!Text3">
              <a:extLst>
                <a:ext uri="{FF2B5EF4-FFF2-40B4-BE49-F238E27FC236}">
                  <a16:creationId xmlns:a16="http://schemas.microsoft.com/office/drawing/2014/main" id="{3AEFD8D9-95D7-3DBA-6D55-9F4AA6DF0039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6" name="!!Text2">
              <a:extLst>
                <a:ext uri="{FF2B5EF4-FFF2-40B4-BE49-F238E27FC236}">
                  <a16:creationId xmlns:a16="http://schemas.microsoft.com/office/drawing/2014/main" id="{F848C5C9-A562-0866-4C80-D9AA33158515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!!Text1">
              <a:extLst>
                <a:ext uri="{FF2B5EF4-FFF2-40B4-BE49-F238E27FC236}">
                  <a16:creationId xmlns:a16="http://schemas.microsoft.com/office/drawing/2014/main" id="{ECECEACE-14B9-C217-BE20-42A602706709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A09EFC3C-7A1F-6C3B-78B6-A0A8E9D3D0FD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149" name="!!Text3">
              <a:extLst>
                <a:ext uri="{FF2B5EF4-FFF2-40B4-BE49-F238E27FC236}">
                  <a16:creationId xmlns:a16="http://schemas.microsoft.com/office/drawing/2014/main" id="{20FD66B0-B38C-2439-90C2-68C4670E8679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0" name="!!Text2">
              <a:extLst>
                <a:ext uri="{FF2B5EF4-FFF2-40B4-BE49-F238E27FC236}">
                  <a16:creationId xmlns:a16="http://schemas.microsoft.com/office/drawing/2014/main" id="{A6A75817-883A-429F-A2E8-D7FA4091DFDE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1" name="!!Text1">
              <a:extLst>
                <a:ext uri="{FF2B5EF4-FFF2-40B4-BE49-F238E27FC236}">
                  <a16:creationId xmlns:a16="http://schemas.microsoft.com/office/drawing/2014/main" id="{C6B4AE39-ECCE-41A1-BB14-6398BDE421F6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F14B36BD-702D-4406-01F2-78080042397C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153" name="!!Text3">
              <a:extLst>
                <a:ext uri="{FF2B5EF4-FFF2-40B4-BE49-F238E27FC236}">
                  <a16:creationId xmlns:a16="http://schemas.microsoft.com/office/drawing/2014/main" id="{15BB8E65-CE09-8BA4-22F3-33C2E3961014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4" name="!!Text2">
              <a:extLst>
                <a:ext uri="{FF2B5EF4-FFF2-40B4-BE49-F238E27FC236}">
                  <a16:creationId xmlns:a16="http://schemas.microsoft.com/office/drawing/2014/main" id="{CF36814D-8353-0F73-A573-5E2AE06A9776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!!Text1">
              <a:extLst>
                <a:ext uri="{FF2B5EF4-FFF2-40B4-BE49-F238E27FC236}">
                  <a16:creationId xmlns:a16="http://schemas.microsoft.com/office/drawing/2014/main" id="{B1E05408-48EC-F684-BDF2-1AB9C6867E3A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7B904117-5671-871C-68F3-39C14301535F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C4ED0343-980D-965A-CBDD-477051C3743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01E0D44C-F553-C3C7-CCB3-8362986094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!!SubTitle">
            <a:extLst>
              <a:ext uri="{FF2B5EF4-FFF2-40B4-BE49-F238E27FC236}">
                <a16:creationId xmlns:a16="http://schemas.microsoft.com/office/drawing/2014/main" id="{3A581648-0A8F-F074-266F-81C39E843D1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0" name="!!MainTitle1">
            <a:extLst>
              <a:ext uri="{FF2B5EF4-FFF2-40B4-BE49-F238E27FC236}">
                <a16:creationId xmlns:a16="http://schemas.microsoft.com/office/drawing/2014/main" id="{D3470D07-8871-DB4C-097B-ADFA451F015A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4F6FD15C-3B62-D1B2-50DF-07CA587B50D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62" name="Freeform 26">
            <a:extLst>
              <a:ext uri="{FF2B5EF4-FFF2-40B4-BE49-F238E27FC236}">
                <a16:creationId xmlns:a16="http://schemas.microsoft.com/office/drawing/2014/main" id="{11A3B8E6-B19B-91EE-0938-220EEE652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3" name="Freeform 70">
            <a:extLst>
              <a:ext uri="{FF2B5EF4-FFF2-40B4-BE49-F238E27FC236}">
                <a16:creationId xmlns:a16="http://schemas.microsoft.com/office/drawing/2014/main" id="{8BE1854C-BCBE-6A9C-B673-13BCE2988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16">
            <a:extLst>
              <a:ext uri="{FF2B5EF4-FFF2-40B4-BE49-F238E27FC236}">
                <a16:creationId xmlns:a16="http://schemas.microsoft.com/office/drawing/2014/main" id="{59B42AC6-820B-C26C-6E72-52FEE3B675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5" name="Freeform 15">
            <a:extLst>
              <a:ext uri="{FF2B5EF4-FFF2-40B4-BE49-F238E27FC236}">
                <a16:creationId xmlns:a16="http://schemas.microsoft.com/office/drawing/2014/main" id="{91CC4FB8-5BAB-D88E-E0BF-AA2552A533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6" name="Freeform 74">
            <a:extLst>
              <a:ext uri="{FF2B5EF4-FFF2-40B4-BE49-F238E27FC236}">
                <a16:creationId xmlns:a16="http://schemas.microsoft.com/office/drawing/2014/main" id="{F754B179-ED04-0C43-C488-58D1FFD9F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67" name="Group 13">
            <a:extLst>
              <a:ext uri="{FF2B5EF4-FFF2-40B4-BE49-F238E27FC236}">
                <a16:creationId xmlns:a16="http://schemas.microsoft.com/office/drawing/2014/main" id="{A209F89A-E22D-BDCA-1BCB-BBD3BD4B1BD6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68" name="Freeform 48">
              <a:extLst>
                <a:ext uri="{FF2B5EF4-FFF2-40B4-BE49-F238E27FC236}">
                  <a16:creationId xmlns:a16="http://schemas.microsoft.com/office/drawing/2014/main" id="{0349D67D-F8E3-24E3-C5A2-CAF60EE5E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9" name="Freeform 49">
              <a:extLst>
                <a:ext uri="{FF2B5EF4-FFF2-40B4-BE49-F238E27FC236}">
                  <a16:creationId xmlns:a16="http://schemas.microsoft.com/office/drawing/2014/main" id="{18CFF89E-36DA-F71D-F81C-32800D3FB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0" name="Freeform 50">
              <a:extLst>
                <a:ext uri="{FF2B5EF4-FFF2-40B4-BE49-F238E27FC236}">
                  <a16:creationId xmlns:a16="http://schemas.microsoft.com/office/drawing/2014/main" id="{E77ADB67-132F-F578-560C-BE97969BD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1" name="Freeform 51">
              <a:extLst>
                <a:ext uri="{FF2B5EF4-FFF2-40B4-BE49-F238E27FC236}">
                  <a16:creationId xmlns:a16="http://schemas.microsoft.com/office/drawing/2014/main" id="{A0CA19B9-CD50-719D-DEFC-621A26A08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33873F1A-C072-E8F6-0A54-063EBFC6FAE4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159" grpId="0"/>
          <p:bldP spid="160" grpId="0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159" grpId="0"/>
          <p:bldP spid="160" grpId="0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7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Oval 364">
            <a:extLst>
              <a:ext uri="{FF2B5EF4-FFF2-40B4-BE49-F238E27FC236}">
                <a16:creationId xmlns:a16="http://schemas.microsoft.com/office/drawing/2014/main" id="{14014CB2-4A3D-3134-BC94-466A710448B0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Oval 365">
            <a:extLst>
              <a:ext uri="{FF2B5EF4-FFF2-40B4-BE49-F238E27FC236}">
                <a16:creationId xmlns:a16="http://schemas.microsoft.com/office/drawing/2014/main" id="{77B3A7A4-415F-74FE-6EC6-CF76BE032687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3CA5C3C5-BEF6-BC08-DFCD-00048BAEDA10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368" name="Oval 367">
              <a:extLst>
                <a:ext uri="{FF2B5EF4-FFF2-40B4-BE49-F238E27FC236}">
                  <a16:creationId xmlns:a16="http://schemas.microsoft.com/office/drawing/2014/main" id="{803A83BE-4D11-E5CE-D31E-C7F6E72B9B05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Oval 368">
              <a:extLst>
                <a:ext uri="{FF2B5EF4-FFF2-40B4-BE49-F238E27FC236}">
                  <a16:creationId xmlns:a16="http://schemas.microsoft.com/office/drawing/2014/main" id="{5AE06D52-5211-2E04-91A3-99AF6E7B5000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0C32A3F8-268B-7BBD-1B41-2C66315A5160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686BE1FC-27EC-EE18-EE07-9194974375A7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660372E4-6E01-B795-80A4-F010E6D2AC5C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373" name="Group 372">
            <a:extLst>
              <a:ext uri="{FF2B5EF4-FFF2-40B4-BE49-F238E27FC236}">
                <a16:creationId xmlns:a16="http://schemas.microsoft.com/office/drawing/2014/main" id="{B717DA99-1857-DAD8-327D-2A128F29B6A2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1EC38456-9A1F-D093-3660-2F896E3E7A84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72DAA975-F0AD-BD5B-E205-BD2F63A84DDF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465D157D-9397-CB0C-50DC-70A657601499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EA6577EB-8667-AEFC-8F71-364588D33911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787AB941-C835-48EA-9347-AEE5155E6AF2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4F0C50B5-ECD1-2605-4A22-CE2B9D012913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954F720A-30C2-D98D-C961-37FA0EBEAF59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EB353A2C-2DB8-7967-5B99-59E1A5B00982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0391112E-7CD1-3BEE-3FCA-589B98338A12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1CA74E21-B8A3-83C9-5212-C6E1D17264D2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18425547-A4A8-9B66-4952-AFC2FCC8A3AA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DEDD3094-3FA2-8A7A-14AD-26DC47549B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DF31284D-B406-7045-09EA-3CEE20AE447E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FE220F9B-A1F6-5862-72BA-5AC3D99B6433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D4060C85-9EA2-70FC-AEA2-52FF03F01A04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9" name="Oval 388">
              <a:extLst>
                <a:ext uri="{FF2B5EF4-FFF2-40B4-BE49-F238E27FC236}">
                  <a16:creationId xmlns:a16="http://schemas.microsoft.com/office/drawing/2014/main" id="{CBA38D2D-2C85-E473-FD15-4624EAEF75AC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Oval 389">
              <a:extLst>
                <a:ext uri="{FF2B5EF4-FFF2-40B4-BE49-F238E27FC236}">
                  <a16:creationId xmlns:a16="http://schemas.microsoft.com/office/drawing/2014/main" id="{985A75E4-A325-D892-D29A-EB23E32A708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27E7C23A-0F4B-54D3-7006-411B2CE3077E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22C4ABF1-8376-A7A8-A488-3BE3B07CDB58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9D9B8C68-2471-7390-2DAD-11F431F094A9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Oval 393">
              <a:extLst>
                <a:ext uri="{FF2B5EF4-FFF2-40B4-BE49-F238E27FC236}">
                  <a16:creationId xmlns:a16="http://schemas.microsoft.com/office/drawing/2014/main" id="{50EC5BDD-3924-F93D-8162-75732015E725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5E29044A-039A-B98E-9204-5AA1ED7E9BF5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10BF5D13-2EC6-7CAD-3415-E678F031E8F9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6A07E398-F29F-54AB-4BF7-0C7586F7E21E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Oval 397">
              <a:extLst>
                <a:ext uri="{FF2B5EF4-FFF2-40B4-BE49-F238E27FC236}">
                  <a16:creationId xmlns:a16="http://schemas.microsoft.com/office/drawing/2014/main" id="{C3A06114-C01F-0C0F-DFDA-B5A81744C723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Oval 398">
              <a:extLst>
                <a:ext uri="{FF2B5EF4-FFF2-40B4-BE49-F238E27FC236}">
                  <a16:creationId xmlns:a16="http://schemas.microsoft.com/office/drawing/2014/main" id="{C84A1390-B931-310D-49D9-7C9D572DB633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0" name="Group 399">
            <a:extLst>
              <a:ext uri="{FF2B5EF4-FFF2-40B4-BE49-F238E27FC236}">
                <a16:creationId xmlns:a16="http://schemas.microsoft.com/office/drawing/2014/main" id="{E36A910C-620B-9615-F33C-9C6B3A072A79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401" name="!!Text3">
              <a:extLst>
                <a:ext uri="{FF2B5EF4-FFF2-40B4-BE49-F238E27FC236}">
                  <a16:creationId xmlns:a16="http://schemas.microsoft.com/office/drawing/2014/main" id="{0BF20E8D-E164-FFE8-2A65-B86FBFC28D0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2" name="!!Text2">
              <a:extLst>
                <a:ext uri="{FF2B5EF4-FFF2-40B4-BE49-F238E27FC236}">
                  <a16:creationId xmlns:a16="http://schemas.microsoft.com/office/drawing/2014/main" id="{8B306710-0E17-638B-DC73-D0211AA414CB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3" name="!!Text1">
              <a:extLst>
                <a:ext uri="{FF2B5EF4-FFF2-40B4-BE49-F238E27FC236}">
                  <a16:creationId xmlns:a16="http://schemas.microsoft.com/office/drawing/2014/main" id="{3E1075F2-5BEC-853F-1567-F9D1A7879407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04861BCA-365F-DF04-938C-2D771C7E8830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405" name="!!Text3">
              <a:extLst>
                <a:ext uri="{FF2B5EF4-FFF2-40B4-BE49-F238E27FC236}">
                  <a16:creationId xmlns:a16="http://schemas.microsoft.com/office/drawing/2014/main" id="{14A64C13-AB0A-2C32-E824-DE9B00677B8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6" name="!!Text2">
              <a:extLst>
                <a:ext uri="{FF2B5EF4-FFF2-40B4-BE49-F238E27FC236}">
                  <a16:creationId xmlns:a16="http://schemas.microsoft.com/office/drawing/2014/main" id="{42C76E6F-FFC9-022D-8F0A-39549F139CFB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7" name="!!Text1">
              <a:extLst>
                <a:ext uri="{FF2B5EF4-FFF2-40B4-BE49-F238E27FC236}">
                  <a16:creationId xmlns:a16="http://schemas.microsoft.com/office/drawing/2014/main" id="{208FAD68-9BA0-C8D8-82D0-0D1D2572B3E4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2DF90CBE-E5E4-23AA-38D8-FBB13E9C555A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409" name="!!Text3">
              <a:extLst>
                <a:ext uri="{FF2B5EF4-FFF2-40B4-BE49-F238E27FC236}">
                  <a16:creationId xmlns:a16="http://schemas.microsoft.com/office/drawing/2014/main" id="{97346B75-960B-714F-7AD4-B199BFF5F410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0" name="!!Text2">
              <a:extLst>
                <a:ext uri="{FF2B5EF4-FFF2-40B4-BE49-F238E27FC236}">
                  <a16:creationId xmlns:a16="http://schemas.microsoft.com/office/drawing/2014/main" id="{3FE3B317-6F90-21A2-3019-1B14011D3638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1" name="!!Text1">
              <a:extLst>
                <a:ext uri="{FF2B5EF4-FFF2-40B4-BE49-F238E27FC236}">
                  <a16:creationId xmlns:a16="http://schemas.microsoft.com/office/drawing/2014/main" id="{D31E5D84-5530-4A4A-DB6C-D669CD80D417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1981AF6F-BE06-BC61-C1C1-2F7C6013AE3A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413" name="Straight Connector 412">
              <a:extLst>
                <a:ext uri="{FF2B5EF4-FFF2-40B4-BE49-F238E27FC236}">
                  <a16:creationId xmlns:a16="http://schemas.microsoft.com/office/drawing/2014/main" id="{0E2F91B4-38D3-4F87-2F63-630751811A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>
              <a:extLst>
                <a:ext uri="{FF2B5EF4-FFF2-40B4-BE49-F238E27FC236}">
                  <a16:creationId xmlns:a16="http://schemas.microsoft.com/office/drawing/2014/main" id="{32743A50-263D-8121-1651-486A508DCAEC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24A82159-17D1-7886-ADE1-E420A4825216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AE1E20F3-4741-9690-2D9C-4BA5C494565C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73098F11-6E28-24AC-6A0D-1BA2202E0EF4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18" name="Group 417">
            <a:extLst>
              <a:ext uri="{FF2B5EF4-FFF2-40B4-BE49-F238E27FC236}">
                <a16:creationId xmlns:a16="http://schemas.microsoft.com/office/drawing/2014/main" id="{852FE27D-6ED3-E2E8-F53F-1F86D8AB9CC3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6FC4881F-B396-00D2-6FA2-6C1192951C69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1F989551-06FC-D832-D44F-6DC1CD202D34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89882FB5-3BD3-566B-EACE-B55306AF306C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0E690C7D-B980-4F4A-68C3-6AAC849B181E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F75431FE-F90E-AD05-BD58-681917BEE99A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424" name="Group 423">
            <a:extLst>
              <a:ext uri="{FF2B5EF4-FFF2-40B4-BE49-F238E27FC236}">
                <a16:creationId xmlns:a16="http://schemas.microsoft.com/office/drawing/2014/main" id="{AA06B261-B821-FBCD-E6AA-266372A23401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425" name="Straight Connector 424">
              <a:extLst>
                <a:ext uri="{FF2B5EF4-FFF2-40B4-BE49-F238E27FC236}">
                  <a16:creationId xmlns:a16="http://schemas.microsoft.com/office/drawing/2014/main" id="{FA0C1F17-8715-7F72-889A-F87E626164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>
              <a:extLst>
                <a:ext uri="{FF2B5EF4-FFF2-40B4-BE49-F238E27FC236}">
                  <a16:creationId xmlns:a16="http://schemas.microsoft.com/office/drawing/2014/main" id="{C4D059B8-4502-CA07-CA8B-DF2D5DBEFD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3A233FA8-8B6D-47F6-F53B-C0DAE8975473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428" name="Straight Connector 427">
              <a:extLst>
                <a:ext uri="{FF2B5EF4-FFF2-40B4-BE49-F238E27FC236}">
                  <a16:creationId xmlns:a16="http://schemas.microsoft.com/office/drawing/2014/main" id="{24B20F3C-2450-038C-3950-E760542A91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895A06B4-F43C-AD51-E7E2-A156CA9EBC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63FF2E1D-058B-01DE-E960-02B0E1BF7B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1" name="Group 430">
            <a:extLst>
              <a:ext uri="{FF2B5EF4-FFF2-40B4-BE49-F238E27FC236}">
                <a16:creationId xmlns:a16="http://schemas.microsoft.com/office/drawing/2014/main" id="{2172CE27-1745-DCF1-0F91-91FDF01531C5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8AFC945A-5FFD-00D8-032A-6BD7939BF94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2EFF9A69-59FF-C504-74B3-0682B5B2FF4D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4" name="Oval 433">
              <a:extLst>
                <a:ext uri="{FF2B5EF4-FFF2-40B4-BE49-F238E27FC236}">
                  <a16:creationId xmlns:a16="http://schemas.microsoft.com/office/drawing/2014/main" id="{825C8C56-F913-EBDA-472A-22280D23546F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Oval 434">
              <a:extLst>
                <a:ext uri="{FF2B5EF4-FFF2-40B4-BE49-F238E27FC236}">
                  <a16:creationId xmlns:a16="http://schemas.microsoft.com/office/drawing/2014/main" id="{41020BF1-4506-55AC-F7E1-48D5FFC377D5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id="{F1456AF1-008B-77F2-46DC-3CE49D23B7E3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2A266B0D-FFBF-C6B0-4CD2-4D74382F0DAE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CF70756B-4C4C-E2CA-3485-B264487EB594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9" name="Oval 438">
              <a:extLst>
                <a:ext uri="{FF2B5EF4-FFF2-40B4-BE49-F238E27FC236}">
                  <a16:creationId xmlns:a16="http://schemas.microsoft.com/office/drawing/2014/main" id="{B1CA65B8-288A-C49E-2C98-F141548B0F2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Oval 439">
              <a:extLst>
                <a:ext uri="{FF2B5EF4-FFF2-40B4-BE49-F238E27FC236}">
                  <a16:creationId xmlns:a16="http://schemas.microsoft.com/office/drawing/2014/main" id="{D06EBE34-7EFA-DFA2-66D7-1AAE118DB6B5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1" name="Group 440">
            <a:extLst>
              <a:ext uri="{FF2B5EF4-FFF2-40B4-BE49-F238E27FC236}">
                <a16:creationId xmlns:a16="http://schemas.microsoft.com/office/drawing/2014/main" id="{5727F0A1-6B38-117A-00BF-23BAD893C92B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442" name="Straight Connector 441">
              <a:extLst>
                <a:ext uri="{FF2B5EF4-FFF2-40B4-BE49-F238E27FC236}">
                  <a16:creationId xmlns:a16="http://schemas.microsoft.com/office/drawing/2014/main" id="{A1D9F253-6702-9FB4-C88E-A88085D96DEC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3" name="Oval 442">
              <a:extLst>
                <a:ext uri="{FF2B5EF4-FFF2-40B4-BE49-F238E27FC236}">
                  <a16:creationId xmlns:a16="http://schemas.microsoft.com/office/drawing/2014/main" id="{26631BC8-98CF-592B-53C8-8C6C3DFE3066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Oval 443">
              <a:extLst>
                <a:ext uri="{FF2B5EF4-FFF2-40B4-BE49-F238E27FC236}">
                  <a16:creationId xmlns:a16="http://schemas.microsoft.com/office/drawing/2014/main" id="{D64F3713-A660-B133-ADD3-08131BC8610F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5" name="Group 444">
            <a:extLst>
              <a:ext uri="{FF2B5EF4-FFF2-40B4-BE49-F238E27FC236}">
                <a16:creationId xmlns:a16="http://schemas.microsoft.com/office/drawing/2014/main" id="{E7C59558-6621-B103-064D-6E2B416FCE4F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446" name="!!Text3">
              <a:extLst>
                <a:ext uri="{FF2B5EF4-FFF2-40B4-BE49-F238E27FC236}">
                  <a16:creationId xmlns:a16="http://schemas.microsoft.com/office/drawing/2014/main" id="{DC3CD1F9-F1DF-F2AA-4124-9D9C1369E54C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7" name="!!Text2">
              <a:extLst>
                <a:ext uri="{FF2B5EF4-FFF2-40B4-BE49-F238E27FC236}">
                  <a16:creationId xmlns:a16="http://schemas.microsoft.com/office/drawing/2014/main" id="{A5D24077-A77C-BDD1-118A-AF72E17C5FD3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8" name="!!Text1">
              <a:extLst>
                <a:ext uri="{FF2B5EF4-FFF2-40B4-BE49-F238E27FC236}">
                  <a16:creationId xmlns:a16="http://schemas.microsoft.com/office/drawing/2014/main" id="{B4486730-B8D0-C2F2-5D58-5158204A273F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18E3AB6E-0244-1F89-6F8A-76F234355737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450" name="!!Text3">
              <a:extLst>
                <a:ext uri="{FF2B5EF4-FFF2-40B4-BE49-F238E27FC236}">
                  <a16:creationId xmlns:a16="http://schemas.microsoft.com/office/drawing/2014/main" id="{4DF1CCB2-E659-EBCE-D721-1B4F9DD84396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1" name="!!Text2">
              <a:extLst>
                <a:ext uri="{FF2B5EF4-FFF2-40B4-BE49-F238E27FC236}">
                  <a16:creationId xmlns:a16="http://schemas.microsoft.com/office/drawing/2014/main" id="{E936E856-5D85-F20B-55B3-4D57662F86BA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2" name="!!Text1">
              <a:extLst>
                <a:ext uri="{FF2B5EF4-FFF2-40B4-BE49-F238E27FC236}">
                  <a16:creationId xmlns:a16="http://schemas.microsoft.com/office/drawing/2014/main" id="{7EE6A447-3078-EEF3-CB5A-06EAA75ECCDC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53" name="Group 452">
            <a:extLst>
              <a:ext uri="{FF2B5EF4-FFF2-40B4-BE49-F238E27FC236}">
                <a16:creationId xmlns:a16="http://schemas.microsoft.com/office/drawing/2014/main" id="{7EE2770A-1267-3A36-7E72-A200CE5A3D16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454" name="!!Text3">
              <a:extLst>
                <a:ext uri="{FF2B5EF4-FFF2-40B4-BE49-F238E27FC236}">
                  <a16:creationId xmlns:a16="http://schemas.microsoft.com/office/drawing/2014/main" id="{A95B34AA-DFA1-1E3F-EF55-55110223DEE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5" name="!!Text2">
              <a:extLst>
                <a:ext uri="{FF2B5EF4-FFF2-40B4-BE49-F238E27FC236}">
                  <a16:creationId xmlns:a16="http://schemas.microsoft.com/office/drawing/2014/main" id="{378F459B-729F-D2FE-2A5C-3AF50590FACB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6" name="!!Text1">
              <a:extLst>
                <a:ext uri="{FF2B5EF4-FFF2-40B4-BE49-F238E27FC236}">
                  <a16:creationId xmlns:a16="http://schemas.microsoft.com/office/drawing/2014/main" id="{B14CAC55-8904-2C45-07D3-BC3EC27BA45C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57" name="Group 456">
            <a:extLst>
              <a:ext uri="{FF2B5EF4-FFF2-40B4-BE49-F238E27FC236}">
                <a16:creationId xmlns:a16="http://schemas.microsoft.com/office/drawing/2014/main" id="{9AB8D520-1171-3B3E-F8F6-FE7646B1CCD8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F3DB0D4E-7BB1-A56D-D093-4800C7143BD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Straight Connector 458">
              <a:extLst>
                <a:ext uri="{FF2B5EF4-FFF2-40B4-BE49-F238E27FC236}">
                  <a16:creationId xmlns:a16="http://schemas.microsoft.com/office/drawing/2014/main" id="{25581E88-1502-1974-E06C-4A19C6D0D5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0" name="!!SubTitle">
            <a:extLst>
              <a:ext uri="{FF2B5EF4-FFF2-40B4-BE49-F238E27FC236}">
                <a16:creationId xmlns:a16="http://schemas.microsoft.com/office/drawing/2014/main" id="{3CDB2A95-680D-D895-8469-DB328EBCC94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61" name="!!MainTitle1">
            <a:extLst>
              <a:ext uri="{FF2B5EF4-FFF2-40B4-BE49-F238E27FC236}">
                <a16:creationId xmlns:a16="http://schemas.microsoft.com/office/drawing/2014/main" id="{A8B3A128-BA5F-48F4-9E2C-89C223F4CC86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2" name="Rectangle 461">
            <a:extLst>
              <a:ext uri="{FF2B5EF4-FFF2-40B4-BE49-F238E27FC236}">
                <a16:creationId xmlns:a16="http://schemas.microsoft.com/office/drawing/2014/main" id="{92948574-6B84-C949-D35A-F76B5CC3369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63" name="Freeform 26">
            <a:extLst>
              <a:ext uri="{FF2B5EF4-FFF2-40B4-BE49-F238E27FC236}">
                <a16:creationId xmlns:a16="http://schemas.microsoft.com/office/drawing/2014/main" id="{378BD284-2C07-8583-71AB-A36FAA268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64" name="Freeform 70">
            <a:extLst>
              <a:ext uri="{FF2B5EF4-FFF2-40B4-BE49-F238E27FC236}">
                <a16:creationId xmlns:a16="http://schemas.microsoft.com/office/drawing/2014/main" id="{FA11F7B8-DB52-477F-47DD-26716980F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65" name="Freeform 16">
            <a:extLst>
              <a:ext uri="{FF2B5EF4-FFF2-40B4-BE49-F238E27FC236}">
                <a16:creationId xmlns:a16="http://schemas.microsoft.com/office/drawing/2014/main" id="{86359267-BE29-C719-C262-5CB39EBFC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66" name="Freeform 15">
            <a:extLst>
              <a:ext uri="{FF2B5EF4-FFF2-40B4-BE49-F238E27FC236}">
                <a16:creationId xmlns:a16="http://schemas.microsoft.com/office/drawing/2014/main" id="{15AFB834-8C04-01B0-AF19-D03B40212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67" name="Freeform 74">
            <a:extLst>
              <a:ext uri="{FF2B5EF4-FFF2-40B4-BE49-F238E27FC236}">
                <a16:creationId xmlns:a16="http://schemas.microsoft.com/office/drawing/2014/main" id="{C5E44CA2-ED64-A10A-A341-9301CF12A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68" name="Group 13">
            <a:extLst>
              <a:ext uri="{FF2B5EF4-FFF2-40B4-BE49-F238E27FC236}">
                <a16:creationId xmlns:a16="http://schemas.microsoft.com/office/drawing/2014/main" id="{C424656B-B8FB-2C5C-AA2B-86C6953830C9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469" name="Freeform 48">
              <a:extLst>
                <a:ext uri="{FF2B5EF4-FFF2-40B4-BE49-F238E27FC236}">
                  <a16:creationId xmlns:a16="http://schemas.microsoft.com/office/drawing/2014/main" id="{C3266647-2C31-6208-E7B7-3CA83F91F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70" name="Freeform 49">
              <a:extLst>
                <a:ext uri="{FF2B5EF4-FFF2-40B4-BE49-F238E27FC236}">
                  <a16:creationId xmlns:a16="http://schemas.microsoft.com/office/drawing/2014/main" id="{C8239519-49B1-A429-60AF-5651E713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71" name="Freeform 50">
              <a:extLst>
                <a:ext uri="{FF2B5EF4-FFF2-40B4-BE49-F238E27FC236}">
                  <a16:creationId xmlns:a16="http://schemas.microsoft.com/office/drawing/2014/main" id="{1CE78B3F-B5CE-4BD0-3C4A-AFCEC95DB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72" name="Freeform 51">
              <a:extLst>
                <a:ext uri="{FF2B5EF4-FFF2-40B4-BE49-F238E27FC236}">
                  <a16:creationId xmlns:a16="http://schemas.microsoft.com/office/drawing/2014/main" id="{C6084411-C3F2-5FAD-26F1-57BBC326A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49E41261-BA72-F91D-4C47-D5F71EC138E9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5" grpId="0" animBg="1"/>
          <p:bldP spid="366" grpId="0" animBg="1"/>
          <p:bldP spid="460" grpId="0"/>
          <p:bldP spid="461" grpId="0"/>
          <p:bldP spid="463" grpId="0" animBg="1"/>
          <p:bldP spid="464" grpId="0" animBg="1"/>
          <p:bldP spid="465" grpId="0" animBg="1"/>
          <p:bldP spid="466" grpId="0" animBg="1"/>
          <p:bldP spid="467" grpId="0" animBg="1"/>
          <p:bldP spid="47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5" grpId="0" animBg="1"/>
          <p:bldP spid="366" grpId="0" animBg="1"/>
          <p:bldP spid="460" grpId="0"/>
          <p:bldP spid="461" grpId="0"/>
          <p:bldP spid="463" grpId="0" animBg="1"/>
          <p:bldP spid="464" grpId="0" animBg="1"/>
          <p:bldP spid="465" grpId="0" animBg="1"/>
          <p:bldP spid="466" grpId="0" animBg="1"/>
          <p:bldP spid="467" grpId="0" animBg="1"/>
          <p:bldP spid="47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Oval 281">
            <a:extLst>
              <a:ext uri="{FF2B5EF4-FFF2-40B4-BE49-F238E27FC236}">
                <a16:creationId xmlns:a16="http://schemas.microsoft.com/office/drawing/2014/main" id="{18F19A0B-0E3D-0E3B-F38E-0EA11C4C8902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id="{3E04E834-9CA2-B792-013F-C00CB074E244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40CF75E8-A68E-EF69-05AC-0552D7268E87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FF3A26A1-958E-924A-60AF-035C2C2A0658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F76306AC-6ABB-F249-0C24-08D3BD22E8A7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562B4A27-22FA-8113-0FCB-9191E637C886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0FA9211F-B2DF-4BB1-AD31-4FA6C551D3A6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5ED6C8E4-E509-E107-6F27-7DB200991C74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E331ED3D-50BA-43B1-312D-9DDDAB0624E1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4F9B13E6-0D98-AB51-59A3-4289DBDAF92C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4721A5A7-4871-68F5-3119-09FD94D33893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D9CA4388-F4F6-1459-7657-DE3DD331C7B6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8D979427-C304-A131-860A-6CEA3FA94CB0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5B75581B-AFBF-D92E-3DF4-6ED600667894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2336968C-6B7B-DE5B-1CD3-0F3EBEDF5DD1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14C5E06B-57EF-FB96-15B7-FC132BDC1E6B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7A894E48-8E3E-8BE8-673C-1BB6C3B0453B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E8358EAF-0489-0EFB-B911-2154C355E75F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48901B66-7EF0-45F2-C3CD-BDD6A72489F8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EF5CC467-D168-D082-152E-115FD9CEE26D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>
              <a:extLst>
                <a:ext uri="{FF2B5EF4-FFF2-40B4-BE49-F238E27FC236}">
                  <a16:creationId xmlns:a16="http://schemas.microsoft.com/office/drawing/2014/main" id="{5792B3F1-0121-3920-AEE3-4D8E59A6D8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0E239036-0275-C905-7146-DBE50AF99180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33E0D517-91E0-91B5-40F9-F3CF96FFCFAB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EFC65297-D4E5-BC8B-8F15-8639E935FB13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6088CB25-8C1C-5940-369F-F14381A2ABC0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AEB0A9AE-C359-F3F5-63C8-8BB533FDDAFA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08D3BDEA-8418-3425-7A8D-3051E7557040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id="{E1520FAC-F205-018A-DFED-ACC5650AE1B8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D671A74C-5090-EBF9-EE06-69F633B92952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A9814059-4308-19F8-83A5-E10469745628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9921088B-8D30-BD03-E11E-27CBEA929335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id="{7CD18FC3-E841-0F43-B646-368015AAF0B9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C31CB569-F905-3284-BDF7-4814F9503823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2856E960-B9BB-9AC3-A8F5-599E329FD6A8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D5C6DA1F-581F-8DFB-3BF5-E3A9921BD4C3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F08FF067-2A6A-EBB3-4622-95B8702B924D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318" name="!!Text3">
              <a:extLst>
                <a:ext uri="{FF2B5EF4-FFF2-40B4-BE49-F238E27FC236}">
                  <a16:creationId xmlns:a16="http://schemas.microsoft.com/office/drawing/2014/main" id="{E19BBAB9-9B07-AAC4-271A-449611D05280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9" name="!!Text2">
              <a:extLst>
                <a:ext uri="{FF2B5EF4-FFF2-40B4-BE49-F238E27FC236}">
                  <a16:creationId xmlns:a16="http://schemas.microsoft.com/office/drawing/2014/main" id="{9FEFFFF9-6D3E-70AC-E8E2-F6CAEEB7F22F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0" name="!!Text1">
              <a:extLst>
                <a:ext uri="{FF2B5EF4-FFF2-40B4-BE49-F238E27FC236}">
                  <a16:creationId xmlns:a16="http://schemas.microsoft.com/office/drawing/2014/main" id="{A0D49C69-33C8-6D30-0F6A-9FB3B18CA3D2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2A056052-F4C7-68C1-1D20-37F4CE64EF21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322" name="!!Text3">
              <a:extLst>
                <a:ext uri="{FF2B5EF4-FFF2-40B4-BE49-F238E27FC236}">
                  <a16:creationId xmlns:a16="http://schemas.microsoft.com/office/drawing/2014/main" id="{20EA1907-01CF-C4CC-8D39-4329D64EDDB5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3" name="!!Text2">
              <a:extLst>
                <a:ext uri="{FF2B5EF4-FFF2-40B4-BE49-F238E27FC236}">
                  <a16:creationId xmlns:a16="http://schemas.microsoft.com/office/drawing/2014/main" id="{CD4F9976-85C6-917D-6270-E1D35A557ED5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4" name="!!Text1">
              <a:extLst>
                <a:ext uri="{FF2B5EF4-FFF2-40B4-BE49-F238E27FC236}">
                  <a16:creationId xmlns:a16="http://schemas.microsoft.com/office/drawing/2014/main" id="{B8ACDD85-E804-D8D1-4FEB-44F9D43B9DBC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205B8EC4-5E9F-1A3F-D8A0-1ED4610CC67F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326" name="!!Text3">
              <a:extLst>
                <a:ext uri="{FF2B5EF4-FFF2-40B4-BE49-F238E27FC236}">
                  <a16:creationId xmlns:a16="http://schemas.microsoft.com/office/drawing/2014/main" id="{2EC37B70-780E-3BCD-E8D3-2E029FF09ECC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7" name="!!Text2">
              <a:extLst>
                <a:ext uri="{FF2B5EF4-FFF2-40B4-BE49-F238E27FC236}">
                  <a16:creationId xmlns:a16="http://schemas.microsoft.com/office/drawing/2014/main" id="{C72A1BDB-C6D1-EAB9-A973-2C0B2F75056D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8" name="!!Text1">
              <a:extLst>
                <a:ext uri="{FF2B5EF4-FFF2-40B4-BE49-F238E27FC236}">
                  <a16:creationId xmlns:a16="http://schemas.microsoft.com/office/drawing/2014/main" id="{5C788E39-4B35-7979-B7BB-61C35F3672D6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47E578E6-40F7-A5BC-B81B-1E9E5786C4FD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0524D8B5-5054-E4A4-D3D9-25F66960F3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23F3896C-3E97-D6E3-126E-C1D1023E7928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2" name="Group 331">
            <a:extLst>
              <a:ext uri="{FF2B5EF4-FFF2-40B4-BE49-F238E27FC236}">
                <a16:creationId xmlns:a16="http://schemas.microsoft.com/office/drawing/2014/main" id="{302C5DD3-699F-490F-95ED-6205F90B9E2C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CA80B9AE-C618-111E-2378-D6D66B5D9005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B8613E5D-8204-5A69-5832-ADE4509BE308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F3F256F3-02D9-6FC2-D16A-3A5B7BD00F55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9AF757F7-E49D-CBFF-E495-56BCB2387D9E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EB9F05F9-BC71-257B-C5A1-6ABD50F519F0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BD6B218D-9929-FD36-A343-3150A0EAF67B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45839E23-52D4-C8D9-C0C1-0748409AFEFD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4C7E0C21-F368-F4A9-621B-577DD7292593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D646B2E9-1EDF-E442-D8FC-3B84F250B374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2DC3C17B-ABF9-FC2B-3201-63ACD71B7F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0F3CD2B1-4009-5211-7D1C-025E5C869E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3A22AFCC-AFE9-0206-F29D-00E18D90A494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391529C4-E49C-77E0-FE1C-8337186996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4C751478-22EA-2EB1-B6DF-40C0107FF1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>
              <a:extLst>
                <a:ext uri="{FF2B5EF4-FFF2-40B4-BE49-F238E27FC236}">
                  <a16:creationId xmlns:a16="http://schemas.microsoft.com/office/drawing/2014/main" id="{F356CEF3-C4E7-C64D-957A-D49C3DC9482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86FFABD7-F812-7828-54EA-86CAC0459101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7FF6624E-4667-5DBB-0204-D4F5574FAE0F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id="{8CB60316-CDDA-66C1-73EC-607DB567344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9BCF3202-2E78-1806-5109-61326CAEC968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1C01DBF4-CAB5-28B7-CB2D-90EB83862B4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22AB1CBB-224B-D293-94B1-590DE1E9C652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F284D500-7362-F923-1305-3AE162E5DA99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EC573D15-EC5C-3AA5-BC15-934528DDEEE7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8F4BBDB8-80C4-72E1-D7A5-2C591F9BC1CE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B749FF6D-76B5-D96C-199B-671603A3B09A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8" name="Group 357">
            <a:extLst>
              <a:ext uri="{FF2B5EF4-FFF2-40B4-BE49-F238E27FC236}">
                <a16:creationId xmlns:a16="http://schemas.microsoft.com/office/drawing/2014/main" id="{A496C078-F6D4-4B07-894F-BE2EE5AB7B7B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E6A60179-4C9C-68E7-1C4B-B6B14E6EEBE4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3EA88002-782E-76C5-2BDC-426AD29A42FC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D2A2D446-1320-C811-6EE9-DFF931217D62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2" name="Group 361">
            <a:extLst>
              <a:ext uri="{FF2B5EF4-FFF2-40B4-BE49-F238E27FC236}">
                <a16:creationId xmlns:a16="http://schemas.microsoft.com/office/drawing/2014/main" id="{FF2560F3-2243-8FFC-347B-DE5E2C0B48A6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363" name="!!Text3">
              <a:extLst>
                <a:ext uri="{FF2B5EF4-FFF2-40B4-BE49-F238E27FC236}">
                  <a16:creationId xmlns:a16="http://schemas.microsoft.com/office/drawing/2014/main" id="{A85C5F42-7CF5-E8C5-B440-C7956EED35E3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4" name="!!Text2">
              <a:extLst>
                <a:ext uri="{FF2B5EF4-FFF2-40B4-BE49-F238E27FC236}">
                  <a16:creationId xmlns:a16="http://schemas.microsoft.com/office/drawing/2014/main" id="{36A1954C-D2C6-F130-16E1-7710E97F0185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5" name="!!Text1">
              <a:extLst>
                <a:ext uri="{FF2B5EF4-FFF2-40B4-BE49-F238E27FC236}">
                  <a16:creationId xmlns:a16="http://schemas.microsoft.com/office/drawing/2014/main" id="{C8E5C718-3E70-5B3C-471A-500B278AF49C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66" name="Group 365">
            <a:extLst>
              <a:ext uri="{FF2B5EF4-FFF2-40B4-BE49-F238E27FC236}">
                <a16:creationId xmlns:a16="http://schemas.microsoft.com/office/drawing/2014/main" id="{816D1096-1777-EDD6-3895-09778CA5915B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367" name="!!Text3">
              <a:extLst>
                <a:ext uri="{FF2B5EF4-FFF2-40B4-BE49-F238E27FC236}">
                  <a16:creationId xmlns:a16="http://schemas.microsoft.com/office/drawing/2014/main" id="{E9FA4317-B040-6C6D-0C15-5FD9C6BFE8C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8" name="!!Text2">
              <a:extLst>
                <a:ext uri="{FF2B5EF4-FFF2-40B4-BE49-F238E27FC236}">
                  <a16:creationId xmlns:a16="http://schemas.microsoft.com/office/drawing/2014/main" id="{F46160FC-51C6-FDCD-ADDE-1B31C62DCA7C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9" name="!!Text1">
              <a:extLst>
                <a:ext uri="{FF2B5EF4-FFF2-40B4-BE49-F238E27FC236}">
                  <a16:creationId xmlns:a16="http://schemas.microsoft.com/office/drawing/2014/main" id="{0C0D3989-4332-60B5-3996-2529813F80DA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3A37274F-5CDD-0488-BAEB-C0B39EC39D2E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371" name="!!Text3">
              <a:extLst>
                <a:ext uri="{FF2B5EF4-FFF2-40B4-BE49-F238E27FC236}">
                  <a16:creationId xmlns:a16="http://schemas.microsoft.com/office/drawing/2014/main" id="{DEDADFAA-61D2-A3C1-5FC9-4181467C79F4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2" name="!!Text2">
              <a:extLst>
                <a:ext uri="{FF2B5EF4-FFF2-40B4-BE49-F238E27FC236}">
                  <a16:creationId xmlns:a16="http://schemas.microsoft.com/office/drawing/2014/main" id="{8535430A-443D-0847-1385-14DF67DBA483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3" name="!!Text1">
              <a:extLst>
                <a:ext uri="{FF2B5EF4-FFF2-40B4-BE49-F238E27FC236}">
                  <a16:creationId xmlns:a16="http://schemas.microsoft.com/office/drawing/2014/main" id="{AEF8621C-37B6-ABFE-E9FD-161DAFF06EFC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DD36FC0E-D6A5-90B8-EC65-82DBA5918448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9EFDE9BE-D886-6A00-AF9B-F4C269D252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>
              <a:extLst>
                <a:ext uri="{FF2B5EF4-FFF2-40B4-BE49-F238E27FC236}">
                  <a16:creationId xmlns:a16="http://schemas.microsoft.com/office/drawing/2014/main" id="{26C4C852-7887-F8FB-B4CF-1E1AA99CF4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7" name="!!SubTitle">
            <a:extLst>
              <a:ext uri="{FF2B5EF4-FFF2-40B4-BE49-F238E27FC236}">
                <a16:creationId xmlns:a16="http://schemas.microsoft.com/office/drawing/2014/main" id="{32D8D7D4-69E3-6B65-2354-DA529604B5D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78" name="!!MainTitle1">
            <a:extLst>
              <a:ext uri="{FF2B5EF4-FFF2-40B4-BE49-F238E27FC236}">
                <a16:creationId xmlns:a16="http://schemas.microsoft.com/office/drawing/2014/main" id="{BB82E58C-4C7B-CF6D-B439-56EC1F6267B4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9" name="Rectangle 378">
            <a:extLst>
              <a:ext uri="{FF2B5EF4-FFF2-40B4-BE49-F238E27FC236}">
                <a16:creationId xmlns:a16="http://schemas.microsoft.com/office/drawing/2014/main" id="{93657C1B-0B77-D4C3-5E86-EE93F58902F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80" name="Freeform 26">
            <a:extLst>
              <a:ext uri="{FF2B5EF4-FFF2-40B4-BE49-F238E27FC236}">
                <a16:creationId xmlns:a16="http://schemas.microsoft.com/office/drawing/2014/main" id="{EEF5F8FE-A1E4-0F24-E944-C0C2B5F56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81" name="Freeform 70">
            <a:extLst>
              <a:ext uri="{FF2B5EF4-FFF2-40B4-BE49-F238E27FC236}">
                <a16:creationId xmlns:a16="http://schemas.microsoft.com/office/drawing/2014/main" id="{B785FE31-0E62-5990-FA5F-F4C63D441D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82" name="Freeform 16">
            <a:extLst>
              <a:ext uri="{FF2B5EF4-FFF2-40B4-BE49-F238E27FC236}">
                <a16:creationId xmlns:a16="http://schemas.microsoft.com/office/drawing/2014/main" id="{A23B8704-31A5-BE64-EBF7-555613CE4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83" name="Freeform 15">
            <a:extLst>
              <a:ext uri="{FF2B5EF4-FFF2-40B4-BE49-F238E27FC236}">
                <a16:creationId xmlns:a16="http://schemas.microsoft.com/office/drawing/2014/main" id="{0C74DF36-C324-3B42-AB4A-3B9A7BA8F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84" name="Freeform 74">
            <a:extLst>
              <a:ext uri="{FF2B5EF4-FFF2-40B4-BE49-F238E27FC236}">
                <a16:creationId xmlns:a16="http://schemas.microsoft.com/office/drawing/2014/main" id="{B6799AF6-4DEF-204D-FBC8-339FABB22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85" name="Group 13">
            <a:extLst>
              <a:ext uri="{FF2B5EF4-FFF2-40B4-BE49-F238E27FC236}">
                <a16:creationId xmlns:a16="http://schemas.microsoft.com/office/drawing/2014/main" id="{A024E18B-C23A-5EC8-EC7E-741E55C844F6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386" name="Freeform 48">
              <a:extLst>
                <a:ext uri="{FF2B5EF4-FFF2-40B4-BE49-F238E27FC236}">
                  <a16:creationId xmlns:a16="http://schemas.microsoft.com/office/drawing/2014/main" id="{18B0FB84-8F26-1656-F6C9-C9FF4A0F9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87" name="Freeform 49">
              <a:extLst>
                <a:ext uri="{FF2B5EF4-FFF2-40B4-BE49-F238E27FC236}">
                  <a16:creationId xmlns:a16="http://schemas.microsoft.com/office/drawing/2014/main" id="{2135ED42-C28D-09CC-FFE6-E57DF73B6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88" name="Freeform 50">
              <a:extLst>
                <a:ext uri="{FF2B5EF4-FFF2-40B4-BE49-F238E27FC236}">
                  <a16:creationId xmlns:a16="http://schemas.microsoft.com/office/drawing/2014/main" id="{906E7C28-D3A8-E20A-6F08-EDC7F388F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89" name="Freeform 51">
              <a:extLst>
                <a:ext uri="{FF2B5EF4-FFF2-40B4-BE49-F238E27FC236}">
                  <a16:creationId xmlns:a16="http://schemas.microsoft.com/office/drawing/2014/main" id="{B1405DD1-BFFC-6161-A9D5-86E1E56B8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5C2C98BE-F18E-C616-A424-B5942DC8787A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d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2" grpId="0" animBg="1"/>
          <p:bldP spid="283" grpId="0" animBg="1"/>
          <p:bldP spid="377" grpId="0"/>
          <p:bldP spid="378" grpId="0"/>
          <p:bldP spid="380" grpId="0" animBg="1"/>
          <p:bldP spid="381" grpId="0" animBg="1"/>
          <p:bldP spid="382" grpId="0" animBg="1"/>
          <p:bldP spid="383" grpId="0" animBg="1"/>
          <p:bldP spid="384" grpId="0" animBg="1"/>
          <p:bldP spid="39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2" grpId="0" animBg="1"/>
          <p:bldP spid="283" grpId="0" animBg="1"/>
          <p:bldP spid="377" grpId="0"/>
          <p:bldP spid="378" grpId="0"/>
          <p:bldP spid="380" grpId="0" animBg="1"/>
          <p:bldP spid="381" grpId="0" animBg="1"/>
          <p:bldP spid="382" grpId="0" animBg="1"/>
          <p:bldP spid="383" grpId="0" animBg="1"/>
          <p:bldP spid="384" grpId="0" animBg="1"/>
          <p:bldP spid="39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172">
            <a:extLst>
              <a:ext uri="{FF2B5EF4-FFF2-40B4-BE49-F238E27FC236}">
                <a16:creationId xmlns:a16="http://schemas.microsoft.com/office/drawing/2014/main" id="{DB155238-32F2-3CE3-2844-57B9FF2327F5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5D086E0B-7C4B-5939-568B-8A615FCC7717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63D9B76F-49EF-E89C-5BFF-A67DD1A0A426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F9DFB061-DF09-AAB1-D615-8AAB08FB8304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51A718E4-0EC7-07C1-5302-165FC11A30F4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23A79C14-EA42-4AD9-A30F-CC8F9C0FAA32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FC3074E8-D200-CF9A-E397-F80D8031DC36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26E9AF9-6425-B93C-76A7-FAF0D7570EFC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73C4498C-96C3-9655-F60D-E67041FEDA85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A19C6843-B542-ACCE-DE9A-CC24D65761D5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E62D67B7-A1C1-E899-49F0-DF41AC80AA22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0602B366-3305-8346-8351-ED7D5B106A5C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59D33385-5EB7-D772-C610-CF1FA2EFACDD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DEDA7C50-91BD-0183-6A1A-2CF87B114ED4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235188AA-E9AA-9C39-3489-7878C1F7CDF5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5D6B9EDE-2B61-A72E-4168-4FCFDC7B05E5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1D317F43-A054-6EB2-6CE8-739601B70CC0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2F8FFD4F-F4FC-D3B2-114C-F236318ABFCB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2DAF3E9E-1852-6C12-3647-33C847110EF0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5419D71A-8BEE-DD42-5A4E-B1347646A0FA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34E36B8B-16AD-18C1-AAC2-1C3B1AA983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D471D2BD-B7C1-3B6A-BEB3-FCCAEAD14FA1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8C0B710D-D269-545A-2799-62EB60986949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1F5A5027-28E5-38B5-B5AE-AA2F6045A3BE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4243CA12-DCAD-9EE3-C249-A9591547076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D040EB6B-5767-74D4-51CE-C882580BD6AB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F005BDED-AD9E-85AC-17B8-6E0A0293CC8E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1FF252A1-F51D-0FA6-13F3-D9B2E2C65F3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7F0C2B8-0940-5276-0092-7DACFEC82E67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8DB52D2-3799-A88F-22E6-004000366698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BE2D676B-FA14-F58A-5B0C-B8AF4C457D3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8F9A6D4C-38DF-0ABD-6D4E-1958D7F1E5D3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0C420083-F6F3-BEBE-A0F6-43ACAC74C87B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AF78388D-3E00-1A45-F118-70C8BC768DF3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1997D512-8E57-0FBD-91BF-E7E34BD33D26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12CF7819-29B5-6339-D685-6F6BD7B5A43B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209" name="!!Text3">
              <a:extLst>
                <a:ext uri="{FF2B5EF4-FFF2-40B4-BE49-F238E27FC236}">
                  <a16:creationId xmlns:a16="http://schemas.microsoft.com/office/drawing/2014/main" id="{8F27CC4F-20F7-C0E6-68D4-40C167589222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0" name="!!Text2">
              <a:extLst>
                <a:ext uri="{FF2B5EF4-FFF2-40B4-BE49-F238E27FC236}">
                  <a16:creationId xmlns:a16="http://schemas.microsoft.com/office/drawing/2014/main" id="{C9D61DEE-0FF3-1FDF-D701-4B8E93ACE623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!!Text1">
              <a:extLst>
                <a:ext uri="{FF2B5EF4-FFF2-40B4-BE49-F238E27FC236}">
                  <a16:creationId xmlns:a16="http://schemas.microsoft.com/office/drawing/2014/main" id="{F81E1F92-5903-349D-5812-619344CD66EB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7815296-C196-87F8-244A-D861D91F8E43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213" name="!!Text3">
              <a:extLst>
                <a:ext uri="{FF2B5EF4-FFF2-40B4-BE49-F238E27FC236}">
                  <a16:creationId xmlns:a16="http://schemas.microsoft.com/office/drawing/2014/main" id="{31A0EDEB-AD5D-AC07-7ACE-C11506441995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4" name="!!Text2">
              <a:extLst>
                <a:ext uri="{FF2B5EF4-FFF2-40B4-BE49-F238E27FC236}">
                  <a16:creationId xmlns:a16="http://schemas.microsoft.com/office/drawing/2014/main" id="{B96828C4-B7C6-1D42-CF5A-8F55F6772290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5" name="!!Text1">
              <a:extLst>
                <a:ext uri="{FF2B5EF4-FFF2-40B4-BE49-F238E27FC236}">
                  <a16:creationId xmlns:a16="http://schemas.microsoft.com/office/drawing/2014/main" id="{8330E233-53DF-236A-F175-1FFDB4851FB7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63BD9EF7-2EF0-512E-D6EC-BBE3D9C1A64A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217" name="!!Text3">
              <a:extLst>
                <a:ext uri="{FF2B5EF4-FFF2-40B4-BE49-F238E27FC236}">
                  <a16:creationId xmlns:a16="http://schemas.microsoft.com/office/drawing/2014/main" id="{A63979CD-A9CF-864C-F588-1EEB1A9DD9FB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!!Text2">
              <a:extLst>
                <a:ext uri="{FF2B5EF4-FFF2-40B4-BE49-F238E27FC236}">
                  <a16:creationId xmlns:a16="http://schemas.microsoft.com/office/drawing/2014/main" id="{FDEB4ED0-F877-CB02-A82C-9ADEE714F1E4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!!Text1">
              <a:extLst>
                <a:ext uri="{FF2B5EF4-FFF2-40B4-BE49-F238E27FC236}">
                  <a16:creationId xmlns:a16="http://schemas.microsoft.com/office/drawing/2014/main" id="{D3BA273D-53BD-5A40-235D-39C30EA99093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91A6EDFB-F357-BEFA-B7C7-7D7E7D37676B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2A588117-614B-1FD3-CD62-373F16F125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E5D4D97D-AFE7-075E-D8C1-08A32B369DDF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41D79F16-474D-ECF6-62FD-171A031050AB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0B26016-B443-2478-940E-568741D75E3A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563BBD58-FBE9-4D23-3781-D49D8057B146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42CC4FC-227D-FC75-17A9-6A5F41C8D3DF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425FBE1A-4D58-EC78-E5D3-D21536C7631E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D58EAC9F-70B8-95F1-C877-D0BBE31A80C3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C6B9645E-AED0-AD38-697D-7ACA8D4AC005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59E7894-F3C1-D73D-2D36-E697D6458EF7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7BA2D104-ADAE-E7A5-D3CD-E50C9CCF734E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AA1B1A40-9FE7-B74F-2EFC-567E372256D8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EC020183-A906-ECF6-7547-9CBF850736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A7F331A8-09C1-F88B-ED3D-7F208FC585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48456B03-34F9-A7E0-96BF-9BDF4F451EF2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0A5B7031-D678-C2B1-05C2-F51FC39300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FF30C4D9-0A0C-D533-7B5A-F9A260F55F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3DBB6B45-DFEF-4199-0FF4-E415723B0C5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049EA6D5-AA92-64B8-424F-BD6962D33635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9838A191-4CFD-C2BE-6CD7-1A2FFAF8F5F0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7FF4ED3F-CD51-2C7A-DEAF-172A42087212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C8CC2D75-DF6D-0926-DC51-84FB5C5624DC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14F36F77-B276-83E8-E5E0-30F8691812BA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F953247B-1734-7515-8B78-69F9D3DCD24C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8909EAC8-7DDB-6EFD-E023-5A2428D10566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EFEE20D2-F79B-B5FD-3B8D-55132670BA9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CDB7468D-1DEC-F9F3-A86B-7553FE9628F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5D21CDB7-B952-AF41-D473-B530DBBCCE6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BDF441A0-AC92-13EC-BF92-C34560144FC6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C64F0CAF-951D-BD0B-9F4D-F7156DD279A0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03BD5AD5-F033-E0CA-82F6-5628A1D85B36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D5F397C2-3072-3901-D4D5-D2B4BDF10741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28F74322-22CF-F443-18D7-7236A7F3139B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254" name="!!Text3">
              <a:extLst>
                <a:ext uri="{FF2B5EF4-FFF2-40B4-BE49-F238E27FC236}">
                  <a16:creationId xmlns:a16="http://schemas.microsoft.com/office/drawing/2014/main" id="{3915ED37-A471-C8FB-380C-A4FCB842D090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5" name="!!Text2">
              <a:extLst>
                <a:ext uri="{FF2B5EF4-FFF2-40B4-BE49-F238E27FC236}">
                  <a16:creationId xmlns:a16="http://schemas.microsoft.com/office/drawing/2014/main" id="{BCD69737-92D9-ACBF-3EE1-46B1EF224F7C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!!Text1">
              <a:extLst>
                <a:ext uri="{FF2B5EF4-FFF2-40B4-BE49-F238E27FC236}">
                  <a16:creationId xmlns:a16="http://schemas.microsoft.com/office/drawing/2014/main" id="{0B46E999-2059-F55C-A1BD-4C98D844E422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4CCABE2B-EECB-4575-A284-6B5893D8F41A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258" name="!!Text3">
              <a:extLst>
                <a:ext uri="{FF2B5EF4-FFF2-40B4-BE49-F238E27FC236}">
                  <a16:creationId xmlns:a16="http://schemas.microsoft.com/office/drawing/2014/main" id="{F3985116-F11D-C28A-ED1D-D6C7EC6ED4A4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!!Text2">
              <a:extLst>
                <a:ext uri="{FF2B5EF4-FFF2-40B4-BE49-F238E27FC236}">
                  <a16:creationId xmlns:a16="http://schemas.microsoft.com/office/drawing/2014/main" id="{E52195E3-06E5-0321-F5EC-C18C0341265C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0" name="!!Text1">
              <a:extLst>
                <a:ext uri="{FF2B5EF4-FFF2-40B4-BE49-F238E27FC236}">
                  <a16:creationId xmlns:a16="http://schemas.microsoft.com/office/drawing/2014/main" id="{1EF0A20B-5D33-DD2E-2A68-92D1212728AF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4BAE573D-79FF-88A1-50AB-36EE175BEAC2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262" name="!!Text3">
              <a:extLst>
                <a:ext uri="{FF2B5EF4-FFF2-40B4-BE49-F238E27FC236}">
                  <a16:creationId xmlns:a16="http://schemas.microsoft.com/office/drawing/2014/main" id="{618FD791-5B94-0AAE-1DD0-27773E50FB7E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3" name="!!Text2">
              <a:extLst>
                <a:ext uri="{FF2B5EF4-FFF2-40B4-BE49-F238E27FC236}">
                  <a16:creationId xmlns:a16="http://schemas.microsoft.com/office/drawing/2014/main" id="{E1CAA0F9-57C3-8763-5656-F115D904812B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4" name="!!Text1">
              <a:extLst>
                <a:ext uri="{FF2B5EF4-FFF2-40B4-BE49-F238E27FC236}">
                  <a16:creationId xmlns:a16="http://schemas.microsoft.com/office/drawing/2014/main" id="{DB6F890A-5F7E-F9F8-B56A-B978DF718DEF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752671F1-7A53-EF52-11DB-9F7E7E38FFFF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24FF85A7-2019-FEFA-6755-B2E609776F8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8C3B75BF-8519-477C-942E-DBB6DFE991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!!SubTitle">
            <a:extLst>
              <a:ext uri="{FF2B5EF4-FFF2-40B4-BE49-F238E27FC236}">
                <a16:creationId xmlns:a16="http://schemas.microsoft.com/office/drawing/2014/main" id="{228BEB79-68A2-4F6E-4E82-043BEFEDC57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9" name="!!MainTitle1">
            <a:extLst>
              <a:ext uri="{FF2B5EF4-FFF2-40B4-BE49-F238E27FC236}">
                <a16:creationId xmlns:a16="http://schemas.microsoft.com/office/drawing/2014/main" id="{D2C3DA45-0CAB-884F-8C24-4C828241B967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C575DC66-9DD7-041A-1AA8-EAE9B15C50F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1" name="Freeform 26">
            <a:extLst>
              <a:ext uri="{FF2B5EF4-FFF2-40B4-BE49-F238E27FC236}">
                <a16:creationId xmlns:a16="http://schemas.microsoft.com/office/drawing/2014/main" id="{34AAA951-A88D-7A47-979C-09C1C9B9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2" name="Freeform 70">
            <a:extLst>
              <a:ext uri="{FF2B5EF4-FFF2-40B4-BE49-F238E27FC236}">
                <a16:creationId xmlns:a16="http://schemas.microsoft.com/office/drawing/2014/main" id="{2A50988D-5082-09E2-720C-65CB252C9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3" name="Freeform 16">
            <a:extLst>
              <a:ext uri="{FF2B5EF4-FFF2-40B4-BE49-F238E27FC236}">
                <a16:creationId xmlns:a16="http://schemas.microsoft.com/office/drawing/2014/main" id="{5DDE888C-3098-EFA7-1255-E8B1B11A9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4" name="Freeform 15">
            <a:extLst>
              <a:ext uri="{FF2B5EF4-FFF2-40B4-BE49-F238E27FC236}">
                <a16:creationId xmlns:a16="http://schemas.microsoft.com/office/drawing/2014/main" id="{30BFB580-AF6B-F3E8-829F-896D27D61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5" name="Freeform 74">
            <a:extLst>
              <a:ext uri="{FF2B5EF4-FFF2-40B4-BE49-F238E27FC236}">
                <a16:creationId xmlns:a16="http://schemas.microsoft.com/office/drawing/2014/main" id="{22F8C42C-2504-B47B-8481-2B972843A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6" name="Group 13">
            <a:extLst>
              <a:ext uri="{FF2B5EF4-FFF2-40B4-BE49-F238E27FC236}">
                <a16:creationId xmlns:a16="http://schemas.microsoft.com/office/drawing/2014/main" id="{65002964-1F05-77B2-F585-EC7AB9672B62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77" name="Freeform 48">
              <a:extLst>
                <a:ext uri="{FF2B5EF4-FFF2-40B4-BE49-F238E27FC236}">
                  <a16:creationId xmlns:a16="http://schemas.microsoft.com/office/drawing/2014/main" id="{9114E46B-8860-4731-AEBF-F7F5EF3FC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8" name="Freeform 49">
              <a:extLst>
                <a:ext uri="{FF2B5EF4-FFF2-40B4-BE49-F238E27FC236}">
                  <a16:creationId xmlns:a16="http://schemas.microsoft.com/office/drawing/2014/main" id="{3E22331E-9CD6-B073-0EFD-8945974A6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9" name="Freeform 50">
              <a:extLst>
                <a:ext uri="{FF2B5EF4-FFF2-40B4-BE49-F238E27FC236}">
                  <a16:creationId xmlns:a16="http://schemas.microsoft.com/office/drawing/2014/main" id="{3A217131-70F7-3164-A255-40CEA4E91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0" name="Freeform 51">
              <a:extLst>
                <a:ext uri="{FF2B5EF4-FFF2-40B4-BE49-F238E27FC236}">
                  <a16:creationId xmlns:a16="http://schemas.microsoft.com/office/drawing/2014/main" id="{7B390BBA-0674-B2BC-47B9-B53CFEEA5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33135541-6137-A66E-20BC-80BD0111924A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an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172">
            <a:extLst>
              <a:ext uri="{FF2B5EF4-FFF2-40B4-BE49-F238E27FC236}">
                <a16:creationId xmlns:a16="http://schemas.microsoft.com/office/drawing/2014/main" id="{A99D5652-6CC6-F2DD-8C2B-0EE38241E2C3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C6D15212-5752-040E-552C-4BCB9218CC5F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01CFA6C-6C94-3E2B-C3F4-3B1C6946159F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1FF39B17-BBB3-F409-A3A8-5E34A7988664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1E8E0AE4-36DA-7223-4759-C323CA49C3CC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933B2F6A-D06A-560C-34EC-7C99E105D47E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CB0154D7-FC48-0104-DD8B-73C46F2D3B02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C04F86CE-1203-A67D-50E4-F7C8B3F6C5EB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7ADCA54C-FA20-5221-1B1B-5E0C7DE9DD40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562773CB-853F-8EB8-56E5-B3732ED37736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16FA1201-8B38-7C07-E195-9123AD3094DF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EE692ED1-6780-D19F-2366-1BC5931A86D7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F10AA94B-0BEC-478C-794C-9C40BE6E4448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3E54736E-F258-7F3D-59CD-57B8AE33774F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8FC7037C-4FF7-181F-204D-A042C635B72E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BB0D3E2A-517D-28C4-BA79-0EC5BC095BF4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4BF3ADB1-36A7-AA64-4D61-C7B2751E77BA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24072A0B-96DC-9415-F532-042654E48255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57D8D101-F725-3F9C-E4A5-E5EE75C2321C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04E72A98-EA65-7A75-D1BF-1F69B38CF99C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319A7EA2-46E4-7D12-2E2E-4B6671BFF9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3947D900-5BDA-FBE7-BF3E-FE64831DC8F0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FD479AF5-BB15-5280-44E0-4F9D65DD9993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1E31016B-9A39-83B1-5AB4-98A164969748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BF067902-3C78-28B3-1EF0-F72623DC897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F9C3D31C-096B-F97D-D1E3-662A64AC64E1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9254513F-C33D-A747-EA10-077C8C8C7271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851CD8C8-D9AF-1A8E-7C93-8FBAE57A2475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7FEA82D3-FC43-78E5-1FF6-B6BBE162BCE8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FEE246B-B116-E15D-741B-CC2AFCC0017A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27D147B8-31F8-8D3D-D84D-55E278D5FCF8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C54BC6CB-5BFB-57F0-CA29-D4743D73D8F5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D42DE6CF-4DAC-198B-39D6-76CF655D087B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55029B03-852E-B472-C55C-89BAD2FB8117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3EC64160-F377-4DDF-61A6-59AAD6FDA986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32D19C31-FAAE-AEAE-FEAA-8B9673C29FF6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209" name="!!Text3">
              <a:extLst>
                <a:ext uri="{FF2B5EF4-FFF2-40B4-BE49-F238E27FC236}">
                  <a16:creationId xmlns:a16="http://schemas.microsoft.com/office/drawing/2014/main" id="{1D05CD7D-4B95-F5E3-1199-953483247D14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0" name="!!Text2">
              <a:extLst>
                <a:ext uri="{FF2B5EF4-FFF2-40B4-BE49-F238E27FC236}">
                  <a16:creationId xmlns:a16="http://schemas.microsoft.com/office/drawing/2014/main" id="{437D825D-58D6-B986-5D7E-F4E165CCB6FC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!!Text1">
              <a:extLst>
                <a:ext uri="{FF2B5EF4-FFF2-40B4-BE49-F238E27FC236}">
                  <a16:creationId xmlns:a16="http://schemas.microsoft.com/office/drawing/2014/main" id="{C9CB7DD4-6496-FB90-BA00-15844AD196ED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076E212C-9032-524E-D082-3CEDF9FC8A83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213" name="!!Text3">
              <a:extLst>
                <a:ext uri="{FF2B5EF4-FFF2-40B4-BE49-F238E27FC236}">
                  <a16:creationId xmlns:a16="http://schemas.microsoft.com/office/drawing/2014/main" id="{CF5CA72C-7F3C-9289-431D-8477E02B40FF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4" name="!!Text2">
              <a:extLst>
                <a:ext uri="{FF2B5EF4-FFF2-40B4-BE49-F238E27FC236}">
                  <a16:creationId xmlns:a16="http://schemas.microsoft.com/office/drawing/2014/main" id="{48382631-12D2-2774-EEB3-7F0A4ECF3067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5" name="!!Text1">
              <a:extLst>
                <a:ext uri="{FF2B5EF4-FFF2-40B4-BE49-F238E27FC236}">
                  <a16:creationId xmlns:a16="http://schemas.microsoft.com/office/drawing/2014/main" id="{64EBFD1E-3B93-76C8-1A4F-06D70C71AE48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49BA9B60-2C0E-075C-7800-F0C30990467E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217" name="!!Text3">
              <a:extLst>
                <a:ext uri="{FF2B5EF4-FFF2-40B4-BE49-F238E27FC236}">
                  <a16:creationId xmlns:a16="http://schemas.microsoft.com/office/drawing/2014/main" id="{60CB7718-56D8-3A1A-F14D-B8DF2922B55F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!!Text2">
              <a:extLst>
                <a:ext uri="{FF2B5EF4-FFF2-40B4-BE49-F238E27FC236}">
                  <a16:creationId xmlns:a16="http://schemas.microsoft.com/office/drawing/2014/main" id="{241E6604-94FE-3D90-8277-231F54E714ED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!!Text1">
              <a:extLst>
                <a:ext uri="{FF2B5EF4-FFF2-40B4-BE49-F238E27FC236}">
                  <a16:creationId xmlns:a16="http://schemas.microsoft.com/office/drawing/2014/main" id="{BD76128D-0F53-16EB-C4D8-5FFC5888F966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D5CF8219-988F-71F3-8DDF-4198210F7C3C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501CA75E-9EDA-F055-C538-6F83C79353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B8C13E9A-57B8-9723-C3CA-129556CEC1E0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4ED6DC58-BFBA-3621-1832-05D7A7A83475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4B40B17D-AEE3-BA70-A7FE-871764769BB9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6083A079-8C45-1148-0E13-DC2F3E44519C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3746E1CF-BE6F-4510-630C-473D8DC8975F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E9C6C44A-580C-F95C-C407-9153685F2CC0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C1CA4628-C39F-4F66-4CC5-E3BBD3534656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09240120-AA3F-DB4E-D67F-8E9C4CE595C7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9586560B-043B-8308-1A1E-948CBFA9FC36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5BE7C11D-1B70-F1F0-CD8A-162608F5D47D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9B4E74FD-7851-FA2B-ABDA-12CA820C02AB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5EB4250F-6C83-7FED-9252-CA261FDDF8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27B8AF4D-0064-1729-8EBD-A1A8740D8E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6213543D-013A-66DF-2C8F-EA6633F2549C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6DA25082-8E80-9C72-D02F-18403BA54B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FE2B03C9-1AC5-348B-29B7-4EDAA7C68C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F0555CDA-75EF-2F95-C834-EE51832250E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848FF3C8-49E7-F366-1D07-80E2E583D4C7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4CA1638D-B724-7DC5-D083-6CC47DE89643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696A5716-80F9-E117-291B-ACC7AD51172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D49873A8-0538-BA02-45F7-CEC9F845ADE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61DD2E94-99A5-47E2-36BE-A0A2F9D8064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351FC3-4847-A8F9-0BBF-5DC5BAD152D4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A50CE50A-9A2B-C2EB-B347-878A099814B1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0DAD79A9-5E81-EE43-20E2-C528FA37B58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DD6D1964-3A5D-ECCB-A630-517C4E29E60A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93B01659-0D96-D316-F967-7EFF91124E29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913FA1E7-19BC-035B-A0E7-963A2086F30A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3ED87DD5-273E-AEC2-490C-2EEF7BBE8600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8D254C6D-5221-6887-9DDC-274E05B84590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A8974486-371E-1990-35D7-61413EB94243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77F9BF03-8C9A-17AA-FC5D-C9DF38235565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254" name="!!Text3">
              <a:extLst>
                <a:ext uri="{FF2B5EF4-FFF2-40B4-BE49-F238E27FC236}">
                  <a16:creationId xmlns:a16="http://schemas.microsoft.com/office/drawing/2014/main" id="{A3976707-ED00-FE0B-B2F6-827F4DF9FAD0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5" name="!!Text2">
              <a:extLst>
                <a:ext uri="{FF2B5EF4-FFF2-40B4-BE49-F238E27FC236}">
                  <a16:creationId xmlns:a16="http://schemas.microsoft.com/office/drawing/2014/main" id="{27988EF3-34EF-25AE-F071-D5EBDBF6A1BC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!!Text1">
              <a:extLst>
                <a:ext uri="{FF2B5EF4-FFF2-40B4-BE49-F238E27FC236}">
                  <a16:creationId xmlns:a16="http://schemas.microsoft.com/office/drawing/2014/main" id="{CBD379DF-1BD8-C04A-F02C-E66DA74D891B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68F0C6C8-2FCA-2917-969D-81CB0EEDD681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258" name="!!Text3">
              <a:extLst>
                <a:ext uri="{FF2B5EF4-FFF2-40B4-BE49-F238E27FC236}">
                  <a16:creationId xmlns:a16="http://schemas.microsoft.com/office/drawing/2014/main" id="{01582A6E-F51C-17BD-87D3-4896DE4B1EE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!!Text2">
              <a:extLst>
                <a:ext uri="{FF2B5EF4-FFF2-40B4-BE49-F238E27FC236}">
                  <a16:creationId xmlns:a16="http://schemas.microsoft.com/office/drawing/2014/main" id="{BEA6DEAE-DCAC-B19D-6B84-1E970A5A51D6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0" name="!!Text1">
              <a:extLst>
                <a:ext uri="{FF2B5EF4-FFF2-40B4-BE49-F238E27FC236}">
                  <a16:creationId xmlns:a16="http://schemas.microsoft.com/office/drawing/2014/main" id="{F58DF10C-BDF0-D8A9-932D-72B4A7CBDBB0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C46ECE91-068F-09AF-4C2C-EB9542FE8680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262" name="!!Text3">
              <a:extLst>
                <a:ext uri="{FF2B5EF4-FFF2-40B4-BE49-F238E27FC236}">
                  <a16:creationId xmlns:a16="http://schemas.microsoft.com/office/drawing/2014/main" id="{B120AC8B-2FF1-FE2F-D941-70C4216581B0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3" name="!!Text2">
              <a:extLst>
                <a:ext uri="{FF2B5EF4-FFF2-40B4-BE49-F238E27FC236}">
                  <a16:creationId xmlns:a16="http://schemas.microsoft.com/office/drawing/2014/main" id="{D6A6EC7B-CD47-1450-1E4A-BC804EB24DEF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4" name="!!Text1">
              <a:extLst>
                <a:ext uri="{FF2B5EF4-FFF2-40B4-BE49-F238E27FC236}">
                  <a16:creationId xmlns:a16="http://schemas.microsoft.com/office/drawing/2014/main" id="{E7BCEFA6-ABE7-154E-9447-1A29A053717B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9BF1C6A8-12A3-30B7-BA4F-4584B93EBCDF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4C662304-CE1F-6111-6A81-1D7B858B78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279CA56C-6E12-21A9-B2C6-49EF7BB03A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!!SubTitle">
            <a:extLst>
              <a:ext uri="{FF2B5EF4-FFF2-40B4-BE49-F238E27FC236}">
                <a16:creationId xmlns:a16="http://schemas.microsoft.com/office/drawing/2014/main" id="{B60B1464-C602-908D-211A-F73B56D2B79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9" name="!!MainTitle1">
            <a:extLst>
              <a:ext uri="{FF2B5EF4-FFF2-40B4-BE49-F238E27FC236}">
                <a16:creationId xmlns:a16="http://schemas.microsoft.com/office/drawing/2014/main" id="{94D8C8D8-2D93-56B3-65CC-01326A2C90B9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255F6A4E-9709-EAAC-D3C6-338A3923276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1" name="Freeform 26">
            <a:extLst>
              <a:ext uri="{FF2B5EF4-FFF2-40B4-BE49-F238E27FC236}">
                <a16:creationId xmlns:a16="http://schemas.microsoft.com/office/drawing/2014/main" id="{187B7BD6-8046-E24E-375C-AF18D068E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2" name="Freeform 70">
            <a:extLst>
              <a:ext uri="{FF2B5EF4-FFF2-40B4-BE49-F238E27FC236}">
                <a16:creationId xmlns:a16="http://schemas.microsoft.com/office/drawing/2014/main" id="{9E077ED2-F783-5A5B-D7EF-8FD1B4748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3" name="Freeform 16">
            <a:extLst>
              <a:ext uri="{FF2B5EF4-FFF2-40B4-BE49-F238E27FC236}">
                <a16:creationId xmlns:a16="http://schemas.microsoft.com/office/drawing/2014/main" id="{C553D714-FF22-629A-15AA-482482ACE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4" name="Freeform 15">
            <a:extLst>
              <a:ext uri="{FF2B5EF4-FFF2-40B4-BE49-F238E27FC236}">
                <a16:creationId xmlns:a16="http://schemas.microsoft.com/office/drawing/2014/main" id="{C14EF1E0-5B03-8EB4-B19B-178FB8055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5" name="Freeform 74">
            <a:extLst>
              <a:ext uri="{FF2B5EF4-FFF2-40B4-BE49-F238E27FC236}">
                <a16:creationId xmlns:a16="http://schemas.microsoft.com/office/drawing/2014/main" id="{9181AD4E-B39E-4AC7-62E4-1429F5DB9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6" name="Group 13">
            <a:extLst>
              <a:ext uri="{FF2B5EF4-FFF2-40B4-BE49-F238E27FC236}">
                <a16:creationId xmlns:a16="http://schemas.microsoft.com/office/drawing/2014/main" id="{D4663DAB-2194-6CAC-5B0E-E321E389D627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77" name="Freeform 48">
              <a:extLst>
                <a:ext uri="{FF2B5EF4-FFF2-40B4-BE49-F238E27FC236}">
                  <a16:creationId xmlns:a16="http://schemas.microsoft.com/office/drawing/2014/main" id="{2DF6FE85-B769-1E62-1CB9-89DB7973F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8" name="Freeform 49">
              <a:extLst>
                <a:ext uri="{FF2B5EF4-FFF2-40B4-BE49-F238E27FC236}">
                  <a16:creationId xmlns:a16="http://schemas.microsoft.com/office/drawing/2014/main" id="{1C50D463-01EC-787C-B8B3-368673D37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9" name="Freeform 50">
              <a:extLst>
                <a:ext uri="{FF2B5EF4-FFF2-40B4-BE49-F238E27FC236}">
                  <a16:creationId xmlns:a16="http://schemas.microsoft.com/office/drawing/2014/main" id="{87376C81-BE99-1BD6-6D48-7439B7E00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0" name="Freeform 51">
              <a:extLst>
                <a:ext uri="{FF2B5EF4-FFF2-40B4-BE49-F238E27FC236}">
                  <a16:creationId xmlns:a16="http://schemas.microsoft.com/office/drawing/2014/main" id="{3256378B-E594-1447-5157-33DCFDF0F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C7D21A4D-6270-8CA9-32AC-91C36686FA36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172">
            <a:extLst>
              <a:ext uri="{FF2B5EF4-FFF2-40B4-BE49-F238E27FC236}">
                <a16:creationId xmlns:a16="http://schemas.microsoft.com/office/drawing/2014/main" id="{0806D77F-C949-AC89-497A-D09B9BD2EA53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554D4787-A2F0-FFD5-184E-290449562223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9336F4C5-78F0-D8AA-AF13-D4C8442D2EAC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DF6569A4-719B-D958-DA50-11B2226CDD17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949ED736-7F63-7D90-5C83-749F1BF008CE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063001A7-95CB-EF97-C914-34C60AB571E0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3ABF155-D131-1E86-A965-16E12396733D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26EFD97-D491-FEE3-9376-20F6E15B7329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26968FE7-C1C7-AB8F-D5F6-BEE5A41967FB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FA9EA7A9-5568-854E-4F01-9F2402214721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3D7EE1C6-1303-5E68-1353-035E187EB17D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439A5AF7-EA32-87B5-4604-8B688D418983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2902E213-9404-2420-B464-E8BF9B1CF181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556B834F-8B62-1603-5A2A-D2E74175968C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85AF2DC6-C3F2-CF87-DADA-EA70391AD88B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BB10FA5C-F81B-4224-D465-C4862113FD41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15308912-B082-705B-815F-3B2813BD81B5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09DBDA59-82C2-E607-C404-DE9061D8E4AE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DAAA48E8-9BC6-E5DC-2B45-0AEE706B8C54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E1D9FF57-9B5B-2D74-3FA4-412362FA5B1A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71FE317D-AC50-4179-02DF-7A470944BA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1AB08D2E-26F5-ECB2-D2E5-93D5E6525507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B72951DD-AC39-99FD-7E47-735B3365ACD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FBA74770-6DB7-53A8-7930-AC409855D0CE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5A440C98-A535-1D03-C3F3-89BEB9874193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FBF50A9F-531E-0C5A-FB9D-E150C94F426B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F912B762-5E59-F7C5-FC49-AF6BB768ABFF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A58BE167-C5C8-0CF8-16FB-1FC8C96FB1E7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7221C70A-A3BF-4EF8-1960-C1CEDCC79C27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67C031B4-9416-8F71-ABA9-AD623DFD2B9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38D32D05-6356-886D-518F-BE978DB6508B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5F2F9339-95F5-F9D1-F1D5-D7D709038916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D8DABDAF-2E66-BDC6-6AA3-2E06BC770478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2360DC68-4134-43F0-48FC-95E875F9C2A3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16D6773F-B52B-2C9B-2957-B8C8FB83AE80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BE12EE4C-9FFF-887E-8865-1D39C079B1B6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209" name="!!Text3">
              <a:extLst>
                <a:ext uri="{FF2B5EF4-FFF2-40B4-BE49-F238E27FC236}">
                  <a16:creationId xmlns:a16="http://schemas.microsoft.com/office/drawing/2014/main" id="{8E9BA4B2-04F5-1D7C-F8CD-1263A7B5D225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85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0" name="!!Text2">
              <a:extLst>
                <a:ext uri="{FF2B5EF4-FFF2-40B4-BE49-F238E27FC236}">
                  <a16:creationId xmlns:a16="http://schemas.microsoft.com/office/drawing/2014/main" id="{C9A7B896-5BD6-17E5-1315-7C294A1F54F7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!!Text1">
              <a:extLst>
                <a:ext uri="{FF2B5EF4-FFF2-40B4-BE49-F238E27FC236}">
                  <a16:creationId xmlns:a16="http://schemas.microsoft.com/office/drawing/2014/main" id="{A18F4A78-1F58-FB9A-BD1A-88C7298ABC18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052B1F77-D947-C1D5-260B-15832C145A84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213" name="!!Text3">
              <a:extLst>
                <a:ext uri="{FF2B5EF4-FFF2-40B4-BE49-F238E27FC236}">
                  <a16:creationId xmlns:a16="http://schemas.microsoft.com/office/drawing/2014/main" id="{39E06060-B3A4-E101-DB0E-D48D9AA98305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85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4" name="!!Text2">
              <a:extLst>
                <a:ext uri="{FF2B5EF4-FFF2-40B4-BE49-F238E27FC236}">
                  <a16:creationId xmlns:a16="http://schemas.microsoft.com/office/drawing/2014/main" id="{1DBCBFC9-ED8C-C4BC-1418-B513DCB1918A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5" name="!!Text1">
              <a:extLst>
                <a:ext uri="{FF2B5EF4-FFF2-40B4-BE49-F238E27FC236}">
                  <a16:creationId xmlns:a16="http://schemas.microsoft.com/office/drawing/2014/main" id="{5532190E-2A93-6BF7-BFC0-493B38824E99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B8CF3CFB-985C-F0FA-B619-4A7F870500BB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217" name="!!Text3">
              <a:extLst>
                <a:ext uri="{FF2B5EF4-FFF2-40B4-BE49-F238E27FC236}">
                  <a16:creationId xmlns:a16="http://schemas.microsoft.com/office/drawing/2014/main" id="{0EFA45B0-99DF-048F-45B0-A4DA4E1E7D6A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85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!!Text2">
              <a:extLst>
                <a:ext uri="{FF2B5EF4-FFF2-40B4-BE49-F238E27FC236}">
                  <a16:creationId xmlns:a16="http://schemas.microsoft.com/office/drawing/2014/main" id="{03DC9C93-02C6-7AF2-D7C7-F71425A95D0A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!!Text1">
              <a:extLst>
                <a:ext uri="{FF2B5EF4-FFF2-40B4-BE49-F238E27FC236}">
                  <a16:creationId xmlns:a16="http://schemas.microsoft.com/office/drawing/2014/main" id="{75930191-369A-42DC-ED6A-2B1AF3A64812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1423545-9B81-4098-BB5C-448649CB9719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FC6DC1CE-499D-E670-8212-7F8A37B766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AE25DC1B-5BDD-CFD0-B99D-2DF6E2FDA341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E55D48BF-A464-1143-532B-B87D0CB31A79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97718007-434A-D023-F890-3D9C1427AC31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7F10E1D7-385E-AF83-6B1C-0E2D2C99FFAD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3875914B-7C0C-AB5F-348E-8105C5D2E910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EF2077E4-4792-EF6B-EB32-F1D3405278F5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FA456AF1-1AB4-18ED-06AC-392E789E3D2F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C3883930-DF1B-556F-606F-27E06A520AC5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801C7ECF-203D-2277-1C98-944DA55BC0D8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368744D5-D83A-B0F6-D9D0-4B63A5FC7637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E13B4B1C-CF4B-B07B-6CAF-B7B8833FF798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5D925FDA-1687-9D4E-4E87-5D9FD12A47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59B189C7-CFAE-890D-3C31-B25AED9219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1FAE0A09-082B-BDF6-006B-7308A521601E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58DB360A-3299-E609-3E3F-64E4347E0C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E117C5BE-40DF-3063-62DA-55C1BAF32F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9ECBD9BB-7D95-67E9-E3A6-AE2D9A2B7AE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D3112216-63DD-77F7-9EAC-3AEA5C4E162D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F2248236-A9B3-31D5-2248-5983220F821E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3E9D150C-14C9-9E58-363E-46A2BC1114CF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22D54688-24F5-6F8C-9047-B33C3F6153EB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2F4ADD75-B44D-FED7-A4BA-1DA86CBC0A8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FBC711D0-8DB8-A5B9-C8DE-9C9C2BF8D876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B2DB52CB-AC27-1A36-302D-86D213BE595A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8D41E260-37A9-E9DC-3E4C-C31A5D764F64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CD401EEC-250C-82FD-6D41-CEED037FA81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8335C0FA-F325-4506-6732-81AB1DFE3BF6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6D8E312B-B8E1-F261-D979-5BAEC2A042FF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B1C60AA6-FBC3-BD0C-2BC0-74BF4834BA9B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4D31A563-A2CC-4DE6-094A-A18AE82A5661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13EE5E1C-30F0-6473-9F87-8657B3996538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1B117C89-915F-CD70-1520-E553049CE818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254" name="!!Text3">
              <a:extLst>
                <a:ext uri="{FF2B5EF4-FFF2-40B4-BE49-F238E27FC236}">
                  <a16:creationId xmlns:a16="http://schemas.microsoft.com/office/drawing/2014/main" id="{797DB80C-B653-ABF1-72B8-FB9B1356A4E1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85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5" name="!!Text2">
              <a:extLst>
                <a:ext uri="{FF2B5EF4-FFF2-40B4-BE49-F238E27FC236}">
                  <a16:creationId xmlns:a16="http://schemas.microsoft.com/office/drawing/2014/main" id="{C2659974-97DC-69E6-F689-A39F16746F91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!!Text1">
              <a:extLst>
                <a:ext uri="{FF2B5EF4-FFF2-40B4-BE49-F238E27FC236}">
                  <a16:creationId xmlns:a16="http://schemas.microsoft.com/office/drawing/2014/main" id="{69162954-03CF-5D6E-3721-5DD64CAE68DD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398CFC37-6920-CC8A-A980-32A7A0BBDFC7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258" name="!!Text3">
              <a:extLst>
                <a:ext uri="{FF2B5EF4-FFF2-40B4-BE49-F238E27FC236}">
                  <a16:creationId xmlns:a16="http://schemas.microsoft.com/office/drawing/2014/main" id="{F37264DA-A24B-7166-8C6C-800843553C5A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85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!!Text2">
              <a:extLst>
                <a:ext uri="{FF2B5EF4-FFF2-40B4-BE49-F238E27FC236}">
                  <a16:creationId xmlns:a16="http://schemas.microsoft.com/office/drawing/2014/main" id="{81E1F15B-B62F-CAA6-B8C5-BA783AF79CEF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0" name="!!Text1">
              <a:extLst>
                <a:ext uri="{FF2B5EF4-FFF2-40B4-BE49-F238E27FC236}">
                  <a16:creationId xmlns:a16="http://schemas.microsoft.com/office/drawing/2014/main" id="{E242AB98-A7E4-86CB-108F-5936ABD0CD8D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3F9C8ADB-E8ED-1858-CEE8-52C9332D7B97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262" name="!!Text3">
              <a:extLst>
                <a:ext uri="{FF2B5EF4-FFF2-40B4-BE49-F238E27FC236}">
                  <a16:creationId xmlns:a16="http://schemas.microsoft.com/office/drawing/2014/main" id="{315EDAD7-77EE-C546-576D-055DCEFCACF2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tx2">
                      <a:lumMod val="85000"/>
                    </a:schemeClr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3" name="!!Text2">
              <a:extLst>
                <a:ext uri="{FF2B5EF4-FFF2-40B4-BE49-F238E27FC236}">
                  <a16:creationId xmlns:a16="http://schemas.microsoft.com/office/drawing/2014/main" id="{94B894F7-2235-4001-6339-F796C4EED4B5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4" name="!!Text1">
              <a:extLst>
                <a:ext uri="{FF2B5EF4-FFF2-40B4-BE49-F238E27FC236}">
                  <a16:creationId xmlns:a16="http://schemas.microsoft.com/office/drawing/2014/main" id="{569E435E-91A2-1D81-2A83-D051F54EDCCA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36AF3EC9-26FD-6292-84C0-AE90198E31D5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B7BB9455-73D3-50D9-7DD0-BB927564AE5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04058099-FFA0-54DC-AB72-F8B5053669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!!SubTitle">
            <a:extLst>
              <a:ext uri="{FF2B5EF4-FFF2-40B4-BE49-F238E27FC236}">
                <a16:creationId xmlns:a16="http://schemas.microsoft.com/office/drawing/2014/main" id="{0C690A4D-281C-F735-EAB4-B99620C7050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9" name="!!MainTitle1">
            <a:extLst>
              <a:ext uri="{FF2B5EF4-FFF2-40B4-BE49-F238E27FC236}">
                <a16:creationId xmlns:a16="http://schemas.microsoft.com/office/drawing/2014/main" id="{F6D8871B-3D32-9298-6630-CFA7830679A6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7325CF20-BC46-9CD9-503F-E3EA12055F4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1" name="Freeform 26">
            <a:extLst>
              <a:ext uri="{FF2B5EF4-FFF2-40B4-BE49-F238E27FC236}">
                <a16:creationId xmlns:a16="http://schemas.microsoft.com/office/drawing/2014/main" id="{80310237-68B1-7831-EA4D-3F89B0371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2" name="Freeform 70">
            <a:extLst>
              <a:ext uri="{FF2B5EF4-FFF2-40B4-BE49-F238E27FC236}">
                <a16:creationId xmlns:a16="http://schemas.microsoft.com/office/drawing/2014/main" id="{64C8A3FB-6975-2E5F-6904-585376925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3" name="Freeform 16">
            <a:extLst>
              <a:ext uri="{FF2B5EF4-FFF2-40B4-BE49-F238E27FC236}">
                <a16:creationId xmlns:a16="http://schemas.microsoft.com/office/drawing/2014/main" id="{E31A0753-E25E-EB3E-B5E7-8A364C7E9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4" name="Freeform 15">
            <a:extLst>
              <a:ext uri="{FF2B5EF4-FFF2-40B4-BE49-F238E27FC236}">
                <a16:creationId xmlns:a16="http://schemas.microsoft.com/office/drawing/2014/main" id="{BC57B8F7-F6F4-C8C6-F9D8-2977727FB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5" name="Freeform 74">
            <a:extLst>
              <a:ext uri="{FF2B5EF4-FFF2-40B4-BE49-F238E27FC236}">
                <a16:creationId xmlns:a16="http://schemas.microsoft.com/office/drawing/2014/main" id="{1A8E908D-1276-E6B4-0F9E-DF3C3A5A5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6" name="Group 13">
            <a:extLst>
              <a:ext uri="{FF2B5EF4-FFF2-40B4-BE49-F238E27FC236}">
                <a16:creationId xmlns:a16="http://schemas.microsoft.com/office/drawing/2014/main" id="{B1CA7469-69A0-0ED8-4823-AE1DBFDF51B9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77" name="Freeform 48">
              <a:extLst>
                <a:ext uri="{FF2B5EF4-FFF2-40B4-BE49-F238E27FC236}">
                  <a16:creationId xmlns:a16="http://schemas.microsoft.com/office/drawing/2014/main" id="{9882EEA5-B588-CB5C-909C-DF5B0A97F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8" name="Freeform 49">
              <a:extLst>
                <a:ext uri="{FF2B5EF4-FFF2-40B4-BE49-F238E27FC236}">
                  <a16:creationId xmlns:a16="http://schemas.microsoft.com/office/drawing/2014/main" id="{6221F0F9-651D-B731-B34C-6AD699537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9" name="Freeform 50">
              <a:extLst>
                <a:ext uri="{FF2B5EF4-FFF2-40B4-BE49-F238E27FC236}">
                  <a16:creationId xmlns:a16="http://schemas.microsoft.com/office/drawing/2014/main" id="{9F820872-2E9F-998D-CB01-2591603FA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0" name="Freeform 51">
              <a:extLst>
                <a:ext uri="{FF2B5EF4-FFF2-40B4-BE49-F238E27FC236}">
                  <a16:creationId xmlns:a16="http://schemas.microsoft.com/office/drawing/2014/main" id="{F3CDB564-BE05-F4D1-B87B-6BCEC1414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E91FCB96-CBE9-C977-9716-63D643E98134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omb/>
      </p:transition>
    </mc:Choice>
    <mc:Fallback xmlns=""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172">
            <a:extLst>
              <a:ext uri="{FF2B5EF4-FFF2-40B4-BE49-F238E27FC236}">
                <a16:creationId xmlns:a16="http://schemas.microsoft.com/office/drawing/2014/main" id="{898AE03F-2FDB-BD19-8269-7BDE1D5FF280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29F78A5C-CE5E-426F-C46C-0360B8EF31E1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B6DF043A-1132-29F2-00C5-CAE8B50DD339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B902B680-E863-85B0-4CE1-F918AD48CD85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C4129C21-F15B-104E-F113-E426C43F2A73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1C7F2917-7998-7875-3CA4-62ECCA6474DA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F12535AA-E5DA-0685-DA80-7D7CA00A0AF7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EB9236AA-81E2-3F68-4405-5E33F191417E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7A1BD9F6-0774-9D35-600F-816ABDB541D8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012EED12-1969-B6AF-554F-CD2D0C6430A9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30C9F7C0-D5EC-869B-9940-5DC4D0319DB1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A91C4AE6-A447-636F-EFF1-5720AA67FBCE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D50E78DB-B41F-62DC-5E24-BC1D376D7B72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C5568E41-9823-C33D-2FDC-2785A781A635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E1E0AED0-1BEA-285B-3161-716539AB0555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9500DC8A-E39C-AF6E-EBFD-B2C12C8E1E40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6463E41-65C4-CACB-95E0-069F5C39A9E8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27335F0E-05B3-47B6-45F2-4BF391521239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84FBD4DF-8016-0559-F769-19E1175D9CE5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0B55468C-FE5F-D88A-57C3-90D29A510D9A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A2D21A6C-F121-EF52-4378-2B9D7BBA02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CE83A269-67B3-5FF9-37E6-C0FC585D6750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DBD8D712-9338-3DD5-4F7C-8B0A5656B01A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EC335367-5A7D-36D8-FDC7-A5E7DCB8F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DD3196D-93EE-681D-73CD-AE6A8D10C25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49BC3C86-7401-BBC6-D8A7-D0B0FD409015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4BA4B045-F088-5B21-A1E5-77458C4FF272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74762B63-E20A-9596-CC2D-2B88F83FA29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E2809386-BC25-7466-1705-D7D36A232844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A403C760-737A-0D31-46F1-C9BE7C57794C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258120EC-6ABF-DD1C-4BA6-3861B7478D1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80A9A893-09E4-4517-FD60-1E23CA9B189F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58ECE853-72BB-A3C3-F0FD-F15191DC7D87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FA3B44C4-EDEE-9DB4-AAAF-B85B943615CD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D10647D5-9F55-19AB-247D-62E82EF4AF61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C9649161-63F6-AB09-DD2D-E62F00603B6F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209" name="!!Text3">
              <a:extLst>
                <a:ext uri="{FF2B5EF4-FFF2-40B4-BE49-F238E27FC236}">
                  <a16:creationId xmlns:a16="http://schemas.microsoft.com/office/drawing/2014/main" id="{8DE67634-673B-69B2-5CB4-D3943111DF7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0" name="!!Text2">
              <a:extLst>
                <a:ext uri="{FF2B5EF4-FFF2-40B4-BE49-F238E27FC236}">
                  <a16:creationId xmlns:a16="http://schemas.microsoft.com/office/drawing/2014/main" id="{8C5934F3-2D1A-615F-D45F-133438D91E47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!!Text1">
              <a:extLst>
                <a:ext uri="{FF2B5EF4-FFF2-40B4-BE49-F238E27FC236}">
                  <a16:creationId xmlns:a16="http://schemas.microsoft.com/office/drawing/2014/main" id="{C41C7591-A907-4F78-DF03-4B54FDF71322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757AD5A8-7592-74E1-BEEB-35F45C30F574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213" name="!!Text3">
              <a:extLst>
                <a:ext uri="{FF2B5EF4-FFF2-40B4-BE49-F238E27FC236}">
                  <a16:creationId xmlns:a16="http://schemas.microsoft.com/office/drawing/2014/main" id="{167AE297-2F71-DB9F-F61B-62128EE7F9E8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4" name="!!Text2">
              <a:extLst>
                <a:ext uri="{FF2B5EF4-FFF2-40B4-BE49-F238E27FC236}">
                  <a16:creationId xmlns:a16="http://schemas.microsoft.com/office/drawing/2014/main" id="{718EE85B-5D94-60CD-504A-F830B2B9A970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5" name="!!Text1">
              <a:extLst>
                <a:ext uri="{FF2B5EF4-FFF2-40B4-BE49-F238E27FC236}">
                  <a16:creationId xmlns:a16="http://schemas.microsoft.com/office/drawing/2014/main" id="{D1FD08BD-A7EF-5852-94E1-433C381A46DF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14495AEE-17C7-46EC-E6F8-753F9DF0F31C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217" name="!!Text3">
              <a:extLst>
                <a:ext uri="{FF2B5EF4-FFF2-40B4-BE49-F238E27FC236}">
                  <a16:creationId xmlns:a16="http://schemas.microsoft.com/office/drawing/2014/main" id="{65DCEEB8-082C-02E1-658A-FAD9E5829A95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!!Text2">
              <a:extLst>
                <a:ext uri="{FF2B5EF4-FFF2-40B4-BE49-F238E27FC236}">
                  <a16:creationId xmlns:a16="http://schemas.microsoft.com/office/drawing/2014/main" id="{8DF36DAB-9B6C-0F66-6868-E0E21068D574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!!Text1">
              <a:extLst>
                <a:ext uri="{FF2B5EF4-FFF2-40B4-BE49-F238E27FC236}">
                  <a16:creationId xmlns:a16="http://schemas.microsoft.com/office/drawing/2014/main" id="{C1746B20-7D5B-4DF4-55DE-D424E7D87CFE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5CC694D8-29E1-DF4C-9509-1D835C7C8FC8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2E365DB4-32D6-BDF8-149C-550C0CF6C2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E44C7ACB-F4DC-9803-8CA6-039CDD2FC046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1AA743F6-1E99-85C0-6CB8-D737B8C58F29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494CFD08-4DC4-81E7-F865-8FD044570B73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60F69AB2-B8B3-D1B8-AC73-C614BE7B6160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023289AD-D9FF-F472-C92A-4EAEE5214F71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C08DB1EA-6A68-7228-1046-ACD28A3F6008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17E78CC5-6991-CCB6-ED98-BE16660D12FC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CF779A53-0CE4-27C2-C274-FF0D69F5849F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A499A4A7-6E57-8F2C-2586-0C141B09C5D6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508FFB0-96A8-47A3-7FC8-A4F3CF75A5B9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C2E3FC8E-B0BF-44BE-BD1A-BF264CD1C1B8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6FC1F382-8CE6-52DC-A4AF-EB11709B02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6599668A-C02D-C121-1CB2-5F62323142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C401F3A8-F154-F980-7379-6A145909ABDE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6E876B13-1882-4575-C736-2634CFF7C0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5F9DA0D9-E6A5-0DDE-E165-3D402FEDD4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EFB56F33-A2FA-CF87-AE03-1CC623754C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769C21FE-5E1D-C641-510B-04C5B1352873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A151DEA8-1960-D00B-30F3-3D6F29542F5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BABD827D-ED5A-3B80-49CF-9CE3785D9C42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0517AB24-B93E-17BE-E067-F86E027B1F3B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7066016C-2219-F3C1-1500-D82AA6FD317A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19BBF78E-89F2-0981-C59F-C4A155A6FCFF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2791C838-1D35-310B-746C-4F0DB391D7A6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3C2FE672-4BC4-DEE9-4155-50270FB07F8D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900C7EFB-19D2-55FA-19B3-F9D31E28BE37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CD95CDFE-1BCD-8E0C-1F94-231DFEA8F1AC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7B67FE7A-D7B7-100A-B26B-F32B75526B8B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95EF8411-04B1-8B4C-D130-A13E0D6C2636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65A430A2-1EE2-6AF8-6393-F81F3DC84250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4E059E10-B4FA-BFCD-2331-58BAD77EAD1D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D3F43E57-77CD-CDD8-806C-642BD061CECD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254" name="!!Text3">
              <a:extLst>
                <a:ext uri="{FF2B5EF4-FFF2-40B4-BE49-F238E27FC236}">
                  <a16:creationId xmlns:a16="http://schemas.microsoft.com/office/drawing/2014/main" id="{3195395B-7B21-A40A-EE9D-741EA0FF7550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5" name="!!Text2">
              <a:extLst>
                <a:ext uri="{FF2B5EF4-FFF2-40B4-BE49-F238E27FC236}">
                  <a16:creationId xmlns:a16="http://schemas.microsoft.com/office/drawing/2014/main" id="{4224F257-E162-252D-4977-81E8A7BC9AFA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!!Text1">
              <a:extLst>
                <a:ext uri="{FF2B5EF4-FFF2-40B4-BE49-F238E27FC236}">
                  <a16:creationId xmlns:a16="http://schemas.microsoft.com/office/drawing/2014/main" id="{C540A048-C61A-BA76-7CC9-643D29269B70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E1C6F63D-7305-FD5B-4561-4D468DDDEA32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258" name="!!Text3">
              <a:extLst>
                <a:ext uri="{FF2B5EF4-FFF2-40B4-BE49-F238E27FC236}">
                  <a16:creationId xmlns:a16="http://schemas.microsoft.com/office/drawing/2014/main" id="{E4600A28-CC89-61F9-A3BC-99B9FDCEFACB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!!Text2">
              <a:extLst>
                <a:ext uri="{FF2B5EF4-FFF2-40B4-BE49-F238E27FC236}">
                  <a16:creationId xmlns:a16="http://schemas.microsoft.com/office/drawing/2014/main" id="{FC1C7F01-F6B6-D2E8-315E-B4E886E95B55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0" name="!!Text1">
              <a:extLst>
                <a:ext uri="{FF2B5EF4-FFF2-40B4-BE49-F238E27FC236}">
                  <a16:creationId xmlns:a16="http://schemas.microsoft.com/office/drawing/2014/main" id="{7CCDD258-4BAE-4249-2CA2-9C3DAF1A64E6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D5099D5D-B713-1D01-2C2A-16D027753462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262" name="!!Text3">
              <a:extLst>
                <a:ext uri="{FF2B5EF4-FFF2-40B4-BE49-F238E27FC236}">
                  <a16:creationId xmlns:a16="http://schemas.microsoft.com/office/drawing/2014/main" id="{90FF8751-2D34-D206-BE68-E64F83B31D9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3" name="!!Text2">
              <a:extLst>
                <a:ext uri="{FF2B5EF4-FFF2-40B4-BE49-F238E27FC236}">
                  <a16:creationId xmlns:a16="http://schemas.microsoft.com/office/drawing/2014/main" id="{753176A3-DC4F-5EA6-116C-6D21BE94A77C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4" name="!!Text1">
              <a:extLst>
                <a:ext uri="{FF2B5EF4-FFF2-40B4-BE49-F238E27FC236}">
                  <a16:creationId xmlns:a16="http://schemas.microsoft.com/office/drawing/2014/main" id="{D67227F9-F902-975A-24DF-811324A07793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939802F1-4F1B-0512-7FE0-B1D1D6A6E806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450DEF06-1900-1DDF-6F54-DF95B148C1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0A66E7F6-195A-B132-9B2B-1CB1E0729B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!!SubTitle">
            <a:extLst>
              <a:ext uri="{FF2B5EF4-FFF2-40B4-BE49-F238E27FC236}">
                <a16:creationId xmlns:a16="http://schemas.microsoft.com/office/drawing/2014/main" id="{03390B2A-C5A9-E159-37B0-60B16FAED22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9" name="!!MainTitle1">
            <a:extLst>
              <a:ext uri="{FF2B5EF4-FFF2-40B4-BE49-F238E27FC236}">
                <a16:creationId xmlns:a16="http://schemas.microsoft.com/office/drawing/2014/main" id="{3BB085E9-0032-309B-D685-106371FC6A45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1CDDFA71-3D1B-0F5A-8BFA-902945173A7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1" name="Freeform 26">
            <a:extLst>
              <a:ext uri="{FF2B5EF4-FFF2-40B4-BE49-F238E27FC236}">
                <a16:creationId xmlns:a16="http://schemas.microsoft.com/office/drawing/2014/main" id="{D68D1C91-3CBC-AFE3-B2B4-524795FBB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2" name="Freeform 70">
            <a:extLst>
              <a:ext uri="{FF2B5EF4-FFF2-40B4-BE49-F238E27FC236}">
                <a16:creationId xmlns:a16="http://schemas.microsoft.com/office/drawing/2014/main" id="{3023F5EC-F1A0-83E0-E3C2-8D2CC4EA2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3" name="Freeform 16">
            <a:extLst>
              <a:ext uri="{FF2B5EF4-FFF2-40B4-BE49-F238E27FC236}">
                <a16:creationId xmlns:a16="http://schemas.microsoft.com/office/drawing/2014/main" id="{D3383F70-3ABD-ED6D-A6F5-EE7216C68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4" name="Freeform 15">
            <a:extLst>
              <a:ext uri="{FF2B5EF4-FFF2-40B4-BE49-F238E27FC236}">
                <a16:creationId xmlns:a16="http://schemas.microsoft.com/office/drawing/2014/main" id="{3F7D8CAB-27C3-0751-89E3-9991F3502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5" name="Freeform 74">
            <a:extLst>
              <a:ext uri="{FF2B5EF4-FFF2-40B4-BE49-F238E27FC236}">
                <a16:creationId xmlns:a16="http://schemas.microsoft.com/office/drawing/2014/main" id="{3280F8B4-8180-A063-1403-F16320F36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6" name="Group 13">
            <a:extLst>
              <a:ext uri="{FF2B5EF4-FFF2-40B4-BE49-F238E27FC236}">
                <a16:creationId xmlns:a16="http://schemas.microsoft.com/office/drawing/2014/main" id="{CFEA9091-BD92-DE72-4194-B572688D7793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77" name="Freeform 48">
              <a:extLst>
                <a:ext uri="{FF2B5EF4-FFF2-40B4-BE49-F238E27FC236}">
                  <a16:creationId xmlns:a16="http://schemas.microsoft.com/office/drawing/2014/main" id="{2FBC7710-9D98-87A9-36C8-A8326A611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8" name="Freeform 49">
              <a:extLst>
                <a:ext uri="{FF2B5EF4-FFF2-40B4-BE49-F238E27FC236}">
                  <a16:creationId xmlns:a16="http://schemas.microsoft.com/office/drawing/2014/main" id="{A78FB80B-50C5-0426-B1EE-929A4ADC3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9" name="Freeform 50">
              <a:extLst>
                <a:ext uri="{FF2B5EF4-FFF2-40B4-BE49-F238E27FC236}">
                  <a16:creationId xmlns:a16="http://schemas.microsoft.com/office/drawing/2014/main" id="{72FF7C69-37EB-49A6-1DB2-7A9283DA4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0" name="Freeform 51">
              <a:extLst>
                <a:ext uri="{FF2B5EF4-FFF2-40B4-BE49-F238E27FC236}">
                  <a16:creationId xmlns:a16="http://schemas.microsoft.com/office/drawing/2014/main" id="{C79B5658-AE00-4C7A-B95B-BEF9DA3C2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AEC481AA-0D40-AC02-8C18-F3DA25F6A53B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172">
            <a:extLst>
              <a:ext uri="{FF2B5EF4-FFF2-40B4-BE49-F238E27FC236}">
                <a16:creationId xmlns:a16="http://schemas.microsoft.com/office/drawing/2014/main" id="{8DF0FA72-56A8-1448-0134-275FCD03679A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5ED05CC7-C735-8399-8F3C-C7161B3EC0E8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rgbClr val="1C1C1C"/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4370D2C7-0546-59FB-D75B-B00B6CBA7C99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8EB16BF-5D78-EBE4-F7C4-CF8C5899E977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4155F68A-F622-B64B-F864-62E00D3B75FD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65E05019-FCE5-D600-451D-2EAEA42E13F2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16BDE773-B751-E0DB-2D50-130DCA37973B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BF213DB-06B4-46BB-3506-63C762EB6FAF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638F0505-0A03-3CDC-6521-BF31EE754B95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328C6084-75AD-9670-2018-929D6A1D18D1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8D1947A-F251-D6DA-5046-D16175127250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4D294AF8-8305-5FDB-F705-7333A0F04A1E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0FAE6D77-966D-CE1E-306E-4ACEA233F2FD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7F038145-241D-7089-030A-EB977336C0D8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F91D21A4-A9ED-7B04-31DE-35E7427888DD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1295B2D1-B4EE-59A2-B2D1-3D614A676E0D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6930D19F-88FF-02F4-B838-FC93F75FA2EF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3F71FC87-7A93-5BCA-F81E-B58C1B591F2D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286FBE09-3131-AED6-8D31-DCBC909492F8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4E35FC11-69B1-6E0F-AAFC-40D14711C4C7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886028D8-1C8F-7BF3-AD9D-6F8A7F91B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DD7E9AAC-4000-AB74-DB59-B70A9B388036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7905D5A9-131A-0E53-8920-9A020CCFC562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7C60C423-9888-368C-777F-DFDAD6A9DE3C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C8823F12-7C38-CD51-D0F5-CC49DB469B1A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D54814BA-02EC-0592-F4C9-74B2EAED491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7586840C-6D2B-035B-E72C-8DD4F59E3852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DD024B34-B4A3-A2CF-FBC1-0B6CAD2ECFD4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1DC20A7C-30A1-139F-22F3-F640C6E22757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ABA6C94A-FDAF-9381-2AFA-19D16FF5D8B1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AAD129CD-3302-AD72-DEB4-4BE42820CA6F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08CBC6CF-83B0-80ED-A89B-26FBD80045AF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407E6DEE-D53D-8B83-1CE9-3D4C25E77B7E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84F1DD9B-1E1E-492D-0CF9-E906F75BA350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D727F705-6882-D653-4EFF-DE022579B664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EFE5260D-0B2D-60B3-4294-0D3FFAEF3C2F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209" name="!!Text3">
              <a:extLst>
                <a:ext uri="{FF2B5EF4-FFF2-40B4-BE49-F238E27FC236}">
                  <a16:creationId xmlns:a16="http://schemas.microsoft.com/office/drawing/2014/main" id="{928ECA64-AC5E-75FE-CF5F-0A48E79006A4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0" name="!!Text2">
              <a:extLst>
                <a:ext uri="{FF2B5EF4-FFF2-40B4-BE49-F238E27FC236}">
                  <a16:creationId xmlns:a16="http://schemas.microsoft.com/office/drawing/2014/main" id="{E7D3A23D-E3EE-F601-88E4-2C8D27D31696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!!Text1">
              <a:extLst>
                <a:ext uri="{FF2B5EF4-FFF2-40B4-BE49-F238E27FC236}">
                  <a16:creationId xmlns:a16="http://schemas.microsoft.com/office/drawing/2014/main" id="{62512A53-B398-DB53-13D7-6CB670D116E9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6C385A2-4D06-EB63-6C16-03056477A783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213" name="!!Text3">
              <a:extLst>
                <a:ext uri="{FF2B5EF4-FFF2-40B4-BE49-F238E27FC236}">
                  <a16:creationId xmlns:a16="http://schemas.microsoft.com/office/drawing/2014/main" id="{AB3FCB4A-665F-8CAE-77A5-3C5879994C73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4" name="!!Text2">
              <a:extLst>
                <a:ext uri="{FF2B5EF4-FFF2-40B4-BE49-F238E27FC236}">
                  <a16:creationId xmlns:a16="http://schemas.microsoft.com/office/drawing/2014/main" id="{416E2BAC-2DDA-C027-D732-882F410771D5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5" name="!!Text1">
              <a:extLst>
                <a:ext uri="{FF2B5EF4-FFF2-40B4-BE49-F238E27FC236}">
                  <a16:creationId xmlns:a16="http://schemas.microsoft.com/office/drawing/2014/main" id="{BEAF0FBE-FB09-EDF3-0B11-C375C6B886EB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B2F97830-AC57-DC3F-59D1-C5EA1D6B866D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217" name="!!Text3">
              <a:extLst>
                <a:ext uri="{FF2B5EF4-FFF2-40B4-BE49-F238E27FC236}">
                  <a16:creationId xmlns:a16="http://schemas.microsoft.com/office/drawing/2014/main" id="{C8198074-FAF5-E9D0-B6CC-B41AED261C6A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!!Text2">
              <a:extLst>
                <a:ext uri="{FF2B5EF4-FFF2-40B4-BE49-F238E27FC236}">
                  <a16:creationId xmlns:a16="http://schemas.microsoft.com/office/drawing/2014/main" id="{8FF5D184-ED18-EE33-3D09-746B51059F69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!!Text1">
              <a:extLst>
                <a:ext uri="{FF2B5EF4-FFF2-40B4-BE49-F238E27FC236}">
                  <a16:creationId xmlns:a16="http://schemas.microsoft.com/office/drawing/2014/main" id="{8CF6BE3E-64E1-2140-D5F1-27358B91512B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4553193C-67F3-FEAD-674D-1A9A3BD074C2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F09F64BC-0741-5115-64F5-D2B4ECB527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3796C2AF-2E2B-4D2B-4F25-D20D39B99B2F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14ED221B-CDE6-383C-3F58-81A2033AD856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11356211-038B-9D60-B079-65A3F6D2CAEB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18DA1690-2BA8-35A5-7783-A6CCED548675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561139E8-04DE-CADA-5F7B-30917D2921CF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50ABD82-E04C-A95F-59C2-66254F21B3EE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DB48C96-8101-CE72-B454-D2551F95C1A4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F06E189E-A6E7-D551-50BB-5094FAFE00F7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FC7CCFC2-05AA-553D-94B6-1249A4FAD5DF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7FED5363-12CF-3CA6-776A-4DA1DC9D4D3C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74272B00-F2D4-1EF3-F56F-533CEAA0EB99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83EEE723-82AF-840F-0630-706A662968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86696B93-97C8-ED4E-F9D3-3B7EB6711A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46C4CD05-D12D-D113-CE5D-BF29F2679D5E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3754B3E9-9CDB-A662-E20F-7EF49CAF41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9A47F4F3-EA23-FBD0-2D6B-6E05EBDF1A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521D6F89-516F-EB0E-3A81-0C16C9A0969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42BACD14-B5E5-F6F1-340A-5A24C93B8B99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022D255A-2218-D2E2-F824-8363C784F898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A3B03775-CF83-DB95-98BA-36CA10B4A4C6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52F56CA2-E1C2-20EB-2C56-4D3B87901F13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155288F5-E8E6-4A9A-2874-E9FCA22B703D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FF6F7C72-9D05-6C3C-EF87-305DE2829A3B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6D3E7354-5F23-ECC9-5CC7-4F833CBAD41E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4F207A5E-F0FB-3FD7-7688-2DD99C9FFEC4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DE5F7CBB-D1F3-B22D-8869-4B31F24863EC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BACE8944-25DE-19D2-C655-42005DF0A0E2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BFCC6719-1D78-AB6B-F0DE-0B38B63D6EF7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2D390A5F-252D-91A9-EF31-696CB7B50DFC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DA386CB2-E470-AF8E-A0BB-F004F11DDF80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29D82597-205F-6D26-4B8C-5C737588E27E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9866D56E-C529-647F-6C7C-E840DE89AE2B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254" name="!!Text3">
              <a:extLst>
                <a:ext uri="{FF2B5EF4-FFF2-40B4-BE49-F238E27FC236}">
                  <a16:creationId xmlns:a16="http://schemas.microsoft.com/office/drawing/2014/main" id="{2FB2CCC3-F26D-8237-6A48-884B329D1F58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5" name="!!Text2">
              <a:extLst>
                <a:ext uri="{FF2B5EF4-FFF2-40B4-BE49-F238E27FC236}">
                  <a16:creationId xmlns:a16="http://schemas.microsoft.com/office/drawing/2014/main" id="{0789635C-218E-7BE0-524D-F9ED5F31E358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!!Text1">
              <a:extLst>
                <a:ext uri="{FF2B5EF4-FFF2-40B4-BE49-F238E27FC236}">
                  <a16:creationId xmlns:a16="http://schemas.microsoft.com/office/drawing/2014/main" id="{99347416-FEFC-2766-16B2-AEF901646037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C72C66B7-E34F-BDDA-2C15-E9F936803331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258" name="!!Text3">
              <a:extLst>
                <a:ext uri="{FF2B5EF4-FFF2-40B4-BE49-F238E27FC236}">
                  <a16:creationId xmlns:a16="http://schemas.microsoft.com/office/drawing/2014/main" id="{2AF33AD6-E367-E6D1-C8F7-E9E9A7F88131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!!Text2">
              <a:extLst>
                <a:ext uri="{FF2B5EF4-FFF2-40B4-BE49-F238E27FC236}">
                  <a16:creationId xmlns:a16="http://schemas.microsoft.com/office/drawing/2014/main" id="{7A40A403-D16F-56AF-33BA-C1C40C37B91D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0" name="!!Text1">
              <a:extLst>
                <a:ext uri="{FF2B5EF4-FFF2-40B4-BE49-F238E27FC236}">
                  <a16:creationId xmlns:a16="http://schemas.microsoft.com/office/drawing/2014/main" id="{C4F57AB0-1536-2CD6-D7FF-59A689C5C844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7D403589-F6DC-3F67-2E51-7EFDF61E68CC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262" name="!!Text3">
              <a:extLst>
                <a:ext uri="{FF2B5EF4-FFF2-40B4-BE49-F238E27FC236}">
                  <a16:creationId xmlns:a16="http://schemas.microsoft.com/office/drawing/2014/main" id="{80E9E0F0-6737-44EF-3812-B5DFDBA5B0E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3" name="!!Text2">
              <a:extLst>
                <a:ext uri="{FF2B5EF4-FFF2-40B4-BE49-F238E27FC236}">
                  <a16:creationId xmlns:a16="http://schemas.microsoft.com/office/drawing/2014/main" id="{3B9E8BD5-EECC-A49A-AE56-4CD541B4BE6F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4" name="!!Text1">
              <a:extLst>
                <a:ext uri="{FF2B5EF4-FFF2-40B4-BE49-F238E27FC236}">
                  <a16:creationId xmlns:a16="http://schemas.microsoft.com/office/drawing/2014/main" id="{5E5D967A-8651-ABE6-FC47-CFC970E7E60F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EEB289EF-827D-6FB0-41D9-97E6D5A90F35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CC5E07C9-F74D-6B60-FDCF-9600BFF59A5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AA1F9C58-86D1-B548-EFC0-04B5DB4019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!!SubTitle">
            <a:extLst>
              <a:ext uri="{FF2B5EF4-FFF2-40B4-BE49-F238E27FC236}">
                <a16:creationId xmlns:a16="http://schemas.microsoft.com/office/drawing/2014/main" id="{D6379552-C3F6-A593-FFB1-C7C980777A7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9" name="!!MainTitle1">
            <a:extLst>
              <a:ext uri="{FF2B5EF4-FFF2-40B4-BE49-F238E27FC236}">
                <a16:creationId xmlns:a16="http://schemas.microsoft.com/office/drawing/2014/main" id="{C1A04F11-5DE3-565F-8045-7300698E1FAA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EC7CDE35-9421-87DF-7307-2F1C42CEEC2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71" name="Freeform 26">
            <a:extLst>
              <a:ext uri="{FF2B5EF4-FFF2-40B4-BE49-F238E27FC236}">
                <a16:creationId xmlns:a16="http://schemas.microsoft.com/office/drawing/2014/main" id="{7785B78E-ADDD-A323-D317-3981CD0EC0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2" name="Freeform 70">
            <a:extLst>
              <a:ext uri="{FF2B5EF4-FFF2-40B4-BE49-F238E27FC236}">
                <a16:creationId xmlns:a16="http://schemas.microsoft.com/office/drawing/2014/main" id="{E6A02A7B-A329-BDC1-27E0-D15733806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3" name="Freeform 16">
            <a:extLst>
              <a:ext uri="{FF2B5EF4-FFF2-40B4-BE49-F238E27FC236}">
                <a16:creationId xmlns:a16="http://schemas.microsoft.com/office/drawing/2014/main" id="{62F95F0A-8543-2CE0-9EA7-CCFBC3BA80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4" name="Freeform 15">
            <a:extLst>
              <a:ext uri="{FF2B5EF4-FFF2-40B4-BE49-F238E27FC236}">
                <a16:creationId xmlns:a16="http://schemas.microsoft.com/office/drawing/2014/main" id="{58214A21-BC30-E329-A1B0-A8D4F9191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75" name="Freeform 74">
            <a:extLst>
              <a:ext uri="{FF2B5EF4-FFF2-40B4-BE49-F238E27FC236}">
                <a16:creationId xmlns:a16="http://schemas.microsoft.com/office/drawing/2014/main" id="{291554FF-0C9C-7D9A-6118-6FD5BFC70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76" name="Group 13">
            <a:extLst>
              <a:ext uri="{FF2B5EF4-FFF2-40B4-BE49-F238E27FC236}">
                <a16:creationId xmlns:a16="http://schemas.microsoft.com/office/drawing/2014/main" id="{A5C17ECC-A3AC-7EE0-EB39-7247971F05A5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77" name="Freeform 48">
              <a:extLst>
                <a:ext uri="{FF2B5EF4-FFF2-40B4-BE49-F238E27FC236}">
                  <a16:creationId xmlns:a16="http://schemas.microsoft.com/office/drawing/2014/main" id="{AD6DBB4E-44CC-D676-B9F1-A74A3ED19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8" name="Freeform 49">
              <a:extLst>
                <a:ext uri="{FF2B5EF4-FFF2-40B4-BE49-F238E27FC236}">
                  <a16:creationId xmlns:a16="http://schemas.microsoft.com/office/drawing/2014/main" id="{F7DBDEF6-4334-DD04-14ED-DC00236C9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9" name="Freeform 50">
              <a:extLst>
                <a:ext uri="{FF2B5EF4-FFF2-40B4-BE49-F238E27FC236}">
                  <a16:creationId xmlns:a16="http://schemas.microsoft.com/office/drawing/2014/main" id="{F9F1666D-27D0-D423-8168-BAA870B1C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0" name="Freeform 51">
              <a:extLst>
                <a:ext uri="{FF2B5EF4-FFF2-40B4-BE49-F238E27FC236}">
                  <a16:creationId xmlns:a16="http://schemas.microsoft.com/office/drawing/2014/main" id="{AD8D68C4-296B-C605-35B1-4D019D78D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DE4C14B0-F36E-AEC4-3649-57DF8E2E5E93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3" grpId="0" animBg="1"/>
          <p:bldP spid="174" grpId="0" animBg="1"/>
          <p:bldP spid="268" grpId="0"/>
          <p:bldP spid="269" grpId="0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val 63">
            <a:extLst>
              <a:ext uri="{FF2B5EF4-FFF2-40B4-BE49-F238E27FC236}">
                <a16:creationId xmlns:a16="http://schemas.microsoft.com/office/drawing/2014/main" id="{D3E63544-391B-B1CC-14D1-A5338BF285CB}"/>
              </a:ext>
            </a:extLst>
          </p:cNvPr>
          <p:cNvSpPr/>
          <p:nvPr/>
        </p:nvSpPr>
        <p:spPr>
          <a:xfrm>
            <a:off x="8876755" y="4645934"/>
            <a:ext cx="6622648" cy="662264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FC78F80-9A9F-7199-FE2F-E5D414C5E8B8}"/>
              </a:ext>
            </a:extLst>
          </p:cNvPr>
          <p:cNvSpPr/>
          <p:nvPr/>
        </p:nvSpPr>
        <p:spPr>
          <a:xfrm>
            <a:off x="9541593" y="5310772"/>
            <a:ext cx="5292972" cy="529297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533400" dist="254000" dir="135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1E65F54-4DA1-1CE8-BF6C-CCF19F3D031C}"/>
              </a:ext>
            </a:extLst>
          </p:cNvPr>
          <p:cNvGrpSpPr/>
          <p:nvPr/>
        </p:nvGrpSpPr>
        <p:grpSpPr>
          <a:xfrm>
            <a:off x="10186980" y="5956159"/>
            <a:ext cx="4002198" cy="4002198"/>
            <a:chOff x="10186980" y="5956159"/>
            <a:chExt cx="4002198" cy="4002198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B8CE9257-3B1D-C29D-796A-3D75BB8A1564}"/>
                </a:ext>
              </a:extLst>
            </p:cNvPr>
            <p:cNvSpPr/>
            <p:nvPr/>
          </p:nvSpPr>
          <p:spPr>
            <a:xfrm>
              <a:off x="10186980" y="5956159"/>
              <a:ext cx="4002198" cy="40021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B75C1AA-DAF6-D706-6EE6-97A0F3297DCF}"/>
                </a:ext>
              </a:extLst>
            </p:cNvPr>
            <p:cNvSpPr/>
            <p:nvPr/>
          </p:nvSpPr>
          <p:spPr>
            <a:xfrm>
              <a:off x="10284837" y="6054016"/>
              <a:ext cx="3806484" cy="380648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DF7F778-82D5-2082-F94A-A7E97D25A7F5}"/>
              </a:ext>
            </a:extLst>
          </p:cNvPr>
          <p:cNvGrpSpPr/>
          <p:nvPr/>
        </p:nvGrpSpPr>
        <p:grpSpPr>
          <a:xfrm>
            <a:off x="4359382" y="8902974"/>
            <a:ext cx="2771491" cy="3200244"/>
            <a:chOff x="4359382" y="8961968"/>
            <a:chExt cx="2771491" cy="3200244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7A67B0F2-71E4-3032-8A9A-DDC72C5E2F7C}"/>
                </a:ext>
              </a:extLst>
            </p:cNvPr>
            <p:cNvSpPr/>
            <p:nvPr/>
          </p:nvSpPr>
          <p:spPr>
            <a:xfrm>
              <a:off x="4359382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1B302AD-9BBB-A3DB-9210-8E746C09B45F}"/>
                </a:ext>
              </a:extLst>
            </p:cNvPr>
            <p:cNvSpPr/>
            <p:nvPr/>
          </p:nvSpPr>
          <p:spPr>
            <a:xfrm>
              <a:off x="4464016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7C4AE7E-53CF-E55E-7D3F-08C2DC4DDC85}"/>
              </a:ext>
            </a:extLst>
          </p:cNvPr>
          <p:cNvGrpSpPr/>
          <p:nvPr/>
        </p:nvGrpSpPr>
        <p:grpSpPr>
          <a:xfrm>
            <a:off x="5757181" y="6359334"/>
            <a:ext cx="2771491" cy="3200244"/>
            <a:chOff x="5757181" y="6418328"/>
            <a:chExt cx="2771491" cy="3200244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3195E4C-FF73-6E5C-7893-B971C1AD7439}"/>
                </a:ext>
              </a:extLst>
            </p:cNvPr>
            <p:cNvSpPr/>
            <p:nvPr/>
          </p:nvSpPr>
          <p:spPr>
            <a:xfrm>
              <a:off x="5757181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B0BD8F6-9123-EFAB-B259-00591D4CBFF2}"/>
                </a:ext>
              </a:extLst>
            </p:cNvPr>
            <p:cNvSpPr/>
            <p:nvPr/>
          </p:nvSpPr>
          <p:spPr>
            <a:xfrm>
              <a:off x="5861815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00FAB21-B709-5170-843D-FFF76B714250}"/>
              </a:ext>
            </a:extLst>
          </p:cNvPr>
          <p:cNvGrpSpPr/>
          <p:nvPr/>
        </p:nvGrpSpPr>
        <p:grpSpPr>
          <a:xfrm>
            <a:off x="4359382" y="3807397"/>
            <a:ext cx="2771491" cy="3200244"/>
            <a:chOff x="4359382" y="3866391"/>
            <a:chExt cx="2771491" cy="3200244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9C4D395F-0FB7-AE27-2850-8F8533817507}"/>
                </a:ext>
              </a:extLst>
            </p:cNvPr>
            <p:cNvSpPr/>
            <p:nvPr/>
          </p:nvSpPr>
          <p:spPr>
            <a:xfrm>
              <a:off x="4359382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A226482-9698-8CA9-6378-9789A262B11C}"/>
                </a:ext>
              </a:extLst>
            </p:cNvPr>
            <p:cNvSpPr/>
            <p:nvPr/>
          </p:nvSpPr>
          <p:spPr>
            <a:xfrm>
              <a:off x="4464016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306584F-08AF-DA3B-F5CF-FE5CF009570F}"/>
              </a:ext>
            </a:extLst>
          </p:cNvPr>
          <p:cNvGrpSpPr/>
          <p:nvPr/>
        </p:nvGrpSpPr>
        <p:grpSpPr>
          <a:xfrm>
            <a:off x="4219312" y="4557492"/>
            <a:ext cx="1480484" cy="2596776"/>
            <a:chOff x="4219312" y="4557492"/>
            <a:chExt cx="1480484" cy="2596776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709E44A9-EF8C-B7BE-4B50-566AB3726E3A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4557492"/>
              <a:ext cx="0" cy="1751432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C1B9EA31-8692-47CC-5C6F-C9808F5350C3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9056DE7-DB21-93A2-BDB9-3AA9B04B9C54}"/>
              </a:ext>
            </a:extLst>
          </p:cNvPr>
          <p:cNvGrpSpPr/>
          <p:nvPr/>
        </p:nvGrpSpPr>
        <p:grpSpPr>
          <a:xfrm>
            <a:off x="7129358" y="6221641"/>
            <a:ext cx="1503948" cy="3500567"/>
            <a:chOff x="7129358" y="6221641"/>
            <a:chExt cx="1503948" cy="3500567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6E3991FB-54AF-AEE5-F80F-B26E7A193223}"/>
                </a:ext>
              </a:extLst>
            </p:cNvPr>
            <p:cNvCxnSpPr>
              <a:cxnSpLocks/>
            </p:cNvCxnSpPr>
            <p:nvPr/>
          </p:nvCxnSpPr>
          <p:spPr>
            <a:xfrm>
              <a:off x="7130329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8F04079E-B6A6-ADD9-08F2-88AC653EB5B7}"/>
                </a:ext>
              </a:extLst>
            </p:cNvPr>
            <p:cNvCxnSpPr>
              <a:cxnSpLocks/>
            </p:cNvCxnSpPr>
            <p:nvPr/>
          </p:nvCxnSpPr>
          <p:spPr>
            <a:xfrm>
              <a:off x="8629405" y="7074605"/>
              <a:ext cx="0" cy="1751432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6B31124-72F1-C89E-D853-20720B3C07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29358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25232AC-10D0-9314-EC1A-805143AA9E03}"/>
              </a:ext>
            </a:extLst>
          </p:cNvPr>
          <p:cNvGrpSpPr/>
          <p:nvPr/>
        </p:nvGrpSpPr>
        <p:grpSpPr>
          <a:xfrm>
            <a:off x="6815621" y="5294964"/>
            <a:ext cx="2837937" cy="645387"/>
            <a:chOff x="6840350" y="4297087"/>
            <a:chExt cx="2837937" cy="645387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F20D02B2-A30A-48D9-C6F5-DDE55EAAC8F8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06371827-BF23-A5A1-C8FD-013440B1102E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36E481E2-B482-E3AE-A5E1-38E18FC4731A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34A9969D-15C0-9F2D-4CF9-26BC3C0E7064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953DD8A-4D1B-AC04-F54E-62B942F1D777}"/>
              </a:ext>
            </a:extLst>
          </p:cNvPr>
          <p:cNvGrpSpPr/>
          <p:nvPr/>
        </p:nvGrpSpPr>
        <p:grpSpPr>
          <a:xfrm flipV="1">
            <a:off x="6815621" y="9974166"/>
            <a:ext cx="2837937" cy="645387"/>
            <a:chOff x="6840350" y="4297087"/>
            <a:chExt cx="2837937" cy="64538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DF9B639-15A0-FF22-E75F-0C65C7E0F7FC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37A858BB-C284-C178-0F66-7DDFF1D685B7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CA15553B-8C3A-6397-B7E3-5C20CD9B0F82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48790E41-6651-BAAB-6E59-931AAAB17127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2259297-00AD-B038-B845-65EB0AA33BCC}"/>
              </a:ext>
            </a:extLst>
          </p:cNvPr>
          <p:cNvGrpSpPr/>
          <p:nvPr/>
        </p:nvGrpSpPr>
        <p:grpSpPr>
          <a:xfrm>
            <a:off x="8234589" y="7857571"/>
            <a:ext cx="1052117" cy="92749"/>
            <a:chOff x="8259318" y="6875503"/>
            <a:chExt cx="1052117" cy="92749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B7497DCC-71C5-4962-7C37-4299CF22BB4A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9D7A5977-4021-EFE1-E91B-FC7F8B6D9E18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5739E5A-9072-F94F-2F6B-BDD19D43E422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31DEDFF-50B6-6D1B-5E1A-D6E5971FAAE0}"/>
              </a:ext>
            </a:extLst>
          </p:cNvPr>
          <p:cNvGrpSpPr/>
          <p:nvPr/>
        </p:nvGrpSpPr>
        <p:grpSpPr>
          <a:xfrm>
            <a:off x="1619416" y="4656548"/>
            <a:ext cx="2189079" cy="1501943"/>
            <a:chOff x="1644145" y="3622896"/>
            <a:chExt cx="2189079" cy="1501943"/>
          </a:xfrm>
        </p:grpSpPr>
        <p:sp>
          <p:nvSpPr>
            <p:cNvPr id="100" name="!!Text3">
              <a:extLst>
                <a:ext uri="{FF2B5EF4-FFF2-40B4-BE49-F238E27FC236}">
                  <a16:creationId xmlns:a16="http://schemas.microsoft.com/office/drawing/2014/main" id="{F7AE7215-6A24-F9FB-77C1-869C635BFB6C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1" name="!!Text2">
              <a:extLst>
                <a:ext uri="{FF2B5EF4-FFF2-40B4-BE49-F238E27FC236}">
                  <a16:creationId xmlns:a16="http://schemas.microsoft.com/office/drawing/2014/main" id="{140CF334-8894-31FD-FFF2-760717243CEE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!!Text1">
              <a:extLst>
                <a:ext uri="{FF2B5EF4-FFF2-40B4-BE49-F238E27FC236}">
                  <a16:creationId xmlns:a16="http://schemas.microsoft.com/office/drawing/2014/main" id="{930B0E86-E107-8C4A-E22F-A370B4077D64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C5D8685-69C7-4D14-6D08-D4A867CD3B87}"/>
              </a:ext>
            </a:extLst>
          </p:cNvPr>
          <p:cNvGrpSpPr/>
          <p:nvPr/>
        </p:nvGrpSpPr>
        <p:grpSpPr>
          <a:xfrm>
            <a:off x="1619416" y="9766639"/>
            <a:ext cx="2189079" cy="1501943"/>
            <a:chOff x="1644145" y="3622896"/>
            <a:chExt cx="2189079" cy="1501943"/>
          </a:xfrm>
        </p:grpSpPr>
        <p:sp>
          <p:nvSpPr>
            <p:cNvPr id="104" name="!!Text3">
              <a:extLst>
                <a:ext uri="{FF2B5EF4-FFF2-40B4-BE49-F238E27FC236}">
                  <a16:creationId xmlns:a16="http://schemas.microsoft.com/office/drawing/2014/main" id="{00D53164-A283-7E29-B76B-5928477C72DE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5" name="!!Text2">
              <a:extLst>
                <a:ext uri="{FF2B5EF4-FFF2-40B4-BE49-F238E27FC236}">
                  <a16:creationId xmlns:a16="http://schemas.microsoft.com/office/drawing/2014/main" id="{CC980E4C-3BE7-02C2-CE43-FF6908E4D3BD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!!Text1">
              <a:extLst>
                <a:ext uri="{FF2B5EF4-FFF2-40B4-BE49-F238E27FC236}">
                  <a16:creationId xmlns:a16="http://schemas.microsoft.com/office/drawing/2014/main" id="{4B27EFA6-E939-D2AF-1302-4563F86ED4E5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FF4CF21-E26F-20BD-00E5-AC01EFA94FE7}"/>
              </a:ext>
            </a:extLst>
          </p:cNvPr>
          <p:cNvGrpSpPr/>
          <p:nvPr/>
        </p:nvGrpSpPr>
        <p:grpSpPr>
          <a:xfrm>
            <a:off x="2770475" y="7208485"/>
            <a:ext cx="2189079" cy="1501943"/>
            <a:chOff x="1644145" y="3622896"/>
            <a:chExt cx="2189079" cy="1501943"/>
          </a:xfrm>
        </p:grpSpPr>
        <p:sp>
          <p:nvSpPr>
            <p:cNvPr id="108" name="!!Text3">
              <a:extLst>
                <a:ext uri="{FF2B5EF4-FFF2-40B4-BE49-F238E27FC236}">
                  <a16:creationId xmlns:a16="http://schemas.microsoft.com/office/drawing/2014/main" id="{D43FC1D0-B300-F5A3-289F-63B573899E59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!!Text2">
              <a:extLst>
                <a:ext uri="{FF2B5EF4-FFF2-40B4-BE49-F238E27FC236}">
                  <a16:creationId xmlns:a16="http://schemas.microsoft.com/office/drawing/2014/main" id="{FCC0093E-403A-CE78-800B-968446B60668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" name="!!Text1">
              <a:extLst>
                <a:ext uri="{FF2B5EF4-FFF2-40B4-BE49-F238E27FC236}">
                  <a16:creationId xmlns:a16="http://schemas.microsoft.com/office/drawing/2014/main" id="{74CBE672-A1D8-F1CF-0D1C-5C502E2DEFF7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2103190-ACCC-2792-DDE1-023CE03767B7}"/>
              </a:ext>
            </a:extLst>
          </p:cNvPr>
          <p:cNvGrpSpPr/>
          <p:nvPr/>
        </p:nvGrpSpPr>
        <p:grpSpPr>
          <a:xfrm>
            <a:off x="4219312" y="8774864"/>
            <a:ext cx="1438812" cy="2612127"/>
            <a:chOff x="4219312" y="8774864"/>
            <a:chExt cx="1438812" cy="2612127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E5194E85-4C12-5863-F199-8AFDEBAC8E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9312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79AEF00-BE2D-3EB0-399E-2F1020BABB58}"/>
                </a:ext>
              </a:extLst>
            </p:cNvPr>
            <p:cNvCxnSpPr>
              <a:cxnSpLocks/>
            </p:cNvCxnSpPr>
            <p:nvPr/>
          </p:nvCxnSpPr>
          <p:spPr>
            <a:xfrm>
              <a:off x="4219312" y="9635559"/>
              <a:ext cx="0" cy="1751432"/>
            </a:xfrm>
            <a:prstGeom prst="line">
              <a:avLst/>
            </a:prstGeom>
            <a:ln w="38100" cap="rnd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1E811EA5-C090-7F87-DC24-93CB1B97CB6F}"/>
              </a:ext>
            </a:extLst>
          </p:cNvPr>
          <p:cNvGrpSpPr/>
          <p:nvPr/>
        </p:nvGrpSpPr>
        <p:grpSpPr>
          <a:xfrm>
            <a:off x="17253127" y="8902974"/>
            <a:ext cx="2771491" cy="3200244"/>
            <a:chOff x="17253127" y="8961968"/>
            <a:chExt cx="2771491" cy="3200244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98786FD2-4C3A-CC45-869F-A42D01110C43}"/>
                </a:ext>
              </a:extLst>
            </p:cNvPr>
            <p:cNvSpPr/>
            <p:nvPr/>
          </p:nvSpPr>
          <p:spPr>
            <a:xfrm flipH="1">
              <a:off x="17253127" y="896196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A803A84-A917-B99D-0ABE-D27CEDA12484}"/>
                </a:ext>
              </a:extLst>
            </p:cNvPr>
            <p:cNvSpPr/>
            <p:nvPr/>
          </p:nvSpPr>
          <p:spPr>
            <a:xfrm flipH="1">
              <a:off x="17357760" y="908278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C6ACBE6B-3B75-E478-AC46-B62CD7F1F794}"/>
              </a:ext>
            </a:extLst>
          </p:cNvPr>
          <p:cNvGrpSpPr/>
          <p:nvPr/>
        </p:nvGrpSpPr>
        <p:grpSpPr>
          <a:xfrm>
            <a:off x="15855328" y="6359334"/>
            <a:ext cx="2771491" cy="3200244"/>
            <a:chOff x="15855328" y="6418328"/>
            <a:chExt cx="2771491" cy="3200244"/>
          </a:xfrm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8727210-06E3-79F8-66EE-3FED17690FC6}"/>
                </a:ext>
              </a:extLst>
            </p:cNvPr>
            <p:cNvSpPr/>
            <p:nvPr/>
          </p:nvSpPr>
          <p:spPr>
            <a:xfrm flipH="1">
              <a:off x="15855328" y="6418328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9A9279D-C178-E479-80BF-A2D6A6253F9A}"/>
                </a:ext>
              </a:extLst>
            </p:cNvPr>
            <p:cNvSpPr/>
            <p:nvPr/>
          </p:nvSpPr>
          <p:spPr>
            <a:xfrm flipH="1">
              <a:off x="15959961" y="6539148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A70B62B3-6BEF-5231-41EF-BC25580C94F5}"/>
              </a:ext>
            </a:extLst>
          </p:cNvPr>
          <p:cNvGrpSpPr/>
          <p:nvPr/>
        </p:nvGrpSpPr>
        <p:grpSpPr>
          <a:xfrm>
            <a:off x="17253127" y="3807397"/>
            <a:ext cx="2771491" cy="3200244"/>
            <a:chOff x="17253127" y="3866391"/>
            <a:chExt cx="2771491" cy="3200244"/>
          </a:xfrm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1DB2125-5AAF-C2FB-933C-2E380B3E31B1}"/>
                </a:ext>
              </a:extLst>
            </p:cNvPr>
            <p:cNvSpPr/>
            <p:nvPr/>
          </p:nvSpPr>
          <p:spPr>
            <a:xfrm flipH="1">
              <a:off x="17253127" y="3866391"/>
              <a:ext cx="2771491" cy="320024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CA23C3-46AF-EB6A-6A13-8D0578AEC645}"/>
                </a:ext>
              </a:extLst>
            </p:cNvPr>
            <p:cNvSpPr/>
            <p:nvPr/>
          </p:nvSpPr>
          <p:spPr>
            <a:xfrm flipH="1">
              <a:off x="17357760" y="3987211"/>
              <a:ext cx="2562224" cy="2958604"/>
            </a:xfrm>
            <a:custGeom>
              <a:avLst/>
              <a:gdLst>
                <a:gd name="connsiteX0" fmla="*/ 6599111 w 6599110"/>
                <a:gd name="connsiteY0" fmla="*/ 5715000 h 7620000"/>
                <a:gd name="connsiteX1" fmla="*/ 6599111 w 6599110"/>
                <a:gd name="connsiteY1" fmla="*/ 1905000 h 7620000"/>
                <a:gd name="connsiteX2" fmla="*/ 3299555 w 6599110"/>
                <a:gd name="connsiteY2" fmla="*/ 0 h 7620000"/>
                <a:gd name="connsiteX3" fmla="*/ 0 w 6599110"/>
                <a:gd name="connsiteY3" fmla="*/ 1905000 h 7620000"/>
                <a:gd name="connsiteX4" fmla="*/ 0 w 6599110"/>
                <a:gd name="connsiteY4" fmla="*/ 5715000 h 7620000"/>
                <a:gd name="connsiteX5" fmla="*/ 3299555 w 6599110"/>
                <a:gd name="connsiteY5" fmla="*/ 7620000 h 7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9110" h="7620000">
                  <a:moveTo>
                    <a:pt x="6599111" y="5715000"/>
                  </a:moveTo>
                  <a:lnTo>
                    <a:pt x="6599111" y="1905000"/>
                  </a:lnTo>
                  <a:lnTo>
                    <a:pt x="3299555" y="0"/>
                  </a:lnTo>
                  <a:lnTo>
                    <a:pt x="0" y="1905000"/>
                  </a:lnTo>
                  <a:lnTo>
                    <a:pt x="0" y="5715000"/>
                  </a:lnTo>
                  <a:lnTo>
                    <a:pt x="3299555" y="76200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857299F5-88E6-9D39-B3C9-EED999D65B11}"/>
              </a:ext>
            </a:extLst>
          </p:cNvPr>
          <p:cNvGrpSpPr/>
          <p:nvPr/>
        </p:nvGrpSpPr>
        <p:grpSpPr>
          <a:xfrm>
            <a:off x="18684204" y="4557492"/>
            <a:ext cx="1480484" cy="2596776"/>
            <a:chOff x="18684204" y="4557492"/>
            <a:chExt cx="1480484" cy="2596776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2A456888-B4C0-309D-48F7-E5D168F6BE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4557492"/>
              <a:ext cx="0" cy="1751432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FDE1C7B1-0C99-9ECD-2C99-41A1A0BE12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684204" y="6308924"/>
              <a:ext cx="1480484" cy="845344"/>
            </a:xfrm>
            <a:prstGeom prst="line">
              <a:avLst/>
            </a:prstGeom>
            <a:ln w="38100" cap="rnd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8B6FE04-44A5-ABB1-914B-01F6B26425E7}"/>
              </a:ext>
            </a:extLst>
          </p:cNvPr>
          <p:cNvGrpSpPr/>
          <p:nvPr/>
        </p:nvGrpSpPr>
        <p:grpSpPr>
          <a:xfrm>
            <a:off x="15750694" y="6221641"/>
            <a:ext cx="1503948" cy="3500567"/>
            <a:chOff x="15750694" y="6221641"/>
            <a:chExt cx="1503948" cy="3500567"/>
          </a:xfrm>
        </p:grpSpPr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F4861A22-78F2-9FA7-865E-96BBEF6F50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35" y="6221641"/>
              <a:ext cx="1499136" cy="855994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53EA5DBC-4C97-09D5-0717-089FECB966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754595" y="7074605"/>
              <a:ext cx="0" cy="1751432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A3680EF4-0B34-92A8-A5B1-894EAD0A5E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50694" y="8832478"/>
              <a:ext cx="1503948" cy="889730"/>
            </a:xfrm>
            <a:prstGeom prst="line">
              <a:avLst/>
            </a:prstGeom>
            <a:ln w="38100" cap="rnd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4459C05-2F7A-7672-80FF-A8541F6F6D28}"/>
              </a:ext>
            </a:extLst>
          </p:cNvPr>
          <p:cNvGrpSpPr/>
          <p:nvPr/>
        </p:nvGrpSpPr>
        <p:grpSpPr>
          <a:xfrm flipH="1">
            <a:off x="14730442" y="5294964"/>
            <a:ext cx="2837937" cy="645387"/>
            <a:chOff x="6840350" y="4297087"/>
            <a:chExt cx="2837937" cy="645387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8615DFE1-A26D-D11E-4BA5-0FFFD1D9EF5E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BE83AA78-86C6-DF76-5259-EE53592403A0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74F5944A-771D-C10E-5425-9DF7AC68A6E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9982CCD7-AFB6-0CFA-EDD5-CA056F6C4C16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79B18910-4259-3552-178D-2D83A8929AC6}"/>
              </a:ext>
            </a:extLst>
          </p:cNvPr>
          <p:cNvGrpSpPr/>
          <p:nvPr/>
        </p:nvGrpSpPr>
        <p:grpSpPr>
          <a:xfrm flipH="1" flipV="1">
            <a:off x="14730442" y="9974166"/>
            <a:ext cx="2837937" cy="645387"/>
            <a:chOff x="6840350" y="4297087"/>
            <a:chExt cx="2837937" cy="645387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B4CFD3A0-8FFD-13DC-8159-4BFA1B7AABDA}"/>
                </a:ext>
              </a:extLst>
            </p:cNvPr>
            <p:cNvCxnSpPr/>
            <p:nvPr/>
          </p:nvCxnSpPr>
          <p:spPr>
            <a:xfrm>
              <a:off x="6884894" y="4341631"/>
              <a:ext cx="2115671" cy="0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5052077F-BF82-AB4E-1ABC-806C41774DCA}"/>
                </a:ext>
              </a:extLst>
            </p:cNvPr>
            <p:cNvCxnSpPr>
              <a:cxnSpLocks/>
            </p:cNvCxnSpPr>
            <p:nvPr/>
          </p:nvCxnSpPr>
          <p:spPr>
            <a:xfrm>
              <a:off x="9000565" y="4341631"/>
              <a:ext cx="633178" cy="556298"/>
            </a:xfrm>
            <a:prstGeom prst="line">
              <a:avLst/>
            </a:prstGeom>
            <a:ln w="38100" cap="rnd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06A69624-B8C3-DF89-030C-498192537974}"/>
                </a:ext>
              </a:extLst>
            </p:cNvPr>
            <p:cNvSpPr/>
            <p:nvPr/>
          </p:nvSpPr>
          <p:spPr>
            <a:xfrm>
              <a:off x="9589199" y="4853386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48C03D79-E099-CFA3-2F40-39FFA35B4828}"/>
                </a:ext>
              </a:extLst>
            </p:cNvPr>
            <p:cNvSpPr/>
            <p:nvPr/>
          </p:nvSpPr>
          <p:spPr>
            <a:xfrm>
              <a:off x="6840350" y="4297087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B6E05399-1E0D-A243-2C18-CE3F59D4E746}"/>
              </a:ext>
            </a:extLst>
          </p:cNvPr>
          <p:cNvGrpSpPr/>
          <p:nvPr/>
        </p:nvGrpSpPr>
        <p:grpSpPr>
          <a:xfrm flipH="1">
            <a:off x="15097294" y="7857571"/>
            <a:ext cx="1052117" cy="92749"/>
            <a:chOff x="8259318" y="6875503"/>
            <a:chExt cx="1052117" cy="92749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493633A4-248A-6FD5-E194-96554FCE3C53}"/>
                </a:ext>
              </a:extLst>
            </p:cNvPr>
            <p:cNvCxnSpPr>
              <a:cxnSpLocks/>
            </p:cNvCxnSpPr>
            <p:nvPr/>
          </p:nvCxnSpPr>
          <p:spPr>
            <a:xfrm>
              <a:off x="8303862" y="6923708"/>
              <a:ext cx="954438" cy="0"/>
            </a:xfrm>
            <a:prstGeom prst="line">
              <a:avLst/>
            </a:prstGeom>
            <a:ln w="38100" cap="rnd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F7A286E8-C3F0-8297-2ECC-1FC80FAE330C}"/>
                </a:ext>
              </a:extLst>
            </p:cNvPr>
            <p:cNvSpPr/>
            <p:nvPr/>
          </p:nvSpPr>
          <p:spPr>
            <a:xfrm flipV="1">
              <a:off x="9222347" y="6875503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6E39962B-93A3-82C9-670F-AC1EC0F5E11A}"/>
                </a:ext>
              </a:extLst>
            </p:cNvPr>
            <p:cNvSpPr/>
            <p:nvPr/>
          </p:nvSpPr>
          <p:spPr>
            <a:xfrm flipV="1">
              <a:off x="8259318" y="6879164"/>
              <a:ext cx="89088" cy="89088"/>
            </a:xfrm>
            <a:prstGeom prst="ellipse">
              <a:avLst/>
            </a:prstGeom>
            <a:noFill/>
            <a:ln w="1016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12FC2D6F-22AC-AA13-4BF3-9FC32695143A}"/>
              </a:ext>
            </a:extLst>
          </p:cNvPr>
          <p:cNvGrpSpPr/>
          <p:nvPr/>
        </p:nvGrpSpPr>
        <p:grpSpPr>
          <a:xfrm flipH="1">
            <a:off x="20575505" y="4656548"/>
            <a:ext cx="2189079" cy="1501943"/>
            <a:chOff x="1644145" y="3622896"/>
            <a:chExt cx="2189079" cy="1501943"/>
          </a:xfrm>
        </p:grpSpPr>
        <p:sp>
          <p:nvSpPr>
            <p:cNvPr id="145" name="!!Text3">
              <a:extLst>
                <a:ext uri="{FF2B5EF4-FFF2-40B4-BE49-F238E27FC236}">
                  <a16:creationId xmlns:a16="http://schemas.microsoft.com/office/drawing/2014/main" id="{53B23625-2C3B-7483-0FEE-60BC4ADE6DF1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6" name="!!Text2">
              <a:extLst>
                <a:ext uri="{FF2B5EF4-FFF2-40B4-BE49-F238E27FC236}">
                  <a16:creationId xmlns:a16="http://schemas.microsoft.com/office/drawing/2014/main" id="{6D54211F-3C7A-82F9-0A18-4354B0503DBF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!!Text1">
              <a:extLst>
                <a:ext uri="{FF2B5EF4-FFF2-40B4-BE49-F238E27FC236}">
                  <a16:creationId xmlns:a16="http://schemas.microsoft.com/office/drawing/2014/main" id="{B3E52BC1-328D-A990-C78B-63D2AB821C31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C125C054-F870-3782-8DC7-A749D4A8BA34}"/>
              </a:ext>
            </a:extLst>
          </p:cNvPr>
          <p:cNvGrpSpPr/>
          <p:nvPr/>
        </p:nvGrpSpPr>
        <p:grpSpPr>
          <a:xfrm flipH="1">
            <a:off x="20575505" y="9766639"/>
            <a:ext cx="2189079" cy="1501943"/>
            <a:chOff x="1644145" y="3622896"/>
            <a:chExt cx="2189079" cy="1501943"/>
          </a:xfrm>
        </p:grpSpPr>
        <p:sp>
          <p:nvSpPr>
            <p:cNvPr id="149" name="!!Text3">
              <a:extLst>
                <a:ext uri="{FF2B5EF4-FFF2-40B4-BE49-F238E27FC236}">
                  <a16:creationId xmlns:a16="http://schemas.microsoft.com/office/drawing/2014/main" id="{2021CD7D-8B8A-84F3-57F9-D6F8783EB10D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0" name="!!Text2">
              <a:extLst>
                <a:ext uri="{FF2B5EF4-FFF2-40B4-BE49-F238E27FC236}">
                  <a16:creationId xmlns:a16="http://schemas.microsoft.com/office/drawing/2014/main" id="{D255A617-12CB-1891-78B7-59E8302C5D0E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1" name="!!Text1">
              <a:extLst>
                <a:ext uri="{FF2B5EF4-FFF2-40B4-BE49-F238E27FC236}">
                  <a16:creationId xmlns:a16="http://schemas.microsoft.com/office/drawing/2014/main" id="{D8EF2175-973D-0AE6-1BFC-A02A41C6337E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AABCF752-6D69-2C38-E71D-5FA28DACBB3E}"/>
              </a:ext>
            </a:extLst>
          </p:cNvPr>
          <p:cNvGrpSpPr/>
          <p:nvPr/>
        </p:nvGrpSpPr>
        <p:grpSpPr>
          <a:xfrm flipH="1">
            <a:off x="19424446" y="7208485"/>
            <a:ext cx="2189079" cy="1501943"/>
            <a:chOff x="1644145" y="3622896"/>
            <a:chExt cx="2189079" cy="1501943"/>
          </a:xfrm>
        </p:grpSpPr>
        <p:sp>
          <p:nvSpPr>
            <p:cNvPr id="153" name="!!Text3">
              <a:extLst>
                <a:ext uri="{FF2B5EF4-FFF2-40B4-BE49-F238E27FC236}">
                  <a16:creationId xmlns:a16="http://schemas.microsoft.com/office/drawing/2014/main" id="{FF2FD402-1EF0-DE3E-1DC0-3E3CE4500E43}"/>
                </a:ext>
              </a:extLst>
            </p:cNvPr>
            <p:cNvSpPr txBox="1"/>
            <p:nvPr/>
          </p:nvSpPr>
          <p:spPr>
            <a:xfrm flipH="1">
              <a:off x="1644145" y="3622896"/>
              <a:ext cx="2189079" cy="507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7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4" name="!!Text2">
              <a:extLst>
                <a:ext uri="{FF2B5EF4-FFF2-40B4-BE49-F238E27FC236}">
                  <a16:creationId xmlns:a16="http://schemas.microsoft.com/office/drawing/2014/main" id="{E602D99B-6B5E-CF98-2EDF-4167E06C0355}"/>
                </a:ext>
              </a:extLst>
            </p:cNvPr>
            <p:cNvSpPr txBox="1"/>
            <p:nvPr/>
          </p:nvSpPr>
          <p:spPr>
            <a:xfrm flipH="1">
              <a:off x="1644146" y="3967422"/>
              <a:ext cx="218907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!!Text1">
              <a:extLst>
                <a:ext uri="{FF2B5EF4-FFF2-40B4-BE49-F238E27FC236}">
                  <a16:creationId xmlns:a16="http://schemas.microsoft.com/office/drawing/2014/main" id="{0201FA87-B4AC-D4CF-3DC8-FD980D69D168}"/>
                </a:ext>
              </a:extLst>
            </p:cNvPr>
            <p:cNvSpPr txBox="1"/>
            <p:nvPr/>
          </p:nvSpPr>
          <p:spPr>
            <a:xfrm flipH="1">
              <a:off x="1644146" y="4386175"/>
              <a:ext cx="218907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177F2A45-9987-EE38-32CF-AEBDE76C1598}"/>
              </a:ext>
            </a:extLst>
          </p:cNvPr>
          <p:cNvGrpSpPr/>
          <p:nvPr/>
        </p:nvGrpSpPr>
        <p:grpSpPr>
          <a:xfrm>
            <a:off x="18725876" y="8774864"/>
            <a:ext cx="1438812" cy="2612127"/>
            <a:chOff x="18725876" y="8774864"/>
            <a:chExt cx="1438812" cy="2612127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E138D066-779C-F252-1A5B-1AEA9035EF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25876" y="8774864"/>
              <a:ext cx="1438812" cy="851196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F4447C76-FA0D-EECF-329C-5328FCCE84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4688" y="9635559"/>
              <a:ext cx="0" cy="1751432"/>
            </a:xfrm>
            <a:prstGeom prst="line">
              <a:avLst/>
            </a:prstGeom>
            <a:ln w="38100" cap="rnd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!!SubTitle">
            <a:extLst>
              <a:ext uri="{FF2B5EF4-FFF2-40B4-BE49-F238E27FC236}">
                <a16:creationId xmlns:a16="http://schemas.microsoft.com/office/drawing/2014/main" id="{BB13188C-E58D-9C11-03EF-87AA9ACF066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0" name="!!MainTitle1">
            <a:extLst>
              <a:ext uri="{FF2B5EF4-FFF2-40B4-BE49-F238E27FC236}">
                <a16:creationId xmlns:a16="http://schemas.microsoft.com/office/drawing/2014/main" id="{E5F3E999-FA03-6BF4-F2CD-E99B51C95510}"/>
              </a:ext>
            </a:extLst>
          </p:cNvPr>
          <p:cNvSpPr txBox="1"/>
          <p:nvPr/>
        </p:nvSpPr>
        <p:spPr>
          <a:xfrm>
            <a:off x="7172840" y="1037172"/>
            <a:ext cx="1003832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2B856AA7-E5B7-F6E6-451C-2897C7192A2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180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62" name="Freeform 26">
            <a:extLst>
              <a:ext uri="{FF2B5EF4-FFF2-40B4-BE49-F238E27FC236}">
                <a16:creationId xmlns:a16="http://schemas.microsoft.com/office/drawing/2014/main" id="{03BA9CBE-9990-778B-BA63-069986A747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2292" y="4970939"/>
            <a:ext cx="873160" cy="87316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3" name="Freeform 70">
            <a:extLst>
              <a:ext uri="{FF2B5EF4-FFF2-40B4-BE49-F238E27FC236}">
                <a16:creationId xmlns:a16="http://schemas.microsoft.com/office/drawing/2014/main" id="{AF93E004-3DA1-4B6B-214C-DC27C6106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5106" y="10165411"/>
            <a:ext cx="1027532" cy="675370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16">
            <a:extLst>
              <a:ext uri="{FF2B5EF4-FFF2-40B4-BE49-F238E27FC236}">
                <a16:creationId xmlns:a16="http://schemas.microsoft.com/office/drawing/2014/main" id="{57AE8CC4-A5E0-D080-EDC0-FB97175EE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8557" y="10029892"/>
            <a:ext cx="713140" cy="94640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5" name="Freeform 15">
            <a:extLst>
              <a:ext uri="{FF2B5EF4-FFF2-40B4-BE49-F238E27FC236}">
                <a16:creationId xmlns:a16="http://schemas.microsoft.com/office/drawing/2014/main" id="{114C36CD-E952-9ADF-0ADD-A42CB6406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2023" y="7534934"/>
            <a:ext cx="841806" cy="849044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6" name="Freeform 74">
            <a:extLst>
              <a:ext uri="{FF2B5EF4-FFF2-40B4-BE49-F238E27FC236}">
                <a16:creationId xmlns:a16="http://schemas.microsoft.com/office/drawing/2014/main" id="{BE433E60-69A2-F94F-A796-133AA5BE96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5646" y="7552899"/>
            <a:ext cx="950854" cy="81311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67" name="Group 13">
            <a:extLst>
              <a:ext uri="{FF2B5EF4-FFF2-40B4-BE49-F238E27FC236}">
                <a16:creationId xmlns:a16="http://schemas.microsoft.com/office/drawing/2014/main" id="{077FDD60-1B03-3D52-FE60-3C8DE0E4B666}"/>
              </a:ext>
            </a:extLst>
          </p:cNvPr>
          <p:cNvGrpSpPr>
            <a:grpSpLocks/>
          </p:cNvGrpSpPr>
          <p:nvPr/>
        </p:nvGrpSpPr>
        <p:grpSpPr bwMode="auto">
          <a:xfrm>
            <a:off x="5390818" y="4938785"/>
            <a:ext cx="708618" cy="93746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68" name="Freeform 48">
              <a:extLst>
                <a:ext uri="{FF2B5EF4-FFF2-40B4-BE49-F238E27FC236}">
                  <a16:creationId xmlns:a16="http://schemas.microsoft.com/office/drawing/2014/main" id="{4D34372A-C588-E82C-8576-6DA4916C9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9" name="Freeform 49">
              <a:extLst>
                <a:ext uri="{FF2B5EF4-FFF2-40B4-BE49-F238E27FC236}">
                  <a16:creationId xmlns:a16="http://schemas.microsoft.com/office/drawing/2014/main" id="{3C1FFEC9-A4A8-B41C-7D3E-55799B990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0" name="Freeform 50">
              <a:extLst>
                <a:ext uri="{FF2B5EF4-FFF2-40B4-BE49-F238E27FC236}">
                  <a16:creationId xmlns:a16="http://schemas.microsoft.com/office/drawing/2014/main" id="{21401B18-AD39-A9B2-DFAF-E048F5042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1" name="Freeform 51">
              <a:extLst>
                <a:ext uri="{FF2B5EF4-FFF2-40B4-BE49-F238E27FC236}">
                  <a16:creationId xmlns:a16="http://schemas.microsoft.com/office/drawing/2014/main" id="{31947E55-075C-ECD7-2E15-AC5547AC1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CFC5E85F-BAD3-280F-38E3-A2CAD3B54040}"/>
              </a:ext>
            </a:extLst>
          </p:cNvPr>
          <p:cNvSpPr/>
          <p:nvPr/>
        </p:nvSpPr>
        <p:spPr>
          <a:xfrm>
            <a:off x="11682134" y="7451314"/>
            <a:ext cx="1011890" cy="101189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444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5" grpId="0" animBg="1"/>
          <p:bldP spid="159" grpId="0"/>
          <p:bldP spid="160" grpId="0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0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3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3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9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2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5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8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5" grpId="0" animBg="1"/>
          <p:bldP spid="159" grpId="0"/>
          <p:bldP spid="160" grpId="0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72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4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33">
      <a:dk1>
        <a:sysClr val="windowText" lastClr="000000"/>
      </a:dk1>
      <a:lt1>
        <a:sysClr val="window" lastClr="FFFFFF"/>
      </a:lt1>
      <a:dk2>
        <a:srgbClr val="003C3A"/>
      </a:dk2>
      <a:lt2>
        <a:srgbClr val="E7E6E6"/>
      </a:lt2>
      <a:accent1>
        <a:srgbClr val="EDB73E"/>
      </a:accent1>
      <a:accent2>
        <a:srgbClr val="E96163"/>
      </a:accent2>
      <a:accent3>
        <a:srgbClr val="8FA515"/>
      </a:accent3>
      <a:accent4>
        <a:srgbClr val="E39822"/>
      </a:accent4>
      <a:accent5>
        <a:srgbClr val="E1494B"/>
      </a:accent5>
      <a:accent6>
        <a:srgbClr val="393C4B"/>
      </a:accent6>
      <a:hlink>
        <a:srgbClr val="0563C1"/>
      </a:hlink>
      <a:folHlink>
        <a:srgbClr val="954F7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51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L_17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39797"/>
      </a:accent1>
      <a:accent2>
        <a:srgbClr val="A42E3A"/>
      </a:accent2>
      <a:accent3>
        <a:srgbClr val="53382C"/>
      </a:accent3>
      <a:accent4>
        <a:srgbClr val="F3C07D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Business_2Tones_L_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15296</TotalTime>
  <Words>810</Words>
  <Application>Microsoft Office PowerPoint</Application>
  <PresentationFormat>Custom</PresentationFormat>
  <Paragraphs>210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180</dc:title>
  <dc:creator>Slide Ocean</dc:creator>
  <cp:keywords>SlideOcean.net</cp:keywords>
  <cp:lastModifiedBy>SO</cp:lastModifiedBy>
  <cp:revision>3934</cp:revision>
  <dcterms:created xsi:type="dcterms:W3CDTF">2024-04-24T08:43:56Z</dcterms:created>
  <dcterms:modified xsi:type="dcterms:W3CDTF">2026-01-21T02:32:17Z</dcterms:modified>
</cp:coreProperties>
</file>