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7" r:id="rId11"/>
    <p:sldId id="2147378267" r:id="rId12"/>
    <p:sldId id="2147378277" r:id="rId13"/>
    <p:sldId id="2147378278" r:id="rId14"/>
    <p:sldId id="2147378282" r:id="rId15"/>
    <p:sldId id="2147378280" r:id="rId16"/>
    <p:sldId id="2147378284" r:id="rId17"/>
    <p:sldId id="2147378279" r:id="rId18"/>
    <p:sldId id="2147378283" r:id="rId19"/>
    <p:sldId id="2147378281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0A0E"/>
    <a:srgbClr val="B5A6CE"/>
    <a:srgbClr val="1C1C1C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 varScale="1">
        <p:scale>
          <a:sx n="54" d="100"/>
          <a:sy n="54" d="100"/>
        </p:scale>
        <p:origin x="12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5AACB0EF-E29B-18BD-0242-B5D056EC7BA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1" name="!!MainTitle1">
            <a:extLst>
              <a:ext uri="{FF2B5EF4-FFF2-40B4-BE49-F238E27FC236}">
                <a16:creationId xmlns:a16="http://schemas.microsoft.com/office/drawing/2014/main" id="{A01620DD-67EE-E4A9-8307-926AD8AC4AB1}"/>
              </a:ext>
            </a:extLst>
          </p:cNvPr>
          <p:cNvSpPr txBox="1"/>
          <p:nvPr/>
        </p:nvSpPr>
        <p:spPr>
          <a:xfrm>
            <a:off x="125327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3" name="!!SubTitle">
            <a:extLst>
              <a:ext uri="{FF2B5EF4-FFF2-40B4-BE49-F238E27FC236}">
                <a16:creationId xmlns:a16="http://schemas.microsoft.com/office/drawing/2014/main" id="{34493DED-6140-A7B7-D53B-6E44B90B9A8E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6" name="!!SubTitle">
            <a:extLst>
              <a:ext uri="{FF2B5EF4-FFF2-40B4-BE49-F238E27FC236}">
                <a16:creationId xmlns:a16="http://schemas.microsoft.com/office/drawing/2014/main" id="{8385A2B8-026E-1B15-F18E-8D441C7849E1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25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congu</a:t>
            </a:r>
            <a:r>
              <a:rPr lang="en-US" sz="25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25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senectus</a:t>
            </a: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396AEA66-C0CF-B23E-DDFB-95DFB4C7156F}"/>
              </a:ext>
            </a:extLst>
          </p:cNvPr>
          <p:cNvGrpSpPr/>
          <p:nvPr/>
        </p:nvGrpSpPr>
        <p:grpSpPr>
          <a:xfrm>
            <a:off x="11026805" y="5276854"/>
            <a:ext cx="4004367" cy="3162296"/>
            <a:chOff x="11026805" y="5276854"/>
            <a:chExt cx="4004367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EF0AE23D-FCE3-7607-1070-042CFB3D6DEE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3" name="Isosceles Triangle 112">
              <a:extLst>
                <a:ext uri="{FF2B5EF4-FFF2-40B4-BE49-F238E27FC236}">
                  <a16:creationId xmlns:a16="http://schemas.microsoft.com/office/drawing/2014/main" id="{60014F7D-81C9-01CE-BED8-17AD3C34161B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3442274-A9F9-AA8C-343A-6F96D633B595}"/>
              </a:ext>
            </a:extLst>
          </p:cNvPr>
          <p:cNvGrpSpPr/>
          <p:nvPr/>
        </p:nvGrpSpPr>
        <p:grpSpPr>
          <a:xfrm>
            <a:off x="13903605" y="9135639"/>
            <a:ext cx="3824402" cy="3162296"/>
            <a:chOff x="13903605" y="9135639"/>
            <a:chExt cx="3824402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56035254-323C-C587-B799-DCB0CB308597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3FC1432C-D4AF-198C-AC91-C51B584AD118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F4E5EF6A-F56B-4B36-9B27-0D505991C1D3}"/>
              </a:ext>
            </a:extLst>
          </p:cNvPr>
          <p:cNvGrpSpPr/>
          <p:nvPr/>
        </p:nvGrpSpPr>
        <p:grpSpPr>
          <a:xfrm>
            <a:off x="13903605" y="1418065"/>
            <a:ext cx="3787338" cy="3162296"/>
            <a:chOff x="13903605" y="1418065"/>
            <a:chExt cx="3787338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452833D-7D35-04F7-1000-B7FE1FA1887F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2DAF1EB7-D635-6A8A-2051-98C4F7E852E2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5AFE58C3-F89A-ED6B-042C-A67B5E615724}"/>
              </a:ext>
            </a:extLst>
          </p:cNvPr>
          <p:cNvSpPr/>
          <p:nvPr/>
        </p:nvSpPr>
        <p:spPr>
          <a:xfrm>
            <a:off x="15208378" y="3707193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6E49F801-3F1C-6531-814D-80A1047BC94B}"/>
              </a:ext>
            </a:extLst>
          </p:cNvPr>
          <p:cNvSpPr txBox="1"/>
          <p:nvPr/>
        </p:nvSpPr>
        <p:spPr>
          <a:xfrm rot="2700000" flipH="1">
            <a:off x="18481103" y="5076283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B422F3AC-FE54-6BFC-2CA2-4FF4E1A737B8}"/>
              </a:ext>
            </a:extLst>
          </p:cNvPr>
          <p:cNvSpPr/>
          <p:nvPr/>
        </p:nvSpPr>
        <p:spPr>
          <a:xfrm>
            <a:off x="11255405" y="5505454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86D2713-3876-6B06-4A7C-B0373D7B9D11}"/>
              </a:ext>
            </a:extLst>
          </p:cNvPr>
          <p:cNvGrpSpPr/>
          <p:nvPr/>
        </p:nvGrpSpPr>
        <p:grpSpPr>
          <a:xfrm>
            <a:off x="11747697" y="6891699"/>
            <a:ext cx="1720513" cy="970251"/>
            <a:chOff x="3175479" y="4198938"/>
            <a:chExt cx="2240229" cy="970251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0BCF302B-39DA-AEDD-3232-D0F1B4257D09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E385EF1F-B1B2-7C45-D142-6E8C2C149F6B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294F32B1-4C58-BFFB-9012-2D2F56551393}"/>
              </a:ext>
            </a:extLst>
          </p:cNvPr>
          <p:cNvSpPr/>
          <p:nvPr/>
        </p:nvSpPr>
        <p:spPr>
          <a:xfrm>
            <a:off x="14132205" y="1646665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C96BC935-B59A-98F9-FB60-833F4D85516A}"/>
              </a:ext>
            </a:extLst>
          </p:cNvPr>
          <p:cNvGrpSpPr/>
          <p:nvPr/>
        </p:nvGrpSpPr>
        <p:grpSpPr>
          <a:xfrm>
            <a:off x="14624497" y="3032910"/>
            <a:ext cx="1720513" cy="970251"/>
            <a:chOff x="3175479" y="4198938"/>
            <a:chExt cx="2240229" cy="970251"/>
          </a:xfrm>
        </p:grpSpPr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DE87C596-D520-B43B-A2CF-4E101F0F2C7E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EE61A095-2E9B-699B-9223-BEB2710789BF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0" name="Oval 139">
            <a:extLst>
              <a:ext uri="{FF2B5EF4-FFF2-40B4-BE49-F238E27FC236}">
                <a16:creationId xmlns:a16="http://schemas.microsoft.com/office/drawing/2014/main" id="{B3A5FAEE-3045-6D29-9D74-45BFDF854B5A}"/>
              </a:ext>
            </a:extLst>
          </p:cNvPr>
          <p:cNvSpPr/>
          <p:nvPr/>
        </p:nvSpPr>
        <p:spPr>
          <a:xfrm>
            <a:off x="14132205" y="9364239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9B21B1E-4F8C-4E0F-98B6-74668B18437C}"/>
              </a:ext>
            </a:extLst>
          </p:cNvPr>
          <p:cNvGrpSpPr/>
          <p:nvPr/>
        </p:nvGrpSpPr>
        <p:grpSpPr>
          <a:xfrm>
            <a:off x="14624497" y="10750484"/>
            <a:ext cx="1720513" cy="970251"/>
            <a:chOff x="3175479" y="4198938"/>
            <a:chExt cx="2240229" cy="970251"/>
          </a:xfrm>
        </p:grpSpPr>
        <p:sp>
          <p:nvSpPr>
            <p:cNvPr id="144" name="Textbox 200">
              <a:extLst>
                <a:ext uri="{FF2B5EF4-FFF2-40B4-BE49-F238E27FC236}">
                  <a16:creationId xmlns:a16="http://schemas.microsoft.com/office/drawing/2014/main" id="{60BA529F-93CF-0A8B-F93C-80075AABB7A9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5" name="Textbox 200">
              <a:extLst>
                <a:ext uri="{FF2B5EF4-FFF2-40B4-BE49-F238E27FC236}">
                  <a16:creationId xmlns:a16="http://schemas.microsoft.com/office/drawing/2014/main" id="{6DC96D56-398B-CDF9-E8E8-4C6FD6E41DD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7" name="Textbox 200">
            <a:extLst>
              <a:ext uri="{FF2B5EF4-FFF2-40B4-BE49-F238E27FC236}">
                <a16:creationId xmlns:a16="http://schemas.microsoft.com/office/drawing/2014/main" id="{B81BAADA-154B-6AA8-7876-21EC6A6B7A98}"/>
              </a:ext>
            </a:extLst>
          </p:cNvPr>
          <p:cNvSpPr txBox="1"/>
          <p:nvPr/>
        </p:nvSpPr>
        <p:spPr>
          <a:xfrm flipH="1">
            <a:off x="16407812" y="646473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9013B844-1ECE-0430-17E1-B4186C49BBE9}"/>
              </a:ext>
            </a:extLst>
          </p:cNvPr>
          <p:cNvSpPr txBox="1"/>
          <p:nvPr/>
        </p:nvSpPr>
        <p:spPr>
          <a:xfrm rot="18900000" flipH="1">
            <a:off x="18476338" y="788932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53" name="Freeform 26">
            <a:extLst>
              <a:ext uri="{FF2B5EF4-FFF2-40B4-BE49-F238E27FC236}">
                <a16:creationId xmlns:a16="http://schemas.microsoft.com/office/drawing/2014/main" id="{80F89530-C18B-0DD1-1FDC-4128AB18D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3071" y="9880338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4" name="Freeform 16">
            <a:extLst>
              <a:ext uri="{FF2B5EF4-FFF2-40B4-BE49-F238E27FC236}">
                <a16:creationId xmlns:a16="http://schemas.microsoft.com/office/drawing/2014/main" id="{6BB325DF-E3CF-C1BC-E718-E2A83DBEC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1304" y="2076965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Freeform 74">
            <a:extLst>
              <a:ext uri="{FF2B5EF4-FFF2-40B4-BE49-F238E27FC236}">
                <a16:creationId xmlns:a16="http://schemas.microsoft.com/office/drawing/2014/main" id="{D71101A6-8390-ABBD-8084-3063E86B2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689" y="5936297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7838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6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6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66" grpId="0" uiExpand="1" build="p"/>
          <p:bldP spid="92" grpId="0" animBg="1"/>
          <p:bldP spid="100" grpId="0"/>
          <p:bldP spid="94" grpId="0" animBg="1"/>
          <p:bldP spid="122" grpId="0" animBg="1"/>
          <p:bldP spid="140" grpId="0" animBg="1"/>
          <p:bldP spid="147" grpId="0"/>
          <p:bldP spid="148" grpId="0"/>
          <p:bldP spid="153" grpId="0" animBg="1"/>
          <p:bldP spid="154" grpId="0" animBg="1"/>
          <p:bldP spid="1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6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6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6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66" grpId="0" uiExpand="1" build="p"/>
          <p:bldP spid="92" grpId="0" animBg="1"/>
          <p:bldP spid="100" grpId="0"/>
          <p:bldP spid="94" grpId="0" animBg="1"/>
          <p:bldP spid="122" grpId="0" animBg="1"/>
          <p:bldP spid="140" grpId="0" animBg="1"/>
          <p:bldP spid="147" grpId="0"/>
          <p:bldP spid="148" grpId="0"/>
          <p:bldP spid="153" grpId="0" animBg="1"/>
          <p:bldP spid="154" grpId="0" animBg="1"/>
          <p:bldP spid="15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98F71342-F081-DDFB-62CE-E7ED11C8022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3EEE782-B3C1-3861-8A44-938E6E62467A}"/>
              </a:ext>
            </a:extLst>
          </p:cNvPr>
          <p:cNvGrpSpPr/>
          <p:nvPr/>
        </p:nvGrpSpPr>
        <p:grpSpPr>
          <a:xfrm rot="16200000">
            <a:off x="5590155" y="8909578"/>
            <a:ext cx="4004367" cy="3162296"/>
            <a:chOff x="11026805" y="5276854"/>
            <a:chExt cx="4004367" cy="3162296"/>
          </a:xfrm>
          <a:solidFill>
            <a:schemeClr val="bg2">
              <a:lumMod val="50000"/>
              <a:lumOff val="50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A009D68-03BA-BE7F-0886-3E55B235A986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333F69CC-66D2-CCBD-9955-969F75EEA90E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766415A-644F-D5E9-D01B-51E6F7717036}"/>
              </a:ext>
            </a:extLst>
          </p:cNvPr>
          <p:cNvGrpSpPr/>
          <p:nvPr/>
        </p:nvGrpSpPr>
        <p:grpSpPr>
          <a:xfrm rot="16200000">
            <a:off x="9811415" y="6112020"/>
            <a:ext cx="3824402" cy="3162296"/>
            <a:chOff x="13903605" y="9135639"/>
            <a:chExt cx="3824402" cy="3162296"/>
          </a:xfrm>
          <a:solidFill>
            <a:schemeClr val="bg2">
              <a:lumMod val="50000"/>
              <a:lumOff val="50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E64E077-8FB9-C080-0FF1-1AC1876D0BD6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49B78DAF-4057-A01B-C1EC-01B9982F959F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E007F5D-57E2-4D9A-6BAE-5AC8B8E72E35}"/>
              </a:ext>
            </a:extLst>
          </p:cNvPr>
          <p:cNvGrpSpPr/>
          <p:nvPr/>
        </p:nvGrpSpPr>
        <p:grpSpPr>
          <a:xfrm rot="16200000">
            <a:off x="1455508" y="6130552"/>
            <a:ext cx="3787338" cy="3162296"/>
            <a:chOff x="13903605" y="1418065"/>
            <a:chExt cx="3787338" cy="3162296"/>
          </a:xfrm>
          <a:solidFill>
            <a:schemeClr val="bg2">
              <a:lumMod val="50000"/>
              <a:lumOff val="50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EC0DB47B-22EB-8679-A974-92C94A015A79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EE1E89E4-68A7-DAA0-1BE5-9E02761895AA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CA88034-9675-8CC7-C1A0-F0AB0C52B417}"/>
              </a:ext>
            </a:extLst>
          </p:cNvPr>
          <p:cNvSpPr/>
          <p:nvPr/>
        </p:nvSpPr>
        <p:spPr>
          <a:xfrm rot="16200000">
            <a:off x="4453310" y="1700732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245A710D-5C3B-28AF-90E9-C9DF33F2416F}"/>
              </a:ext>
            </a:extLst>
          </p:cNvPr>
          <p:cNvSpPr txBox="1"/>
          <p:nvPr/>
        </p:nvSpPr>
        <p:spPr>
          <a:xfrm rot="18900000" flipH="1">
            <a:off x="5592069" y="3637328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48050F1-138F-F00E-7F2E-93D38667E497}"/>
              </a:ext>
            </a:extLst>
          </p:cNvPr>
          <p:cNvSpPr/>
          <p:nvPr/>
        </p:nvSpPr>
        <p:spPr>
          <a:xfrm>
            <a:off x="6239790" y="9567269"/>
            <a:ext cx="2705096" cy="27050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EA82AEE-B380-4A83-265A-615D67B879E7}"/>
              </a:ext>
            </a:extLst>
          </p:cNvPr>
          <p:cNvGrpSpPr/>
          <p:nvPr/>
        </p:nvGrpSpPr>
        <p:grpSpPr>
          <a:xfrm>
            <a:off x="6732082" y="10953514"/>
            <a:ext cx="1720513" cy="970251"/>
            <a:chOff x="3175479" y="4198938"/>
            <a:chExt cx="2240229" cy="970251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88E54CE5-4B9A-7892-D237-47182D1D8CBF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69136637-377D-E212-BDE9-8E5172CA51E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B357B7DB-A34C-0A28-8F67-3666167C2C03}"/>
              </a:ext>
            </a:extLst>
          </p:cNvPr>
          <p:cNvSpPr/>
          <p:nvPr/>
        </p:nvSpPr>
        <p:spPr>
          <a:xfrm>
            <a:off x="1996285" y="6689557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0F782F3-B62E-94B4-0042-6D6C404EF43B}"/>
              </a:ext>
            </a:extLst>
          </p:cNvPr>
          <p:cNvGrpSpPr/>
          <p:nvPr/>
        </p:nvGrpSpPr>
        <p:grpSpPr>
          <a:xfrm>
            <a:off x="2488577" y="8075802"/>
            <a:ext cx="1720513" cy="970251"/>
            <a:chOff x="3175479" y="4198938"/>
            <a:chExt cx="2240229" cy="970251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93CD764A-FA6A-E5D2-497D-50CD0AECD972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55B9A915-279A-EC4D-04D9-12523328766B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B7964330-5B26-7835-0CCA-2F64CBAECEF3}"/>
              </a:ext>
            </a:extLst>
          </p:cNvPr>
          <p:cNvSpPr/>
          <p:nvPr/>
        </p:nvSpPr>
        <p:spPr>
          <a:xfrm>
            <a:off x="10379137" y="6683932"/>
            <a:ext cx="2705096" cy="270509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E02FBD9-5029-5A52-0CC3-EA6B87BC75D8}"/>
              </a:ext>
            </a:extLst>
          </p:cNvPr>
          <p:cNvGrpSpPr/>
          <p:nvPr/>
        </p:nvGrpSpPr>
        <p:grpSpPr>
          <a:xfrm>
            <a:off x="10871429" y="8070177"/>
            <a:ext cx="1720513" cy="970251"/>
            <a:chOff x="3175479" y="4198938"/>
            <a:chExt cx="2240229" cy="970251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27BCDBB1-8ED3-6F9C-2D91-60599DC36BD6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8B3201E7-A63B-C90D-9B32-DCB3D92207DC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9" name="Textbox 200">
            <a:extLst>
              <a:ext uri="{FF2B5EF4-FFF2-40B4-BE49-F238E27FC236}">
                <a16:creationId xmlns:a16="http://schemas.microsoft.com/office/drawing/2014/main" id="{0B126C40-B1EF-7838-7943-94A6815446B2}"/>
              </a:ext>
            </a:extLst>
          </p:cNvPr>
          <p:cNvSpPr txBox="1"/>
          <p:nvPr/>
        </p:nvSpPr>
        <p:spPr>
          <a:xfrm rot="16200000" flipH="1">
            <a:off x="6880717" y="5686535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0" name="Textbox 200">
            <a:extLst>
              <a:ext uri="{FF2B5EF4-FFF2-40B4-BE49-F238E27FC236}">
                <a16:creationId xmlns:a16="http://schemas.microsoft.com/office/drawing/2014/main" id="{8488D51C-8636-ED5B-90C0-4A47BA4C3FAE}"/>
              </a:ext>
            </a:extLst>
          </p:cNvPr>
          <p:cNvSpPr txBox="1"/>
          <p:nvPr/>
        </p:nvSpPr>
        <p:spPr>
          <a:xfrm rot="2700000" flipH="1">
            <a:off x="8285033" y="3623049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1" name="Freeform 26">
            <a:extLst>
              <a:ext uri="{FF2B5EF4-FFF2-40B4-BE49-F238E27FC236}">
                <a16:creationId xmlns:a16="http://schemas.microsoft.com/office/drawing/2014/main" id="{43A17CEC-6837-5DD6-2533-D26C7A692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0003" y="720003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2" name="Freeform 16">
            <a:extLst>
              <a:ext uri="{FF2B5EF4-FFF2-40B4-BE49-F238E27FC236}">
                <a16:creationId xmlns:a16="http://schemas.microsoft.com/office/drawing/2014/main" id="{43A64C02-6CD9-D3D1-C172-3DAC50981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5384" y="7119857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3" name="Freeform 74">
            <a:extLst>
              <a:ext uri="{FF2B5EF4-FFF2-40B4-BE49-F238E27FC236}">
                <a16:creationId xmlns:a16="http://schemas.microsoft.com/office/drawing/2014/main" id="{C52843B8-895E-28E3-2736-2971CE8B2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1074" y="9998112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4" name="!!MainTitle1">
            <a:extLst>
              <a:ext uri="{FF2B5EF4-FFF2-40B4-BE49-F238E27FC236}">
                <a16:creationId xmlns:a16="http://schemas.microsoft.com/office/drawing/2014/main" id="{D7E34562-A8C0-8235-26BF-D66BE62C88F5}"/>
              </a:ext>
            </a:extLst>
          </p:cNvPr>
          <p:cNvSpPr txBox="1"/>
          <p:nvPr/>
        </p:nvSpPr>
        <p:spPr>
          <a:xfrm>
            <a:off x="1384703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5" name="!!SubTitle">
            <a:extLst>
              <a:ext uri="{FF2B5EF4-FFF2-40B4-BE49-F238E27FC236}">
                <a16:creationId xmlns:a16="http://schemas.microsoft.com/office/drawing/2014/main" id="{2ACB8CE6-294B-7FB3-C58A-7A3140A3B9EC}"/>
              </a:ext>
            </a:extLst>
          </p:cNvPr>
          <p:cNvSpPr txBox="1"/>
          <p:nvPr/>
        </p:nvSpPr>
        <p:spPr>
          <a:xfrm>
            <a:off x="1746680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6" name="!!SubTitle">
            <a:extLst>
              <a:ext uri="{FF2B5EF4-FFF2-40B4-BE49-F238E27FC236}">
                <a16:creationId xmlns:a16="http://schemas.microsoft.com/office/drawing/2014/main" id="{C21EA736-29D1-FF00-C02F-64626D378858}"/>
              </a:ext>
            </a:extLst>
          </p:cNvPr>
          <p:cNvSpPr txBox="1"/>
          <p:nvPr/>
        </p:nvSpPr>
        <p:spPr>
          <a:xfrm>
            <a:off x="16630935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7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7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7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7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/>
          <p:bldP spid="57" grpId="0" animBg="1"/>
          <p:bldP spid="61" grpId="0" animBg="1"/>
          <p:bldP spid="65" grpId="0" animBg="1"/>
          <p:bldP spid="69" grpId="0"/>
          <p:bldP spid="70" grpId="0"/>
          <p:bldP spid="71" grpId="0" animBg="1"/>
          <p:bldP spid="72" grpId="0" animBg="1"/>
          <p:bldP spid="73" grpId="0" animBg="1"/>
          <p:bldP spid="75" grpId="0"/>
          <p:bldP spid="76" grpId="0" uiExpand="1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7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7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7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7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/>
          <p:bldP spid="57" grpId="0" animBg="1"/>
          <p:bldP spid="61" grpId="0" animBg="1"/>
          <p:bldP spid="65" grpId="0" animBg="1"/>
          <p:bldP spid="69" grpId="0"/>
          <p:bldP spid="70" grpId="0"/>
          <p:bldP spid="71" grpId="0" animBg="1"/>
          <p:bldP spid="72" grpId="0" animBg="1"/>
          <p:bldP spid="73" grpId="0" animBg="1"/>
          <p:bldP spid="75" grpId="0"/>
          <p:bldP spid="76" grpId="0" uiExpand="1" build="p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568235D1-1327-DF29-0A95-74DA2FE7476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9F1F52F-3258-94CC-8535-A0F489128674}"/>
              </a:ext>
            </a:extLst>
          </p:cNvPr>
          <p:cNvGrpSpPr/>
          <p:nvPr/>
        </p:nvGrpSpPr>
        <p:grpSpPr>
          <a:xfrm rot="16200000">
            <a:off x="5590155" y="8909578"/>
            <a:ext cx="4004367" cy="3162296"/>
            <a:chOff x="11026805" y="5276854"/>
            <a:chExt cx="4004367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7EE36BC-49EC-B5D3-FED8-5D0B0B7FCBE9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EE116BAC-1D64-4B38-C431-B26C897C458E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DDE7E5A-9CA6-3B63-07A5-0F96FB7CE1D4}"/>
              </a:ext>
            </a:extLst>
          </p:cNvPr>
          <p:cNvGrpSpPr/>
          <p:nvPr/>
        </p:nvGrpSpPr>
        <p:grpSpPr>
          <a:xfrm rot="16200000">
            <a:off x="9811415" y="6112020"/>
            <a:ext cx="3824402" cy="3162296"/>
            <a:chOff x="13903605" y="9135639"/>
            <a:chExt cx="3824402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C5DAA01-DF60-5F42-572B-606811AFFEB1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119EEACD-0955-501A-5CE7-43C9AB2DC3BC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1D581A4-A0DB-7124-132B-1DC26AF36376}"/>
              </a:ext>
            </a:extLst>
          </p:cNvPr>
          <p:cNvGrpSpPr/>
          <p:nvPr/>
        </p:nvGrpSpPr>
        <p:grpSpPr>
          <a:xfrm rot="16200000">
            <a:off x="1455508" y="6130552"/>
            <a:ext cx="3787338" cy="3162296"/>
            <a:chOff x="13903605" y="1418065"/>
            <a:chExt cx="3787338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94160F4-FAAE-577B-D904-B5A7373EB7D4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0055D328-E6B0-E4A9-9455-83374D4CAEE3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D0829F0-6939-ABCD-A138-08FE187BBF81}"/>
              </a:ext>
            </a:extLst>
          </p:cNvPr>
          <p:cNvSpPr/>
          <p:nvPr/>
        </p:nvSpPr>
        <p:spPr>
          <a:xfrm rot="16200000">
            <a:off x="4453310" y="1700732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0C9ECC87-DD77-3CCA-5AF8-A4DF546931C1}"/>
              </a:ext>
            </a:extLst>
          </p:cNvPr>
          <p:cNvSpPr txBox="1"/>
          <p:nvPr/>
        </p:nvSpPr>
        <p:spPr>
          <a:xfrm rot="18900000" flipH="1">
            <a:off x="5592069" y="3637328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539E792-EE64-8B16-0610-10F201F6D0CC}"/>
              </a:ext>
            </a:extLst>
          </p:cNvPr>
          <p:cNvSpPr/>
          <p:nvPr/>
        </p:nvSpPr>
        <p:spPr>
          <a:xfrm>
            <a:off x="6239790" y="9567269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217FDF6-E971-8CE3-0B84-2BEA4BA5701A}"/>
              </a:ext>
            </a:extLst>
          </p:cNvPr>
          <p:cNvGrpSpPr/>
          <p:nvPr/>
        </p:nvGrpSpPr>
        <p:grpSpPr>
          <a:xfrm>
            <a:off x="6732082" y="10953514"/>
            <a:ext cx="1720513" cy="970251"/>
            <a:chOff x="3175479" y="4198938"/>
            <a:chExt cx="2240229" cy="970251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A7F999F-4136-C4A8-118A-FE2D3D0E9D8C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28676136-22B8-FC80-AB61-A4F3D5C828D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5D6B71AF-F953-154C-7CC4-388985F96B60}"/>
              </a:ext>
            </a:extLst>
          </p:cNvPr>
          <p:cNvSpPr/>
          <p:nvPr/>
        </p:nvSpPr>
        <p:spPr>
          <a:xfrm>
            <a:off x="1996285" y="6689557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359A19F-32D2-A025-1A0F-709E9FA51446}"/>
              </a:ext>
            </a:extLst>
          </p:cNvPr>
          <p:cNvGrpSpPr/>
          <p:nvPr/>
        </p:nvGrpSpPr>
        <p:grpSpPr>
          <a:xfrm>
            <a:off x="2488577" y="8075802"/>
            <a:ext cx="1720513" cy="970251"/>
            <a:chOff x="3175479" y="4198938"/>
            <a:chExt cx="2240229" cy="970251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8AB2B1C7-3465-E69C-F639-DEF21AE227CA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56C2F79F-BCFE-F6F1-5EA1-D00484C3497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CF288FED-E758-3053-4246-24D2EC1C9FF6}"/>
              </a:ext>
            </a:extLst>
          </p:cNvPr>
          <p:cNvSpPr/>
          <p:nvPr/>
        </p:nvSpPr>
        <p:spPr>
          <a:xfrm>
            <a:off x="10379137" y="6683932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ABCE029-0758-63DA-CFE2-DCC09BEF7EF3}"/>
              </a:ext>
            </a:extLst>
          </p:cNvPr>
          <p:cNvGrpSpPr/>
          <p:nvPr/>
        </p:nvGrpSpPr>
        <p:grpSpPr>
          <a:xfrm>
            <a:off x="10871429" y="8070177"/>
            <a:ext cx="1720513" cy="970251"/>
            <a:chOff x="3175479" y="4198938"/>
            <a:chExt cx="2240229" cy="970251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74615A3F-69CA-6498-40FB-2C18593CA57C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3D66B0CB-14CD-5E6F-7E43-7CC4E1CCE70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8" name="Textbox 200">
            <a:extLst>
              <a:ext uri="{FF2B5EF4-FFF2-40B4-BE49-F238E27FC236}">
                <a16:creationId xmlns:a16="http://schemas.microsoft.com/office/drawing/2014/main" id="{E0F48D91-1592-E467-DD42-D9B20D56E95E}"/>
              </a:ext>
            </a:extLst>
          </p:cNvPr>
          <p:cNvSpPr txBox="1"/>
          <p:nvPr/>
        </p:nvSpPr>
        <p:spPr>
          <a:xfrm rot="16200000" flipH="1">
            <a:off x="6880717" y="5686535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E0A3CCF8-75CF-B167-8E3D-6F15DB8C50A9}"/>
              </a:ext>
            </a:extLst>
          </p:cNvPr>
          <p:cNvSpPr txBox="1"/>
          <p:nvPr/>
        </p:nvSpPr>
        <p:spPr>
          <a:xfrm rot="2700000" flipH="1">
            <a:off x="8285033" y="3623049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0" name="Freeform 26">
            <a:extLst>
              <a:ext uri="{FF2B5EF4-FFF2-40B4-BE49-F238E27FC236}">
                <a16:creationId xmlns:a16="http://schemas.microsoft.com/office/drawing/2014/main" id="{AA1C4D0E-B5AE-7EC4-3A05-FAB7C885D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0003" y="720003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16">
            <a:extLst>
              <a:ext uri="{FF2B5EF4-FFF2-40B4-BE49-F238E27FC236}">
                <a16:creationId xmlns:a16="http://schemas.microsoft.com/office/drawing/2014/main" id="{7C2CC9A0-FA1E-EFCF-FE39-12D91E156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5384" y="7119857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74">
            <a:extLst>
              <a:ext uri="{FF2B5EF4-FFF2-40B4-BE49-F238E27FC236}">
                <a16:creationId xmlns:a16="http://schemas.microsoft.com/office/drawing/2014/main" id="{BEFC0E26-B562-7FDC-3986-9D65E86AA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1074" y="9998112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6FE429AA-44F6-2A2B-5553-23E2D5CE44C8}"/>
              </a:ext>
            </a:extLst>
          </p:cNvPr>
          <p:cNvSpPr txBox="1"/>
          <p:nvPr/>
        </p:nvSpPr>
        <p:spPr>
          <a:xfrm>
            <a:off x="1384703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2" name="!!SubTitle">
            <a:extLst>
              <a:ext uri="{FF2B5EF4-FFF2-40B4-BE49-F238E27FC236}">
                <a16:creationId xmlns:a16="http://schemas.microsoft.com/office/drawing/2014/main" id="{1E3BBC17-E13A-DDDA-6754-73D8BC46DDC5}"/>
              </a:ext>
            </a:extLst>
          </p:cNvPr>
          <p:cNvSpPr txBox="1"/>
          <p:nvPr/>
        </p:nvSpPr>
        <p:spPr>
          <a:xfrm>
            <a:off x="1746680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3" name="!!SubTitle">
            <a:extLst>
              <a:ext uri="{FF2B5EF4-FFF2-40B4-BE49-F238E27FC236}">
                <a16:creationId xmlns:a16="http://schemas.microsoft.com/office/drawing/2014/main" id="{9C3B239A-DCBD-31C2-7ECF-F455A77E09B7}"/>
              </a:ext>
            </a:extLst>
          </p:cNvPr>
          <p:cNvSpPr txBox="1"/>
          <p:nvPr/>
        </p:nvSpPr>
        <p:spPr>
          <a:xfrm>
            <a:off x="16630935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9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9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9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/>
          <p:bldP spid="46" grpId="0" animBg="1"/>
          <p:bldP spid="50" grpId="0" animBg="1"/>
          <p:bldP spid="54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192" grpId="0"/>
          <p:bldP spid="193" grpId="0" uiExpand="1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9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9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9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9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/>
          <p:bldP spid="46" grpId="0" animBg="1"/>
          <p:bldP spid="50" grpId="0" animBg="1"/>
          <p:bldP spid="54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192" grpId="0"/>
          <p:bldP spid="193" grpId="0" uiExpand="1" build="p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91FEFF-CE49-E660-839D-60B89F97BEF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A83568D4-A5B3-E590-8AC0-BB5148E86EFF}"/>
              </a:ext>
            </a:extLst>
          </p:cNvPr>
          <p:cNvSpPr txBox="1"/>
          <p:nvPr/>
        </p:nvSpPr>
        <p:spPr>
          <a:xfrm>
            <a:off x="125327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8658D706-150C-0E9E-DF7C-FCED44F908C6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!!SubTitle">
            <a:extLst>
              <a:ext uri="{FF2B5EF4-FFF2-40B4-BE49-F238E27FC236}">
                <a16:creationId xmlns:a16="http://schemas.microsoft.com/office/drawing/2014/main" id="{AECB75AB-B7CE-B982-996B-57FE81CBA072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25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congu</a:t>
            </a:r>
            <a:r>
              <a:rPr lang="en-US" sz="25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25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senectus</a:t>
            </a: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E94CD34-DBD1-5B58-092B-44C6790D5F00}"/>
              </a:ext>
            </a:extLst>
          </p:cNvPr>
          <p:cNvGrpSpPr/>
          <p:nvPr/>
        </p:nvGrpSpPr>
        <p:grpSpPr>
          <a:xfrm>
            <a:off x="11026805" y="5276854"/>
            <a:ext cx="4004367" cy="3162296"/>
            <a:chOff x="11026805" y="5276854"/>
            <a:chExt cx="4004367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0DAB04A-DC67-433C-4623-9ADC7B13496B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0EEAA239-2841-761C-12BF-0A04C1A41351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83E95A2-4920-314B-8A4A-93750A4042C5}"/>
              </a:ext>
            </a:extLst>
          </p:cNvPr>
          <p:cNvGrpSpPr/>
          <p:nvPr/>
        </p:nvGrpSpPr>
        <p:grpSpPr>
          <a:xfrm>
            <a:off x="13903605" y="9135639"/>
            <a:ext cx="3824402" cy="3162296"/>
            <a:chOff x="13903605" y="9135639"/>
            <a:chExt cx="3824402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0A9D2BD-A3CC-6A16-5C2B-49A40E7E3AD8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974F84FD-381A-A737-D753-14D5996662A8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667419-3336-77E0-C686-764EF2E39184}"/>
              </a:ext>
            </a:extLst>
          </p:cNvPr>
          <p:cNvGrpSpPr/>
          <p:nvPr/>
        </p:nvGrpSpPr>
        <p:grpSpPr>
          <a:xfrm>
            <a:off x="13903605" y="1418065"/>
            <a:ext cx="3787338" cy="3162296"/>
            <a:chOff x="13903605" y="1418065"/>
            <a:chExt cx="3787338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B22D11B-8DFD-2E99-6255-2468B3010B74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C62FFEE5-309B-27AF-0229-46C10826C1B1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B54A7A3-62F2-27A3-EDF6-E272E8D5AAC7}"/>
              </a:ext>
            </a:extLst>
          </p:cNvPr>
          <p:cNvSpPr/>
          <p:nvPr/>
        </p:nvSpPr>
        <p:spPr>
          <a:xfrm>
            <a:off x="15208378" y="3707193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248E4C39-9FD8-A464-946D-DA9367E56B87}"/>
              </a:ext>
            </a:extLst>
          </p:cNvPr>
          <p:cNvSpPr txBox="1"/>
          <p:nvPr/>
        </p:nvSpPr>
        <p:spPr>
          <a:xfrm rot="2700000" flipH="1">
            <a:off x="18481103" y="5076283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220BF8-E0FC-9134-30C4-3B708F126F5E}"/>
              </a:ext>
            </a:extLst>
          </p:cNvPr>
          <p:cNvSpPr/>
          <p:nvPr/>
        </p:nvSpPr>
        <p:spPr>
          <a:xfrm>
            <a:off x="11255405" y="5505454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01DF33D-FAFF-DDA7-C1C7-53140AA45A05}"/>
              </a:ext>
            </a:extLst>
          </p:cNvPr>
          <p:cNvGrpSpPr/>
          <p:nvPr/>
        </p:nvGrpSpPr>
        <p:grpSpPr>
          <a:xfrm>
            <a:off x="11747697" y="6891699"/>
            <a:ext cx="1720513" cy="970251"/>
            <a:chOff x="3175479" y="4198938"/>
            <a:chExt cx="2240229" cy="970251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1E9EFE4-58E9-07DD-8597-CDC37AE1A483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DA990A8B-8D7F-B2A4-1F50-ACAE961CCA84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A45D9110-D2B0-C5EB-B1B3-BBBAFBA59C62}"/>
              </a:ext>
            </a:extLst>
          </p:cNvPr>
          <p:cNvSpPr/>
          <p:nvPr/>
        </p:nvSpPr>
        <p:spPr>
          <a:xfrm>
            <a:off x="14132205" y="1646665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DDD05D6-A9F9-2376-BB37-44306FAA6884}"/>
              </a:ext>
            </a:extLst>
          </p:cNvPr>
          <p:cNvGrpSpPr/>
          <p:nvPr/>
        </p:nvGrpSpPr>
        <p:grpSpPr>
          <a:xfrm>
            <a:off x="14624497" y="3032910"/>
            <a:ext cx="1720513" cy="970251"/>
            <a:chOff x="3175479" y="4198938"/>
            <a:chExt cx="2240229" cy="970251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46828901-E2E3-B61B-AC85-021FC1DD2D92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B4030D3-578B-B9A2-14D7-BF553ECF9E8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C20EDD19-D57D-D19F-F547-FD4DAD2C8D56}"/>
              </a:ext>
            </a:extLst>
          </p:cNvPr>
          <p:cNvSpPr/>
          <p:nvPr/>
        </p:nvSpPr>
        <p:spPr>
          <a:xfrm>
            <a:off x="14132205" y="9364239"/>
            <a:ext cx="2705096" cy="270509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463C053-A478-33A9-FD80-4C49674859A0}"/>
              </a:ext>
            </a:extLst>
          </p:cNvPr>
          <p:cNvGrpSpPr/>
          <p:nvPr/>
        </p:nvGrpSpPr>
        <p:grpSpPr>
          <a:xfrm>
            <a:off x="14624497" y="10750484"/>
            <a:ext cx="1720513" cy="970251"/>
            <a:chOff x="3175479" y="4198938"/>
            <a:chExt cx="2240229" cy="970251"/>
          </a:xfrm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97198F3C-B14F-15AD-8A65-4ADA9F190D7E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268147DA-8DD5-5A79-6D7D-AA7E410E8C8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87D05D4A-040D-4B1B-2D67-8721AE191086}"/>
              </a:ext>
            </a:extLst>
          </p:cNvPr>
          <p:cNvSpPr txBox="1"/>
          <p:nvPr/>
        </p:nvSpPr>
        <p:spPr>
          <a:xfrm flipH="1">
            <a:off x="16407812" y="646473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1AB85076-0DE3-E6AD-11A9-835CE6D1F359}"/>
              </a:ext>
            </a:extLst>
          </p:cNvPr>
          <p:cNvSpPr txBox="1"/>
          <p:nvPr/>
        </p:nvSpPr>
        <p:spPr>
          <a:xfrm rot="18900000" flipH="1">
            <a:off x="18476338" y="788932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Freeform 26">
            <a:extLst>
              <a:ext uri="{FF2B5EF4-FFF2-40B4-BE49-F238E27FC236}">
                <a16:creationId xmlns:a16="http://schemas.microsoft.com/office/drawing/2014/main" id="{7AD886A7-3B61-598A-F870-C28331421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3071" y="9880338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E00F1AC9-79E6-7116-8D12-0C38F873C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1304" y="2076965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3" name="Freeform 74">
            <a:extLst>
              <a:ext uri="{FF2B5EF4-FFF2-40B4-BE49-F238E27FC236}">
                <a16:creationId xmlns:a16="http://schemas.microsoft.com/office/drawing/2014/main" id="{81141DD6-ADE2-A797-19A6-27B734115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689" y="5936297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uiExpand="1" build="p"/>
          <p:bldP spid="15" grpId="0" animBg="1"/>
          <p:bldP spid="16" grpId="0"/>
          <p:bldP spid="17" grpId="0" animBg="1"/>
          <p:bldP spid="21" grpId="0" animBg="1"/>
          <p:bldP spid="25" grpId="0" animBg="1"/>
          <p:bldP spid="29" grpId="0"/>
          <p:bldP spid="30" grpId="0"/>
          <p:bldP spid="31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uiExpand="1" build="p"/>
          <p:bldP spid="15" grpId="0" animBg="1"/>
          <p:bldP spid="16" grpId="0"/>
          <p:bldP spid="17" grpId="0" animBg="1"/>
          <p:bldP spid="21" grpId="0" animBg="1"/>
          <p:bldP spid="25" grpId="0" animBg="1"/>
          <p:bldP spid="29" grpId="0"/>
          <p:bldP spid="30" grpId="0"/>
          <p:bldP spid="31" grpId="0" animBg="1"/>
          <p:bldP spid="32" grpId="0" animBg="1"/>
          <p:bldP spid="3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CEF8DA1-272B-1419-1074-842BDFF409E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F80254-2922-9410-7A3D-0416B7758BEE}"/>
              </a:ext>
            </a:extLst>
          </p:cNvPr>
          <p:cNvGrpSpPr/>
          <p:nvPr/>
        </p:nvGrpSpPr>
        <p:grpSpPr>
          <a:xfrm rot="16200000">
            <a:off x="5590155" y="8909578"/>
            <a:ext cx="4004367" cy="3162296"/>
            <a:chOff x="11026805" y="5276854"/>
            <a:chExt cx="4004367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C21D4CE-7D55-7493-6B45-71039E1BE6FA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45126568-20C5-017C-AB72-7B254BB5219F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C5C6064-5EDC-3B53-A8FD-7B1666CC7BC8}"/>
              </a:ext>
            </a:extLst>
          </p:cNvPr>
          <p:cNvGrpSpPr/>
          <p:nvPr/>
        </p:nvGrpSpPr>
        <p:grpSpPr>
          <a:xfrm rot="16200000">
            <a:off x="9811415" y="6112020"/>
            <a:ext cx="3824402" cy="3162296"/>
            <a:chOff x="13903605" y="9135639"/>
            <a:chExt cx="3824402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055B0D-C83F-1FFB-4CD3-2276B2703F7E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2C575402-9334-529A-780E-57739996DB50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589307F-9118-6A6A-F9BC-5942855E55F0}"/>
              </a:ext>
            </a:extLst>
          </p:cNvPr>
          <p:cNvGrpSpPr/>
          <p:nvPr/>
        </p:nvGrpSpPr>
        <p:grpSpPr>
          <a:xfrm rot="16200000">
            <a:off x="1455508" y="6130552"/>
            <a:ext cx="3787338" cy="3162296"/>
            <a:chOff x="13903605" y="1418065"/>
            <a:chExt cx="3787338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12433EA-F9E8-8152-4A62-2F9B7D7CB616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0E26115-76B0-7C2D-B2C7-9B37F5FF3FD6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CA36B36-60B8-3AF6-42A8-9D404B36AF0D}"/>
              </a:ext>
            </a:extLst>
          </p:cNvPr>
          <p:cNvSpPr/>
          <p:nvPr/>
        </p:nvSpPr>
        <p:spPr>
          <a:xfrm rot="16200000">
            <a:off x="4453310" y="1700732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DF1CE877-6ADE-B7DC-51E9-0F60327A7E99}"/>
              </a:ext>
            </a:extLst>
          </p:cNvPr>
          <p:cNvSpPr txBox="1"/>
          <p:nvPr/>
        </p:nvSpPr>
        <p:spPr>
          <a:xfrm rot="18900000" flipH="1">
            <a:off x="5592069" y="3637328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E7AB296-7F3B-8A0A-831F-F107FC207D59}"/>
              </a:ext>
            </a:extLst>
          </p:cNvPr>
          <p:cNvSpPr/>
          <p:nvPr/>
        </p:nvSpPr>
        <p:spPr>
          <a:xfrm>
            <a:off x="6239790" y="9567269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6714D7A-F8B7-7C0D-9D6F-3599D08241AA}"/>
              </a:ext>
            </a:extLst>
          </p:cNvPr>
          <p:cNvGrpSpPr/>
          <p:nvPr/>
        </p:nvGrpSpPr>
        <p:grpSpPr>
          <a:xfrm>
            <a:off x="6732082" y="10953514"/>
            <a:ext cx="1720513" cy="970251"/>
            <a:chOff x="3175479" y="4198938"/>
            <a:chExt cx="2240229" cy="970251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CD3EA800-A0E9-7FCC-8608-4A913928095F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1A35993-A056-E916-BD1B-6B9A4B6077F9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CDB824F1-C865-E1D4-2206-93E053D936C6}"/>
              </a:ext>
            </a:extLst>
          </p:cNvPr>
          <p:cNvSpPr/>
          <p:nvPr/>
        </p:nvSpPr>
        <p:spPr>
          <a:xfrm>
            <a:off x="1996285" y="6689557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4B144E7-9F02-FE17-5AF8-FD9D3B64D9F8}"/>
              </a:ext>
            </a:extLst>
          </p:cNvPr>
          <p:cNvGrpSpPr/>
          <p:nvPr/>
        </p:nvGrpSpPr>
        <p:grpSpPr>
          <a:xfrm>
            <a:off x="2488577" y="8075802"/>
            <a:ext cx="1720513" cy="970251"/>
            <a:chOff x="3175479" y="4198938"/>
            <a:chExt cx="2240229" cy="970251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7B13952-1FD7-3A62-3BCE-E65623FCE05D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D304F6B5-0714-7F88-775A-B34712A775A5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E4AC7D88-0158-43C9-38C2-166F34564ACE}"/>
              </a:ext>
            </a:extLst>
          </p:cNvPr>
          <p:cNvSpPr/>
          <p:nvPr/>
        </p:nvSpPr>
        <p:spPr>
          <a:xfrm>
            <a:off x="10379137" y="6683932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3D43606-87C8-5064-ABBC-7A6DB65D9043}"/>
              </a:ext>
            </a:extLst>
          </p:cNvPr>
          <p:cNvGrpSpPr/>
          <p:nvPr/>
        </p:nvGrpSpPr>
        <p:grpSpPr>
          <a:xfrm>
            <a:off x="10871429" y="8070177"/>
            <a:ext cx="1720513" cy="970251"/>
            <a:chOff x="3175479" y="4198938"/>
            <a:chExt cx="2240229" cy="970251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590F40A-3370-BEF8-AB36-E8F78EE6B0BB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6E281778-6BBC-2F63-8337-F4B827C3F1AB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25A3581B-16EC-9BD3-996F-D3A761400847}"/>
              </a:ext>
            </a:extLst>
          </p:cNvPr>
          <p:cNvSpPr txBox="1"/>
          <p:nvPr/>
        </p:nvSpPr>
        <p:spPr>
          <a:xfrm rot="16200000" flipH="1">
            <a:off x="6880717" y="5686535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6BEE9624-9227-F100-5442-4655849770C3}"/>
              </a:ext>
            </a:extLst>
          </p:cNvPr>
          <p:cNvSpPr txBox="1"/>
          <p:nvPr/>
        </p:nvSpPr>
        <p:spPr>
          <a:xfrm rot="2700000" flipH="1">
            <a:off x="8285033" y="3623049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id="{5226909F-7291-BC61-20C5-B66BCCF31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0003" y="720003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DCB07B53-3DA8-2991-609F-5056C5060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5384" y="7119857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" name="Freeform 74">
            <a:extLst>
              <a:ext uri="{FF2B5EF4-FFF2-40B4-BE49-F238E27FC236}">
                <a16:creationId xmlns:a16="http://schemas.microsoft.com/office/drawing/2014/main" id="{45886A4A-CB9E-2600-E23F-2AAC7E1F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1074" y="9998112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1" name="!!MainTitle1">
            <a:extLst>
              <a:ext uri="{FF2B5EF4-FFF2-40B4-BE49-F238E27FC236}">
                <a16:creationId xmlns:a16="http://schemas.microsoft.com/office/drawing/2014/main" id="{F936BE59-5ADF-2EA7-16F4-267B0E2DB6C8}"/>
              </a:ext>
            </a:extLst>
          </p:cNvPr>
          <p:cNvSpPr txBox="1"/>
          <p:nvPr/>
        </p:nvSpPr>
        <p:spPr>
          <a:xfrm>
            <a:off x="1384703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" name="!!SubTitle">
            <a:extLst>
              <a:ext uri="{FF2B5EF4-FFF2-40B4-BE49-F238E27FC236}">
                <a16:creationId xmlns:a16="http://schemas.microsoft.com/office/drawing/2014/main" id="{97F2A518-9514-FD6B-120E-2C19737D26AD}"/>
              </a:ext>
            </a:extLst>
          </p:cNvPr>
          <p:cNvSpPr txBox="1"/>
          <p:nvPr/>
        </p:nvSpPr>
        <p:spPr>
          <a:xfrm>
            <a:off x="1746680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" name="!!SubTitle">
            <a:extLst>
              <a:ext uri="{FF2B5EF4-FFF2-40B4-BE49-F238E27FC236}">
                <a16:creationId xmlns:a16="http://schemas.microsoft.com/office/drawing/2014/main" id="{26A23EC4-B305-D96B-454D-1A6774FA8ACB}"/>
              </a:ext>
            </a:extLst>
          </p:cNvPr>
          <p:cNvSpPr txBox="1"/>
          <p:nvPr/>
        </p:nvSpPr>
        <p:spPr>
          <a:xfrm>
            <a:off x="16630935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/>
          <p:bldP spid="14" grpId="0" animBg="1"/>
          <p:bldP spid="18" grpId="0" animBg="1"/>
          <p:bldP spid="22" grpId="0" animBg="1"/>
          <p:bldP spid="26" grpId="0"/>
          <p:bldP spid="27" grpId="0"/>
          <p:bldP spid="28" grpId="0" animBg="1"/>
          <p:bldP spid="29" grpId="0" animBg="1"/>
          <p:bldP spid="30" grpId="0" animBg="1"/>
          <p:bldP spid="32" grpId="0"/>
          <p:bldP spid="33" grpId="0" uiExpand="1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3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/>
          <p:bldP spid="14" grpId="0" animBg="1"/>
          <p:bldP spid="18" grpId="0" animBg="1"/>
          <p:bldP spid="22" grpId="0" animBg="1"/>
          <p:bldP spid="26" grpId="0"/>
          <p:bldP spid="27" grpId="0"/>
          <p:bldP spid="28" grpId="0" animBg="1"/>
          <p:bldP spid="29" grpId="0" animBg="1"/>
          <p:bldP spid="30" grpId="0" animBg="1"/>
          <p:bldP spid="32" grpId="0"/>
          <p:bldP spid="33" grpId="0" uiExpand="1" build="p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9B88394A-8FAE-6934-46F5-1C14CEFBBD6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3" name="!!MainTitle1">
            <a:extLst>
              <a:ext uri="{FF2B5EF4-FFF2-40B4-BE49-F238E27FC236}">
                <a16:creationId xmlns:a16="http://schemas.microsoft.com/office/drawing/2014/main" id="{FDBB9E3B-9F3E-8BDC-23CA-418F78045D28}"/>
              </a:ext>
            </a:extLst>
          </p:cNvPr>
          <p:cNvSpPr txBox="1"/>
          <p:nvPr/>
        </p:nvSpPr>
        <p:spPr>
          <a:xfrm>
            <a:off x="125327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4" name="!!SubTitle">
            <a:extLst>
              <a:ext uri="{FF2B5EF4-FFF2-40B4-BE49-F238E27FC236}">
                <a16:creationId xmlns:a16="http://schemas.microsoft.com/office/drawing/2014/main" id="{4F3AB618-C7FD-6610-16EB-EA1B2ABBDDB7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5" name="!!SubTitle">
            <a:extLst>
              <a:ext uri="{FF2B5EF4-FFF2-40B4-BE49-F238E27FC236}">
                <a16:creationId xmlns:a16="http://schemas.microsoft.com/office/drawing/2014/main" id="{057B14A0-C0B5-6C0D-12FC-CD6D2EB5D669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25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congu</a:t>
            </a:r>
            <a:r>
              <a:rPr lang="en-US" sz="25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25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senectus</a:t>
            </a: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CA7721F-D487-4043-D2C0-9509E88A7121}"/>
              </a:ext>
            </a:extLst>
          </p:cNvPr>
          <p:cNvGrpSpPr/>
          <p:nvPr/>
        </p:nvGrpSpPr>
        <p:grpSpPr>
          <a:xfrm>
            <a:off x="11026805" y="5276854"/>
            <a:ext cx="4004367" cy="3162296"/>
            <a:chOff x="11026805" y="5276854"/>
            <a:chExt cx="4004367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131E7C9-576B-D3F1-6255-C7BE0CDCE950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6527AD5E-B22F-FA20-A4B8-031145B2BFD3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E1BACCA-4AF5-B869-8ED9-856C5AA168E4}"/>
              </a:ext>
            </a:extLst>
          </p:cNvPr>
          <p:cNvGrpSpPr/>
          <p:nvPr/>
        </p:nvGrpSpPr>
        <p:grpSpPr>
          <a:xfrm>
            <a:off x="13903605" y="9135639"/>
            <a:ext cx="3824402" cy="3162296"/>
            <a:chOff x="13903605" y="9135639"/>
            <a:chExt cx="3824402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049DF1A-8734-15B0-F4B3-7A298615C978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95652E76-9D2B-2748-F5C2-124085B4E7AC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042F580-90B0-D977-43C0-FDEE73104302}"/>
              </a:ext>
            </a:extLst>
          </p:cNvPr>
          <p:cNvGrpSpPr/>
          <p:nvPr/>
        </p:nvGrpSpPr>
        <p:grpSpPr>
          <a:xfrm>
            <a:off x="13903605" y="1418065"/>
            <a:ext cx="3787338" cy="3162296"/>
            <a:chOff x="13903605" y="1418065"/>
            <a:chExt cx="3787338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20D0D903-8155-34B5-B135-363CD6EDA6B9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927C0832-BA01-E509-ABAC-B48DDB3170E4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256A689-A052-0D0F-FB19-D5106B4A4800}"/>
              </a:ext>
            </a:extLst>
          </p:cNvPr>
          <p:cNvSpPr/>
          <p:nvPr/>
        </p:nvSpPr>
        <p:spPr>
          <a:xfrm>
            <a:off x="15208378" y="3707193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9855A468-D3BF-1DE2-1A38-AF73470C1017}"/>
              </a:ext>
            </a:extLst>
          </p:cNvPr>
          <p:cNvSpPr txBox="1"/>
          <p:nvPr/>
        </p:nvSpPr>
        <p:spPr>
          <a:xfrm rot="2700000" flipH="1">
            <a:off x="18481103" y="5076283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7AF30B8-C60A-37C3-B515-AF04625F1F48}"/>
              </a:ext>
            </a:extLst>
          </p:cNvPr>
          <p:cNvSpPr/>
          <p:nvPr/>
        </p:nvSpPr>
        <p:spPr>
          <a:xfrm>
            <a:off x="11255405" y="5505454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99FF8DC-CF29-82E0-F9BE-B138E0EC17B5}"/>
              </a:ext>
            </a:extLst>
          </p:cNvPr>
          <p:cNvGrpSpPr/>
          <p:nvPr/>
        </p:nvGrpSpPr>
        <p:grpSpPr>
          <a:xfrm>
            <a:off x="11747697" y="6891699"/>
            <a:ext cx="1720513" cy="970251"/>
            <a:chOff x="3175479" y="4198938"/>
            <a:chExt cx="2240229" cy="970251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5F5114E9-8908-61F5-34F4-38CA86065232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04EEAD7A-5B68-44B9-EF39-D1F1E51178F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78FDC387-2107-05D8-65C6-39614F35429B}"/>
              </a:ext>
            </a:extLst>
          </p:cNvPr>
          <p:cNvSpPr/>
          <p:nvPr/>
        </p:nvSpPr>
        <p:spPr>
          <a:xfrm>
            <a:off x="14132205" y="1646665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8FE1B9E-63A0-1054-8391-4BA201D9E8D9}"/>
              </a:ext>
            </a:extLst>
          </p:cNvPr>
          <p:cNvGrpSpPr/>
          <p:nvPr/>
        </p:nvGrpSpPr>
        <p:grpSpPr>
          <a:xfrm>
            <a:off x="14624497" y="3032910"/>
            <a:ext cx="1720513" cy="970251"/>
            <a:chOff x="3175479" y="4198938"/>
            <a:chExt cx="2240229" cy="970251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E315C6F3-01A8-BCE1-2F02-A3AABDFF1D46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38221458-C968-61EF-01FE-6368651B3F75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5" name="Oval 94">
            <a:extLst>
              <a:ext uri="{FF2B5EF4-FFF2-40B4-BE49-F238E27FC236}">
                <a16:creationId xmlns:a16="http://schemas.microsoft.com/office/drawing/2014/main" id="{FA05669B-4088-E51E-94C7-A7F2DCE0D5D0}"/>
              </a:ext>
            </a:extLst>
          </p:cNvPr>
          <p:cNvSpPr/>
          <p:nvPr/>
        </p:nvSpPr>
        <p:spPr>
          <a:xfrm>
            <a:off x="14132205" y="9364239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C9BA701-16C5-0645-8858-66EC5697886F}"/>
              </a:ext>
            </a:extLst>
          </p:cNvPr>
          <p:cNvGrpSpPr/>
          <p:nvPr/>
        </p:nvGrpSpPr>
        <p:grpSpPr>
          <a:xfrm>
            <a:off x="14624497" y="10750484"/>
            <a:ext cx="1720513" cy="970251"/>
            <a:chOff x="3175479" y="4198938"/>
            <a:chExt cx="2240229" cy="970251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843749D0-DB90-DAE9-44E9-5B0A0C6B64E5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34CA5924-630A-B760-5765-C729F7655C7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9" name="Textbox 200">
            <a:extLst>
              <a:ext uri="{FF2B5EF4-FFF2-40B4-BE49-F238E27FC236}">
                <a16:creationId xmlns:a16="http://schemas.microsoft.com/office/drawing/2014/main" id="{680E862E-4BD6-7E9F-3794-1FC22F720BDB}"/>
              </a:ext>
            </a:extLst>
          </p:cNvPr>
          <p:cNvSpPr txBox="1"/>
          <p:nvPr/>
        </p:nvSpPr>
        <p:spPr>
          <a:xfrm flipH="1">
            <a:off x="16407812" y="646473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7CDC789D-4B67-67E1-665B-7EB6B917735C}"/>
              </a:ext>
            </a:extLst>
          </p:cNvPr>
          <p:cNvSpPr txBox="1"/>
          <p:nvPr/>
        </p:nvSpPr>
        <p:spPr>
          <a:xfrm rot="18900000" flipH="1">
            <a:off x="18476338" y="788932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1" name="Freeform 26">
            <a:extLst>
              <a:ext uri="{FF2B5EF4-FFF2-40B4-BE49-F238E27FC236}">
                <a16:creationId xmlns:a16="http://schemas.microsoft.com/office/drawing/2014/main" id="{70878260-00AE-5E67-6E59-F3BEB371C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3071" y="9880338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" name="Freeform 16">
            <a:extLst>
              <a:ext uri="{FF2B5EF4-FFF2-40B4-BE49-F238E27FC236}">
                <a16:creationId xmlns:a16="http://schemas.microsoft.com/office/drawing/2014/main" id="{4B8C959C-A4EF-873B-4DF6-6B5FE9273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1304" y="2076965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3" name="Freeform 74">
            <a:extLst>
              <a:ext uri="{FF2B5EF4-FFF2-40B4-BE49-F238E27FC236}">
                <a16:creationId xmlns:a16="http://schemas.microsoft.com/office/drawing/2014/main" id="{135D7F76-1877-B375-C857-E87D5F018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689" y="5936297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7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7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7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 uiExpand="1" build="p"/>
          <p:bldP spid="85" grpId="0" animBg="1"/>
          <p:bldP spid="86" grpId="0"/>
          <p:bldP spid="87" grpId="0" animBg="1"/>
          <p:bldP spid="91" grpId="0" animBg="1"/>
          <p:bldP spid="95" grpId="0" animBg="1"/>
          <p:bldP spid="99" grpId="0"/>
          <p:bldP spid="100" grpId="0"/>
          <p:bldP spid="101" grpId="0" animBg="1"/>
          <p:bldP spid="102" grpId="0" animBg="1"/>
          <p:bldP spid="10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7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7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7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 uiExpand="1" build="p"/>
          <p:bldP spid="85" grpId="0" animBg="1"/>
          <p:bldP spid="86" grpId="0"/>
          <p:bldP spid="87" grpId="0" animBg="1"/>
          <p:bldP spid="91" grpId="0" animBg="1"/>
          <p:bldP spid="95" grpId="0" animBg="1"/>
          <p:bldP spid="99" grpId="0"/>
          <p:bldP spid="100" grpId="0"/>
          <p:bldP spid="101" grpId="0" animBg="1"/>
          <p:bldP spid="102" grpId="0" animBg="1"/>
          <p:bldP spid="10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ectangle 208">
            <a:extLst>
              <a:ext uri="{FF2B5EF4-FFF2-40B4-BE49-F238E27FC236}">
                <a16:creationId xmlns:a16="http://schemas.microsoft.com/office/drawing/2014/main" id="{034A5B56-A4E3-9E8B-0A8F-C8C89D04718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9E44045C-DB7F-EA57-2293-E4C120547C6C}"/>
              </a:ext>
            </a:extLst>
          </p:cNvPr>
          <p:cNvGrpSpPr/>
          <p:nvPr/>
        </p:nvGrpSpPr>
        <p:grpSpPr>
          <a:xfrm rot="16200000">
            <a:off x="5590155" y="8909578"/>
            <a:ext cx="4004367" cy="3162296"/>
            <a:chOff x="11026805" y="5276854"/>
            <a:chExt cx="4004367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BC745793-7CAC-8E28-3EDC-B205E39F03D1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2" name="Isosceles Triangle 211">
              <a:extLst>
                <a:ext uri="{FF2B5EF4-FFF2-40B4-BE49-F238E27FC236}">
                  <a16:creationId xmlns:a16="http://schemas.microsoft.com/office/drawing/2014/main" id="{41126D20-181E-545F-4098-B4123AD2FDFC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437D8C49-9CB4-7B3A-699B-27B1DC17A62E}"/>
              </a:ext>
            </a:extLst>
          </p:cNvPr>
          <p:cNvGrpSpPr/>
          <p:nvPr/>
        </p:nvGrpSpPr>
        <p:grpSpPr>
          <a:xfrm rot="16200000">
            <a:off x="9811415" y="6112020"/>
            <a:ext cx="3824402" cy="3162296"/>
            <a:chOff x="13903605" y="9135639"/>
            <a:chExt cx="3824402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A8A30AE2-9A33-3AFE-AD56-2130AE83F1D8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5" name="Isosceles Triangle 214">
              <a:extLst>
                <a:ext uri="{FF2B5EF4-FFF2-40B4-BE49-F238E27FC236}">
                  <a16:creationId xmlns:a16="http://schemas.microsoft.com/office/drawing/2014/main" id="{687E8D7C-6A47-1098-FEF1-DD90AF32D2CD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13A136CE-CFE1-03F7-E949-A295DC56FF4C}"/>
              </a:ext>
            </a:extLst>
          </p:cNvPr>
          <p:cNvGrpSpPr/>
          <p:nvPr/>
        </p:nvGrpSpPr>
        <p:grpSpPr>
          <a:xfrm rot="16200000">
            <a:off x="1455508" y="6130552"/>
            <a:ext cx="3787338" cy="3162296"/>
            <a:chOff x="13903605" y="1418065"/>
            <a:chExt cx="3787338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7E46EF95-6936-7E11-F5AB-0BE85CB5991E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8" name="Isosceles Triangle 217">
              <a:extLst>
                <a:ext uri="{FF2B5EF4-FFF2-40B4-BE49-F238E27FC236}">
                  <a16:creationId xmlns:a16="http://schemas.microsoft.com/office/drawing/2014/main" id="{6173686F-1871-CFF3-C230-7C79FE81F9EE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0C1933E6-75E7-B588-F1CC-70FB136D516E}"/>
              </a:ext>
            </a:extLst>
          </p:cNvPr>
          <p:cNvSpPr/>
          <p:nvPr/>
        </p:nvSpPr>
        <p:spPr>
          <a:xfrm rot="16200000">
            <a:off x="4453310" y="1700732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0" name="Textbox 200">
            <a:extLst>
              <a:ext uri="{FF2B5EF4-FFF2-40B4-BE49-F238E27FC236}">
                <a16:creationId xmlns:a16="http://schemas.microsoft.com/office/drawing/2014/main" id="{A1D78D8B-CF43-B4F4-045D-FAEBC6B71DC3}"/>
              </a:ext>
            </a:extLst>
          </p:cNvPr>
          <p:cNvSpPr txBox="1"/>
          <p:nvPr/>
        </p:nvSpPr>
        <p:spPr>
          <a:xfrm rot="18900000" flipH="1">
            <a:off x="5592069" y="3637328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50A939A4-7649-FF89-592E-475B401C3E00}"/>
              </a:ext>
            </a:extLst>
          </p:cNvPr>
          <p:cNvSpPr/>
          <p:nvPr/>
        </p:nvSpPr>
        <p:spPr>
          <a:xfrm>
            <a:off x="6239790" y="9567269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E0974498-A729-9537-C6B0-CC043B6CCAF4}"/>
              </a:ext>
            </a:extLst>
          </p:cNvPr>
          <p:cNvGrpSpPr/>
          <p:nvPr/>
        </p:nvGrpSpPr>
        <p:grpSpPr>
          <a:xfrm>
            <a:off x="6732082" y="10953514"/>
            <a:ext cx="1720513" cy="970251"/>
            <a:chOff x="3175479" y="4198938"/>
            <a:chExt cx="2240229" cy="970251"/>
          </a:xfrm>
        </p:grpSpPr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22349BD6-8663-08A4-0917-E8C95BBC3A2E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820EE8D7-7A7B-9914-6520-A1D77555683F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5" name="Oval 224">
            <a:extLst>
              <a:ext uri="{FF2B5EF4-FFF2-40B4-BE49-F238E27FC236}">
                <a16:creationId xmlns:a16="http://schemas.microsoft.com/office/drawing/2014/main" id="{DF0218A0-1D74-0B8D-BF4D-3AAB11BB4DFC}"/>
              </a:ext>
            </a:extLst>
          </p:cNvPr>
          <p:cNvSpPr/>
          <p:nvPr/>
        </p:nvSpPr>
        <p:spPr>
          <a:xfrm>
            <a:off x="1996285" y="6689557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57DB61A-C468-2336-BBAD-909416518242}"/>
              </a:ext>
            </a:extLst>
          </p:cNvPr>
          <p:cNvGrpSpPr/>
          <p:nvPr/>
        </p:nvGrpSpPr>
        <p:grpSpPr>
          <a:xfrm>
            <a:off x="2488577" y="8075802"/>
            <a:ext cx="1720513" cy="970251"/>
            <a:chOff x="3175479" y="4198938"/>
            <a:chExt cx="2240229" cy="970251"/>
          </a:xfrm>
        </p:grpSpPr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1087828C-F8AF-6649-A289-865F28F4ACDB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F128797D-4536-BFCA-1CF1-82ECBB18A69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9" name="Oval 228">
            <a:extLst>
              <a:ext uri="{FF2B5EF4-FFF2-40B4-BE49-F238E27FC236}">
                <a16:creationId xmlns:a16="http://schemas.microsoft.com/office/drawing/2014/main" id="{1AA194E9-E28C-E72F-B2AE-58AA692F9E91}"/>
              </a:ext>
            </a:extLst>
          </p:cNvPr>
          <p:cNvSpPr/>
          <p:nvPr/>
        </p:nvSpPr>
        <p:spPr>
          <a:xfrm>
            <a:off x="10379137" y="6683932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8004E342-9C44-9B53-E73B-949F6C1403C4}"/>
              </a:ext>
            </a:extLst>
          </p:cNvPr>
          <p:cNvGrpSpPr/>
          <p:nvPr/>
        </p:nvGrpSpPr>
        <p:grpSpPr>
          <a:xfrm>
            <a:off x="10871429" y="8070177"/>
            <a:ext cx="1720513" cy="970251"/>
            <a:chOff x="3175479" y="4198938"/>
            <a:chExt cx="2240229" cy="970251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16D04940-7394-E03C-B6BD-CF3FED6DCB2D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BAD9E499-58EC-3EDB-A5A5-3C479750513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3" name="Textbox 200">
            <a:extLst>
              <a:ext uri="{FF2B5EF4-FFF2-40B4-BE49-F238E27FC236}">
                <a16:creationId xmlns:a16="http://schemas.microsoft.com/office/drawing/2014/main" id="{DCCEB643-9D1F-230D-D5B8-186397E897E1}"/>
              </a:ext>
            </a:extLst>
          </p:cNvPr>
          <p:cNvSpPr txBox="1"/>
          <p:nvPr/>
        </p:nvSpPr>
        <p:spPr>
          <a:xfrm rot="16200000" flipH="1">
            <a:off x="6880717" y="5686535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4" name="Textbox 200">
            <a:extLst>
              <a:ext uri="{FF2B5EF4-FFF2-40B4-BE49-F238E27FC236}">
                <a16:creationId xmlns:a16="http://schemas.microsoft.com/office/drawing/2014/main" id="{EB53423D-83CE-798D-DB9B-CB98487795FB}"/>
              </a:ext>
            </a:extLst>
          </p:cNvPr>
          <p:cNvSpPr txBox="1"/>
          <p:nvPr/>
        </p:nvSpPr>
        <p:spPr>
          <a:xfrm rot="2700000" flipH="1">
            <a:off x="8285033" y="3623049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35" name="Freeform 26">
            <a:extLst>
              <a:ext uri="{FF2B5EF4-FFF2-40B4-BE49-F238E27FC236}">
                <a16:creationId xmlns:a16="http://schemas.microsoft.com/office/drawing/2014/main" id="{6ADE3A31-CC97-2010-7A45-29CA1E29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0003" y="720003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6" name="Freeform 16">
            <a:extLst>
              <a:ext uri="{FF2B5EF4-FFF2-40B4-BE49-F238E27FC236}">
                <a16:creationId xmlns:a16="http://schemas.microsoft.com/office/drawing/2014/main" id="{5ECAFF40-8D64-5A20-C14A-71B9713E3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5384" y="7119857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7" name="Freeform 74">
            <a:extLst>
              <a:ext uri="{FF2B5EF4-FFF2-40B4-BE49-F238E27FC236}">
                <a16:creationId xmlns:a16="http://schemas.microsoft.com/office/drawing/2014/main" id="{DF08852A-33B4-AD70-4AB6-C02B728B8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1074" y="9998112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8" name="!!MainTitle1">
            <a:extLst>
              <a:ext uri="{FF2B5EF4-FFF2-40B4-BE49-F238E27FC236}">
                <a16:creationId xmlns:a16="http://schemas.microsoft.com/office/drawing/2014/main" id="{9CCDEC23-D7BC-6E20-7636-3794C063148C}"/>
              </a:ext>
            </a:extLst>
          </p:cNvPr>
          <p:cNvSpPr txBox="1"/>
          <p:nvPr/>
        </p:nvSpPr>
        <p:spPr>
          <a:xfrm>
            <a:off x="1384703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9" name="!!SubTitle">
            <a:extLst>
              <a:ext uri="{FF2B5EF4-FFF2-40B4-BE49-F238E27FC236}">
                <a16:creationId xmlns:a16="http://schemas.microsoft.com/office/drawing/2014/main" id="{171E44DB-9817-099A-CBDE-03325768A78D}"/>
              </a:ext>
            </a:extLst>
          </p:cNvPr>
          <p:cNvSpPr txBox="1"/>
          <p:nvPr/>
        </p:nvSpPr>
        <p:spPr>
          <a:xfrm>
            <a:off x="1746680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0" name="!!SubTitle">
            <a:extLst>
              <a:ext uri="{FF2B5EF4-FFF2-40B4-BE49-F238E27FC236}">
                <a16:creationId xmlns:a16="http://schemas.microsoft.com/office/drawing/2014/main" id="{A4E3EF5D-0426-5730-20D7-443983C1B8A1}"/>
              </a:ext>
            </a:extLst>
          </p:cNvPr>
          <p:cNvSpPr txBox="1"/>
          <p:nvPr/>
        </p:nvSpPr>
        <p:spPr>
          <a:xfrm>
            <a:off x="16630935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9" grpId="0" animBg="1"/>
          <p:bldP spid="220" grpId="0"/>
          <p:bldP spid="221" grpId="0" animBg="1"/>
          <p:bldP spid="225" grpId="0" animBg="1"/>
          <p:bldP spid="229" grpId="0" animBg="1"/>
          <p:bldP spid="233" grpId="0"/>
          <p:bldP spid="234" grpId="0"/>
          <p:bldP spid="235" grpId="0" animBg="1"/>
          <p:bldP spid="236" grpId="0" animBg="1"/>
          <p:bldP spid="237" grpId="0" animBg="1"/>
          <p:bldP spid="239" grpId="0"/>
          <p:bldP spid="240" grpId="0" uiExpand="1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9" grpId="0" animBg="1"/>
          <p:bldP spid="220" grpId="0"/>
          <p:bldP spid="221" grpId="0" animBg="1"/>
          <p:bldP spid="225" grpId="0" animBg="1"/>
          <p:bldP spid="229" grpId="0" animBg="1"/>
          <p:bldP spid="233" grpId="0"/>
          <p:bldP spid="234" grpId="0"/>
          <p:bldP spid="235" grpId="0" animBg="1"/>
          <p:bldP spid="236" grpId="0" animBg="1"/>
          <p:bldP spid="237" grpId="0" animBg="1"/>
          <p:bldP spid="239" grpId="0"/>
          <p:bldP spid="240" grpId="0" uiExpand="1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4F560437-4AE0-759C-9CF3-D4AB24C6AFD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1" name="!!MainTitle1">
            <a:extLst>
              <a:ext uri="{FF2B5EF4-FFF2-40B4-BE49-F238E27FC236}">
                <a16:creationId xmlns:a16="http://schemas.microsoft.com/office/drawing/2014/main" id="{08852154-FF30-07A8-D7BA-6FABA221427B}"/>
              </a:ext>
            </a:extLst>
          </p:cNvPr>
          <p:cNvSpPr txBox="1"/>
          <p:nvPr/>
        </p:nvSpPr>
        <p:spPr>
          <a:xfrm>
            <a:off x="125327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2" name="!!SubTitle">
            <a:extLst>
              <a:ext uri="{FF2B5EF4-FFF2-40B4-BE49-F238E27FC236}">
                <a16:creationId xmlns:a16="http://schemas.microsoft.com/office/drawing/2014/main" id="{28CF6E4E-AA00-5E7C-CA83-A92441223BAB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3" name="!!SubTitle">
            <a:extLst>
              <a:ext uri="{FF2B5EF4-FFF2-40B4-BE49-F238E27FC236}">
                <a16:creationId xmlns:a16="http://schemas.microsoft.com/office/drawing/2014/main" id="{7F63E98E-65FA-4665-DB74-D206691C3A9D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25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congu</a:t>
            </a:r>
            <a:r>
              <a:rPr lang="en-US" sz="25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25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senectus</a:t>
            </a: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C9DD1C7-1E3A-9352-A5C6-C4589EB95B7A}"/>
              </a:ext>
            </a:extLst>
          </p:cNvPr>
          <p:cNvGrpSpPr/>
          <p:nvPr/>
        </p:nvGrpSpPr>
        <p:grpSpPr>
          <a:xfrm>
            <a:off x="11026805" y="5276854"/>
            <a:ext cx="4004367" cy="3162296"/>
            <a:chOff x="11026805" y="5276854"/>
            <a:chExt cx="4004367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4867217-C5C3-B81B-CC0E-A69A6658FB2C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55442BCC-ABB5-44EE-1652-8CC225BB9F3B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CB0AE88-24EF-6857-F6D1-5684E637EB82}"/>
              </a:ext>
            </a:extLst>
          </p:cNvPr>
          <p:cNvGrpSpPr/>
          <p:nvPr/>
        </p:nvGrpSpPr>
        <p:grpSpPr>
          <a:xfrm>
            <a:off x="13903605" y="9135639"/>
            <a:ext cx="3824402" cy="3162296"/>
            <a:chOff x="13903605" y="9135639"/>
            <a:chExt cx="3824402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1B9855B7-E069-1B8E-D04A-06DB22B260B8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3F6E893C-099E-D54F-B7AB-FAA97FF73648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33C842F-45C9-8EEE-0B5A-B52CBDA2CFE9}"/>
              </a:ext>
            </a:extLst>
          </p:cNvPr>
          <p:cNvGrpSpPr/>
          <p:nvPr/>
        </p:nvGrpSpPr>
        <p:grpSpPr>
          <a:xfrm>
            <a:off x="13903605" y="1418065"/>
            <a:ext cx="3787338" cy="3162296"/>
            <a:chOff x="13903605" y="1418065"/>
            <a:chExt cx="3787338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7334C9AE-6C4F-7D7A-C5B0-DAED0DB7336F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662704F8-B1A4-8EBB-0B34-5C8015B56853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50323B38-B9A6-A2DC-28CA-57FC979B6DF4}"/>
              </a:ext>
            </a:extLst>
          </p:cNvPr>
          <p:cNvSpPr/>
          <p:nvPr/>
        </p:nvSpPr>
        <p:spPr>
          <a:xfrm>
            <a:off x="15208378" y="3707193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B3AFB105-7842-11CA-7844-FAD282E655BD}"/>
              </a:ext>
            </a:extLst>
          </p:cNvPr>
          <p:cNvSpPr txBox="1"/>
          <p:nvPr/>
        </p:nvSpPr>
        <p:spPr>
          <a:xfrm rot="2700000" flipH="1">
            <a:off x="18481103" y="5076283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19284FC-5364-9B5B-A6A6-A51EC18C56AE}"/>
              </a:ext>
            </a:extLst>
          </p:cNvPr>
          <p:cNvSpPr/>
          <p:nvPr/>
        </p:nvSpPr>
        <p:spPr>
          <a:xfrm>
            <a:off x="11255405" y="5505454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3D08E3C-FBB6-7682-3086-3BB267D73160}"/>
              </a:ext>
            </a:extLst>
          </p:cNvPr>
          <p:cNvGrpSpPr/>
          <p:nvPr/>
        </p:nvGrpSpPr>
        <p:grpSpPr>
          <a:xfrm>
            <a:off x="11747697" y="6891699"/>
            <a:ext cx="1720513" cy="970251"/>
            <a:chOff x="3175479" y="4198938"/>
            <a:chExt cx="2240229" cy="970251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3F1E3DD1-2200-1D2B-5ECC-518E342F6A1C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41EED8B0-C264-B4B0-FE35-7DE49A5B262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932AC3A1-2D21-55DA-824B-3DE429B15AC9}"/>
              </a:ext>
            </a:extLst>
          </p:cNvPr>
          <p:cNvSpPr/>
          <p:nvPr/>
        </p:nvSpPr>
        <p:spPr>
          <a:xfrm>
            <a:off x="14132205" y="1646665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6583042-7ACE-3E52-E912-91181DE6BE5B}"/>
              </a:ext>
            </a:extLst>
          </p:cNvPr>
          <p:cNvGrpSpPr/>
          <p:nvPr/>
        </p:nvGrpSpPr>
        <p:grpSpPr>
          <a:xfrm>
            <a:off x="14624497" y="3032910"/>
            <a:ext cx="1720513" cy="970251"/>
            <a:chOff x="3175479" y="4198938"/>
            <a:chExt cx="2240229" cy="970251"/>
          </a:xfrm>
        </p:grpSpPr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A74CCC7B-491A-BA29-590B-B98575AA1E57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1A4F1374-938F-0461-EC21-C4624424111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2878FB23-313F-B043-55D4-F656D35B8436}"/>
              </a:ext>
            </a:extLst>
          </p:cNvPr>
          <p:cNvSpPr/>
          <p:nvPr/>
        </p:nvSpPr>
        <p:spPr>
          <a:xfrm>
            <a:off x="14132205" y="9364239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DAE2D11-4835-E20B-E276-0FB48B7717E1}"/>
              </a:ext>
            </a:extLst>
          </p:cNvPr>
          <p:cNvGrpSpPr/>
          <p:nvPr/>
        </p:nvGrpSpPr>
        <p:grpSpPr>
          <a:xfrm>
            <a:off x="14624497" y="10750484"/>
            <a:ext cx="1720513" cy="970251"/>
            <a:chOff x="3175479" y="4198938"/>
            <a:chExt cx="2240229" cy="970251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25A6ADC6-459A-6702-F0CD-71617DD5A35B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2615B459-F623-5A2C-9728-6AE2F67B80A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7" name="Textbox 200">
            <a:extLst>
              <a:ext uri="{FF2B5EF4-FFF2-40B4-BE49-F238E27FC236}">
                <a16:creationId xmlns:a16="http://schemas.microsoft.com/office/drawing/2014/main" id="{C0FF6025-3C51-A3BD-407C-544FB7EB9E02}"/>
              </a:ext>
            </a:extLst>
          </p:cNvPr>
          <p:cNvSpPr txBox="1"/>
          <p:nvPr/>
        </p:nvSpPr>
        <p:spPr>
          <a:xfrm flipH="1">
            <a:off x="16407812" y="646473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73EBDA98-44CD-EEFC-AAB4-D34187F6DB71}"/>
              </a:ext>
            </a:extLst>
          </p:cNvPr>
          <p:cNvSpPr txBox="1"/>
          <p:nvPr/>
        </p:nvSpPr>
        <p:spPr>
          <a:xfrm rot="18900000" flipH="1">
            <a:off x="18476338" y="788932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9" name="Freeform 26">
            <a:extLst>
              <a:ext uri="{FF2B5EF4-FFF2-40B4-BE49-F238E27FC236}">
                <a16:creationId xmlns:a16="http://schemas.microsoft.com/office/drawing/2014/main" id="{57ED1EBB-9A05-4EB3-FC54-C670C6D54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3071" y="9880338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16">
            <a:extLst>
              <a:ext uri="{FF2B5EF4-FFF2-40B4-BE49-F238E27FC236}">
                <a16:creationId xmlns:a16="http://schemas.microsoft.com/office/drawing/2014/main" id="{EF466819-CBA9-B9AB-3745-1C739C750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1304" y="2076965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74">
            <a:extLst>
              <a:ext uri="{FF2B5EF4-FFF2-40B4-BE49-F238E27FC236}">
                <a16:creationId xmlns:a16="http://schemas.microsoft.com/office/drawing/2014/main" id="{F0E74E7F-3B5C-CC65-6FF6-F2A59E426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689" y="5936297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/>
          <p:bldP spid="83" grpId="0" uiExpand="1" build="p"/>
          <p:bldP spid="93" grpId="0" animBg="1"/>
          <p:bldP spid="94" grpId="0"/>
          <p:bldP spid="95" grpId="0" animBg="1"/>
          <p:bldP spid="99" grpId="0" animBg="1"/>
          <p:bldP spid="103" grpId="0" animBg="1"/>
          <p:bldP spid="107" grpId="0"/>
          <p:bldP spid="108" grpId="0"/>
          <p:bldP spid="109" grpId="0" animBg="1"/>
          <p:bldP spid="110" grpId="0" animBg="1"/>
          <p:bldP spid="1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/>
          <p:bldP spid="83" grpId="0" uiExpand="1" build="p"/>
          <p:bldP spid="93" grpId="0" animBg="1"/>
          <p:bldP spid="94" grpId="0"/>
          <p:bldP spid="95" grpId="0" animBg="1"/>
          <p:bldP spid="99" grpId="0" animBg="1"/>
          <p:bldP spid="103" grpId="0" animBg="1"/>
          <p:bldP spid="107" grpId="0"/>
          <p:bldP spid="108" grpId="0"/>
          <p:bldP spid="109" grpId="0" animBg="1"/>
          <p:bldP spid="110" grpId="0" animBg="1"/>
          <p:bldP spid="11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ED6BCDCE-B163-8918-8A68-E532DBF3A10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E91AF36-11EA-BE15-C00E-E2660805BD69}"/>
              </a:ext>
            </a:extLst>
          </p:cNvPr>
          <p:cNvGrpSpPr/>
          <p:nvPr/>
        </p:nvGrpSpPr>
        <p:grpSpPr>
          <a:xfrm rot="16200000">
            <a:off x="5590155" y="8909578"/>
            <a:ext cx="4004367" cy="3162296"/>
            <a:chOff x="11026805" y="5276854"/>
            <a:chExt cx="4004367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FAE3008-3080-D93E-1174-5D5076362B6A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9F62514-B1F0-9AFA-B567-CBDE8AFA01FB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0BE9B55-EF00-0462-7E5A-55A7F2BAAFFE}"/>
              </a:ext>
            </a:extLst>
          </p:cNvPr>
          <p:cNvGrpSpPr/>
          <p:nvPr/>
        </p:nvGrpSpPr>
        <p:grpSpPr>
          <a:xfrm rot="16200000">
            <a:off x="9811415" y="6112020"/>
            <a:ext cx="3824402" cy="3162296"/>
            <a:chOff x="13903605" y="9135639"/>
            <a:chExt cx="3824402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8EA0477-4C68-45CF-6C72-6E4363D96786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E121F471-5BA2-5533-C656-5537E74927EF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089CD09-AA61-73A8-DE08-87313028B27C}"/>
              </a:ext>
            </a:extLst>
          </p:cNvPr>
          <p:cNvGrpSpPr/>
          <p:nvPr/>
        </p:nvGrpSpPr>
        <p:grpSpPr>
          <a:xfrm rot="16200000">
            <a:off x="1455508" y="6130552"/>
            <a:ext cx="3787338" cy="3162296"/>
            <a:chOff x="13903605" y="1418065"/>
            <a:chExt cx="3787338" cy="3162296"/>
          </a:xfrm>
          <a:solidFill>
            <a:schemeClr val="tx1">
              <a:lumMod val="75000"/>
            </a:schemeClr>
          </a:solidFill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9979B3F-9A01-452B-5E84-4E7F5DA30B72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97990A99-E493-7B08-CEB2-28A5428863E7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A6BA3B1-5F7F-0D6E-6873-D6C6B215F3F3}"/>
              </a:ext>
            </a:extLst>
          </p:cNvPr>
          <p:cNvSpPr/>
          <p:nvPr/>
        </p:nvSpPr>
        <p:spPr>
          <a:xfrm rot="16200000">
            <a:off x="4453310" y="1700732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2E9E17AC-20F4-121D-1832-2033472A0FA0}"/>
              </a:ext>
            </a:extLst>
          </p:cNvPr>
          <p:cNvSpPr txBox="1"/>
          <p:nvPr/>
        </p:nvSpPr>
        <p:spPr>
          <a:xfrm rot="18900000" flipH="1">
            <a:off x="5592069" y="3637328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05D8BFB-7243-6D52-EDF3-2226CD9A68BE}"/>
              </a:ext>
            </a:extLst>
          </p:cNvPr>
          <p:cNvSpPr/>
          <p:nvPr/>
        </p:nvSpPr>
        <p:spPr>
          <a:xfrm>
            <a:off x="6239790" y="9567269"/>
            <a:ext cx="2705096" cy="270509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80E576D-EA95-7BC6-CCA6-FEC70C7E066B}"/>
              </a:ext>
            </a:extLst>
          </p:cNvPr>
          <p:cNvGrpSpPr/>
          <p:nvPr/>
        </p:nvGrpSpPr>
        <p:grpSpPr>
          <a:xfrm>
            <a:off x="6732082" y="10953514"/>
            <a:ext cx="1720513" cy="970251"/>
            <a:chOff x="3175479" y="4198938"/>
            <a:chExt cx="2240229" cy="970251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99AAA8E1-6E56-191B-C934-B99D8AE02E97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D720C1FE-9075-300D-E24E-54BCFB1EDEDF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2E757959-DC7D-6BFB-A29F-B2210D8AEC3C}"/>
              </a:ext>
            </a:extLst>
          </p:cNvPr>
          <p:cNvSpPr/>
          <p:nvPr/>
        </p:nvSpPr>
        <p:spPr>
          <a:xfrm>
            <a:off x="1996285" y="6689557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55317C6-1822-977B-DABE-5F7BAC542709}"/>
              </a:ext>
            </a:extLst>
          </p:cNvPr>
          <p:cNvGrpSpPr/>
          <p:nvPr/>
        </p:nvGrpSpPr>
        <p:grpSpPr>
          <a:xfrm>
            <a:off x="2488577" y="8075802"/>
            <a:ext cx="1720513" cy="970251"/>
            <a:chOff x="3175479" y="4198938"/>
            <a:chExt cx="2240229" cy="970251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B67B24D9-706A-479A-4D89-93D4A882DE36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D0125D8A-7803-2AFB-A52D-2A651469C30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3" name="Oval 72">
            <a:extLst>
              <a:ext uri="{FF2B5EF4-FFF2-40B4-BE49-F238E27FC236}">
                <a16:creationId xmlns:a16="http://schemas.microsoft.com/office/drawing/2014/main" id="{9CD6CDC9-B209-E484-926B-F6FF80872E40}"/>
              </a:ext>
            </a:extLst>
          </p:cNvPr>
          <p:cNvSpPr/>
          <p:nvPr/>
        </p:nvSpPr>
        <p:spPr>
          <a:xfrm>
            <a:off x="10379137" y="6683932"/>
            <a:ext cx="2705096" cy="270509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3FF5B4F-9DEC-EED9-4EBA-26DA1D72C8AC}"/>
              </a:ext>
            </a:extLst>
          </p:cNvPr>
          <p:cNvGrpSpPr/>
          <p:nvPr/>
        </p:nvGrpSpPr>
        <p:grpSpPr>
          <a:xfrm>
            <a:off x="10871429" y="8070177"/>
            <a:ext cx="1720513" cy="970251"/>
            <a:chOff x="3175479" y="4198938"/>
            <a:chExt cx="2240229" cy="970251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2E3F68A8-392E-DCB7-1436-32A778B125CD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EF72C163-3204-6AF9-D421-AE251542A16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7" name="Textbox 200">
            <a:extLst>
              <a:ext uri="{FF2B5EF4-FFF2-40B4-BE49-F238E27FC236}">
                <a16:creationId xmlns:a16="http://schemas.microsoft.com/office/drawing/2014/main" id="{1522CD3C-7DBD-4C81-6E47-34AA5B5AD3C8}"/>
              </a:ext>
            </a:extLst>
          </p:cNvPr>
          <p:cNvSpPr txBox="1"/>
          <p:nvPr/>
        </p:nvSpPr>
        <p:spPr>
          <a:xfrm rot="16200000" flipH="1">
            <a:off x="6880717" y="5686535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8" name="Textbox 200">
            <a:extLst>
              <a:ext uri="{FF2B5EF4-FFF2-40B4-BE49-F238E27FC236}">
                <a16:creationId xmlns:a16="http://schemas.microsoft.com/office/drawing/2014/main" id="{FE8556F7-1286-D7C9-3465-61725D9CB00A}"/>
              </a:ext>
            </a:extLst>
          </p:cNvPr>
          <p:cNvSpPr txBox="1"/>
          <p:nvPr/>
        </p:nvSpPr>
        <p:spPr>
          <a:xfrm rot="2700000" flipH="1">
            <a:off x="8285033" y="3623049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9" name="Freeform 26">
            <a:extLst>
              <a:ext uri="{FF2B5EF4-FFF2-40B4-BE49-F238E27FC236}">
                <a16:creationId xmlns:a16="http://schemas.microsoft.com/office/drawing/2014/main" id="{D9E0D047-C727-E550-1A34-EBECFE4A8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0003" y="7200031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0" name="Freeform 16">
            <a:extLst>
              <a:ext uri="{FF2B5EF4-FFF2-40B4-BE49-F238E27FC236}">
                <a16:creationId xmlns:a16="http://schemas.microsoft.com/office/drawing/2014/main" id="{08763D55-1C90-0A39-E864-9330E3AEF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5384" y="7119857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1" name="Freeform 74">
            <a:extLst>
              <a:ext uri="{FF2B5EF4-FFF2-40B4-BE49-F238E27FC236}">
                <a16:creationId xmlns:a16="http://schemas.microsoft.com/office/drawing/2014/main" id="{CCE499E6-B8FF-3F09-41CA-A29A5999C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1074" y="9998112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2" name="!!MainTitle1">
            <a:extLst>
              <a:ext uri="{FF2B5EF4-FFF2-40B4-BE49-F238E27FC236}">
                <a16:creationId xmlns:a16="http://schemas.microsoft.com/office/drawing/2014/main" id="{9B71B8D8-F19F-4B69-5EB5-8E180327F933}"/>
              </a:ext>
            </a:extLst>
          </p:cNvPr>
          <p:cNvSpPr txBox="1"/>
          <p:nvPr/>
        </p:nvSpPr>
        <p:spPr>
          <a:xfrm>
            <a:off x="1384703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3" name="!!SubTitle">
            <a:extLst>
              <a:ext uri="{FF2B5EF4-FFF2-40B4-BE49-F238E27FC236}">
                <a16:creationId xmlns:a16="http://schemas.microsoft.com/office/drawing/2014/main" id="{08EF4538-EEF6-F50E-A54E-01424559F5BC}"/>
              </a:ext>
            </a:extLst>
          </p:cNvPr>
          <p:cNvSpPr txBox="1"/>
          <p:nvPr/>
        </p:nvSpPr>
        <p:spPr>
          <a:xfrm>
            <a:off x="1746680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4" name="!!SubTitle">
            <a:extLst>
              <a:ext uri="{FF2B5EF4-FFF2-40B4-BE49-F238E27FC236}">
                <a16:creationId xmlns:a16="http://schemas.microsoft.com/office/drawing/2014/main" id="{A0B295DC-3C0A-FD5E-2FEC-E5B913D56385}"/>
              </a:ext>
            </a:extLst>
          </p:cNvPr>
          <p:cNvSpPr txBox="1"/>
          <p:nvPr/>
        </p:nvSpPr>
        <p:spPr>
          <a:xfrm>
            <a:off x="16630935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8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4" grpId="0"/>
          <p:bldP spid="65" grpId="0" animBg="1"/>
          <p:bldP spid="69" grpId="0" animBg="1"/>
          <p:bldP spid="73" grpId="0" animBg="1"/>
          <p:bldP spid="77" grpId="0"/>
          <p:bldP spid="78" grpId="0"/>
          <p:bldP spid="79" grpId="0" animBg="1"/>
          <p:bldP spid="80" grpId="0" animBg="1"/>
          <p:bldP spid="81" grpId="0" animBg="1"/>
          <p:bldP spid="83" grpId="0"/>
          <p:bldP spid="84" grpId="0" uiExpand="1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8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8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4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4" grpId="0"/>
          <p:bldP spid="65" grpId="0" animBg="1"/>
          <p:bldP spid="69" grpId="0" animBg="1"/>
          <p:bldP spid="73" grpId="0" animBg="1"/>
          <p:bldP spid="77" grpId="0"/>
          <p:bldP spid="78" grpId="0"/>
          <p:bldP spid="79" grpId="0" animBg="1"/>
          <p:bldP spid="80" grpId="0" animBg="1"/>
          <p:bldP spid="81" grpId="0" animBg="1"/>
          <p:bldP spid="83" grpId="0"/>
          <p:bldP spid="84" grpId="0" uiExpand="1" build="p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559D4B-5C66-314B-0E1A-DBDA9B17202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178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96D0683C-7FFC-13E8-66D4-E91FC3427605}"/>
              </a:ext>
            </a:extLst>
          </p:cNvPr>
          <p:cNvSpPr txBox="1"/>
          <p:nvPr/>
        </p:nvSpPr>
        <p:spPr>
          <a:xfrm>
            <a:off x="1253272" y="1037172"/>
            <a:ext cx="876893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8901A5AA-ED64-FAFD-987C-E0844D42543C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!!SubTitle">
            <a:extLst>
              <a:ext uri="{FF2B5EF4-FFF2-40B4-BE49-F238E27FC236}">
                <a16:creationId xmlns:a16="http://schemas.microsoft.com/office/drawing/2014/main" id="{8DEFC444-171C-BFF1-F3AB-86C99502341F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25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congu</a:t>
            </a:r>
            <a:r>
              <a:rPr lang="en-US" sz="25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25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2500" dirty="0">
                <a:solidFill>
                  <a:sysClr val="windowText" lastClr="000000"/>
                </a:solidFill>
              </a:rPr>
              <a:t> </a:t>
            </a:r>
            <a:r>
              <a:rPr lang="en-US" sz="2500" dirty="0" err="1">
                <a:solidFill>
                  <a:sysClr val="windowText" lastClr="000000"/>
                </a:solidFill>
              </a:rPr>
              <a:t>senectus</a:t>
            </a: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38FAAED-669B-7F12-0CD5-51757BD4CA35}"/>
              </a:ext>
            </a:extLst>
          </p:cNvPr>
          <p:cNvGrpSpPr/>
          <p:nvPr/>
        </p:nvGrpSpPr>
        <p:grpSpPr>
          <a:xfrm>
            <a:off x="11026805" y="5276854"/>
            <a:ext cx="4004367" cy="3162296"/>
            <a:chOff x="11026805" y="5276854"/>
            <a:chExt cx="4004367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E7DF613-DE66-0183-F9C4-2BA151AE925C}"/>
                </a:ext>
              </a:extLst>
            </p:cNvPr>
            <p:cNvSpPr/>
            <p:nvPr/>
          </p:nvSpPr>
          <p:spPr>
            <a:xfrm>
              <a:off x="11026805" y="5276854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23C50ECC-EDC4-B73C-CE8A-42641C124255}"/>
                </a:ext>
              </a:extLst>
            </p:cNvPr>
            <p:cNvSpPr/>
            <p:nvPr/>
          </p:nvSpPr>
          <p:spPr>
            <a:xfrm rot="5400000">
              <a:off x="14368825" y="641710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E2E8FB2-AF6B-F013-97FC-C1A27838290A}"/>
              </a:ext>
            </a:extLst>
          </p:cNvPr>
          <p:cNvGrpSpPr/>
          <p:nvPr/>
        </p:nvGrpSpPr>
        <p:grpSpPr>
          <a:xfrm>
            <a:off x="13903605" y="9135639"/>
            <a:ext cx="3824402" cy="3162296"/>
            <a:chOff x="13903605" y="9135639"/>
            <a:chExt cx="3824402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AEBA4A7-C58F-C311-F91C-0A44CD94F540}"/>
                </a:ext>
              </a:extLst>
            </p:cNvPr>
            <p:cNvSpPr/>
            <p:nvPr/>
          </p:nvSpPr>
          <p:spPr>
            <a:xfrm>
              <a:off x="13903605" y="9135639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814DFC91-33D4-8B28-E97A-3DE97E3EA5E5}"/>
                </a:ext>
              </a:extLst>
            </p:cNvPr>
            <p:cNvSpPr/>
            <p:nvPr/>
          </p:nvSpPr>
          <p:spPr>
            <a:xfrm rot="3600000">
              <a:off x="17065660" y="9459528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8CEBDD5-D9C6-690D-A016-AA259D9DF0D7}"/>
              </a:ext>
            </a:extLst>
          </p:cNvPr>
          <p:cNvGrpSpPr/>
          <p:nvPr/>
        </p:nvGrpSpPr>
        <p:grpSpPr>
          <a:xfrm>
            <a:off x="13903605" y="1418065"/>
            <a:ext cx="3787338" cy="3162296"/>
            <a:chOff x="13903605" y="1418065"/>
            <a:chExt cx="3787338" cy="3162296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C39FC74-8257-8EE0-8510-F91B66BF4108}"/>
                </a:ext>
              </a:extLst>
            </p:cNvPr>
            <p:cNvSpPr/>
            <p:nvPr/>
          </p:nvSpPr>
          <p:spPr>
            <a:xfrm>
              <a:off x="13903605" y="1418065"/>
              <a:ext cx="3162296" cy="31622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E3C54DFF-5B39-1224-89DF-E6DF70BB8F13}"/>
                </a:ext>
              </a:extLst>
            </p:cNvPr>
            <p:cNvSpPr/>
            <p:nvPr/>
          </p:nvSpPr>
          <p:spPr>
            <a:xfrm rot="7200000">
              <a:off x="17028596" y="3414753"/>
              <a:ext cx="442910" cy="88178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15EFB6D-40E5-E104-935D-0D7377FDA4C3}"/>
              </a:ext>
            </a:extLst>
          </p:cNvPr>
          <p:cNvSpPr/>
          <p:nvPr/>
        </p:nvSpPr>
        <p:spPr>
          <a:xfrm>
            <a:off x="15208378" y="3707193"/>
            <a:ext cx="6278054" cy="6341680"/>
          </a:xfrm>
          <a:custGeom>
            <a:avLst/>
            <a:gdLst>
              <a:gd name="csX0" fmla="*/ 2726868 w 6278054"/>
              <a:gd name="csY0" fmla="*/ 380695 h 6341680"/>
              <a:gd name="csX1" fmla="*/ 2561928 w 6278054"/>
              <a:gd name="csY1" fmla="*/ 545634 h 6341680"/>
              <a:gd name="csX2" fmla="*/ 3030640 w 6278054"/>
              <a:gd name="csY2" fmla="*/ 1014347 h 6341680"/>
              <a:gd name="csX3" fmla="*/ 2633854 w 6278054"/>
              <a:gd name="csY3" fmla="*/ 1014347 h 6341680"/>
              <a:gd name="csX4" fmla="*/ 2633854 w 6278054"/>
              <a:gd name="csY4" fmla="*/ 1247606 h 6341680"/>
              <a:gd name="csX5" fmla="*/ 3190590 w 6278054"/>
              <a:gd name="csY5" fmla="*/ 1247606 h 6341680"/>
              <a:gd name="csX6" fmla="*/ 3190590 w 6278054"/>
              <a:gd name="csY6" fmla="*/ 1247851 h 6341680"/>
              <a:gd name="csX7" fmla="*/ 3423848 w 6278054"/>
              <a:gd name="csY7" fmla="*/ 1247851 h 6341680"/>
              <a:gd name="csX8" fmla="*/ 3423848 w 6278054"/>
              <a:gd name="csY8" fmla="*/ 1247606 h 6341680"/>
              <a:gd name="csX9" fmla="*/ 3424094 w 6278054"/>
              <a:gd name="csY9" fmla="*/ 1247606 h 6341680"/>
              <a:gd name="csX10" fmla="*/ 3424094 w 6278054"/>
              <a:gd name="csY10" fmla="*/ 1014346 h 6341680"/>
              <a:gd name="csX11" fmla="*/ 3423848 w 6278054"/>
              <a:gd name="csY11" fmla="*/ 1014346 h 6341680"/>
              <a:gd name="csX12" fmla="*/ 3423848 w 6278054"/>
              <a:gd name="csY12" fmla="*/ 457611 h 6341680"/>
              <a:gd name="csX13" fmla="*/ 3190590 w 6278054"/>
              <a:gd name="csY13" fmla="*/ 457611 h 6341680"/>
              <a:gd name="csX14" fmla="*/ 3190590 w 6278054"/>
              <a:gd name="csY14" fmla="*/ 844416 h 6341680"/>
              <a:gd name="csX15" fmla="*/ 3106228 w 6278054"/>
              <a:gd name="csY15" fmla="*/ 0 h 6341680"/>
              <a:gd name="csX16" fmla="*/ 5340824 w 6278054"/>
              <a:gd name="csY16" fmla="*/ 2234595 h 6341680"/>
              <a:gd name="csX17" fmla="*/ 5341810 w 6278054"/>
              <a:gd name="csY17" fmla="*/ 2233610 h 6341680"/>
              <a:gd name="csX18" fmla="*/ 6278054 w 6278054"/>
              <a:gd name="csY18" fmla="*/ 3169855 h 6341680"/>
              <a:gd name="csX19" fmla="*/ 6277070 w 6278054"/>
              <a:gd name="csY19" fmla="*/ 3170840 h 6341680"/>
              <a:gd name="csX20" fmla="*/ 6278054 w 6278054"/>
              <a:gd name="csY20" fmla="*/ 3171825 h 6341680"/>
              <a:gd name="csX21" fmla="*/ 5341810 w 6278054"/>
              <a:gd name="csY21" fmla="*/ 4108070 h 6341680"/>
              <a:gd name="csX22" fmla="*/ 5340824 w 6278054"/>
              <a:gd name="csY22" fmla="*/ 4107085 h 6341680"/>
              <a:gd name="csX23" fmla="*/ 3106228 w 6278054"/>
              <a:gd name="csY23" fmla="*/ 6341680 h 6341680"/>
              <a:gd name="csX24" fmla="*/ 2722608 w 6278054"/>
              <a:gd name="csY24" fmla="*/ 5958059 h 6341680"/>
              <a:gd name="csX25" fmla="*/ 3190590 w 6278054"/>
              <a:gd name="csY25" fmla="*/ 5490078 h 6341680"/>
              <a:gd name="csX26" fmla="*/ 3190590 w 6278054"/>
              <a:gd name="csY26" fmla="*/ 5886865 h 6341680"/>
              <a:gd name="csX27" fmla="*/ 3423848 w 6278054"/>
              <a:gd name="csY27" fmla="*/ 5886865 h 6341680"/>
              <a:gd name="csX28" fmla="*/ 3423848 w 6278054"/>
              <a:gd name="csY28" fmla="*/ 5330130 h 6341680"/>
              <a:gd name="csX29" fmla="*/ 3424094 w 6278054"/>
              <a:gd name="csY29" fmla="*/ 5330130 h 6341680"/>
              <a:gd name="csX30" fmla="*/ 3424094 w 6278054"/>
              <a:gd name="csY30" fmla="*/ 5096870 h 6341680"/>
              <a:gd name="csX31" fmla="*/ 3423848 w 6278054"/>
              <a:gd name="csY31" fmla="*/ 5096870 h 6341680"/>
              <a:gd name="csX32" fmla="*/ 3423848 w 6278054"/>
              <a:gd name="csY32" fmla="*/ 5096625 h 6341680"/>
              <a:gd name="csX33" fmla="*/ 3190590 w 6278054"/>
              <a:gd name="csY33" fmla="*/ 5096625 h 6341680"/>
              <a:gd name="csX34" fmla="*/ 3190590 w 6278054"/>
              <a:gd name="csY34" fmla="*/ 5096870 h 6341680"/>
              <a:gd name="csX35" fmla="*/ 2633854 w 6278054"/>
              <a:gd name="csY35" fmla="*/ 5096870 h 6341680"/>
              <a:gd name="csX36" fmla="*/ 2633854 w 6278054"/>
              <a:gd name="csY36" fmla="*/ 5330130 h 6341680"/>
              <a:gd name="csX37" fmla="*/ 3020658 w 6278054"/>
              <a:gd name="csY37" fmla="*/ 5330130 h 6341680"/>
              <a:gd name="csX38" fmla="*/ 2557668 w 6278054"/>
              <a:gd name="csY38" fmla="*/ 5793120 h 6341680"/>
              <a:gd name="csX39" fmla="*/ 2169984 w 6278054"/>
              <a:gd name="csY39" fmla="*/ 5405435 h 6341680"/>
              <a:gd name="csX40" fmla="*/ 3762588 w 6278054"/>
              <a:gd name="csY40" fmla="*/ 3812832 h 6341680"/>
              <a:gd name="csX41" fmla="*/ 0 w 6278054"/>
              <a:gd name="csY41" fmla="*/ 3812832 h 6341680"/>
              <a:gd name="csX42" fmla="*/ 0 w 6278054"/>
              <a:gd name="csY42" fmla="*/ 3263908 h 6341680"/>
              <a:gd name="csX43" fmla="*/ 662859 w 6278054"/>
              <a:gd name="csY43" fmla="*/ 3263908 h 6341680"/>
              <a:gd name="csX44" fmla="*/ 382289 w 6278054"/>
              <a:gd name="csY44" fmla="*/ 3544479 h 6341680"/>
              <a:gd name="csX45" fmla="*/ 547228 w 6278054"/>
              <a:gd name="csY45" fmla="*/ 3709418 h 6341680"/>
              <a:gd name="csX46" fmla="*/ 940899 w 6278054"/>
              <a:gd name="csY46" fmla="*/ 3315747 h 6341680"/>
              <a:gd name="csX47" fmla="*/ 941073 w 6278054"/>
              <a:gd name="csY47" fmla="*/ 3315920 h 6341680"/>
              <a:gd name="csX48" fmla="*/ 1106012 w 6278054"/>
              <a:gd name="csY48" fmla="*/ 3150981 h 6341680"/>
              <a:gd name="csX49" fmla="*/ 1105839 w 6278054"/>
              <a:gd name="csY49" fmla="*/ 3150807 h 6341680"/>
              <a:gd name="csX50" fmla="*/ 1106012 w 6278054"/>
              <a:gd name="csY50" fmla="*/ 3150634 h 6341680"/>
              <a:gd name="csX51" fmla="*/ 941073 w 6278054"/>
              <a:gd name="csY51" fmla="*/ 2985694 h 6341680"/>
              <a:gd name="csX52" fmla="*/ 940899 w 6278054"/>
              <a:gd name="csY52" fmla="*/ 2985868 h 6341680"/>
              <a:gd name="csX53" fmla="*/ 547228 w 6278054"/>
              <a:gd name="csY53" fmla="*/ 2592196 h 6341680"/>
              <a:gd name="csX54" fmla="*/ 382289 w 6278054"/>
              <a:gd name="csY54" fmla="*/ 2757136 h 6341680"/>
              <a:gd name="csX55" fmla="*/ 655801 w 6278054"/>
              <a:gd name="csY55" fmla="*/ 3030648 h 6341680"/>
              <a:gd name="csX56" fmla="*/ 0 w 6278054"/>
              <a:gd name="csY56" fmla="*/ 3030648 h 6341680"/>
              <a:gd name="csX57" fmla="*/ 0 w 6278054"/>
              <a:gd name="csY57" fmla="*/ 2488782 h 6341680"/>
              <a:gd name="csX58" fmla="*/ 3722522 w 6278054"/>
              <a:gd name="csY58" fmla="*/ 2488782 h 6341680"/>
              <a:gd name="csX59" fmla="*/ 2169984 w 6278054"/>
              <a:gd name="csY59" fmla="*/ 936245 h 6341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</a:cxnLst>
            <a:rect l="l" t="t" r="r" b="b"/>
            <a:pathLst>
              <a:path w="6278054" h="6341680">
                <a:moveTo>
                  <a:pt x="2726868" y="380695"/>
                </a:moveTo>
                <a:lnTo>
                  <a:pt x="2561928" y="545634"/>
                </a:lnTo>
                <a:lnTo>
                  <a:pt x="3030640" y="1014347"/>
                </a:lnTo>
                <a:lnTo>
                  <a:pt x="2633854" y="1014347"/>
                </a:lnTo>
                <a:lnTo>
                  <a:pt x="2633854" y="1247606"/>
                </a:lnTo>
                <a:lnTo>
                  <a:pt x="3190590" y="1247606"/>
                </a:lnTo>
                <a:lnTo>
                  <a:pt x="3190590" y="1247851"/>
                </a:lnTo>
                <a:lnTo>
                  <a:pt x="3423848" y="1247851"/>
                </a:lnTo>
                <a:lnTo>
                  <a:pt x="3423848" y="1247606"/>
                </a:lnTo>
                <a:lnTo>
                  <a:pt x="3424094" y="1247606"/>
                </a:lnTo>
                <a:lnTo>
                  <a:pt x="3424094" y="1014346"/>
                </a:lnTo>
                <a:lnTo>
                  <a:pt x="3423848" y="1014346"/>
                </a:lnTo>
                <a:lnTo>
                  <a:pt x="3423848" y="457611"/>
                </a:lnTo>
                <a:lnTo>
                  <a:pt x="3190590" y="457611"/>
                </a:lnTo>
                <a:lnTo>
                  <a:pt x="3190590" y="844416"/>
                </a:lnTo>
                <a:close/>
                <a:moveTo>
                  <a:pt x="3106228" y="0"/>
                </a:moveTo>
                <a:lnTo>
                  <a:pt x="5340824" y="2234595"/>
                </a:lnTo>
                <a:lnTo>
                  <a:pt x="5341810" y="2233610"/>
                </a:lnTo>
                <a:lnTo>
                  <a:pt x="6278054" y="3169855"/>
                </a:lnTo>
                <a:lnTo>
                  <a:pt x="6277070" y="3170840"/>
                </a:lnTo>
                <a:lnTo>
                  <a:pt x="6278054" y="3171825"/>
                </a:lnTo>
                <a:lnTo>
                  <a:pt x="5341810" y="4108070"/>
                </a:lnTo>
                <a:lnTo>
                  <a:pt x="5340824" y="4107085"/>
                </a:lnTo>
                <a:lnTo>
                  <a:pt x="3106228" y="6341680"/>
                </a:lnTo>
                <a:lnTo>
                  <a:pt x="2722608" y="5958059"/>
                </a:lnTo>
                <a:lnTo>
                  <a:pt x="3190590" y="5490078"/>
                </a:lnTo>
                <a:lnTo>
                  <a:pt x="3190590" y="5886865"/>
                </a:lnTo>
                <a:lnTo>
                  <a:pt x="3423848" y="5886865"/>
                </a:lnTo>
                <a:lnTo>
                  <a:pt x="3423848" y="5330130"/>
                </a:lnTo>
                <a:lnTo>
                  <a:pt x="3424094" y="5330130"/>
                </a:lnTo>
                <a:lnTo>
                  <a:pt x="3424094" y="5096870"/>
                </a:lnTo>
                <a:lnTo>
                  <a:pt x="3423848" y="5096870"/>
                </a:lnTo>
                <a:lnTo>
                  <a:pt x="3423848" y="5096625"/>
                </a:lnTo>
                <a:lnTo>
                  <a:pt x="3190590" y="5096625"/>
                </a:lnTo>
                <a:lnTo>
                  <a:pt x="3190590" y="5096870"/>
                </a:lnTo>
                <a:lnTo>
                  <a:pt x="2633854" y="5096870"/>
                </a:lnTo>
                <a:lnTo>
                  <a:pt x="2633854" y="5330130"/>
                </a:lnTo>
                <a:lnTo>
                  <a:pt x="3020658" y="5330130"/>
                </a:lnTo>
                <a:lnTo>
                  <a:pt x="2557668" y="5793120"/>
                </a:lnTo>
                <a:lnTo>
                  <a:pt x="2169984" y="5405435"/>
                </a:lnTo>
                <a:lnTo>
                  <a:pt x="3762588" y="3812832"/>
                </a:lnTo>
                <a:lnTo>
                  <a:pt x="0" y="3812832"/>
                </a:lnTo>
                <a:lnTo>
                  <a:pt x="0" y="3263908"/>
                </a:lnTo>
                <a:lnTo>
                  <a:pt x="662859" y="3263908"/>
                </a:lnTo>
                <a:lnTo>
                  <a:pt x="382289" y="3544479"/>
                </a:lnTo>
                <a:lnTo>
                  <a:pt x="547228" y="3709418"/>
                </a:lnTo>
                <a:lnTo>
                  <a:pt x="940899" y="3315747"/>
                </a:lnTo>
                <a:lnTo>
                  <a:pt x="941073" y="3315920"/>
                </a:lnTo>
                <a:lnTo>
                  <a:pt x="1106012" y="3150981"/>
                </a:lnTo>
                <a:lnTo>
                  <a:pt x="1105839" y="3150807"/>
                </a:lnTo>
                <a:lnTo>
                  <a:pt x="1106012" y="3150634"/>
                </a:lnTo>
                <a:lnTo>
                  <a:pt x="941073" y="2985694"/>
                </a:lnTo>
                <a:lnTo>
                  <a:pt x="940899" y="2985868"/>
                </a:lnTo>
                <a:lnTo>
                  <a:pt x="547228" y="2592196"/>
                </a:lnTo>
                <a:lnTo>
                  <a:pt x="382289" y="2757136"/>
                </a:lnTo>
                <a:lnTo>
                  <a:pt x="655801" y="3030648"/>
                </a:lnTo>
                <a:lnTo>
                  <a:pt x="0" y="3030648"/>
                </a:lnTo>
                <a:lnTo>
                  <a:pt x="0" y="2488782"/>
                </a:lnTo>
                <a:lnTo>
                  <a:pt x="3722522" y="2488782"/>
                </a:lnTo>
                <a:lnTo>
                  <a:pt x="2169984" y="936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6E1C7F31-9616-BD5D-BF4A-0487B2BA5532}"/>
              </a:ext>
            </a:extLst>
          </p:cNvPr>
          <p:cNvSpPr txBox="1"/>
          <p:nvPr/>
        </p:nvSpPr>
        <p:spPr>
          <a:xfrm rot="2700000" flipH="1">
            <a:off x="18481103" y="5076283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01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FEA5482-918D-C326-D985-8F0EC4F4618D}"/>
              </a:ext>
            </a:extLst>
          </p:cNvPr>
          <p:cNvSpPr/>
          <p:nvPr/>
        </p:nvSpPr>
        <p:spPr>
          <a:xfrm>
            <a:off x="11255405" y="5505454"/>
            <a:ext cx="2705096" cy="270509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F7DB14-FC64-37CD-FDDA-6D4C5395B1A5}"/>
              </a:ext>
            </a:extLst>
          </p:cNvPr>
          <p:cNvGrpSpPr/>
          <p:nvPr/>
        </p:nvGrpSpPr>
        <p:grpSpPr>
          <a:xfrm>
            <a:off x="11747697" y="6891699"/>
            <a:ext cx="1720513" cy="970251"/>
            <a:chOff x="3175479" y="4198938"/>
            <a:chExt cx="2240229" cy="970251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681A12A3-1D78-AF0E-BEF0-23EB0B53E862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866C44B-C7BC-6D78-90C1-A8E71AF7DFF2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FB88E93A-D37A-1BAC-43D8-13442F557A79}"/>
              </a:ext>
            </a:extLst>
          </p:cNvPr>
          <p:cNvSpPr/>
          <p:nvPr/>
        </p:nvSpPr>
        <p:spPr>
          <a:xfrm>
            <a:off x="14132205" y="1646665"/>
            <a:ext cx="2705096" cy="270509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2DEC6F-BD27-B93C-4CB8-657D9A0AC007}"/>
              </a:ext>
            </a:extLst>
          </p:cNvPr>
          <p:cNvGrpSpPr/>
          <p:nvPr/>
        </p:nvGrpSpPr>
        <p:grpSpPr>
          <a:xfrm>
            <a:off x="14624497" y="3032910"/>
            <a:ext cx="1720513" cy="970251"/>
            <a:chOff x="3175479" y="4198938"/>
            <a:chExt cx="2240229" cy="970251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CE6370F3-791E-CF5E-B123-A589BB818673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FDBBD82-D53B-6A47-58E2-948991DE92CC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0CA6CBBF-0641-6F63-3B4F-33E7EFFB775B}"/>
              </a:ext>
            </a:extLst>
          </p:cNvPr>
          <p:cNvSpPr/>
          <p:nvPr/>
        </p:nvSpPr>
        <p:spPr>
          <a:xfrm>
            <a:off x="14132205" y="9364239"/>
            <a:ext cx="2705096" cy="270509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63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742743A-55E8-D513-9833-604A3F7028A5}"/>
              </a:ext>
            </a:extLst>
          </p:cNvPr>
          <p:cNvGrpSpPr/>
          <p:nvPr/>
        </p:nvGrpSpPr>
        <p:grpSpPr>
          <a:xfrm>
            <a:off x="14624497" y="10750484"/>
            <a:ext cx="1720513" cy="970251"/>
            <a:chOff x="3175479" y="4198938"/>
            <a:chExt cx="2240229" cy="970251"/>
          </a:xfrm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7CA676E-7180-0BBA-5046-6B3DE4646868}"/>
                </a:ext>
              </a:extLst>
            </p:cNvPr>
            <p:cNvSpPr txBox="1"/>
            <p:nvPr/>
          </p:nvSpPr>
          <p:spPr>
            <a:xfrm flipH="1">
              <a:off x="3175479" y="4198938"/>
              <a:ext cx="224022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64F0219F-D107-A9DD-DBF3-F84B006B7F14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24022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B8C1AE02-429D-C25E-E1C6-EDE4B15108AA}"/>
              </a:ext>
            </a:extLst>
          </p:cNvPr>
          <p:cNvSpPr txBox="1"/>
          <p:nvPr/>
        </p:nvSpPr>
        <p:spPr>
          <a:xfrm flipH="1">
            <a:off x="16407812" y="646473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02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712D2EA2-7D99-3458-EA10-59CADCA9B976}"/>
              </a:ext>
            </a:extLst>
          </p:cNvPr>
          <p:cNvSpPr txBox="1"/>
          <p:nvPr/>
        </p:nvSpPr>
        <p:spPr>
          <a:xfrm rot="18900000" flipH="1">
            <a:off x="18476338" y="7889324"/>
            <a:ext cx="131617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03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Freeform 26">
            <a:extLst>
              <a:ext uri="{FF2B5EF4-FFF2-40B4-BE49-F238E27FC236}">
                <a16:creationId xmlns:a16="http://schemas.microsoft.com/office/drawing/2014/main" id="{2CA1E421-52F3-513F-A980-B2F1D7F82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3071" y="9880338"/>
            <a:ext cx="543364" cy="54336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F5B4998C-F9DA-C30C-B01B-792CA645E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1304" y="2076965"/>
            <a:ext cx="526898" cy="69924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3" name="Freeform 74">
            <a:extLst>
              <a:ext uri="{FF2B5EF4-FFF2-40B4-BE49-F238E27FC236}">
                <a16:creationId xmlns:a16="http://schemas.microsoft.com/office/drawing/2014/main" id="{04BD3406-087A-EAC8-3D7A-9DEAEE14C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689" y="5936297"/>
            <a:ext cx="702528" cy="600762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uiExpand="1" build="p"/>
          <p:bldP spid="15" grpId="0" animBg="1"/>
          <p:bldP spid="16" grpId="0"/>
          <p:bldP spid="17" grpId="0" animBg="1"/>
          <p:bldP spid="21" grpId="0" animBg="1"/>
          <p:bldP spid="25" grpId="0" animBg="1"/>
          <p:bldP spid="29" grpId="0"/>
          <p:bldP spid="30" grpId="0"/>
          <p:bldP spid="31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uiExpand="1" build="p"/>
          <p:bldP spid="15" grpId="0" animBg="1"/>
          <p:bldP spid="16" grpId="0"/>
          <p:bldP spid="17" grpId="0" animBg="1"/>
          <p:bldP spid="21" grpId="0" animBg="1"/>
          <p:bldP spid="25" grpId="0" animBg="1"/>
          <p:bldP spid="29" grpId="0"/>
          <p:bldP spid="30" grpId="0"/>
          <p:bldP spid="31" grpId="0" animBg="1"/>
          <p:bldP spid="32" grpId="0" animBg="1"/>
          <p:bldP spid="33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4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15173</TotalTime>
  <Words>850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Aptos</vt:lpstr>
      <vt:lpstr>Arial</vt:lpstr>
      <vt:lpstr>Calibri</vt:lpstr>
      <vt:lpstr>Open Sans Light</vt:lpstr>
      <vt:lpstr>UTM Avo</vt:lpstr>
      <vt:lpstr>Wingdings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178</dc:title>
  <dc:creator>Slide Ocean</dc:creator>
  <cp:keywords>SlideOcean.net</cp:keywords>
  <cp:lastModifiedBy>SO</cp:lastModifiedBy>
  <cp:revision>3875</cp:revision>
  <dcterms:created xsi:type="dcterms:W3CDTF">2024-04-24T08:43:56Z</dcterms:created>
  <dcterms:modified xsi:type="dcterms:W3CDTF">2026-01-19T03:06:18Z</dcterms:modified>
</cp:coreProperties>
</file>