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77" r:id="rId13"/>
    <p:sldId id="2147378278" r:id="rId14"/>
    <p:sldId id="2147378282" r:id="rId15"/>
    <p:sldId id="2147378280" r:id="rId16"/>
    <p:sldId id="2147378284" r:id="rId17"/>
    <p:sldId id="2147378279" r:id="rId18"/>
    <p:sldId id="2147378283" r:id="rId19"/>
    <p:sldId id="2147378281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77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B682B355-9CBA-C5D1-0561-21D4ED35A4EA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9AA7731-A4D8-6FE6-0B0F-6F4C5D947D9F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44B55F-B3BF-81B5-42AB-989A81545921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86782E-0CF5-2E59-B297-E19B7B2A698D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5536084-76ED-D942-269B-DB2F487A61F8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AD2869D-D514-E068-757C-A2ADF26A0349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BB2D9C5-AED5-ADFC-0F2D-3E8FDE84FFA9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B9D5166-6DFF-C1DE-9E12-C66978D2D69F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2F29223-91A1-8E23-0439-01F06C2EA784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1C6A679-B180-310D-1D41-05C7683721A8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5DB05D1-B445-FF35-63CB-84A0C5D48BC8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24B41F3-1D82-8C6C-B230-EFC04E05B3FB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82AB55-889C-9B4E-3418-B61E0A0334C1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9451DEE-BD0D-9B81-2786-4FF2E47E7853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A9F6F44-8313-6FB6-466E-7A8C8E456817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597515-8B83-98A0-1259-C589FF2D5CBB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4A3EFB-4840-2A91-768E-474248475DBE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9FE6667-6138-093B-9822-BB3C05268D4A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F9ABB617-281A-C866-34DE-D58811F3FEE3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3E859B1-BADE-B8EA-48EB-6E0A934B5B0F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C5535D-2C17-11CC-6EFD-E2FB33809F0B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115525-D78F-B574-89DD-B96625CCEFE2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A1FEF62-0B96-8FE6-1CB7-DFABC5A667DE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56B2E3D-FD28-6E3C-96F2-0F9F5A260188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54BEA50-B6B8-844E-68A3-3CAD30D67732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849A85-04DB-F78D-6B73-165512F20252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14EAC6A-1143-42AB-40A0-D7D376DA5B6F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A50B13B-1165-5B6B-5FAA-CB339FE35976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!!MainTitle1">
            <a:extLst>
              <a:ext uri="{FF2B5EF4-FFF2-40B4-BE49-F238E27FC236}">
                <a16:creationId xmlns:a16="http://schemas.microsoft.com/office/drawing/2014/main" id="{1C23F303-88AB-703C-2885-6F43E2908B7D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5" name="!!SubTitle">
            <a:extLst>
              <a:ext uri="{FF2B5EF4-FFF2-40B4-BE49-F238E27FC236}">
                <a16:creationId xmlns:a16="http://schemas.microsoft.com/office/drawing/2014/main" id="{2945A757-114E-FF3F-A72D-5E0EF2AF52BB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DFEF079-8B2B-6745-C791-4E485EA233D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331E678-F355-A624-DA64-2C11A8BCD435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F15241F-F25E-FFAD-90A6-E968B9289880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8BECC2EB-06E0-372D-9F48-CC2AD753D2C8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CF9A9D12-D472-AB86-BD86-69E5DC261BF2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Textbox 200">
                <a:extLst>
                  <a:ext uri="{FF2B5EF4-FFF2-40B4-BE49-F238E27FC236}">
                    <a16:creationId xmlns:a16="http://schemas.microsoft.com/office/drawing/2014/main" id="{41BD46C7-96CE-1343-081E-7B619F8B0850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" name="Group 13">
            <a:extLst>
              <a:ext uri="{FF2B5EF4-FFF2-40B4-BE49-F238E27FC236}">
                <a16:creationId xmlns:a16="http://schemas.microsoft.com/office/drawing/2014/main" id="{94C45EEB-48BF-2770-83DF-D0B524B46F7A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018147BF-B4A4-493E-3F57-4A9AEBC13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75EA4F0D-7032-4F84-6300-64246913E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4" name="Freeform 50">
              <a:extLst>
                <a:ext uri="{FF2B5EF4-FFF2-40B4-BE49-F238E27FC236}">
                  <a16:creationId xmlns:a16="http://schemas.microsoft.com/office/drawing/2014/main" id="{0B265B54-C1DD-FCA5-B1D7-3CD8F283F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B5497709-3D31-F411-6402-169EF46F5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2447C24-290C-A758-B89F-647EFBCDE242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2510A695-2554-5EF8-DA44-67D5A945154D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E100595-5DB5-B848-28C0-CDA8E9C90B79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3A492054-40D6-6CA2-E08F-E667325EE07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D33D13C7-33D6-C2FE-98D6-A26CBAE4652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8F24B0-FFD6-A2AF-97F6-E7E75A8FD30B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60B3F8CB-802C-3C1D-7F9E-A10E5AC22C46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50878E1-A20F-A9FA-188D-604B81875F15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6597CBD4-5F7F-1230-103E-831CB1B8ED51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1FFF2040-AFDC-55B9-8285-D6F5421A6486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54DB880-7747-EAB7-DE5E-4CC07CA3D839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A00B219D-1FCE-18FE-BF8E-AEB0B52AC330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3D1B1D7-C7E2-D276-512F-05C1FE0431BC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FF1BD96E-233B-2EA3-97B7-2E3C23B0D9AE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6" name="Textbox 200">
                <a:extLst>
                  <a:ext uri="{FF2B5EF4-FFF2-40B4-BE49-F238E27FC236}">
                    <a16:creationId xmlns:a16="http://schemas.microsoft.com/office/drawing/2014/main" id="{323DDF70-3FCA-31C8-6E85-B549437AF52F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84FB6FB-9994-3BCA-8CD2-48C87ACD0363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9A4F6F59-E4FD-4212-E80E-EAC061AFC812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15F5573-61DF-55DA-5354-B3AA5BCD1E49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000EE235-2CBC-7788-7CC6-7BE079DCEB5D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" name="Textbox 200">
                <a:extLst>
                  <a:ext uri="{FF2B5EF4-FFF2-40B4-BE49-F238E27FC236}">
                    <a16:creationId xmlns:a16="http://schemas.microsoft.com/office/drawing/2014/main" id="{2C1CF303-A940-1456-7086-E2695305EB37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A158734-E3D4-D757-1384-3D95E02F5D1D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69974BA1-B34F-2BA5-834B-718389F49ED6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97B94483-4EEC-00EC-B411-661E7A20BAD4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115" name="Textbox 200">
                <a:extLst>
                  <a:ext uri="{FF2B5EF4-FFF2-40B4-BE49-F238E27FC236}">
                    <a16:creationId xmlns:a16="http://schemas.microsoft.com/office/drawing/2014/main" id="{7DE4633F-3DC4-B28B-C01F-A5888D10B109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6" name="Textbox 200">
                <a:extLst>
                  <a:ext uri="{FF2B5EF4-FFF2-40B4-BE49-F238E27FC236}">
                    <a16:creationId xmlns:a16="http://schemas.microsoft.com/office/drawing/2014/main" id="{62DFD252-D43D-9EAB-4C87-4F754EB35C5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651D56-1CA5-3F40-952F-68CD60439023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734923FD-7274-3952-C88D-B1D8C6BDFADC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A87EF32-76ED-AF32-328B-3AA957B80EB3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125" name="Textbox 200">
                <a:extLst>
                  <a:ext uri="{FF2B5EF4-FFF2-40B4-BE49-F238E27FC236}">
                    <a16:creationId xmlns:a16="http://schemas.microsoft.com/office/drawing/2014/main" id="{B966EC33-17C2-3594-3327-1514613F271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Textbox 200">
                <a:extLst>
                  <a:ext uri="{FF2B5EF4-FFF2-40B4-BE49-F238E27FC236}">
                    <a16:creationId xmlns:a16="http://schemas.microsoft.com/office/drawing/2014/main" id="{7B9A55CB-DCF3-91AF-A25F-9C2F43D85C5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8" name="Freeform 26">
            <a:extLst>
              <a:ext uri="{FF2B5EF4-FFF2-40B4-BE49-F238E27FC236}">
                <a16:creationId xmlns:a16="http://schemas.microsoft.com/office/drawing/2014/main" id="{43BBA519-578D-AE49-CBAD-0D29E89FA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70">
            <a:extLst>
              <a:ext uri="{FF2B5EF4-FFF2-40B4-BE49-F238E27FC236}">
                <a16:creationId xmlns:a16="http://schemas.microsoft.com/office/drawing/2014/main" id="{39836CAA-1E46-61EF-ED00-9B3CB49E8E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16">
            <a:extLst>
              <a:ext uri="{FF2B5EF4-FFF2-40B4-BE49-F238E27FC236}">
                <a16:creationId xmlns:a16="http://schemas.microsoft.com/office/drawing/2014/main" id="{EBC8B4A6-A5ED-282D-C67C-968E06629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Freeform 15">
            <a:extLst>
              <a:ext uri="{FF2B5EF4-FFF2-40B4-BE49-F238E27FC236}">
                <a16:creationId xmlns:a16="http://schemas.microsoft.com/office/drawing/2014/main" id="{286FA3CA-8DFF-D72F-DC98-B517AE2B9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2" name="Freeform 74">
            <a:extLst>
              <a:ext uri="{FF2B5EF4-FFF2-40B4-BE49-F238E27FC236}">
                <a16:creationId xmlns:a16="http://schemas.microsoft.com/office/drawing/2014/main" id="{865DA643-BE3B-8055-D2B9-B4B0BD624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8" name="Freeform 38">
            <a:extLst>
              <a:ext uri="{FF2B5EF4-FFF2-40B4-BE49-F238E27FC236}">
                <a16:creationId xmlns:a16="http://schemas.microsoft.com/office/drawing/2014/main" id="{0FEC06AB-344E-8F7D-D03C-D0223B286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91EF54B-3743-C36E-3453-CD58B84B1D30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7CB6083-DC6B-7E85-9F9E-8AD0BE4F9935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20352E7-8012-3DAA-8385-20681395C5A9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4E9F4CC-8FAE-F703-8C68-1515FCAA214F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A1E7314-56D5-4522-CFED-71F6CB0E8038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D689B8B-DD1E-01B1-6E53-5BE176C438EC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D644A78-5426-764B-B827-012AA5D1A025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25E6A25-E087-8347-C5CB-E8B5696CE42C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1B51640-0010-DA28-AE05-BAEC2CFF18CA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F15DBA39-1E57-5C03-3C25-06C9697B20F1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 14">
            <a:extLst>
              <a:ext uri="{FF2B5EF4-FFF2-40B4-BE49-F238E27FC236}">
                <a16:creationId xmlns:a16="http://schemas.microsoft.com/office/drawing/2014/main" id="{38A73099-2CE2-4E21-4705-9A93BBE37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"/>
    </mc:Choice>
    <mc:Fallback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8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1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8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13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176DAC8-459E-A8C0-5146-A8B9833CC043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EFA83DD3-A1E5-ED43-D2B8-77C0287E5688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58322E0-BD78-268A-E638-444A48499ECD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FD3A3AE-2076-1C3E-3737-04B9F9887AA0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7671AE-8A43-8A0F-8861-61E5117568CA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BFF4AA-E60F-088B-1526-BEDAA25B56EA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A6FAFE-933D-464E-860D-89BF79EEE1CD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1054452-B83A-865E-0636-A352A7423797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BDB2921-7C2B-DEB6-3D1C-EA773E85CA16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FBEE74-F106-B95C-8F0B-2B50F939EB3D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7BE8E59-C594-B5DD-3CBE-3394BBF00AC9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28A7380-6E8B-3C83-6CA2-B37B2A486001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7EF2E8-CF14-A1F3-7F1B-F96E64E8E1A1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7687AA-2B3D-B864-419B-46CDC93D71BF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5B11886-A27A-0D1C-85AE-AE65442B3653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32D1A1-B4D6-57C1-B76C-1B5AC8153D81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F7CC238-9CF7-4BD8-0C94-02695CEBAC98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1E49FE1-C606-CD7B-9560-980F40AD8864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C61FE31-4E14-5930-8E3B-117C7FBBA6DC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2C4218-0D68-257B-3480-F0302500B792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4028CB-17C6-C154-0537-64A916948A5A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3C8DF30-69B9-ACEB-BD11-F58675C7BC26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7D824D-B6B1-5336-8453-1A742A3171BA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9236AD0-AD24-50E4-D9C3-D7F3354A8A79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440ABB-DDC0-3697-2EB3-C969AC7C4489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A630E94-91C3-ACDB-81AE-A2E4E0DB8810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07CB843-BF0D-011F-6397-5F04D56F4502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1307AAE-51B0-64B7-FA62-8F0025B2DB97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!!MainTitle1">
            <a:extLst>
              <a:ext uri="{FF2B5EF4-FFF2-40B4-BE49-F238E27FC236}">
                <a16:creationId xmlns:a16="http://schemas.microsoft.com/office/drawing/2014/main" id="{6B966D32-5675-B8AC-D017-5FCAC43EAE0A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119C3D34-18A3-EDCF-8845-F1913E2EBCCE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DF10B71-45F7-166C-0662-C18287DD51C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45F3C9-B85C-B47C-6285-F3FE05A2620B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A8748A26-27A3-80EC-0D80-A42F9A873A33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E756679-76EC-1317-67A4-922DB84FC6CB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FADE82F4-85B0-A93A-86A7-C4C15930BD6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4F16952D-3A66-F3D7-0756-7CD61B173CEB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id="{718B85D0-E713-308B-55E6-20A04F00943B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BBFF5DE8-5885-69D1-7EEC-D0CDB8B1C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8E0D0AA9-A4C8-79AB-DE74-F878F0BC6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38B9C50B-BF13-290F-39A7-37B8FA4AD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id="{8A8DCCF0-C466-294D-968D-94B94E8F1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9AF431A-90A8-65A5-6837-3CDC1D6D8034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2E2DD1F4-643E-9611-84FA-A761126EFCBC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3B8994D-A89F-2072-F743-F155486EA614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3CACFCB3-D705-1E07-0D44-12CCB5AF38D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E37277AA-BFD7-E133-9DAA-1E1288C15CB7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713DCF9-5328-0A98-CFCB-A8F36006F98C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4658E451-470B-741C-8267-56B291A3B7F2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78F7A795-BBF2-700B-EA18-6F354C845727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99" name="Textbox 200">
                <a:extLst>
                  <a:ext uri="{FF2B5EF4-FFF2-40B4-BE49-F238E27FC236}">
                    <a16:creationId xmlns:a16="http://schemas.microsoft.com/office/drawing/2014/main" id="{4FC7FEFD-1E45-0B66-BAC1-9B393634211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0" name="Textbox 200">
                <a:extLst>
                  <a:ext uri="{FF2B5EF4-FFF2-40B4-BE49-F238E27FC236}">
                    <a16:creationId xmlns:a16="http://schemas.microsoft.com/office/drawing/2014/main" id="{A5D1BF26-1010-0C36-68C7-6A459D6A901A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B3D67C2-E0F4-A99B-21D2-1CD605BF9535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5B604637-339A-7F4F-849F-132601A31795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755F861-D30B-EF9F-49FC-5EFB819674EE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DB93A0F9-27D5-9CC5-66DC-D0B7EBD74703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14BF107A-76C1-6BED-618A-1772F2201BC1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12AAB34-CD53-E71F-DBDE-0C7C875A5B45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2503F441-F097-068D-33B8-ABC565BEC77A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A6E10-02CB-0D53-06B9-465C4068D15C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109" name="Textbox 200">
                <a:extLst>
                  <a:ext uri="{FF2B5EF4-FFF2-40B4-BE49-F238E27FC236}">
                    <a16:creationId xmlns:a16="http://schemas.microsoft.com/office/drawing/2014/main" id="{8D60D53A-A4F9-9E57-AC15-FE0C575084C3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AF0C0076-C4E5-F598-C7B2-A7CCC90F22C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5F794B1-6C3D-8E6E-E229-B2D7FE088192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037A05D1-246A-80FD-B5B2-DD891747609E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6676C2BD-56B0-45DD-6B69-E5543774D0B6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114" name="Textbox 200">
                <a:extLst>
                  <a:ext uri="{FF2B5EF4-FFF2-40B4-BE49-F238E27FC236}">
                    <a16:creationId xmlns:a16="http://schemas.microsoft.com/office/drawing/2014/main" id="{5F2B2AE0-85FB-1163-D8BE-B4697F78ADA7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5" name="Textbox 200">
                <a:extLst>
                  <a:ext uri="{FF2B5EF4-FFF2-40B4-BE49-F238E27FC236}">
                    <a16:creationId xmlns:a16="http://schemas.microsoft.com/office/drawing/2014/main" id="{352EE077-A423-ACE6-90F4-D8E4E8F0173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FF3F75C-493A-4926-3950-80761EFEE1BE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6846BC96-9E99-811B-440B-40F884EC7108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653AC7E-132F-A0CB-4B98-F576C8F3546A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119" name="Textbox 200">
                <a:extLst>
                  <a:ext uri="{FF2B5EF4-FFF2-40B4-BE49-F238E27FC236}">
                    <a16:creationId xmlns:a16="http://schemas.microsoft.com/office/drawing/2014/main" id="{35A1EECA-0F14-F290-2936-299F02DDE953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0" name="Textbox 200">
                <a:extLst>
                  <a:ext uri="{FF2B5EF4-FFF2-40B4-BE49-F238E27FC236}">
                    <a16:creationId xmlns:a16="http://schemas.microsoft.com/office/drawing/2014/main" id="{8B219505-8C29-3729-04D9-80F58F3E9D72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1" name="Freeform 26">
            <a:extLst>
              <a:ext uri="{FF2B5EF4-FFF2-40B4-BE49-F238E27FC236}">
                <a16:creationId xmlns:a16="http://schemas.microsoft.com/office/drawing/2014/main" id="{540B3219-FF1C-EA75-DC07-A5C4719ED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2" name="Freeform 70">
            <a:extLst>
              <a:ext uri="{FF2B5EF4-FFF2-40B4-BE49-F238E27FC236}">
                <a16:creationId xmlns:a16="http://schemas.microsoft.com/office/drawing/2014/main" id="{C2575B81-9CED-F7DF-3832-B63D0D6B1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3" name="Freeform 16">
            <a:extLst>
              <a:ext uri="{FF2B5EF4-FFF2-40B4-BE49-F238E27FC236}">
                <a16:creationId xmlns:a16="http://schemas.microsoft.com/office/drawing/2014/main" id="{099DB7C5-8F47-0F01-6E58-B279802F0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4" name="Freeform 15">
            <a:extLst>
              <a:ext uri="{FF2B5EF4-FFF2-40B4-BE49-F238E27FC236}">
                <a16:creationId xmlns:a16="http://schemas.microsoft.com/office/drawing/2014/main" id="{7069902B-A5DC-3F53-025C-C2E36BEF0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5" name="Freeform 74">
            <a:extLst>
              <a:ext uri="{FF2B5EF4-FFF2-40B4-BE49-F238E27FC236}">
                <a16:creationId xmlns:a16="http://schemas.microsoft.com/office/drawing/2014/main" id="{296E7A23-7CE5-F927-C171-76B248187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6" name="Freeform 38">
            <a:extLst>
              <a:ext uri="{FF2B5EF4-FFF2-40B4-BE49-F238E27FC236}">
                <a16:creationId xmlns:a16="http://schemas.microsoft.com/office/drawing/2014/main" id="{DC063237-BDDB-A1F9-CFAD-A85737D3B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427C39-4BBC-FE24-B0AC-80C65ED7C2C3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0D34F3C3-CF20-7BC5-617F-0369F113374E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E60DD1EB-BB78-3659-0979-7EF125F9068D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836F375F-05FE-15B2-6A51-E0106A5F8BDD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9C213513-D7E5-0A2D-ED69-33AC51280579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FB8AD768-13CE-C636-BC2D-EA257A7A8231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E76ED21D-3973-B659-EC12-ED09DDD7780C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6B8F062D-FBB7-A9D3-9042-F4FA8F2A2536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4EC1E391-E3C5-27F1-BE10-7A054655C0AA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Circle: Hollow 135">
            <a:extLst>
              <a:ext uri="{FF2B5EF4-FFF2-40B4-BE49-F238E27FC236}">
                <a16:creationId xmlns:a16="http://schemas.microsoft.com/office/drawing/2014/main" id="{0FC89BCB-6AE2-1AE4-7EED-529B6CA6148A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Freeform 14">
            <a:extLst>
              <a:ext uri="{FF2B5EF4-FFF2-40B4-BE49-F238E27FC236}">
                <a16:creationId xmlns:a16="http://schemas.microsoft.com/office/drawing/2014/main" id="{F76CCC23-969C-53E2-07BD-7187ACF8D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blinds dir="vert"/>
      </p:transition>
    </mc:Choice>
    <mc:Fallback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roup 203">
            <a:extLst>
              <a:ext uri="{FF2B5EF4-FFF2-40B4-BE49-F238E27FC236}">
                <a16:creationId xmlns:a16="http://schemas.microsoft.com/office/drawing/2014/main" id="{25FA4418-633A-F075-7BC4-8E8ADB0D19D2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B0E283AE-C069-0975-0732-F4F937EEDA3D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47D6DD5-48B2-A729-9FE4-5034545C68F9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CB36284-7ECD-2962-CA60-2616961283C2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880C258F-E440-D996-6E41-7CF361207366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7AE0EFB8-58BD-CBF0-1F77-79D426073A27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63A4F905-801E-9723-7F2D-8EF99306088A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696E3631-4487-D50B-4B84-7514B11F8B33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9586A8D-F755-7AD6-2BEB-800EB427D7E7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C53CC92A-94A9-F765-6691-672712695E74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292758A-5461-02D3-7CA4-AC962C3A8AC0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75A72F1E-1B84-ABB7-09A0-B9C3A6F6CF31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C432A83E-4B50-AFB5-71F5-2FC37396560F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4DD66028-5836-CCDC-FDC3-7C4E6693D4FC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2758692-ABDF-036D-E152-611A73AA14E3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901B89A8-CAC1-E0E0-826B-3273D352A5FE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BF09BEF3-E1F5-2230-BC9A-A7F58418B002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E73B45B7-3BB4-A2DA-799D-971F45D0198A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A5FE3A73-4145-8EBD-7B79-47B1BCA24793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A5EC36F7-F781-6721-85D6-EB337FCFA7D5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841CFCB-70FC-0562-ED12-BAAF1624D716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1E02B51D-7CC4-D948-EEBD-B2A92B331B46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434AB234-C195-3115-9EF8-36603251A8FC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F29D492C-078F-6BA7-3F19-22B3703C1C94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F58B8351-4A7C-4814-28EA-DD45EF21981B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74FF956E-FFA9-754D-6ECA-DCE1489A545E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AEA782FD-7F71-F0C9-72FA-3C02FC4149DB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FE30FB70-DB9C-E42B-0AFC-D2C3535CB9E5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5" name="!!MainTitle1">
            <a:extLst>
              <a:ext uri="{FF2B5EF4-FFF2-40B4-BE49-F238E27FC236}">
                <a16:creationId xmlns:a16="http://schemas.microsoft.com/office/drawing/2014/main" id="{C5219C5B-1671-1649-E08D-8B2947B277D7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6" name="!!SubTitle">
            <a:extLst>
              <a:ext uri="{FF2B5EF4-FFF2-40B4-BE49-F238E27FC236}">
                <a16:creationId xmlns:a16="http://schemas.microsoft.com/office/drawing/2014/main" id="{E9DB5ED0-DC3F-7E76-87B4-33C870CCAE5A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38AC4337-0AFD-43F1-33FE-48730884492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064AEFAB-9975-32C5-9717-E45F2142F560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279" name="Textbox 200">
              <a:extLst>
                <a:ext uri="{FF2B5EF4-FFF2-40B4-BE49-F238E27FC236}">
                  <a16:creationId xmlns:a16="http://schemas.microsoft.com/office/drawing/2014/main" id="{580052AB-1987-91A3-8AA8-5EA7064A3ED1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185BBFC6-A297-CEAA-DF9D-0333D0C913A4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281" name="Textbox 200">
                <a:extLst>
                  <a:ext uri="{FF2B5EF4-FFF2-40B4-BE49-F238E27FC236}">
                    <a16:creationId xmlns:a16="http://schemas.microsoft.com/office/drawing/2014/main" id="{BA08D1AF-3CB3-8D7C-D326-66DC0B1E809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2" name="Textbox 200">
                <a:extLst>
                  <a:ext uri="{FF2B5EF4-FFF2-40B4-BE49-F238E27FC236}">
                    <a16:creationId xmlns:a16="http://schemas.microsoft.com/office/drawing/2014/main" id="{58188DEC-86F3-830C-633A-49DF291CC9FA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3" name="Group 13">
            <a:extLst>
              <a:ext uri="{FF2B5EF4-FFF2-40B4-BE49-F238E27FC236}">
                <a16:creationId xmlns:a16="http://schemas.microsoft.com/office/drawing/2014/main" id="{5A9356EB-0F20-C689-A181-A8E086F99253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284" name="Freeform 48">
              <a:extLst>
                <a:ext uri="{FF2B5EF4-FFF2-40B4-BE49-F238E27FC236}">
                  <a16:creationId xmlns:a16="http://schemas.microsoft.com/office/drawing/2014/main" id="{84939D5A-C37C-7905-CF0A-AB1F38F89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5" name="Freeform 49">
              <a:extLst>
                <a:ext uri="{FF2B5EF4-FFF2-40B4-BE49-F238E27FC236}">
                  <a16:creationId xmlns:a16="http://schemas.microsoft.com/office/drawing/2014/main" id="{33F4E773-79D7-FC2D-EFA8-D6685C917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6" name="Freeform 50">
              <a:extLst>
                <a:ext uri="{FF2B5EF4-FFF2-40B4-BE49-F238E27FC236}">
                  <a16:creationId xmlns:a16="http://schemas.microsoft.com/office/drawing/2014/main" id="{7564B522-6459-7990-742D-E6B97C990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7" name="Freeform 51">
              <a:extLst>
                <a:ext uri="{FF2B5EF4-FFF2-40B4-BE49-F238E27FC236}">
                  <a16:creationId xmlns:a16="http://schemas.microsoft.com/office/drawing/2014/main" id="{63B19E2C-8E6B-AFAE-85F4-70866E830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0DE0942B-AA37-B972-BD13-5686DC4362E6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289" name="Textbox 200">
              <a:extLst>
                <a:ext uri="{FF2B5EF4-FFF2-40B4-BE49-F238E27FC236}">
                  <a16:creationId xmlns:a16="http://schemas.microsoft.com/office/drawing/2014/main" id="{2D17345D-DE46-D0EA-677D-B68E6917F653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89DE32F3-8ABB-5022-4345-00DE0D808C2D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291" name="Textbox 200">
                <a:extLst>
                  <a:ext uri="{FF2B5EF4-FFF2-40B4-BE49-F238E27FC236}">
                    <a16:creationId xmlns:a16="http://schemas.microsoft.com/office/drawing/2014/main" id="{DEA6FEE7-C8CA-920A-D4C5-9991393B440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2" name="Textbox 200">
                <a:extLst>
                  <a:ext uri="{FF2B5EF4-FFF2-40B4-BE49-F238E27FC236}">
                    <a16:creationId xmlns:a16="http://schemas.microsoft.com/office/drawing/2014/main" id="{A17C95C5-D575-83E9-6936-B38B4173069F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2321113-2CC3-096F-3553-F9337769532E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294" name="Textbox 200">
              <a:extLst>
                <a:ext uri="{FF2B5EF4-FFF2-40B4-BE49-F238E27FC236}">
                  <a16:creationId xmlns:a16="http://schemas.microsoft.com/office/drawing/2014/main" id="{0EA7CD17-F4FA-6CF6-D44F-27D7EE4EF208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A4A6C725-A60A-E0D6-F0DB-218ABA44F452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296" name="Textbox 200">
                <a:extLst>
                  <a:ext uri="{FF2B5EF4-FFF2-40B4-BE49-F238E27FC236}">
                    <a16:creationId xmlns:a16="http://schemas.microsoft.com/office/drawing/2014/main" id="{8C75DD5D-3F4C-8937-3097-805708F9B70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7" name="Textbox 200">
                <a:extLst>
                  <a:ext uri="{FF2B5EF4-FFF2-40B4-BE49-F238E27FC236}">
                    <a16:creationId xmlns:a16="http://schemas.microsoft.com/office/drawing/2014/main" id="{85A64917-7EE2-70C5-D265-30B88344F94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A74351E3-809C-C2A7-3846-8EA549E64781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04B4BE69-C2A9-04B8-C071-02B6D5B169A3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C4AFBE7-91C3-7683-857B-D9ECDF379111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301" name="Textbox 200">
                <a:extLst>
                  <a:ext uri="{FF2B5EF4-FFF2-40B4-BE49-F238E27FC236}">
                    <a16:creationId xmlns:a16="http://schemas.microsoft.com/office/drawing/2014/main" id="{E74A5908-81CE-5645-B018-4F02D4F6EDFD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2" name="Textbox 200">
                <a:extLst>
                  <a:ext uri="{FF2B5EF4-FFF2-40B4-BE49-F238E27FC236}">
                    <a16:creationId xmlns:a16="http://schemas.microsoft.com/office/drawing/2014/main" id="{8B963921-65AD-A7DE-9321-DD15933A101B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70A70FE-2283-2F04-6EDE-5868C8802E41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304" name="Textbox 200">
              <a:extLst>
                <a:ext uri="{FF2B5EF4-FFF2-40B4-BE49-F238E27FC236}">
                  <a16:creationId xmlns:a16="http://schemas.microsoft.com/office/drawing/2014/main" id="{6DD33173-A8F8-C616-E0F0-F6E5C294102B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9617D903-5853-2A1F-EA95-775994DECC76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306" name="Textbox 200">
                <a:extLst>
                  <a:ext uri="{FF2B5EF4-FFF2-40B4-BE49-F238E27FC236}">
                    <a16:creationId xmlns:a16="http://schemas.microsoft.com/office/drawing/2014/main" id="{F29B150E-6A0C-66C9-B349-DB6ED24892D1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7" name="Textbox 200">
                <a:extLst>
                  <a:ext uri="{FF2B5EF4-FFF2-40B4-BE49-F238E27FC236}">
                    <a16:creationId xmlns:a16="http://schemas.microsoft.com/office/drawing/2014/main" id="{580CE23F-DBC7-69B6-B5CB-41BAEAE2124C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6050AAEC-334F-9D28-8CDC-B60A1F98492D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309" name="Textbox 200">
              <a:extLst>
                <a:ext uri="{FF2B5EF4-FFF2-40B4-BE49-F238E27FC236}">
                  <a16:creationId xmlns:a16="http://schemas.microsoft.com/office/drawing/2014/main" id="{9273DA46-F63C-5E52-9450-7DD0234B41DD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39255C4B-0789-B615-BA49-C0ACDF2E01BD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311" name="Textbox 200">
                <a:extLst>
                  <a:ext uri="{FF2B5EF4-FFF2-40B4-BE49-F238E27FC236}">
                    <a16:creationId xmlns:a16="http://schemas.microsoft.com/office/drawing/2014/main" id="{D5279557-5777-ABB6-E9FF-03EC789B5E9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2" name="Textbox 200">
                <a:extLst>
                  <a:ext uri="{FF2B5EF4-FFF2-40B4-BE49-F238E27FC236}">
                    <a16:creationId xmlns:a16="http://schemas.microsoft.com/office/drawing/2014/main" id="{36C4E6FD-92B3-6652-B48C-C1300656F7E1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8C3E78BA-BF0A-6D78-3F9B-A20742862477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9D8BC7DA-A770-1027-1D4D-06C670286209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A7AEF2F5-6D42-F5D6-BC79-AEED9A3B5B32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316" name="Textbox 200">
                <a:extLst>
                  <a:ext uri="{FF2B5EF4-FFF2-40B4-BE49-F238E27FC236}">
                    <a16:creationId xmlns:a16="http://schemas.microsoft.com/office/drawing/2014/main" id="{BEE9EC14-E8AF-B2CC-B6EE-38F5D321E100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7" name="Textbox 200">
                <a:extLst>
                  <a:ext uri="{FF2B5EF4-FFF2-40B4-BE49-F238E27FC236}">
                    <a16:creationId xmlns:a16="http://schemas.microsoft.com/office/drawing/2014/main" id="{FAA3D9E0-E6EA-E69C-1CEF-9F306225EFF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18" name="Freeform 26">
            <a:extLst>
              <a:ext uri="{FF2B5EF4-FFF2-40B4-BE49-F238E27FC236}">
                <a16:creationId xmlns:a16="http://schemas.microsoft.com/office/drawing/2014/main" id="{4924E4D4-3DD5-D12D-E58C-AB055B375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19" name="Freeform 70">
            <a:extLst>
              <a:ext uri="{FF2B5EF4-FFF2-40B4-BE49-F238E27FC236}">
                <a16:creationId xmlns:a16="http://schemas.microsoft.com/office/drawing/2014/main" id="{B663A743-58D1-976E-451A-EF4918310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0" name="Freeform 16">
            <a:extLst>
              <a:ext uri="{FF2B5EF4-FFF2-40B4-BE49-F238E27FC236}">
                <a16:creationId xmlns:a16="http://schemas.microsoft.com/office/drawing/2014/main" id="{B0A886E5-4827-553B-07B7-2B0D26E34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1" name="Freeform 15">
            <a:extLst>
              <a:ext uri="{FF2B5EF4-FFF2-40B4-BE49-F238E27FC236}">
                <a16:creationId xmlns:a16="http://schemas.microsoft.com/office/drawing/2014/main" id="{A2469476-9F08-D6A9-BFB0-604CE851E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2" name="Freeform 74">
            <a:extLst>
              <a:ext uri="{FF2B5EF4-FFF2-40B4-BE49-F238E27FC236}">
                <a16:creationId xmlns:a16="http://schemas.microsoft.com/office/drawing/2014/main" id="{8EFB760C-FF31-19A9-4563-FF6F41641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3" name="Freeform 38">
            <a:extLst>
              <a:ext uri="{FF2B5EF4-FFF2-40B4-BE49-F238E27FC236}">
                <a16:creationId xmlns:a16="http://schemas.microsoft.com/office/drawing/2014/main" id="{ADD01805-6529-377E-C8D0-4E18E4C9B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30BACCDE-ACA0-88F2-991B-CC48E1F16995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AD815C28-89E8-D8F3-4C74-4F70196B92A5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7A78E964-4C81-B45F-0BEC-9A2316BBD969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DFAB0BD2-2A72-75EC-41AD-C93D9F562B39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106D20E6-DB29-636F-BAD0-37060473BE46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9CC62C04-426E-AEC7-F697-EC7C88BAD428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CA831FF-F418-D706-51B3-8EC71F4302E2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4DB98D93-A274-2790-8DD4-D1F8536D44EC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07393BBF-EC6E-036B-AE9E-BF9C49E8DF22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3" name="Circle: Hollow 332">
            <a:extLst>
              <a:ext uri="{FF2B5EF4-FFF2-40B4-BE49-F238E27FC236}">
                <a16:creationId xmlns:a16="http://schemas.microsoft.com/office/drawing/2014/main" id="{03176774-D803-F0D6-DB13-368224A4F4A0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4" name="Freeform 14">
            <a:extLst>
              <a:ext uri="{FF2B5EF4-FFF2-40B4-BE49-F238E27FC236}">
                <a16:creationId xmlns:a16="http://schemas.microsoft.com/office/drawing/2014/main" id="{85AB911C-8E2E-98CF-5B54-E72C8FEE4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5" grpId="0"/>
          <p:bldP spid="276" grpId="0"/>
          <p:bldP spid="318" grpId="0" animBg="1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5" grpId="0"/>
          <p:bldP spid="276" grpId="0"/>
          <p:bldP spid="318" grpId="0" animBg="1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187">
            <a:extLst>
              <a:ext uri="{FF2B5EF4-FFF2-40B4-BE49-F238E27FC236}">
                <a16:creationId xmlns:a16="http://schemas.microsoft.com/office/drawing/2014/main" id="{4A1C49B2-7465-1A0C-D9A4-6F24A73F3461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0938BE41-C48A-8B91-C233-3A94C474CAA2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A1016C74-6687-2CEF-5239-5D4A2E16B85A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5B71DCA-D903-22C6-B44A-7C2DD3C3A246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1AE91BA9-37E5-DF56-A1C4-5E18886737DC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88C95732-8886-F1D6-9313-DCAAC3231B5E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3D033BC6-317D-4B81-8391-87959825088F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B888E9E3-EF29-2D45-76AB-E8447BEEE8FB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18018934-7270-E067-F6B7-344225B9ADFC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45539F2-FD1B-4D02-629B-00C7D8AE4406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CE213DB-D008-6301-2715-B0828F6E83B0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6EC83F37-715A-E459-A0FD-DC8C9ED74CD4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5DEEC44-5994-C915-9DC2-7C315EC51276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3F31D76C-27B0-A262-3138-422CE810CE14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672BA788-9384-CE26-F471-9127403A1816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EAADE277-EE6B-7D41-478D-E73AF2875E96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EB2465C-60E4-601C-262F-D6E639AFE920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AD044A9-BF69-1303-C909-E8AFA962B3C2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092A0CCC-C239-C2B4-A970-75A53D949D17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0CF0678F-D9F3-8300-8080-C90DFF27CBF9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17A9FCF4-E0EF-174C-17D9-5F48B93DF6F3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9F7CD48C-00B0-47BF-3238-D002CAED8D04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8EE7EB17-06B9-AF98-1F1C-07EAE4665E81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12E383E3-0D61-F74D-F5DB-CD6001675B21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FD5C61A-F193-AFFE-4C42-F09FFB73C447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833BF652-37AD-F8EF-8327-BE74C7901CDB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DC09A8AF-2CE8-415A-B289-8E735FB1489D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0252B895-070B-0452-A6D0-A59759D3CAC9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6" name="!!MainTitle1">
            <a:extLst>
              <a:ext uri="{FF2B5EF4-FFF2-40B4-BE49-F238E27FC236}">
                <a16:creationId xmlns:a16="http://schemas.microsoft.com/office/drawing/2014/main" id="{DB9C8970-7302-3582-E69D-2E1C6D79FF57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7" name="!!SubTitle">
            <a:extLst>
              <a:ext uri="{FF2B5EF4-FFF2-40B4-BE49-F238E27FC236}">
                <a16:creationId xmlns:a16="http://schemas.microsoft.com/office/drawing/2014/main" id="{45920190-1251-0735-EEBE-2F8A34556703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71455990-DC46-3D9D-1F70-1990598DD12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EC3439E4-77CD-A506-D50B-14C9BB347C3D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019E8384-087C-B092-403E-942012BA0BCB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A8027857-29B6-872E-0FE1-0F9F585E5DC1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222" name="Textbox 200">
                <a:extLst>
                  <a:ext uri="{FF2B5EF4-FFF2-40B4-BE49-F238E27FC236}">
                    <a16:creationId xmlns:a16="http://schemas.microsoft.com/office/drawing/2014/main" id="{F466882A-8FBC-8C62-A99B-725C7EB39BA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3" name="Textbox 200">
                <a:extLst>
                  <a:ext uri="{FF2B5EF4-FFF2-40B4-BE49-F238E27FC236}">
                    <a16:creationId xmlns:a16="http://schemas.microsoft.com/office/drawing/2014/main" id="{3160F00A-8C98-06EF-5486-940B7C9D2509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24" name="Group 13">
            <a:extLst>
              <a:ext uri="{FF2B5EF4-FFF2-40B4-BE49-F238E27FC236}">
                <a16:creationId xmlns:a16="http://schemas.microsoft.com/office/drawing/2014/main" id="{F5138AEF-BEB6-F960-E8C7-28C5236FD285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225" name="Freeform 48">
              <a:extLst>
                <a:ext uri="{FF2B5EF4-FFF2-40B4-BE49-F238E27FC236}">
                  <a16:creationId xmlns:a16="http://schemas.microsoft.com/office/drawing/2014/main" id="{5E865A94-DD5F-50B9-F88C-63F46D55E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49">
              <a:extLst>
                <a:ext uri="{FF2B5EF4-FFF2-40B4-BE49-F238E27FC236}">
                  <a16:creationId xmlns:a16="http://schemas.microsoft.com/office/drawing/2014/main" id="{44B9BF19-7BEF-4D89-7941-1E0CD3BD5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50">
              <a:extLst>
                <a:ext uri="{FF2B5EF4-FFF2-40B4-BE49-F238E27FC236}">
                  <a16:creationId xmlns:a16="http://schemas.microsoft.com/office/drawing/2014/main" id="{D0BF389A-A0DC-F999-DF88-E163A8BB8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8" name="Freeform 51">
              <a:extLst>
                <a:ext uri="{FF2B5EF4-FFF2-40B4-BE49-F238E27FC236}">
                  <a16:creationId xmlns:a16="http://schemas.microsoft.com/office/drawing/2014/main" id="{E8F59F7F-5D72-119D-2CAD-6EE3075EC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8BD0916D-64C1-AED7-C4FE-37E504477609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E4574C9E-7ABE-91C4-B50C-26C50D4D7F4F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9348F821-1A85-6DEF-D1D5-29C826C337D9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232" name="Textbox 200">
                <a:extLst>
                  <a:ext uri="{FF2B5EF4-FFF2-40B4-BE49-F238E27FC236}">
                    <a16:creationId xmlns:a16="http://schemas.microsoft.com/office/drawing/2014/main" id="{7C9B48B3-03DD-087E-7CBF-E9DA2FD0B6B8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3" name="Textbox 200">
                <a:extLst>
                  <a:ext uri="{FF2B5EF4-FFF2-40B4-BE49-F238E27FC236}">
                    <a16:creationId xmlns:a16="http://schemas.microsoft.com/office/drawing/2014/main" id="{6988BDD2-5F39-A148-294B-A888FE2C0D4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767EBF56-B6BB-140F-A880-D92FED013AF1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E035F894-B5F3-20ED-A60B-3F389A171FEE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6B2F313F-0FF3-DFE3-5CC3-62B8757DC692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237" name="Textbox 200">
                <a:extLst>
                  <a:ext uri="{FF2B5EF4-FFF2-40B4-BE49-F238E27FC236}">
                    <a16:creationId xmlns:a16="http://schemas.microsoft.com/office/drawing/2014/main" id="{825DA177-A478-07C9-80ED-543F9D4A8A03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8" name="Textbox 200">
                <a:extLst>
                  <a:ext uri="{FF2B5EF4-FFF2-40B4-BE49-F238E27FC236}">
                    <a16:creationId xmlns:a16="http://schemas.microsoft.com/office/drawing/2014/main" id="{471C7E41-19BF-1B27-AA83-2D7C858F7582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4AA075DB-64E6-3BD6-ADE8-774D9EA389B5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99F5841F-87F5-63C7-294F-774A12073A01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F3B6F5D6-9FCF-9B2A-F071-EB38073A8C66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242" name="Textbox 200">
                <a:extLst>
                  <a:ext uri="{FF2B5EF4-FFF2-40B4-BE49-F238E27FC236}">
                    <a16:creationId xmlns:a16="http://schemas.microsoft.com/office/drawing/2014/main" id="{2DB0ABFE-75E0-42AB-E5D6-A283B25946C1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3" name="Textbox 200">
                <a:extLst>
                  <a:ext uri="{FF2B5EF4-FFF2-40B4-BE49-F238E27FC236}">
                    <a16:creationId xmlns:a16="http://schemas.microsoft.com/office/drawing/2014/main" id="{BB0439CE-F34E-988D-089C-8CE8638D171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308ABCC-5BF0-8618-2071-7DA7E1B277D3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9969E0A8-7E85-1478-D0CC-EBA154FB9C31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F7862C98-291E-5C9F-4C92-A4C1D0A51FD4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247" name="Textbox 200">
                <a:extLst>
                  <a:ext uri="{FF2B5EF4-FFF2-40B4-BE49-F238E27FC236}">
                    <a16:creationId xmlns:a16="http://schemas.microsoft.com/office/drawing/2014/main" id="{DB1DC296-3493-C3EC-C4D0-8D1D89D245E2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8" name="Textbox 200">
                <a:extLst>
                  <a:ext uri="{FF2B5EF4-FFF2-40B4-BE49-F238E27FC236}">
                    <a16:creationId xmlns:a16="http://schemas.microsoft.com/office/drawing/2014/main" id="{18404267-B444-D6F5-EED4-B2D6790B157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F49F8EAA-3FAC-23E2-E0CD-CE899BADB8A2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D18B9044-1B2A-8CE5-E9A4-A25A0F601499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E36AC93-9EB7-223C-4D84-51DB78BEBA39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252" name="Textbox 200">
                <a:extLst>
                  <a:ext uri="{FF2B5EF4-FFF2-40B4-BE49-F238E27FC236}">
                    <a16:creationId xmlns:a16="http://schemas.microsoft.com/office/drawing/2014/main" id="{6414AA10-5CAC-402B-CAA3-8508BAB67F4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3" name="Textbox 200">
                <a:extLst>
                  <a:ext uri="{FF2B5EF4-FFF2-40B4-BE49-F238E27FC236}">
                    <a16:creationId xmlns:a16="http://schemas.microsoft.com/office/drawing/2014/main" id="{F69FBDA1-4AF8-C05B-5E53-23AFC9F07F2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D1DB168F-0789-D27B-6B69-5E6E2CD5CB0E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CCDDA897-01F1-0017-A296-3E16F78B9D89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62479A90-FC32-49C6-31F7-0716B8580FE8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257" name="Textbox 200">
                <a:extLst>
                  <a:ext uri="{FF2B5EF4-FFF2-40B4-BE49-F238E27FC236}">
                    <a16:creationId xmlns:a16="http://schemas.microsoft.com/office/drawing/2014/main" id="{129D9EC4-F466-D0B1-9A58-7449F6EE280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8" name="Textbox 200">
                <a:extLst>
                  <a:ext uri="{FF2B5EF4-FFF2-40B4-BE49-F238E27FC236}">
                    <a16:creationId xmlns:a16="http://schemas.microsoft.com/office/drawing/2014/main" id="{508404A6-9902-E9A1-9D1E-7ED141B19BF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59" name="Freeform 26">
            <a:extLst>
              <a:ext uri="{FF2B5EF4-FFF2-40B4-BE49-F238E27FC236}">
                <a16:creationId xmlns:a16="http://schemas.microsoft.com/office/drawing/2014/main" id="{9BB1842B-B116-1FF2-73BB-C4D19FBFB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0" name="Freeform 70">
            <a:extLst>
              <a:ext uri="{FF2B5EF4-FFF2-40B4-BE49-F238E27FC236}">
                <a16:creationId xmlns:a16="http://schemas.microsoft.com/office/drawing/2014/main" id="{B03989F9-8342-EE35-E5EF-743F1037F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1" name="Freeform 16">
            <a:extLst>
              <a:ext uri="{FF2B5EF4-FFF2-40B4-BE49-F238E27FC236}">
                <a16:creationId xmlns:a16="http://schemas.microsoft.com/office/drawing/2014/main" id="{85390F9E-968E-D312-D96F-12462E61F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2" name="Freeform 15">
            <a:extLst>
              <a:ext uri="{FF2B5EF4-FFF2-40B4-BE49-F238E27FC236}">
                <a16:creationId xmlns:a16="http://schemas.microsoft.com/office/drawing/2014/main" id="{EF214602-9554-B0C1-041B-F80927DF6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3" name="Freeform 74">
            <a:extLst>
              <a:ext uri="{FF2B5EF4-FFF2-40B4-BE49-F238E27FC236}">
                <a16:creationId xmlns:a16="http://schemas.microsoft.com/office/drawing/2014/main" id="{1619D8BC-7261-1774-4B9F-E1A86FAC5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4" name="Freeform 38">
            <a:extLst>
              <a:ext uri="{FF2B5EF4-FFF2-40B4-BE49-F238E27FC236}">
                <a16:creationId xmlns:a16="http://schemas.microsoft.com/office/drawing/2014/main" id="{805C0C90-D926-42D1-D9BF-902513853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3FB75DB6-8185-21B7-678E-97FB753AC3CA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27CE36C0-AB20-9889-AB9A-D5D417280262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EA0F5352-ED41-D996-B3E6-F9F3ACEEC4FD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79F34B2D-DA24-664B-7728-6F05771BFCBB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BC941F08-B725-9CAC-F300-C5B622EA80E2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A08B4D96-54E3-C8DC-23EA-CB15B9C81D4E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F0B8534A-9BAD-C147-4EC1-A41C7775B73B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CC3DF43D-8EF1-6E01-6D12-58F31F65D45E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089CD0C7-75DA-B197-7C28-0FAADF269618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4" name="Circle: Hollow 273">
            <a:extLst>
              <a:ext uri="{FF2B5EF4-FFF2-40B4-BE49-F238E27FC236}">
                <a16:creationId xmlns:a16="http://schemas.microsoft.com/office/drawing/2014/main" id="{3A6CB1CA-D3D1-77B1-87E1-94568927096E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5" name="Freeform 14">
            <a:extLst>
              <a:ext uri="{FF2B5EF4-FFF2-40B4-BE49-F238E27FC236}">
                <a16:creationId xmlns:a16="http://schemas.microsoft.com/office/drawing/2014/main" id="{09A2DC40-18EC-4ABB-16DB-0BCF40899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5714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9" dur="1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5714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2" dur="1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3" dur="1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5714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6" dur="1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7" dur="1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5714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0" dur="1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1" dur="1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 p14:presetBounceEnd="57143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4" dur="1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5" dur="1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57143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8" dur="1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9" dur="1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 p14:presetBounceEnd="5714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72" dur="1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73" dur="1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6" grpId="0"/>
          <p:bldP spid="217" grpId="0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6" grpId="0"/>
          <p:bldP spid="217" grpId="0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3A3794A5-9403-5C5A-E2DF-4122F69C3A6E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CA6F00C-0662-EC2D-FDCF-E5F7507362E2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DA7DBFF-E616-E51A-3338-648F5BB77BD0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9EE2183-CFB0-6880-EB35-EE40682773E6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65AA7ED-58F1-3725-4CAD-B3DDCB2D761C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C73F745-FD4B-0EB3-5B8D-FC88206EA0DB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18CCCFD-DCBE-0FC7-5798-664B60EBB2BE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58CC2E-89CD-96C6-EE64-EEB524A2F621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C13BF6A-91E7-60A7-4A15-2277A83FD73D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C9E0BA-79E5-6BED-E26C-26A3FFEB7FDD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782F7A9-BB3A-CF97-F685-FA60B30342ED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40E88C9-37A6-5EDF-2B7A-A98C1784822E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7CAB017-6F5E-FEE1-37A1-DBFDB8AB373B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7D1BFA8-7FFD-E4C9-C103-FEFE239EBCE3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DD4B96A-B682-D0F7-82FC-DEC7453C3440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A080895-5DCD-1AAA-CB26-676126E77724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B7362F5-87CE-77B5-7179-FC1BB802BE9C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944E003-247C-DAA8-D508-41D9C6F79102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7FF05B-6DED-10FD-6AD2-F590BEDF43EE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0D79374-1FF7-CB0B-684A-2578B4702D3B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71F99BC-CA2C-7CBB-D93E-23318BEE09CA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A570ABF-46E8-AC26-9195-DFD0B7A333DA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EED844E-2D2C-578C-764F-558AF4C51026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19CA69C-37AA-7215-521F-F2E29BF26BC6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DB1F8AA-9EA0-0580-FB86-90C9A7A0F4E4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3A407E0-AD8C-9FB1-8560-5D9FC3948338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BDA1479-3D71-082E-8989-A91484CDF6E7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631CBFA-5F52-217F-C04A-9DB0A437D603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!!MainTitle1">
            <a:extLst>
              <a:ext uri="{FF2B5EF4-FFF2-40B4-BE49-F238E27FC236}">
                <a16:creationId xmlns:a16="http://schemas.microsoft.com/office/drawing/2014/main" id="{E2D201EB-BE60-E3C0-1FBB-8EF42B04FE8F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99251D43-A3FA-550A-60FF-D6F124529A83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0024CD35-C6DC-C163-9A19-F6D59776E18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58641B3-6ECE-08B6-60D3-72B1BA493145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81C174DE-C461-86E0-48F5-F1233736CC12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58C8E1E-4A9D-3C4C-95A7-0B45ABDDFA55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7DFD82B9-4124-79A2-7CBD-D68947520B9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200">
                <a:extLst>
                  <a:ext uri="{FF2B5EF4-FFF2-40B4-BE49-F238E27FC236}">
                    <a16:creationId xmlns:a16="http://schemas.microsoft.com/office/drawing/2014/main" id="{AFFF611D-74A2-2028-57E1-1A2AF1D38D2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2" name="Group 13">
            <a:extLst>
              <a:ext uri="{FF2B5EF4-FFF2-40B4-BE49-F238E27FC236}">
                <a16:creationId xmlns:a16="http://schemas.microsoft.com/office/drawing/2014/main" id="{CCF4A1A2-F3BB-CC2B-D6C4-D10BAC7B4BD1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113" name="Freeform 48">
              <a:extLst>
                <a:ext uri="{FF2B5EF4-FFF2-40B4-BE49-F238E27FC236}">
                  <a16:creationId xmlns:a16="http://schemas.microsoft.com/office/drawing/2014/main" id="{46DE5442-34C1-FF40-A5BD-4904EB06E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4" name="Freeform 49">
              <a:extLst>
                <a:ext uri="{FF2B5EF4-FFF2-40B4-BE49-F238E27FC236}">
                  <a16:creationId xmlns:a16="http://schemas.microsoft.com/office/drawing/2014/main" id="{083EB190-6F98-7D02-B51E-BFA75A79A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50">
              <a:extLst>
                <a:ext uri="{FF2B5EF4-FFF2-40B4-BE49-F238E27FC236}">
                  <a16:creationId xmlns:a16="http://schemas.microsoft.com/office/drawing/2014/main" id="{4A37A739-19A9-0E47-7583-5ADC7EBB3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51">
              <a:extLst>
                <a:ext uri="{FF2B5EF4-FFF2-40B4-BE49-F238E27FC236}">
                  <a16:creationId xmlns:a16="http://schemas.microsoft.com/office/drawing/2014/main" id="{EFDD9051-71AF-D766-B3B1-FADB1CD10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8E5BD8A0-6CDE-074F-5CC7-DE66EE07590E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EC69FD7B-E835-C4E5-E903-BAE2DAAB8D84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57759212-31BE-5215-F3E7-D9E5BBD7E763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163" name="Textbox 200">
                <a:extLst>
                  <a:ext uri="{FF2B5EF4-FFF2-40B4-BE49-F238E27FC236}">
                    <a16:creationId xmlns:a16="http://schemas.microsoft.com/office/drawing/2014/main" id="{1BE1CB1D-A6DF-5303-8384-13190FE4B873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4" name="Textbox 200">
                <a:extLst>
                  <a:ext uri="{FF2B5EF4-FFF2-40B4-BE49-F238E27FC236}">
                    <a16:creationId xmlns:a16="http://schemas.microsoft.com/office/drawing/2014/main" id="{34602005-5765-9E05-F9C4-D80C1625AC2A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977A78E-65EF-B2C9-5F2B-B024F50DB55E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FB4D6F6E-4878-DF77-D8DF-45598090E01A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4B81D864-70CD-1D08-3DBE-49CB8FCF77DF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168" name="Textbox 200">
                <a:extLst>
                  <a:ext uri="{FF2B5EF4-FFF2-40B4-BE49-F238E27FC236}">
                    <a16:creationId xmlns:a16="http://schemas.microsoft.com/office/drawing/2014/main" id="{136EB6F2-1CC1-A329-25CE-0FFC6D19AD2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9" name="Textbox 200">
                <a:extLst>
                  <a:ext uri="{FF2B5EF4-FFF2-40B4-BE49-F238E27FC236}">
                    <a16:creationId xmlns:a16="http://schemas.microsoft.com/office/drawing/2014/main" id="{C7EAD1AE-239F-5B3D-0531-4E9233F51ED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305577F5-56D8-FBA2-4230-7BB1D6BDA378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61AF7F13-8289-661B-85BE-485BAF0172F9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75426457-D1F4-4A59-10AB-9358CAB23C59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173" name="Textbox 200">
                <a:extLst>
                  <a:ext uri="{FF2B5EF4-FFF2-40B4-BE49-F238E27FC236}">
                    <a16:creationId xmlns:a16="http://schemas.microsoft.com/office/drawing/2014/main" id="{1E9CADDF-14ED-88B8-5484-F0BB524EDC40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146273D9-50EF-F79D-4AC3-8AF6D970FC0B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3D4357E-F218-0294-371F-29DBF674A5C0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DE868540-02FE-8F5E-B756-FA837A69B334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A25FC669-7D39-A69E-232F-755D5974B188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178" name="Textbox 200">
                <a:extLst>
                  <a:ext uri="{FF2B5EF4-FFF2-40B4-BE49-F238E27FC236}">
                    <a16:creationId xmlns:a16="http://schemas.microsoft.com/office/drawing/2014/main" id="{65A3CD4D-39FF-0D15-48EE-C695100DF21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9" name="Textbox 200">
                <a:extLst>
                  <a:ext uri="{FF2B5EF4-FFF2-40B4-BE49-F238E27FC236}">
                    <a16:creationId xmlns:a16="http://schemas.microsoft.com/office/drawing/2014/main" id="{8E539341-37F9-72D5-0DCF-870E388F7A5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63FB699-A97A-5A3D-3BE7-FA0855CF562C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69D9E2AF-5618-354E-C612-80EAC72B7440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D2F7D40A-AEDA-A075-C34F-DFE8FDCF881A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183" name="Textbox 200">
                <a:extLst>
                  <a:ext uri="{FF2B5EF4-FFF2-40B4-BE49-F238E27FC236}">
                    <a16:creationId xmlns:a16="http://schemas.microsoft.com/office/drawing/2014/main" id="{508A6CAB-F411-670E-0840-E9274A31B30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4" name="Textbox 200">
                <a:extLst>
                  <a:ext uri="{FF2B5EF4-FFF2-40B4-BE49-F238E27FC236}">
                    <a16:creationId xmlns:a16="http://schemas.microsoft.com/office/drawing/2014/main" id="{75480045-2E43-331A-6565-E4774FCA3581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F4F24AA2-B4CE-332A-3B69-940395378949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0B784FA8-6A2F-637A-EF8D-D3D2E35B72BD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705A1E11-2DA2-02CB-D6DC-352616FFEBD5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188" name="Textbox 200">
                <a:extLst>
                  <a:ext uri="{FF2B5EF4-FFF2-40B4-BE49-F238E27FC236}">
                    <a16:creationId xmlns:a16="http://schemas.microsoft.com/office/drawing/2014/main" id="{A8FC2147-A7B0-9A77-4D57-E45C2B2077FD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9" name="Textbox 200">
                <a:extLst>
                  <a:ext uri="{FF2B5EF4-FFF2-40B4-BE49-F238E27FC236}">
                    <a16:creationId xmlns:a16="http://schemas.microsoft.com/office/drawing/2014/main" id="{E640FD34-57E0-98AF-D99E-23B2B96CB9FF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90" name="Freeform 26">
            <a:extLst>
              <a:ext uri="{FF2B5EF4-FFF2-40B4-BE49-F238E27FC236}">
                <a16:creationId xmlns:a16="http://schemas.microsoft.com/office/drawing/2014/main" id="{55880D06-026B-330A-C0C6-C3368BDB5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1" name="Freeform 70">
            <a:extLst>
              <a:ext uri="{FF2B5EF4-FFF2-40B4-BE49-F238E27FC236}">
                <a16:creationId xmlns:a16="http://schemas.microsoft.com/office/drawing/2014/main" id="{573FC878-9E69-3A2B-D23C-CD7D8A160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2" name="Freeform 16">
            <a:extLst>
              <a:ext uri="{FF2B5EF4-FFF2-40B4-BE49-F238E27FC236}">
                <a16:creationId xmlns:a16="http://schemas.microsoft.com/office/drawing/2014/main" id="{0B706B74-F519-62C8-8779-D3027E73A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3" name="Freeform 15">
            <a:extLst>
              <a:ext uri="{FF2B5EF4-FFF2-40B4-BE49-F238E27FC236}">
                <a16:creationId xmlns:a16="http://schemas.microsoft.com/office/drawing/2014/main" id="{725DDEC4-7DD2-22D8-40CB-909167D05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4" name="Freeform 74">
            <a:extLst>
              <a:ext uri="{FF2B5EF4-FFF2-40B4-BE49-F238E27FC236}">
                <a16:creationId xmlns:a16="http://schemas.microsoft.com/office/drawing/2014/main" id="{465D1034-053F-B95E-9BE7-8CA43469A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5" name="Freeform 38">
            <a:extLst>
              <a:ext uri="{FF2B5EF4-FFF2-40B4-BE49-F238E27FC236}">
                <a16:creationId xmlns:a16="http://schemas.microsoft.com/office/drawing/2014/main" id="{AC71E96F-65D8-D825-DB8F-406066CB2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CBAD7E85-745E-4897-2A04-CF7A0DBA0A27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610BD245-9C78-5688-4855-4D3104071A72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754AB08F-1014-1A32-D73F-7A476D3C0515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F1FABD49-C896-C724-1FF6-EE0E9F6FD723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0BF39D4A-ADD1-EE22-369C-A8ECB296F5FC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25E4368-4367-A5E1-7F34-3DD3FAA3D8A8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4BBDC77B-A8FB-724B-2702-7DA3E593CB6F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B4A0B448-9BE5-3FB0-45B5-CA24540F4A65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A9243AFA-8F54-CCA6-458B-43A239AE1762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>
                  <a:lumMod val="60000"/>
                  <a:lumOff val="4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" name="Circle: Hollow 204">
            <a:extLst>
              <a:ext uri="{FF2B5EF4-FFF2-40B4-BE49-F238E27FC236}">
                <a16:creationId xmlns:a16="http://schemas.microsoft.com/office/drawing/2014/main" id="{5DC66431-0FE7-82AB-ED69-C3E9C978BC94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>
                  <a:lumMod val="60000"/>
                  <a:lumOff val="4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" name="Freeform 14">
            <a:extLst>
              <a:ext uri="{FF2B5EF4-FFF2-40B4-BE49-F238E27FC236}">
                <a16:creationId xmlns:a16="http://schemas.microsoft.com/office/drawing/2014/main" id="{91F57886-7936-721F-7074-07DEDE600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an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05" grpId="0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05" grpId="0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2F2A17-2C68-9189-8ACE-936ED017596F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D138774-5777-5C00-E7CB-9D7040672A2C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9FF2F20-22CD-8E4A-A35C-470D78E36C3B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2AE5A3-0EC7-1783-EA9D-7A62562F09A9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E451FC2-860A-B691-DCEE-33836D896840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38B39F-8007-C23F-2F1E-520AA81FD639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A3CD917-60DC-7BF6-90D0-8612FF0EE615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ECE00E8-3136-FFF5-BF42-648CFA96443D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CDFB29-7BE6-4DBD-19EF-2B75A0343ADD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7A2B7A0-1BD9-8DE0-6D00-94E366989D6E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A21D239-B5C8-2C4E-C991-9DC26DD1584C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B2B0235-F634-5286-5B67-6BFBEB23E6CA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2F3577-DF4C-9774-11E0-0CEFFAEA857E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98DD2E-345F-D8E9-81F7-7E885BAD89A4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FDFD23-09D1-2602-F281-07EB337D0F19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3AFBE1E-52C1-2FBC-2BE6-968780D0FE78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BBADE8-EAB3-4E26-06D3-13900EF0FD59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EF94B24-28C2-2402-A718-45E8D13794B5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67905E-F512-897F-9B96-DFD73E094340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C8462F6-8027-2B57-FEE5-F76DEA9689DB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5D9B66-95CA-2D8E-5F61-422CDDAC74E1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C73144-10B1-1B5C-FA04-A01E1CE09DE0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37EF7E2-8448-8275-B68B-B968317575BE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ADF5059-42C6-7418-346A-4DA27010308D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C173A5-4BE3-780E-F5A1-048B87B46944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5FF5DB7-DE8B-B0D9-8BBB-17B9BE25BF0D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589E91A-86CB-CD6E-FA07-3A5BCBCF13BA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0102BA3-65BA-0B82-0180-C2A0279D2C8B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!!MainTitle1">
            <a:extLst>
              <a:ext uri="{FF2B5EF4-FFF2-40B4-BE49-F238E27FC236}">
                <a16:creationId xmlns:a16="http://schemas.microsoft.com/office/drawing/2014/main" id="{2255FAF7-D8A2-BEE5-8E74-1DE0FBA26B02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C9B1C514-4C0E-54BA-7EE1-3F0198346A8A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D4EB692-FA3F-08C9-2983-CE6DF499C26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E4204EA-8B7F-D905-9DD8-454FE7FE5797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C65E7295-C522-8371-DC4E-F78A5CFD10D6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F3FEF82-F257-33B4-C4E5-47A201A85D52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9836136B-BF35-2301-C4A1-A8F0CDDBF29D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D93B95A3-7BED-8D01-4312-7A04ED85C2A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id="{58C8E0D3-0384-BA23-3E5E-827B79F2D716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1F2EFCCB-4424-A468-30FF-5A57FDF53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BB2C0728-5F60-0F48-C107-E0602AC24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6931841D-E348-6002-128F-17F82AF01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id="{E7D9B324-DC9C-09D8-B06C-5000E7C18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7DCA110-93FC-7A6C-7364-75FC97F48F1F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27A5532D-22BC-326B-A904-C3EE1CFF6647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868C165-BD0E-25B7-0DE2-EBE4575C1796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47E8FE2B-4CDD-4DD1-3945-CD793D405FD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C4AE4A76-EA84-95FC-A738-DA781D9B35A7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D915230-A0E9-5B7E-26DF-817D8E4318B4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B7FDA910-FBC5-8C98-1277-A5116193B684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656C049-5CD5-BD1B-FAB5-3B316948F75C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82A91D56-FB08-345C-3C05-3806B8F12BB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6503A23C-1209-5905-B141-6E7F7722804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FEFE365-1B0E-15CF-D855-7A5C96E0A302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8ECDCCE7-8B61-D873-8BBF-3BF96B071F69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0C9C198-E87A-9A34-50E3-27FFBA3377CB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56" name="Textbox 200">
                <a:extLst>
                  <a:ext uri="{FF2B5EF4-FFF2-40B4-BE49-F238E27FC236}">
                    <a16:creationId xmlns:a16="http://schemas.microsoft.com/office/drawing/2014/main" id="{C57EA41C-D7FA-B440-D1FC-E9EF7B7A7D0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Textbox 200">
                <a:extLst>
                  <a:ext uri="{FF2B5EF4-FFF2-40B4-BE49-F238E27FC236}">
                    <a16:creationId xmlns:a16="http://schemas.microsoft.com/office/drawing/2014/main" id="{6752D91E-46F1-4151-5410-658E911279A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129555D-C1D1-C257-FD46-9A35F78AF8C0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D03BD292-2D2A-A423-F72C-55BCD67BB24F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1822F3B-24A1-9B3A-284F-AAC2D4E560E5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17ED21FE-BB2A-42C9-D49A-7EC6A5D0EC6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6174F674-0E76-32C9-CE71-39C675632C30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A49C092-D1F4-15BC-E4F0-C00E6585E694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A0D76BD3-72DB-4C17-2760-D158014B2B07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7F29773-BA44-F6FB-AACC-AE0B50B23EF0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A2F8FE53-6BFC-CC51-A8E6-AE1D136F7ABF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BC02D327-920C-FFAA-D2B2-F8D3A0AE6DA8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DFDF724-89E4-4BFF-1E90-FF2153A500C7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2AC7914F-B212-AB66-A219-84A62011A9D6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34DADE5-AD24-D3F2-BC0F-01002700A106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823361A9-7979-D754-D2D3-DD18E9D54D4E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5" name="Textbox 200">
                <a:extLst>
                  <a:ext uri="{FF2B5EF4-FFF2-40B4-BE49-F238E27FC236}">
                    <a16:creationId xmlns:a16="http://schemas.microsoft.com/office/drawing/2014/main" id="{A718654C-115B-8495-5B2D-2685A951F43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16" name="Freeform 26">
            <a:extLst>
              <a:ext uri="{FF2B5EF4-FFF2-40B4-BE49-F238E27FC236}">
                <a16:creationId xmlns:a16="http://schemas.microsoft.com/office/drawing/2014/main" id="{07B96408-C120-CD71-514B-CAF8E7158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7" name="Freeform 70">
            <a:extLst>
              <a:ext uri="{FF2B5EF4-FFF2-40B4-BE49-F238E27FC236}">
                <a16:creationId xmlns:a16="http://schemas.microsoft.com/office/drawing/2014/main" id="{91F677F0-89C5-11B6-E365-7C7DDC31C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8" name="Freeform 16">
            <a:extLst>
              <a:ext uri="{FF2B5EF4-FFF2-40B4-BE49-F238E27FC236}">
                <a16:creationId xmlns:a16="http://schemas.microsoft.com/office/drawing/2014/main" id="{3F8C1EF0-1D6B-0E50-B9C0-8BA704DEA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9" name="Freeform 15">
            <a:extLst>
              <a:ext uri="{FF2B5EF4-FFF2-40B4-BE49-F238E27FC236}">
                <a16:creationId xmlns:a16="http://schemas.microsoft.com/office/drawing/2014/main" id="{15C6392C-FFAF-A683-C9F2-4B306374A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0" name="Freeform 74">
            <a:extLst>
              <a:ext uri="{FF2B5EF4-FFF2-40B4-BE49-F238E27FC236}">
                <a16:creationId xmlns:a16="http://schemas.microsoft.com/office/drawing/2014/main" id="{0AF75566-EC57-129F-0590-57CBC83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1" name="Freeform 38">
            <a:extLst>
              <a:ext uri="{FF2B5EF4-FFF2-40B4-BE49-F238E27FC236}">
                <a16:creationId xmlns:a16="http://schemas.microsoft.com/office/drawing/2014/main" id="{C6741DBA-2C1F-0BFB-600D-8453C5865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755FD36D-7424-3008-9A37-F5943C7EF45B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61DB9E1-8CD4-1B48-901E-C54D4762F861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8CF6A3B9-C0AE-05B2-A22A-8E7C0BEAFAA8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C54DDBB-2AF4-142F-1E43-123C4621E30B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897161E9-6EE2-8370-B6F4-E240FB6B07D5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A047B29-D1C2-0C63-AEF2-BBC16CC7756F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EFDD639-1FF6-96D4-83A2-F5C75C76C01B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8C07F483-9917-82D3-1A22-4B30DC82B808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3AC1A1AD-6E83-0030-3DED-912F2922D13A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>
                  <a:lumMod val="75000"/>
                  <a:lumOff val="2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Circle: Hollow 130">
            <a:extLst>
              <a:ext uri="{FF2B5EF4-FFF2-40B4-BE49-F238E27FC236}">
                <a16:creationId xmlns:a16="http://schemas.microsoft.com/office/drawing/2014/main" id="{EF905366-27F5-548D-87E6-7FF78C042AEF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>
                  <a:lumMod val="75000"/>
                  <a:lumOff val="2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 14">
            <a:extLst>
              <a:ext uri="{FF2B5EF4-FFF2-40B4-BE49-F238E27FC236}">
                <a16:creationId xmlns:a16="http://schemas.microsoft.com/office/drawing/2014/main" id="{8F42B730-A4D3-3A36-8139-D182C49BC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5B45F7-E8DF-1116-FC23-EDE2571AC756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860FDDA-5C64-5064-EF25-F79E02ABEC03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211B2A1-117B-78F2-DEE6-D00797CBBFA4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74F71A6-1AFD-4DA2-F571-2C81A46D64DD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85C98A2-BB4C-D56B-003C-C8351B7F8C8A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3CF60C-0FFB-CF9F-A830-A97BCFCD288C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DFC60A2-CF79-0556-33CD-B3046B188A27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A0D2EC7-1062-2ED7-ABA7-A289A26EAF55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B139BA-A2F4-2CA7-57A9-F3788F38E081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26C995A-C676-2F6A-A12C-9FFEE19AB4CF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65B7165-B688-7CFA-3C2A-262D88C2A5F0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B92E9B1-AE4D-2183-D67A-F58DBD6BD2D9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9E0004-2503-B426-42EC-4545E38D8C19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DA770B1-A739-CA66-1D61-0A186F62D5AC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9D1F65A-5962-0FA0-3CFA-15E0BBC2E8DA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6F6EF4-8AD2-EA16-0356-492F96C0D627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9ABFD0-2676-DD22-9E26-EEA5C9227895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03CA4D5-D889-CB87-AF55-A6E4D84B9159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0B2E618-686D-38FE-19A1-60031AA3FB1A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9D8FA6F-CB02-6480-7284-D63CC0BD0E8D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A780F1C-EF84-E139-2457-F3DF550BBB42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BB87BEF-003E-1B77-33C8-3496FD138F6B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CB01455-0467-3BD9-DE37-9ABA5A110419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DA6FB93-4499-AF70-01DD-1B347D648E4D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C4C68D0-C18C-891D-3A3A-B765C74DCF73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A06CBC5-BD76-CFE6-F5BA-04CFCF59CC98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50A94F-03F1-BF70-3D18-CFDDDABCAF4D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28F6B5F-7926-17F8-A163-23E3414D36AF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!!MainTitle1">
            <a:extLst>
              <a:ext uri="{FF2B5EF4-FFF2-40B4-BE49-F238E27FC236}">
                <a16:creationId xmlns:a16="http://schemas.microsoft.com/office/drawing/2014/main" id="{4DD5AED9-A86B-AF61-767F-AE78EDE12988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BF70689D-87E3-A768-7C34-881DB7357C99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374E56-7686-83F4-56E8-F9BA3CA3C01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3441C97-CA45-8A9C-A47C-4CAB75DC9033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BB7BBE01-3C5B-3FD8-1262-B0627AE72260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40000"/>
                      <a:lumOff val="60000"/>
                    </a:schemeClr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F788F45-5490-7F60-7FA4-E11B40B24836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F29615A8-89FC-0621-A358-8D4B2EFE2C0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969D12D6-6BE1-D4AB-2E30-A09AEBBA3B0C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id="{AFF11EF6-8A9F-D6A0-0388-C6DB8E4E9788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>
              <a:lumMod val="40000"/>
              <a:lumOff val="60000"/>
            </a:schemeClr>
          </a:solidFill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92222C04-D8CC-2921-50A9-E49DE3ED4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61FE20C8-EAD2-69FA-5D76-EA310AB2A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C9FFED99-0ABA-19E3-16E6-0F99FCFD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id="{5B123FD2-C997-C8DA-038F-8C24CBA8B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1C1DA22-3079-BF6F-2AA9-011795D9C669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45990869-090D-1745-1A6D-B931819A5290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40000"/>
                      <a:lumOff val="60000"/>
                    </a:schemeClr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DF2DE8E-B3C9-B398-4A94-693752FC5237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C861FF77-12F6-4078-A901-27577FEB2D0F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D138223F-160A-FEB6-D12C-9DE276B9E5E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AB0197-6945-EC67-45D9-168AA00BD131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FD212571-ADB5-A8C1-38AF-BE6E93BAAEDF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>
                      <a:lumMod val="40000"/>
                      <a:lumOff val="60000"/>
                    </a:schemeClr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3C75E47-E02A-C11E-B877-0AA28A068548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F3282AF8-1C97-9CE9-7940-21797C06A17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91317887-6012-A8FC-DB87-0B4AA85CBBF0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EA512D5-A5A6-D48D-AF76-FE4007C576F7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714E2F13-64D9-174A-20F1-226D61B00677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287839A-881E-534E-1235-474443448624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56" name="Textbox 200">
                <a:extLst>
                  <a:ext uri="{FF2B5EF4-FFF2-40B4-BE49-F238E27FC236}">
                    <a16:creationId xmlns:a16="http://schemas.microsoft.com/office/drawing/2014/main" id="{565127C2-7EBA-5DE7-8C45-10A5FE2B161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Textbox 200">
                <a:extLst>
                  <a:ext uri="{FF2B5EF4-FFF2-40B4-BE49-F238E27FC236}">
                    <a16:creationId xmlns:a16="http://schemas.microsoft.com/office/drawing/2014/main" id="{EA917683-C891-4051-DA9C-F47BC0346C6C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9FD5313-41FD-1351-AB0C-C8626FE7D245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8AA16041-7BAA-C1B1-4E47-AF3D234E963E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D9FD696-D840-5052-C0F4-D3D928146E11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1351D1C9-83F8-F7AE-4192-9B2814391747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A35052DE-60A8-6D5F-1F49-48A10881AEAF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EED713D-8297-4B60-4CE5-05CD9204944D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6666401F-35F0-A20C-B64C-57189B69E103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97F85235-5487-4D5A-7692-3BF2E554D4CE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194" name="Textbox 200">
                <a:extLst>
                  <a:ext uri="{FF2B5EF4-FFF2-40B4-BE49-F238E27FC236}">
                    <a16:creationId xmlns:a16="http://schemas.microsoft.com/office/drawing/2014/main" id="{8B542F71-40DF-0487-6B6D-6E9AEEE4707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5" name="Textbox 200">
                <a:extLst>
                  <a:ext uri="{FF2B5EF4-FFF2-40B4-BE49-F238E27FC236}">
                    <a16:creationId xmlns:a16="http://schemas.microsoft.com/office/drawing/2014/main" id="{134B8EFF-C3E5-08F2-5168-FB1BE3BADC40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6D7ED51-CAB4-106C-6A02-87455F520139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FF5D98FC-65E8-B38F-1387-AFC095AE8CC2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062D9213-5F93-4306-62D1-130766B3A8F8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199" name="Textbox 200">
                <a:extLst>
                  <a:ext uri="{FF2B5EF4-FFF2-40B4-BE49-F238E27FC236}">
                    <a16:creationId xmlns:a16="http://schemas.microsoft.com/office/drawing/2014/main" id="{E9B3DEFA-A781-C52D-FAE0-672167C4A14F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0" name="Textbox 200">
                <a:extLst>
                  <a:ext uri="{FF2B5EF4-FFF2-40B4-BE49-F238E27FC236}">
                    <a16:creationId xmlns:a16="http://schemas.microsoft.com/office/drawing/2014/main" id="{0055D455-8FC8-357C-F814-95E711E3EBE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1" name="Freeform 26">
            <a:extLst>
              <a:ext uri="{FF2B5EF4-FFF2-40B4-BE49-F238E27FC236}">
                <a16:creationId xmlns:a16="http://schemas.microsoft.com/office/drawing/2014/main" id="{88C6B220-88A5-EEC0-17C8-44D46637D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2" name="Freeform 70">
            <a:extLst>
              <a:ext uri="{FF2B5EF4-FFF2-40B4-BE49-F238E27FC236}">
                <a16:creationId xmlns:a16="http://schemas.microsoft.com/office/drawing/2014/main" id="{15B8C8D4-AA2E-8E56-36C9-BE1EEDEB8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3" name="Freeform 16">
            <a:extLst>
              <a:ext uri="{FF2B5EF4-FFF2-40B4-BE49-F238E27FC236}">
                <a16:creationId xmlns:a16="http://schemas.microsoft.com/office/drawing/2014/main" id="{D4D84D01-B8E3-29BE-14CC-AB6E446E3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4" name="Freeform 15">
            <a:extLst>
              <a:ext uri="{FF2B5EF4-FFF2-40B4-BE49-F238E27FC236}">
                <a16:creationId xmlns:a16="http://schemas.microsoft.com/office/drawing/2014/main" id="{C4D1D01B-00DE-244B-1AF4-6A30AD79D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5" name="Freeform 74">
            <a:extLst>
              <a:ext uri="{FF2B5EF4-FFF2-40B4-BE49-F238E27FC236}">
                <a16:creationId xmlns:a16="http://schemas.microsoft.com/office/drawing/2014/main" id="{6B6B26F0-6FB7-DFD0-0A56-255FCC7A7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6" name="Freeform 38">
            <a:extLst>
              <a:ext uri="{FF2B5EF4-FFF2-40B4-BE49-F238E27FC236}">
                <a16:creationId xmlns:a16="http://schemas.microsoft.com/office/drawing/2014/main" id="{73DE3BDD-6AD5-C88C-4D80-2FDBEFAEC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85A1383B-C4BB-2EDA-64F1-9CD3686F4E7B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F449F5B3-4500-4C9D-B036-6555E7A7A429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802A2AE0-62F7-DE6A-1CBD-0DFF3C03793C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24D609A3-C8BD-E77A-993C-9AF8E83FD725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B2E6B58F-6766-CA2A-C9EC-D348E82755AB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1491F58B-39B5-6CBF-1003-7D2474A28793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C7AC9556-1B08-C689-FEB9-E4C3C8BAB8E6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7766A18A-8439-DF3C-BEEF-BA9B6DF1C156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8AC4325F-1638-9EB0-5663-30F835D41E10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Circle: Hollow 258">
            <a:extLst>
              <a:ext uri="{FF2B5EF4-FFF2-40B4-BE49-F238E27FC236}">
                <a16:creationId xmlns:a16="http://schemas.microsoft.com/office/drawing/2014/main" id="{B173250A-6114-2EC2-1D89-78F80B1439DA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Freeform 14">
            <a:extLst>
              <a:ext uri="{FF2B5EF4-FFF2-40B4-BE49-F238E27FC236}">
                <a16:creationId xmlns:a16="http://schemas.microsoft.com/office/drawing/2014/main" id="{F5CE0487-AD70-2C8B-547F-C3BCED7CA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comb/>
      </p:transition>
    </mc:Choice>
    <mc:Fallback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5714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9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5714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2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3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5714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6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7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5714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0" dur="1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1" dur="1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 p14:presetBounceEnd="57143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4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5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57143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8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9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 p14:presetBounceEnd="5714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7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7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8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8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5718F7A-E055-82E3-7EEB-D8C9D317EE5A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7F92CB9-2DCD-CCCE-9820-F3D7ABEF43E9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F1CEF23-B7B2-0677-BAAA-791CF2261AEE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E9297E-DC9D-5197-DBA7-29981E3E9EB9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F5A161D-A3CF-E2F8-C092-D61E7D946F78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AF99E1C-55FA-B67E-A691-B14E49732196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70640FA-B242-F2C2-44E2-F94A706916A8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DDC6A9-FF58-7076-E8FA-9160923E7A8C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EEE34F-5E40-7844-D0FA-3A144ED8B2E6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72217-6D74-C168-D275-CF721243AF29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42A1FB0-2FAA-4E6E-9F16-F9C84869236F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3C27E92-C6B6-BEEC-94CA-FD7DE11F63AD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4FDDF2-1EAF-D5F8-8AF0-FF0C7CF011CC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AA5AC8F-7E64-8D5E-1C1F-0E3FF1B1682A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8FBED30-76DC-5249-C470-A36FD1357260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B73AE8-E60A-1E61-B154-501E8984A8A1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96069B1-A472-D2E6-B9D1-816B0B9A1997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CFE9E65-82F6-9788-1DE0-856447F7BD86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F2DF23F-48B2-B681-886A-65CE785B4041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10431-0AC5-A957-4142-643DF26F1908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4D761CA-20E3-D00E-F334-F5430BA777E1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F9E7EF-1FAE-9E80-ED44-9F35B2E18755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27F92AE-CDB2-DB0F-2349-B3D4A8DF2BBC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061F42A-EACC-BA1B-0D07-D793D3DEE0FB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BCC1F12-99A0-EEEE-D683-3AB78B1EC09E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C6125F-0DE9-4440-8BD1-2A65183BCC3D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2C23063-12A2-BCCD-EF86-56E6D9E470B1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480789A-C29E-FF62-BCAA-A7801A14F259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!!MainTitle1">
            <a:extLst>
              <a:ext uri="{FF2B5EF4-FFF2-40B4-BE49-F238E27FC236}">
                <a16:creationId xmlns:a16="http://schemas.microsoft.com/office/drawing/2014/main" id="{FEA97186-58C4-ED13-A9F6-D0F42104C01F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1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A04AE0FD-407D-50CF-A287-A4D65D7513BA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55192AB-EDC9-06BF-9315-5DA01971223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A5174B3-3586-7626-4606-1BDBB9819D78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CA24754A-6557-4708-FA2E-4FD455FEBE77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6BEC4C6-77DF-BA5D-441B-57DF7C7EEC4E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B2028283-9CE2-7076-ED80-46CE696B47DF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4FC5C994-836D-0BD2-677A-A6A8A019CE86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id="{00AD7049-863E-ED09-0A2E-027B46585B9B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2CAC1CDA-4264-0D59-B64D-544B58319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833C20E7-7EC7-00E6-54E4-0347F444A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0BFA1635-B1AC-96C2-36E5-E7F2219BF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id="{1344BD64-05E9-2271-C37D-B6E30EC79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DEFDB5E-4109-FA11-D254-6B5750748C3B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2F7BDE8F-1635-3A9B-411C-ED8610941F7D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44A81DF-D07B-475A-34D6-101C7A61D92C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704D281E-A176-3CCA-B9DF-BD01127C274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0324AA9D-DC07-9BC8-6730-16964D517C4A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488EFE0-1685-E824-3AD4-9475D7FA2FD1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A62085D-2468-1A67-B5E1-854718153015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D44485-2884-F1D1-65B3-A3561BE29A93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0565F786-1536-B56E-10FA-B14400CD422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8EE58693-132D-9419-110E-BC979177EE31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7B3C5A5-A0BA-8EE1-FD6E-A94D2F1CFD8A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BFA5228A-2C98-E883-B86B-25B0F82BAAB2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AAFE4E8-5E84-C764-DFEE-328B83E32C78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56" name="Textbox 200">
                <a:extLst>
                  <a:ext uri="{FF2B5EF4-FFF2-40B4-BE49-F238E27FC236}">
                    <a16:creationId xmlns:a16="http://schemas.microsoft.com/office/drawing/2014/main" id="{B2F7FCC2-5275-7AF7-007B-4CF6A1E79E61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Textbox 200">
                <a:extLst>
                  <a:ext uri="{FF2B5EF4-FFF2-40B4-BE49-F238E27FC236}">
                    <a16:creationId xmlns:a16="http://schemas.microsoft.com/office/drawing/2014/main" id="{519C3F42-6E92-C70D-9F90-686728F59FA0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7AD757-BD96-3143-FFAE-E2F5C82B2DF8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4C608279-C482-8B52-E932-C29A03ABB9D5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85B013BC-2ABD-FFCB-2097-41A31C715B3E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BE9610F6-615B-6CD8-BF56-9B1364168BAB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E89B8BAD-3A81-6186-BB23-05A7A9CC35F3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574CB7C-2D01-910F-A509-63BD7890E30A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3C401866-EF84-29CD-84BB-44C2527325BA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4999B49-DB79-A77D-F87C-5BFAF1537B1F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A2EED12F-2882-7722-22E1-8EDA4CD6F098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F6688D1F-8A91-C9A1-8F63-56B77895CAEC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0E9CE3C-13E7-3F80-2850-B547C600D11B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C8B6937D-978C-ACD1-1D44-061AB96620E6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FFA8E02-209F-EEF3-35BA-C7ED766EF642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D432F945-178D-0EB0-817D-3F721EBB65C7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1D9DE4FD-C689-8F94-5CA9-D073BC2AEF3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73" name="Freeform 26">
            <a:extLst>
              <a:ext uri="{FF2B5EF4-FFF2-40B4-BE49-F238E27FC236}">
                <a16:creationId xmlns:a16="http://schemas.microsoft.com/office/drawing/2014/main" id="{8171009A-8CB7-8886-2B5D-4FA18A756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4" name="Freeform 70">
            <a:extLst>
              <a:ext uri="{FF2B5EF4-FFF2-40B4-BE49-F238E27FC236}">
                <a16:creationId xmlns:a16="http://schemas.microsoft.com/office/drawing/2014/main" id="{E4DC2CD9-508F-2661-4A34-F46A7C747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5" name="Freeform 16">
            <a:extLst>
              <a:ext uri="{FF2B5EF4-FFF2-40B4-BE49-F238E27FC236}">
                <a16:creationId xmlns:a16="http://schemas.microsoft.com/office/drawing/2014/main" id="{B5B768A6-54E4-5A05-6188-118C5643C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6" name="Freeform 15">
            <a:extLst>
              <a:ext uri="{FF2B5EF4-FFF2-40B4-BE49-F238E27FC236}">
                <a16:creationId xmlns:a16="http://schemas.microsoft.com/office/drawing/2014/main" id="{35C0C41C-ADC4-8F13-1775-125004C05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7" name="Freeform 74">
            <a:extLst>
              <a:ext uri="{FF2B5EF4-FFF2-40B4-BE49-F238E27FC236}">
                <a16:creationId xmlns:a16="http://schemas.microsoft.com/office/drawing/2014/main" id="{1A899CCA-2422-E55D-147C-48E61CC42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8" name="Freeform 38">
            <a:extLst>
              <a:ext uri="{FF2B5EF4-FFF2-40B4-BE49-F238E27FC236}">
                <a16:creationId xmlns:a16="http://schemas.microsoft.com/office/drawing/2014/main" id="{76DA41DE-32D7-4189-E85B-30C888E52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B9CA752-FF08-B4E8-75B2-413B47038519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30510AA-2075-FBA5-6204-E538DC82344F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80F69639-20A6-CFD9-1FDA-8AB982D10BEC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733A0268-B3BC-D6D0-1136-A69D9CC154B7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DFDB538-6C3D-604C-DE75-2D16827D660A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479D590-1BFD-8DA7-9EBE-AFAE6CFDD8B1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B4761111-9601-45C0-09F4-931B76400495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A397889-1FAA-6B15-5200-0F97466C3B87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5053D71-C975-E08F-3B1F-B468AF97067E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Circle: Hollow 130">
            <a:extLst>
              <a:ext uri="{FF2B5EF4-FFF2-40B4-BE49-F238E27FC236}">
                <a16:creationId xmlns:a16="http://schemas.microsoft.com/office/drawing/2014/main" id="{D9B9902B-7077-8416-DCA4-82C7865C709C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 14">
            <a:extLst>
              <a:ext uri="{FF2B5EF4-FFF2-40B4-BE49-F238E27FC236}">
                <a16:creationId xmlns:a16="http://schemas.microsoft.com/office/drawing/2014/main" id="{A95014F7-1B8E-8990-0BD8-1AD7E760C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push dir="u"/>
      </p:transition>
    </mc:Choice>
    <mc:Fallback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0E3B132-AB19-17B7-FB1D-97239FFB82F8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69C7948-70FF-45A7-5B80-10769FCA17F7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A695D64-D7BB-4117-0A63-9EE1D1168BAA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96A843D-680E-0BBC-C903-C13C40BE88E6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C6F6FA4-62D1-1139-AEBB-5C16D448BB79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10CEA7D-7694-64A1-A644-7A3EB2BA9937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D62E19E-1E92-E6C1-2302-82EA4493AE2D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F3D8CA7-80E0-0352-10ED-6CD9398996F7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BF088A-41D4-43B7-73AC-080876410DDD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1A09DE-770E-A048-8F55-271967296F16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A867478-5214-6CF2-E375-FCADCAB4A308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7E5C6E5-76E9-A4EF-0564-71B29CD4E788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40E56A-8B9A-1FD5-D52C-7303E9DD4A02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E6A6D3B-A5D0-1009-DF2E-D294CB1EA43F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6AAA03-290D-EFB8-8ED2-C036A8EDC68E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799DF3-EF5A-45F5-990F-8466500129F2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A95074-C75D-3DE7-5A6D-1A30F2D8CD89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157CE82-89D2-B659-AD7D-2768918DEE21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7E76B1-1403-808D-933E-29AFB73EC403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969F468-973D-AD48-27AB-A28398DCEC27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7243E6-30C1-C897-16B6-BE1B9D1BC8B8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FE31319-4C24-7EF0-43EA-7B27A0AA1FCB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B6B2839-0288-90D6-504B-F2A0359B88D4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74230-0F05-99DB-566C-6D0E2A2C92D5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395D5C-4F94-F2F8-0304-43474DE723A3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5C9A3D8-F1E5-397A-E785-4D2560EA56F9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670392D-17A1-C004-F34A-379F59A3F94E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E9E20E3-F1BF-8BE7-CCF9-BBA0FAF387B6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!!MainTitle1">
            <a:extLst>
              <a:ext uri="{FF2B5EF4-FFF2-40B4-BE49-F238E27FC236}">
                <a16:creationId xmlns:a16="http://schemas.microsoft.com/office/drawing/2014/main" id="{4EDACC63-86CC-7061-4ADC-4911C89CBCF5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C58B11D0-452A-BAB2-CBC8-C73FE6A95CC0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F87588-A868-3F89-C7F9-C4014EE3A94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1EED1CB-DB2D-0AB6-B239-7F86B785D066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204ADC2-8C1E-9BAF-47D9-F991ED796AC4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347CD1F-DEF0-2B54-F047-3BA2F695D699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25A82F07-A2A1-F522-324A-C429112A7705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559D6CD6-E58C-0D2F-9B20-0869C7ADFFE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id="{CFBEF95E-A2DD-ECFB-5241-0095F66312ED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FECB05EE-8889-A5E6-8E1D-EFEEF55DF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EE0F470F-7F99-56E5-7C41-FF3564266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A0B7A633-1366-659D-A84B-67AE51540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id="{6269F7C7-8267-BDF1-5628-3579C1475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A0E5382-321D-AE2C-2D75-AA1EF2F006EB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5C805962-4B71-2AF7-5C36-145A0C931D3C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B2DDBEB-B24D-9AEE-2DFE-9A3A1CC18EC4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69F0F3D5-2AAC-203D-6035-CF9F0041A07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8924A205-4759-A187-67AD-973582AF0513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ED54EF2-6C57-37ED-5728-CF3510414925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05FD4D07-7618-9D99-3458-46130795F43D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8833202-D8BC-E193-22F4-8659AC52033F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0143F224-E748-7EA4-2F6B-7F4CBD2261B2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2DDE6F63-8502-9E90-CFD5-99699E4D65F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A4C1948-2F4F-52C7-4EE0-C476927EF3AE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E09579D9-AEFD-7329-B6F3-F16D7E6DFA3E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74F01725-D877-F132-685A-6542D6E05F76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015BAB90-9108-8A9E-EFA6-78C122935CB7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D142DAC2-E4AF-3AEF-9F4F-2587C01D337E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49D88B7-439F-BBBF-21E9-7685B356CF44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E4D0D8F1-57C7-B0ED-C17B-979DF1506976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8D7FCC7-1BFB-E855-82EB-3060692FC72B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109" name="Textbox 200">
                <a:extLst>
                  <a:ext uri="{FF2B5EF4-FFF2-40B4-BE49-F238E27FC236}">
                    <a16:creationId xmlns:a16="http://schemas.microsoft.com/office/drawing/2014/main" id="{1B790C56-5E21-63FE-F9AC-79F35B94BBF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F0A3B358-0E9B-CD98-52B5-026B1701D16B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EA91302-A454-4809-BA66-4666A39E0F6D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FF2B736A-02FF-EB68-833C-1C2248743D1E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94221793-489D-3CA1-D631-4507044CBB61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114" name="Textbox 200">
                <a:extLst>
                  <a:ext uri="{FF2B5EF4-FFF2-40B4-BE49-F238E27FC236}">
                    <a16:creationId xmlns:a16="http://schemas.microsoft.com/office/drawing/2014/main" id="{0274F571-55A7-5B35-1C85-37C4E4DFB4B0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5" name="Textbox 200">
                <a:extLst>
                  <a:ext uri="{FF2B5EF4-FFF2-40B4-BE49-F238E27FC236}">
                    <a16:creationId xmlns:a16="http://schemas.microsoft.com/office/drawing/2014/main" id="{0A58E0C1-640B-3F7A-B02C-D48D5AF5A2EA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4CAF086-A37F-3FCE-6EBE-8992FB728F38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7BC47266-FD42-A631-B357-0898C4E82EF4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50B4BFC-E1DA-1731-C6D3-FAA436998BC0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119" name="Textbox 200">
                <a:extLst>
                  <a:ext uri="{FF2B5EF4-FFF2-40B4-BE49-F238E27FC236}">
                    <a16:creationId xmlns:a16="http://schemas.microsoft.com/office/drawing/2014/main" id="{E5D7F832-5F59-A532-DCD0-1CDCA7BB149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0" name="Textbox 200">
                <a:extLst>
                  <a:ext uri="{FF2B5EF4-FFF2-40B4-BE49-F238E27FC236}">
                    <a16:creationId xmlns:a16="http://schemas.microsoft.com/office/drawing/2014/main" id="{B176BC5B-6B3A-C875-B6DE-F2E80795DA6C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1" name="Freeform 26">
            <a:extLst>
              <a:ext uri="{FF2B5EF4-FFF2-40B4-BE49-F238E27FC236}">
                <a16:creationId xmlns:a16="http://schemas.microsoft.com/office/drawing/2014/main" id="{60C561E4-6A65-60C8-7A8B-637F3428B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2" name="Freeform 70">
            <a:extLst>
              <a:ext uri="{FF2B5EF4-FFF2-40B4-BE49-F238E27FC236}">
                <a16:creationId xmlns:a16="http://schemas.microsoft.com/office/drawing/2014/main" id="{D442144D-9035-B5BD-D7B2-CD0063062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3" name="Freeform 16">
            <a:extLst>
              <a:ext uri="{FF2B5EF4-FFF2-40B4-BE49-F238E27FC236}">
                <a16:creationId xmlns:a16="http://schemas.microsoft.com/office/drawing/2014/main" id="{0BD66808-2B04-5707-9DB5-7AED06988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4" name="Freeform 15">
            <a:extLst>
              <a:ext uri="{FF2B5EF4-FFF2-40B4-BE49-F238E27FC236}">
                <a16:creationId xmlns:a16="http://schemas.microsoft.com/office/drawing/2014/main" id="{D345077A-AFA1-B253-5933-0DFC9BEED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5" name="Freeform 74">
            <a:extLst>
              <a:ext uri="{FF2B5EF4-FFF2-40B4-BE49-F238E27FC236}">
                <a16:creationId xmlns:a16="http://schemas.microsoft.com/office/drawing/2014/main" id="{1B8FD8A6-E304-6255-5D58-823F45023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6" name="Freeform 38">
            <a:extLst>
              <a:ext uri="{FF2B5EF4-FFF2-40B4-BE49-F238E27FC236}">
                <a16:creationId xmlns:a16="http://schemas.microsoft.com/office/drawing/2014/main" id="{1599A1C4-67A4-43DF-C80B-A8E0B4E2D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D4A7337-9E09-C095-A5AF-000BBA2331C3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001B2138-58D6-F5CB-F3D0-D99420317A89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9D49ECD-ADB4-6431-4731-C33EFF0B1F95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904A50E3-07CA-2588-BC49-A2B29E7A11EA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00C9424C-92B4-2DE2-A85F-7D283B37E09F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96FDB8A9-2AD2-9D54-77BE-489CF087BA09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6C04B020-0DDB-C8DA-5495-06EEA102ABB8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F407A13A-FD24-FB6B-3A79-B12D80D792A0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AA275A3-4D76-7DB3-EC43-DF5626E376F5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Circle: Hollow 135">
            <a:extLst>
              <a:ext uri="{FF2B5EF4-FFF2-40B4-BE49-F238E27FC236}">
                <a16:creationId xmlns:a16="http://schemas.microsoft.com/office/drawing/2014/main" id="{3EDF19A7-405D-90BA-FED5-3C67BF81BDA4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Freeform 14">
            <a:extLst>
              <a:ext uri="{FF2B5EF4-FFF2-40B4-BE49-F238E27FC236}">
                <a16:creationId xmlns:a16="http://schemas.microsoft.com/office/drawing/2014/main" id="{112BBFD8-06FC-78DD-92A5-4DB91441D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86B88B3-DC2D-F030-27C3-8786492D15FE}"/>
              </a:ext>
            </a:extLst>
          </p:cNvPr>
          <p:cNvGrpSpPr/>
          <p:nvPr/>
        </p:nvGrpSpPr>
        <p:grpSpPr>
          <a:xfrm>
            <a:off x="6881955" y="7906743"/>
            <a:ext cx="11931411" cy="4282467"/>
            <a:chOff x="6881955" y="7906743"/>
            <a:chExt cx="11931411" cy="4282467"/>
          </a:xfrm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94289C4C-0E84-4A6B-8718-586DE7399C6D}"/>
                </a:ext>
              </a:extLst>
            </p:cNvPr>
            <p:cNvSpPr/>
            <p:nvPr/>
          </p:nvSpPr>
          <p:spPr>
            <a:xfrm>
              <a:off x="16430570" y="7906743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6755A873-77A7-F250-FA5F-1C210D1A393B}"/>
                </a:ext>
              </a:extLst>
            </p:cNvPr>
            <p:cNvSpPr/>
            <p:nvPr/>
          </p:nvSpPr>
          <p:spPr>
            <a:xfrm>
              <a:off x="6881955" y="10047747"/>
              <a:ext cx="7836357" cy="2141463"/>
            </a:xfrm>
            <a:custGeom>
              <a:avLst/>
              <a:gdLst>
                <a:gd name="csX0" fmla="*/ 0 w 7836357"/>
                <a:gd name="csY0" fmla="*/ 0 h 2141463"/>
                <a:gd name="csX1" fmla="*/ 7836357 w 7836357"/>
                <a:gd name="csY1" fmla="*/ 0 h 2141463"/>
                <a:gd name="csX2" fmla="*/ 7836357 w 7836357"/>
                <a:gd name="csY2" fmla="*/ 1294227 h 2141463"/>
                <a:gd name="csX3" fmla="*/ 1263083 w 7836357"/>
                <a:gd name="csY3" fmla="*/ 1294227 h 2141463"/>
                <a:gd name="csX4" fmla="*/ 1263083 w 7836357"/>
                <a:gd name="csY4" fmla="*/ 2141463 h 2141463"/>
                <a:gd name="csX5" fmla="*/ 0 w 7836357"/>
                <a:gd name="csY5" fmla="*/ 0 h 21414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36357" h="2141463">
                  <a:moveTo>
                    <a:pt x="0" y="0"/>
                  </a:moveTo>
                  <a:lnTo>
                    <a:pt x="7836357" y="0"/>
                  </a:lnTo>
                  <a:lnTo>
                    <a:pt x="7836357" y="1294227"/>
                  </a:lnTo>
                  <a:lnTo>
                    <a:pt x="1263083" y="1294227"/>
                  </a:lnTo>
                  <a:lnTo>
                    <a:pt x="1263083" y="214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09404AF5-0E69-850B-A5A6-49D77F7B0A55}"/>
                </a:ext>
              </a:extLst>
            </p:cNvPr>
            <p:cNvSpPr/>
            <p:nvPr/>
          </p:nvSpPr>
          <p:spPr>
            <a:xfrm>
              <a:off x="14709796" y="7917180"/>
              <a:ext cx="1729740" cy="3421380"/>
            </a:xfrm>
            <a:custGeom>
              <a:avLst/>
              <a:gdLst>
                <a:gd name="csX0" fmla="*/ 0 w 1729740"/>
                <a:gd name="csY0" fmla="*/ 2141220 h 3421380"/>
                <a:gd name="csX1" fmla="*/ 0 w 1729740"/>
                <a:gd name="csY1" fmla="*/ 3421380 h 3421380"/>
                <a:gd name="csX2" fmla="*/ 1729740 w 1729740"/>
                <a:gd name="csY2" fmla="*/ 403860 h 3421380"/>
                <a:gd name="csX3" fmla="*/ 1729740 w 1729740"/>
                <a:gd name="csY3" fmla="*/ 0 h 3421380"/>
                <a:gd name="csX4" fmla="*/ 0 w 1729740"/>
                <a:gd name="csY4" fmla="*/ 2141220 h 34213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3421380">
                  <a:moveTo>
                    <a:pt x="0" y="2141220"/>
                  </a:moveTo>
                  <a:lnTo>
                    <a:pt x="0" y="3421380"/>
                  </a:lnTo>
                  <a:lnTo>
                    <a:pt x="1729740" y="403860"/>
                  </a:lnTo>
                  <a:lnTo>
                    <a:pt x="1729740" y="0"/>
                  </a:lnTo>
                  <a:lnTo>
                    <a:pt x="0" y="21412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EE39E30-3671-F3DF-1EBC-89F5BB2088FA}"/>
              </a:ext>
            </a:extLst>
          </p:cNvPr>
          <p:cNvGrpSpPr/>
          <p:nvPr/>
        </p:nvGrpSpPr>
        <p:grpSpPr>
          <a:xfrm>
            <a:off x="6130300" y="7482274"/>
            <a:ext cx="12683066" cy="2576126"/>
            <a:chOff x="6130300" y="7482274"/>
            <a:chExt cx="12683066" cy="2576126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DD5D0E1-994F-BE83-FCFE-FD6F019AD52A}"/>
                </a:ext>
              </a:extLst>
            </p:cNvPr>
            <p:cNvSpPr/>
            <p:nvPr/>
          </p:nvSpPr>
          <p:spPr>
            <a:xfrm>
              <a:off x="16430570" y="7482274"/>
              <a:ext cx="2382796" cy="423978"/>
            </a:xfrm>
            <a:custGeom>
              <a:avLst/>
              <a:gdLst>
                <a:gd name="csX0" fmla="*/ 0 w 591671"/>
                <a:gd name="csY0" fmla="*/ 0 h 1274375"/>
                <a:gd name="csX1" fmla="*/ 591671 w 591671"/>
                <a:gd name="csY1" fmla="*/ 0 h 1274375"/>
                <a:gd name="csX2" fmla="*/ 591671 w 591671"/>
                <a:gd name="csY2" fmla="*/ 1274375 h 1274375"/>
                <a:gd name="csX3" fmla="*/ 0 w 591671"/>
                <a:gd name="csY3" fmla="*/ 1274375 h 1274375"/>
                <a:gd name="csX4" fmla="*/ 0 w 591671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74375">
                  <a:moveTo>
                    <a:pt x="0" y="0"/>
                  </a:moveTo>
                  <a:lnTo>
                    <a:pt x="591671" y="0"/>
                  </a:lnTo>
                  <a:lnTo>
                    <a:pt x="591671" y="1274375"/>
                  </a:lnTo>
                  <a:lnTo>
                    <a:pt x="0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09ED84F-C87C-6F98-35C9-5A430C7343A0}"/>
                </a:ext>
              </a:extLst>
            </p:cNvPr>
            <p:cNvSpPr/>
            <p:nvPr/>
          </p:nvSpPr>
          <p:spPr>
            <a:xfrm>
              <a:off x="6130300" y="8773372"/>
              <a:ext cx="8588012" cy="1274375"/>
            </a:xfrm>
            <a:custGeom>
              <a:avLst/>
              <a:gdLst>
                <a:gd name="csX0" fmla="*/ 0 w 8588012"/>
                <a:gd name="csY0" fmla="*/ 0 h 1274375"/>
                <a:gd name="csX1" fmla="*/ 8588012 w 8588012"/>
                <a:gd name="csY1" fmla="*/ 0 h 1274375"/>
                <a:gd name="csX2" fmla="*/ 8588012 w 8588012"/>
                <a:gd name="csY2" fmla="*/ 1274375 h 1274375"/>
                <a:gd name="csX3" fmla="*/ 751655 w 8588012"/>
                <a:gd name="csY3" fmla="*/ 1274375 h 1274375"/>
                <a:gd name="csX4" fmla="*/ 0 w 8588012"/>
                <a:gd name="csY4" fmla="*/ 0 h 12743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588012" h="1274375">
                  <a:moveTo>
                    <a:pt x="0" y="0"/>
                  </a:moveTo>
                  <a:lnTo>
                    <a:pt x="8588012" y="0"/>
                  </a:lnTo>
                  <a:lnTo>
                    <a:pt x="8588012" y="1274375"/>
                  </a:lnTo>
                  <a:lnTo>
                    <a:pt x="751655" y="1274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ECF3E78-5F16-B7A8-C6D2-F41E5DBADCC9}"/>
                </a:ext>
              </a:extLst>
            </p:cNvPr>
            <p:cNvSpPr/>
            <p:nvPr/>
          </p:nvSpPr>
          <p:spPr>
            <a:xfrm>
              <a:off x="14709796" y="7498080"/>
              <a:ext cx="1729740" cy="2560320"/>
            </a:xfrm>
            <a:custGeom>
              <a:avLst/>
              <a:gdLst>
                <a:gd name="csX0" fmla="*/ 0 w 1729740"/>
                <a:gd name="csY0" fmla="*/ 1272540 h 2560320"/>
                <a:gd name="csX1" fmla="*/ 0 w 1729740"/>
                <a:gd name="csY1" fmla="*/ 2560320 h 2560320"/>
                <a:gd name="csX2" fmla="*/ 1729740 w 1729740"/>
                <a:gd name="csY2" fmla="*/ 419100 h 2560320"/>
                <a:gd name="csX3" fmla="*/ 1729740 w 1729740"/>
                <a:gd name="csY3" fmla="*/ 0 h 2560320"/>
                <a:gd name="csX4" fmla="*/ 0 w 1729740"/>
                <a:gd name="csY4" fmla="*/ 1272540 h 25603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9740" h="2560320">
                  <a:moveTo>
                    <a:pt x="0" y="1272540"/>
                  </a:moveTo>
                  <a:lnTo>
                    <a:pt x="0" y="2560320"/>
                  </a:lnTo>
                  <a:lnTo>
                    <a:pt x="1729740" y="419100"/>
                  </a:lnTo>
                  <a:lnTo>
                    <a:pt x="1729740" y="0"/>
                  </a:lnTo>
                  <a:lnTo>
                    <a:pt x="0" y="12725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EC43E3A-5859-25CD-90A9-F0894CDCED84}"/>
              </a:ext>
            </a:extLst>
          </p:cNvPr>
          <p:cNvGrpSpPr/>
          <p:nvPr/>
        </p:nvGrpSpPr>
        <p:grpSpPr>
          <a:xfrm>
            <a:off x="5378646" y="7060340"/>
            <a:ext cx="13434720" cy="1713032"/>
            <a:chOff x="5378646" y="7060340"/>
            <a:chExt cx="13434720" cy="1713032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2F58C33-765D-BEAA-3610-D0FCD02216D0}"/>
                </a:ext>
              </a:extLst>
            </p:cNvPr>
            <p:cNvSpPr/>
            <p:nvPr/>
          </p:nvSpPr>
          <p:spPr>
            <a:xfrm>
              <a:off x="16430570" y="7060340"/>
              <a:ext cx="2382796" cy="421442"/>
            </a:xfrm>
            <a:custGeom>
              <a:avLst/>
              <a:gdLst>
                <a:gd name="csX0" fmla="*/ 0 w 591671"/>
                <a:gd name="csY0" fmla="*/ 0 h 1266754"/>
                <a:gd name="csX1" fmla="*/ 591671 w 591671"/>
                <a:gd name="csY1" fmla="*/ 0 h 1266754"/>
                <a:gd name="csX2" fmla="*/ 591671 w 591671"/>
                <a:gd name="csY2" fmla="*/ 1266754 h 1266754"/>
                <a:gd name="csX3" fmla="*/ 0 w 591671"/>
                <a:gd name="csY3" fmla="*/ 1266754 h 1266754"/>
                <a:gd name="csX4" fmla="*/ 0 w 591671"/>
                <a:gd name="csY4" fmla="*/ 0 h 12667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6754">
                  <a:moveTo>
                    <a:pt x="0" y="0"/>
                  </a:moveTo>
                  <a:lnTo>
                    <a:pt x="591671" y="0"/>
                  </a:lnTo>
                  <a:lnTo>
                    <a:pt x="591671" y="1266754"/>
                  </a:lnTo>
                  <a:lnTo>
                    <a:pt x="0" y="1266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CF0D3385-38D4-0102-71A8-FED191AC706E}"/>
                </a:ext>
              </a:extLst>
            </p:cNvPr>
            <p:cNvSpPr/>
            <p:nvPr/>
          </p:nvSpPr>
          <p:spPr>
            <a:xfrm>
              <a:off x="5378646" y="7498998"/>
              <a:ext cx="9339666" cy="1274374"/>
            </a:xfrm>
            <a:custGeom>
              <a:avLst/>
              <a:gdLst>
                <a:gd name="csX0" fmla="*/ 0 w 9339666"/>
                <a:gd name="csY0" fmla="*/ 0 h 1274374"/>
                <a:gd name="csX1" fmla="*/ 9339666 w 9339666"/>
                <a:gd name="csY1" fmla="*/ 0 h 1274374"/>
                <a:gd name="csX2" fmla="*/ 9339666 w 9339666"/>
                <a:gd name="csY2" fmla="*/ 1266754 h 1274374"/>
                <a:gd name="csX3" fmla="*/ 9339666 w 9339666"/>
                <a:gd name="csY3" fmla="*/ 1274374 h 1274374"/>
                <a:gd name="csX4" fmla="*/ 751654 w 9339666"/>
                <a:gd name="csY4" fmla="*/ 1274374 h 1274374"/>
                <a:gd name="csX5" fmla="*/ 747160 w 9339666"/>
                <a:gd name="csY5" fmla="*/ 1266754 h 12743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9339666" h="1274374">
                  <a:moveTo>
                    <a:pt x="0" y="0"/>
                  </a:moveTo>
                  <a:lnTo>
                    <a:pt x="9339666" y="0"/>
                  </a:lnTo>
                  <a:lnTo>
                    <a:pt x="9339666" y="1266754"/>
                  </a:lnTo>
                  <a:lnTo>
                    <a:pt x="9339666" y="1274374"/>
                  </a:lnTo>
                  <a:lnTo>
                    <a:pt x="751654" y="1274374"/>
                  </a:lnTo>
                  <a:lnTo>
                    <a:pt x="747160" y="12667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9C722CA9-502D-906F-CB30-0CD5BD7D21F6}"/>
                </a:ext>
              </a:extLst>
            </p:cNvPr>
            <p:cNvSpPr/>
            <p:nvPr/>
          </p:nvSpPr>
          <p:spPr>
            <a:xfrm>
              <a:off x="14717416" y="7063740"/>
              <a:ext cx="1722120" cy="1699260"/>
            </a:xfrm>
            <a:custGeom>
              <a:avLst/>
              <a:gdLst>
                <a:gd name="csX0" fmla="*/ 0 w 1722120"/>
                <a:gd name="csY0" fmla="*/ 434340 h 1699260"/>
                <a:gd name="csX1" fmla="*/ 0 w 1722120"/>
                <a:gd name="csY1" fmla="*/ 1699260 h 1699260"/>
                <a:gd name="csX2" fmla="*/ 1722120 w 1722120"/>
                <a:gd name="csY2" fmla="*/ 419100 h 1699260"/>
                <a:gd name="csX3" fmla="*/ 1722120 w 1722120"/>
                <a:gd name="csY3" fmla="*/ 0 h 1699260"/>
                <a:gd name="csX4" fmla="*/ 0 w 1722120"/>
                <a:gd name="csY4" fmla="*/ 434340 h 16992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2120" h="1699260">
                  <a:moveTo>
                    <a:pt x="0" y="434340"/>
                  </a:moveTo>
                  <a:lnTo>
                    <a:pt x="0" y="1699260"/>
                  </a:lnTo>
                  <a:lnTo>
                    <a:pt x="1722120" y="419100"/>
                  </a:lnTo>
                  <a:lnTo>
                    <a:pt x="1722120" y="0"/>
                  </a:lnTo>
                  <a:lnTo>
                    <a:pt x="0" y="4343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DA35DE51-162C-6AE4-3049-EA4447EE547D}"/>
              </a:ext>
            </a:extLst>
          </p:cNvPr>
          <p:cNvGrpSpPr/>
          <p:nvPr/>
        </p:nvGrpSpPr>
        <p:grpSpPr>
          <a:xfrm>
            <a:off x="5000571" y="6216650"/>
            <a:ext cx="13812795" cy="1289050"/>
            <a:chOff x="5000571" y="6216650"/>
            <a:chExt cx="13812795" cy="1289050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9DB7A64-5936-AC27-1957-9F776D8F0900}"/>
                </a:ext>
              </a:extLst>
            </p:cNvPr>
            <p:cNvSpPr/>
            <p:nvPr/>
          </p:nvSpPr>
          <p:spPr>
            <a:xfrm>
              <a:off x="16430570" y="6641955"/>
              <a:ext cx="2382796" cy="417893"/>
            </a:xfrm>
            <a:custGeom>
              <a:avLst/>
              <a:gdLst>
                <a:gd name="csX0" fmla="*/ 0 w 591671"/>
                <a:gd name="csY0" fmla="*/ 0 h 1256086"/>
                <a:gd name="csX1" fmla="*/ 591671 w 591671"/>
                <a:gd name="csY1" fmla="*/ 0 h 1256086"/>
                <a:gd name="csX2" fmla="*/ 591671 w 591671"/>
                <a:gd name="csY2" fmla="*/ 1256086 h 1256086"/>
                <a:gd name="csX3" fmla="*/ 0 w 591671"/>
                <a:gd name="csY3" fmla="*/ 1256086 h 1256086"/>
                <a:gd name="csX4" fmla="*/ 0 w 591671"/>
                <a:gd name="csY4" fmla="*/ 0 h 12560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56086">
                  <a:moveTo>
                    <a:pt x="0" y="0"/>
                  </a:moveTo>
                  <a:lnTo>
                    <a:pt x="591671" y="0"/>
                  </a:lnTo>
                  <a:lnTo>
                    <a:pt x="591671" y="1256086"/>
                  </a:lnTo>
                  <a:lnTo>
                    <a:pt x="0" y="125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B10376F-E782-1D71-62F7-DE8B027B862D}"/>
                </a:ext>
              </a:extLst>
            </p:cNvPr>
            <p:cNvSpPr/>
            <p:nvPr/>
          </p:nvSpPr>
          <p:spPr>
            <a:xfrm>
              <a:off x="5000571" y="6217003"/>
              <a:ext cx="9717741" cy="1281995"/>
            </a:xfrm>
            <a:custGeom>
              <a:avLst/>
              <a:gdLst>
                <a:gd name="csX0" fmla="*/ 378075 w 9717741"/>
                <a:gd name="csY0" fmla="*/ 0 h 1281995"/>
                <a:gd name="csX1" fmla="*/ 9717741 w 9717741"/>
                <a:gd name="csY1" fmla="*/ 0 h 1281995"/>
                <a:gd name="csX2" fmla="*/ 9717741 w 9717741"/>
                <a:gd name="csY2" fmla="*/ 18288 h 1281995"/>
                <a:gd name="csX3" fmla="*/ 9717741 w 9717741"/>
                <a:gd name="csY3" fmla="*/ 1274374 h 1281995"/>
                <a:gd name="csX4" fmla="*/ 9717741 w 9717741"/>
                <a:gd name="csY4" fmla="*/ 1281995 h 1281995"/>
                <a:gd name="csX5" fmla="*/ 378075 w 9717741"/>
                <a:gd name="csY5" fmla="*/ 1281995 h 1281995"/>
                <a:gd name="csX6" fmla="*/ 373580 w 9717741"/>
                <a:gd name="csY6" fmla="*/ 1274374 h 1281995"/>
                <a:gd name="csX7" fmla="*/ 0 w 9717741"/>
                <a:gd name="csY7" fmla="*/ 640998 h 1281995"/>
                <a:gd name="csX8" fmla="*/ 367289 w 9717741"/>
                <a:gd name="csY8" fmla="*/ 18288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17741" h="1281995">
                  <a:moveTo>
                    <a:pt x="378075" y="0"/>
                  </a:moveTo>
                  <a:lnTo>
                    <a:pt x="9717741" y="0"/>
                  </a:lnTo>
                  <a:lnTo>
                    <a:pt x="9717741" y="18288"/>
                  </a:lnTo>
                  <a:lnTo>
                    <a:pt x="9717741" y="1274374"/>
                  </a:lnTo>
                  <a:lnTo>
                    <a:pt x="9717741" y="1281995"/>
                  </a:lnTo>
                  <a:lnTo>
                    <a:pt x="378075" y="1281995"/>
                  </a:lnTo>
                  <a:lnTo>
                    <a:pt x="373580" y="1274374"/>
                  </a:lnTo>
                  <a:lnTo>
                    <a:pt x="0" y="640998"/>
                  </a:lnTo>
                  <a:lnTo>
                    <a:pt x="367289" y="18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1A62677-BCE4-3FCC-E537-116E3A197C43}"/>
                </a:ext>
              </a:extLst>
            </p:cNvPr>
            <p:cNvSpPr/>
            <p:nvPr/>
          </p:nvSpPr>
          <p:spPr>
            <a:xfrm>
              <a:off x="14705986" y="6216650"/>
              <a:ext cx="1739900" cy="1289050"/>
            </a:xfrm>
            <a:custGeom>
              <a:avLst/>
              <a:gdLst>
                <a:gd name="csX0" fmla="*/ 0 w 1739900"/>
                <a:gd name="csY0" fmla="*/ 0 h 1289050"/>
                <a:gd name="csX1" fmla="*/ 0 w 1739900"/>
                <a:gd name="csY1" fmla="*/ 1289050 h 1289050"/>
                <a:gd name="csX2" fmla="*/ 1739900 w 1739900"/>
                <a:gd name="csY2" fmla="*/ 850900 h 1289050"/>
                <a:gd name="csX3" fmla="*/ 1739900 w 1739900"/>
                <a:gd name="csY3" fmla="*/ 431800 h 1289050"/>
                <a:gd name="csX4" fmla="*/ 0 w 1739900"/>
                <a:gd name="csY4" fmla="*/ 0 h 12890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289050">
                  <a:moveTo>
                    <a:pt x="0" y="0"/>
                  </a:moveTo>
                  <a:lnTo>
                    <a:pt x="0" y="1289050"/>
                  </a:lnTo>
                  <a:lnTo>
                    <a:pt x="1739900" y="850900"/>
                  </a:lnTo>
                  <a:lnTo>
                    <a:pt x="1739900" y="43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D966042-B211-8272-1910-5EAEF21ECC58}"/>
              </a:ext>
            </a:extLst>
          </p:cNvPr>
          <p:cNvGrpSpPr/>
          <p:nvPr/>
        </p:nvGrpSpPr>
        <p:grpSpPr>
          <a:xfrm>
            <a:off x="5378646" y="4971584"/>
            <a:ext cx="13434720" cy="1676866"/>
            <a:chOff x="5378646" y="4971584"/>
            <a:chExt cx="13434720" cy="1676866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12B4713A-3E15-A469-0385-D3CE05150189}"/>
                </a:ext>
              </a:extLst>
            </p:cNvPr>
            <p:cNvSpPr/>
            <p:nvPr/>
          </p:nvSpPr>
          <p:spPr>
            <a:xfrm>
              <a:off x="16430570" y="6227119"/>
              <a:ext cx="2382796" cy="414344"/>
            </a:xfrm>
            <a:custGeom>
              <a:avLst/>
              <a:gdLst>
                <a:gd name="csX0" fmla="*/ 0 w 591671"/>
                <a:gd name="csY0" fmla="*/ 0 h 1245419"/>
                <a:gd name="csX1" fmla="*/ 591671 w 591671"/>
                <a:gd name="csY1" fmla="*/ 0 h 1245419"/>
                <a:gd name="csX2" fmla="*/ 591671 w 591671"/>
                <a:gd name="csY2" fmla="*/ 1245419 h 1245419"/>
                <a:gd name="csX3" fmla="*/ 0 w 591671"/>
                <a:gd name="csY3" fmla="*/ 1245419 h 1245419"/>
                <a:gd name="csX4" fmla="*/ 0 w 591671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45419">
                  <a:moveTo>
                    <a:pt x="0" y="0"/>
                  </a:moveTo>
                  <a:lnTo>
                    <a:pt x="591671" y="0"/>
                  </a:lnTo>
                  <a:lnTo>
                    <a:pt x="591671" y="1245419"/>
                  </a:lnTo>
                  <a:lnTo>
                    <a:pt x="0" y="12454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A2981966-CCEE-F890-7C4A-36E9DDA1063C}"/>
                </a:ext>
              </a:extLst>
            </p:cNvPr>
            <p:cNvSpPr/>
            <p:nvPr/>
          </p:nvSpPr>
          <p:spPr>
            <a:xfrm>
              <a:off x="5378646" y="4971584"/>
              <a:ext cx="9339666" cy="1245419"/>
            </a:xfrm>
            <a:custGeom>
              <a:avLst/>
              <a:gdLst>
                <a:gd name="csX0" fmla="*/ 734576 w 9339666"/>
                <a:gd name="csY0" fmla="*/ 0 h 1245419"/>
                <a:gd name="csX1" fmla="*/ 9339666 w 9339666"/>
                <a:gd name="csY1" fmla="*/ 0 h 1245419"/>
                <a:gd name="csX2" fmla="*/ 9339666 w 9339666"/>
                <a:gd name="csY2" fmla="*/ 1245419 h 1245419"/>
                <a:gd name="csX3" fmla="*/ 0 w 9339666"/>
                <a:gd name="csY3" fmla="*/ 1245419 h 1245419"/>
                <a:gd name="csX4" fmla="*/ 734576 w 9339666"/>
                <a:gd name="csY4" fmla="*/ 0 h 12454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339666" h="1245419">
                  <a:moveTo>
                    <a:pt x="734576" y="0"/>
                  </a:moveTo>
                  <a:lnTo>
                    <a:pt x="9339666" y="0"/>
                  </a:lnTo>
                  <a:lnTo>
                    <a:pt x="9339666" y="1245419"/>
                  </a:lnTo>
                  <a:lnTo>
                    <a:pt x="0" y="1245419"/>
                  </a:lnTo>
                  <a:lnTo>
                    <a:pt x="734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1422861-77AF-9989-2983-AA04BA49F6E0}"/>
                </a:ext>
              </a:extLst>
            </p:cNvPr>
            <p:cNvSpPr/>
            <p:nvPr/>
          </p:nvSpPr>
          <p:spPr>
            <a:xfrm>
              <a:off x="14705986" y="4972050"/>
              <a:ext cx="1739900" cy="1676400"/>
            </a:xfrm>
            <a:custGeom>
              <a:avLst/>
              <a:gdLst>
                <a:gd name="csX0" fmla="*/ 0 w 1739900"/>
                <a:gd name="csY0" fmla="*/ 0 h 1676400"/>
                <a:gd name="csX1" fmla="*/ 0 w 1739900"/>
                <a:gd name="csY1" fmla="*/ 1238250 h 1676400"/>
                <a:gd name="csX2" fmla="*/ 1739900 w 1739900"/>
                <a:gd name="csY2" fmla="*/ 1676400 h 1676400"/>
                <a:gd name="csX3" fmla="*/ 1739900 w 1739900"/>
                <a:gd name="csY3" fmla="*/ 1263650 h 1676400"/>
                <a:gd name="csX4" fmla="*/ 0 w 1739900"/>
                <a:gd name="csY4" fmla="*/ 0 h 16764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39900" h="1676400">
                  <a:moveTo>
                    <a:pt x="0" y="0"/>
                  </a:moveTo>
                  <a:lnTo>
                    <a:pt x="0" y="1238250"/>
                  </a:lnTo>
                  <a:lnTo>
                    <a:pt x="1739900" y="1676400"/>
                  </a:lnTo>
                  <a:lnTo>
                    <a:pt x="1739900" y="1263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5BDE88E-4472-24A3-F993-9862E4E9AC3D}"/>
              </a:ext>
            </a:extLst>
          </p:cNvPr>
          <p:cNvGrpSpPr/>
          <p:nvPr/>
        </p:nvGrpSpPr>
        <p:grpSpPr>
          <a:xfrm>
            <a:off x="6113222" y="3683000"/>
            <a:ext cx="12700144" cy="2546350"/>
            <a:chOff x="6113222" y="3683000"/>
            <a:chExt cx="12700144" cy="2546350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347A821-DBE2-CEA3-B961-F680B3854532}"/>
                </a:ext>
              </a:extLst>
            </p:cNvPr>
            <p:cNvSpPr/>
            <p:nvPr/>
          </p:nvSpPr>
          <p:spPr>
            <a:xfrm>
              <a:off x="16430570" y="580619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020E4D7-2AF7-C9CC-41A3-6BDE4ECF31E0}"/>
                </a:ext>
              </a:extLst>
            </p:cNvPr>
            <p:cNvSpPr/>
            <p:nvPr/>
          </p:nvSpPr>
          <p:spPr>
            <a:xfrm>
              <a:off x="6113222" y="3689589"/>
              <a:ext cx="8605090" cy="1281995"/>
            </a:xfrm>
            <a:custGeom>
              <a:avLst/>
              <a:gdLst>
                <a:gd name="csX0" fmla="*/ 756150 w 8605090"/>
                <a:gd name="csY0" fmla="*/ 0 h 1281995"/>
                <a:gd name="csX1" fmla="*/ 8605090 w 8605090"/>
                <a:gd name="csY1" fmla="*/ 0 h 1281995"/>
                <a:gd name="csX2" fmla="*/ 8605090 w 8605090"/>
                <a:gd name="csY2" fmla="*/ 1263707 h 1281995"/>
                <a:gd name="csX3" fmla="*/ 8605090 w 8605090"/>
                <a:gd name="csY3" fmla="*/ 1281995 h 1281995"/>
                <a:gd name="csX4" fmla="*/ 0 w 8605090"/>
                <a:gd name="csY4" fmla="*/ 1281995 h 1281995"/>
                <a:gd name="csX5" fmla="*/ 10787 w 8605090"/>
                <a:gd name="csY5" fmla="*/ 1263707 h 12819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605090" h="1281995">
                  <a:moveTo>
                    <a:pt x="756150" y="0"/>
                  </a:moveTo>
                  <a:lnTo>
                    <a:pt x="8605090" y="0"/>
                  </a:lnTo>
                  <a:lnTo>
                    <a:pt x="8605090" y="1263707"/>
                  </a:lnTo>
                  <a:lnTo>
                    <a:pt x="8605090" y="1281995"/>
                  </a:lnTo>
                  <a:lnTo>
                    <a:pt x="0" y="1281995"/>
                  </a:lnTo>
                  <a:lnTo>
                    <a:pt x="10787" y="12637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B6DFE0B-1BC1-515F-D70E-B50AA59AAE99}"/>
                </a:ext>
              </a:extLst>
            </p:cNvPr>
            <p:cNvSpPr/>
            <p:nvPr/>
          </p:nvSpPr>
          <p:spPr>
            <a:xfrm>
              <a:off x="14712336" y="3683000"/>
              <a:ext cx="1727200" cy="2546350"/>
            </a:xfrm>
            <a:custGeom>
              <a:avLst/>
              <a:gdLst>
                <a:gd name="csX0" fmla="*/ 0 w 1727200"/>
                <a:gd name="csY0" fmla="*/ 0 h 2546350"/>
                <a:gd name="csX1" fmla="*/ 0 w 1727200"/>
                <a:gd name="csY1" fmla="*/ 1289050 h 2546350"/>
                <a:gd name="csX2" fmla="*/ 1727200 w 1727200"/>
                <a:gd name="csY2" fmla="*/ 2546350 h 2546350"/>
                <a:gd name="csX3" fmla="*/ 1727200 w 1727200"/>
                <a:gd name="csY3" fmla="*/ 2127250 h 2546350"/>
                <a:gd name="csX4" fmla="*/ 0 w 1727200"/>
                <a:gd name="csY4" fmla="*/ 0 h 25463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7200" h="2546350">
                  <a:moveTo>
                    <a:pt x="0" y="0"/>
                  </a:moveTo>
                  <a:lnTo>
                    <a:pt x="0" y="1289050"/>
                  </a:lnTo>
                  <a:lnTo>
                    <a:pt x="1727200" y="2546350"/>
                  </a:lnTo>
                  <a:lnTo>
                    <a:pt x="1727200" y="2127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8419595-7F38-C204-0750-CBE7BC68DD16}"/>
              </a:ext>
            </a:extLst>
          </p:cNvPr>
          <p:cNvGrpSpPr/>
          <p:nvPr/>
        </p:nvGrpSpPr>
        <p:grpSpPr>
          <a:xfrm>
            <a:off x="6869372" y="1526790"/>
            <a:ext cx="11943994" cy="4278917"/>
            <a:chOff x="6869372" y="1526790"/>
            <a:chExt cx="11943994" cy="4278917"/>
          </a:xfrm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4380B34-8DAA-C45D-1FF8-53B84755127A}"/>
                </a:ext>
              </a:extLst>
            </p:cNvPr>
            <p:cNvSpPr/>
            <p:nvPr/>
          </p:nvSpPr>
          <p:spPr>
            <a:xfrm>
              <a:off x="16430570" y="5385279"/>
              <a:ext cx="2382796" cy="420428"/>
            </a:xfrm>
            <a:custGeom>
              <a:avLst/>
              <a:gdLst>
                <a:gd name="csX0" fmla="*/ 0 w 591671"/>
                <a:gd name="csY0" fmla="*/ 0 h 1263707"/>
                <a:gd name="csX1" fmla="*/ 591671 w 591671"/>
                <a:gd name="csY1" fmla="*/ 0 h 1263707"/>
                <a:gd name="csX2" fmla="*/ 591671 w 591671"/>
                <a:gd name="csY2" fmla="*/ 1263707 h 1263707"/>
                <a:gd name="csX3" fmla="*/ 0 w 591671"/>
                <a:gd name="csY3" fmla="*/ 1263707 h 1263707"/>
                <a:gd name="csX4" fmla="*/ 0 w 591671"/>
                <a:gd name="csY4" fmla="*/ 0 h 126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1671" h="1263707">
                  <a:moveTo>
                    <a:pt x="0" y="0"/>
                  </a:moveTo>
                  <a:lnTo>
                    <a:pt x="591671" y="0"/>
                  </a:lnTo>
                  <a:lnTo>
                    <a:pt x="591671" y="1263707"/>
                  </a:lnTo>
                  <a:lnTo>
                    <a:pt x="0" y="1263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088C184-7929-D119-1E74-5866D4FD3D9A}"/>
                </a:ext>
              </a:extLst>
            </p:cNvPr>
            <p:cNvSpPr/>
            <p:nvPr/>
          </p:nvSpPr>
          <p:spPr>
            <a:xfrm>
              <a:off x="6869372" y="1526790"/>
              <a:ext cx="7848940" cy="2162798"/>
            </a:xfrm>
            <a:custGeom>
              <a:avLst/>
              <a:gdLst>
                <a:gd name="csX0" fmla="*/ 1275666 w 7848940"/>
                <a:gd name="csY0" fmla="*/ 0 h 2162798"/>
                <a:gd name="csX1" fmla="*/ 1275666 w 7848940"/>
                <a:gd name="csY1" fmla="*/ 847236 h 2162798"/>
                <a:gd name="csX2" fmla="*/ 7848940 w 7848940"/>
                <a:gd name="csY2" fmla="*/ 847236 h 2162798"/>
                <a:gd name="csX3" fmla="*/ 7848940 w 7848940"/>
                <a:gd name="csY3" fmla="*/ 2162798 h 2162798"/>
                <a:gd name="csX4" fmla="*/ 0 w 7848940"/>
                <a:gd name="csY4" fmla="*/ 2162798 h 2162798"/>
                <a:gd name="csX5" fmla="*/ 1275666 w 7848940"/>
                <a:gd name="csY5" fmla="*/ 0 h 21627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848940" h="2162798">
                  <a:moveTo>
                    <a:pt x="1275666" y="0"/>
                  </a:moveTo>
                  <a:lnTo>
                    <a:pt x="1275666" y="847236"/>
                  </a:lnTo>
                  <a:lnTo>
                    <a:pt x="7848940" y="847236"/>
                  </a:lnTo>
                  <a:lnTo>
                    <a:pt x="7848940" y="2162798"/>
                  </a:lnTo>
                  <a:lnTo>
                    <a:pt x="0" y="2162798"/>
                  </a:lnTo>
                  <a:lnTo>
                    <a:pt x="12756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A7FF1602-59E9-3D93-1C83-5FA6551FF1E2}"/>
                </a:ext>
              </a:extLst>
            </p:cNvPr>
            <p:cNvSpPr/>
            <p:nvPr/>
          </p:nvSpPr>
          <p:spPr>
            <a:xfrm>
              <a:off x="14718686" y="2368550"/>
              <a:ext cx="1720850" cy="3429000"/>
            </a:xfrm>
            <a:custGeom>
              <a:avLst/>
              <a:gdLst>
                <a:gd name="csX0" fmla="*/ 0 w 1720850"/>
                <a:gd name="csY0" fmla="*/ 0 h 3429000"/>
                <a:gd name="csX1" fmla="*/ 0 w 1720850"/>
                <a:gd name="csY1" fmla="*/ 1327150 h 3429000"/>
                <a:gd name="csX2" fmla="*/ 1720850 w 1720850"/>
                <a:gd name="csY2" fmla="*/ 3429000 h 3429000"/>
                <a:gd name="csX3" fmla="*/ 1720850 w 1720850"/>
                <a:gd name="csY3" fmla="*/ 3016250 h 3429000"/>
                <a:gd name="csX4" fmla="*/ 0 w 1720850"/>
                <a:gd name="csY4" fmla="*/ 0 h 3429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20850" h="3429000">
                  <a:moveTo>
                    <a:pt x="0" y="0"/>
                  </a:moveTo>
                  <a:lnTo>
                    <a:pt x="0" y="1327150"/>
                  </a:lnTo>
                  <a:lnTo>
                    <a:pt x="1720850" y="3429000"/>
                  </a:lnTo>
                  <a:lnTo>
                    <a:pt x="1720850" y="3016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6" name="!!MainTitle1">
            <a:extLst>
              <a:ext uri="{FF2B5EF4-FFF2-40B4-BE49-F238E27FC236}">
                <a16:creationId xmlns:a16="http://schemas.microsoft.com/office/drawing/2014/main" id="{3AFFDCEC-F3EE-7271-6E58-5CC8AE2F45A2}"/>
              </a:ext>
            </a:extLst>
          </p:cNvPr>
          <p:cNvSpPr txBox="1"/>
          <p:nvPr/>
        </p:nvSpPr>
        <p:spPr>
          <a:xfrm rot="16200000">
            <a:off x="-2955925" y="6493311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7" name="!!SubTitle">
            <a:extLst>
              <a:ext uri="{FF2B5EF4-FFF2-40B4-BE49-F238E27FC236}">
                <a16:creationId xmlns:a16="http://schemas.microsoft.com/office/drawing/2014/main" id="{6EEA53E3-AD39-AA7A-BFF5-5B1F81920940}"/>
              </a:ext>
            </a:extLst>
          </p:cNvPr>
          <p:cNvSpPr txBox="1"/>
          <p:nvPr/>
        </p:nvSpPr>
        <p:spPr>
          <a:xfrm rot="16200000">
            <a:off x="-261460" y="687803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DA6BDCB2-E14E-B216-F4C3-8904FFEDCB8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2FECEA1C-2048-F7BA-2F52-5EA7D403A4F4}"/>
              </a:ext>
            </a:extLst>
          </p:cNvPr>
          <p:cNvGrpSpPr/>
          <p:nvPr/>
        </p:nvGrpSpPr>
        <p:grpSpPr>
          <a:xfrm>
            <a:off x="8332663" y="2474782"/>
            <a:ext cx="5394527" cy="1107996"/>
            <a:chOff x="8332663" y="2474782"/>
            <a:chExt cx="5394527" cy="1107996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2CA4B778-7539-478B-E422-E94EDEF6F0C8}"/>
                </a:ext>
              </a:extLst>
            </p:cNvPr>
            <p:cNvSpPr txBox="1"/>
            <p:nvPr/>
          </p:nvSpPr>
          <p:spPr>
            <a:xfrm flipH="1">
              <a:off x="8332663" y="247478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D3F708A0-D54A-26EE-FD6E-53806CE0BE6A}"/>
                </a:ext>
              </a:extLst>
            </p:cNvPr>
            <p:cNvGrpSpPr/>
            <p:nvPr/>
          </p:nvGrpSpPr>
          <p:grpSpPr>
            <a:xfrm>
              <a:off x="10379834" y="2597516"/>
              <a:ext cx="3347356" cy="862529"/>
              <a:chOff x="3175479" y="4183549"/>
              <a:chExt cx="2902377" cy="862529"/>
            </a:xfrm>
          </p:grpSpPr>
          <p:sp>
            <p:nvSpPr>
              <p:cNvPr id="172" name="Textbox 200">
                <a:extLst>
                  <a:ext uri="{FF2B5EF4-FFF2-40B4-BE49-F238E27FC236}">
                    <a16:creationId xmlns:a16="http://schemas.microsoft.com/office/drawing/2014/main" id="{B052CC20-3A15-7F0D-23E6-9FEFB8F2F584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3" name="Textbox 200">
                <a:extLst>
                  <a:ext uri="{FF2B5EF4-FFF2-40B4-BE49-F238E27FC236}">
                    <a16:creationId xmlns:a16="http://schemas.microsoft.com/office/drawing/2014/main" id="{A7A15A9D-C64E-2756-D538-B95C859C9EA1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4" name="Group 13">
            <a:extLst>
              <a:ext uri="{FF2B5EF4-FFF2-40B4-BE49-F238E27FC236}">
                <a16:creationId xmlns:a16="http://schemas.microsoft.com/office/drawing/2014/main" id="{72ABE7F8-6288-99A9-20F5-1EA578AF1D7F}"/>
              </a:ext>
            </a:extLst>
          </p:cNvPr>
          <p:cNvGrpSpPr>
            <a:grpSpLocks/>
          </p:cNvGrpSpPr>
          <p:nvPr/>
        </p:nvGrpSpPr>
        <p:grpSpPr bwMode="auto">
          <a:xfrm>
            <a:off x="13510111" y="2644418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175" name="Freeform 48">
              <a:extLst>
                <a:ext uri="{FF2B5EF4-FFF2-40B4-BE49-F238E27FC236}">
                  <a16:creationId xmlns:a16="http://schemas.microsoft.com/office/drawing/2014/main" id="{9485E4BC-263E-008A-7E3E-059B3A74F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6" name="Freeform 49">
              <a:extLst>
                <a:ext uri="{FF2B5EF4-FFF2-40B4-BE49-F238E27FC236}">
                  <a16:creationId xmlns:a16="http://schemas.microsoft.com/office/drawing/2014/main" id="{D58C2B24-A0D3-2F59-1DEA-FE15DED7C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7" name="Freeform 50">
              <a:extLst>
                <a:ext uri="{FF2B5EF4-FFF2-40B4-BE49-F238E27FC236}">
                  <a16:creationId xmlns:a16="http://schemas.microsoft.com/office/drawing/2014/main" id="{A5A4AF36-13BF-85BD-5631-E0D5AF510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8" name="Freeform 51">
              <a:extLst>
                <a:ext uri="{FF2B5EF4-FFF2-40B4-BE49-F238E27FC236}">
                  <a16:creationId xmlns:a16="http://schemas.microsoft.com/office/drawing/2014/main" id="{A83972DB-79EB-7124-E9F7-277F3A165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6994F4AA-DC5E-F2CF-30A7-1865424E5335}"/>
              </a:ext>
            </a:extLst>
          </p:cNvPr>
          <p:cNvGrpSpPr/>
          <p:nvPr/>
        </p:nvGrpSpPr>
        <p:grpSpPr>
          <a:xfrm>
            <a:off x="7607426" y="3753305"/>
            <a:ext cx="5394527" cy="1107996"/>
            <a:chOff x="7607426" y="3753305"/>
            <a:chExt cx="5394527" cy="1107996"/>
          </a:xfrm>
        </p:grpSpPr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009F36C0-35A6-5EE7-0885-7A8E6FCCEE64}"/>
                </a:ext>
              </a:extLst>
            </p:cNvPr>
            <p:cNvSpPr txBox="1"/>
            <p:nvPr/>
          </p:nvSpPr>
          <p:spPr>
            <a:xfrm flipH="1">
              <a:off x="7607426" y="3753305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7BA2CD2-BFB0-99B1-3088-E08AAB3B8144}"/>
                </a:ext>
              </a:extLst>
            </p:cNvPr>
            <p:cNvGrpSpPr/>
            <p:nvPr/>
          </p:nvGrpSpPr>
          <p:grpSpPr>
            <a:xfrm>
              <a:off x="9654597" y="3876039"/>
              <a:ext cx="3347356" cy="862529"/>
              <a:chOff x="3175479" y="4183549"/>
              <a:chExt cx="2902377" cy="862529"/>
            </a:xfrm>
          </p:grpSpPr>
          <p:sp>
            <p:nvSpPr>
              <p:cNvPr id="182" name="Textbox 200">
                <a:extLst>
                  <a:ext uri="{FF2B5EF4-FFF2-40B4-BE49-F238E27FC236}">
                    <a16:creationId xmlns:a16="http://schemas.microsoft.com/office/drawing/2014/main" id="{BB11115D-A72F-EDA7-F138-495DF2B4E48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3" name="Textbox 200">
                <a:extLst>
                  <a:ext uri="{FF2B5EF4-FFF2-40B4-BE49-F238E27FC236}">
                    <a16:creationId xmlns:a16="http://schemas.microsoft.com/office/drawing/2014/main" id="{16689378-9157-F12E-D166-2C65F4BE60AF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A0420F4-45C7-D0AE-40A6-33946535C823}"/>
              </a:ext>
            </a:extLst>
          </p:cNvPr>
          <p:cNvGrpSpPr/>
          <p:nvPr/>
        </p:nvGrpSpPr>
        <p:grpSpPr>
          <a:xfrm>
            <a:off x="7097723" y="5031828"/>
            <a:ext cx="5394527" cy="1107996"/>
            <a:chOff x="7097723" y="5031828"/>
            <a:chExt cx="5394527" cy="1107996"/>
          </a:xfrm>
        </p:grpSpPr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21B44498-B262-8B93-E718-348B543E2874}"/>
                </a:ext>
              </a:extLst>
            </p:cNvPr>
            <p:cNvSpPr txBox="1"/>
            <p:nvPr/>
          </p:nvSpPr>
          <p:spPr>
            <a:xfrm flipH="1">
              <a:off x="7097723" y="5031828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A4065FAB-71EE-9DA8-C6AA-381E55625893}"/>
                </a:ext>
              </a:extLst>
            </p:cNvPr>
            <p:cNvGrpSpPr/>
            <p:nvPr/>
          </p:nvGrpSpPr>
          <p:grpSpPr>
            <a:xfrm>
              <a:off x="9144894" y="5154562"/>
              <a:ext cx="3347356" cy="862529"/>
              <a:chOff x="3175479" y="4183549"/>
              <a:chExt cx="2902377" cy="862529"/>
            </a:xfrm>
          </p:grpSpPr>
          <p:sp>
            <p:nvSpPr>
              <p:cNvPr id="187" name="Textbox 200">
                <a:extLst>
                  <a:ext uri="{FF2B5EF4-FFF2-40B4-BE49-F238E27FC236}">
                    <a16:creationId xmlns:a16="http://schemas.microsoft.com/office/drawing/2014/main" id="{1B43A70B-B3EE-0488-2B1E-4B2B3178BC16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8" name="Textbox 200">
                <a:extLst>
                  <a:ext uri="{FF2B5EF4-FFF2-40B4-BE49-F238E27FC236}">
                    <a16:creationId xmlns:a16="http://schemas.microsoft.com/office/drawing/2014/main" id="{D71B32E3-5D04-3107-CABF-58343B6F9DB4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57E6A6F-465C-5F73-2EAF-7736F813AFAF}"/>
              </a:ext>
            </a:extLst>
          </p:cNvPr>
          <p:cNvGrpSpPr/>
          <p:nvPr/>
        </p:nvGrpSpPr>
        <p:grpSpPr>
          <a:xfrm>
            <a:off x="6460147" y="6310351"/>
            <a:ext cx="5394527" cy="1107996"/>
            <a:chOff x="6460147" y="6310351"/>
            <a:chExt cx="5394527" cy="1107996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AB607835-DD4C-E84B-28C1-B380299F8252}"/>
                </a:ext>
              </a:extLst>
            </p:cNvPr>
            <p:cNvSpPr txBox="1"/>
            <p:nvPr/>
          </p:nvSpPr>
          <p:spPr>
            <a:xfrm flipH="1">
              <a:off x="6460147" y="6310351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01CB3B89-15EA-F93A-EA49-4C396889FA9F}"/>
                </a:ext>
              </a:extLst>
            </p:cNvPr>
            <p:cNvGrpSpPr/>
            <p:nvPr/>
          </p:nvGrpSpPr>
          <p:grpSpPr>
            <a:xfrm>
              <a:off x="8507318" y="6433085"/>
              <a:ext cx="3347356" cy="862529"/>
              <a:chOff x="3175479" y="4183549"/>
              <a:chExt cx="2902377" cy="862529"/>
            </a:xfrm>
          </p:grpSpPr>
          <p:sp>
            <p:nvSpPr>
              <p:cNvPr id="192" name="Textbox 200">
                <a:extLst>
                  <a:ext uri="{FF2B5EF4-FFF2-40B4-BE49-F238E27FC236}">
                    <a16:creationId xmlns:a16="http://schemas.microsoft.com/office/drawing/2014/main" id="{40AF8E34-E097-ACEE-E940-9AB77563A41A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3" name="Textbox 200">
                <a:extLst>
                  <a:ext uri="{FF2B5EF4-FFF2-40B4-BE49-F238E27FC236}">
                    <a16:creationId xmlns:a16="http://schemas.microsoft.com/office/drawing/2014/main" id="{EE8308C5-6C50-68ED-F36E-550A820E1CA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A2E46A00-A0EF-BB4C-DD5A-A52BE10C417B}"/>
              </a:ext>
            </a:extLst>
          </p:cNvPr>
          <p:cNvGrpSpPr/>
          <p:nvPr/>
        </p:nvGrpSpPr>
        <p:grpSpPr>
          <a:xfrm>
            <a:off x="7097723" y="7588874"/>
            <a:ext cx="5394527" cy="1107996"/>
            <a:chOff x="7097723" y="7588874"/>
            <a:chExt cx="5394527" cy="1107996"/>
          </a:xfrm>
        </p:grpSpPr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5A41CF93-8A7C-61BF-1EAA-264AC4AB608A}"/>
                </a:ext>
              </a:extLst>
            </p:cNvPr>
            <p:cNvSpPr txBox="1"/>
            <p:nvPr/>
          </p:nvSpPr>
          <p:spPr>
            <a:xfrm flipH="1">
              <a:off x="7097723" y="7588874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AB2DE063-A4DE-14C8-20B2-102B098C9B82}"/>
                </a:ext>
              </a:extLst>
            </p:cNvPr>
            <p:cNvGrpSpPr/>
            <p:nvPr/>
          </p:nvGrpSpPr>
          <p:grpSpPr>
            <a:xfrm>
              <a:off x="9144894" y="7711608"/>
              <a:ext cx="3347356" cy="862529"/>
              <a:chOff x="3175479" y="4183549"/>
              <a:chExt cx="2902377" cy="862529"/>
            </a:xfrm>
          </p:grpSpPr>
          <p:sp>
            <p:nvSpPr>
              <p:cNvPr id="197" name="Textbox 200">
                <a:extLst>
                  <a:ext uri="{FF2B5EF4-FFF2-40B4-BE49-F238E27FC236}">
                    <a16:creationId xmlns:a16="http://schemas.microsoft.com/office/drawing/2014/main" id="{D3CCC107-1928-4848-5E39-11629BAF032C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8" name="Textbox 200">
                <a:extLst>
                  <a:ext uri="{FF2B5EF4-FFF2-40B4-BE49-F238E27FC236}">
                    <a16:creationId xmlns:a16="http://schemas.microsoft.com/office/drawing/2014/main" id="{861E27F9-91A5-8443-C460-61CF56AC7032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16937A4D-83E2-FA34-C6C4-F39B19B96FC0}"/>
              </a:ext>
            </a:extLst>
          </p:cNvPr>
          <p:cNvGrpSpPr/>
          <p:nvPr/>
        </p:nvGrpSpPr>
        <p:grpSpPr>
          <a:xfrm>
            <a:off x="7607426" y="8867397"/>
            <a:ext cx="5394527" cy="1107996"/>
            <a:chOff x="7607426" y="8867397"/>
            <a:chExt cx="5394527" cy="1107996"/>
          </a:xfrm>
        </p:grpSpPr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A1EF9BD0-B0BF-09B3-7CF7-9BE0DB16DEEB}"/>
                </a:ext>
              </a:extLst>
            </p:cNvPr>
            <p:cNvSpPr txBox="1"/>
            <p:nvPr/>
          </p:nvSpPr>
          <p:spPr>
            <a:xfrm flipH="1">
              <a:off x="7607426" y="8867397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B277D4A-23D2-CA04-E757-62DC4D346EAD}"/>
                </a:ext>
              </a:extLst>
            </p:cNvPr>
            <p:cNvGrpSpPr/>
            <p:nvPr/>
          </p:nvGrpSpPr>
          <p:grpSpPr>
            <a:xfrm>
              <a:off x="9654597" y="8990131"/>
              <a:ext cx="3347356" cy="862529"/>
              <a:chOff x="3175479" y="4183549"/>
              <a:chExt cx="2902377" cy="862529"/>
            </a:xfrm>
          </p:grpSpPr>
          <p:sp>
            <p:nvSpPr>
              <p:cNvPr id="202" name="Textbox 200">
                <a:extLst>
                  <a:ext uri="{FF2B5EF4-FFF2-40B4-BE49-F238E27FC236}">
                    <a16:creationId xmlns:a16="http://schemas.microsoft.com/office/drawing/2014/main" id="{AB882E1F-4F7B-AB4A-2FD1-297FE48ED8A6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3" name="Textbox 200">
                <a:extLst>
                  <a:ext uri="{FF2B5EF4-FFF2-40B4-BE49-F238E27FC236}">
                    <a16:creationId xmlns:a16="http://schemas.microsoft.com/office/drawing/2014/main" id="{5790F915-785D-A57A-61F8-5B6E74DE8E25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4B662859-2329-DC49-1A4C-9C7AD10FD8B1}"/>
              </a:ext>
            </a:extLst>
          </p:cNvPr>
          <p:cNvGrpSpPr/>
          <p:nvPr/>
        </p:nvGrpSpPr>
        <p:grpSpPr>
          <a:xfrm>
            <a:off x="8332663" y="10145922"/>
            <a:ext cx="5394527" cy="1107996"/>
            <a:chOff x="8332663" y="10145922"/>
            <a:chExt cx="5394527" cy="1107996"/>
          </a:xfrm>
        </p:grpSpPr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BED02BF2-B5A0-E61E-E02C-91675BEC9B26}"/>
                </a:ext>
              </a:extLst>
            </p:cNvPr>
            <p:cNvSpPr txBox="1"/>
            <p:nvPr/>
          </p:nvSpPr>
          <p:spPr>
            <a:xfrm flipH="1">
              <a:off x="8332663" y="10145922"/>
              <a:ext cx="1720512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8152BDDD-9BD4-3F4F-5DA9-84D745626F51}"/>
                </a:ext>
              </a:extLst>
            </p:cNvPr>
            <p:cNvGrpSpPr/>
            <p:nvPr/>
          </p:nvGrpSpPr>
          <p:grpSpPr>
            <a:xfrm>
              <a:off x="10379834" y="10268656"/>
              <a:ext cx="3347356" cy="862529"/>
              <a:chOff x="3175479" y="4183549"/>
              <a:chExt cx="2902377" cy="862529"/>
            </a:xfrm>
          </p:grpSpPr>
          <p:sp>
            <p:nvSpPr>
              <p:cNvPr id="207" name="Textbox 200">
                <a:extLst>
                  <a:ext uri="{FF2B5EF4-FFF2-40B4-BE49-F238E27FC236}">
                    <a16:creationId xmlns:a16="http://schemas.microsoft.com/office/drawing/2014/main" id="{2CF7D28D-D3B8-1D0A-7CB3-0386B33A66F1}"/>
                  </a:ext>
                </a:extLst>
              </p:cNvPr>
              <p:cNvSpPr txBox="1"/>
              <p:nvPr/>
            </p:nvSpPr>
            <p:spPr>
              <a:xfrm flipH="1">
                <a:off x="3175479" y="4183549"/>
                <a:ext cx="290237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Main Title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8" name="Textbox 200">
                <a:extLst>
                  <a:ext uri="{FF2B5EF4-FFF2-40B4-BE49-F238E27FC236}">
                    <a16:creationId xmlns:a16="http://schemas.microsoft.com/office/drawing/2014/main" id="{CAA91381-8EB1-4045-293C-4AF2C8F9CD7D}"/>
                  </a:ext>
                </a:extLst>
              </p:cNvPr>
              <p:cNvSpPr txBox="1"/>
              <p:nvPr/>
            </p:nvSpPr>
            <p:spPr>
              <a:xfrm flipH="1">
                <a:off x="3175479" y="4522858"/>
                <a:ext cx="290237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9" name="Freeform 26">
            <a:extLst>
              <a:ext uri="{FF2B5EF4-FFF2-40B4-BE49-F238E27FC236}">
                <a16:creationId xmlns:a16="http://schemas.microsoft.com/office/drawing/2014/main" id="{7720F4E7-E068-C27F-E6F8-742B604DB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8962" y="917398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0" name="Freeform 70">
            <a:extLst>
              <a:ext uri="{FF2B5EF4-FFF2-40B4-BE49-F238E27FC236}">
                <a16:creationId xmlns:a16="http://schemas.microsoft.com/office/drawing/2014/main" id="{13AAD1C8-9467-69C3-D01A-890A6AD1D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1053" y="6614853"/>
            <a:ext cx="759182" cy="49899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1" name="Freeform 16">
            <a:extLst>
              <a:ext uri="{FF2B5EF4-FFF2-40B4-BE49-F238E27FC236}">
                <a16:creationId xmlns:a16="http://schemas.microsoft.com/office/drawing/2014/main" id="{F5A200B3-1DEB-64B4-06EF-801C3C0AE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7195" y="5220522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2" name="Freeform 15">
            <a:extLst>
              <a:ext uri="{FF2B5EF4-FFF2-40B4-BE49-F238E27FC236}">
                <a16:creationId xmlns:a16="http://schemas.microsoft.com/office/drawing/2014/main" id="{3029DC83-C1B4-A0F8-D256-C84EF0206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664" y="4011582"/>
            <a:ext cx="621960" cy="6273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3" name="Freeform 74">
            <a:extLst>
              <a:ext uri="{FF2B5EF4-FFF2-40B4-BE49-F238E27FC236}">
                <a16:creationId xmlns:a16="http://schemas.microsoft.com/office/drawing/2014/main" id="{07B16473-CE6F-ECE4-ACC6-BDA16DAF0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9380" y="7841488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4" name="Freeform 38">
            <a:extLst>
              <a:ext uri="{FF2B5EF4-FFF2-40B4-BE49-F238E27FC236}">
                <a16:creationId xmlns:a16="http://schemas.microsoft.com/office/drawing/2014/main" id="{4AD2CF06-5C87-7C24-3790-1010D491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3254" y="10369197"/>
            <a:ext cx="574780" cy="629004"/>
          </a:xfrm>
          <a:custGeom>
            <a:avLst/>
            <a:gdLst>
              <a:gd name="T0" fmla="*/ 2147483646 w 1576"/>
              <a:gd name="T1" fmla="*/ 2147483646 h 1725"/>
              <a:gd name="T2" fmla="*/ 2147483646 w 1576"/>
              <a:gd name="T3" fmla="*/ 2147483646 h 1725"/>
              <a:gd name="T4" fmla="*/ 2147483646 w 1576"/>
              <a:gd name="T5" fmla="*/ 2147483646 h 1725"/>
              <a:gd name="T6" fmla="*/ 2147483646 w 1576"/>
              <a:gd name="T7" fmla="*/ 2147483646 h 1725"/>
              <a:gd name="T8" fmla="*/ 2147483646 w 1576"/>
              <a:gd name="T9" fmla="*/ 2147483646 h 1725"/>
              <a:gd name="T10" fmla="*/ 2147483646 w 1576"/>
              <a:gd name="T11" fmla="*/ 2147483646 h 1725"/>
              <a:gd name="T12" fmla="*/ 2147483646 w 1576"/>
              <a:gd name="T13" fmla="*/ 2147483646 h 1725"/>
              <a:gd name="T14" fmla="*/ 2147483646 w 1576"/>
              <a:gd name="T15" fmla="*/ 2147483646 h 1725"/>
              <a:gd name="T16" fmla="*/ 2147483646 w 1576"/>
              <a:gd name="T17" fmla="*/ 2147483646 h 1725"/>
              <a:gd name="T18" fmla="*/ 2147483646 w 1576"/>
              <a:gd name="T19" fmla="*/ 2147483646 h 1725"/>
              <a:gd name="T20" fmla="*/ 2147483646 w 1576"/>
              <a:gd name="T21" fmla="*/ 0 h 1725"/>
              <a:gd name="T22" fmla="*/ 2147483646 w 1576"/>
              <a:gd name="T23" fmla="*/ 2147483646 h 1725"/>
              <a:gd name="T24" fmla="*/ 2147483646 w 1576"/>
              <a:gd name="T25" fmla="*/ 2147483646 h 1725"/>
              <a:gd name="T26" fmla="*/ 2147483646 w 1576"/>
              <a:gd name="T27" fmla="*/ 2147483646 h 1725"/>
              <a:gd name="T28" fmla="*/ 2147483646 w 1576"/>
              <a:gd name="T29" fmla="*/ 2147483646 h 1725"/>
              <a:gd name="T30" fmla="*/ 2147483646 w 1576"/>
              <a:gd name="T31" fmla="*/ 2147483646 h 1725"/>
              <a:gd name="T32" fmla="*/ 2147483646 w 1576"/>
              <a:gd name="T33" fmla="*/ 2147483646 h 1725"/>
              <a:gd name="T34" fmla="*/ 2147483646 w 1576"/>
              <a:gd name="T35" fmla="*/ 2147483646 h 1725"/>
              <a:gd name="T36" fmla="*/ 2147483646 w 1576"/>
              <a:gd name="T37" fmla="*/ 2147483646 h 1725"/>
              <a:gd name="T38" fmla="*/ 2147483646 w 1576"/>
              <a:gd name="T39" fmla="*/ 2147483646 h 1725"/>
              <a:gd name="T40" fmla="*/ 0 w 1576"/>
              <a:gd name="T41" fmla="*/ 2147483646 h 1725"/>
              <a:gd name="T42" fmla="*/ 0 w 1576"/>
              <a:gd name="T43" fmla="*/ 2147483646 h 1725"/>
              <a:gd name="T44" fmla="*/ 2147483646 w 1576"/>
              <a:gd name="T45" fmla="*/ 2147483646 h 1725"/>
              <a:gd name="T46" fmla="*/ 2147483646 w 1576"/>
              <a:gd name="T47" fmla="*/ 2147483646 h 1725"/>
              <a:gd name="T48" fmla="*/ 2147483646 w 1576"/>
              <a:gd name="T49" fmla="*/ 2147483646 h 1725"/>
              <a:gd name="T50" fmla="*/ 2147483646 w 1576"/>
              <a:gd name="T51" fmla="*/ 2147483646 h 1725"/>
              <a:gd name="T52" fmla="*/ 2147483646 w 1576"/>
              <a:gd name="T53" fmla="*/ 2147483646 h 1725"/>
              <a:gd name="T54" fmla="*/ 2147483646 w 1576"/>
              <a:gd name="T55" fmla="*/ 2147483646 h 1725"/>
              <a:gd name="T56" fmla="*/ 2147483646 w 1576"/>
              <a:gd name="T57" fmla="*/ 2147483646 h 1725"/>
              <a:gd name="T58" fmla="*/ 2147483646 w 1576"/>
              <a:gd name="T59" fmla="*/ 2147483646 h 1725"/>
              <a:gd name="T60" fmla="*/ 2147483646 w 1576"/>
              <a:gd name="T61" fmla="*/ 2147483646 h 1725"/>
              <a:gd name="T62" fmla="*/ 2147483646 w 1576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76" h="1725">
                <a:moveTo>
                  <a:pt x="1213" y="1128"/>
                </a:moveTo>
                <a:lnTo>
                  <a:pt x="1213" y="1128"/>
                </a:lnTo>
                <a:cubicBezTo>
                  <a:pt x="1362" y="1256"/>
                  <a:pt x="1362" y="1256"/>
                  <a:pt x="1362" y="1256"/>
                </a:cubicBezTo>
                <a:cubicBezTo>
                  <a:pt x="1277" y="1404"/>
                  <a:pt x="1064" y="1511"/>
                  <a:pt x="873" y="1553"/>
                </a:cubicBezTo>
                <a:cubicBezTo>
                  <a:pt x="873" y="766"/>
                  <a:pt x="873" y="766"/>
                  <a:pt x="873" y="766"/>
                </a:cubicBezTo>
                <a:cubicBezTo>
                  <a:pt x="1128" y="766"/>
                  <a:pt x="1128" y="766"/>
                  <a:pt x="1128" y="766"/>
                </a:cubicBezTo>
                <a:cubicBezTo>
                  <a:pt x="1128" y="596"/>
                  <a:pt x="1128" y="596"/>
                  <a:pt x="1128" y="596"/>
                </a:cubicBezTo>
                <a:cubicBezTo>
                  <a:pt x="873" y="596"/>
                  <a:pt x="873" y="596"/>
                  <a:pt x="873" y="596"/>
                </a:cubicBezTo>
                <a:cubicBezTo>
                  <a:pt x="873" y="490"/>
                  <a:pt x="873" y="490"/>
                  <a:pt x="873" y="490"/>
                </a:cubicBezTo>
                <a:cubicBezTo>
                  <a:pt x="979" y="468"/>
                  <a:pt x="1043" y="362"/>
                  <a:pt x="1043" y="255"/>
                </a:cubicBezTo>
                <a:cubicBezTo>
                  <a:pt x="1043" y="106"/>
                  <a:pt x="936" y="0"/>
                  <a:pt x="788" y="0"/>
                </a:cubicBezTo>
                <a:cubicBezTo>
                  <a:pt x="639" y="0"/>
                  <a:pt x="532" y="106"/>
                  <a:pt x="532" y="255"/>
                </a:cubicBezTo>
                <a:cubicBezTo>
                  <a:pt x="532" y="362"/>
                  <a:pt x="596" y="468"/>
                  <a:pt x="703" y="490"/>
                </a:cubicBezTo>
                <a:cubicBezTo>
                  <a:pt x="703" y="596"/>
                  <a:pt x="703" y="596"/>
                  <a:pt x="703" y="596"/>
                </a:cubicBezTo>
                <a:cubicBezTo>
                  <a:pt x="447" y="596"/>
                  <a:pt x="447" y="596"/>
                  <a:pt x="447" y="596"/>
                </a:cubicBezTo>
                <a:cubicBezTo>
                  <a:pt x="447" y="766"/>
                  <a:pt x="447" y="766"/>
                  <a:pt x="447" y="766"/>
                </a:cubicBezTo>
                <a:cubicBezTo>
                  <a:pt x="703" y="766"/>
                  <a:pt x="703" y="766"/>
                  <a:pt x="703" y="766"/>
                </a:cubicBezTo>
                <a:cubicBezTo>
                  <a:pt x="703" y="1553"/>
                  <a:pt x="703" y="1553"/>
                  <a:pt x="703" y="1553"/>
                </a:cubicBezTo>
                <a:cubicBezTo>
                  <a:pt x="511" y="1511"/>
                  <a:pt x="298" y="1404"/>
                  <a:pt x="213" y="1256"/>
                </a:cubicBezTo>
                <a:cubicBezTo>
                  <a:pt x="362" y="1128"/>
                  <a:pt x="362" y="1128"/>
                  <a:pt x="362" y="1128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447"/>
                  <a:pt x="425" y="1724"/>
                  <a:pt x="788" y="1724"/>
                </a:cubicBezTo>
                <a:cubicBezTo>
                  <a:pt x="1149" y="1724"/>
                  <a:pt x="1575" y="1447"/>
                  <a:pt x="1575" y="1128"/>
                </a:cubicBezTo>
                <a:cubicBezTo>
                  <a:pt x="1575" y="851"/>
                  <a:pt x="1575" y="851"/>
                  <a:pt x="1575" y="851"/>
                </a:cubicBezTo>
                <a:lnTo>
                  <a:pt x="1213" y="1128"/>
                </a:lnTo>
                <a:close/>
                <a:moveTo>
                  <a:pt x="788" y="170"/>
                </a:moveTo>
                <a:lnTo>
                  <a:pt x="788" y="170"/>
                </a:lnTo>
                <a:cubicBezTo>
                  <a:pt x="830" y="170"/>
                  <a:pt x="873" y="212"/>
                  <a:pt x="873" y="255"/>
                </a:cubicBezTo>
                <a:cubicBezTo>
                  <a:pt x="873" y="297"/>
                  <a:pt x="830" y="340"/>
                  <a:pt x="788" y="340"/>
                </a:cubicBezTo>
                <a:cubicBezTo>
                  <a:pt x="745" y="340"/>
                  <a:pt x="703" y="297"/>
                  <a:pt x="703" y="255"/>
                </a:cubicBezTo>
                <a:cubicBezTo>
                  <a:pt x="703" y="212"/>
                  <a:pt x="745" y="170"/>
                  <a:pt x="78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6E83B7F4-5A71-DD3E-2C7D-B47686394163}"/>
              </a:ext>
            </a:extLst>
          </p:cNvPr>
          <p:cNvSpPr/>
          <p:nvPr/>
        </p:nvSpPr>
        <p:spPr>
          <a:xfrm>
            <a:off x="19917842" y="0"/>
            <a:ext cx="3444183" cy="13716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254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EA8C9E92-6EDB-8650-DE4F-38D443DD045A}"/>
              </a:ext>
            </a:extLst>
          </p:cNvPr>
          <p:cNvSpPr/>
          <p:nvPr/>
        </p:nvSpPr>
        <p:spPr>
          <a:xfrm rot="18480000">
            <a:off x="19080937" y="5143484"/>
            <a:ext cx="1289035" cy="1470590"/>
          </a:xfrm>
          <a:custGeom>
            <a:avLst/>
            <a:gdLst>
              <a:gd name="csX0" fmla="*/ 6846866 w 6846866"/>
              <a:gd name="csY0" fmla="*/ 2461857 h 7811216"/>
              <a:gd name="csX1" fmla="*/ 0 w 6846866"/>
              <a:gd name="csY1" fmla="*/ 7811216 h 7811216"/>
              <a:gd name="csX2" fmla="*/ 3809784 w 6846866"/>
              <a:gd name="csY2" fmla="*/ 0 h 7811216"/>
              <a:gd name="csX3" fmla="*/ 3832726 w 6846866"/>
              <a:gd name="csY3" fmla="*/ 10639 h 7811216"/>
              <a:gd name="csX4" fmla="*/ 6573950 w 6846866"/>
              <a:gd name="csY4" fmla="*/ 2130176 h 7811216"/>
              <a:gd name="csX5" fmla="*/ 6846866 w 6846866"/>
              <a:gd name="csY5" fmla="*/ 2461857 h 78112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846866" h="7811216">
                <a:moveTo>
                  <a:pt x="6846866" y="2461857"/>
                </a:moveTo>
                <a:lnTo>
                  <a:pt x="0" y="7811216"/>
                </a:lnTo>
                <a:lnTo>
                  <a:pt x="3809784" y="0"/>
                </a:lnTo>
                <a:lnTo>
                  <a:pt x="3832726" y="10639"/>
                </a:lnTo>
                <a:cubicBezTo>
                  <a:pt x="4852531" y="514060"/>
                  <a:pt x="5788319" y="1223278"/>
                  <a:pt x="6573950" y="2130176"/>
                </a:cubicBezTo>
                <a:lnTo>
                  <a:pt x="6846866" y="24618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AF972197-EF89-2E11-8BE6-27FB0FC4E160}"/>
              </a:ext>
            </a:extLst>
          </p:cNvPr>
          <p:cNvSpPr/>
          <p:nvPr/>
        </p:nvSpPr>
        <p:spPr>
          <a:xfrm rot="18480000">
            <a:off x="19118115" y="5239345"/>
            <a:ext cx="717182" cy="1635510"/>
          </a:xfrm>
          <a:custGeom>
            <a:avLst/>
            <a:gdLst>
              <a:gd name="csX0" fmla="*/ 3809398 w 3809398"/>
              <a:gd name="csY0" fmla="*/ 876786 h 8687207"/>
              <a:gd name="csX1" fmla="*/ 0 w 3809398"/>
              <a:gd name="csY1" fmla="*/ 8687207 h 8687207"/>
              <a:gd name="csX2" fmla="*/ 0 w 3809398"/>
              <a:gd name="csY2" fmla="*/ 0 h 8687207"/>
              <a:gd name="csX3" fmla="*/ 207164 w 3809398"/>
              <a:gd name="csY3" fmla="*/ 586 h 8687207"/>
              <a:gd name="csX4" fmla="*/ 3487588 w 3809398"/>
              <a:gd name="csY4" fmla="*/ 727542 h 8687207"/>
              <a:gd name="csX5" fmla="*/ 3809398 w 3809398"/>
              <a:gd name="csY5" fmla="*/ 876786 h 86872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398" h="8687207">
                <a:moveTo>
                  <a:pt x="3809398" y="876786"/>
                </a:moveTo>
                <a:lnTo>
                  <a:pt x="0" y="8687207"/>
                </a:lnTo>
                <a:lnTo>
                  <a:pt x="0" y="0"/>
                </a:lnTo>
                <a:lnTo>
                  <a:pt x="207164" y="586"/>
                </a:lnTo>
                <a:cubicBezTo>
                  <a:pt x="1332292" y="30674"/>
                  <a:pt x="2447814" y="275701"/>
                  <a:pt x="3487588" y="727542"/>
                </a:cubicBezTo>
                <a:lnTo>
                  <a:pt x="3809398" y="8767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06B12B0-D8E8-2E9A-D7CB-C93CD7752E11}"/>
              </a:ext>
            </a:extLst>
          </p:cNvPr>
          <p:cNvSpPr/>
          <p:nvPr/>
        </p:nvSpPr>
        <p:spPr>
          <a:xfrm rot="18480000">
            <a:off x="18671253" y="5811171"/>
            <a:ext cx="717153" cy="1635624"/>
          </a:xfrm>
          <a:custGeom>
            <a:avLst/>
            <a:gdLst>
              <a:gd name="csX0" fmla="*/ 3809242 w 3809243"/>
              <a:gd name="csY0" fmla="*/ 477 h 8687814"/>
              <a:gd name="csX1" fmla="*/ 3809243 w 3809243"/>
              <a:gd name="csY1" fmla="*/ 8687814 h 8687814"/>
              <a:gd name="csX2" fmla="*/ 0 w 3809243"/>
              <a:gd name="csY2" fmla="*/ 877708 h 8687814"/>
              <a:gd name="csX3" fmla="*/ 322520 w 3809243"/>
              <a:gd name="csY3" fmla="*/ 727290 h 8687814"/>
              <a:gd name="csX4" fmla="*/ 3639882 w 3809243"/>
              <a:gd name="csY4" fmla="*/ 0 h 8687814"/>
              <a:gd name="csX5" fmla="*/ 3809242 w 3809243"/>
              <a:gd name="csY5" fmla="*/ 477 h 86878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809243" h="8687814">
                <a:moveTo>
                  <a:pt x="3809242" y="477"/>
                </a:moveTo>
                <a:lnTo>
                  <a:pt x="3809243" y="8687814"/>
                </a:lnTo>
                <a:lnTo>
                  <a:pt x="0" y="877708"/>
                </a:lnTo>
                <a:lnTo>
                  <a:pt x="322520" y="727290"/>
                </a:lnTo>
                <a:cubicBezTo>
                  <a:pt x="1385552" y="263495"/>
                  <a:pt x="2513386" y="23772"/>
                  <a:pt x="3639882" y="0"/>
                </a:cubicBezTo>
                <a:lnTo>
                  <a:pt x="3809242" y="4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20A0151C-560F-6E27-F3A5-5A324A8B9D85}"/>
              </a:ext>
            </a:extLst>
          </p:cNvPr>
          <p:cNvSpPr/>
          <p:nvPr/>
        </p:nvSpPr>
        <p:spPr>
          <a:xfrm rot="18480000">
            <a:off x="18286915" y="6171445"/>
            <a:ext cx="1270635" cy="1469822"/>
          </a:xfrm>
          <a:custGeom>
            <a:avLst/>
            <a:gdLst>
              <a:gd name="csX0" fmla="*/ 2941335 w 6749130"/>
              <a:gd name="csY0" fmla="*/ 0 h 7807136"/>
              <a:gd name="csX1" fmla="*/ 6749130 w 6749130"/>
              <a:gd name="csY1" fmla="*/ 7807136 h 7807136"/>
              <a:gd name="csX2" fmla="*/ 0 w 6749130"/>
              <a:gd name="csY2" fmla="*/ 2341798 h 7807136"/>
              <a:gd name="csX3" fmla="*/ 118423 w 6749130"/>
              <a:gd name="csY3" fmla="*/ 2195576 h 7807136"/>
              <a:gd name="csX4" fmla="*/ 1404198 w 6749130"/>
              <a:gd name="csY4" fmla="*/ 964438 h 7807136"/>
              <a:gd name="csX5" fmla="*/ 2909824 w 6749130"/>
              <a:gd name="csY5" fmla="*/ 14695 h 7807136"/>
              <a:gd name="csX6" fmla="*/ 2941335 w 6749130"/>
              <a:gd name="csY6" fmla="*/ 0 h 78071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6749130" h="7807136">
                <a:moveTo>
                  <a:pt x="2941335" y="0"/>
                </a:moveTo>
                <a:lnTo>
                  <a:pt x="6749130" y="7807136"/>
                </a:lnTo>
                <a:lnTo>
                  <a:pt x="0" y="2341798"/>
                </a:lnTo>
                <a:lnTo>
                  <a:pt x="118423" y="2195576"/>
                </a:lnTo>
                <a:cubicBezTo>
                  <a:pt x="497173" y="1751103"/>
                  <a:pt x="926102" y="1337968"/>
                  <a:pt x="1404198" y="964438"/>
                </a:cubicBezTo>
                <a:cubicBezTo>
                  <a:pt x="1882294" y="590909"/>
                  <a:pt x="2386926" y="274667"/>
                  <a:pt x="2909824" y="14695"/>
                </a:cubicBezTo>
                <a:lnTo>
                  <a:pt x="29413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0EB65A5C-59A4-2137-D4D7-025A954C71BC}"/>
              </a:ext>
            </a:extLst>
          </p:cNvPr>
          <p:cNvSpPr/>
          <p:nvPr/>
        </p:nvSpPr>
        <p:spPr>
          <a:xfrm rot="18480000">
            <a:off x="18202134" y="6662716"/>
            <a:ext cx="1593708" cy="1029426"/>
          </a:xfrm>
          <a:custGeom>
            <a:avLst/>
            <a:gdLst>
              <a:gd name="csX0" fmla="*/ 8465172 w 8465172"/>
              <a:gd name="csY0" fmla="*/ 5467921 h 5467921"/>
              <a:gd name="csX1" fmla="*/ 0 w 8465172"/>
              <a:gd name="csY1" fmla="*/ 3513583 h 5467921"/>
              <a:gd name="csX2" fmla="*/ 77187 w 8465172"/>
              <a:gd name="csY2" fmla="*/ 3200231 h 5467921"/>
              <a:gd name="csX3" fmla="*/ 1585416 w 8465172"/>
              <a:gd name="csY3" fmla="*/ 157355 h 5467921"/>
              <a:gd name="csX4" fmla="*/ 1712853 w 8465172"/>
              <a:gd name="csY4" fmla="*/ 0 h 5467921"/>
              <a:gd name="csX5" fmla="*/ 8465172 w 8465172"/>
              <a:gd name="csY5" fmla="*/ 5467921 h 54679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5172" h="5467921">
                <a:moveTo>
                  <a:pt x="8465172" y="5467921"/>
                </a:moveTo>
                <a:lnTo>
                  <a:pt x="0" y="3513583"/>
                </a:lnTo>
                <a:lnTo>
                  <a:pt x="77187" y="3200231"/>
                </a:lnTo>
                <a:cubicBezTo>
                  <a:pt x="372776" y="2112947"/>
                  <a:pt x="878226" y="1076608"/>
                  <a:pt x="1585416" y="157355"/>
                </a:cubicBezTo>
                <a:lnTo>
                  <a:pt x="1712853" y="0"/>
                </a:lnTo>
                <a:lnTo>
                  <a:pt x="8465172" y="54679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8D6BB8F4-0CC3-D01D-3153-040376093DC9}"/>
              </a:ext>
            </a:extLst>
          </p:cNvPr>
          <p:cNvSpPr/>
          <p:nvPr/>
        </p:nvSpPr>
        <p:spPr>
          <a:xfrm rot="18480000">
            <a:off x="18579408" y="7149500"/>
            <a:ext cx="1635502" cy="735984"/>
          </a:xfrm>
          <a:custGeom>
            <a:avLst/>
            <a:gdLst>
              <a:gd name="csX0" fmla="*/ 8687168 w 8687168"/>
              <a:gd name="csY0" fmla="*/ 1954487 h 3909268"/>
              <a:gd name="csX1" fmla="*/ 220080 w 8687168"/>
              <a:gd name="csY1" fmla="*/ 3909268 h 3909268"/>
              <a:gd name="csX2" fmla="*/ 200598 w 8687168"/>
              <a:gd name="csY2" fmla="*/ 3829185 h 3909268"/>
              <a:gd name="csX3" fmla="*/ 208480 w 8687168"/>
              <a:gd name="csY3" fmla="*/ 52241 h 3909268"/>
              <a:gd name="csX4" fmla="*/ 221348 w 8687168"/>
              <a:gd name="csY4" fmla="*/ 0 h 3909268"/>
              <a:gd name="csX5" fmla="*/ 8687168 w 8687168"/>
              <a:gd name="csY5" fmla="*/ 1954487 h 39092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687168" h="3909268">
                <a:moveTo>
                  <a:pt x="8687168" y="1954487"/>
                </a:moveTo>
                <a:lnTo>
                  <a:pt x="220080" y="3909268"/>
                </a:lnTo>
                <a:lnTo>
                  <a:pt x="200598" y="3829185"/>
                </a:lnTo>
                <a:cubicBezTo>
                  <a:pt x="-71375" y="2578973"/>
                  <a:pt x="-64892" y="1288600"/>
                  <a:pt x="208480" y="52241"/>
                </a:cubicBezTo>
                <a:lnTo>
                  <a:pt x="221348" y="0"/>
                </a:lnTo>
                <a:lnTo>
                  <a:pt x="8687168" y="195448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70B40A12-741D-8841-FF26-84DD0D8C2F3F}"/>
              </a:ext>
            </a:extLst>
          </p:cNvPr>
          <p:cNvSpPr/>
          <p:nvPr/>
        </p:nvSpPr>
        <p:spPr>
          <a:xfrm rot="18480000">
            <a:off x="19017638" y="7311708"/>
            <a:ext cx="1593219" cy="1006631"/>
          </a:xfrm>
          <a:custGeom>
            <a:avLst/>
            <a:gdLst>
              <a:gd name="csX0" fmla="*/ 8462572 w 8462572"/>
              <a:gd name="csY0" fmla="*/ 0 h 5346839"/>
              <a:gd name="csX1" fmla="*/ 1618929 w 8462572"/>
              <a:gd name="csY1" fmla="*/ 5346839 h 5346839"/>
              <a:gd name="csX2" fmla="*/ 1363125 w 8462572"/>
              <a:gd name="csY2" fmla="*/ 5001790 h 5346839"/>
              <a:gd name="csX3" fmla="*/ 70695 w 8462572"/>
              <a:gd name="csY3" fmla="*/ 2244349 h 5346839"/>
              <a:gd name="csX4" fmla="*/ 0 w 8462572"/>
              <a:gd name="csY4" fmla="*/ 1953739 h 5346839"/>
              <a:gd name="csX5" fmla="*/ 8462572 w 8462572"/>
              <a:gd name="csY5" fmla="*/ 0 h 53468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8462572" h="5346839">
                <a:moveTo>
                  <a:pt x="8462572" y="0"/>
                </a:moveTo>
                <a:lnTo>
                  <a:pt x="1618929" y="5346839"/>
                </a:lnTo>
                <a:lnTo>
                  <a:pt x="1363125" y="5001790"/>
                </a:lnTo>
                <a:cubicBezTo>
                  <a:pt x="759465" y="4142809"/>
                  <a:pt x="330469" y="3208893"/>
                  <a:pt x="70695" y="2244349"/>
                </a:cubicBezTo>
                <a:lnTo>
                  <a:pt x="0" y="1953739"/>
                </a:lnTo>
                <a:lnTo>
                  <a:pt x="8462572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5BBA1B7-EBD9-0842-CF8E-AF78D1FB36EB}"/>
              </a:ext>
            </a:extLst>
          </p:cNvPr>
          <p:cNvSpPr/>
          <p:nvPr/>
        </p:nvSpPr>
        <p:spPr>
          <a:xfrm>
            <a:off x="18550807" y="5501175"/>
            <a:ext cx="2713654" cy="271365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4" name="Circle: Hollow 223">
            <a:extLst>
              <a:ext uri="{FF2B5EF4-FFF2-40B4-BE49-F238E27FC236}">
                <a16:creationId xmlns:a16="http://schemas.microsoft.com/office/drawing/2014/main" id="{C76A32AA-8A36-76D5-BFDA-C428A2A572FA}"/>
              </a:ext>
            </a:extLst>
          </p:cNvPr>
          <p:cNvSpPr/>
          <p:nvPr/>
        </p:nvSpPr>
        <p:spPr>
          <a:xfrm>
            <a:off x="17813132" y="4763500"/>
            <a:ext cx="4189004" cy="4189004"/>
          </a:xfrm>
          <a:prstGeom prst="donut">
            <a:avLst>
              <a:gd name="adj" fmla="val 10557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5" name="Freeform 14">
            <a:extLst>
              <a:ext uri="{FF2B5EF4-FFF2-40B4-BE49-F238E27FC236}">
                <a16:creationId xmlns:a16="http://schemas.microsoft.com/office/drawing/2014/main" id="{4A3D06BF-D166-5D15-DDB9-7B3252168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056" y="6396425"/>
            <a:ext cx="923156" cy="923155"/>
          </a:xfrm>
          <a:custGeom>
            <a:avLst/>
            <a:gdLst>
              <a:gd name="T0" fmla="*/ 2147483646 w 1725"/>
              <a:gd name="T1" fmla="*/ 0 h 1725"/>
              <a:gd name="T2" fmla="*/ 2147483646 w 1725"/>
              <a:gd name="T3" fmla="*/ 0 h 1725"/>
              <a:gd name="T4" fmla="*/ 0 w 1725"/>
              <a:gd name="T5" fmla="*/ 2147483646 h 1725"/>
              <a:gd name="T6" fmla="*/ 2147483646 w 1725"/>
              <a:gd name="T7" fmla="*/ 2147483646 h 1725"/>
              <a:gd name="T8" fmla="*/ 2147483646 w 1725"/>
              <a:gd name="T9" fmla="*/ 2147483646 h 1725"/>
              <a:gd name="T10" fmla="*/ 2147483646 w 1725"/>
              <a:gd name="T11" fmla="*/ 0 h 1725"/>
              <a:gd name="T12" fmla="*/ 2147483646 w 1725"/>
              <a:gd name="T13" fmla="*/ 2147483646 h 1725"/>
              <a:gd name="T14" fmla="*/ 2147483646 w 1725"/>
              <a:gd name="T15" fmla="*/ 2147483646 h 1725"/>
              <a:gd name="T16" fmla="*/ 2147483646 w 1725"/>
              <a:gd name="T17" fmla="*/ 2147483646 h 1725"/>
              <a:gd name="T18" fmla="*/ 2147483646 w 1725"/>
              <a:gd name="T19" fmla="*/ 2147483646 h 1725"/>
              <a:gd name="T20" fmla="*/ 2147483646 w 1725"/>
              <a:gd name="T21" fmla="*/ 2147483646 h 1725"/>
              <a:gd name="T22" fmla="*/ 2147483646 w 1725"/>
              <a:gd name="T23" fmla="*/ 2147483646 h 1725"/>
              <a:gd name="T24" fmla="*/ 2147483646 w 1725"/>
              <a:gd name="T25" fmla="*/ 2147483646 h 1725"/>
              <a:gd name="T26" fmla="*/ 2147483646 w 1725"/>
              <a:gd name="T27" fmla="*/ 2147483646 h 1725"/>
              <a:gd name="T28" fmla="*/ 2147483646 w 1725"/>
              <a:gd name="T29" fmla="*/ 2147483646 h 1725"/>
              <a:gd name="T30" fmla="*/ 2147483646 w 1725"/>
              <a:gd name="T31" fmla="*/ 2147483646 h 1725"/>
              <a:gd name="T32" fmla="*/ 2147483646 w 1725"/>
              <a:gd name="T33" fmla="*/ 2147483646 h 1725"/>
              <a:gd name="T34" fmla="*/ 2147483646 w 1725"/>
              <a:gd name="T35" fmla="*/ 2147483646 h 1725"/>
              <a:gd name="T36" fmla="*/ 2147483646 w 1725"/>
              <a:gd name="T37" fmla="*/ 2147483646 h 1725"/>
              <a:gd name="T38" fmla="*/ 2147483646 w 1725"/>
              <a:gd name="T39" fmla="*/ 2147483646 h 1725"/>
              <a:gd name="T40" fmla="*/ 2147483646 w 1725"/>
              <a:gd name="T41" fmla="*/ 2147483646 h 1725"/>
              <a:gd name="T42" fmla="*/ 2147483646 w 1725"/>
              <a:gd name="T43" fmla="*/ 2147483646 h 1725"/>
              <a:gd name="T44" fmla="*/ 2147483646 w 1725"/>
              <a:gd name="T45" fmla="*/ 2147483646 h 1725"/>
              <a:gd name="T46" fmla="*/ 2147483646 w 1725"/>
              <a:gd name="T47" fmla="*/ 2147483646 h 1725"/>
              <a:gd name="T48" fmla="*/ 2147483646 w 1725"/>
              <a:gd name="T49" fmla="*/ 2147483646 h 1725"/>
              <a:gd name="T50" fmla="*/ 2147483646 w 1725"/>
              <a:gd name="T51" fmla="*/ 2147483646 h 1725"/>
              <a:gd name="T52" fmla="*/ 2147483646 w 1725"/>
              <a:gd name="T53" fmla="*/ 2147483646 h 1725"/>
              <a:gd name="T54" fmla="*/ 2147483646 w 1725"/>
              <a:gd name="T55" fmla="*/ 2147483646 h 1725"/>
              <a:gd name="T56" fmla="*/ 2147483646 w 1725"/>
              <a:gd name="T57" fmla="*/ 2147483646 h 1725"/>
              <a:gd name="T58" fmla="*/ 2147483646 w 1725"/>
              <a:gd name="T59" fmla="*/ 2147483646 h 1725"/>
              <a:gd name="T60" fmla="*/ 2147483646 w 1725"/>
              <a:gd name="T61" fmla="*/ 2147483646 h 1725"/>
              <a:gd name="T62" fmla="*/ 2147483646 w 1725"/>
              <a:gd name="T63" fmla="*/ 2147483646 h 1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25" h="1725">
                <a:moveTo>
                  <a:pt x="872" y="0"/>
                </a:moveTo>
                <a:lnTo>
                  <a:pt x="872" y="0"/>
                </a:lnTo>
                <a:cubicBezTo>
                  <a:pt x="383" y="0"/>
                  <a:pt x="0" y="383"/>
                  <a:pt x="0" y="851"/>
                </a:cubicBezTo>
                <a:cubicBezTo>
                  <a:pt x="0" y="1341"/>
                  <a:pt x="383" y="1724"/>
                  <a:pt x="872" y="1724"/>
                </a:cubicBezTo>
                <a:cubicBezTo>
                  <a:pt x="1341" y="1724"/>
                  <a:pt x="1724" y="1341"/>
                  <a:pt x="1724" y="851"/>
                </a:cubicBezTo>
                <a:cubicBezTo>
                  <a:pt x="1724" y="383"/>
                  <a:pt x="1341" y="0"/>
                  <a:pt x="872" y="0"/>
                </a:cubicBezTo>
                <a:close/>
                <a:moveTo>
                  <a:pt x="447" y="1405"/>
                </a:moveTo>
                <a:lnTo>
                  <a:pt x="447" y="1405"/>
                </a:lnTo>
                <a:cubicBezTo>
                  <a:pt x="469" y="1319"/>
                  <a:pt x="702" y="1256"/>
                  <a:pt x="872" y="1256"/>
                </a:cubicBezTo>
                <a:cubicBezTo>
                  <a:pt x="1022" y="1256"/>
                  <a:pt x="1256" y="1319"/>
                  <a:pt x="1298" y="1405"/>
                </a:cubicBezTo>
                <a:cubicBezTo>
                  <a:pt x="1171" y="1490"/>
                  <a:pt x="1022" y="1554"/>
                  <a:pt x="872" y="1554"/>
                </a:cubicBezTo>
                <a:cubicBezTo>
                  <a:pt x="702" y="1554"/>
                  <a:pt x="554" y="1490"/>
                  <a:pt x="447" y="1405"/>
                </a:cubicBezTo>
                <a:close/>
                <a:moveTo>
                  <a:pt x="1426" y="1277"/>
                </a:moveTo>
                <a:lnTo>
                  <a:pt x="1426" y="1277"/>
                </a:lnTo>
                <a:cubicBezTo>
                  <a:pt x="1298" y="1128"/>
                  <a:pt x="1001" y="1064"/>
                  <a:pt x="872" y="1064"/>
                </a:cubicBezTo>
                <a:cubicBezTo>
                  <a:pt x="745" y="1064"/>
                  <a:pt x="447" y="1128"/>
                  <a:pt x="319" y="1277"/>
                </a:cubicBezTo>
                <a:cubicBezTo>
                  <a:pt x="234" y="1171"/>
                  <a:pt x="170" y="1022"/>
                  <a:pt x="170" y="851"/>
                </a:cubicBezTo>
                <a:cubicBezTo>
                  <a:pt x="170" y="468"/>
                  <a:pt x="490" y="170"/>
                  <a:pt x="872" y="170"/>
                </a:cubicBezTo>
                <a:cubicBezTo>
                  <a:pt x="1256" y="170"/>
                  <a:pt x="1554" y="468"/>
                  <a:pt x="1554" y="851"/>
                </a:cubicBezTo>
                <a:cubicBezTo>
                  <a:pt x="1554" y="1022"/>
                  <a:pt x="1511" y="1171"/>
                  <a:pt x="1426" y="1277"/>
                </a:cubicBezTo>
                <a:close/>
                <a:moveTo>
                  <a:pt x="872" y="341"/>
                </a:moveTo>
                <a:lnTo>
                  <a:pt x="872" y="341"/>
                </a:lnTo>
                <a:cubicBezTo>
                  <a:pt x="702" y="341"/>
                  <a:pt x="554" y="468"/>
                  <a:pt x="554" y="638"/>
                </a:cubicBezTo>
                <a:cubicBezTo>
                  <a:pt x="554" y="809"/>
                  <a:pt x="702" y="937"/>
                  <a:pt x="872" y="937"/>
                </a:cubicBezTo>
                <a:cubicBezTo>
                  <a:pt x="1043" y="937"/>
                  <a:pt x="1171" y="809"/>
                  <a:pt x="1171" y="638"/>
                </a:cubicBezTo>
                <a:cubicBezTo>
                  <a:pt x="1171" y="468"/>
                  <a:pt x="1043" y="341"/>
                  <a:pt x="872" y="341"/>
                </a:cubicBezTo>
                <a:close/>
                <a:moveTo>
                  <a:pt x="872" y="766"/>
                </a:moveTo>
                <a:lnTo>
                  <a:pt x="872" y="766"/>
                </a:lnTo>
                <a:cubicBezTo>
                  <a:pt x="787" y="766"/>
                  <a:pt x="745" y="723"/>
                  <a:pt x="745" y="638"/>
                </a:cubicBezTo>
                <a:cubicBezTo>
                  <a:pt x="745" y="574"/>
                  <a:pt x="787" y="511"/>
                  <a:pt x="872" y="511"/>
                </a:cubicBezTo>
                <a:cubicBezTo>
                  <a:pt x="937" y="511"/>
                  <a:pt x="1001" y="574"/>
                  <a:pt x="1001" y="638"/>
                </a:cubicBezTo>
                <a:cubicBezTo>
                  <a:pt x="1001" y="723"/>
                  <a:pt x="937" y="766"/>
                  <a:pt x="872" y="7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d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5714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9" dur="1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5714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2" dur="1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3" dur="1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5714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56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57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5714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0" dur="1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1" dur="1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 p14:presetBounceEnd="57143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4" dur="1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5" dur="1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57143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68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69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 p14:presetBounceEnd="5714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72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73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6" grpId="0"/>
          <p:bldP spid="167" grpId="0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  <p:bldP spid="2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6" grpId="0"/>
          <p:bldP spid="167" grpId="0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  <p:bldP spid="225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22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Orange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DD687"/>
      </a:accent1>
      <a:accent2>
        <a:srgbClr val="FCB528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15103</TotalTime>
  <Words>930</Words>
  <Application>Microsoft Office PowerPoint</Application>
  <PresentationFormat>Custom</PresentationFormat>
  <Paragraphs>240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177</dc:title>
  <dc:creator>Slide Ocean</dc:creator>
  <cp:keywords>SlideOcean.net</cp:keywords>
  <cp:lastModifiedBy>SO</cp:lastModifiedBy>
  <cp:revision>3854</cp:revision>
  <dcterms:created xsi:type="dcterms:W3CDTF">2024-04-24T08:43:56Z</dcterms:created>
  <dcterms:modified xsi:type="dcterms:W3CDTF">2026-01-18T02:13:51Z</dcterms:modified>
</cp:coreProperties>
</file>