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85" r:id="rId11"/>
    <p:sldId id="2147378267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83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B0A0E"/>
    <a:srgbClr val="B5A6CE"/>
    <a:srgbClr val="1C1C1C"/>
    <a:srgbClr val="FFFFFF"/>
    <a:srgbClr val="D5D4DD"/>
    <a:srgbClr val="ECBA9C"/>
    <a:srgbClr val="F5CDBB"/>
    <a:srgbClr val="EFC6AC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69128" autoAdjust="0"/>
  </p:normalViewPr>
  <p:slideViewPr>
    <p:cSldViewPr snapToGrid="0">
      <p:cViewPr>
        <p:scale>
          <a:sx n="50" d="100"/>
          <a:sy n="50" d="100"/>
        </p:scale>
        <p:origin x="420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200">
            <a:extLst>
              <a:ext uri="{FF2B5EF4-FFF2-40B4-BE49-F238E27FC236}">
                <a16:creationId xmlns:a16="http://schemas.microsoft.com/office/drawing/2014/main" id="{7EB6AA94-9DFB-B63E-2BC5-0ABA39354391}"/>
              </a:ext>
            </a:extLst>
          </p:cNvPr>
          <p:cNvSpPr txBox="1"/>
          <p:nvPr/>
        </p:nvSpPr>
        <p:spPr>
          <a:xfrm flipH="1">
            <a:off x="7560986" y="3374637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2023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DFC2A8BB-D3DC-FDFC-51CF-A89C0D13676E}"/>
              </a:ext>
            </a:extLst>
          </p:cNvPr>
          <p:cNvSpPr txBox="1"/>
          <p:nvPr/>
        </p:nvSpPr>
        <p:spPr>
          <a:xfrm flipH="1">
            <a:off x="7560986" y="6729681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2025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1EDAE22A-6D99-7C79-2767-B6A39E7D5DB0}"/>
              </a:ext>
            </a:extLst>
          </p:cNvPr>
          <p:cNvSpPr txBox="1"/>
          <p:nvPr/>
        </p:nvSpPr>
        <p:spPr>
          <a:xfrm flipH="1">
            <a:off x="7560986" y="10084725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2027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7" name="Textbox 200">
            <a:extLst>
              <a:ext uri="{FF2B5EF4-FFF2-40B4-BE49-F238E27FC236}">
                <a16:creationId xmlns:a16="http://schemas.microsoft.com/office/drawing/2014/main" id="{8F7D4125-53A7-1062-9623-96B002B991AA}"/>
              </a:ext>
            </a:extLst>
          </p:cNvPr>
          <p:cNvSpPr txBox="1"/>
          <p:nvPr/>
        </p:nvSpPr>
        <p:spPr>
          <a:xfrm>
            <a:off x="14073038" y="5052159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2024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9" name="Textbox 200">
            <a:extLst>
              <a:ext uri="{FF2B5EF4-FFF2-40B4-BE49-F238E27FC236}">
                <a16:creationId xmlns:a16="http://schemas.microsoft.com/office/drawing/2014/main" id="{47A8B376-62AA-9D18-4222-22C4A71C709A}"/>
              </a:ext>
            </a:extLst>
          </p:cNvPr>
          <p:cNvSpPr txBox="1"/>
          <p:nvPr/>
        </p:nvSpPr>
        <p:spPr>
          <a:xfrm>
            <a:off x="14073038" y="8407203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2026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8FB8474F-51ED-7A83-AA8B-11B3AA54945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176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98D05B8-04BD-11A3-1586-2F3DBC7379DF}"/>
              </a:ext>
            </a:extLst>
          </p:cNvPr>
          <p:cNvGrpSpPr/>
          <p:nvPr/>
        </p:nvGrpSpPr>
        <p:grpSpPr>
          <a:xfrm>
            <a:off x="6949947" y="3944471"/>
            <a:ext cx="5242053" cy="1362635"/>
            <a:chOff x="6949947" y="3944471"/>
            <a:chExt cx="5242053" cy="1362635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912CE63-032D-D305-ADC5-9E9B280CCC84}"/>
                </a:ext>
              </a:extLst>
            </p:cNvPr>
            <p:cNvSpPr/>
            <p:nvPr/>
          </p:nvSpPr>
          <p:spPr>
            <a:xfrm>
              <a:off x="6949947" y="4140200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47045E5-DB9B-C2A8-B309-B453862C6705}"/>
                </a:ext>
              </a:extLst>
            </p:cNvPr>
            <p:cNvSpPr/>
            <p:nvPr/>
          </p:nvSpPr>
          <p:spPr>
            <a:xfrm>
              <a:off x="10829365" y="3944471"/>
              <a:ext cx="1362635" cy="136263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7EEA50D-1456-D733-AF5A-A3D7BE9D65A8}"/>
              </a:ext>
            </a:extLst>
          </p:cNvPr>
          <p:cNvGrpSpPr/>
          <p:nvPr/>
        </p:nvGrpSpPr>
        <p:grpSpPr>
          <a:xfrm>
            <a:off x="2730501" y="4065467"/>
            <a:ext cx="3347356" cy="1081360"/>
            <a:chOff x="3175479" y="4087829"/>
            <a:chExt cx="2902377" cy="1081360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59905B80-AC25-3F76-F842-9B8FF741A107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44A9EEF9-A58A-D981-F8EE-6A0D5E8355E9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" name="Group 13">
            <a:extLst>
              <a:ext uri="{FF2B5EF4-FFF2-40B4-BE49-F238E27FC236}">
                <a16:creationId xmlns:a16="http://schemas.microsoft.com/office/drawing/2014/main" id="{A1843495-6E8F-19B2-AE37-B183B5DE179E}"/>
              </a:ext>
            </a:extLst>
          </p:cNvPr>
          <p:cNvGrpSpPr>
            <a:grpSpLocks/>
          </p:cNvGrpSpPr>
          <p:nvPr/>
        </p:nvGrpSpPr>
        <p:grpSpPr bwMode="auto">
          <a:xfrm>
            <a:off x="11220149" y="4241426"/>
            <a:ext cx="581066" cy="768724"/>
            <a:chOff x="13220785" y="3180600"/>
            <a:chExt cx="408523" cy="540397"/>
          </a:xfrm>
          <a:solidFill>
            <a:schemeClr val="bg1"/>
          </a:solidFill>
        </p:grpSpPr>
        <p:sp>
          <p:nvSpPr>
            <p:cNvPr id="21" name="Freeform 48">
              <a:extLst>
                <a:ext uri="{FF2B5EF4-FFF2-40B4-BE49-F238E27FC236}">
                  <a16:creationId xmlns:a16="http://schemas.microsoft.com/office/drawing/2014/main" id="{7CF9505F-350D-2605-9F0B-0167E246E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" name="Freeform 49">
              <a:extLst>
                <a:ext uri="{FF2B5EF4-FFF2-40B4-BE49-F238E27FC236}">
                  <a16:creationId xmlns:a16="http://schemas.microsoft.com/office/drawing/2014/main" id="{4278D5D7-F315-C0D9-DFA1-3E4AAF333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3" name="Freeform 50">
              <a:extLst>
                <a:ext uri="{FF2B5EF4-FFF2-40B4-BE49-F238E27FC236}">
                  <a16:creationId xmlns:a16="http://schemas.microsoft.com/office/drawing/2014/main" id="{AE7768CF-2CDA-6EDC-F577-69A9A11FFC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4" name="Freeform 51">
              <a:extLst>
                <a:ext uri="{FF2B5EF4-FFF2-40B4-BE49-F238E27FC236}">
                  <a16:creationId xmlns:a16="http://schemas.microsoft.com/office/drawing/2014/main" id="{F9407043-A0AC-2911-5CFF-91942B3D5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3B43C40-3FF7-D33B-7DCC-448D3A06B563}"/>
              </a:ext>
            </a:extLst>
          </p:cNvPr>
          <p:cNvGrpSpPr/>
          <p:nvPr/>
        </p:nvGrpSpPr>
        <p:grpSpPr>
          <a:xfrm>
            <a:off x="6949947" y="7299515"/>
            <a:ext cx="5242053" cy="1362635"/>
            <a:chOff x="6949947" y="7299515"/>
            <a:chExt cx="5242053" cy="1362635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9155043-67E0-03D3-BBBC-E091B16F22D5}"/>
                </a:ext>
              </a:extLst>
            </p:cNvPr>
            <p:cNvSpPr/>
            <p:nvPr/>
          </p:nvSpPr>
          <p:spPr>
            <a:xfrm>
              <a:off x="6949947" y="7495244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56FD1C4-034C-A1CD-7710-47A39F9BB3FC}"/>
                </a:ext>
              </a:extLst>
            </p:cNvPr>
            <p:cNvSpPr/>
            <p:nvPr/>
          </p:nvSpPr>
          <p:spPr>
            <a:xfrm>
              <a:off x="10829365" y="7299515"/>
              <a:ext cx="1362635" cy="136263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061E1C5-1ED1-0BE7-0ABD-0301D63524C3}"/>
              </a:ext>
            </a:extLst>
          </p:cNvPr>
          <p:cNvGrpSpPr/>
          <p:nvPr/>
        </p:nvGrpSpPr>
        <p:grpSpPr>
          <a:xfrm>
            <a:off x="2730501" y="7420511"/>
            <a:ext cx="3347356" cy="1081360"/>
            <a:chOff x="3175479" y="4087829"/>
            <a:chExt cx="2902377" cy="1081360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95C7CEFB-1931-62D3-9A00-29272EE15405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023F9941-EA67-9A12-1CB7-F387364A67BA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37C72D8-95D7-3D68-C901-36E6F998B5C7}"/>
              </a:ext>
            </a:extLst>
          </p:cNvPr>
          <p:cNvGrpSpPr/>
          <p:nvPr/>
        </p:nvGrpSpPr>
        <p:grpSpPr>
          <a:xfrm>
            <a:off x="6949947" y="10654559"/>
            <a:ext cx="5242053" cy="1362635"/>
            <a:chOff x="6949947" y="10654559"/>
            <a:chExt cx="5242053" cy="1362635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7D36A36-5DA9-6066-3E96-57434ED2EE05}"/>
                </a:ext>
              </a:extLst>
            </p:cNvPr>
            <p:cNvSpPr/>
            <p:nvPr/>
          </p:nvSpPr>
          <p:spPr>
            <a:xfrm>
              <a:off x="6949947" y="10850288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A8E0C68-5D6D-818F-9197-56941457B89E}"/>
                </a:ext>
              </a:extLst>
            </p:cNvPr>
            <p:cNvSpPr/>
            <p:nvPr/>
          </p:nvSpPr>
          <p:spPr>
            <a:xfrm>
              <a:off x="10829365" y="10654559"/>
              <a:ext cx="1362635" cy="136263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E81D86C-7B4A-5C89-A45B-E6A3A51F7A4B}"/>
              </a:ext>
            </a:extLst>
          </p:cNvPr>
          <p:cNvGrpSpPr/>
          <p:nvPr/>
        </p:nvGrpSpPr>
        <p:grpSpPr>
          <a:xfrm>
            <a:off x="2730501" y="10775555"/>
            <a:ext cx="3347356" cy="1081360"/>
            <a:chOff x="3175479" y="4087829"/>
            <a:chExt cx="2902377" cy="1081360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062A4F55-3E41-8977-48B4-79079DC66BEC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9148C61D-F0AE-9834-A016-41D328C725F7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F7D83E-82C3-D449-41E3-C48F62B87BD1}"/>
              </a:ext>
            </a:extLst>
          </p:cNvPr>
          <p:cNvGrpSpPr/>
          <p:nvPr/>
        </p:nvGrpSpPr>
        <p:grpSpPr>
          <a:xfrm>
            <a:off x="12344400" y="5621993"/>
            <a:ext cx="5242053" cy="1362635"/>
            <a:chOff x="12344400" y="5621993"/>
            <a:chExt cx="5242053" cy="1362635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F909796-EF70-F320-C3C3-3121B54441EB}"/>
                </a:ext>
              </a:extLst>
            </p:cNvPr>
            <p:cNvSpPr/>
            <p:nvPr/>
          </p:nvSpPr>
          <p:spPr>
            <a:xfrm flipH="1">
              <a:off x="13461999" y="5817722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5D568CC6-B140-4625-C531-87028597F751}"/>
                </a:ext>
              </a:extLst>
            </p:cNvPr>
            <p:cNvSpPr/>
            <p:nvPr/>
          </p:nvSpPr>
          <p:spPr>
            <a:xfrm flipH="1">
              <a:off x="12344400" y="5621993"/>
              <a:ext cx="1362635" cy="13626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C340B653-9697-6F27-34FF-5878516DE071}"/>
              </a:ext>
            </a:extLst>
          </p:cNvPr>
          <p:cNvGrpSpPr/>
          <p:nvPr/>
        </p:nvGrpSpPr>
        <p:grpSpPr>
          <a:xfrm flipH="1">
            <a:off x="18458543" y="5742989"/>
            <a:ext cx="3347356" cy="1081360"/>
            <a:chOff x="3175479" y="4087829"/>
            <a:chExt cx="2902377" cy="1081360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EA2521D2-4C2F-180F-6E19-2914811D0DEC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26A39743-C592-EADA-0B1E-4BED3539D704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DEB00BA-F9D2-5178-CD85-782AD54DDD47}"/>
              </a:ext>
            </a:extLst>
          </p:cNvPr>
          <p:cNvGrpSpPr/>
          <p:nvPr/>
        </p:nvGrpSpPr>
        <p:grpSpPr>
          <a:xfrm>
            <a:off x="12344400" y="8977037"/>
            <a:ext cx="5242053" cy="1362635"/>
            <a:chOff x="12344400" y="8977037"/>
            <a:chExt cx="5242053" cy="1362635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AC602CE-64EB-7C67-37D1-0CAE93F6E415}"/>
                </a:ext>
              </a:extLst>
            </p:cNvPr>
            <p:cNvSpPr/>
            <p:nvPr/>
          </p:nvSpPr>
          <p:spPr>
            <a:xfrm flipH="1">
              <a:off x="13461999" y="9172766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404928F-F731-7AC9-88B7-F6CB77CB7F4A}"/>
                </a:ext>
              </a:extLst>
            </p:cNvPr>
            <p:cNvSpPr/>
            <p:nvPr/>
          </p:nvSpPr>
          <p:spPr>
            <a:xfrm flipH="1">
              <a:off x="12344400" y="8977037"/>
              <a:ext cx="1362635" cy="136263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0DBC249C-3BB1-FCA0-F2C5-334F398EBB18}"/>
              </a:ext>
            </a:extLst>
          </p:cNvPr>
          <p:cNvGrpSpPr/>
          <p:nvPr/>
        </p:nvGrpSpPr>
        <p:grpSpPr>
          <a:xfrm flipH="1">
            <a:off x="18458543" y="9098033"/>
            <a:ext cx="3347356" cy="1081360"/>
            <a:chOff x="3175479" y="4087829"/>
            <a:chExt cx="2902377" cy="1081360"/>
          </a:xfrm>
        </p:grpSpPr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14E9877E-A53D-61A3-D820-D45D14255199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20506380-C1E6-02D9-77D0-9EC27297BE7F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7" name="Freeform 16">
            <a:extLst>
              <a:ext uri="{FF2B5EF4-FFF2-40B4-BE49-F238E27FC236}">
                <a16:creationId xmlns:a16="http://schemas.microsoft.com/office/drawing/2014/main" id="{B87E3F7A-FA98-4F10-30DF-7EF86DFB0C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8294" y="7592804"/>
            <a:ext cx="584776" cy="77605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8" name="Freeform 15">
            <a:extLst>
              <a:ext uri="{FF2B5EF4-FFF2-40B4-BE49-F238E27FC236}">
                <a16:creationId xmlns:a16="http://schemas.microsoft.com/office/drawing/2014/main" id="{54406AEE-C556-51B0-0C6C-AD8C9ACC4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0577" y="5955202"/>
            <a:ext cx="690280" cy="696216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9" name="Freeform 74">
            <a:extLst>
              <a:ext uri="{FF2B5EF4-FFF2-40B4-BE49-F238E27FC236}">
                <a16:creationId xmlns:a16="http://schemas.microsoft.com/office/drawing/2014/main" id="{CE6D6D14-9BD4-16C9-C395-333C2272A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5867" y="9324977"/>
            <a:ext cx="779700" cy="66675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" name="Freeform 26">
            <a:extLst>
              <a:ext uri="{FF2B5EF4-FFF2-40B4-BE49-F238E27FC236}">
                <a16:creationId xmlns:a16="http://schemas.microsoft.com/office/drawing/2014/main" id="{18CF05F6-173C-5944-2CAD-952D2D5A2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6714" y="10991908"/>
            <a:ext cx="687936" cy="68793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" name="!!MainTitle1">
            <a:extLst>
              <a:ext uri="{FF2B5EF4-FFF2-40B4-BE49-F238E27FC236}">
                <a16:creationId xmlns:a16="http://schemas.microsoft.com/office/drawing/2014/main" id="{124E31D4-AD1B-45DE-D187-D28DBCAA134F}"/>
              </a:ext>
            </a:extLst>
          </p:cNvPr>
          <p:cNvSpPr txBox="1"/>
          <p:nvPr/>
        </p:nvSpPr>
        <p:spPr>
          <a:xfrm>
            <a:off x="6651868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" name="!!SubTitle">
            <a:extLst>
              <a:ext uri="{FF2B5EF4-FFF2-40B4-BE49-F238E27FC236}">
                <a16:creationId xmlns:a16="http://schemas.microsoft.com/office/drawing/2014/main" id="{3A71B327-AB09-B99B-1043-5641FD426EDC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C2D1F52-95A4-42DB-8D5A-A4A1885FBF8D}"/>
              </a:ext>
            </a:extLst>
          </p:cNvPr>
          <p:cNvSpPr/>
          <p:nvPr/>
        </p:nvSpPr>
        <p:spPr>
          <a:xfrm>
            <a:off x="12155712" y="3514165"/>
            <a:ext cx="188688" cy="1036185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88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32" grpId="0"/>
          <p:bldP spid="45" grpId="0"/>
          <p:bldP spid="57" grpId="0"/>
          <p:bldP spid="69" grpId="0"/>
          <p:bldP spid="17" grpId="0" animBg="1"/>
          <p:bldP spid="18" grpId="0" animBg="1"/>
          <p:bldP spid="19" grpId="0" animBg="1"/>
          <p:bldP spid="2" grpId="0" animBg="1"/>
          <p:bldP spid="5" grpId="0"/>
          <p:bldP spid="7" grpId="0"/>
          <p:bldP spid="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32" grpId="0"/>
          <p:bldP spid="45" grpId="0"/>
          <p:bldP spid="57" grpId="0"/>
          <p:bldP spid="69" grpId="0"/>
          <p:bldP spid="17" grpId="0" animBg="1"/>
          <p:bldP spid="18" grpId="0" animBg="1"/>
          <p:bldP spid="19" grpId="0" animBg="1"/>
          <p:bldP spid="2" grpId="0" animBg="1"/>
          <p:bldP spid="5" grpId="0"/>
          <p:bldP spid="7" grpId="0"/>
          <p:bldP spid="4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>
            <a:extLst>
              <a:ext uri="{FF2B5EF4-FFF2-40B4-BE49-F238E27FC236}">
                <a16:creationId xmlns:a16="http://schemas.microsoft.com/office/drawing/2014/main" id="{190487D6-FA29-537B-19A1-527E624655AB}"/>
              </a:ext>
            </a:extLst>
          </p:cNvPr>
          <p:cNvGrpSpPr/>
          <p:nvPr/>
        </p:nvGrpSpPr>
        <p:grpSpPr>
          <a:xfrm>
            <a:off x="2730501" y="4065467"/>
            <a:ext cx="3347356" cy="1081360"/>
            <a:chOff x="3175479" y="4087829"/>
            <a:chExt cx="2902377" cy="1081360"/>
          </a:xfrm>
        </p:grpSpPr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1DCC0C39-0EA3-6245-9034-9ABEF7B77359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45B49016-1853-9311-5032-EB7CC21DBF70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0540EE97-3C93-FF57-653F-74BEA2C88DB6}"/>
              </a:ext>
            </a:extLst>
          </p:cNvPr>
          <p:cNvGrpSpPr/>
          <p:nvPr/>
        </p:nvGrpSpPr>
        <p:grpSpPr>
          <a:xfrm>
            <a:off x="2730501" y="7420511"/>
            <a:ext cx="3347356" cy="1081360"/>
            <a:chOff x="3175479" y="4087829"/>
            <a:chExt cx="2902377" cy="1081360"/>
          </a:xfrm>
        </p:grpSpPr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B8901C8B-48B9-7753-1E60-CB280BB8FA84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DAA761BE-0ED8-8506-F209-7C0977E0AAE1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2025857-C923-AB8B-88B1-DEF80DF22A2D}"/>
              </a:ext>
            </a:extLst>
          </p:cNvPr>
          <p:cNvGrpSpPr/>
          <p:nvPr/>
        </p:nvGrpSpPr>
        <p:grpSpPr>
          <a:xfrm>
            <a:off x="2730501" y="10775555"/>
            <a:ext cx="3347356" cy="1081360"/>
            <a:chOff x="3175479" y="4087829"/>
            <a:chExt cx="2902377" cy="1081360"/>
          </a:xfrm>
        </p:grpSpPr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8A59FA85-1C39-9A56-42BE-C94B7CBFF05A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58B0F1B4-4E92-99ED-71E3-31AF06A56CE0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270A414D-01F8-89C8-EB5B-5357DE2DB904}"/>
              </a:ext>
            </a:extLst>
          </p:cNvPr>
          <p:cNvGrpSpPr/>
          <p:nvPr/>
        </p:nvGrpSpPr>
        <p:grpSpPr>
          <a:xfrm flipH="1">
            <a:off x="18458543" y="5742989"/>
            <a:ext cx="3347356" cy="1081360"/>
            <a:chOff x="3175479" y="4087829"/>
            <a:chExt cx="2902377" cy="1081360"/>
          </a:xfrm>
        </p:grpSpPr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1D48D7F7-4186-3860-7876-07411ED0A60F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2411850B-91E7-7DEC-805D-D1C6219040DA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9F1E01A6-391D-7D42-2C6D-58F3413DF6E7}"/>
              </a:ext>
            </a:extLst>
          </p:cNvPr>
          <p:cNvGrpSpPr/>
          <p:nvPr/>
        </p:nvGrpSpPr>
        <p:grpSpPr>
          <a:xfrm flipH="1">
            <a:off x="18458543" y="9098033"/>
            <a:ext cx="3347356" cy="1081360"/>
            <a:chOff x="3175479" y="4087829"/>
            <a:chExt cx="2902377" cy="1081360"/>
          </a:xfrm>
        </p:grpSpPr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450F2398-6E18-1E90-BCD1-894258AAFE92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A4CC1DED-4573-51E0-07C4-7739468DE94C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5" name="Textbox 200">
            <a:extLst>
              <a:ext uri="{FF2B5EF4-FFF2-40B4-BE49-F238E27FC236}">
                <a16:creationId xmlns:a16="http://schemas.microsoft.com/office/drawing/2014/main" id="{0163E3F8-740C-3B26-157C-67FA06DFFE22}"/>
              </a:ext>
            </a:extLst>
          </p:cNvPr>
          <p:cNvSpPr txBox="1"/>
          <p:nvPr/>
        </p:nvSpPr>
        <p:spPr>
          <a:xfrm flipH="1">
            <a:off x="7560986" y="3374637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2023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6" name="Textbox 200">
            <a:extLst>
              <a:ext uri="{FF2B5EF4-FFF2-40B4-BE49-F238E27FC236}">
                <a16:creationId xmlns:a16="http://schemas.microsoft.com/office/drawing/2014/main" id="{65525027-F4AF-FD97-7C9B-A993F811E536}"/>
              </a:ext>
            </a:extLst>
          </p:cNvPr>
          <p:cNvSpPr txBox="1"/>
          <p:nvPr/>
        </p:nvSpPr>
        <p:spPr>
          <a:xfrm flipH="1">
            <a:off x="7560986" y="6729681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2025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7" name="Textbox 200">
            <a:extLst>
              <a:ext uri="{FF2B5EF4-FFF2-40B4-BE49-F238E27FC236}">
                <a16:creationId xmlns:a16="http://schemas.microsoft.com/office/drawing/2014/main" id="{918804DA-0BFD-B1BA-758A-4327AFFE6199}"/>
              </a:ext>
            </a:extLst>
          </p:cNvPr>
          <p:cNvSpPr txBox="1"/>
          <p:nvPr/>
        </p:nvSpPr>
        <p:spPr>
          <a:xfrm flipH="1">
            <a:off x="7560986" y="10084725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2027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8" name="Textbox 200">
            <a:extLst>
              <a:ext uri="{FF2B5EF4-FFF2-40B4-BE49-F238E27FC236}">
                <a16:creationId xmlns:a16="http://schemas.microsoft.com/office/drawing/2014/main" id="{E890813A-9840-073A-B432-8C0EE8E090B3}"/>
              </a:ext>
            </a:extLst>
          </p:cNvPr>
          <p:cNvSpPr txBox="1"/>
          <p:nvPr/>
        </p:nvSpPr>
        <p:spPr>
          <a:xfrm>
            <a:off x="14073038" y="5052159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2024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9" name="Textbox 200">
            <a:extLst>
              <a:ext uri="{FF2B5EF4-FFF2-40B4-BE49-F238E27FC236}">
                <a16:creationId xmlns:a16="http://schemas.microsoft.com/office/drawing/2014/main" id="{888E37A1-30DC-6285-62FD-C618509EF5B7}"/>
              </a:ext>
            </a:extLst>
          </p:cNvPr>
          <p:cNvSpPr txBox="1"/>
          <p:nvPr/>
        </p:nvSpPr>
        <p:spPr>
          <a:xfrm>
            <a:off x="14073038" y="8407203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2026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AA4588F-6DF0-16AC-4A3F-77C11EBC52E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176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77713DDE-7ADF-01CA-DC13-6CBAAA61E2A2}"/>
              </a:ext>
            </a:extLst>
          </p:cNvPr>
          <p:cNvSpPr/>
          <p:nvPr/>
        </p:nvSpPr>
        <p:spPr>
          <a:xfrm>
            <a:off x="6949947" y="4140200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MAIN TITLE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90E3360B-81F7-9C05-D3EF-2EFCB33B1A99}"/>
              </a:ext>
            </a:extLst>
          </p:cNvPr>
          <p:cNvSpPr/>
          <p:nvPr/>
        </p:nvSpPr>
        <p:spPr>
          <a:xfrm>
            <a:off x="10829365" y="3944471"/>
            <a:ext cx="1362635" cy="136263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" name="Group 13">
            <a:extLst>
              <a:ext uri="{FF2B5EF4-FFF2-40B4-BE49-F238E27FC236}">
                <a16:creationId xmlns:a16="http://schemas.microsoft.com/office/drawing/2014/main" id="{5BE08309-BF48-4E55-F934-057843174131}"/>
              </a:ext>
            </a:extLst>
          </p:cNvPr>
          <p:cNvGrpSpPr>
            <a:grpSpLocks/>
          </p:cNvGrpSpPr>
          <p:nvPr/>
        </p:nvGrpSpPr>
        <p:grpSpPr bwMode="auto">
          <a:xfrm>
            <a:off x="11220149" y="4241426"/>
            <a:ext cx="581066" cy="768724"/>
            <a:chOff x="13220785" y="3180600"/>
            <a:chExt cx="408523" cy="540397"/>
          </a:xfrm>
          <a:solidFill>
            <a:schemeClr val="bg2">
              <a:lumMod val="50000"/>
              <a:lumOff val="50000"/>
            </a:schemeClr>
          </a:solidFill>
        </p:grpSpPr>
        <p:sp>
          <p:nvSpPr>
            <p:cNvPr id="104" name="Freeform 48">
              <a:extLst>
                <a:ext uri="{FF2B5EF4-FFF2-40B4-BE49-F238E27FC236}">
                  <a16:creationId xmlns:a16="http://schemas.microsoft.com/office/drawing/2014/main" id="{7CFF0773-36BC-B497-A7E8-9117275C7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5" name="Freeform 49">
              <a:extLst>
                <a:ext uri="{FF2B5EF4-FFF2-40B4-BE49-F238E27FC236}">
                  <a16:creationId xmlns:a16="http://schemas.microsoft.com/office/drawing/2014/main" id="{ABD766CB-73B5-4A9A-B431-72A256334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6" name="Freeform 50">
              <a:extLst>
                <a:ext uri="{FF2B5EF4-FFF2-40B4-BE49-F238E27FC236}">
                  <a16:creationId xmlns:a16="http://schemas.microsoft.com/office/drawing/2014/main" id="{761BDD7A-7A5C-9BFE-B3E3-F36DFAF17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7" name="Freeform 51">
              <a:extLst>
                <a:ext uri="{FF2B5EF4-FFF2-40B4-BE49-F238E27FC236}">
                  <a16:creationId xmlns:a16="http://schemas.microsoft.com/office/drawing/2014/main" id="{B7A82A8F-2AA0-EC1D-ED15-5810EBE97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0146B5D6-E43C-642A-E17F-6C39443F0599}"/>
              </a:ext>
            </a:extLst>
          </p:cNvPr>
          <p:cNvSpPr/>
          <p:nvPr/>
        </p:nvSpPr>
        <p:spPr>
          <a:xfrm>
            <a:off x="6949947" y="7495244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MAIN TITLE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E79690A9-B652-4E95-E90F-CE50CA6FBBE7}"/>
              </a:ext>
            </a:extLst>
          </p:cNvPr>
          <p:cNvSpPr/>
          <p:nvPr/>
        </p:nvSpPr>
        <p:spPr>
          <a:xfrm>
            <a:off x="10829365" y="7299515"/>
            <a:ext cx="1362635" cy="1362635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E3CFC676-2451-A8D9-6EF5-E5E4CF989108}"/>
              </a:ext>
            </a:extLst>
          </p:cNvPr>
          <p:cNvSpPr/>
          <p:nvPr/>
        </p:nvSpPr>
        <p:spPr>
          <a:xfrm>
            <a:off x="6949947" y="10850288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MAIN TITLE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6569A8FA-EA2C-8F1D-E905-BEC679E97207}"/>
              </a:ext>
            </a:extLst>
          </p:cNvPr>
          <p:cNvSpPr/>
          <p:nvPr/>
        </p:nvSpPr>
        <p:spPr>
          <a:xfrm>
            <a:off x="10829365" y="10654559"/>
            <a:ext cx="1362635" cy="1362635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3B479CF3-3A4F-796E-050F-73EDDF731DC7}"/>
              </a:ext>
            </a:extLst>
          </p:cNvPr>
          <p:cNvSpPr/>
          <p:nvPr/>
        </p:nvSpPr>
        <p:spPr>
          <a:xfrm flipH="1">
            <a:off x="13461999" y="5817722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MAIN TITLE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B80A7935-0AD0-183F-19A3-74A0B283941C}"/>
              </a:ext>
            </a:extLst>
          </p:cNvPr>
          <p:cNvSpPr/>
          <p:nvPr/>
        </p:nvSpPr>
        <p:spPr>
          <a:xfrm flipH="1">
            <a:off x="12344400" y="5621993"/>
            <a:ext cx="1362635" cy="136263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ABF66752-1CF7-C698-8374-5B2AF390A061}"/>
              </a:ext>
            </a:extLst>
          </p:cNvPr>
          <p:cNvSpPr/>
          <p:nvPr/>
        </p:nvSpPr>
        <p:spPr>
          <a:xfrm flipH="1">
            <a:off x="13461999" y="9172766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MAIN TITLE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EED6DFAE-C628-A98C-C5D3-2B742F6C179D}"/>
              </a:ext>
            </a:extLst>
          </p:cNvPr>
          <p:cNvSpPr/>
          <p:nvPr/>
        </p:nvSpPr>
        <p:spPr>
          <a:xfrm flipH="1">
            <a:off x="12344400" y="8977037"/>
            <a:ext cx="1362635" cy="136263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reeform 16">
            <a:extLst>
              <a:ext uri="{FF2B5EF4-FFF2-40B4-BE49-F238E27FC236}">
                <a16:creationId xmlns:a16="http://schemas.microsoft.com/office/drawing/2014/main" id="{6EFC8904-3A3A-C008-890C-393D5681E1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8294" y="7592804"/>
            <a:ext cx="584776" cy="77605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7" name="Freeform 15">
            <a:extLst>
              <a:ext uri="{FF2B5EF4-FFF2-40B4-BE49-F238E27FC236}">
                <a16:creationId xmlns:a16="http://schemas.microsoft.com/office/drawing/2014/main" id="{5B10DB4F-A79F-1F3C-3605-AF2736EEC1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0577" y="5955202"/>
            <a:ext cx="690280" cy="696216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8" name="Freeform 74">
            <a:extLst>
              <a:ext uri="{FF2B5EF4-FFF2-40B4-BE49-F238E27FC236}">
                <a16:creationId xmlns:a16="http://schemas.microsoft.com/office/drawing/2014/main" id="{3DDCC627-DBA3-F840-7DFA-BC075F2D2D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5867" y="9324977"/>
            <a:ext cx="779700" cy="66675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9" name="Freeform 26">
            <a:extLst>
              <a:ext uri="{FF2B5EF4-FFF2-40B4-BE49-F238E27FC236}">
                <a16:creationId xmlns:a16="http://schemas.microsoft.com/office/drawing/2014/main" id="{FF5DCDBF-1768-A625-0B97-6DE5BF3B4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6714" y="10991908"/>
            <a:ext cx="687936" cy="68793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0" name="!!MainTitle1">
            <a:extLst>
              <a:ext uri="{FF2B5EF4-FFF2-40B4-BE49-F238E27FC236}">
                <a16:creationId xmlns:a16="http://schemas.microsoft.com/office/drawing/2014/main" id="{592C2D08-15E3-DEBB-5697-81817676364B}"/>
              </a:ext>
            </a:extLst>
          </p:cNvPr>
          <p:cNvSpPr txBox="1"/>
          <p:nvPr/>
        </p:nvSpPr>
        <p:spPr>
          <a:xfrm>
            <a:off x="6651868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r>
              <a:rPr lang="en-US" sz="7500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1" name="!!SubTitle">
            <a:extLst>
              <a:ext uri="{FF2B5EF4-FFF2-40B4-BE49-F238E27FC236}">
                <a16:creationId xmlns:a16="http://schemas.microsoft.com/office/drawing/2014/main" id="{806CF0B1-D3DF-274D-8338-64A04F3DD46A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55634066-455E-CFF9-E2E6-0869F7FC8A75}"/>
              </a:ext>
            </a:extLst>
          </p:cNvPr>
          <p:cNvSpPr/>
          <p:nvPr/>
        </p:nvSpPr>
        <p:spPr>
          <a:xfrm>
            <a:off x="12155712" y="3514165"/>
            <a:ext cx="188688" cy="103618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75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750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75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75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7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750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/>
          <p:bldP spid="96" grpId="0"/>
          <p:bldP spid="97" grpId="0"/>
          <p:bldP spid="98" grpId="0"/>
          <p:bldP spid="99" grpId="0"/>
          <p:bldP spid="101" grpId="0" animBg="1"/>
          <p:bldP spid="102" grpId="0" animBg="1"/>
          <p:bldP spid="108" grpId="0" animBg="1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/>
          <p:bldP spid="121" grpId="0"/>
          <p:bldP spid="12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75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750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750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75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7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750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/>
          <p:bldP spid="96" grpId="0"/>
          <p:bldP spid="97" grpId="0"/>
          <p:bldP spid="98" grpId="0"/>
          <p:bldP spid="99" grpId="0"/>
          <p:bldP spid="101" grpId="0" animBg="1"/>
          <p:bldP spid="102" grpId="0" animBg="1"/>
          <p:bldP spid="108" grpId="0" animBg="1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/>
          <p:bldP spid="121" grpId="0"/>
          <p:bldP spid="122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roup 229">
            <a:extLst>
              <a:ext uri="{FF2B5EF4-FFF2-40B4-BE49-F238E27FC236}">
                <a16:creationId xmlns:a16="http://schemas.microsoft.com/office/drawing/2014/main" id="{7CF4CCA1-BBB6-555E-25C6-428F835576F9}"/>
              </a:ext>
            </a:extLst>
          </p:cNvPr>
          <p:cNvGrpSpPr/>
          <p:nvPr/>
        </p:nvGrpSpPr>
        <p:grpSpPr>
          <a:xfrm>
            <a:off x="2730501" y="4065467"/>
            <a:ext cx="3347356" cy="1081360"/>
            <a:chOff x="3175479" y="4087829"/>
            <a:chExt cx="2902377" cy="1081360"/>
          </a:xfrm>
        </p:grpSpPr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D11686F4-7878-A353-DD92-7951C9E58615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AB109F53-E2F4-B818-C98B-F1FD52A48CD2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82CF1D5A-F821-61B4-9F32-6E5172450614}"/>
              </a:ext>
            </a:extLst>
          </p:cNvPr>
          <p:cNvGrpSpPr/>
          <p:nvPr/>
        </p:nvGrpSpPr>
        <p:grpSpPr>
          <a:xfrm>
            <a:off x="2730501" y="7420511"/>
            <a:ext cx="3347356" cy="1081360"/>
            <a:chOff x="3175479" y="4087829"/>
            <a:chExt cx="2902377" cy="1081360"/>
          </a:xfrm>
        </p:grpSpPr>
        <p:sp>
          <p:nvSpPr>
            <p:cNvPr id="234" name="Textbox 200">
              <a:extLst>
                <a:ext uri="{FF2B5EF4-FFF2-40B4-BE49-F238E27FC236}">
                  <a16:creationId xmlns:a16="http://schemas.microsoft.com/office/drawing/2014/main" id="{9F343193-B2C1-B995-F108-072F80773556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5" name="Textbox 200">
              <a:extLst>
                <a:ext uri="{FF2B5EF4-FFF2-40B4-BE49-F238E27FC236}">
                  <a16:creationId xmlns:a16="http://schemas.microsoft.com/office/drawing/2014/main" id="{A3FD6D30-C7AC-DC53-B392-10D8F9BD049A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A8E29333-6322-575F-F832-4BB73DA636EF}"/>
              </a:ext>
            </a:extLst>
          </p:cNvPr>
          <p:cNvGrpSpPr/>
          <p:nvPr/>
        </p:nvGrpSpPr>
        <p:grpSpPr>
          <a:xfrm>
            <a:off x="2730501" y="10775555"/>
            <a:ext cx="3347356" cy="1081360"/>
            <a:chOff x="3175479" y="4087829"/>
            <a:chExt cx="2902377" cy="1081360"/>
          </a:xfrm>
        </p:grpSpPr>
        <p:sp>
          <p:nvSpPr>
            <p:cNvPr id="237" name="Textbox 200">
              <a:extLst>
                <a:ext uri="{FF2B5EF4-FFF2-40B4-BE49-F238E27FC236}">
                  <a16:creationId xmlns:a16="http://schemas.microsoft.com/office/drawing/2014/main" id="{7F6B7836-4CB2-4674-B2AA-EE26206121D9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CD383D4F-9242-B79D-91EB-0335EB1C0B21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AF42312A-E685-D0AF-1301-D17F6AA2B1FA}"/>
              </a:ext>
            </a:extLst>
          </p:cNvPr>
          <p:cNvGrpSpPr/>
          <p:nvPr/>
        </p:nvGrpSpPr>
        <p:grpSpPr>
          <a:xfrm flipH="1">
            <a:off x="18458543" y="5742989"/>
            <a:ext cx="3347356" cy="1081360"/>
            <a:chOff x="3175479" y="4087829"/>
            <a:chExt cx="2902377" cy="1081360"/>
          </a:xfrm>
        </p:grpSpPr>
        <p:sp>
          <p:nvSpPr>
            <p:cNvPr id="240" name="Textbox 200">
              <a:extLst>
                <a:ext uri="{FF2B5EF4-FFF2-40B4-BE49-F238E27FC236}">
                  <a16:creationId xmlns:a16="http://schemas.microsoft.com/office/drawing/2014/main" id="{F61C4B75-B9EF-D5D3-57E9-B6C723EB0630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D625DA9F-F7AE-7495-23E4-7EE6617D7984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6400ABF9-AEB1-C95C-BB29-BE071CD148A2}"/>
              </a:ext>
            </a:extLst>
          </p:cNvPr>
          <p:cNvGrpSpPr/>
          <p:nvPr/>
        </p:nvGrpSpPr>
        <p:grpSpPr>
          <a:xfrm flipH="1">
            <a:off x="18458543" y="9098033"/>
            <a:ext cx="3347356" cy="1081360"/>
            <a:chOff x="3175479" y="4087829"/>
            <a:chExt cx="2902377" cy="1081360"/>
          </a:xfrm>
        </p:grpSpPr>
        <p:sp>
          <p:nvSpPr>
            <p:cNvPr id="243" name="Textbox 200">
              <a:extLst>
                <a:ext uri="{FF2B5EF4-FFF2-40B4-BE49-F238E27FC236}">
                  <a16:creationId xmlns:a16="http://schemas.microsoft.com/office/drawing/2014/main" id="{C4B6BE53-C3D4-A592-0E80-7BF71F8E7818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4" name="Textbox 200">
              <a:extLst>
                <a:ext uri="{FF2B5EF4-FFF2-40B4-BE49-F238E27FC236}">
                  <a16:creationId xmlns:a16="http://schemas.microsoft.com/office/drawing/2014/main" id="{996D7172-5350-148C-8250-D6D075E85227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45" name="Textbox 200">
            <a:extLst>
              <a:ext uri="{FF2B5EF4-FFF2-40B4-BE49-F238E27FC236}">
                <a16:creationId xmlns:a16="http://schemas.microsoft.com/office/drawing/2014/main" id="{98FAAC84-3ACC-2D9A-EE0D-71E784C1B192}"/>
              </a:ext>
            </a:extLst>
          </p:cNvPr>
          <p:cNvSpPr txBox="1"/>
          <p:nvPr/>
        </p:nvSpPr>
        <p:spPr>
          <a:xfrm flipH="1">
            <a:off x="7560986" y="3374637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2023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46" name="Textbox 200">
            <a:extLst>
              <a:ext uri="{FF2B5EF4-FFF2-40B4-BE49-F238E27FC236}">
                <a16:creationId xmlns:a16="http://schemas.microsoft.com/office/drawing/2014/main" id="{B793F45B-7083-166E-DA37-DE5EC6BF5F6A}"/>
              </a:ext>
            </a:extLst>
          </p:cNvPr>
          <p:cNvSpPr txBox="1"/>
          <p:nvPr/>
        </p:nvSpPr>
        <p:spPr>
          <a:xfrm flipH="1">
            <a:off x="7560986" y="6729681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2025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47" name="Textbox 200">
            <a:extLst>
              <a:ext uri="{FF2B5EF4-FFF2-40B4-BE49-F238E27FC236}">
                <a16:creationId xmlns:a16="http://schemas.microsoft.com/office/drawing/2014/main" id="{AA2909AC-0DC6-B7B0-0116-6EEEED1E3404}"/>
              </a:ext>
            </a:extLst>
          </p:cNvPr>
          <p:cNvSpPr txBox="1"/>
          <p:nvPr/>
        </p:nvSpPr>
        <p:spPr>
          <a:xfrm flipH="1">
            <a:off x="7560986" y="10084725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2027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48" name="Textbox 200">
            <a:extLst>
              <a:ext uri="{FF2B5EF4-FFF2-40B4-BE49-F238E27FC236}">
                <a16:creationId xmlns:a16="http://schemas.microsoft.com/office/drawing/2014/main" id="{B8CDB2CF-2B31-985F-BBAC-F051281259C8}"/>
              </a:ext>
            </a:extLst>
          </p:cNvPr>
          <p:cNvSpPr txBox="1"/>
          <p:nvPr/>
        </p:nvSpPr>
        <p:spPr>
          <a:xfrm>
            <a:off x="14073038" y="5052159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2024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49" name="Textbox 200">
            <a:extLst>
              <a:ext uri="{FF2B5EF4-FFF2-40B4-BE49-F238E27FC236}">
                <a16:creationId xmlns:a16="http://schemas.microsoft.com/office/drawing/2014/main" id="{7A0F5BF9-96DE-8A0B-CE48-6DF1D264FE11}"/>
              </a:ext>
            </a:extLst>
          </p:cNvPr>
          <p:cNvSpPr txBox="1"/>
          <p:nvPr/>
        </p:nvSpPr>
        <p:spPr>
          <a:xfrm>
            <a:off x="14073038" y="8407203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2026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7D14EC90-CA02-64CE-C3F7-DDBE67B2955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176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AF8374FC-9D9F-570E-C94A-33CD6E56FE5A}"/>
              </a:ext>
            </a:extLst>
          </p:cNvPr>
          <p:cNvSpPr/>
          <p:nvPr/>
        </p:nvSpPr>
        <p:spPr>
          <a:xfrm>
            <a:off x="6949947" y="4140200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MAIN TITLE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8B09EC99-FEB5-2D83-8B67-D540B5B85998}"/>
              </a:ext>
            </a:extLst>
          </p:cNvPr>
          <p:cNvSpPr/>
          <p:nvPr/>
        </p:nvSpPr>
        <p:spPr>
          <a:xfrm>
            <a:off x="10829365" y="3944471"/>
            <a:ext cx="1362635" cy="136263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3" name="Group 13">
            <a:extLst>
              <a:ext uri="{FF2B5EF4-FFF2-40B4-BE49-F238E27FC236}">
                <a16:creationId xmlns:a16="http://schemas.microsoft.com/office/drawing/2014/main" id="{FF609EA0-2E54-BEE6-F7BB-A5B2C43AE899}"/>
              </a:ext>
            </a:extLst>
          </p:cNvPr>
          <p:cNvGrpSpPr>
            <a:grpSpLocks/>
          </p:cNvGrpSpPr>
          <p:nvPr/>
        </p:nvGrpSpPr>
        <p:grpSpPr bwMode="auto">
          <a:xfrm>
            <a:off x="11220149" y="4241426"/>
            <a:ext cx="581066" cy="768724"/>
            <a:chOff x="13220785" y="3180600"/>
            <a:chExt cx="408523" cy="540397"/>
          </a:xfrm>
          <a:solidFill>
            <a:schemeClr val="bg1"/>
          </a:solidFill>
        </p:grpSpPr>
        <p:sp>
          <p:nvSpPr>
            <p:cNvPr id="254" name="Freeform 48">
              <a:extLst>
                <a:ext uri="{FF2B5EF4-FFF2-40B4-BE49-F238E27FC236}">
                  <a16:creationId xmlns:a16="http://schemas.microsoft.com/office/drawing/2014/main" id="{89332F16-D057-F43C-363F-19E07E44B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55" name="Freeform 49">
              <a:extLst>
                <a:ext uri="{FF2B5EF4-FFF2-40B4-BE49-F238E27FC236}">
                  <a16:creationId xmlns:a16="http://schemas.microsoft.com/office/drawing/2014/main" id="{F301CB91-18C3-4C0C-2829-BA61159A5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56" name="Freeform 50">
              <a:extLst>
                <a:ext uri="{FF2B5EF4-FFF2-40B4-BE49-F238E27FC236}">
                  <a16:creationId xmlns:a16="http://schemas.microsoft.com/office/drawing/2014/main" id="{7C7598D0-9FCC-0805-93BE-B03F64F2A5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57" name="Freeform 51">
              <a:extLst>
                <a:ext uri="{FF2B5EF4-FFF2-40B4-BE49-F238E27FC236}">
                  <a16:creationId xmlns:a16="http://schemas.microsoft.com/office/drawing/2014/main" id="{E09F9480-81B9-3F2E-413B-297015D6E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A608D50D-8602-BC78-D266-D19560A4A9E9}"/>
              </a:ext>
            </a:extLst>
          </p:cNvPr>
          <p:cNvSpPr/>
          <p:nvPr/>
        </p:nvSpPr>
        <p:spPr>
          <a:xfrm>
            <a:off x="6949947" y="7495244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MAIN TITLE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772B1386-8490-F363-357F-5B3C02287B85}"/>
              </a:ext>
            </a:extLst>
          </p:cNvPr>
          <p:cNvSpPr/>
          <p:nvPr/>
        </p:nvSpPr>
        <p:spPr>
          <a:xfrm>
            <a:off x="10829365" y="7299515"/>
            <a:ext cx="1362635" cy="1362635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4AA0E9FC-4BE7-7919-F987-2756D69CF652}"/>
              </a:ext>
            </a:extLst>
          </p:cNvPr>
          <p:cNvSpPr/>
          <p:nvPr/>
        </p:nvSpPr>
        <p:spPr>
          <a:xfrm>
            <a:off x="6949947" y="10850288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MAIN TITLE</a:t>
            </a: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BFAD2506-5BAB-06CB-C919-EAF92EF7DD42}"/>
              </a:ext>
            </a:extLst>
          </p:cNvPr>
          <p:cNvSpPr/>
          <p:nvPr/>
        </p:nvSpPr>
        <p:spPr>
          <a:xfrm>
            <a:off x="10829365" y="10654559"/>
            <a:ext cx="1362635" cy="1362635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4C32B8AA-51EE-8167-6765-383E3C149B6D}"/>
              </a:ext>
            </a:extLst>
          </p:cNvPr>
          <p:cNvSpPr/>
          <p:nvPr/>
        </p:nvSpPr>
        <p:spPr>
          <a:xfrm flipH="1">
            <a:off x="13461999" y="5817722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MAIN TITLE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B5DC5FC8-AC34-2551-CCBD-1864A3BB2E5D}"/>
              </a:ext>
            </a:extLst>
          </p:cNvPr>
          <p:cNvSpPr/>
          <p:nvPr/>
        </p:nvSpPr>
        <p:spPr>
          <a:xfrm flipH="1">
            <a:off x="12344400" y="5621993"/>
            <a:ext cx="1362635" cy="136263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735ECC42-9EDC-D7FF-1BDE-A6179821E94F}"/>
              </a:ext>
            </a:extLst>
          </p:cNvPr>
          <p:cNvSpPr/>
          <p:nvPr/>
        </p:nvSpPr>
        <p:spPr>
          <a:xfrm flipH="1">
            <a:off x="13461999" y="9172766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MAIN TITLE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21ED4AB4-58A7-91FA-3E47-D2C28C5E796E}"/>
              </a:ext>
            </a:extLst>
          </p:cNvPr>
          <p:cNvSpPr/>
          <p:nvPr/>
        </p:nvSpPr>
        <p:spPr>
          <a:xfrm flipH="1">
            <a:off x="12344400" y="8977037"/>
            <a:ext cx="1362635" cy="136263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Freeform 16">
            <a:extLst>
              <a:ext uri="{FF2B5EF4-FFF2-40B4-BE49-F238E27FC236}">
                <a16:creationId xmlns:a16="http://schemas.microsoft.com/office/drawing/2014/main" id="{BD255558-9785-F87F-8480-E96C5F21E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8294" y="7592804"/>
            <a:ext cx="584776" cy="77605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7" name="Freeform 15">
            <a:extLst>
              <a:ext uri="{FF2B5EF4-FFF2-40B4-BE49-F238E27FC236}">
                <a16:creationId xmlns:a16="http://schemas.microsoft.com/office/drawing/2014/main" id="{A89BC5A8-AB1E-4E37-6DF1-8E2AD6B4EF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0577" y="5955202"/>
            <a:ext cx="690280" cy="696216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8" name="Freeform 74">
            <a:extLst>
              <a:ext uri="{FF2B5EF4-FFF2-40B4-BE49-F238E27FC236}">
                <a16:creationId xmlns:a16="http://schemas.microsoft.com/office/drawing/2014/main" id="{0ABB4D47-C891-C125-FD85-E875EA6A2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5867" y="9324977"/>
            <a:ext cx="779700" cy="66675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9" name="Freeform 26">
            <a:extLst>
              <a:ext uri="{FF2B5EF4-FFF2-40B4-BE49-F238E27FC236}">
                <a16:creationId xmlns:a16="http://schemas.microsoft.com/office/drawing/2014/main" id="{BEADB452-4B2B-4229-0B48-5BCB4D882C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6714" y="10991908"/>
            <a:ext cx="687936" cy="68793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0" name="!!MainTitle1">
            <a:extLst>
              <a:ext uri="{FF2B5EF4-FFF2-40B4-BE49-F238E27FC236}">
                <a16:creationId xmlns:a16="http://schemas.microsoft.com/office/drawing/2014/main" id="{9D56A273-8AA6-674E-31B6-EB22AE5D59EC}"/>
              </a:ext>
            </a:extLst>
          </p:cNvPr>
          <p:cNvSpPr txBox="1"/>
          <p:nvPr/>
        </p:nvSpPr>
        <p:spPr>
          <a:xfrm>
            <a:off x="6651868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r>
              <a:rPr lang="en-US" sz="7500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71" name="!!SubTitle">
            <a:extLst>
              <a:ext uri="{FF2B5EF4-FFF2-40B4-BE49-F238E27FC236}">
                <a16:creationId xmlns:a16="http://schemas.microsoft.com/office/drawing/2014/main" id="{2B3CBE17-BEF2-2108-1EAE-7803DCFAA4DB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2" name="Rectangle: Rounded Corners 271">
            <a:extLst>
              <a:ext uri="{FF2B5EF4-FFF2-40B4-BE49-F238E27FC236}">
                <a16:creationId xmlns:a16="http://schemas.microsoft.com/office/drawing/2014/main" id="{66DF63FB-3E3D-B411-6172-F2FD234E0C36}"/>
              </a:ext>
            </a:extLst>
          </p:cNvPr>
          <p:cNvSpPr/>
          <p:nvPr/>
        </p:nvSpPr>
        <p:spPr>
          <a:xfrm>
            <a:off x="12155712" y="3514165"/>
            <a:ext cx="188688" cy="10361855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75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750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750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5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750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750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3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7" dur="75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75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750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5" grpId="0"/>
          <p:bldP spid="246" grpId="0"/>
          <p:bldP spid="247" grpId="0"/>
          <p:bldP spid="248" grpId="0"/>
          <p:bldP spid="249" grpId="0"/>
          <p:bldP spid="251" grpId="0" animBg="1"/>
          <p:bldP spid="252" grpId="0" animBg="1"/>
          <p:bldP spid="258" grpId="0" animBg="1"/>
          <p:bldP spid="259" grpId="0" animBg="1"/>
          <p:bldP spid="260" grpId="0" animBg="1"/>
          <p:bldP spid="261" grpId="0" animBg="1"/>
          <p:bldP spid="262" grpId="0" animBg="1"/>
          <p:bldP spid="263" grpId="0" animBg="1"/>
          <p:bldP spid="264" grpId="0" animBg="1"/>
          <p:bldP spid="265" grpId="0" animBg="1"/>
          <p:bldP spid="266" grpId="0" animBg="1"/>
          <p:bldP spid="267" grpId="0" animBg="1"/>
          <p:bldP spid="268" grpId="0" animBg="1"/>
          <p:bldP spid="269" grpId="0" animBg="1"/>
          <p:bldP spid="270" grpId="0"/>
          <p:bldP spid="271" grpId="0"/>
          <p:bldP spid="27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75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750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750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5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750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750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3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7" dur="75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75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750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5" grpId="0"/>
          <p:bldP spid="246" grpId="0"/>
          <p:bldP spid="247" grpId="0"/>
          <p:bldP spid="248" grpId="0"/>
          <p:bldP spid="249" grpId="0"/>
          <p:bldP spid="251" grpId="0" animBg="1"/>
          <p:bldP spid="252" grpId="0" animBg="1"/>
          <p:bldP spid="258" grpId="0" animBg="1"/>
          <p:bldP spid="259" grpId="0" animBg="1"/>
          <p:bldP spid="260" grpId="0" animBg="1"/>
          <p:bldP spid="261" grpId="0" animBg="1"/>
          <p:bldP spid="262" grpId="0" animBg="1"/>
          <p:bldP spid="263" grpId="0" animBg="1"/>
          <p:bldP spid="264" grpId="0" animBg="1"/>
          <p:bldP spid="265" grpId="0" animBg="1"/>
          <p:bldP spid="266" grpId="0" animBg="1"/>
          <p:bldP spid="267" grpId="0" animBg="1"/>
          <p:bldP spid="268" grpId="0" animBg="1"/>
          <p:bldP spid="269" grpId="0" animBg="1"/>
          <p:bldP spid="270" grpId="0"/>
          <p:bldP spid="271" grpId="0"/>
          <p:bldP spid="272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200">
            <a:extLst>
              <a:ext uri="{FF2B5EF4-FFF2-40B4-BE49-F238E27FC236}">
                <a16:creationId xmlns:a16="http://schemas.microsoft.com/office/drawing/2014/main" id="{9559ED9F-D082-A686-DC50-6702D8AA7E1A}"/>
              </a:ext>
            </a:extLst>
          </p:cNvPr>
          <p:cNvSpPr txBox="1"/>
          <p:nvPr/>
        </p:nvSpPr>
        <p:spPr>
          <a:xfrm flipH="1">
            <a:off x="7560986" y="3374637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2023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32" name="Textbox 200">
            <a:extLst>
              <a:ext uri="{FF2B5EF4-FFF2-40B4-BE49-F238E27FC236}">
                <a16:creationId xmlns:a16="http://schemas.microsoft.com/office/drawing/2014/main" id="{7D09C6F9-A588-5071-E477-E9DACB9783D7}"/>
              </a:ext>
            </a:extLst>
          </p:cNvPr>
          <p:cNvSpPr txBox="1"/>
          <p:nvPr/>
        </p:nvSpPr>
        <p:spPr>
          <a:xfrm flipH="1">
            <a:off x="7560986" y="6729681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2025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33" name="Textbox 200">
            <a:extLst>
              <a:ext uri="{FF2B5EF4-FFF2-40B4-BE49-F238E27FC236}">
                <a16:creationId xmlns:a16="http://schemas.microsoft.com/office/drawing/2014/main" id="{5AD3288B-1E77-1074-6029-C7D2E6E39808}"/>
              </a:ext>
            </a:extLst>
          </p:cNvPr>
          <p:cNvSpPr txBox="1"/>
          <p:nvPr/>
        </p:nvSpPr>
        <p:spPr>
          <a:xfrm flipH="1">
            <a:off x="7560986" y="10084725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2027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34" name="Textbox 200">
            <a:extLst>
              <a:ext uri="{FF2B5EF4-FFF2-40B4-BE49-F238E27FC236}">
                <a16:creationId xmlns:a16="http://schemas.microsoft.com/office/drawing/2014/main" id="{59D125A5-2764-54DE-A4F6-DA8B394CF09D}"/>
              </a:ext>
            </a:extLst>
          </p:cNvPr>
          <p:cNvSpPr txBox="1"/>
          <p:nvPr/>
        </p:nvSpPr>
        <p:spPr>
          <a:xfrm>
            <a:off x="14073038" y="5052159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2024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35" name="Textbox 200">
            <a:extLst>
              <a:ext uri="{FF2B5EF4-FFF2-40B4-BE49-F238E27FC236}">
                <a16:creationId xmlns:a16="http://schemas.microsoft.com/office/drawing/2014/main" id="{D6D88503-B9F5-5C16-931F-79F97C07CE80}"/>
              </a:ext>
            </a:extLst>
          </p:cNvPr>
          <p:cNvSpPr txBox="1"/>
          <p:nvPr/>
        </p:nvSpPr>
        <p:spPr>
          <a:xfrm>
            <a:off x="14073038" y="8407203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2026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55EBEEC0-B9CD-ED32-C013-0B208F9D7BF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176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35D59660-FDED-D4C2-708F-18C0130234DC}"/>
              </a:ext>
            </a:extLst>
          </p:cNvPr>
          <p:cNvGrpSpPr/>
          <p:nvPr/>
        </p:nvGrpSpPr>
        <p:grpSpPr>
          <a:xfrm>
            <a:off x="6949947" y="3944471"/>
            <a:ext cx="5242053" cy="1362635"/>
            <a:chOff x="6949947" y="3944471"/>
            <a:chExt cx="5242053" cy="1362635"/>
          </a:xfrm>
        </p:grpSpPr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ADC59220-D37D-FE7E-C888-BE3DA3223F40}"/>
                </a:ext>
              </a:extLst>
            </p:cNvPr>
            <p:cNvSpPr/>
            <p:nvPr/>
          </p:nvSpPr>
          <p:spPr>
            <a:xfrm>
              <a:off x="6949947" y="4140200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F8D50A98-D4B0-A0CD-D6B1-8E135323E5EB}"/>
                </a:ext>
              </a:extLst>
            </p:cNvPr>
            <p:cNvSpPr/>
            <p:nvPr/>
          </p:nvSpPr>
          <p:spPr>
            <a:xfrm>
              <a:off x="10829365" y="3944471"/>
              <a:ext cx="1362635" cy="136263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54DC71F-9850-0713-50FD-A76E5DF3C0A8}"/>
              </a:ext>
            </a:extLst>
          </p:cNvPr>
          <p:cNvGrpSpPr/>
          <p:nvPr/>
        </p:nvGrpSpPr>
        <p:grpSpPr>
          <a:xfrm>
            <a:off x="2730501" y="4065467"/>
            <a:ext cx="3347356" cy="1081360"/>
            <a:chOff x="3175479" y="4087829"/>
            <a:chExt cx="2902377" cy="1081360"/>
          </a:xfrm>
        </p:grpSpPr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721F5CB9-BEB0-D192-8A6D-D1CA6525DAB2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328D9C50-B6FA-9CB1-ED88-C176971D8468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3" name="Group 13">
            <a:extLst>
              <a:ext uri="{FF2B5EF4-FFF2-40B4-BE49-F238E27FC236}">
                <a16:creationId xmlns:a16="http://schemas.microsoft.com/office/drawing/2014/main" id="{D28A78E8-F5D6-C3A5-8463-F1F16BDA17CA}"/>
              </a:ext>
            </a:extLst>
          </p:cNvPr>
          <p:cNvGrpSpPr>
            <a:grpSpLocks/>
          </p:cNvGrpSpPr>
          <p:nvPr/>
        </p:nvGrpSpPr>
        <p:grpSpPr bwMode="auto">
          <a:xfrm>
            <a:off x="11220149" y="4241426"/>
            <a:ext cx="581066" cy="768724"/>
            <a:chOff x="13220785" y="3180600"/>
            <a:chExt cx="408523" cy="540397"/>
          </a:xfrm>
          <a:solidFill>
            <a:schemeClr val="bg1"/>
          </a:solidFill>
        </p:grpSpPr>
        <p:sp>
          <p:nvSpPr>
            <p:cNvPr id="144" name="Freeform 48">
              <a:extLst>
                <a:ext uri="{FF2B5EF4-FFF2-40B4-BE49-F238E27FC236}">
                  <a16:creationId xmlns:a16="http://schemas.microsoft.com/office/drawing/2014/main" id="{5EF75048-15E8-B77F-8DC6-DA6E1661F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45" name="Freeform 49">
              <a:extLst>
                <a:ext uri="{FF2B5EF4-FFF2-40B4-BE49-F238E27FC236}">
                  <a16:creationId xmlns:a16="http://schemas.microsoft.com/office/drawing/2014/main" id="{EDB69D66-A058-3C06-DEFB-5EC6AD12E3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46" name="Freeform 50">
              <a:extLst>
                <a:ext uri="{FF2B5EF4-FFF2-40B4-BE49-F238E27FC236}">
                  <a16:creationId xmlns:a16="http://schemas.microsoft.com/office/drawing/2014/main" id="{882E3275-1593-DF8B-468A-3D02FA04F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47" name="Freeform 51">
              <a:extLst>
                <a:ext uri="{FF2B5EF4-FFF2-40B4-BE49-F238E27FC236}">
                  <a16:creationId xmlns:a16="http://schemas.microsoft.com/office/drawing/2014/main" id="{CA5E269C-76FC-FE63-1BF5-F53C27B636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82601402-DE75-8054-614B-A28E1B91A120}"/>
              </a:ext>
            </a:extLst>
          </p:cNvPr>
          <p:cNvGrpSpPr/>
          <p:nvPr/>
        </p:nvGrpSpPr>
        <p:grpSpPr>
          <a:xfrm>
            <a:off x="6949947" y="7299515"/>
            <a:ext cx="5242053" cy="1362635"/>
            <a:chOff x="6949947" y="7299515"/>
            <a:chExt cx="5242053" cy="1362635"/>
          </a:xfrm>
        </p:grpSpPr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515DB5C1-03A5-E8EE-7514-FABD61C7036E}"/>
                </a:ext>
              </a:extLst>
            </p:cNvPr>
            <p:cNvSpPr/>
            <p:nvPr/>
          </p:nvSpPr>
          <p:spPr>
            <a:xfrm>
              <a:off x="6949947" y="7495244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6115004B-DAB0-8838-F910-2A184CADF41D}"/>
                </a:ext>
              </a:extLst>
            </p:cNvPr>
            <p:cNvSpPr/>
            <p:nvPr/>
          </p:nvSpPr>
          <p:spPr>
            <a:xfrm>
              <a:off x="10829365" y="7299515"/>
              <a:ext cx="1362635" cy="136263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45B5C80F-4385-0B77-0660-64130E8ECF16}"/>
              </a:ext>
            </a:extLst>
          </p:cNvPr>
          <p:cNvGrpSpPr/>
          <p:nvPr/>
        </p:nvGrpSpPr>
        <p:grpSpPr>
          <a:xfrm>
            <a:off x="2730501" y="7420511"/>
            <a:ext cx="3347356" cy="1081360"/>
            <a:chOff x="3175479" y="4087829"/>
            <a:chExt cx="2902377" cy="1081360"/>
          </a:xfrm>
        </p:grpSpPr>
        <p:sp>
          <p:nvSpPr>
            <p:cNvPr id="152" name="Textbox 200">
              <a:extLst>
                <a:ext uri="{FF2B5EF4-FFF2-40B4-BE49-F238E27FC236}">
                  <a16:creationId xmlns:a16="http://schemas.microsoft.com/office/drawing/2014/main" id="{80FBC74F-4EA3-B095-850B-F98406FC60BB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3" name="Textbox 200">
              <a:extLst>
                <a:ext uri="{FF2B5EF4-FFF2-40B4-BE49-F238E27FC236}">
                  <a16:creationId xmlns:a16="http://schemas.microsoft.com/office/drawing/2014/main" id="{1057D1AB-609E-52C2-559C-2AA84229C7EF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66C61418-4F61-4EEE-E9E5-B54B94E284C4}"/>
              </a:ext>
            </a:extLst>
          </p:cNvPr>
          <p:cNvGrpSpPr/>
          <p:nvPr/>
        </p:nvGrpSpPr>
        <p:grpSpPr>
          <a:xfrm>
            <a:off x="6949947" y="10654559"/>
            <a:ext cx="5242053" cy="1362635"/>
            <a:chOff x="6949947" y="10654559"/>
            <a:chExt cx="5242053" cy="1362635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2B1455EE-87BC-BF07-5780-008068580852}"/>
                </a:ext>
              </a:extLst>
            </p:cNvPr>
            <p:cNvSpPr/>
            <p:nvPr/>
          </p:nvSpPr>
          <p:spPr>
            <a:xfrm>
              <a:off x="6949947" y="10850288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2F1DEAAF-97A8-C66D-E3D4-43C317593793}"/>
                </a:ext>
              </a:extLst>
            </p:cNvPr>
            <p:cNvSpPr/>
            <p:nvPr/>
          </p:nvSpPr>
          <p:spPr>
            <a:xfrm>
              <a:off x="10829365" y="10654559"/>
              <a:ext cx="1362635" cy="136263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D9E3D052-93FF-411F-5134-BE4F3EAC7202}"/>
              </a:ext>
            </a:extLst>
          </p:cNvPr>
          <p:cNvGrpSpPr/>
          <p:nvPr/>
        </p:nvGrpSpPr>
        <p:grpSpPr>
          <a:xfrm>
            <a:off x="2730501" y="10775555"/>
            <a:ext cx="3347356" cy="1081360"/>
            <a:chOff x="3175479" y="4087829"/>
            <a:chExt cx="2902377" cy="1081360"/>
          </a:xfrm>
        </p:grpSpPr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CA6F19C7-4296-BC99-00F4-F4B7335E7116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8776C5CC-2992-BC72-208A-44108E2E2834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B72AF47D-E636-5F7A-1056-15F9ED978CDC}"/>
              </a:ext>
            </a:extLst>
          </p:cNvPr>
          <p:cNvGrpSpPr/>
          <p:nvPr/>
        </p:nvGrpSpPr>
        <p:grpSpPr>
          <a:xfrm>
            <a:off x="12344400" y="5621993"/>
            <a:ext cx="5242053" cy="1362635"/>
            <a:chOff x="12344400" y="5621993"/>
            <a:chExt cx="5242053" cy="1362635"/>
          </a:xfrm>
        </p:grpSpPr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E2BD5C79-86DA-5EAF-455C-325D86B35B0A}"/>
                </a:ext>
              </a:extLst>
            </p:cNvPr>
            <p:cNvSpPr/>
            <p:nvPr/>
          </p:nvSpPr>
          <p:spPr>
            <a:xfrm flipH="1">
              <a:off x="13461999" y="5817722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27BC4E9F-0267-A439-4145-57EB0894A495}"/>
                </a:ext>
              </a:extLst>
            </p:cNvPr>
            <p:cNvSpPr/>
            <p:nvPr/>
          </p:nvSpPr>
          <p:spPr>
            <a:xfrm flipH="1">
              <a:off x="12344400" y="5621993"/>
              <a:ext cx="1362635" cy="13626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3B6774DF-2813-6D66-AEE2-EAB367C7182F}"/>
              </a:ext>
            </a:extLst>
          </p:cNvPr>
          <p:cNvGrpSpPr/>
          <p:nvPr/>
        </p:nvGrpSpPr>
        <p:grpSpPr>
          <a:xfrm flipH="1">
            <a:off x="18458543" y="5742989"/>
            <a:ext cx="3347356" cy="1081360"/>
            <a:chOff x="3175479" y="4087829"/>
            <a:chExt cx="2902377" cy="1081360"/>
          </a:xfrm>
        </p:grpSpPr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0E675AFF-54F1-3F01-72A1-D9818759A4CD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5" name="Textbox 200">
              <a:extLst>
                <a:ext uri="{FF2B5EF4-FFF2-40B4-BE49-F238E27FC236}">
                  <a16:creationId xmlns:a16="http://schemas.microsoft.com/office/drawing/2014/main" id="{FBFE3D12-D19A-F6B2-2DA8-7BA8BEF53F5C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4A2304FF-5EF6-68CA-2BAC-CFF6972E0769}"/>
              </a:ext>
            </a:extLst>
          </p:cNvPr>
          <p:cNvGrpSpPr/>
          <p:nvPr/>
        </p:nvGrpSpPr>
        <p:grpSpPr>
          <a:xfrm>
            <a:off x="12344400" y="8977037"/>
            <a:ext cx="5242053" cy="1362635"/>
            <a:chOff x="12344400" y="8977037"/>
            <a:chExt cx="5242053" cy="1362635"/>
          </a:xfrm>
        </p:grpSpPr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2C5176CF-3B33-DE6E-CF78-9FF040133AAF}"/>
                </a:ext>
              </a:extLst>
            </p:cNvPr>
            <p:cNvSpPr/>
            <p:nvPr/>
          </p:nvSpPr>
          <p:spPr>
            <a:xfrm flipH="1">
              <a:off x="13461999" y="9172766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9E858E59-60D9-A6E1-C4FB-849C7DB177DB}"/>
                </a:ext>
              </a:extLst>
            </p:cNvPr>
            <p:cNvSpPr/>
            <p:nvPr/>
          </p:nvSpPr>
          <p:spPr>
            <a:xfrm flipH="1">
              <a:off x="12344400" y="8977037"/>
              <a:ext cx="1362635" cy="136263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6EDED7DC-1785-CD4E-B242-53595B37C2C3}"/>
              </a:ext>
            </a:extLst>
          </p:cNvPr>
          <p:cNvGrpSpPr/>
          <p:nvPr/>
        </p:nvGrpSpPr>
        <p:grpSpPr>
          <a:xfrm flipH="1">
            <a:off x="18458543" y="9098033"/>
            <a:ext cx="3347356" cy="1081360"/>
            <a:chOff x="3175479" y="4087829"/>
            <a:chExt cx="2902377" cy="1081360"/>
          </a:xfrm>
        </p:grpSpPr>
        <p:sp>
          <p:nvSpPr>
            <p:cNvPr id="170" name="Textbox 200">
              <a:extLst>
                <a:ext uri="{FF2B5EF4-FFF2-40B4-BE49-F238E27FC236}">
                  <a16:creationId xmlns:a16="http://schemas.microsoft.com/office/drawing/2014/main" id="{D7C1569D-F7C2-AD43-A813-A1E516997B86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5985E953-98C9-6F18-23E1-2F16EED21789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72" name="Freeform 16">
            <a:extLst>
              <a:ext uri="{FF2B5EF4-FFF2-40B4-BE49-F238E27FC236}">
                <a16:creationId xmlns:a16="http://schemas.microsoft.com/office/drawing/2014/main" id="{559EDC33-A599-7421-386D-B3F60419CE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8294" y="7592804"/>
            <a:ext cx="584776" cy="77605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73" name="Freeform 15">
            <a:extLst>
              <a:ext uri="{FF2B5EF4-FFF2-40B4-BE49-F238E27FC236}">
                <a16:creationId xmlns:a16="http://schemas.microsoft.com/office/drawing/2014/main" id="{602DAA06-5648-F16F-3C7A-6FBD325C4F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0577" y="5955202"/>
            <a:ext cx="690280" cy="696216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74" name="Freeform 74">
            <a:extLst>
              <a:ext uri="{FF2B5EF4-FFF2-40B4-BE49-F238E27FC236}">
                <a16:creationId xmlns:a16="http://schemas.microsoft.com/office/drawing/2014/main" id="{249F0BD8-004D-FB2C-86D8-B9F031A3EF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5867" y="9324977"/>
            <a:ext cx="779700" cy="66675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75" name="Freeform 26">
            <a:extLst>
              <a:ext uri="{FF2B5EF4-FFF2-40B4-BE49-F238E27FC236}">
                <a16:creationId xmlns:a16="http://schemas.microsoft.com/office/drawing/2014/main" id="{9B243545-C978-3BCB-8DFA-CE447DE53B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6714" y="10991908"/>
            <a:ext cx="687936" cy="68793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76" name="!!MainTitle1">
            <a:extLst>
              <a:ext uri="{FF2B5EF4-FFF2-40B4-BE49-F238E27FC236}">
                <a16:creationId xmlns:a16="http://schemas.microsoft.com/office/drawing/2014/main" id="{6BC97E30-BE55-4878-B96A-008675E1B14D}"/>
              </a:ext>
            </a:extLst>
          </p:cNvPr>
          <p:cNvSpPr txBox="1"/>
          <p:nvPr/>
        </p:nvSpPr>
        <p:spPr>
          <a:xfrm>
            <a:off x="6651868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77" name="!!SubTitle">
            <a:extLst>
              <a:ext uri="{FF2B5EF4-FFF2-40B4-BE49-F238E27FC236}">
                <a16:creationId xmlns:a16="http://schemas.microsoft.com/office/drawing/2014/main" id="{648EC23C-06D9-CC56-A4DA-DE5F86CDF1C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8" name="Rectangle: Rounded Corners 177">
            <a:extLst>
              <a:ext uri="{FF2B5EF4-FFF2-40B4-BE49-F238E27FC236}">
                <a16:creationId xmlns:a16="http://schemas.microsoft.com/office/drawing/2014/main" id="{57BA57DC-704C-8374-58DE-2ABC68099D3A}"/>
              </a:ext>
            </a:extLst>
          </p:cNvPr>
          <p:cNvSpPr/>
          <p:nvPr/>
        </p:nvSpPr>
        <p:spPr>
          <a:xfrm>
            <a:off x="12155712" y="3514165"/>
            <a:ext cx="188688" cy="1036185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/>
          <p:bldP spid="134" grpId="0"/>
          <p:bldP spid="135" grpId="0"/>
          <p:bldP spid="172" grpId="0" animBg="1"/>
          <p:bldP spid="173" grpId="0" animBg="1"/>
          <p:bldP spid="174" grpId="0" animBg="1"/>
          <p:bldP spid="175" grpId="0" animBg="1"/>
          <p:bldP spid="176" grpId="0"/>
          <p:bldP spid="177" grpId="0"/>
          <p:bldP spid="17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1" grpId="0"/>
          <p:bldP spid="132" grpId="0"/>
          <p:bldP spid="133" grpId="0"/>
          <p:bldP spid="134" grpId="0"/>
          <p:bldP spid="135" grpId="0"/>
          <p:bldP spid="172" grpId="0" animBg="1"/>
          <p:bldP spid="173" grpId="0" animBg="1"/>
          <p:bldP spid="174" grpId="0" animBg="1"/>
          <p:bldP spid="175" grpId="0" animBg="1"/>
          <p:bldP spid="176" grpId="0"/>
          <p:bldP spid="177" grpId="0"/>
          <p:bldP spid="178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oup 114">
            <a:extLst>
              <a:ext uri="{FF2B5EF4-FFF2-40B4-BE49-F238E27FC236}">
                <a16:creationId xmlns:a16="http://schemas.microsoft.com/office/drawing/2014/main" id="{9D7752F2-72D2-1A08-F3CC-91DC6731EA95}"/>
              </a:ext>
            </a:extLst>
          </p:cNvPr>
          <p:cNvGrpSpPr/>
          <p:nvPr/>
        </p:nvGrpSpPr>
        <p:grpSpPr>
          <a:xfrm>
            <a:off x="2730501" y="4065467"/>
            <a:ext cx="3347356" cy="1081360"/>
            <a:chOff x="3175479" y="4087829"/>
            <a:chExt cx="2902377" cy="1081360"/>
          </a:xfrm>
        </p:grpSpPr>
        <p:sp>
          <p:nvSpPr>
            <p:cNvPr id="116" name="Textbox 200">
              <a:extLst>
                <a:ext uri="{FF2B5EF4-FFF2-40B4-BE49-F238E27FC236}">
                  <a16:creationId xmlns:a16="http://schemas.microsoft.com/office/drawing/2014/main" id="{963F8340-1C35-D669-285A-815DDA0519A6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7" name="Textbox 200">
              <a:extLst>
                <a:ext uri="{FF2B5EF4-FFF2-40B4-BE49-F238E27FC236}">
                  <a16:creationId xmlns:a16="http://schemas.microsoft.com/office/drawing/2014/main" id="{01CCB8D9-E4C6-7E6F-8190-404D95989285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7AE1F1F5-657A-C5ED-CBDD-78659CBA7BDD}"/>
              </a:ext>
            </a:extLst>
          </p:cNvPr>
          <p:cNvGrpSpPr/>
          <p:nvPr/>
        </p:nvGrpSpPr>
        <p:grpSpPr>
          <a:xfrm>
            <a:off x="2730501" y="7420511"/>
            <a:ext cx="3347356" cy="1081360"/>
            <a:chOff x="3175479" y="4087829"/>
            <a:chExt cx="2902377" cy="1081360"/>
          </a:xfrm>
        </p:grpSpPr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1552EDFC-A2AD-FC02-B540-1C83D0D1C157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EF5057D4-C7B8-0948-CB67-C9FCC9E16012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A90943F0-6833-D053-24C3-DF68E19C3D3B}"/>
              </a:ext>
            </a:extLst>
          </p:cNvPr>
          <p:cNvGrpSpPr/>
          <p:nvPr/>
        </p:nvGrpSpPr>
        <p:grpSpPr>
          <a:xfrm>
            <a:off x="2730501" y="10775555"/>
            <a:ext cx="3347356" cy="1081360"/>
            <a:chOff x="3175479" y="4087829"/>
            <a:chExt cx="2902377" cy="1081360"/>
          </a:xfrm>
        </p:grpSpPr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19A5F8B3-B2F0-1859-5373-E1C3EBBAC178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" name="Textbox 200">
              <a:extLst>
                <a:ext uri="{FF2B5EF4-FFF2-40B4-BE49-F238E27FC236}">
                  <a16:creationId xmlns:a16="http://schemas.microsoft.com/office/drawing/2014/main" id="{F943D98F-1C11-C1D5-7C41-6F3ABD139BD8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825BEFEB-190E-341C-C8C9-AA8F0A098166}"/>
              </a:ext>
            </a:extLst>
          </p:cNvPr>
          <p:cNvGrpSpPr/>
          <p:nvPr/>
        </p:nvGrpSpPr>
        <p:grpSpPr>
          <a:xfrm flipH="1">
            <a:off x="18458543" y="5742989"/>
            <a:ext cx="3347356" cy="1081360"/>
            <a:chOff x="3175479" y="4087829"/>
            <a:chExt cx="2902377" cy="1081360"/>
          </a:xfrm>
        </p:grpSpPr>
        <p:sp>
          <p:nvSpPr>
            <p:cNvPr id="125" name="Textbox 200">
              <a:extLst>
                <a:ext uri="{FF2B5EF4-FFF2-40B4-BE49-F238E27FC236}">
                  <a16:creationId xmlns:a16="http://schemas.microsoft.com/office/drawing/2014/main" id="{4F6D7CC7-A512-5A06-CBEC-4C06D9BA0B5C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975F794B-4EAB-3496-166C-11DB84DA7661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01B0DCDC-44E3-5AFC-D841-9DAEB985C294}"/>
              </a:ext>
            </a:extLst>
          </p:cNvPr>
          <p:cNvGrpSpPr/>
          <p:nvPr/>
        </p:nvGrpSpPr>
        <p:grpSpPr>
          <a:xfrm flipH="1">
            <a:off x="18458543" y="9098033"/>
            <a:ext cx="3347356" cy="1081360"/>
            <a:chOff x="3175479" y="4087829"/>
            <a:chExt cx="2902377" cy="1081360"/>
          </a:xfrm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ED017098-27CC-64DA-5502-599797CB3A9C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3590A52D-F7AD-3DA2-890A-381181D55D1E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0" name="Textbox 200">
            <a:extLst>
              <a:ext uri="{FF2B5EF4-FFF2-40B4-BE49-F238E27FC236}">
                <a16:creationId xmlns:a16="http://schemas.microsoft.com/office/drawing/2014/main" id="{97B7AD5B-6C87-A84A-D495-6D65EE25274E}"/>
              </a:ext>
            </a:extLst>
          </p:cNvPr>
          <p:cNvSpPr txBox="1"/>
          <p:nvPr/>
        </p:nvSpPr>
        <p:spPr>
          <a:xfrm flipH="1">
            <a:off x="7560986" y="3374637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2023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31" name="Textbox 200">
            <a:extLst>
              <a:ext uri="{FF2B5EF4-FFF2-40B4-BE49-F238E27FC236}">
                <a16:creationId xmlns:a16="http://schemas.microsoft.com/office/drawing/2014/main" id="{BBD5693B-B1AE-E9B3-CA0B-92942415051F}"/>
              </a:ext>
            </a:extLst>
          </p:cNvPr>
          <p:cNvSpPr txBox="1"/>
          <p:nvPr/>
        </p:nvSpPr>
        <p:spPr>
          <a:xfrm flipH="1">
            <a:off x="7560986" y="6729681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2025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32" name="Textbox 200">
            <a:extLst>
              <a:ext uri="{FF2B5EF4-FFF2-40B4-BE49-F238E27FC236}">
                <a16:creationId xmlns:a16="http://schemas.microsoft.com/office/drawing/2014/main" id="{D9A857C2-783C-4647-8CE3-C1C765F2EFF3}"/>
              </a:ext>
            </a:extLst>
          </p:cNvPr>
          <p:cNvSpPr txBox="1"/>
          <p:nvPr/>
        </p:nvSpPr>
        <p:spPr>
          <a:xfrm flipH="1">
            <a:off x="7560986" y="10084725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2027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33" name="Textbox 200">
            <a:extLst>
              <a:ext uri="{FF2B5EF4-FFF2-40B4-BE49-F238E27FC236}">
                <a16:creationId xmlns:a16="http://schemas.microsoft.com/office/drawing/2014/main" id="{0719C67B-B350-623C-CB15-634D03D3A8E5}"/>
              </a:ext>
            </a:extLst>
          </p:cNvPr>
          <p:cNvSpPr txBox="1"/>
          <p:nvPr/>
        </p:nvSpPr>
        <p:spPr>
          <a:xfrm>
            <a:off x="14073038" y="5052159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2024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34" name="Textbox 200">
            <a:extLst>
              <a:ext uri="{FF2B5EF4-FFF2-40B4-BE49-F238E27FC236}">
                <a16:creationId xmlns:a16="http://schemas.microsoft.com/office/drawing/2014/main" id="{96AAF012-C46A-F553-83C3-B241EB1EB0F5}"/>
              </a:ext>
            </a:extLst>
          </p:cNvPr>
          <p:cNvSpPr txBox="1"/>
          <p:nvPr/>
        </p:nvSpPr>
        <p:spPr>
          <a:xfrm>
            <a:off x="14073038" y="8407203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2026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B69A0FBF-7ED6-289C-9DB3-6329B749A34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176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33597402-98B4-ABCB-F42E-4185E0502FFF}"/>
              </a:ext>
            </a:extLst>
          </p:cNvPr>
          <p:cNvSpPr/>
          <p:nvPr/>
        </p:nvSpPr>
        <p:spPr>
          <a:xfrm>
            <a:off x="6949947" y="4140200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MAIN TITLE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40483B1C-5E2E-6AE8-A509-D4EAB6232240}"/>
              </a:ext>
            </a:extLst>
          </p:cNvPr>
          <p:cNvSpPr/>
          <p:nvPr/>
        </p:nvSpPr>
        <p:spPr>
          <a:xfrm>
            <a:off x="10829365" y="3944471"/>
            <a:ext cx="1362635" cy="136263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8" name="Group 13">
            <a:extLst>
              <a:ext uri="{FF2B5EF4-FFF2-40B4-BE49-F238E27FC236}">
                <a16:creationId xmlns:a16="http://schemas.microsoft.com/office/drawing/2014/main" id="{6403F189-3816-8E89-2ACC-9E67C0CF4776}"/>
              </a:ext>
            </a:extLst>
          </p:cNvPr>
          <p:cNvGrpSpPr>
            <a:grpSpLocks/>
          </p:cNvGrpSpPr>
          <p:nvPr/>
        </p:nvGrpSpPr>
        <p:grpSpPr bwMode="auto">
          <a:xfrm>
            <a:off x="11220149" y="4241426"/>
            <a:ext cx="581066" cy="768724"/>
            <a:chOff x="13220785" y="3180600"/>
            <a:chExt cx="408523" cy="540397"/>
          </a:xfrm>
          <a:solidFill>
            <a:schemeClr val="tx1"/>
          </a:solidFill>
        </p:grpSpPr>
        <p:sp>
          <p:nvSpPr>
            <p:cNvPr id="139" name="Freeform 48">
              <a:extLst>
                <a:ext uri="{FF2B5EF4-FFF2-40B4-BE49-F238E27FC236}">
                  <a16:creationId xmlns:a16="http://schemas.microsoft.com/office/drawing/2014/main" id="{DF0E0E95-BC21-8B9E-390A-D2ACA7D62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40" name="Freeform 49">
              <a:extLst>
                <a:ext uri="{FF2B5EF4-FFF2-40B4-BE49-F238E27FC236}">
                  <a16:creationId xmlns:a16="http://schemas.microsoft.com/office/drawing/2014/main" id="{F5AF3129-912F-FD03-C2E8-4F89C8F7B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41" name="Freeform 50">
              <a:extLst>
                <a:ext uri="{FF2B5EF4-FFF2-40B4-BE49-F238E27FC236}">
                  <a16:creationId xmlns:a16="http://schemas.microsoft.com/office/drawing/2014/main" id="{01D8EBED-AB69-B819-80C4-7F2F7E7F1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42" name="Freeform 51">
              <a:extLst>
                <a:ext uri="{FF2B5EF4-FFF2-40B4-BE49-F238E27FC236}">
                  <a16:creationId xmlns:a16="http://schemas.microsoft.com/office/drawing/2014/main" id="{7DC58AF5-4711-5BD4-D5F3-2B5D0D1FC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24EB9AD8-4E5D-DFEE-B337-37787F841EBD}"/>
              </a:ext>
            </a:extLst>
          </p:cNvPr>
          <p:cNvSpPr/>
          <p:nvPr/>
        </p:nvSpPr>
        <p:spPr>
          <a:xfrm>
            <a:off x="6949947" y="7495244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MAIN TITLE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9D9C8705-466D-4E78-44AC-F725784346F4}"/>
              </a:ext>
            </a:extLst>
          </p:cNvPr>
          <p:cNvSpPr/>
          <p:nvPr/>
        </p:nvSpPr>
        <p:spPr>
          <a:xfrm>
            <a:off x="10829365" y="7299515"/>
            <a:ext cx="1362635" cy="1362635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EBE348E0-2869-DFF4-4E69-A9814C982D8F}"/>
              </a:ext>
            </a:extLst>
          </p:cNvPr>
          <p:cNvSpPr/>
          <p:nvPr/>
        </p:nvSpPr>
        <p:spPr>
          <a:xfrm>
            <a:off x="6949947" y="10850288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MAIN TITLE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A591DEA0-3E02-959A-F029-478E8B17C6DB}"/>
              </a:ext>
            </a:extLst>
          </p:cNvPr>
          <p:cNvSpPr/>
          <p:nvPr/>
        </p:nvSpPr>
        <p:spPr>
          <a:xfrm>
            <a:off x="10829365" y="10654559"/>
            <a:ext cx="1362635" cy="1362635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B3ABA643-DCCC-4E9D-3D61-72C4D244C8A0}"/>
              </a:ext>
            </a:extLst>
          </p:cNvPr>
          <p:cNvSpPr/>
          <p:nvPr/>
        </p:nvSpPr>
        <p:spPr>
          <a:xfrm flipH="1">
            <a:off x="13461999" y="5817722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MAIN TITLE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F2B3E717-6095-A99F-0829-8B31F6163B22}"/>
              </a:ext>
            </a:extLst>
          </p:cNvPr>
          <p:cNvSpPr/>
          <p:nvPr/>
        </p:nvSpPr>
        <p:spPr>
          <a:xfrm flipH="1">
            <a:off x="12344400" y="5621993"/>
            <a:ext cx="1362635" cy="136263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D69A068E-0DCF-74A6-A784-FE4148073F23}"/>
              </a:ext>
            </a:extLst>
          </p:cNvPr>
          <p:cNvSpPr/>
          <p:nvPr/>
        </p:nvSpPr>
        <p:spPr>
          <a:xfrm flipH="1">
            <a:off x="13461999" y="9172766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MAIN TITLE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19BBC012-A822-0F75-1F35-41F02E87DC93}"/>
              </a:ext>
            </a:extLst>
          </p:cNvPr>
          <p:cNvSpPr/>
          <p:nvPr/>
        </p:nvSpPr>
        <p:spPr>
          <a:xfrm flipH="1">
            <a:off x="12344400" y="8977037"/>
            <a:ext cx="1362635" cy="136263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Freeform 16">
            <a:extLst>
              <a:ext uri="{FF2B5EF4-FFF2-40B4-BE49-F238E27FC236}">
                <a16:creationId xmlns:a16="http://schemas.microsoft.com/office/drawing/2014/main" id="{A1F96F7D-363C-98EF-E4C6-B2A415853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8294" y="7592804"/>
            <a:ext cx="584776" cy="77605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52" name="Freeform 15">
            <a:extLst>
              <a:ext uri="{FF2B5EF4-FFF2-40B4-BE49-F238E27FC236}">
                <a16:creationId xmlns:a16="http://schemas.microsoft.com/office/drawing/2014/main" id="{8A6FF931-7AA9-CB87-3F6F-520BA6ECFC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0577" y="5955202"/>
            <a:ext cx="690280" cy="696216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53" name="Freeform 74">
            <a:extLst>
              <a:ext uri="{FF2B5EF4-FFF2-40B4-BE49-F238E27FC236}">
                <a16:creationId xmlns:a16="http://schemas.microsoft.com/office/drawing/2014/main" id="{C59DC734-D42B-7535-498F-8A054096C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5867" y="9324977"/>
            <a:ext cx="779700" cy="66675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54" name="Freeform 26">
            <a:extLst>
              <a:ext uri="{FF2B5EF4-FFF2-40B4-BE49-F238E27FC236}">
                <a16:creationId xmlns:a16="http://schemas.microsoft.com/office/drawing/2014/main" id="{63AF04D5-715C-8296-6994-C98DA9360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6714" y="10991908"/>
            <a:ext cx="687936" cy="68793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55" name="!!MainTitle1">
            <a:extLst>
              <a:ext uri="{FF2B5EF4-FFF2-40B4-BE49-F238E27FC236}">
                <a16:creationId xmlns:a16="http://schemas.microsoft.com/office/drawing/2014/main" id="{8F68515B-9890-FF1E-8C3E-0EB1E55C33F1}"/>
              </a:ext>
            </a:extLst>
          </p:cNvPr>
          <p:cNvSpPr txBox="1"/>
          <p:nvPr/>
        </p:nvSpPr>
        <p:spPr>
          <a:xfrm>
            <a:off x="6651868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6" name="!!SubTitle">
            <a:extLst>
              <a:ext uri="{FF2B5EF4-FFF2-40B4-BE49-F238E27FC236}">
                <a16:creationId xmlns:a16="http://schemas.microsoft.com/office/drawing/2014/main" id="{6557AC8A-52DA-6AE1-D240-3D182C494F6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7" name="Rectangle: Rounded Corners 156">
            <a:extLst>
              <a:ext uri="{FF2B5EF4-FFF2-40B4-BE49-F238E27FC236}">
                <a16:creationId xmlns:a16="http://schemas.microsoft.com/office/drawing/2014/main" id="{7F602FEE-FA31-96E1-8754-C12F9D9426E6}"/>
              </a:ext>
            </a:extLst>
          </p:cNvPr>
          <p:cNvSpPr/>
          <p:nvPr/>
        </p:nvSpPr>
        <p:spPr>
          <a:xfrm>
            <a:off x="12155712" y="3514165"/>
            <a:ext cx="188688" cy="1036185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an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75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75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5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75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75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7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75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0" grpId="0"/>
          <p:bldP spid="131" grpId="0"/>
          <p:bldP spid="132" grpId="0"/>
          <p:bldP spid="133" grpId="0"/>
          <p:bldP spid="134" grpId="0"/>
          <p:bldP spid="136" grpId="0" animBg="1"/>
          <p:bldP spid="137" grpId="0" animBg="1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155" grpId="0"/>
          <p:bldP spid="156" grpId="0"/>
          <p:bldP spid="15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75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75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5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75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75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7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75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0" grpId="0"/>
          <p:bldP spid="131" grpId="0"/>
          <p:bldP spid="132" grpId="0"/>
          <p:bldP spid="133" grpId="0"/>
          <p:bldP spid="134" grpId="0"/>
          <p:bldP spid="136" grpId="0" animBg="1"/>
          <p:bldP spid="137" grpId="0" animBg="1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155" grpId="0"/>
          <p:bldP spid="156" grpId="0"/>
          <p:bldP spid="15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200">
            <a:extLst>
              <a:ext uri="{FF2B5EF4-FFF2-40B4-BE49-F238E27FC236}">
                <a16:creationId xmlns:a16="http://schemas.microsoft.com/office/drawing/2014/main" id="{E7766615-3AB1-7781-23D0-A09ED7FCA8ED}"/>
              </a:ext>
            </a:extLst>
          </p:cNvPr>
          <p:cNvSpPr txBox="1"/>
          <p:nvPr/>
        </p:nvSpPr>
        <p:spPr>
          <a:xfrm flipH="1">
            <a:off x="7560986" y="3374637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2023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4" name="Textbox 200">
            <a:extLst>
              <a:ext uri="{FF2B5EF4-FFF2-40B4-BE49-F238E27FC236}">
                <a16:creationId xmlns:a16="http://schemas.microsoft.com/office/drawing/2014/main" id="{32171B9F-017F-470D-1F9D-B1160549DB77}"/>
              </a:ext>
            </a:extLst>
          </p:cNvPr>
          <p:cNvSpPr txBox="1"/>
          <p:nvPr/>
        </p:nvSpPr>
        <p:spPr>
          <a:xfrm flipH="1">
            <a:off x="7560986" y="6729681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2025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5" name="Textbox 200">
            <a:extLst>
              <a:ext uri="{FF2B5EF4-FFF2-40B4-BE49-F238E27FC236}">
                <a16:creationId xmlns:a16="http://schemas.microsoft.com/office/drawing/2014/main" id="{3298821F-C45A-A359-CB43-8C70373F9C54}"/>
              </a:ext>
            </a:extLst>
          </p:cNvPr>
          <p:cNvSpPr txBox="1"/>
          <p:nvPr/>
        </p:nvSpPr>
        <p:spPr>
          <a:xfrm flipH="1">
            <a:off x="7560986" y="10084725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2027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6" name="Textbox 200">
            <a:extLst>
              <a:ext uri="{FF2B5EF4-FFF2-40B4-BE49-F238E27FC236}">
                <a16:creationId xmlns:a16="http://schemas.microsoft.com/office/drawing/2014/main" id="{907D9974-46D1-E118-7C5A-5E7B38DB4D12}"/>
              </a:ext>
            </a:extLst>
          </p:cNvPr>
          <p:cNvSpPr txBox="1"/>
          <p:nvPr/>
        </p:nvSpPr>
        <p:spPr>
          <a:xfrm>
            <a:off x="14073038" y="5052159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2024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7" name="Textbox 200">
            <a:extLst>
              <a:ext uri="{FF2B5EF4-FFF2-40B4-BE49-F238E27FC236}">
                <a16:creationId xmlns:a16="http://schemas.microsoft.com/office/drawing/2014/main" id="{41B9A36D-51A2-1ED5-1D41-9453E3B01B4A}"/>
              </a:ext>
            </a:extLst>
          </p:cNvPr>
          <p:cNvSpPr txBox="1"/>
          <p:nvPr/>
        </p:nvSpPr>
        <p:spPr>
          <a:xfrm>
            <a:off x="14073038" y="8407203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2026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BE5EE22-9F1E-A813-E051-48FF2181868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176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D6E3C9-2DAD-372B-290A-A1D61AEB264F}"/>
              </a:ext>
            </a:extLst>
          </p:cNvPr>
          <p:cNvGrpSpPr/>
          <p:nvPr/>
        </p:nvGrpSpPr>
        <p:grpSpPr>
          <a:xfrm>
            <a:off x="6949947" y="3944471"/>
            <a:ext cx="5242053" cy="1362635"/>
            <a:chOff x="6949947" y="3944471"/>
            <a:chExt cx="5242053" cy="1362635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15BC636-96CC-8BBE-610E-AEBB695A0950}"/>
                </a:ext>
              </a:extLst>
            </p:cNvPr>
            <p:cNvSpPr/>
            <p:nvPr/>
          </p:nvSpPr>
          <p:spPr>
            <a:xfrm>
              <a:off x="6949947" y="4140200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D88EEE6-B5DA-1A51-EAE8-9BB49A417579}"/>
                </a:ext>
              </a:extLst>
            </p:cNvPr>
            <p:cNvSpPr/>
            <p:nvPr/>
          </p:nvSpPr>
          <p:spPr>
            <a:xfrm>
              <a:off x="10829365" y="3944471"/>
              <a:ext cx="1362635" cy="136263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CC7830D-0CD2-AC82-AAE0-5DC832AFACB8}"/>
              </a:ext>
            </a:extLst>
          </p:cNvPr>
          <p:cNvGrpSpPr/>
          <p:nvPr/>
        </p:nvGrpSpPr>
        <p:grpSpPr>
          <a:xfrm>
            <a:off x="2730501" y="4065467"/>
            <a:ext cx="3347356" cy="1081360"/>
            <a:chOff x="3175479" y="4087829"/>
            <a:chExt cx="2902377" cy="1081360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40819EEE-539E-3863-302A-0DAE912496BC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B86FD7F0-0D5D-47AA-2C8A-E23DAC365D84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5" name="Group 13">
            <a:extLst>
              <a:ext uri="{FF2B5EF4-FFF2-40B4-BE49-F238E27FC236}">
                <a16:creationId xmlns:a16="http://schemas.microsoft.com/office/drawing/2014/main" id="{EBAA52D5-8AEA-AC30-E2AF-76C62D8B5C49}"/>
              </a:ext>
            </a:extLst>
          </p:cNvPr>
          <p:cNvGrpSpPr>
            <a:grpSpLocks/>
          </p:cNvGrpSpPr>
          <p:nvPr/>
        </p:nvGrpSpPr>
        <p:grpSpPr bwMode="auto">
          <a:xfrm>
            <a:off x="11220149" y="4241426"/>
            <a:ext cx="581066" cy="768724"/>
            <a:chOff x="13220785" y="3180600"/>
            <a:chExt cx="408523" cy="540397"/>
          </a:xfrm>
          <a:solidFill>
            <a:schemeClr val="bg1"/>
          </a:solidFill>
        </p:grpSpPr>
        <p:sp>
          <p:nvSpPr>
            <p:cNvPr id="66" name="Freeform 48">
              <a:extLst>
                <a:ext uri="{FF2B5EF4-FFF2-40B4-BE49-F238E27FC236}">
                  <a16:creationId xmlns:a16="http://schemas.microsoft.com/office/drawing/2014/main" id="{3F27D69E-DAC9-8C89-4EA2-04393267C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7" name="Freeform 49">
              <a:extLst>
                <a:ext uri="{FF2B5EF4-FFF2-40B4-BE49-F238E27FC236}">
                  <a16:creationId xmlns:a16="http://schemas.microsoft.com/office/drawing/2014/main" id="{F95F5A41-3344-A251-4F00-9E98C96CB8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8" name="Freeform 50">
              <a:extLst>
                <a:ext uri="{FF2B5EF4-FFF2-40B4-BE49-F238E27FC236}">
                  <a16:creationId xmlns:a16="http://schemas.microsoft.com/office/drawing/2014/main" id="{72719FCE-0591-321E-CE53-E9997206C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9" name="Freeform 51">
              <a:extLst>
                <a:ext uri="{FF2B5EF4-FFF2-40B4-BE49-F238E27FC236}">
                  <a16:creationId xmlns:a16="http://schemas.microsoft.com/office/drawing/2014/main" id="{6FDF75BE-95C6-821E-3A14-D94F18550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A765E72-3CFD-229C-1373-18E7305774AE}"/>
              </a:ext>
            </a:extLst>
          </p:cNvPr>
          <p:cNvGrpSpPr/>
          <p:nvPr/>
        </p:nvGrpSpPr>
        <p:grpSpPr>
          <a:xfrm>
            <a:off x="6949947" y="7299515"/>
            <a:ext cx="5242053" cy="1362635"/>
            <a:chOff x="6949947" y="7299515"/>
            <a:chExt cx="5242053" cy="1362635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B2831A0-2E20-749E-1EFC-5EDAD1C8AE51}"/>
                </a:ext>
              </a:extLst>
            </p:cNvPr>
            <p:cNvSpPr/>
            <p:nvPr/>
          </p:nvSpPr>
          <p:spPr>
            <a:xfrm>
              <a:off x="6949947" y="7495244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732E3BA6-5205-1CED-6148-205F0D9C5AA1}"/>
                </a:ext>
              </a:extLst>
            </p:cNvPr>
            <p:cNvSpPr/>
            <p:nvPr/>
          </p:nvSpPr>
          <p:spPr>
            <a:xfrm>
              <a:off x="10829365" y="7299515"/>
              <a:ext cx="1362635" cy="136263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F6F65BB-1ACE-E168-1E12-96ABB15FF4FE}"/>
              </a:ext>
            </a:extLst>
          </p:cNvPr>
          <p:cNvGrpSpPr/>
          <p:nvPr/>
        </p:nvGrpSpPr>
        <p:grpSpPr>
          <a:xfrm>
            <a:off x="2730501" y="7420511"/>
            <a:ext cx="3347356" cy="1081360"/>
            <a:chOff x="3175479" y="4087829"/>
            <a:chExt cx="2902377" cy="1081360"/>
          </a:xfrm>
        </p:grpSpPr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395C4A6B-4201-5FA4-4700-F2A304CFA785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88EA28FA-ECCB-23DA-399D-4FE66C719226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2F5E846-CBB9-41B4-96F3-6AB7B50D18C5}"/>
              </a:ext>
            </a:extLst>
          </p:cNvPr>
          <p:cNvGrpSpPr/>
          <p:nvPr/>
        </p:nvGrpSpPr>
        <p:grpSpPr>
          <a:xfrm>
            <a:off x="6949947" y="10654559"/>
            <a:ext cx="5242053" cy="1362635"/>
            <a:chOff x="6949947" y="10654559"/>
            <a:chExt cx="5242053" cy="1362635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09070D2F-12CD-E352-CA4D-239F0D7E6E6F}"/>
                </a:ext>
              </a:extLst>
            </p:cNvPr>
            <p:cNvSpPr/>
            <p:nvPr/>
          </p:nvSpPr>
          <p:spPr>
            <a:xfrm>
              <a:off x="6949947" y="10850288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F5ED7DDB-A13A-EA19-ECBB-AF7E2DCE024D}"/>
                </a:ext>
              </a:extLst>
            </p:cNvPr>
            <p:cNvSpPr/>
            <p:nvPr/>
          </p:nvSpPr>
          <p:spPr>
            <a:xfrm>
              <a:off x="10829365" y="10654559"/>
              <a:ext cx="1362635" cy="136263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AEC7191-521E-C148-9201-4FC502752318}"/>
              </a:ext>
            </a:extLst>
          </p:cNvPr>
          <p:cNvGrpSpPr/>
          <p:nvPr/>
        </p:nvGrpSpPr>
        <p:grpSpPr>
          <a:xfrm>
            <a:off x="2730501" y="10775555"/>
            <a:ext cx="3347356" cy="1081360"/>
            <a:chOff x="3175479" y="4087829"/>
            <a:chExt cx="2902377" cy="1081360"/>
          </a:xfrm>
        </p:grpSpPr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C283CD39-1BBA-8584-5FFC-912DE2D8723F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9AD8A5A2-334C-A09E-25E7-EB5B8C3B8E43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BCEA8D3-31AB-0EE2-C868-58BD463411F8}"/>
              </a:ext>
            </a:extLst>
          </p:cNvPr>
          <p:cNvGrpSpPr/>
          <p:nvPr/>
        </p:nvGrpSpPr>
        <p:grpSpPr>
          <a:xfrm>
            <a:off x="12344400" y="5621993"/>
            <a:ext cx="5242053" cy="1362635"/>
            <a:chOff x="12344400" y="5621993"/>
            <a:chExt cx="5242053" cy="1362635"/>
          </a:xfrm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D72BEC7-875E-0732-0E5C-7C78F246F225}"/>
                </a:ext>
              </a:extLst>
            </p:cNvPr>
            <p:cNvSpPr/>
            <p:nvPr/>
          </p:nvSpPr>
          <p:spPr>
            <a:xfrm flipH="1">
              <a:off x="13461999" y="5817722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31A46B9F-3936-F0BD-467B-383CC956FCC4}"/>
                </a:ext>
              </a:extLst>
            </p:cNvPr>
            <p:cNvSpPr/>
            <p:nvPr/>
          </p:nvSpPr>
          <p:spPr>
            <a:xfrm flipH="1">
              <a:off x="12344400" y="5621993"/>
              <a:ext cx="1362635" cy="13626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BE07590F-84FA-8BD9-DD58-D4C908983971}"/>
              </a:ext>
            </a:extLst>
          </p:cNvPr>
          <p:cNvGrpSpPr/>
          <p:nvPr/>
        </p:nvGrpSpPr>
        <p:grpSpPr>
          <a:xfrm flipH="1">
            <a:off x="18458543" y="5742989"/>
            <a:ext cx="3347356" cy="1081360"/>
            <a:chOff x="3175479" y="4087829"/>
            <a:chExt cx="2902377" cy="1081360"/>
          </a:xfrm>
        </p:grpSpPr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3045E317-D040-8A6C-640B-2B7C8681B368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75EBABFA-D53E-EBBD-A768-632C7B2B226D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18757443-716B-DF38-EFB6-DB423CEDEC01}"/>
              </a:ext>
            </a:extLst>
          </p:cNvPr>
          <p:cNvGrpSpPr/>
          <p:nvPr/>
        </p:nvGrpSpPr>
        <p:grpSpPr>
          <a:xfrm>
            <a:off x="12344400" y="8977037"/>
            <a:ext cx="5242053" cy="1362635"/>
            <a:chOff x="12344400" y="8977037"/>
            <a:chExt cx="5242053" cy="1362635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9D93CE6-C7B2-BCE0-4FDD-6C11CC977139}"/>
                </a:ext>
              </a:extLst>
            </p:cNvPr>
            <p:cNvSpPr/>
            <p:nvPr/>
          </p:nvSpPr>
          <p:spPr>
            <a:xfrm flipH="1">
              <a:off x="13461999" y="9172766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57A4AED7-5BC2-92D0-7E2F-B04F9C141E4D}"/>
                </a:ext>
              </a:extLst>
            </p:cNvPr>
            <p:cNvSpPr/>
            <p:nvPr/>
          </p:nvSpPr>
          <p:spPr>
            <a:xfrm flipH="1">
              <a:off x="12344400" y="8977037"/>
              <a:ext cx="1362635" cy="136263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5EE6B9AF-1AC1-EFEE-CBCD-B9F23AB730D2}"/>
              </a:ext>
            </a:extLst>
          </p:cNvPr>
          <p:cNvGrpSpPr/>
          <p:nvPr/>
        </p:nvGrpSpPr>
        <p:grpSpPr>
          <a:xfrm flipH="1">
            <a:off x="18458543" y="9098033"/>
            <a:ext cx="3347356" cy="1081360"/>
            <a:chOff x="3175479" y="4087829"/>
            <a:chExt cx="2902377" cy="1081360"/>
          </a:xfrm>
        </p:grpSpPr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8B78E87E-864F-C5C3-8BD5-0B54D291A6D9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3D17C157-D7E3-5A25-C3A3-FA459F5B2635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4" name="Freeform 16">
            <a:extLst>
              <a:ext uri="{FF2B5EF4-FFF2-40B4-BE49-F238E27FC236}">
                <a16:creationId xmlns:a16="http://schemas.microsoft.com/office/drawing/2014/main" id="{E67BA7CC-C5D6-ED0F-D32C-5EB195DFF0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8294" y="7592804"/>
            <a:ext cx="584776" cy="77605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5" name="Freeform 15">
            <a:extLst>
              <a:ext uri="{FF2B5EF4-FFF2-40B4-BE49-F238E27FC236}">
                <a16:creationId xmlns:a16="http://schemas.microsoft.com/office/drawing/2014/main" id="{EB89EEF4-E156-5591-2251-57F31D4C5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0577" y="5955202"/>
            <a:ext cx="690280" cy="696216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6" name="Freeform 74">
            <a:extLst>
              <a:ext uri="{FF2B5EF4-FFF2-40B4-BE49-F238E27FC236}">
                <a16:creationId xmlns:a16="http://schemas.microsoft.com/office/drawing/2014/main" id="{C0CAC385-3781-E0B1-2644-BD245C025B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5867" y="9324977"/>
            <a:ext cx="779700" cy="66675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7" name="Freeform 26">
            <a:extLst>
              <a:ext uri="{FF2B5EF4-FFF2-40B4-BE49-F238E27FC236}">
                <a16:creationId xmlns:a16="http://schemas.microsoft.com/office/drawing/2014/main" id="{78068E18-BF26-B784-08C2-855786C0F2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6714" y="10991908"/>
            <a:ext cx="687936" cy="68793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8" name="!!MainTitle1">
            <a:extLst>
              <a:ext uri="{FF2B5EF4-FFF2-40B4-BE49-F238E27FC236}">
                <a16:creationId xmlns:a16="http://schemas.microsoft.com/office/drawing/2014/main" id="{A467A61D-8C0C-7A11-C44B-AC80E80801A9}"/>
              </a:ext>
            </a:extLst>
          </p:cNvPr>
          <p:cNvSpPr txBox="1"/>
          <p:nvPr/>
        </p:nvSpPr>
        <p:spPr>
          <a:xfrm>
            <a:off x="6651868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9" name="!!SubTitle">
            <a:extLst>
              <a:ext uri="{FF2B5EF4-FFF2-40B4-BE49-F238E27FC236}">
                <a16:creationId xmlns:a16="http://schemas.microsoft.com/office/drawing/2014/main" id="{C7F428DD-3188-10DE-25BF-B95795B803AB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346B384-6096-FE9D-F9C6-C19D6D7391AD}"/>
              </a:ext>
            </a:extLst>
          </p:cNvPr>
          <p:cNvSpPr/>
          <p:nvPr/>
        </p:nvSpPr>
        <p:spPr>
          <a:xfrm>
            <a:off x="12155712" y="3514165"/>
            <a:ext cx="188688" cy="1036185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/>
          <p:bldP spid="57" grpId="0"/>
          <p:bldP spid="94" grpId="0" animBg="1"/>
          <p:bldP spid="95" grpId="0" animBg="1"/>
          <p:bldP spid="96" grpId="0" animBg="1"/>
          <p:bldP spid="97" grpId="0" animBg="1"/>
          <p:bldP spid="98" grpId="0"/>
          <p:bldP spid="99" grpId="0"/>
          <p:bldP spid="10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/>
          <p:bldP spid="57" grpId="0"/>
          <p:bldP spid="94" grpId="0" animBg="1"/>
          <p:bldP spid="95" grpId="0" animBg="1"/>
          <p:bldP spid="96" grpId="0" animBg="1"/>
          <p:bldP spid="97" grpId="0" animBg="1"/>
          <p:bldP spid="98" grpId="0"/>
          <p:bldP spid="99" grpId="0"/>
          <p:bldP spid="100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9" name="Group 208">
            <a:extLst>
              <a:ext uri="{FF2B5EF4-FFF2-40B4-BE49-F238E27FC236}">
                <a16:creationId xmlns:a16="http://schemas.microsoft.com/office/drawing/2014/main" id="{7D1792F0-F0A3-9D25-1A06-E542493987F9}"/>
              </a:ext>
            </a:extLst>
          </p:cNvPr>
          <p:cNvGrpSpPr/>
          <p:nvPr/>
        </p:nvGrpSpPr>
        <p:grpSpPr>
          <a:xfrm>
            <a:off x="2730501" y="4065467"/>
            <a:ext cx="3347356" cy="1081360"/>
            <a:chOff x="3175479" y="4087829"/>
            <a:chExt cx="2902377" cy="1081360"/>
          </a:xfrm>
        </p:grpSpPr>
        <p:sp>
          <p:nvSpPr>
            <p:cNvPr id="210" name="Textbox 200">
              <a:extLst>
                <a:ext uri="{FF2B5EF4-FFF2-40B4-BE49-F238E27FC236}">
                  <a16:creationId xmlns:a16="http://schemas.microsoft.com/office/drawing/2014/main" id="{906EF4E7-0914-59EB-447A-E4983CFBCB30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4CD873F3-1D31-3E00-D775-3E0601A1F1EA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FE034460-C6F8-4DC0-D393-4E9C7CBB114D}"/>
              </a:ext>
            </a:extLst>
          </p:cNvPr>
          <p:cNvGrpSpPr/>
          <p:nvPr/>
        </p:nvGrpSpPr>
        <p:grpSpPr>
          <a:xfrm>
            <a:off x="2730501" y="7420511"/>
            <a:ext cx="3347356" cy="1081360"/>
            <a:chOff x="3175479" y="4087829"/>
            <a:chExt cx="2902377" cy="1081360"/>
          </a:xfrm>
        </p:grpSpPr>
        <p:sp>
          <p:nvSpPr>
            <p:cNvPr id="213" name="Textbox 200">
              <a:extLst>
                <a:ext uri="{FF2B5EF4-FFF2-40B4-BE49-F238E27FC236}">
                  <a16:creationId xmlns:a16="http://schemas.microsoft.com/office/drawing/2014/main" id="{1EA4ADFE-F1B4-CE90-03E3-C7AB5E578A92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4" name="Textbox 200">
              <a:extLst>
                <a:ext uri="{FF2B5EF4-FFF2-40B4-BE49-F238E27FC236}">
                  <a16:creationId xmlns:a16="http://schemas.microsoft.com/office/drawing/2014/main" id="{20C24A9F-83AC-2583-CC39-C5529994F143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8E9D6E9A-3C5E-0019-EE03-F6AE2AE15533}"/>
              </a:ext>
            </a:extLst>
          </p:cNvPr>
          <p:cNvGrpSpPr/>
          <p:nvPr/>
        </p:nvGrpSpPr>
        <p:grpSpPr>
          <a:xfrm>
            <a:off x="2730501" y="10775555"/>
            <a:ext cx="3347356" cy="1081360"/>
            <a:chOff x="3175479" y="4087829"/>
            <a:chExt cx="2902377" cy="1081360"/>
          </a:xfrm>
        </p:grpSpPr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264BBB26-DDB9-BD57-58E8-89140A98A51A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337C1B57-8577-AF21-DEA7-82C23196BEDD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0E26B6EC-AFDE-423A-5227-C7E6C7963238}"/>
              </a:ext>
            </a:extLst>
          </p:cNvPr>
          <p:cNvGrpSpPr/>
          <p:nvPr/>
        </p:nvGrpSpPr>
        <p:grpSpPr>
          <a:xfrm flipH="1">
            <a:off x="18458543" y="5742989"/>
            <a:ext cx="3347356" cy="1081360"/>
            <a:chOff x="3175479" y="4087829"/>
            <a:chExt cx="2902377" cy="1081360"/>
          </a:xfrm>
        </p:grpSpPr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FD2B13F7-1FE7-7470-BA80-83DF0D6ACE2C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012A8474-C7F4-2EBC-34E4-93C4FDFA9D2D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B73BA5C0-85D9-F30A-4D9A-D0A96140BFD5}"/>
              </a:ext>
            </a:extLst>
          </p:cNvPr>
          <p:cNvGrpSpPr/>
          <p:nvPr/>
        </p:nvGrpSpPr>
        <p:grpSpPr>
          <a:xfrm flipH="1">
            <a:off x="18458543" y="9098033"/>
            <a:ext cx="3347356" cy="1081360"/>
            <a:chOff x="3175479" y="4087829"/>
            <a:chExt cx="2902377" cy="1081360"/>
          </a:xfrm>
        </p:grpSpPr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7D16A081-EB52-5F9D-C593-A0DB1D164C98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743B8678-DEE5-6B8F-E837-E019257DF448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4" name="Textbox 200">
            <a:extLst>
              <a:ext uri="{FF2B5EF4-FFF2-40B4-BE49-F238E27FC236}">
                <a16:creationId xmlns:a16="http://schemas.microsoft.com/office/drawing/2014/main" id="{03EB435D-121B-791E-418B-4DD5F5FA27EE}"/>
              </a:ext>
            </a:extLst>
          </p:cNvPr>
          <p:cNvSpPr txBox="1"/>
          <p:nvPr/>
        </p:nvSpPr>
        <p:spPr>
          <a:xfrm flipH="1">
            <a:off x="7560986" y="3374637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2023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25" name="Textbox 200">
            <a:extLst>
              <a:ext uri="{FF2B5EF4-FFF2-40B4-BE49-F238E27FC236}">
                <a16:creationId xmlns:a16="http://schemas.microsoft.com/office/drawing/2014/main" id="{01A02B59-B3A4-8DC9-5906-9C0E2EEB72D0}"/>
              </a:ext>
            </a:extLst>
          </p:cNvPr>
          <p:cNvSpPr txBox="1"/>
          <p:nvPr/>
        </p:nvSpPr>
        <p:spPr>
          <a:xfrm flipH="1">
            <a:off x="7560986" y="6729681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2025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26" name="Textbox 200">
            <a:extLst>
              <a:ext uri="{FF2B5EF4-FFF2-40B4-BE49-F238E27FC236}">
                <a16:creationId xmlns:a16="http://schemas.microsoft.com/office/drawing/2014/main" id="{EDB4E549-465C-8F1B-F26A-F0BDD55F6900}"/>
              </a:ext>
            </a:extLst>
          </p:cNvPr>
          <p:cNvSpPr txBox="1"/>
          <p:nvPr/>
        </p:nvSpPr>
        <p:spPr>
          <a:xfrm flipH="1">
            <a:off x="7560986" y="10084725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2027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27" name="Textbox 200">
            <a:extLst>
              <a:ext uri="{FF2B5EF4-FFF2-40B4-BE49-F238E27FC236}">
                <a16:creationId xmlns:a16="http://schemas.microsoft.com/office/drawing/2014/main" id="{C42D1AE7-83F4-6736-EB23-9457BCCFDDDC}"/>
              </a:ext>
            </a:extLst>
          </p:cNvPr>
          <p:cNvSpPr txBox="1"/>
          <p:nvPr/>
        </p:nvSpPr>
        <p:spPr>
          <a:xfrm>
            <a:off x="14073038" y="5052159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2024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28" name="Textbox 200">
            <a:extLst>
              <a:ext uri="{FF2B5EF4-FFF2-40B4-BE49-F238E27FC236}">
                <a16:creationId xmlns:a16="http://schemas.microsoft.com/office/drawing/2014/main" id="{AC7DA82E-C147-9062-3837-34AE69F98693}"/>
              </a:ext>
            </a:extLst>
          </p:cNvPr>
          <p:cNvSpPr txBox="1"/>
          <p:nvPr/>
        </p:nvSpPr>
        <p:spPr>
          <a:xfrm>
            <a:off x="14073038" y="8407203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2026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B6C6E8E1-054C-C622-9B2D-DEE8B97D76F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176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B4B217EA-E126-59A8-8672-E7026A28F711}"/>
              </a:ext>
            </a:extLst>
          </p:cNvPr>
          <p:cNvSpPr/>
          <p:nvPr/>
        </p:nvSpPr>
        <p:spPr>
          <a:xfrm>
            <a:off x="6949947" y="4140200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MAIN TITLE</a:t>
            </a:r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D260ECBE-856C-1FF7-E0B8-9F3F762D74EF}"/>
              </a:ext>
            </a:extLst>
          </p:cNvPr>
          <p:cNvSpPr/>
          <p:nvPr/>
        </p:nvSpPr>
        <p:spPr>
          <a:xfrm>
            <a:off x="10829365" y="3944471"/>
            <a:ext cx="1362635" cy="136263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2" name="Group 13">
            <a:extLst>
              <a:ext uri="{FF2B5EF4-FFF2-40B4-BE49-F238E27FC236}">
                <a16:creationId xmlns:a16="http://schemas.microsoft.com/office/drawing/2014/main" id="{0418B266-E253-D275-EB1D-6F90913A315D}"/>
              </a:ext>
            </a:extLst>
          </p:cNvPr>
          <p:cNvGrpSpPr>
            <a:grpSpLocks/>
          </p:cNvGrpSpPr>
          <p:nvPr/>
        </p:nvGrpSpPr>
        <p:grpSpPr bwMode="auto">
          <a:xfrm>
            <a:off x="11220149" y="4241426"/>
            <a:ext cx="581066" cy="768724"/>
            <a:chOff x="13220785" y="3180600"/>
            <a:chExt cx="408523" cy="540397"/>
          </a:xfrm>
          <a:solidFill>
            <a:schemeClr val="tx1"/>
          </a:solidFill>
        </p:grpSpPr>
        <p:sp>
          <p:nvSpPr>
            <p:cNvPr id="233" name="Freeform 48">
              <a:extLst>
                <a:ext uri="{FF2B5EF4-FFF2-40B4-BE49-F238E27FC236}">
                  <a16:creationId xmlns:a16="http://schemas.microsoft.com/office/drawing/2014/main" id="{4B608202-08A7-97F4-39FE-2BA7E0F8A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34" name="Freeform 49">
              <a:extLst>
                <a:ext uri="{FF2B5EF4-FFF2-40B4-BE49-F238E27FC236}">
                  <a16:creationId xmlns:a16="http://schemas.microsoft.com/office/drawing/2014/main" id="{E962E58F-B672-3E2E-E332-A7245B151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35" name="Freeform 50">
              <a:extLst>
                <a:ext uri="{FF2B5EF4-FFF2-40B4-BE49-F238E27FC236}">
                  <a16:creationId xmlns:a16="http://schemas.microsoft.com/office/drawing/2014/main" id="{B3E0CFE8-016D-51AD-1895-B7BAE7C6D1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36" name="Freeform 51">
              <a:extLst>
                <a:ext uri="{FF2B5EF4-FFF2-40B4-BE49-F238E27FC236}">
                  <a16:creationId xmlns:a16="http://schemas.microsoft.com/office/drawing/2014/main" id="{E89ADEDA-F46A-24C5-DCC9-1E6044D3E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D144DFDA-F4CC-0904-2E67-C5FCE0277E2B}"/>
              </a:ext>
            </a:extLst>
          </p:cNvPr>
          <p:cNvSpPr/>
          <p:nvPr/>
        </p:nvSpPr>
        <p:spPr>
          <a:xfrm>
            <a:off x="6949947" y="7495244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MAIN TITLE</a:t>
            </a: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BDD9A665-D12E-5EEB-2DB7-15B710C8CC59}"/>
              </a:ext>
            </a:extLst>
          </p:cNvPr>
          <p:cNvSpPr/>
          <p:nvPr/>
        </p:nvSpPr>
        <p:spPr>
          <a:xfrm>
            <a:off x="10829365" y="7299515"/>
            <a:ext cx="1362635" cy="1362635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E48A5E9E-8326-DBD0-BE6D-3D6EFD798864}"/>
              </a:ext>
            </a:extLst>
          </p:cNvPr>
          <p:cNvSpPr/>
          <p:nvPr/>
        </p:nvSpPr>
        <p:spPr>
          <a:xfrm>
            <a:off x="6949947" y="10850288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MAIN TITLE</a:t>
            </a:r>
          </a:p>
        </p:txBody>
      </p:sp>
      <p:sp>
        <p:nvSpPr>
          <p:cNvPr id="240" name="Rectangle 239">
            <a:extLst>
              <a:ext uri="{FF2B5EF4-FFF2-40B4-BE49-F238E27FC236}">
                <a16:creationId xmlns:a16="http://schemas.microsoft.com/office/drawing/2014/main" id="{F0BC0E5A-85C6-A6E5-068C-0163F771ABBD}"/>
              </a:ext>
            </a:extLst>
          </p:cNvPr>
          <p:cNvSpPr/>
          <p:nvPr/>
        </p:nvSpPr>
        <p:spPr>
          <a:xfrm>
            <a:off x="10829365" y="10654559"/>
            <a:ext cx="1362635" cy="1362635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2B122561-0D3D-D373-D299-CE79767B91DA}"/>
              </a:ext>
            </a:extLst>
          </p:cNvPr>
          <p:cNvSpPr/>
          <p:nvPr/>
        </p:nvSpPr>
        <p:spPr>
          <a:xfrm flipH="1">
            <a:off x="13461999" y="5817722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MAIN TITLE</a:t>
            </a:r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F1AC1D16-177B-7EEC-096C-6ADB22C5AE8A}"/>
              </a:ext>
            </a:extLst>
          </p:cNvPr>
          <p:cNvSpPr/>
          <p:nvPr/>
        </p:nvSpPr>
        <p:spPr>
          <a:xfrm flipH="1">
            <a:off x="12344400" y="5621993"/>
            <a:ext cx="1362635" cy="136263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60973314-B51A-2826-23D2-945B9D06F3D4}"/>
              </a:ext>
            </a:extLst>
          </p:cNvPr>
          <p:cNvSpPr/>
          <p:nvPr/>
        </p:nvSpPr>
        <p:spPr>
          <a:xfrm flipH="1">
            <a:off x="13461999" y="9172766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MAIN TITLE</a:t>
            </a:r>
          </a:p>
        </p:txBody>
      </p:sp>
      <p:sp>
        <p:nvSpPr>
          <p:cNvPr id="244" name="Rectangle 243">
            <a:extLst>
              <a:ext uri="{FF2B5EF4-FFF2-40B4-BE49-F238E27FC236}">
                <a16:creationId xmlns:a16="http://schemas.microsoft.com/office/drawing/2014/main" id="{2F731998-DC8F-F2D3-46A2-144E0FAABA7D}"/>
              </a:ext>
            </a:extLst>
          </p:cNvPr>
          <p:cNvSpPr/>
          <p:nvPr/>
        </p:nvSpPr>
        <p:spPr>
          <a:xfrm flipH="1">
            <a:off x="12344400" y="8977037"/>
            <a:ext cx="1362635" cy="136263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Freeform 16">
            <a:extLst>
              <a:ext uri="{FF2B5EF4-FFF2-40B4-BE49-F238E27FC236}">
                <a16:creationId xmlns:a16="http://schemas.microsoft.com/office/drawing/2014/main" id="{D5DBB027-1AE1-AE4A-CD17-F95BED8A91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8294" y="7592804"/>
            <a:ext cx="584776" cy="77605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46" name="Freeform 15">
            <a:extLst>
              <a:ext uri="{FF2B5EF4-FFF2-40B4-BE49-F238E27FC236}">
                <a16:creationId xmlns:a16="http://schemas.microsoft.com/office/drawing/2014/main" id="{A3B35696-DD61-B387-F425-31AC439B2E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0577" y="5955202"/>
            <a:ext cx="690280" cy="696216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47" name="Freeform 74">
            <a:extLst>
              <a:ext uri="{FF2B5EF4-FFF2-40B4-BE49-F238E27FC236}">
                <a16:creationId xmlns:a16="http://schemas.microsoft.com/office/drawing/2014/main" id="{C7E0F96C-24E9-8C21-10AF-3AC5E4B0DD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5867" y="9324977"/>
            <a:ext cx="779700" cy="66675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48" name="Freeform 26">
            <a:extLst>
              <a:ext uri="{FF2B5EF4-FFF2-40B4-BE49-F238E27FC236}">
                <a16:creationId xmlns:a16="http://schemas.microsoft.com/office/drawing/2014/main" id="{14E69E0E-6977-BC93-4886-48F766079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6714" y="10991908"/>
            <a:ext cx="687936" cy="68793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49" name="!!MainTitle1">
            <a:extLst>
              <a:ext uri="{FF2B5EF4-FFF2-40B4-BE49-F238E27FC236}">
                <a16:creationId xmlns:a16="http://schemas.microsoft.com/office/drawing/2014/main" id="{7551EA5C-6254-6A05-FA27-54524E348960}"/>
              </a:ext>
            </a:extLst>
          </p:cNvPr>
          <p:cNvSpPr txBox="1"/>
          <p:nvPr/>
        </p:nvSpPr>
        <p:spPr>
          <a:xfrm>
            <a:off x="6651868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50" name="!!SubTitle">
            <a:extLst>
              <a:ext uri="{FF2B5EF4-FFF2-40B4-BE49-F238E27FC236}">
                <a16:creationId xmlns:a16="http://schemas.microsoft.com/office/drawing/2014/main" id="{3F7EE571-C9B2-49B2-2F63-824B89D9332F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4FAE2B3B-1C7B-EDCB-D0DC-C93B62620D97}"/>
              </a:ext>
            </a:extLst>
          </p:cNvPr>
          <p:cNvSpPr/>
          <p:nvPr/>
        </p:nvSpPr>
        <p:spPr>
          <a:xfrm>
            <a:off x="12155712" y="3514165"/>
            <a:ext cx="188688" cy="1036185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omb/>
      </p:transition>
    </mc:Choice>
    <mc:Fallback xmlns="">
      <p:transition spd="slow" advClick="0" advTm="15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750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750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5" dur="75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750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750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3" dur="7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7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75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4" grpId="0"/>
          <p:bldP spid="225" grpId="0"/>
          <p:bldP spid="226" grpId="0"/>
          <p:bldP spid="227" grpId="0"/>
          <p:bldP spid="228" grpId="0"/>
          <p:bldP spid="230" grpId="0" animBg="1"/>
          <p:bldP spid="231" grpId="0" animBg="1"/>
          <p:bldP spid="237" grpId="0" animBg="1"/>
          <p:bldP spid="238" grpId="0" animBg="1"/>
          <p:bldP spid="239" grpId="0" animBg="1"/>
          <p:bldP spid="240" grpId="0" animBg="1"/>
          <p:bldP spid="241" grpId="0" animBg="1"/>
          <p:bldP spid="242" grpId="0" animBg="1"/>
          <p:bldP spid="243" grpId="0" animBg="1"/>
          <p:bldP spid="244" grpId="0" animBg="1"/>
          <p:bldP spid="245" grpId="0" animBg="1"/>
          <p:bldP spid="246" grpId="0" animBg="1"/>
          <p:bldP spid="247" grpId="0" animBg="1"/>
          <p:bldP spid="248" grpId="0" animBg="1"/>
          <p:bldP spid="249" grpId="0"/>
          <p:bldP spid="250" grpId="0"/>
          <p:bldP spid="25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750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750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5" dur="75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750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750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3" dur="7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7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75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4" grpId="0"/>
          <p:bldP spid="225" grpId="0"/>
          <p:bldP spid="226" grpId="0"/>
          <p:bldP spid="227" grpId="0"/>
          <p:bldP spid="228" grpId="0"/>
          <p:bldP spid="230" grpId="0" animBg="1"/>
          <p:bldP spid="231" grpId="0" animBg="1"/>
          <p:bldP spid="237" grpId="0" animBg="1"/>
          <p:bldP spid="238" grpId="0" animBg="1"/>
          <p:bldP spid="239" grpId="0" animBg="1"/>
          <p:bldP spid="240" grpId="0" animBg="1"/>
          <p:bldP spid="241" grpId="0" animBg="1"/>
          <p:bldP spid="242" grpId="0" animBg="1"/>
          <p:bldP spid="243" grpId="0" animBg="1"/>
          <p:bldP spid="244" grpId="0" animBg="1"/>
          <p:bldP spid="245" grpId="0" animBg="1"/>
          <p:bldP spid="246" grpId="0" animBg="1"/>
          <p:bldP spid="247" grpId="0" animBg="1"/>
          <p:bldP spid="248" grpId="0" animBg="1"/>
          <p:bldP spid="249" grpId="0"/>
          <p:bldP spid="250" grpId="0"/>
          <p:bldP spid="251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200">
            <a:extLst>
              <a:ext uri="{FF2B5EF4-FFF2-40B4-BE49-F238E27FC236}">
                <a16:creationId xmlns:a16="http://schemas.microsoft.com/office/drawing/2014/main" id="{12335214-8598-8BC4-5E24-6A73F150AC1B}"/>
              </a:ext>
            </a:extLst>
          </p:cNvPr>
          <p:cNvSpPr txBox="1"/>
          <p:nvPr/>
        </p:nvSpPr>
        <p:spPr>
          <a:xfrm flipH="1">
            <a:off x="7560986" y="3374637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2023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F0B32F46-DBB2-C06C-4830-18028936A871}"/>
              </a:ext>
            </a:extLst>
          </p:cNvPr>
          <p:cNvSpPr txBox="1"/>
          <p:nvPr/>
        </p:nvSpPr>
        <p:spPr>
          <a:xfrm flipH="1">
            <a:off x="7560986" y="6729681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2025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5660E26C-0C21-5735-F3D2-6DE421AE0CDE}"/>
              </a:ext>
            </a:extLst>
          </p:cNvPr>
          <p:cNvSpPr txBox="1"/>
          <p:nvPr/>
        </p:nvSpPr>
        <p:spPr>
          <a:xfrm flipH="1">
            <a:off x="7560986" y="10084725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2027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FA20FDE3-D11E-EE07-7B53-0557E6FE97C4}"/>
              </a:ext>
            </a:extLst>
          </p:cNvPr>
          <p:cNvSpPr txBox="1"/>
          <p:nvPr/>
        </p:nvSpPr>
        <p:spPr>
          <a:xfrm>
            <a:off x="14073038" y="5052159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2024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E86C29DC-1D57-380D-3A75-B4BD772BC2DA}"/>
              </a:ext>
            </a:extLst>
          </p:cNvPr>
          <p:cNvSpPr txBox="1"/>
          <p:nvPr/>
        </p:nvSpPr>
        <p:spPr>
          <a:xfrm>
            <a:off x="14073038" y="8407203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2026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824A6FA-A608-6628-5BD8-19DBA8E62E8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176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3C6C58D-DBDA-B016-D3D7-BAF0B6E6A7F4}"/>
              </a:ext>
            </a:extLst>
          </p:cNvPr>
          <p:cNvGrpSpPr/>
          <p:nvPr/>
        </p:nvGrpSpPr>
        <p:grpSpPr>
          <a:xfrm>
            <a:off x="6949947" y="3944471"/>
            <a:ext cx="5242053" cy="1362635"/>
            <a:chOff x="6949947" y="3944471"/>
            <a:chExt cx="5242053" cy="1362635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5A602A2-8B34-4B75-8D2E-D4603D38497A}"/>
                </a:ext>
              </a:extLst>
            </p:cNvPr>
            <p:cNvSpPr/>
            <p:nvPr/>
          </p:nvSpPr>
          <p:spPr>
            <a:xfrm>
              <a:off x="6949947" y="4140200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0E7E784-AED4-4DCF-EAD9-2ED35D4CAB1D}"/>
                </a:ext>
              </a:extLst>
            </p:cNvPr>
            <p:cNvSpPr/>
            <p:nvPr/>
          </p:nvSpPr>
          <p:spPr>
            <a:xfrm>
              <a:off x="10829365" y="3944471"/>
              <a:ext cx="1362635" cy="136263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05181E2-C631-6B1C-2513-D88A68A11E97}"/>
              </a:ext>
            </a:extLst>
          </p:cNvPr>
          <p:cNvGrpSpPr/>
          <p:nvPr/>
        </p:nvGrpSpPr>
        <p:grpSpPr>
          <a:xfrm>
            <a:off x="2730501" y="4065467"/>
            <a:ext cx="3347356" cy="1081360"/>
            <a:chOff x="3175479" y="4087829"/>
            <a:chExt cx="2902377" cy="1081360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349C7865-0E03-B2B7-FCE7-86E3981EC3C3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DBD5B6BE-052C-410A-1BEA-F70B2C210009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7" name="Group 13">
            <a:extLst>
              <a:ext uri="{FF2B5EF4-FFF2-40B4-BE49-F238E27FC236}">
                <a16:creationId xmlns:a16="http://schemas.microsoft.com/office/drawing/2014/main" id="{A64F9BE7-EB2D-E39A-A1A1-821EEF1C3E4E}"/>
              </a:ext>
            </a:extLst>
          </p:cNvPr>
          <p:cNvGrpSpPr>
            <a:grpSpLocks/>
          </p:cNvGrpSpPr>
          <p:nvPr/>
        </p:nvGrpSpPr>
        <p:grpSpPr bwMode="auto">
          <a:xfrm>
            <a:off x="11220149" y="4241426"/>
            <a:ext cx="581066" cy="768724"/>
            <a:chOff x="13220785" y="3180600"/>
            <a:chExt cx="408523" cy="540397"/>
          </a:xfrm>
          <a:solidFill>
            <a:schemeClr val="bg1"/>
          </a:solidFill>
        </p:grpSpPr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id="{1AC040DD-1A0E-6AE4-5FCA-73531A7FC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9" name="Freeform 49">
              <a:extLst>
                <a:ext uri="{FF2B5EF4-FFF2-40B4-BE49-F238E27FC236}">
                  <a16:creationId xmlns:a16="http://schemas.microsoft.com/office/drawing/2014/main" id="{F9CCAB63-47EE-E435-7A7E-236C94876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0" name="Freeform 50">
              <a:extLst>
                <a:ext uri="{FF2B5EF4-FFF2-40B4-BE49-F238E27FC236}">
                  <a16:creationId xmlns:a16="http://schemas.microsoft.com/office/drawing/2014/main" id="{F116B2EA-6559-A4DF-BF46-B97718EA9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9765C02B-542F-FE37-C8CF-E42E3FA24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813F8C3-48F4-F43B-D895-12DE6D64993C}"/>
              </a:ext>
            </a:extLst>
          </p:cNvPr>
          <p:cNvGrpSpPr/>
          <p:nvPr/>
        </p:nvGrpSpPr>
        <p:grpSpPr>
          <a:xfrm>
            <a:off x="6949947" y="7299515"/>
            <a:ext cx="5242053" cy="1362635"/>
            <a:chOff x="6949947" y="7299515"/>
            <a:chExt cx="5242053" cy="1362635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D0E99CE-9892-6EAE-653E-4952C997D8BD}"/>
                </a:ext>
              </a:extLst>
            </p:cNvPr>
            <p:cNvSpPr/>
            <p:nvPr/>
          </p:nvSpPr>
          <p:spPr>
            <a:xfrm>
              <a:off x="6949947" y="7495244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6AE374B5-98E0-F7E5-2615-A2EBE24DF9AA}"/>
                </a:ext>
              </a:extLst>
            </p:cNvPr>
            <p:cNvSpPr/>
            <p:nvPr/>
          </p:nvSpPr>
          <p:spPr>
            <a:xfrm>
              <a:off x="10829365" y="7299515"/>
              <a:ext cx="1362635" cy="136263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FAD788B-6547-1C29-CB7A-2777B90626FF}"/>
              </a:ext>
            </a:extLst>
          </p:cNvPr>
          <p:cNvGrpSpPr/>
          <p:nvPr/>
        </p:nvGrpSpPr>
        <p:grpSpPr>
          <a:xfrm>
            <a:off x="2730501" y="7420511"/>
            <a:ext cx="3347356" cy="1081360"/>
            <a:chOff x="3175479" y="4087829"/>
            <a:chExt cx="2902377" cy="1081360"/>
          </a:xfrm>
        </p:grpSpPr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5426D33A-8FC4-9846-823F-513186B8E53E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519CC5FC-A3DA-62B3-2E35-A952F606D0DC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9E2A73B0-C639-902B-CACA-DCB4F73B36A8}"/>
              </a:ext>
            </a:extLst>
          </p:cNvPr>
          <p:cNvGrpSpPr/>
          <p:nvPr/>
        </p:nvGrpSpPr>
        <p:grpSpPr>
          <a:xfrm>
            <a:off x="6949947" y="10654559"/>
            <a:ext cx="5242053" cy="1362635"/>
            <a:chOff x="6949947" y="10654559"/>
            <a:chExt cx="5242053" cy="1362635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9E464B6-91F0-3E60-485E-2C532A6C69E1}"/>
                </a:ext>
              </a:extLst>
            </p:cNvPr>
            <p:cNvSpPr/>
            <p:nvPr/>
          </p:nvSpPr>
          <p:spPr>
            <a:xfrm>
              <a:off x="6949947" y="10850288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7F3E1711-7AFF-0051-3425-A363F4D5B4DD}"/>
                </a:ext>
              </a:extLst>
            </p:cNvPr>
            <p:cNvSpPr/>
            <p:nvPr/>
          </p:nvSpPr>
          <p:spPr>
            <a:xfrm>
              <a:off x="10829365" y="10654559"/>
              <a:ext cx="1362635" cy="136263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200FCB4-A806-66BF-5878-A9FB0D0D84B3}"/>
              </a:ext>
            </a:extLst>
          </p:cNvPr>
          <p:cNvGrpSpPr/>
          <p:nvPr/>
        </p:nvGrpSpPr>
        <p:grpSpPr>
          <a:xfrm>
            <a:off x="2730501" y="10775555"/>
            <a:ext cx="3347356" cy="1081360"/>
            <a:chOff x="3175479" y="4087829"/>
            <a:chExt cx="2902377" cy="1081360"/>
          </a:xfrm>
        </p:grpSpPr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FB359E75-1344-9AB4-E2EE-9F5C3406E515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ED8C6354-F5F6-EDA8-1607-3EB52A4CBF61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03BA1F4-8C76-357A-115B-150AE00EAD9B}"/>
              </a:ext>
            </a:extLst>
          </p:cNvPr>
          <p:cNvGrpSpPr/>
          <p:nvPr/>
        </p:nvGrpSpPr>
        <p:grpSpPr>
          <a:xfrm>
            <a:off x="12344400" y="5621993"/>
            <a:ext cx="5242053" cy="1362635"/>
            <a:chOff x="12344400" y="5621993"/>
            <a:chExt cx="5242053" cy="1362635"/>
          </a:xfrm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801ED9C-742F-22D0-0254-CCD555064834}"/>
                </a:ext>
              </a:extLst>
            </p:cNvPr>
            <p:cNvSpPr/>
            <p:nvPr/>
          </p:nvSpPr>
          <p:spPr>
            <a:xfrm flipH="1">
              <a:off x="13461999" y="5817722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9B123208-850D-EB2E-E848-29C7F539405E}"/>
                </a:ext>
              </a:extLst>
            </p:cNvPr>
            <p:cNvSpPr/>
            <p:nvPr/>
          </p:nvSpPr>
          <p:spPr>
            <a:xfrm flipH="1">
              <a:off x="12344400" y="5621993"/>
              <a:ext cx="1362635" cy="13626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4D9663C-914B-DAD5-93F7-D8CBA74CD463}"/>
              </a:ext>
            </a:extLst>
          </p:cNvPr>
          <p:cNvGrpSpPr/>
          <p:nvPr/>
        </p:nvGrpSpPr>
        <p:grpSpPr>
          <a:xfrm flipH="1">
            <a:off x="18458543" y="5742989"/>
            <a:ext cx="3347356" cy="1081360"/>
            <a:chOff x="3175479" y="4087829"/>
            <a:chExt cx="2902377" cy="1081360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FD5C3F10-39E4-E79C-FB8F-BEFB4F971F44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BFA4730E-8655-6832-F3AA-5D7DD4ACD1A7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2E2F10B6-ABA3-F4FF-CEDE-60C2DE7FD550}"/>
              </a:ext>
            </a:extLst>
          </p:cNvPr>
          <p:cNvGrpSpPr/>
          <p:nvPr/>
        </p:nvGrpSpPr>
        <p:grpSpPr>
          <a:xfrm>
            <a:off x="12344400" y="8977037"/>
            <a:ext cx="5242053" cy="1362635"/>
            <a:chOff x="12344400" y="8977037"/>
            <a:chExt cx="5242053" cy="1362635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B20F8C8A-29A9-C67B-C065-C2113C401AF8}"/>
                </a:ext>
              </a:extLst>
            </p:cNvPr>
            <p:cNvSpPr/>
            <p:nvPr/>
          </p:nvSpPr>
          <p:spPr>
            <a:xfrm flipH="1">
              <a:off x="13461999" y="9172766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51D62433-CA7F-553B-7FF1-1BC4494AC5BC}"/>
                </a:ext>
              </a:extLst>
            </p:cNvPr>
            <p:cNvSpPr/>
            <p:nvPr/>
          </p:nvSpPr>
          <p:spPr>
            <a:xfrm flipH="1">
              <a:off x="12344400" y="8977037"/>
              <a:ext cx="1362635" cy="136263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92DCF5F9-D109-7FC9-2B26-39BC2329D07E}"/>
              </a:ext>
            </a:extLst>
          </p:cNvPr>
          <p:cNvGrpSpPr/>
          <p:nvPr/>
        </p:nvGrpSpPr>
        <p:grpSpPr>
          <a:xfrm flipH="1">
            <a:off x="18458543" y="9098033"/>
            <a:ext cx="3347356" cy="1081360"/>
            <a:chOff x="3175479" y="4087829"/>
            <a:chExt cx="2902377" cy="1081360"/>
          </a:xfrm>
        </p:grpSpPr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0BDF10F0-A4A8-73C5-79E2-34B7A2020A97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AA365072-35D3-D602-A5BB-59F43953DFFD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86" name="Freeform 16">
            <a:extLst>
              <a:ext uri="{FF2B5EF4-FFF2-40B4-BE49-F238E27FC236}">
                <a16:creationId xmlns:a16="http://schemas.microsoft.com/office/drawing/2014/main" id="{D020173E-1A42-7C85-09C6-84DD1A2B8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8294" y="7592804"/>
            <a:ext cx="584776" cy="77605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87" name="Freeform 15">
            <a:extLst>
              <a:ext uri="{FF2B5EF4-FFF2-40B4-BE49-F238E27FC236}">
                <a16:creationId xmlns:a16="http://schemas.microsoft.com/office/drawing/2014/main" id="{57DB054D-7781-E225-76DB-EB6080CE6E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0577" y="5955202"/>
            <a:ext cx="690280" cy="696216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88" name="Freeform 74">
            <a:extLst>
              <a:ext uri="{FF2B5EF4-FFF2-40B4-BE49-F238E27FC236}">
                <a16:creationId xmlns:a16="http://schemas.microsoft.com/office/drawing/2014/main" id="{EA1D4840-4B5C-AB59-D4BA-0575737F5D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5867" y="9324977"/>
            <a:ext cx="779700" cy="66675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89" name="Freeform 26">
            <a:extLst>
              <a:ext uri="{FF2B5EF4-FFF2-40B4-BE49-F238E27FC236}">
                <a16:creationId xmlns:a16="http://schemas.microsoft.com/office/drawing/2014/main" id="{2CEFBA4C-7B83-DB3E-3D82-3A6009868E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6714" y="10991908"/>
            <a:ext cx="687936" cy="68793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0" name="!!MainTitle1">
            <a:extLst>
              <a:ext uri="{FF2B5EF4-FFF2-40B4-BE49-F238E27FC236}">
                <a16:creationId xmlns:a16="http://schemas.microsoft.com/office/drawing/2014/main" id="{DB52C521-1B9A-28D0-445B-187231F40731}"/>
              </a:ext>
            </a:extLst>
          </p:cNvPr>
          <p:cNvSpPr txBox="1"/>
          <p:nvPr/>
        </p:nvSpPr>
        <p:spPr>
          <a:xfrm>
            <a:off x="6651868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1" name="!!SubTitle">
            <a:extLst>
              <a:ext uri="{FF2B5EF4-FFF2-40B4-BE49-F238E27FC236}">
                <a16:creationId xmlns:a16="http://schemas.microsoft.com/office/drawing/2014/main" id="{6EB01D7F-0520-4F94-BD81-89F8CB2169C1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596C617B-1B5F-4501-6E1D-8920F91E0B5D}"/>
              </a:ext>
            </a:extLst>
          </p:cNvPr>
          <p:cNvSpPr/>
          <p:nvPr/>
        </p:nvSpPr>
        <p:spPr>
          <a:xfrm>
            <a:off x="12155712" y="3514165"/>
            <a:ext cx="188688" cy="1036185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blinds dir="vert"/>
      </p:transition>
    </mc:Choice>
    <mc:Fallback xmlns="">
      <p:transition spd="slow" advClick="0" advTm="1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/>
          <p:bldP spid="46" grpId="0"/>
          <p:bldP spid="47" grpId="0"/>
          <p:bldP spid="48" grpId="0"/>
          <p:bldP spid="49" grpId="0"/>
          <p:bldP spid="86" grpId="0" animBg="1"/>
          <p:bldP spid="87" grpId="0" animBg="1"/>
          <p:bldP spid="88" grpId="0" animBg="1"/>
          <p:bldP spid="89" grpId="0" animBg="1"/>
          <p:bldP spid="90" grpId="0"/>
          <p:bldP spid="91" grpId="0"/>
          <p:bldP spid="9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/>
          <p:bldP spid="46" grpId="0"/>
          <p:bldP spid="47" grpId="0"/>
          <p:bldP spid="48" grpId="0"/>
          <p:bldP spid="49" grpId="0"/>
          <p:bldP spid="86" grpId="0" animBg="1"/>
          <p:bldP spid="87" grpId="0" animBg="1"/>
          <p:bldP spid="88" grpId="0" animBg="1"/>
          <p:bldP spid="89" grpId="0" animBg="1"/>
          <p:bldP spid="90" grpId="0"/>
          <p:bldP spid="91" grpId="0"/>
          <p:bldP spid="92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>
            <a:extLst>
              <a:ext uri="{FF2B5EF4-FFF2-40B4-BE49-F238E27FC236}">
                <a16:creationId xmlns:a16="http://schemas.microsoft.com/office/drawing/2014/main" id="{9D0D679F-987E-B019-CC94-DD94553C3F49}"/>
              </a:ext>
            </a:extLst>
          </p:cNvPr>
          <p:cNvGrpSpPr/>
          <p:nvPr/>
        </p:nvGrpSpPr>
        <p:grpSpPr>
          <a:xfrm>
            <a:off x="2730501" y="4065467"/>
            <a:ext cx="3347356" cy="1081360"/>
            <a:chOff x="3175479" y="4087829"/>
            <a:chExt cx="2902377" cy="1081360"/>
          </a:xfrm>
        </p:grpSpPr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3907D585-6D2E-FAFC-BC7D-548DB1746536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C7FACA49-DC5C-2DBF-A75E-479BC65FD39D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657B41B-D849-9AA2-F1D5-4F04B5A9BD26}"/>
              </a:ext>
            </a:extLst>
          </p:cNvPr>
          <p:cNvGrpSpPr/>
          <p:nvPr/>
        </p:nvGrpSpPr>
        <p:grpSpPr>
          <a:xfrm>
            <a:off x="2730501" y="7420511"/>
            <a:ext cx="3347356" cy="1081360"/>
            <a:chOff x="3175479" y="4087829"/>
            <a:chExt cx="2902377" cy="1081360"/>
          </a:xfrm>
        </p:grpSpPr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2BBCDDE8-9C06-4325-FC85-A1F3658D6B53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BAF3FDC6-02C4-06A2-91AA-83FCFFC102DB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A1284A7-9464-AE15-B0DA-B5A336747DDA}"/>
              </a:ext>
            </a:extLst>
          </p:cNvPr>
          <p:cNvGrpSpPr/>
          <p:nvPr/>
        </p:nvGrpSpPr>
        <p:grpSpPr>
          <a:xfrm>
            <a:off x="2730501" y="10775555"/>
            <a:ext cx="3347356" cy="1081360"/>
            <a:chOff x="3175479" y="4087829"/>
            <a:chExt cx="2902377" cy="1081360"/>
          </a:xfrm>
        </p:grpSpPr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6FF4A89D-682F-43E2-4D91-AECAE887A86A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0D19B9ED-0F89-B011-477B-A5D560E5560E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FB53259-DCDA-653D-1C43-68303D5292EB}"/>
              </a:ext>
            </a:extLst>
          </p:cNvPr>
          <p:cNvGrpSpPr/>
          <p:nvPr/>
        </p:nvGrpSpPr>
        <p:grpSpPr>
          <a:xfrm flipH="1">
            <a:off x="18458543" y="5742989"/>
            <a:ext cx="3347356" cy="1081360"/>
            <a:chOff x="3175479" y="4087829"/>
            <a:chExt cx="2902377" cy="1081360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ED3184BF-1278-5F8D-C27B-882D987CC957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A68B07F5-843F-ABF3-4E58-1EC1CBF3A9BA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65C3223-5428-64DA-0E4F-C6932737B657}"/>
              </a:ext>
            </a:extLst>
          </p:cNvPr>
          <p:cNvGrpSpPr/>
          <p:nvPr/>
        </p:nvGrpSpPr>
        <p:grpSpPr>
          <a:xfrm flipH="1">
            <a:off x="18458543" y="9098033"/>
            <a:ext cx="3347356" cy="1081360"/>
            <a:chOff x="3175479" y="4087829"/>
            <a:chExt cx="2902377" cy="1081360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CE8494B2-AB53-A7F6-9F16-537CC172AD7B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11108700-58EC-4E37-A738-6D806CD532CC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87" name="Textbox 200">
            <a:extLst>
              <a:ext uri="{FF2B5EF4-FFF2-40B4-BE49-F238E27FC236}">
                <a16:creationId xmlns:a16="http://schemas.microsoft.com/office/drawing/2014/main" id="{256CD4CE-1C7B-0322-D6C6-7C4D616B3DD5}"/>
              </a:ext>
            </a:extLst>
          </p:cNvPr>
          <p:cNvSpPr txBox="1"/>
          <p:nvPr/>
        </p:nvSpPr>
        <p:spPr>
          <a:xfrm flipH="1">
            <a:off x="7560986" y="3374637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2023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8" name="Textbox 200">
            <a:extLst>
              <a:ext uri="{FF2B5EF4-FFF2-40B4-BE49-F238E27FC236}">
                <a16:creationId xmlns:a16="http://schemas.microsoft.com/office/drawing/2014/main" id="{FD4722C6-6983-5251-6A5D-C904015D4F8A}"/>
              </a:ext>
            </a:extLst>
          </p:cNvPr>
          <p:cNvSpPr txBox="1"/>
          <p:nvPr/>
        </p:nvSpPr>
        <p:spPr>
          <a:xfrm flipH="1">
            <a:off x="7560986" y="6729681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2025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9" name="Textbox 200">
            <a:extLst>
              <a:ext uri="{FF2B5EF4-FFF2-40B4-BE49-F238E27FC236}">
                <a16:creationId xmlns:a16="http://schemas.microsoft.com/office/drawing/2014/main" id="{E7B482CE-BF9E-9670-3748-DFB3489B950C}"/>
              </a:ext>
            </a:extLst>
          </p:cNvPr>
          <p:cNvSpPr txBox="1"/>
          <p:nvPr/>
        </p:nvSpPr>
        <p:spPr>
          <a:xfrm flipH="1">
            <a:off x="7560986" y="10084725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2027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0" name="Textbox 200">
            <a:extLst>
              <a:ext uri="{FF2B5EF4-FFF2-40B4-BE49-F238E27FC236}">
                <a16:creationId xmlns:a16="http://schemas.microsoft.com/office/drawing/2014/main" id="{FB849642-2438-B32E-63EE-CD91DB187FE4}"/>
              </a:ext>
            </a:extLst>
          </p:cNvPr>
          <p:cNvSpPr txBox="1"/>
          <p:nvPr/>
        </p:nvSpPr>
        <p:spPr>
          <a:xfrm>
            <a:off x="14073038" y="5052159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2024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1" name="Textbox 200">
            <a:extLst>
              <a:ext uri="{FF2B5EF4-FFF2-40B4-BE49-F238E27FC236}">
                <a16:creationId xmlns:a16="http://schemas.microsoft.com/office/drawing/2014/main" id="{A3EE242E-204E-F1A6-2363-B725F7B8EBB4}"/>
              </a:ext>
            </a:extLst>
          </p:cNvPr>
          <p:cNvSpPr txBox="1"/>
          <p:nvPr/>
        </p:nvSpPr>
        <p:spPr>
          <a:xfrm>
            <a:off x="14073038" y="8407203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2026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3F86760-1EAA-730D-1C9F-4D546C6E3EE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176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081BB769-AF9F-147C-F698-0B727FD57EEF}"/>
              </a:ext>
            </a:extLst>
          </p:cNvPr>
          <p:cNvSpPr/>
          <p:nvPr/>
        </p:nvSpPr>
        <p:spPr>
          <a:xfrm>
            <a:off x="6949947" y="4140200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MAIN TITLE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B2D02803-9DE7-7B57-2D18-F86D1398988C}"/>
              </a:ext>
            </a:extLst>
          </p:cNvPr>
          <p:cNvSpPr/>
          <p:nvPr/>
        </p:nvSpPr>
        <p:spPr>
          <a:xfrm>
            <a:off x="10829365" y="3944471"/>
            <a:ext cx="1362635" cy="136263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13">
            <a:extLst>
              <a:ext uri="{FF2B5EF4-FFF2-40B4-BE49-F238E27FC236}">
                <a16:creationId xmlns:a16="http://schemas.microsoft.com/office/drawing/2014/main" id="{D36DAFE0-1E0E-F0E5-F12C-7E7E1FFD41B3}"/>
              </a:ext>
            </a:extLst>
          </p:cNvPr>
          <p:cNvGrpSpPr>
            <a:grpSpLocks/>
          </p:cNvGrpSpPr>
          <p:nvPr/>
        </p:nvGrpSpPr>
        <p:grpSpPr bwMode="auto">
          <a:xfrm>
            <a:off x="11220149" y="4241426"/>
            <a:ext cx="581066" cy="768724"/>
            <a:chOff x="13220785" y="3180600"/>
            <a:chExt cx="408523" cy="540397"/>
          </a:xfrm>
          <a:solidFill>
            <a:schemeClr val="bg1"/>
          </a:solidFill>
        </p:grpSpPr>
        <p:sp>
          <p:nvSpPr>
            <p:cNvPr id="96" name="Freeform 48">
              <a:extLst>
                <a:ext uri="{FF2B5EF4-FFF2-40B4-BE49-F238E27FC236}">
                  <a16:creationId xmlns:a16="http://schemas.microsoft.com/office/drawing/2014/main" id="{C0847E4F-B9B7-077D-C17D-2DA6F77AC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7" name="Freeform 49">
              <a:extLst>
                <a:ext uri="{FF2B5EF4-FFF2-40B4-BE49-F238E27FC236}">
                  <a16:creationId xmlns:a16="http://schemas.microsoft.com/office/drawing/2014/main" id="{18D16637-E9CA-A295-E5A3-15ACBDF32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8" name="Freeform 50">
              <a:extLst>
                <a:ext uri="{FF2B5EF4-FFF2-40B4-BE49-F238E27FC236}">
                  <a16:creationId xmlns:a16="http://schemas.microsoft.com/office/drawing/2014/main" id="{C82DD0FB-B44F-71E9-60BA-66025FA55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9" name="Freeform 51">
              <a:extLst>
                <a:ext uri="{FF2B5EF4-FFF2-40B4-BE49-F238E27FC236}">
                  <a16:creationId xmlns:a16="http://schemas.microsoft.com/office/drawing/2014/main" id="{258CB9A1-D9F6-650B-EC40-62873B2B0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A6CCE012-2064-8CB5-8636-FDC7AEF89937}"/>
              </a:ext>
            </a:extLst>
          </p:cNvPr>
          <p:cNvSpPr/>
          <p:nvPr/>
        </p:nvSpPr>
        <p:spPr>
          <a:xfrm>
            <a:off x="6949947" y="7495244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MAIN TITLE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05B6F9EC-E4DF-1320-FE2A-F325BF5BE823}"/>
              </a:ext>
            </a:extLst>
          </p:cNvPr>
          <p:cNvSpPr/>
          <p:nvPr/>
        </p:nvSpPr>
        <p:spPr>
          <a:xfrm>
            <a:off x="10829365" y="7299515"/>
            <a:ext cx="1362635" cy="1362635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7A5C15F6-8B79-6043-8D82-ED1BF5D50227}"/>
              </a:ext>
            </a:extLst>
          </p:cNvPr>
          <p:cNvSpPr/>
          <p:nvPr/>
        </p:nvSpPr>
        <p:spPr>
          <a:xfrm>
            <a:off x="6949947" y="10850288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MAIN TITLE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54957419-0224-6110-9DD3-9EFE089BAEBA}"/>
              </a:ext>
            </a:extLst>
          </p:cNvPr>
          <p:cNvSpPr/>
          <p:nvPr/>
        </p:nvSpPr>
        <p:spPr>
          <a:xfrm>
            <a:off x="10829365" y="10654559"/>
            <a:ext cx="1362635" cy="1362635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34F12B43-3563-EE44-3EF1-4B77E14ACE86}"/>
              </a:ext>
            </a:extLst>
          </p:cNvPr>
          <p:cNvSpPr/>
          <p:nvPr/>
        </p:nvSpPr>
        <p:spPr>
          <a:xfrm flipH="1">
            <a:off x="13461999" y="5817722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MAIN TITLE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15128DAC-7F5B-9137-3CEF-5C109E806DE8}"/>
              </a:ext>
            </a:extLst>
          </p:cNvPr>
          <p:cNvSpPr/>
          <p:nvPr/>
        </p:nvSpPr>
        <p:spPr>
          <a:xfrm flipH="1">
            <a:off x="12344400" y="5621993"/>
            <a:ext cx="1362635" cy="136263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0B9C26D7-E207-2408-112C-FA816629AAB0}"/>
              </a:ext>
            </a:extLst>
          </p:cNvPr>
          <p:cNvSpPr/>
          <p:nvPr/>
        </p:nvSpPr>
        <p:spPr>
          <a:xfrm flipH="1">
            <a:off x="13461999" y="9172766"/>
            <a:ext cx="4124454" cy="971176"/>
          </a:xfrm>
          <a:custGeom>
            <a:avLst/>
            <a:gdLst>
              <a:gd name="csX0" fmla="*/ 0 w 4124454"/>
              <a:gd name="csY0" fmla="*/ 0 h 971176"/>
              <a:gd name="csX1" fmla="*/ 4124454 w 4124454"/>
              <a:gd name="csY1" fmla="*/ 0 h 971176"/>
              <a:gd name="csX2" fmla="*/ 4124454 w 4124454"/>
              <a:gd name="csY2" fmla="*/ 971176 h 971176"/>
              <a:gd name="csX3" fmla="*/ 0 w 4124454"/>
              <a:gd name="csY3" fmla="*/ 971176 h 971176"/>
              <a:gd name="csX4" fmla="*/ 421208 w 4124454"/>
              <a:gd name="csY4" fmla="*/ 485588 h 97117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124454" h="971176">
                <a:moveTo>
                  <a:pt x="0" y="0"/>
                </a:moveTo>
                <a:lnTo>
                  <a:pt x="4124454" y="0"/>
                </a:lnTo>
                <a:lnTo>
                  <a:pt x="4124454" y="971176"/>
                </a:lnTo>
                <a:lnTo>
                  <a:pt x="0" y="971176"/>
                </a:lnTo>
                <a:lnTo>
                  <a:pt x="421208" y="4855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MAIN TITLE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246A4D7-7CFE-4B6D-72CD-7D85A93BF829}"/>
              </a:ext>
            </a:extLst>
          </p:cNvPr>
          <p:cNvSpPr/>
          <p:nvPr/>
        </p:nvSpPr>
        <p:spPr>
          <a:xfrm flipH="1">
            <a:off x="12344400" y="8977037"/>
            <a:ext cx="1362635" cy="136263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27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Freeform 16">
            <a:extLst>
              <a:ext uri="{FF2B5EF4-FFF2-40B4-BE49-F238E27FC236}">
                <a16:creationId xmlns:a16="http://schemas.microsoft.com/office/drawing/2014/main" id="{E30B8EFE-E481-54AB-B3BE-FF0B1288F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8294" y="7592804"/>
            <a:ext cx="584776" cy="77605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9" name="Freeform 15">
            <a:extLst>
              <a:ext uri="{FF2B5EF4-FFF2-40B4-BE49-F238E27FC236}">
                <a16:creationId xmlns:a16="http://schemas.microsoft.com/office/drawing/2014/main" id="{E22D871E-27B2-2985-1A87-A1CF71A492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0577" y="5955202"/>
            <a:ext cx="690280" cy="696216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0" name="Freeform 74">
            <a:extLst>
              <a:ext uri="{FF2B5EF4-FFF2-40B4-BE49-F238E27FC236}">
                <a16:creationId xmlns:a16="http://schemas.microsoft.com/office/drawing/2014/main" id="{3488724F-9648-C2E5-0D35-C52EA79717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5867" y="9324977"/>
            <a:ext cx="779700" cy="66675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1" name="Freeform 26">
            <a:extLst>
              <a:ext uri="{FF2B5EF4-FFF2-40B4-BE49-F238E27FC236}">
                <a16:creationId xmlns:a16="http://schemas.microsoft.com/office/drawing/2014/main" id="{1CB6C9BC-1839-A875-D61F-5545BAAF05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6714" y="10991908"/>
            <a:ext cx="687936" cy="68793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2" name="!!MainTitle1">
            <a:extLst>
              <a:ext uri="{FF2B5EF4-FFF2-40B4-BE49-F238E27FC236}">
                <a16:creationId xmlns:a16="http://schemas.microsoft.com/office/drawing/2014/main" id="{7F41ABB6-6D28-8DFE-C1B9-ED7027C7E6BA}"/>
              </a:ext>
            </a:extLst>
          </p:cNvPr>
          <p:cNvSpPr txBox="1"/>
          <p:nvPr/>
        </p:nvSpPr>
        <p:spPr>
          <a:xfrm>
            <a:off x="6651868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3" name="!!SubTitle">
            <a:extLst>
              <a:ext uri="{FF2B5EF4-FFF2-40B4-BE49-F238E27FC236}">
                <a16:creationId xmlns:a16="http://schemas.microsoft.com/office/drawing/2014/main" id="{5E2C0178-596A-EA51-4580-3C2B99131F96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B6374E04-1BEB-5F01-D4D7-6B620719929A}"/>
              </a:ext>
            </a:extLst>
          </p:cNvPr>
          <p:cNvSpPr/>
          <p:nvPr/>
        </p:nvSpPr>
        <p:spPr>
          <a:xfrm>
            <a:off x="12155712" y="3514165"/>
            <a:ext cx="188688" cy="1036185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750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75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5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750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75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3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7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75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7" grpId="0"/>
          <p:bldP spid="88" grpId="0"/>
          <p:bldP spid="89" grpId="0"/>
          <p:bldP spid="90" grpId="0"/>
          <p:bldP spid="91" grpId="0"/>
          <p:bldP spid="93" grpId="0" animBg="1"/>
          <p:bldP spid="94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108" grpId="0" animBg="1"/>
          <p:bldP spid="109" grpId="0" animBg="1"/>
          <p:bldP spid="110" grpId="0" animBg="1"/>
          <p:bldP spid="111" grpId="0" animBg="1"/>
          <p:bldP spid="112" grpId="0"/>
          <p:bldP spid="113" grpId="0"/>
          <p:bldP spid="11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9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75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750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75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5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750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75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3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7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750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75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7" grpId="0"/>
          <p:bldP spid="88" grpId="0"/>
          <p:bldP spid="89" grpId="0"/>
          <p:bldP spid="90" grpId="0"/>
          <p:bldP spid="91" grpId="0"/>
          <p:bldP spid="93" grpId="0" animBg="1"/>
          <p:bldP spid="94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108" grpId="0" animBg="1"/>
          <p:bldP spid="109" grpId="0" animBg="1"/>
          <p:bldP spid="110" grpId="0" animBg="1"/>
          <p:bldP spid="111" grpId="0" animBg="1"/>
          <p:bldP spid="112" grpId="0"/>
          <p:bldP spid="113" grpId="0"/>
          <p:bldP spid="114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200">
            <a:extLst>
              <a:ext uri="{FF2B5EF4-FFF2-40B4-BE49-F238E27FC236}">
                <a16:creationId xmlns:a16="http://schemas.microsoft.com/office/drawing/2014/main" id="{4E3D97EB-0996-B843-C55A-CABF14D635FD}"/>
              </a:ext>
            </a:extLst>
          </p:cNvPr>
          <p:cNvSpPr txBox="1"/>
          <p:nvPr/>
        </p:nvSpPr>
        <p:spPr>
          <a:xfrm flipH="1">
            <a:off x="7560986" y="3374637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2023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4" name="Textbox 200">
            <a:extLst>
              <a:ext uri="{FF2B5EF4-FFF2-40B4-BE49-F238E27FC236}">
                <a16:creationId xmlns:a16="http://schemas.microsoft.com/office/drawing/2014/main" id="{C5F58C54-F954-754E-90FE-B48E4ADE9BCF}"/>
              </a:ext>
            </a:extLst>
          </p:cNvPr>
          <p:cNvSpPr txBox="1"/>
          <p:nvPr/>
        </p:nvSpPr>
        <p:spPr>
          <a:xfrm flipH="1">
            <a:off x="7560986" y="6729681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2025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5" name="Textbox 200">
            <a:extLst>
              <a:ext uri="{FF2B5EF4-FFF2-40B4-BE49-F238E27FC236}">
                <a16:creationId xmlns:a16="http://schemas.microsoft.com/office/drawing/2014/main" id="{D528325F-8265-7EA5-3991-937ED1EEFB70}"/>
              </a:ext>
            </a:extLst>
          </p:cNvPr>
          <p:cNvSpPr txBox="1"/>
          <p:nvPr/>
        </p:nvSpPr>
        <p:spPr>
          <a:xfrm flipH="1">
            <a:off x="7560986" y="10084725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2027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6" name="Textbox 200">
            <a:extLst>
              <a:ext uri="{FF2B5EF4-FFF2-40B4-BE49-F238E27FC236}">
                <a16:creationId xmlns:a16="http://schemas.microsoft.com/office/drawing/2014/main" id="{FEA181F7-8E09-CB60-D34B-75B318AB3680}"/>
              </a:ext>
            </a:extLst>
          </p:cNvPr>
          <p:cNvSpPr txBox="1"/>
          <p:nvPr/>
        </p:nvSpPr>
        <p:spPr>
          <a:xfrm>
            <a:off x="14073038" y="5052159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2024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7" name="Textbox 200">
            <a:extLst>
              <a:ext uri="{FF2B5EF4-FFF2-40B4-BE49-F238E27FC236}">
                <a16:creationId xmlns:a16="http://schemas.microsoft.com/office/drawing/2014/main" id="{E322CB78-FABE-CD40-3866-9C1DAF6ECB7F}"/>
              </a:ext>
            </a:extLst>
          </p:cNvPr>
          <p:cNvSpPr txBox="1"/>
          <p:nvPr/>
        </p:nvSpPr>
        <p:spPr>
          <a:xfrm>
            <a:off x="14073038" y="8407203"/>
            <a:ext cx="2902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chemeClr val="tx2"/>
                </a:solidFill>
                <a:latin typeface="+mj-lt"/>
              </a:rPr>
              <a:t>2026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3568DA3-EFF5-D858-EFF8-53C1D272B65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176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0A97DB4-51DA-8B9C-DE52-8DA2323E7FE7}"/>
              </a:ext>
            </a:extLst>
          </p:cNvPr>
          <p:cNvGrpSpPr/>
          <p:nvPr/>
        </p:nvGrpSpPr>
        <p:grpSpPr>
          <a:xfrm>
            <a:off x="6949947" y="3944471"/>
            <a:ext cx="5242053" cy="1362635"/>
            <a:chOff x="6949947" y="3944471"/>
            <a:chExt cx="5242053" cy="1362635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F0AE981-A343-075F-0FAF-7B4D98086557}"/>
                </a:ext>
              </a:extLst>
            </p:cNvPr>
            <p:cNvSpPr/>
            <p:nvPr/>
          </p:nvSpPr>
          <p:spPr>
            <a:xfrm>
              <a:off x="6949947" y="4140200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E58D4402-BAEF-DA29-C6E0-EDA8896B8BF2}"/>
                </a:ext>
              </a:extLst>
            </p:cNvPr>
            <p:cNvSpPr/>
            <p:nvPr/>
          </p:nvSpPr>
          <p:spPr>
            <a:xfrm>
              <a:off x="10829365" y="3944471"/>
              <a:ext cx="1362635" cy="136263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406DCCC-4FB0-8DE4-A1E2-62BF513BDEDE}"/>
              </a:ext>
            </a:extLst>
          </p:cNvPr>
          <p:cNvGrpSpPr/>
          <p:nvPr/>
        </p:nvGrpSpPr>
        <p:grpSpPr>
          <a:xfrm>
            <a:off x="2730501" y="4065467"/>
            <a:ext cx="3347356" cy="1081360"/>
            <a:chOff x="3175479" y="4087829"/>
            <a:chExt cx="2902377" cy="1081360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64A41914-5AE1-B4EF-5EE1-9A662728DA40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9CC443E9-1129-F8E9-9C66-B8902B3EDE0B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5" name="Group 13">
            <a:extLst>
              <a:ext uri="{FF2B5EF4-FFF2-40B4-BE49-F238E27FC236}">
                <a16:creationId xmlns:a16="http://schemas.microsoft.com/office/drawing/2014/main" id="{E8E464AE-266C-BF1F-6FDF-60DF20E9D6C9}"/>
              </a:ext>
            </a:extLst>
          </p:cNvPr>
          <p:cNvGrpSpPr>
            <a:grpSpLocks/>
          </p:cNvGrpSpPr>
          <p:nvPr/>
        </p:nvGrpSpPr>
        <p:grpSpPr bwMode="auto">
          <a:xfrm>
            <a:off x="11220149" y="4241426"/>
            <a:ext cx="581066" cy="768724"/>
            <a:chOff x="13220785" y="3180600"/>
            <a:chExt cx="408523" cy="540397"/>
          </a:xfrm>
          <a:solidFill>
            <a:schemeClr val="bg1"/>
          </a:solidFill>
        </p:grpSpPr>
        <p:sp>
          <p:nvSpPr>
            <p:cNvPr id="66" name="Freeform 48">
              <a:extLst>
                <a:ext uri="{FF2B5EF4-FFF2-40B4-BE49-F238E27FC236}">
                  <a16:creationId xmlns:a16="http://schemas.microsoft.com/office/drawing/2014/main" id="{0E6EEF1B-CA3B-0228-48AA-5CF5D8048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7" name="Freeform 49">
              <a:extLst>
                <a:ext uri="{FF2B5EF4-FFF2-40B4-BE49-F238E27FC236}">
                  <a16:creationId xmlns:a16="http://schemas.microsoft.com/office/drawing/2014/main" id="{1F1F320D-1B1C-43FB-27C1-656A9A13E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8" name="Freeform 50">
              <a:extLst>
                <a:ext uri="{FF2B5EF4-FFF2-40B4-BE49-F238E27FC236}">
                  <a16:creationId xmlns:a16="http://schemas.microsoft.com/office/drawing/2014/main" id="{50BA0F1D-C1D3-DCB6-AB3D-CDE368FB08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9" name="Freeform 51">
              <a:extLst>
                <a:ext uri="{FF2B5EF4-FFF2-40B4-BE49-F238E27FC236}">
                  <a16:creationId xmlns:a16="http://schemas.microsoft.com/office/drawing/2014/main" id="{EE650034-E3B7-E36D-BF5B-AEE42B39C5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905AE36-8D62-F6C1-6716-AEF16E86A1E0}"/>
              </a:ext>
            </a:extLst>
          </p:cNvPr>
          <p:cNvGrpSpPr/>
          <p:nvPr/>
        </p:nvGrpSpPr>
        <p:grpSpPr>
          <a:xfrm>
            <a:off x="6949947" y="7299515"/>
            <a:ext cx="5242053" cy="1362635"/>
            <a:chOff x="6949947" y="7299515"/>
            <a:chExt cx="5242053" cy="1362635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B9D6908-12C0-1A2F-685C-059DBDC5A156}"/>
                </a:ext>
              </a:extLst>
            </p:cNvPr>
            <p:cNvSpPr/>
            <p:nvPr/>
          </p:nvSpPr>
          <p:spPr>
            <a:xfrm>
              <a:off x="6949947" y="7495244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A8CBBF94-28DA-674B-2585-C31C9DBC04C8}"/>
                </a:ext>
              </a:extLst>
            </p:cNvPr>
            <p:cNvSpPr/>
            <p:nvPr/>
          </p:nvSpPr>
          <p:spPr>
            <a:xfrm>
              <a:off x="10829365" y="7299515"/>
              <a:ext cx="1362635" cy="136263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273BE62-FEC3-32BA-DAF5-5031D7922B02}"/>
              </a:ext>
            </a:extLst>
          </p:cNvPr>
          <p:cNvGrpSpPr/>
          <p:nvPr/>
        </p:nvGrpSpPr>
        <p:grpSpPr>
          <a:xfrm>
            <a:off x="2730501" y="7420511"/>
            <a:ext cx="3347356" cy="1081360"/>
            <a:chOff x="3175479" y="4087829"/>
            <a:chExt cx="2902377" cy="1081360"/>
          </a:xfrm>
        </p:grpSpPr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150C98E9-3DAB-FC77-1AE9-B1BC57260A12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5C45868F-E70A-A8B8-2573-4B3E8BAD8425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79A8A87-4C12-CCB6-05DE-32913BB55976}"/>
              </a:ext>
            </a:extLst>
          </p:cNvPr>
          <p:cNvGrpSpPr/>
          <p:nvPr/>
        </p:nvGrpSpPr>
        <p:grpSpPr>
          <a:xfrm>
            <a:off x="6949947" y="10654559"/>
            <a:ext cx="5242053" cy="1362635"/>
            <a:chOff x="6949947" y="10654559"/>
            <a:chExt cx="5242053" cy="1362635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388FEBD-EBCD-7147-DC95-9AF602449669}"/>
                </a:ext>
              </a:extLst>
            </p:cNvPr>
            <p:cNvSpPr/>
            <p:nvPr/>
          </p:nvSpPr>
          <p:spPr>
            <a:xfrm>
              <a:off x="6949947" y="10850288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053C89BE-3A52-7837-497F-1B7FD193D646}"/>
                </a:ext>
              </a:extLst>
            </p:cNvPr>
            <p:cNvSpPr/>
            <p:nvPr/>
          </p:nvSpPr>
          <p:spPr>
            <a:xfrm>
              <a:off x="10829365" y="10654559"/>
              <a:ext cx="1362635" cy="136263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BE2F7FA-E211-A42A-5DBA-32702BD26AFD}"/>
              </a:ext>
            </a:extLst>
          </p:cNvPr>
          <p:cNvGrpSpPr/>
          <p:nvPr/>
        </p:nvGrpSpPr>
        <p:grpSpPr>
          <a:xfrm>
            <a:off x="2730501" y="10775555"/>
            <a:ext cx="3347356" cy="1081360"/>
            <a:chOff x="3175479" y="4087829"/>
            <a:chExt cx="2902377" cy="1081360"/>
          </a:xfrm>
        </p:grpSpPr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789A002F-A88E-62EB-7ED1-ACD189F0DDF8}"/>
                </a:ext>
              </a:extLst>
            </p:cNvPr>
            <p:cNvSpPr txBox="1"/>
            <p:nvPr/>
          </p:nvSpPr>
          <p:spPr>
            <a:xfrm flipH="1">
              <a:off x="3175479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06B8254B-CAAB-11CB-EE06-C29D587103AA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FD72358-CD8B-8CDB-6E75-BA3BCEAED158}"/>
              </a:ext>
            </a:extLst>
          </p:cNvPr>
          <p:cNvGrpSpPr/>
          <p:nvPr/>
        </p:nvGrpSpPr>
        <p:grpSpPr>
          <a:xfrm>
            <a:off x="12344400" y="5621993"/>
            <a:ext cx="5242053" cy="1362635"/>
            <a:chOff x="12344400" y="5621993"/>
            <a:chExt cx="5242053" cy="1362635"/>
          </a:xfrm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7905D80-7FE7-37B1-3D47-8D1C9ED84C01}"/>
                </a:ext>
              </a:extLst>
            </p:cNvPr>
            <p:cNvSpPr/>
            <p:nvPr/>
          </p:nvSpPr>
          <p:spPr>
            <a:xfrm flipH="1">
              <a:off x="13461999" y="5817722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978339B0-06BD-898E-8F19-D57CFB1BD8A3}"/>
                </a:ext>
              </a:extLst>
            </p:cNvPr>
            <p:cNvSpPr/>
            <p:nvPr/>
          </p:nvSpPr>
          <p:spPr>
            <a:xfrm flipH="1">
              <a:off x="12344400" y="5621993"/>
              <a:ext cx="1362635" cy="13626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D12F2DF2-8AFC-70DA-8FE3-4A11F30A53BB}"/>
              </a:ext>
            </a:extLst>
          </p:cNvPr>
          <p:cNvGrpSpPr/>
          <p:nvPr/>
        </p:nvGrpSpPr>
        <p:grpSpPr>
          <a:xfrm flipH="1">
            <a:off x="18458543" y="5742989"/>
            <a:ext cx="3347356" cy="1081360"/>
            <a:chOff x="3175479" y="4087829"/>
            <a:chExt cx="2902377" cy="1081360"/>
          </a:xfrm>
        </p:grpSpPr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492215F3-AA42-B794-E2BE-E8D443215E16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23CCF2B3-B11B-9FE6-C82B-22BC7B58D0E3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DD56986-C813-81C3-E784-7F42AAB58228}"/>
              </a:ext>
            </a:extLst>
          </p:cNvPr>
          <p:cNvGrpSpPr/>
          <p:nvPr/>
        </p:nvGrpSpPr>
        <p:grpSpPr>
          <a:xfrm>
            <a:off x="12344400" y="8977037"/>
            <a:ext cx="5242053" cy="1362635"/>
            <a:chOff x="12344400" y="8977037"/>
            <a:chExt cx="5242053" cy="1362635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9BCA4F4-E627-9A5D-9D6C-BB2D0C8D64EA}"/>
                </a:ext>
              </a:extLst>
            </p:cNvPr>
            <p:cNvSpPr/>
            <p:nvPr/>
          </p:nvSpPr>
          <p:spPr>
            <a:xfrm flipH="1">
              <a:off x="13461999" y="9172766"/>
              <a:ext cx="4124454" cy="971176"/>
            </a:xfrm>
            <a:custGeom>
              <a:avLst/>
              <a:gdLst>
                <a:gd name="csX0" fmla="*/ 0 w 4124454"/>
                <a:gd name="csY0" fmla="*/ 0 h 971176"/>
                <a:gd name="csX1" fmla="*/ 4124454 w 4124454"/>
                <a:gd name="csY1" fmla="*/ 0 h 971176"/>
                <a:gd name="csX2" fmla="*/ 4124454 w 4124454"/>
                <a:gd name="csY2" fmla="*/ 971176 h 971176"/>
                <a:gd name="csX3" fmla="*/ 0 w 4124454"/>
                <a:gd name="csY3" fmla="*/ 971176 h 971176"/>
                <a:gd name="csX4" fmla="*/ 421208 w 4124454"/>
                <a:gd name="csY4" fmla="*/ 485588 h 9711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124454" h="971176">
                  <a:moveTo>
                    <a:pt x="0" y="0"/>
                  </a:moveTo>
                  <a:lnTo>
                    <a:pt x="4124454" y="0"/>
                  </a:lnTo>
                  <a:lnTo>
                    <a:pt x="4124454" y="971176"/>
                  </a:lnTo>
                  <a:lnTo>
                    <a:pt x="0" y="971176"/>
                  </a:lnTo>
                  <a:lnTo>
                    <a:pt x="421208" y="485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MAIN TITLE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7015A7B8-DB0F-FC7E-DE24-5A05B07F09D9}"/>
                </a:ext>
              </a:extLst>
            </p:cNvPr>
            <p:cNvSpPr/>
            <p:nvPr/>
          </p:nvSpPr>
          <p:spPr>
            <a:xfrm flipH="1">
              <a:off x="12344400" y="8977037"/>
              <a:ext cx="1362635" cy="136263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5031A6EF-06D0-6EA1-0B3E-E4889DDA37DA}"/>
              </a:ext>
            </a:extLst>
          </p:cNvPr>
          <p:cNvGrpSpPr/>
          <p:nvPr/>
        </p:nvGrpSpPr>
        <p:grpSpPr>
          <a:xfrm flipH="1">
            <a:off x="18458543" y="9098033"/>
            <a:ext cx="3347356" cy="1081360"/>
            <a:chOff x="3175479" y="4087829"/>
            <a:chExt cx="2902377" cy="1081360"/>
          </a:xfrm>
        </p:grpSpPr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EA4EBB29-EA03-80AB-93AC-B7EC9F4BFF26}"/>
                </a:ext>
              </a:extLst>
            </p:cNvPr>
            <p:cNvSpPr txBox="1"/>
            <p:nvPr/>
          </p:nvSpPr>
          <p:spPr>
            <a:xfrm flipH="1">
              <a:off x="3175480" y="4087829"/>
              <a:ext cx="2902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E48E6BB8-D1D0-7186-7FF1-741ECF2565CE}"/>
                </a:ext>
              </a:extLst>
            </p:cNvPr>
            <p:cNvSpPr txBox="1"/>
            <p:nvPr/>
          </p:nvSpPr>
          <p:spPr>
            <a:xfrm flipH="1">
              <a:off x="3175479" y="4522858"/>
              <a:ext cx="290237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4" name="Freeform 16">
            <a:extLst>
              <a:ext uri="{FF2B5EF4-FFF2-40B4-BE49-F238E27FC236}">
                <a16:creationId xmlns:a16="http://schemas.microsoft.com/office/drawing/2014/main" id="{978FC079-B732-CDBA-E556-3D1A7064F6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8294" y="7592804"/>
            <a:ext cx="584776" cy="77605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5" name="Freeform 15">
            <a:extLst>
              <a:ext uri="{FF2B5EF4-FFF2-40B4-BE49-F238E27FC236}">
                <a16:creationId xmlns:a16="http://schemas.microsoft.com/office/drawing/2014/main" id="{1BE77B5E-02B9-4BBD-A821-2BDD2170D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0577" y="5955202"/>
            <a:ext cx="690280" cy="696216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6" name="Freeform 74">
            <a:extLst>
              <a:ext uri="{FF2B5EF4-FFF2-40B4-BE49-F238E27FC236}">
                <a16:creationId xmlns:a16="http://schemas.microsoft.com/office/drawing/2014/main" id="{DC6F8302-7283-45B6-0138-AA8186822A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5867" y="9324977"/>
            <a:ext cx="779700" cy="66675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7" name="Freeform 26">
            <a:extLst>
              <a:ext uri="{FF2B5EF4-FFF2-40B4-BE49-F238E27FC236}">
                <a16:creationId xmlns:a16="http://schemas.microsoft.com/office/drawing/2014/main" id="{5DD9766B-F3E1-69C0-B9C3-D7EB506275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6714" y="10991908"/>
            <a:ext cx="687936" cy="68793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8" name="!!MainTitle1">
            <a:extLst>
              <a:ext uri="{FF2B5EF4-FFF2-40B4-BE49-F238E27FC236}">
                <a16:creationId xmlns:a16="http://schemas.microsoft.com/office/drawing/2014/main" id="{BB6D855A-419D-B835-998B-0D82A1FF2BAF}"/>
              </a:ext>
            </a:extLst>
          </p:cNvPr>
          <p:cNvSpPr txBox="1"/>
          <p:nvPr/>
        </p:nvSpPr>
        <p:spPr>
          <a:xfrm>
            <a:off x="6651868" y="1037172"/>
            <a:ext cx="110802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9" name="!!SubTitle">
            <a:extLst>
              <a:ext uri="{FF2B5EF4-FFF2-40B4-BE49-F238E27FC236}">
                <a16:creationId xmlns:a16="http://schemas.microsoft.com/office/drawing/2014/main" id="{29D2FA41-9579-2CC6-9F4D-66F11BB88A56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ED7472E-6507-6043-280E-7D9A82F176CC}"/>
              </a:ext>
            </a:extLst>
          </p:cNvPr>
          <p:cNvSpPr/>
          <p:nvPr/>
        </p:nvSpPr>
        <p:spPr>
          <a:xfrm>
            <a:off x="12155712" y="3514165"/>
            <a:ext cx="188688" cy="1036185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d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/>
          <p:bldP spid="57" grpId="0"/>
          <p:bldP spid="94" grpId="0" animBg="1"/>
          <p:bldP spid="95" grpId="0" animBg="1"/>
          <p:bldP spid="96" grpId="0" animBg="1"/>
          <p:bldP spid="97" grpId="0" animBg="1"/>
          <p:bldP spid="98" grpId="0"/>
          <p:bldP spid="99" grpId="0"/>
          <p:bldP spid="10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  <p:bldP spid="55" grpId="0"/>
          <p:bldP spid="56" grpId="0"/>
          <p:bldP spid="57" grpId="0"/>
          <p:bldP spid="94" grpId="0" animBg="1"/>
          <p:bldP spid="95" grpId="0" animBg="1"/>
          <p:bldP spid="96" grpId="0" animBg="1"/>
          <p:bldP spid="97" grpId="0" animBg="1"/>
          <p:bldP spid="98" grpId="0"/>
          <p:bldP spid="99" grpId="0"/>
          <p:bldP spid="100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79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51E1C"/>
      </a:accent1>
      <a:accent2>
        <a:srgbClr val="733635"/>
      </a:accent2>
      <a:accent3>
        <a:srgbClr val="FF6037"/>
      </a:accent3>
      <a:accent4>
        <a:srgbClr val="A0C9CB"/>
      </a:accent4>
      <a:accent5>
        <a:srgbClr val="ECECDC"/>
      </a:accent5>
      <a:accent6>
        <a:srgbClr val="F5F4ED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2_D_22">
      <a:dk1>
        <a:srgbClr val="FFFFFF"/>
      </a:dk1>
      <a:lt1>
        <a:srgbClr val="000000"/>
      </a:lt1>
      <a:dk2>
        <a:srgbClr val="E8E8E8"/>
      </a:dk2>
      <a:lt2>
        <a:srgbClr val="0E2841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Business_2Tones_L_Cobalt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E88FE"/>
      </a:accent1>
      <a:accent2>
        <a:srgbClr val="265FFE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15030</TotalTime>
  <Words>740</Words>
  <Application>Microsoft Office PowerPoint</Application>
  <PresentationFormat>Custom</PresentationFormat>
  <Paragraphs>230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176</dc:title>
  <dc:creator>Slide Ocean</dc:creator>
  <cp:keywords>SlideOcean.net</cp:keywords>
  <cp:lastModifiedBy>SO</cp:lastModifiedBy>
  <cp:revision>3822</cp:revision>
  <dcterms:created xsi:type="dcterms:W3CDTF">2024-04-24T08:43:56Z</dcterms:created>
  <dcterms:modified xsi:type="dcterms:W3CDTF">2026-01-16T02:21:00Z</dcterms:modified>
</cp:coreProperties>
</file>