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6"/>
  </p:notesMasterIdLst>
  <p:handoutMasterIdLst>
    <p:handoutMasterId r:id="rId27"/>
  </p:handoutMasterIdLst>
  <p:sldIdLst>
    <p:sldId id="2147378272" r:id="rId11"/>
    <p:sldId id="2147378287" r:id="rId12"/>
    <p:sldId id="2147378289" r:id="rId13"/>
    <p:sldId id="2147378290" r:id="rId14"/>
    <p:sldId id="2147378291" r:id="rId15"/>
    <p:sldId id="2147378292" r:id="rId16"/>
    <p:sldId id="2147378293" r:id="rId17"/>
    <p:sldId id="2147378302" r:id="rId18"/>
    <p:sldId id="2147378296" r:id="rId19"/>
    <p:sldId id="2147378297" r:id="rId20"/>
    <p:sldId id="2147378298" r:id="rId21"/>
    <p:sldId id="2147378299" r:id="rId22"/>
    <p:sldId id="2147378300" r:id="rId23"/>
    <p:sldId id="2147378301" r:id="rId24"/>
    <p:sldId id="2147378303" r:id="rId25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EB90"/>
    <a:srgbClr val="F7CA73"/>
    <a:srgbClr val="D47532"/>
    <a:srgbClr val="000000"/>
    <a:srgbClr val="0B0A0E"/>
    <a:srgbClr val="B5A6CE"/>
    <a:srgbClr val="FFFFFF"/>
    <a:srgbClr val="D5D4DD"/>
    <a:srgbClr val="ECBA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30" autoAdjust="0"/>
    <p:restoredTop sz="69128" autoAdjust="0"/>
  </p:normalViewPr>
  <p:slideViewPr>
    <p:cSldViewPr snapToGrid="0">
      <p:cViewPr>
        <p:scale>
          <a:sx n="33" d="100"/>
          <a:sy n="33" d="100"/>
        </p:scale>
        <p:origin x="1806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-681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8FB8474F-51ED-7A83-AA8B-11B3AA5494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sp>
        <p:nvSpPr>
          <p:cNvPr id="113" name="!!Bulb1">
            <a:extLst>
              <a:ext uri="{FF2B5EF4-FFF2-40B4-BE49-F238E27FC236}">
                <a16:creationId xmlns:a16="http://schemas.microsoft.com/office/drawing/2014/main" id="{19B1E427-9CEA-97B1-4F14-99D81DCB8746}"/>
              </a:ext>
            </a:extLst>
          </p:cNvPr>
          <p:cNvSpPr/>
          <p:nvPr/>
        </p:nvSpPr>
        <p:spPr>
          <a:xfrm rot="10800000">
            <a:off x="307373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79" name="!!Wire1">
            <a:extLst>
              <a:ext uri="{FF2B5EF4-FFF2-40B4-BE49-F238E27FC236}">
                <a16:creationId xmlns:a16="http://schemas.microsoft.com/office/drawing/2014/main" id="{1FE4773D-0217-263A-59B9-B067DEB4D48C}"/>
              </a:ext>
            </a:extLst>
          </p:cNvPr>
          <p:cNvGrpSpPr/>
          <p:nvPr/>
        </p:nvGrpSpPr>
        <p:grpSpPr>
          <a:xfrm>
            <a:off x="3652302" y="-4528155"/>
            <a:ext cx="930323" cy="7500416"/>
            <a:chOff x="3652302" y="-4528155"/>
            <a:chExt cx="930323" cy="7500416"/>
          </a:xfrm>
        </p:grpSpPr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8D38C78F-5705-FF79-42F9-96B2986B87DF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4B9A60D7-1DD7-59C0-8712-98C95EB95F75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D681668E-8137-761A-F04E-DE53DA335CA9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028B7991-3DCA-B9B5-4E70-859DA133B418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" name="!!Bulb2">
            <a:extLst>
              <a:ext uri="{FF2B5EF4-FFF2-40B4-BE49-F238E27FC236}">
                <a16:creationId xmlns:a16="http://schemas.microsoft.com/office/drawing/2014/main" id="{1480481D-625E-D8F6-B787-4DF02BA8CBBC}"/>
              </a:ext>
            </a:extLst>
          </p:cNvPr>
          <p:cNvSpPr/>
          <p:nvPr/>
        </p:nvSpPr>
        <p:spPr>
          <a:xfrm rot="10800000">
            <a:off x="630320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0" name="!!Wire2">
            <a:extLst>
              <a:ext uri="{FF2B5EF4-FFF2-40B4-BE49-F238E27FC236}">
                <a16:creationId xmlns:a16="http://schemas.microsoft.com/office/drawing/2014/main" id="{E0202111-8E2F-1E64-662B-7CAD285E75A3}"/>
              </a:ext>
            </a:extLst>
          </p:cNvPr>
          <p:cNvGrpSpPr/>
          <p:nvPr/>
        </p:nvGrpSpPr>
        <p:grpSpPr>
          <a:xfrm>
            <a:off x="6881767" y="-4528155"/>
            <a:ext cx="930323" cy="7500416"/>
            <a:chOff x="6881767" y="-4528155"/>
            <a:chExt cx="930323" cy="7500416"/>
          </a:xfrm>
        </p:grpSpPr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90CBE2D3-654B-5197-433A-B731C517E012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54CA29E-B638-E0FC-9CD2-A3A62F9A8BFF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025E3BF-2050-81EB-9D80-416B3ABC1D9E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C699B775-AC3C-F832-B6A7-0184CDFA3AE9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0" name="!!Bulb3">
            <a:extLst>
              <a:ext uri="{FF2B5EF4-FFF2-40B4-BE49-F238E27FC236}">
                <a16:creationId xmlns:a16="http://schemas.microsoft.com/office/drawing/2014/main" id="{B7BD2120-67D2-335C-F438-99EBA4D547D4}"/>
              </a:ext>
            </a:extLst>
          </p:cNvPr>
          <p:cNvSpPr/>
          <p:nvPr/>
        </p:nvSpPr>
        <p:spPr>
          <a:xfrm rot="10800000">
            <a:off x="953266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1" name="!!Wire3">
            <a:extLst>
              <a:ext uri="{FF2B5EF4-FFF2-40B4-BE49-F238E27FC236}">
                <a16:creationId xmlns:a16="http://schemas.microsoft.com/office/drawing/2014/main" id="{DA83E126-0439-3222-A51D-CD3E4AF5CFBD}"/>
              </a:ext>
            </a:extLst>
          </p:cNvPr>
          <p:cNvGrpSpPr/>
          <p:nvPr/>
        </p:nvGrpSpPr>
        <p:grpSpPr>
          <a:xfrm>
            <a:off x="10111232" y="-4528155"/>
            <a:ext cx="930323" cy="7500416"/>
            <a:chOff x="10111232" y="-4528155"/>
            <a:chExt cx="930323" cy="7500416"/>
          </a:xfrm>
        </p:grpSpPr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1D093FB9-27A0-77A4-F615-0521D672F711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B9E54D9-C86C-C175-F6C4-EEFCA4A8D4B6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F7BEDE62-38EE-5059-6DC8-04D987207B23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EFEBF03-ECE0-A005-E639-213446BDEE9E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7" name="!!Bulb4">
            <a:extLst>
              <a:ext uri="{FF2B5EF4-FFF2-40B4-BE49-F238E27FC236}">
                <a16:creationId xmlns:a16="http://schemas.microsoft.com/office/drawing/2014/main" id="{E4567B5B-AFD9-239E-0499-CEBC01FA6969}"/>
              </a:ext>
            </a:extLst>
          </p:cNvPr>
          <p:cNvSpPr/>
          <p:nvPr/>
        </p:nvSpPr>
        <p:spPr>
          <a:xfrm rot="10800000">
            <a:off x="1276213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2" name="!!Wire4">
            <a:extLst>
              <a:ext uri="{FF2B5EF4-FFF2-40B4-BE49-F238E27FC236}">
                <a16:creationId xmlns:a16="http://schemas.microsoft.com/office/drawing/2014/main" id="{F8263A1A-3491-4601-9C8E-A0BEF90E6601}"/>
              </a:ext>
            </a:extLst>
          </p:cNvPr>
          <p:cNvGrpSpPr/>
          <p:nvPr/>
        </p:nvGrpSpPr>
        <p:grpSpPr>
          <a:xfrm>
            <a:off x="13340697" y="-4528155"/>
            <a:ext cx="930323" cy="7500416"/>
            <a:chOff x="13340697" y="-4528155"/>
            <a:chExt cx="930323" cy="7500416"/>
          </a:xfrm>
        </p:grpSpPr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B1E41776-F631-4DA6-B90E-BAE1BBA7C82E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C48CD1E0-EDE6-94FA-D144-03993E657C44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C4F8BE0-8938-27AF-3D08-88A0620CBE36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006D9E11-9189-1FF5-4006-519294F04675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7" name="!!Bulb5">
            <a:extLst>
              <a:ext uri="{FF2B5EF4-FFF2-40B4-BE49-F238E27FC236}">
                <a16:creationId xmlns:a16="http://schemas.microsoft.com/office/drawing/2014/main" id="{11BF30D4-D8EA-1DC6-9652-CC8ADFA1DE9B}"/>
              </a:ext>
            </a:extLst>
          </p:cNvPr>
          <p:cNvSpPr/>
          <p:nvPr/>
        </p:nvSpPr>
        <p:spPr>
          <a:xfrm rot="10800000">
            <a:off x="1599159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3" name="!!Wire5">
            <a:extLst>
              <a:ext uri="{FF2B5EF4-FFF2-40B4-BE49-F238E27FC236}">
                <a16:creationId xmlns:a16="http://schemas.microsoft.com/office/drawing/2014/main" id="{BDAE20A1-2E06-1DD5-8EFB-ED29D6470EBF}"/>
              </a:ext>
            </a:extLst>
          </p:cNvPr>
          <p:cNvGrpSpPr/>
          <p:nvPr/>
        </p:nvGrpSpPr>
        <p:grpSpPr>
          <a:xfrm>
            <a:off x="16570162" y="-4528155"/>
            <a:ext cx="930323" cy="7500416"/>
            <a:chOff x="16570162" y="-4528155"/>
            <a:chExt cx="930323" cy="7500416"/>
          </a:xfrm>
        </p:grpSpPr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1C61BCD6-9199-16CD-C4EE-340A2C688DBC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1AB88F17-DB66-5250-4DFF-B545AFA9C423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00B60FFB-02A6-A355-3123-A4EFE0C65F4E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41331823-2B3C-86FE-910E-B56E50740CE6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" name="!!Bulb6">
            <a:extLst>
              <a:ext uri="{FF2B5EF4-FFF2-40B4-BE49-F238E27FC236}">
                <a16:creationId xmlns:a16="http://schemas.microsoft.com/office/drawing/2014/main" id="{C29B541E-27EB-FB51-BDB1-895BE1B3250F}"/>
              </a:ext>
            </a:extLst>
          </p:cNvPr>
          <p:cNvSpPr/>
          <p:nvPr/>
        </p:nvSpPr>
        <p:spPr>
          <a:xfrm rot="10800000">
            <a:off x="19221062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4" name="!!Wire6">
            <a:extLst>
              <a:ext uri="{FF2B5EF4-FFF2-40B4-BE49-F238E27FC236}">
                <a16:creationId xmlns:a16="http://schemas.microsoft.com/office/drawing/2014/main" id="{68F75269-8F7E-7A7B-C4F0-E035F8BD4E45}"/>
              </a:ext>
            </a:extLst>
          </p:cNvPr>
          <p:cNvGrpSpPr/>
          <p:nvPr/>
        </p:nvGrpSpPr>
        <p:grpSpPr>
          <a:xfrm>
            <a:off x="19799625" y="-4528155"/>
            <a:ext cx="930323" cy="7500416"/>
            <a:chOff x="19799625" y="-4528155"/>
            <a:chExt cx="930323" cy="7500416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A57B46CF-86A3-864E-4FC6-2CCEEFF3753F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DA04E023-04F3-2837-F0C7-0E3742C0A6C4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07FA78F3-E832-4EE5-830F-14991974675B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AB0DE32-52F2-74FF-25CF-4165DA8AE325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5" name="!!MainTitle1">
            <a:extLst>
              <a:ext uri="{FF2B5EF4-FFF2-40B4-BE49-F238E27FC236}">
                <a16:creationId xmlns:a16="http://schemas.microsoft.com/office/drawing/2014/main" id="{F34ED330-E0DF-8819-3E31-97E0617EA419}"/>
              </a:ext>
            </a:extLst>
          </p:cNvPr>
          <p:cNvSpPr txBox="1"/>
          <p:nvPr/>
        </p:nvSpPr>
        <p:spPr>
          <a:xfrm>
            <a:off x="4775552" y="6858000"/>
            <a:ext cx="14832907" cy="221599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38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138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13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86" name="!!SubTitle">
            <a:extLst>
              <a:ext uri="{FF2B5EF4-FFF2-40B4-BE49-F238E27FC236}">
                <a16:creationId xmlns:a16="http://schemas.microsoft.com/office/drawing/2014/main" id="{BF34BD5A-6778-CC7C-535C-5CB975A3E564}"/>
              </a:ext>
            </a:extLst>
          </p:cNvPr>
          <p:cNvSpPr txBox="1"/>
          <p:nvPr/>
        </p:nvSpPr>
        <p:spPr>
          <a:xfrm>
            <a:off x="8055295" y="9170711"/>
            <a:ext cx="827341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accent2"/>
                </a:solidFill>
                <a:latin typeface="+mj-lt"/>
              </a:rPr>
              <a:t>we sell </a:t>
            </a:r>
            <a:r>
              <a:rPr lang="en-US" sz="3200" b="1" dirty="0">
                <a:solidFill>
                  <a:schemeClr val="accent2"/>
                </a:solidFill>
                <a:latin typeface="+mj-lt"/>
              </a:rPr>
              <a:t>CONFIDENCE</a:t>
            </a:r>
            <a:r>
              <a:rPr lang="en-US" sz="32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4000" dirty="0">
                <a:solidFill>
                  <a:schemeClr val="accent2"/>
                </a:solidFill>
                <a:latin typeface="+mj-lt"/>
              </a:rPr>
              <a:t>not templates</a:t>
            </a:r>
            <a:endParaRPr kumimoji="0" lang="en-US" sz="4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936400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5" grpId="0"/>
          <p:bldP spid="18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5" grpId="0"/>
          <p:bldP spid="18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D8A9B4-9711-2857-4676-49B5FC0CF8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8A58BC52-7564-CC43-D676-E08C396CF6F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grpSp>
        <p:nvGrpSpPr>
          <p:cNvPr id="40" name="!!Text">
            <a:extLst>
              <a:ext uri="{FF2B5EF4-FFF2-40B4-BE49-F238E27FC236}">
                <a16:creationId xmlns:a16="http://schemas.microsoft.com/office/drawing/2014/main" id="{13891B2F-87A8-F74C-A344-EF3316BE94D8}"/>
              </a:ext>
            </a:extLst>
          </p:cNvPr>
          <p:cNvGrpSpPr/>
          <p:nvPr/>
        </p:nvGrpSpPr>
        <p:grpSpPr>
          <a:xfrm>
            <a:off x="6303203" y="8620162"/>
            <a:ext cx="2929379" cy="2227844"/>
            <a:chOff x="3202479" y="8990009"/>
            <a:chExt cx="2929379" cy="2227844"/>
          </a:xfrm>
        </p:grpSpPr>
        <p:sp>
          <p:nvSpPr>
            <p:cNvPr id="41" name="!!Text3">
              <a:extLst>
                <a:ext uri="{FF2B5EF4-FFF2-40B4-BE49-F238E27FC236}">
                  <a16:creationId xmlns:a16="http://schemas.microsoft.com/office/drawing/2014/main" id="{F9FF041D-F7CC-559C-2899-D76216EE6808}"/>
                </a:ext>
              </a:extLst>
            </p:cNvPr>
            <p:cNvSpPr txBox="1"/>
            <p:nvPr/>
          </p:nvSpPr>
          <p:spPr>
            <a:xfrm flipH="1">
              <a:off x="3202479" y="8990009"/>
              <a:ext cx="292937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accent2"/>
                  </a:solidFill>
                  <a:latin typeface="+mj-lt"/>
                </a:rPr>
                <a:t>IDEA 02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!!Text2">
              <a:extLst>
                <a:ext uri="{FF2B5EF4-FFF2-40B4-BE49-F238E27FC236}">
                  <a16:creationId xmlns:a16="http://schemas.microsoft.com/office/drawing/2014/main" id="{60BC6987-9467-C3A0-D198-CA53D40E7406}"/>
                </a:ext>
              </a:extLst>
            </p:cNvPr>
            <p:cNvSpPr txBox="1"/>
            <p:nvPr/>
          </p:nvSpPr>
          <p:spPr>
            <a:xfrm flipH="1">
              <a:off x="3202479" y="9520385"/>
              <a:ext cx="29293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!!Text1">
              <a:extLst>
                <a:ext uri="{FF2B5EF4-FFF2-40B4-BE49-F238E27FC236}">
                  <a16:creationId xmlns:a16="http://schemas.microsoft.com/office/drawing/2014/main" id="{5B106181-713E-3104-68C2-4DA18CE890BB}"/>
                </a:ext>
              </a:extLst>
            </p:cNvPr>
            <p:cNvSpPr txBox="1"/>
            <p:nvPr/>
          </p:nvSpPr>
          <p:spPr>
            <a:xfrm flipH="1">
              <a:off x="3202479" y="10202190"/>
              <a:ext cx="292937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4" name="!!MainTitle1">
            <a:extLst>
              <a:ext uri="{FF2B5EF4-FFF2-40B4-BE49-F238E27FC236}">
                <a16:creationId xmlns:a16="http://schemas.microsoft.com/office/drawing/2014/main" id="{595CF3FD-5780-5ABB-021D-13187D21A30E}"/>
              </a:ext>
            </a:extLst>
          </p:cNvPr>
          <p:cNvSpPr txBox="1"/>
          <p:nvPr/>
        </p:nvSpPr>
        <p:spPr>
          <a:xfrm>
            <a:off x="8118613" y="12077001"/>
            <a:ext cx="81467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B8AD5943-437B-C878-EEA5-41FDDE98D977}"/>
              </a:ext>
            </a:extLst>
          </p:cNvPr>
          <p:cNvSpPr txBox="1"/>
          <p:nvPr/>
        </p:nvSpPr>
        <p:spPr>
          <a:xfrm>
            <a:off x="9617417" y="11838474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6" name="!!Bulb3">
            <a:extLst>
              <a:ext uri="{FF2B5EF4-FFF2-40B4-BE49-F238E27FC236}">
                <a16:creationId xmlns:a16="http://schemas.microsoft.com/office/drawing/2014/main" id="{CF7F3F84-EBF8-EBC2-D053-1D245DAFF492}"/>
              </a:ext>
            </a:extLst>
          </p:cNvPr>
          <p:cNvSpPr/>
          <p:nvPr/>
        </p:nvSpPr>
        <p:spPr>
          <a:xfrm rot="10800000">
            <a:off x="953266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7" name="!!Wire3">
            <a:extLst>
              <a:ext uri="{FF2B5EF4-FFF2-40B4-BE49-F238E27FC236}">
                <a16:creationId xmlns:a16="http://schemas.microsoft.com/office/drawing/2014/main" id="{F7E7D3A7-4610-1D38-2C8D-94A0BDDAD723}"/>
              </a:ext>
            </a:extLst>
          </p:cNvPr>
          <p:cNvGrpSpPr/>
          <p:nvPr/>
        </p:nvGrpSpPr>
        <p:grpSpPr>
          <a:xfrm>
            <a:off x="10111232" y="-4528155"/>
            <a:ext cx="930323" cy="7500416"/>
            <a:chOff x="10111232" y="-4528155"/>
            <a:chExt cx="930323" cy="7500416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1E22D061-7C4E-34F6-313D-5DFBD2FD5550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8A5D1CD-9680-0626-A991-1969E8BDB710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7535744-4CE5-2F60-965B-70BBB601EA12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7A2C201-1E15-7855-3B1E-A2CFD445DB6C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2" name="!!Bulb4">
            <a:extLst>
              <a:ext uri="{FF2B5EF4-FFF2-40B4-BE49-F238E27FC236}">
                <a16:creationId xmlns:a16="http://schemas.microsoft.com/office/drawing/2014/main" id="{71DB9A24-4409-BC3B-DDFD-AF7EB1211633}"/>
              </a:ext>
            </a:extLst>
          </p:cNvPr>
          <p:cNvSpPr/>
          <p:nvPr/>
        </p:nvSpPr>
        <p:spPr>
          <a:xfrm rot="10800000">
            <a:off x="1276213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3" name="!!Wire4">
            <a:extLst>
              <a:ext uri="{FF2B5EF4-FFF2-40B4-BE49-F238E27FC236}">
                <a16:creationId xmlns:a16="http://schemas.microsoft.com/office/drawing/2014/main" id="{1026C810-6CFF-7CF6-B722-A7AA3DB7E312}"/>
              </a:ext>
            </a:extLst>
          </p:cNvPr>
          <p:cNvGrpSpPr/>
          <p:nvPr/>
        </p:nvGrpSpPr>
        <p:grpSpPr>
          <a:xfrm>
            <a:off x="13340697" y="-4528155"/>
            <a:ext cx="930323" cy="7500416"/>
            <a:chOff x="13340697" y="-4528155"/>
            <a:chExt cx="930323" cy="7500416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F545C49F-5822-54B5-AA8F-CE9DF9D339E7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3F6D309E-20B6-6812-811D-DE57C1C8CD7D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C358B92-7028-E917-3984-275A6C23D1D7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1E4C6FF-AD72-B368-0BDF-1007417D99DE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2" name="!!Bulb5">
            <a:extLst>
              <a:ext uri="{FF2B5EF4-FFF2-40B4-BE49-F238E27FC236}">
                <a16:creationId xmlns:a16="http://schemas.microsoft.com/office/drawing/2014/main" id="{324ADC9B-2851-AAFE-6AA0-28EFA6DF317E}"/>
              </a:ext>
            </a:extLst>
          </p:cNvPr>
          <p:cNvSpPr/>
          <p:nvPr/>
        </p:nvSpPr>
        <p:spPr>
          <a:xfrm rot="10800000">
            <a:off x="1599159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3" name="!!Wire5">
            <a:extLst>
              <a:ext uri="{FF2B5EF4-FFF2-40B4-BE49-F238E27FC236}">
                <a16:creationId xmlns:a16="http://schemas.microsoft.com/office/drawing/2014/main" id="{9F77EA1D-88C2-5D1D-096B-C16202FE8998}"/>
              </a:ext>
            </a:extLst>
          </p:cNvPr>
          <p:cNvGrpSpPr/>
          <p:nvPr/>
        </p:nvGrpSpPr>
        <p:grpSpPr>
          <a:xfrm>
            <a:off x="16570162" y="-4528155"/>
            <a:ext cx="930323" cy="7500416"/>
            <a:chOff x="16570162" y="-4528155"/>
            <a:chExt cx="930323" cy="7500416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157ADA05-A6B7-FDBA-0BAB-E56C0B763C9B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E1AE16E0-088C-5CB6-2893-5CC00A5CFA64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B025F5-1E7B-7742-FB97-0C1E40F7DC5C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BB9F6CA7-24F0-6CEA-E1D1-BF191E0BDB57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" name="!!Bulb6">
            <a:extLst>
              <a:ext uri="{FF2B5EF4-FFF2-40B4-BE49-F238E27FC236}">
                <a16:creationId xmlns:a16="http://schemas.microsoft.com/office/drawing/2014/main" id="{A567244F-0C9F-8CB0-4DFB-8FB9D1E3A77F}"/>
              </a:ext>
            </a:extLst>
          </p:cNvPr>
          <p:cNvSpPr/>
          <p:nvPr/>
        </p:nvSpPr>
        <p:spPr>
          <a:xfrm rot="10800000">
            <a:off x="19221062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9" name="!!Wire6">
            <a:extLst>
              <a:ext uri="{FF2B5EF4-FFF2-40B4-BE49-F238E27FC236}">
                <a16:creationId xmlns:a16="http://schemas.microsoft.com/office/drawing/2014/main" id="{043054E1-AD1C-AA95-828D-9F03D120A801}"/>
              </a:ext>
            </a:extLst>
          </p:cNvPr>
          <p:cNvGrpSpPr/>
          <p:nvPr/>
        </p:nvGrpSpPr>
        <p:grpSpPr>
          <a:xfrm>
            <a:off x="19799625" y="-4528155"/>
            <a:ext cx="930323" cy="7500416"/>
            <a:chOff x="19799625" y="-4528155"/>
            <a:chExt cx="930323" cy="7500416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121398CE-5A97-2EFC-66DA-CCF3BBF06BDA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A41BB3AF-9A49-2213-D1B6-63A91A815873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FC61FBB-88FE-C959-EF66-BFC4938C5D1E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76E37820-CDFC-D9B1-E04B-BAE40DDB4B3E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!!Bulb1">
            <a:extLst>
              <a:ext uri="{FF2B5EF4-FFF2-40B4-BE49-F238E27FC236}">
                <a16:creationId xmlns:a16="http://schemas.microsoft.com/office/drawing/2014/main" id="{DEDB8293-6A4E-2C41-379F-25AEA74AE10E}"/>
              </a:ext>
            </a:extLst>
          </p:cNvPr>
          <p:cNvSpPr/>
          <p:nvPr/>
        </p:nvSpPr>
        <p:spPr>
          <a:xfrm rot="10800000">
            <a:off x="307373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" name="!!Wire1">
            <a:extLst>
              <a:ext uri="{FF2B5EF4-FFF2-40B4-BE49-F238E27FC236}">
                <a16:creationId xmlns:a16="http://schemas.microsoft.com/office/drawing/2014/main" id="{3E94607E-FB9A-8803-0289-4C431EBD7393}"/>
              </a:ext>
            </a:extLst>
          </p:cNvPr>
          <p:cNvGrpSpPr/>
          <p:nvPr/>
        </p:nvGrpSpPr>
        <p:grpSpPr>
          <a:xfrm>
            <a:off x="3652302" y="-4528155"/>
            <a:ext cx="930323" cy="7500416"/>
            <a:chOff x="3652302" y="-4528155"/>
            <a:chExt cx="930323" cy="75004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E35382A-1A7E-8F3A-F675-A484B30B255D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4093BAA-C90D-225B-9B7C-F72B365E240D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67F8A0E-8C64-4C7E-09E7-21966D3124E8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781FB67-8F67-0AAC-240F-D43D50527AFB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!!Bulb2">
            <a:extLst>
              <a:ext uri="{FF2B5EF4-FFF2-40B4-BE49-F238E27FC236}">
                <a16:creationId xmlns:a16="http://schemas.microsoft.com/office/drawing/2014/main" id="{789ACF6E-F336-0989-3383-21D37089F0A8}"/>
              </a:ext>
            </a:extLst>
          </p:cNvPr>
          <p:cNvSpPr/>
          <p:nvPr/>
        </p:nvSpPr>
        <p:spPr>
          <a:xfrm rot="10800000">
            <a:off x="6303204" y="5721333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chemeClr val="accent2"/>
          </a:solidFill>
          <a:ln w="76200" cap="flat">
            <a:solidFill>
              <a:schemeClr val="accent2">
                <a:lumMod val="60000"/>
                <a:lumOff val="40000"/>
              </a:schemeClr>
            </a:solidFill>
            <a:prstDash val="solid"/>
            <a:miter/>
          </a:ln>
          <a:effectLst>
            <a:glow rad="444500">
              <a:schemeClr val="accent2">
                <a:alpha val="20000"/>
              </a:schemeClr>
            </a:glo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15" name="!!Wire2">
            <a:extLst>
              <a:ext uri="{FF2B5EF4-FFF2-40B4-BE49-F238E27FC236}">
                <a16:creationId xmlns:a16="http://schemas.microsoft.com/office/drawing/2014/main" id="{BC9BB891-3831-36C6-2CEC-AB96B41BCAE7}"/>
              </a:ext>
            </a:extLst>
          </p:cNvPr>
          <p:cNvGrpSpPr/>
          <p:nvPr/>
        </p:nvGrpSpPr>
        <p:grpSpPr>
          <a:xfrm>
            <a:off x="6881767" y="-1846651"/>
            <a:ext cx="930323" cy="7500416"/>
            <a:chOff x="6881767" y="-4528155"/>
            <a:chExt cx="930323" cy="750041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4D1596E-7AEE-D9F1-FE23-BC700E55A229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39769FC-FB48-BF0A-5A63-96364C6981FC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375EBE3-9257-BA2D-4D3B-2880895DF555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6378288-49E9-9916-0B3C-17F3F173ACE2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928085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86666B-E764-E751-79CE-31400B64D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7571F0E9-FCDA-26E9-7CB9-BA1A8476129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grpSp>
        <p:nvGrpSpPr>
          <p:cNvPr id="40" name="!!Text">
            <a:extLst>
              <a:ext uri="{FF2B5EF4-FFF2-40B4-BE49-F238E27FC236}">
                <a16:creationId xmlns:a16="http://schemas.microsoft.com/office/drawing/2014/main" id="{74959E08-011C-5B2C-77D5-2868573BA5B9}"/>
              </a:ext>
            </a:extLst>
          </p:cNvPr>
          <p:cNvGrpSpPr/>
          <p:nvPr/>
        </p:nvGrpSpPr>
        <p:grpSpPr>
          <a:xfrm>
            <a:off x="9532668" y="8620162"/>
            <a:ext cx="2929379" cy="2227844"/>
            <a:chOff x="3202479" y="8990009"/>
            <a:chExt cx="2929379" cy="2227844"/>
          </a:xfrm>
        </p:grpSpPr>
        <p:sp>
          <p:nvSpPr>
            <p:cNvPr id="41" name="!!Text3">
              <a:extLst>
                <a:ext uri="{FF2B5EF4-FFF2-40B4-BE49-F238E27FC236}">
                  <a16:creationId xmlns:a16="http://schemas.microsoft.com/office/drawing/2014/main" id="{1E7D73B5-8D34-EFF7-711E-6D84A49D45AF}"/>
                </a:ext>
              </a:extLst>
            </p:cNvPr>
            <p:cNvSpPr txBox="1"/>
            <p:nvPr/>
          </p:nvSpPr>
          <p:spPr>
            <a:xfrm flipH="1">
              <a:off x="3202479" y="8990009"/>
              <a:ext cx="292937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accent3"/>
                  </a:solidFill>
                  <a:latin typeface="+mj-lt"/>
                </a:rPr>
                <a:t>IDEA 03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!!Text2">
              <a:extLst>
                <a:ext uri="{FF2B5EF4-FFF2-40B4-BE49-F238E27FC236}">
                  <a16:creationId xmlns:a16="http://schemas.microsoft.com/office/drawing/2014/main" id="{576407FE-7886-9ACC-73AF-552FC5051E47}"/>
                </a:ext>
              </a:extLst>
            </p:cNvPr>
            <p:cNvSpPr txBox="1"/>
            <p:nvPr/>
          </p:nvSpPr>
          <p:spPr>
            <a:xfrm flipH="1">
              <a:off x="3202479" y="9520385"/>
              <a:ext cx="29293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!!Text1">
              <a:extLst>
                <a:ext uri="{FF2B5EF4-FFF2-40B4-BE49-F238E27FC236}">
                  <a16:creationId xmlns:a16="http://schemas.microsoft.com/office/drawing/2014/main" id="{7EFCA0C6-FF28-8901-68D8-C0FFBC2F5730}"/>
                </a:ext>
              </a:extLst>
            </p:cNvPr>
            <p:cNvSpPr txBox="1"/>
            <p:nvPr/>
          </p:nvSpPr>
          <p:spPr>
            <a:xfrm flipH="1">
              <a:off x="3202479" y="10202190"/>
              <a:ext cx="292937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4" name="!!MainTitle1">
            <a:extLst>
              <a:ext uri="{FF2B5EF4-FFF2-40B4-BE49-F238E27FC236}">
                <a16:creationId xmlns:a16="http://schemas.microsoft.com/office/drawing/2014/main" id="{70A57176-2B3A-F81A-D930-F17ECFC7C1FF}"/>
              </a:ext>
            </a:extLst>
          </p:cNvPr>
          <p:cNvSpPr txBox="1"/>
          <p:nvPr/>
        </p:nvSpPr>
        <p:spPr>
          <a:xfrm>
            <a:off x="8118613" y="12077001"/>
            <a:ext cx="81467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4A20F88E-6284-A433-12F4-91CB6D4B9E10}"/>
              </a:ext>
            </a:extLst>
          </p:cNvPr>
          <p:cNvSpPr txBox="1"/>
          <p:nvPr/>
        </p:nvSpPr>
        <p:spPr>
          <a:xfrm>
            <a:off x="9617417" y="11838474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3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3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3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3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2" name="!!Bulb4">
            <a:extLst>
              <a:ext uri="{FF2B5EF4-FFF2-40B4-BE49-F238E27FC236}">
                <a16:creationId xmlns:a16="http://schemas.microsoft.com/office/drawing/2014/main" id="{DE7E528C-CC1C-6288-419A-3BDDD9FF1125}"/>
              </a:ext>
            </a:extLst>
          </p:cNvPr>
          <p:cNvSpPr/>
          <p:nvPr/>
        </p:nvSpPr>
        <p:spPr>
          <a:xfrm rot="10800000">
            <a:off x="1276213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3" name="!!Wire4">
            <a:extLst>
              <a:ext uri="{FF2B5EF4-FFF2-40B4-BE49-F238E27FC236}">
                <a16:creationId xmlns:a16="http://schemas.microsoft.com/office/drawing/2014/main" id="{741F6D17-5431-509D-8A8B-87762C461B95}"/>
              </a:ext>
            </a:extLst>
          </p:cNvPr>
          <p:cNvGrpSpPr/>
          <p:nvPr/>
        </p:nvGrpSpPr>
        <p:grpSpPr>
          <a:xfrm>
            <a:off x="13340697" y="-4528155"/>
            <a:ext cx="930323" cy="7500416"/>
            <a:chOff x="13340697" y="-4528155"/>
            <a:chExt cx="930323" cy="7500416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91CE7B25-75ED-BCB2-E371-A10FFAC97834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CD0D9E74-FBC3-CEA5-99A9-969086ABAAB0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C2AB22AF-A7C7-EE51-EE06-0C173E81FB78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C6428938-BCB4-0D41-BFCA-904CEC03847D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2" name="!!Bulb5">
            <a:extLst>
              <a:ext uri="{FF2B5EF4-FFF2-40B4-BE49-F238E27FC236}">
                <a16:creationId xmlns:a16="http://schemas.microsoft.com/office/drawing/2014/main" id="{ADA5E3AA-2A07-D53B-1CEF-9ABE13951C4E}"/>
              </a:ext>
            </a:extLst>
          </p:cNvPr>
          <p:cNvSpPr/>
          <p:nvPr/>
        </p:nvSpPr>
        <p:spPr>
          <a:xfrm rot="10800000">
            <a:off x="1599159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3" name="!!Wire5">
            <a:extLst>
              <a:ext uri="{FF2B5EF4-FFF2-40B4-BE49-F238E27FC236}">
                <a16:creationId xmlns:a16="http://schemas.microsoft.com/office/drawing/2014/main" id="{9E109879-80BE-2981-FA1A-6A78DCED0F94}"/>
              </a:ext>
            </a:extLst>
          </p:cNvPr>
          <p:cNvGrpSpPr/>
          <p:nvPr/>
        </p:nvGrpSpPr>
        <p:grpSpPr>
          <a:xfrm>
            <a:off x="16570162" y="-4528155"/>
            <a:ext cx="930323" cy="7500416"/>
            <a:chOff x="16570162" y="-4528155"/>
            <a:chExt cx="930323" cy="7500416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0FE59C65-80CB-4C11-52E5-9BD991EB1F52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26961AE0-698E-D29A-4D14-57D1277BB8A3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A2B8D2F-73DE-47BA-0C98-E1BDB0D01B4D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0B0E0DC5-29A9-0F32-7580-1304D36CBCC0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" name="!!Bulb6">
            <a:extLst>
              <a:ext uri="{FF2B5EF4-FFF2-40B4-BE49-F238E27FC236}">
                <a16:creationId xmlns:a16="http://schemas.microsoft.com/office/drawing/2014/main" id="{979F3FB2-2686-22D9-B359-FCFD01969E0D}"/>
              </a:ext>
            </a:extLst>
          </p:cNvPr>
          <p:cNvSpPr/>
          <p:nvPr/>
        </p:nvSpPr>
        <p:spPr>
          <a:xfrm rot="10800000">
            <a:off x="19221062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9" name="!!Wire6">
            <a:extLst>
              <a:ext uri="{FF2B5EF4-FFF2-40B4-BE49-F238E27FC236}">
                <a16:creationId xmlns:a16="http://schemas.microsoft.com/office/drawing/2014/main" id="{73F4872B-FFD1-15C8-EAE1-EF08A334A987}"/>
              </a:ext>
            </a:extLst>
          </p:cNvPr>
          <p:cNvGrpSpPr/>
          <p:nvPr/>
        </p:nvGrpSpPr>
        <p:grpSpPr>
          <a:xfrm>
            <a:off x="19799625" y="-4528155"/>
            <a:ext cx="930323" cy="7500416"/>
            <a:chOff x="19799625" y="-4528155"/>
            <a:chExt cx="930323" cy="7500416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03A96F58-3FE9-5D92-7C99-B50C19CAB92F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EAED6EF6-7F5A-9CB2-8696-9F8AF86D603A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DE53AABE-53C1-FC94-2595-BE4F211805E9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F2EA07CA-4127-90A0-5B8A-3540107757AE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!!Bulb1">
            <a:extLst>
              <a:ext uri="{FF2B5EF4-FFF2-40B4-BE49-F238E27FC236}">
                <a16:creationId xmlns:a16="http://schemas.microsoft.com/office/drawing/2014/main" id="{86CB53A2-2FD7-F06F-1D94-10D18DF2692B}"/>
              </a:ext>
            </a:extLst>
          </p:cNvPr>
          <p:cNvSpPr/>
          <p:nvPr/>
        </p:nvSpPr>
        <p:spPr>
          <a:xfrm rot="10800000">
            <a:off x="307373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" name="!!Wire1">
            <a:extLst>
              <a:ext uri="{FF2B5EF4-FFF2-40B4-BE49-F238E27FC236}">
                <a16:creationId xmlns:a16="http://schemas.microsoft.com/office/drawing/2014/main" id="{222CB3CA-2D7C-6704-36C6-C80FB26C799B}"/>
              </a:ext>
            </a:extLst>
          </p:cNvPr>
          <p:cNvGrpSpPr/>
          <p:nvPr/>
        </p:nvGrpSpPr>
        <p:grpSpPr>
          <a:xfrm>
            <a:off x="3652302" y="-4528155"/>
            <a:ext cx="930323" cy="7500416"/>
            <a:chOff x="3652302" y="-4528155"/>
            <a:chExt cx="930323" cy="75004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9F838D9-08E1-B699-7AD0-61EE25DA124C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9F393A9-F7FE-6CA5-CC9E-04DCE0E47875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D3D22EC-8E2D-493B-81B0-714B12D18597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BF4F6FA-0674-9C3A-925E-FF2D5D4EBD44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!!Bulb2">
            <a:extLst>
              <a:ext uri="{FF2B5EF4-FFF2-40B4-BE49-F238E27FC236}">
                <a16:creationId xmlns:a16="http://schemas.microsoft.com/office/drawing/2014/main" id="{F974ADFF-AA5B-2EC6-523A-496B42CE34C9}"/>
              </a:ext>
            </a:extLst>
          </p:cNvPr>
          <p:cNvSpPr/>
          <p:nvPr/>
        </p:nvSpPr>
        <p:spPr>
          <a:xfrm rot="10800000">
            <a:off x="630320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!!Wire2">
            <a:extLst>
              <a:ext uri="{FF2B5EF4-FFF2-40B4-BE49-F238E27FC236}">
                <a16:creationId xmlns:a16="http://schemas.microsoft.com/office/drawing/2014/main" id="{DE85C895-59F2-4594-4B6D-475EE3C6A12A}"/>
              </a:ext>
            </a:extLst>
          </p:cNvPr>
          <p:cNvGrpSpPr/>
          <p:nvPr/>
        </p:nvGrpSpPr>
        <p:grpSpPr>
          <a:xfrm>
            <a:off x="6881767" y="-4528155"/>
            <a:ext cx="930323" cy="7500416"/>
            <a:chOff x="6881767" y="-4528155"/>
            <a:chExt cx="930323" cy="750041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5920611-ECD1-101F-5DFE-1B12F7A81771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262A526-3D29-F98A-3304-2663E351E109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07E1F3B-AAFE-4B7A-5C9E-480D7BD0FD14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1D82B5E-CCA3-62CC-5ED7-D451EAD6FB8D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!!Bulb3">
            <a:extLst>
              <a:ext uri="{FF2B5EF4-FFF2-40B4-BE49-F238E27FC236}">
                <a16:creationId xmlns:a16="http://schemas.microsoft.com/office/drawing/2014/main" id="{77A125ED-AFD5-FBB1-8174-E1E2EED212AE}"/>
              </a:ext>
            </a:extLst>
          </p:cNvPr>
          <p:cNvSpPr/>
          <p:nvPr/>
        </p:nvSpPr>
        <p:spPr>
          <a:xfrm rot="10800000">
            <a:off x="9532669" y="5721333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chemeClr val="accent3"/>
          </a:solidFill>
          <a:ln w="76200" cap="flat">
            <a:solidFill>
              <a:schemeClr val="accent3">
                <a:lumMod val="60000"/>
                <a:lumOff val="40000"/>
              </a:schemeClr>
            </a:solidFill>
            <a:prstDash val="solid"/>
            <a:miter/>
          </a:ln>
          <a:effectLst>
            <a:glow rad="444500">
              <a:schemeClr val="accent3">
                <a:alpha val="20000"/>
              </a:schemeClr>
            </a:glo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21" name="!!Wire3">
            <a:extLst>
              <a:ext uri="{FF2B5EF4-FFF2-40B4-BE49-F238E27FC236}">
                <a16:creationId xmlns:a16="http://schemas.microsoft.com/office/drawing/2014/main" id="{7C029516-F462-A2A0-CB11-252EA4DC1500}"/>
              </a:ext>
            </a:extLst>
          </p:cNvPr>
          <p:cNvGrpSpPr/>
          <p:nvPr/>
        </p:nvGrpSpPr>
        <p:grpSpPr>
          <a:xfrm>
            <a:off x="10111232" y="-1846651"/>
            <a:ext cx="930323" cy="7500416"/>
            <a:chOff x="10111232" y="-4528155"/>
            <a:chExt cx="930323" cy="750041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581F0A6-2661-FD91-9C35-24D9B43E680F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EE91DFA-5C95-EEAF-46CC-449EBCDD1C64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8B83C85-8A2B-004B-4076-C194D8A449B0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BF564F6-CACC-820D-9486-3F609FCCBE36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962896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117812A-0B62-759D-926C-AF3510B73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00273758-402E-169E-056F-7C89A990314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grpSp>
        <p:nvGrpSpPr>
          <p:cNvPr id="40" name="!!Text">
            <a:extLst>
              <a:ext uri="{FF2B5EF4-FFF2-40B4-BE49-F238E27FC236}">
                <a16:creationId xmlns:a16="http://schemas.microsoft.com/office/drawing/2014/main" id="{F523C4E0-69B7-E7A2-9D2C-B07C23135AC3}"/>
              </a:ext>
            </a:extLst>
          </p:cNvPr>
          <p:cNvGrpSpPr/>
          <p:nvPr/>
        </p:nvGrpSpPr>
        <p:grpSpPr>
          <a:xfrm>
            <a:off x="12762133" y="8620162"/>
            <a:ext cx="2929379" cy="2227844"/>
            <a:chOff x="3202479" y="8990009"/>
            <a:chExt cx="2929379" cy="2227844"/>
          </a:xfrm>
        </p:grpSpPr>
        <p:sp>
          <p:nvSpPr>
            <p:cNvPr id="41" name="!!Text3">
              <a:extLst>
                <a:ext uri="{FF2B5EF4-FFF2-40B4-BE49-F238E27FC236}">
                  <a16:creationId xmlns:a16="http://schemas.microsoft.com/office/drawing/2014/main" id="{4FFB3A43-B0B2-6FC0-5276-1261D4EF2DCD}"/>
                </a:ext>
              </a:extLst>
            </p:cNvPr>
            <p:cNvSpPr txBox="1"/>
            <p:nvPr/>
          </p:nvSpPr>
          <p:spPr>
            <a:xfrm flipH="1">
              <a:off x="3202479" y="8990009"/>
              <a:ext cx="292937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accent4"/>
                  </a:solidFill>
                  <a:latin typeface="+mj-lt"/>
                </a:rPr>
                <a:t>IDEA 04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!!Text2">
              <a:extLst>
                <a:ext uri="{FF2B5EF4-FFF2-40B4-BE49-F238E27FC236}">
                  <a16:creationId xmlns:a16="http://schemas.microsoft.com/office/drawing/2014/main" id="{ECE908EC-0330-A8C6-AED8-FB1C6AE79D33}"/>
                </a:ext>
              </a:extLst>
            </p:cNvPr>
            <p:cNvSpPr txBox="1"/>
            <p:nvPr/>
          </p:nvSpPr>
          <p:spPr>
            <a:xfrm flipH="1">
              <a:off x="3202479" y="9520385"/>
              <a:ext cx="29293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!!Text1">
              <a:extLst>
                <a:ext uri="{FF2B5EF4-FFF2-40B4-BE49-F238E27FC236}">
                  <a16:creationId xmlns:a16="http://schemas.microsoft.com/office/drawing/2014/main" id="{1CB37365-D418-FA6A-D3D0-FC4D1D787AD2}"/>
                </a:ext>
              </a:extLst>
            </p:cNvPr>
            <p:cNvSpPr txBox="1"/>
            <p:nvPr/>
          </p:nvSpPr>
          <p:spPr>
            <a:xfrm flipH="1">
              <a:off x="3202479" y="10202190"/>
              <a:ext cx="292937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4" name="!!MainTitle1">
            <a:extLst>
              <a:ext uri="{FF2B5EF4-FFF2-40B4-BE49-F238E27FC236}">
                <a16:creationId xmlns:a16="http://schemas.microsoft.com/office/drawing/2014/main" id="{7CD66ECE-CD2B-8596-8621-0788F04D1B2F}"/>
              </a:ext>
            </a:extLst>
          </p:cNvPr>
          <p:cNvSpPr txBox="1"/>
          <p:nvPr/>
        </p:nvSpPr>
        <p:spPr>
          <a:xfrm>
            <a:off x="8118613" y="12077001"/>
            <a:ext cx="81467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77365017-2CAE-9C20-5DBA-BC563F9353BF}"/>
              </a:ext>
            </a:extLst>
          </p:cNvPr>
          <p:cNvSpPr txBox="1"/>
          <p:nvPr/>
        </p:nvSpPr>
        <p:spPr>
          <a:xfrm>
            <a:off x="9617417" y="11838474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4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4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4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2" name="!!Bulb5">
            <a:extLst>
              <a:ext uri="{FF2B5EF4-FFF2-40B4-BE49-F238E27FC236}">
                <a16:creationId xmlns:a16="http://schemas.microsoft.com/office/drawing/2014/main" id="{D8B5BBBD-E94F-5C9E-0B31-0FD883415CA6}"/>
              </a:ext>
            </a:extLst>
          </p:cNvPr>
          <p:cNvSpPr/>
          <p:nvPr/>
        </p:nvSpPr>
        <p:spPr>
          <a:xfrm rot="10800000">
            <a:off x="1599159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3" name="!!Wire5">
            <a:extLst>
              <a:ext uri="{FF2B5EF4-FFF2-40B4-BE49-F238E27FC236}">
                <a16:creationId xmlns:a16="http://schemas.microsoft.com/office/drawing/2014/main" id="{A7EE6519-DD0D-F2B5-BD9F-CB945D2DF5C9}"/>
              </a:ext>
            </a:extLst>
          </p:cNvPr>
          <p:cNvGrpSpPr/>
          <p:nvPr/>
        </p:nvGrpSpPr>
        <p:grpSpPr>
          <a:xfrm>
            <a:off x="16570162" y="-4528155"/>
            <a:ext cx="930323" cy="7500416"/>
            <a:chOff x="16570162" y="-4528155"/>
            <a:chExt cx="930323" cy="7500416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B4536604-FD18-568A-D76A-FD866B9148FE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603551A-6C29-FD97-FA93-B7D4BB0639EB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BA2DF0-2AC6-18E5-E37B-D47977BA5EB5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8011D0F-EBF6-01DF-3B47-9656B380F991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" name="!!Bulb6">
            <a:extLst>
              <a:ext uri="{FF2B5EF4-FFF2-40B4-BE49-F238E27FC236}">
                <a16:creationId xmlns:a16="http://schemas.microsoft.com/office/drawing/2014/main" id="{FF67067F-DCEB-80DC-2BB5-D027E53F60B0}"/>
              </a:ext>
            </a:extLst>
          </p:cNvPr>
          <p:cNvSpPr/>
          <p:nvPr/>
        </p:nvSpPr>
        <p:spPr>
          <a:xfrm rot="10800000">
            <a:off x="19221062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9" name="!!Wire6">
            <a:extLst>
              <a:ext uri="{FF2B5EF4-FFF2-40B4-BE49-F238E27FC236}">
                <a16:creationId xmlns:a16="http://schemas.microsoft.com/office/drawing/2014/main" id="{183DA70E-35B1-03C7-5575-E6F4409BDBAF}"/>
              </a:ext>
            </a:extLst>
          </p:cNvPr>
          <p:cNvGrpSpPr/>
          <p:nvPr/>
        </p:nvGrpSpPr>
        <p:grpSpPr>
          <a:xfrm>
            <a:off x="19799625" y="-4528155"/>
            <a:ext cx="930323" cy="7500416"/>
            <a:chOff x="19799625" y="-4528155"/>
            <a:chExt cx="930323" cy="7500416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3250BE92-9EF0-71E6-12FB-42350FD9E445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6CC7DA3-6AD4-35A9-E4F1-EF4DE20EA75D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69A1888B-A45C-4E02-8832-3966A2543E1B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3B3E3E6C-952C-73CB-795F-6620D5FB5764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!!Bulb1">
            <a:extLst>
              <a:ext uri="{FF2B5EF4-FFF2-40B4-BE49-F238E27FC236}">
                <a16:creationId xmlns:a16="http://schemas.microsoft.com/office/drawing/2014/main" id="{A1411BE8-5088-9F57-DF36-5A866D78F93F}"/>
              </a:ext>
            </a:extLst>
          </p:cNvPr>
          <p:cNvSpPr/>
          <p:nvPr/>
        </p:nvSpPr>
        <p:spPr>
          <a:xfrm rot="10800000">
            <a:off x="307373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" name="!!Wire1">
            <a:extLst>
              <a:ext uri="{FF2B5EF4-FFF2-40B4-BE49-F238E27FC236}">
                <a16:creationId xmlns:a16="http://schemas.microsoft.com/office/drawing/2014/main" id="{B315FABB-C5A5-344E-811C-D2CF85EEF177}"/>
              </a:ext>
            </a:extLst>
          </p:cNvPr>
          <p:cNvGrpSpPr/>
          <p:nvPr/>
        </p:nvGrpSpPr>
        <p:grpSpPr>
          <a:xfrm>
            <a:off x="3652302" y="-4528155"/>
            <a:ext cx="930323" cy="7500416"/>
            <a:chOff x="3652302" y="-4528155"/>
            <a:chExt cx="930323" cy="75004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EE4A4FD-A47E-03A6-DC4F-A1090D9EF587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3A198EE-9105-BBB0-91DE-E0E4CC62B844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26BE5AC-BB26-298A-31C1-0016C35B625A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C17C1CB-8BCB-57FF-D414-1B9A6272EAC2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!!Bulb2">
            <a:extLst>
              <a:ext uri="{FF2B5EF4-FFF2-40B4-BE49-F238E27FC236}">
                <a16:creationId xmlns:a16="http://schemas.microsoft.com/office/drawing/2014/main" id="{5F89C335-CCC3-7B3C-A1FF-241CDEB6ED09}"/>
              </a:ext>
            </a:extLst>
          </p:cNvPr>
          <p:cNvSpPr/>
          <p:nvPr/>
        </p:nvSpPr>
        <p:spPr>
          <a:xfrm rot="10800000">
            <a:off x="630320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!!Wire2">
            <a:extLst>
              <a:ext uri="{FF2B5EF4-FFF2-40B4-BE49-F238E27FC236}">
                <a16:creationId xmlns:a16="http://schemas.microsoft.com/office/drawing/2014/main" id="{FA3461A0-F4B0-0499-3C3C-AAE464B29197}"/>
              </a:ext>
            </a:extLst>
          </p:cNvPr>
          <p:cNvGrpSpPr/>
          <p:nvPr/>
        </p:nvGrpSpPr>
        <p:grpSpPr>
          <a:xfrm>
            <a:off x="6881767" y="-4528155"/>
            <a:ext cx="930323" cy="7500416"/>
            <a:chOff x="6881767" y="-4528155"/>
            <a:chExt cx="930323" cy="750041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DAB376CD-20C6-352C-5B8F-32FF2AE0BE76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B9F9479-CE69-6431-1878-FA8A82FE9BAF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1F0979-E004-13D7-2850-39FBEE723897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151A0D2-EAB9-30DE-8F47-C207645FA4D2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!!Bulb4">
            <a:extLst>
              <a:ext uri="{FF2B5EF4-FFF2-40B4-BE49-F238E27FC236}">
                <a16:creationId xmlns:a16="http://schemas.microsoft.com/office/drawing/2014/main" id="{ABCCE838-95E5-D5A3-547A-01D1157C4E9B}"/>
              </a:ext>
            </a:extLst>
          </p:cNvPr>
          <p:cNvSpPr/>
          <p:nvPr/>
        </p:nvSpPr>
        <p:spPr>
          <a:xfrm rot="10800000">
            <a:off x="12762134" y="5721333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chemeClr val="accent4"/>
          </a:solidFill>
          <a:ln w="76200" cap="flat">
            <a:solidFill>
              <a:schemeClr val="accent4">
                <a:lumMod val="60000"/>
                <a:lumOff val="40000"/>
              </a:schemeClr>
            </a:solidFill>
            <a:prstDash val="solid"/>
            <a:miter/>
          </a:ln>
          <a:effectLst>
            <a:glow rad="444500">
              <a:schemeClr val="accent4">
                <a:alpha val="20000"/>
              </a:schemeClr>
            </a:glo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15" name="!!Wire4">
            <a:extLst>
              <a:ext uri="{FF2B5EF4-FFF2-40B4-BE49-F238E27FC236}">
                <a16:creationId xmlns:a16="http://schemas.microsoft.com/office/drawing/2014/main" id="{D3C0FFE5-1EFD-8D2A-CE6D-D0E098A64421}"/>
              </a:ext>
            </a:extLst>
          </p:cNvPr>
          <p:cNvGrpSpPr/>
          <p:nvPr/>
        </p:nvGrpSpPr>
        <p:grpSpPr>
          <a:xfrm>
            <a:off x="13340697" y="-1846651"/>
            <a:ext cx="930323" cy="7500416"/>
            <a:chOff x="13340697" y="-4528155"/>
            <a:chExt cx="930323" cy="750041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5B74043-04DA-C160-015C-136441A35012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A7905A-4401-38AF-2B0A-24BA7F1236F6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C519908-7B41-E8B5-EF07-9ADD02AC9388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94F2626-E9CA-498D-5014-F4C44F1DDE6A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!!Bulb3">
            <a:extLst>
              <a:ext uri="{FF2B5EF4-FFF2-40B4-BE49-F238E27FC236}">
                <a16:creationId xmlns:a16="http://schemas.microsoft.com/office/drawing/2014/main" id="{ADEE2F92-714A-E13B-ACE5-0255F93B8A3A}"/>
              </a:ext>
            </a:extLst>
          </p:cNvPr>
          <p:cNvSpPr/>
          <p:nvPr/>
        </p:nvSpPr>
        <p:spPr>
          <a:xfrm rot="10800000">
            <a:off x="953266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7" name="!!Wire3">
            <a:extLst>
              <a:ext uri="{FF2B5EF4-FFF2-40B4-BE49-F238E27FC236}">
                <a16:creationId xmlns:a16="http://schemas.microsoft.com/office/drawing/2014/main" id="{2A12D4D8-5861-89F0-5868-080118882704}"/>
              </a:ext>
            </a:extLst>
          </p:cNvPr>
          <p:cNvGrpSpPr/>
          <p:nvPr/>
        </p:nvGrpSpPr>
        <p:grpSpPr>
          <a:xfrm>
            <a:off x="10111232" y="-4528155"/>
            <a:ext cx="930323" cy="7500416"/>
            <a:chOff x="10111232" y="-4528155"/>
            <a:chExt cx="930323" cy="750041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B5FC1BB-1F5B-1E22-EE63-DB3F90D9B143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7B4BD29-1313-5F1B-6B6A-24CE88A9FD7B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CFD192A-56D0-BC15-FAE0-3767A4A7565C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739C2ED-5640-EFAC-3A4E-204504DFD115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17564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8FDC8F1-CE4F-E652-4C54-F8FD9ACB9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C1F8E511-4A10-C242-5E62-EBF7BD069BA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grpSp>
        <p:nvGrpSpPr>
          <p:cNvPr id="40" name="!!Text">
            <a:extLst>
              <a:ext uri="{FF2B5EF4-FFF2-40B4-BE49-F238E27FC236}">
                <a16:creationId xmlns:a16="http://schemas.microsoft.com/office/drawing/2014/main" id="{0EE7D9F0-B95C-415E-5FA5-C7B472874F34}"/>
              </a:ext>
            </a:extLst>
          </p:cNvPr>
          <p:cNvGrpSpPr/>
          <p:nvPr/>
        </p:nvGrpSpPr>
        <p:grpSpPr>
          <a:xfrm>
            <a:off x="15991599" y="8620162"/>
            <a:ext cx="2929379" cy="2227844"/>
            <a:chOff x="3202479" y="8990009"/>
            <a:chExt cx="2929379" cy="2227844"/>
          </a:xfrm>
        </p:grpSpPr>
        <p:sp>
          <p:nvSpPr>
            <p:cNvPr id="41" name="!!Text3">
              <a:extLst>
                <a:ext uri="{FF2B5EF4-FFF2-40B4-BE49-F238E27FC236}">
                  <a16:creationId xmlns:a16="http://schemas.microsoft.com/office/drawing/2014/main" id="{F07784BA-F0BF-64C4-5AF8-F0CB7A0CA219}"/>
                </a:ext>
              </a:extLst>
            </p:cNvPr>
            <p:cNvSpPr txBox="1"/>
            <p:nvPr/>
          </p:nvSpPr>
          <p:spPr>
            <a:xfrm flipH="1">
              <a:off x="3202479" y="8990009"/>
              <a:ext cx="292937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accent5"/>
                  </a:solidFill>
                  <a:latin typeface="+mj-lt"/>
                </a:rPr>
                <a:t>IDEA 05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!!Text2">
              <a:extLst>
                <a:ext uri="{FF2B5EF4-FFF2-40B4-BE49-F238E27FC236}">
                  <a16:creationId xmlns:a16="http://schemas.microsoft.com/office/drawing/2014/main" id="{1BA1FE7B-115C-A71D-6143-2BD21CD64F66}"/>
                </a:ext>
              </a:extLst>
            </p:cNvPr>
            <p:cNvSpPr txBox="1"/>
            <p:nvPr/>
          </p:nvSpPr>
          <p:spPr>
            <a:xfrm flipH="1">
              <a:off x="3202479" y="9520385"/>
              <a:ext cx="29293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!!Text1">
              <a:extLst>
                <a:ext uri="{FF2B5EF4-FFF2-40B4-BE49-F238E27FC236}">
                  <a16:creationId xmlns:a16="http://schemas.microsoft.com/office/drawing/2014/main" id="{27397D8F-02A5-6D1A-6B92-24C78BF45BA4}"/>
                </a:ext>
              </a:extLst>
            </p:cNvPr>
            <p:cNvSpPr txBox="1"/>
            <p:nvPr/>
          </p:nvSpPr>
          <p:spPr>
            <a:xfrm flipH="1">
              <a:off x="3202479" y="10202190"/>
              <a:ext cx="292937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4" name="!!MainTitle1">
            <a:extLst>
              <a:ext uri="{FF2B5EF4-FFF2-40B4-BE49-F238E27FC236}">
                <a16:creationId xmlns:a16="http://schemas.microsoft.com/office/drawing/2014/main" id="{3EF4CF26-14B6-21AC-EDB2-30AFBDDD2305}"/>
              </a:ext>
            </a:extLst>
          </p:cNvPr>
          <p:cNvSpPr txBox="1"/>
          <p:nvPr/>
        </p:nvSpPr>
        <p:spPr>
          <a:xfrm>
            <a:off x="8118613" y="12077001"/>
            <a:ext cx="81467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9CBA0ACF-4E63-EBD0-30A1-07618ADED8A2}"/>
              </a:ext>
            </a:extLst>
          </p:cNvPr>
          <p:cNvSpPr txBox="1"/>
          <p:nvPr/>
        </p:nvSpPr>
        <p:spPr>
          <a:xfrm>
            <a:off x="9617417" y="11838474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5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5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5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8" name="!!Bulb6">
            <a:extLst>
              <a:ext uri="{FF2B5EF4-FFF2-40B4-BE49-F238E27FC236}">
                <a16:creationId xmlns:a16="http://schemas.microsoft.com/office/drawing/2014/main" id="{6A42DA07-4A84-AF25-32DF-9E2C76E066EC}"/>
              </a:ext>
            </a:extLst>
          </p:cNvPr>
          <p:cNvSpPr/>
          <p:nvPr/>
        </p:nvSpPr>
        <p:spPr>
          <a:xfrm rot="10800000">
            <a:off x="19221062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9" name="!!Wire6">
            <a:extLst>
              <a:ext uri="{FF2B5EF4-FFF2-40B4-BE49-F238E27FC236}">
                <a16:creationId xmlns:a16="http://schemas.microsoft.com/office/drawing/2014/main" id="{614D327E-9C3C-D349-02A9-2F5AF78A7669}"/>
              </a:ext>
            </a:extLst>
          </p:cNvPr>
          <p:cNvGrpSpPr/>
          <p:nvPr/>
        </p:nvGrpSpPr>
        <p:grpSpPr>
          <a:xfrm>
            <a:off x="19799625" y="-4528155"/>
            <a:ext cx="930323" cy="7500416"/>
            <a:chOff x="19799625" y="-4528155"/>
            <a:chExt cx="930323" cy="7500416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6C6D34C5-7B3C-176B-6741-75A547581C1A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34794EB-EB06-50B9-72C1-C1C4277AC6A3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CF44361A-2ED1-FE3B-27E8-E2DACEB356FA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82FEBF0-F2F3-CA3A-71A5-0FBC3C65DABE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!!Bulb1">
            <a:extLst>
              <a:ext uri="{FF2B5EF4-FFF2-40B4-BE49-F238E27FC236}">
                <a16:creationId xmlns:a16="http://schemas.microsoft.com/office/drawing/2014/main" id="{79FB671C-4E39-C69D-784E-98706F59AEF1}"/>
              </a:ext>
            </a:extLst>
          </p:cNvPr>
          <p:cNvSpPr/>
          <p:nvPr/>
        </p:nvSpPr>
        <p:spPr>
          <a:xfrm rot="10800000">
            <a:off x="307373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" name="!!Wire1">
            <a:extLst>
              <a:ext uri="{FF2B5EF4-FFF2-40B4-BE49-F238E27FC236}">
                <a16:creationId xmlns:a16="http://schemas.microsoft.com/office/drawing/2014/main" id="{E7C70E01-F9C0-5994-7033-61FD797C4668}"/>
              </a:ext>
            </a:extLst>
          </p:cNvPr>
          <p:cNvGrpSpPr/>
          <p:nvPr/>
        </p:nvGrpSpPr>
        <p:grpSpPr>
          <a:xfrm>
            <a:off x="3652302" y="-4528155"/>
            <a:ext cx="930323" cy="7500416"/>
            <a:chOff x="3652302" y="-4528155"/>
            <a:chExt cx="930323" cy="75004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4CC6B57-7AB2-4418-A742-F584E35AC816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898C5A6-9923-90C1-F836-E50B2867C7C6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CF32C37-9ED3-7EDC-DC6D-7BA4296DC9F6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64349B4-47F3-BF3D-83AF-696D22304D9D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!!Bulb2">
            <a:extLst>
              <a:ext uri="{FF2B5EF4-FFF2-40B4-BE49-F238E27FC236}">
                <a16:creationId xmlns:a16="http://schemas.microsoft.com/office/drawing/2014/main" id="{A6742BB7-B86B-62BD-52BA-21C5FE38EE72}"/>
              </a:ext>
            </a:extLst>
          </p:cNvPr>
          <p:cNvSpPr/>
          <p:nvPr/>
        </p:nvSpPr>
        <p:spPr>
          <a:xfrm rot="10800000">
            <a:off x="630320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!!Wire2">
            <a:extLst>
              <a:ext uri="{FF2B5EF4-FFF2-40B4-BE49-F238E27FC236}">
                <a16:creationId xmlns:a16="http://schemas.microsoft.com/office/drawing/2014/main" id="{B2F2F88F-B523-2C92-1812-1B3DF4EA626D}"/>
              </a:ext>
            </a:extLst>
          </p:cNvPr>
          <p:cNvGrpSpPr/>
          <p:nvPr/>
        </p:nvGrpSpPr>
        <p:grpSpPr>
          <a:xfrm>
            <a:off x="6881767" y="-4528155"/>
            <a:ext cx="930323" cy="7500416"/>
            <a:chOff x="6881767" y="-4528155"/>
            <a:chExt cx="930323" cy="750041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AD9DFC8-D938-6DD2-00FB-58CFF334DA97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C1C7F6E-BA45-8F5C-31BC-ADEE770A0C1C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F80E9FB-CB6D-5A06-2977-D75B78685DD6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621892E-E5E4-891C-F15E-CC71B927EFB5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!!Bulb3">
            <a:extLst>
              <a:ext uri="{FF2B5EF4-FFF2-40B4-BE49-F238E27FC236}">
                <a16:creationId xmlns:a16="http://schemas.microsoft.com/office/drawing/2014/main" id="{F8C9A804-578F-9795-515B-D55844A436BE}"/>
              </a:ext>
            </a:extLst>
          </p:cNvPr>
          <p:cNvSpPr/>
          <p:nvPr/>
        </p:nvSpPr>
        <p:spPr>
          <a:xfrm rot="10800000">
            <a:off x="953266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7" name="!!Wire3">
            <a:extLst>
              <a:ext uri="{FF2B5EF4-FFF2-40B4-BE49-F238E27FC236}">
                <a16:creationId xmlns:a16="http://schemas.microsoft.com/office/drawing/2014/main" id="{502EBA48-BE65-3E9B-B7C4-40A2F06DD6F1}"/>
              </a:ext>
            </a:extLst>
          </p:cNvPr>
          <p:cNvGrpSpPr/>
          <p:nvPr/>
        </p:nvGrpSpPr>
        <p:grpSpPr>
          <a:xfrm>
            <a:off x="10111232" y="-4528155"/>
            <a:ext cx="930323" cy="7500416"/>
            <a:chOff x="10111232" y="-4528155"/>
            <a:chExt cx="930323" cy="750041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C898255-293A-ADB3-F9B4-6623CB4EC7C4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0EE60D3-5C84-42F7-1889-0AE5802C8900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46EC89-76B6-0DEF-B8ED-84749D109234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45AEFA3-81AF-99BF-943E-18CB877B5125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!!Bulb4">
            <a:extLst>
              <a:ext uri="{FF2B5EF4-FFF2-40B4-BE49-F238E27FC236}">
                <a16:creationId xmlns:a16="http://schemas.microsoft.com/office/drawing/2014/main" id="{AF18DAF0-0F23-7F2E-09DD-26709A2242E0}"/>
              </a:ext>
            </a:extLst>
          </p:cNvPr>
          <p:cNvSpPr/>
          <p:nvPr/>
        </p:nvSpPr>
        <p:spPr>
          <a:xfrm rot="10800000">
            <a:off x="1276213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1" name="!!Wire4">
            <a:extLst>
              <a:ext uri="{FF2B5EF4-FFF2-40B4-BE49-F238E27FC236}">
                <a16:creationId xmlns:a16="http://schemas.microsoft.com/office/drawing/2014/main" id="{3E400AF9-F1A4-0FF6-1B40-21498AEC2172}"/>
              </a:ext>
            </a:extLst>
          </p:cNvPr>
          <p:cNvGrpSpPr/>
          <p:nvPr/>
        </p:nvGrpSpPr>
        <p:grpSpPr>
          <a:xfrm>
            <a:off x="13340697" y="-4528155"/>
            <a:ext cx="930323" cy="7500416"/>
            <a:chOff x="13340697" y="-4528155"/>
            <a:chExt cx="930323" cy="750041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3568D25-D864-1697-0FE1-AD7B73C7B9E6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9EB02C9-3B5F-7A55-F43A-B6B3F13EBDEB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80AE48E-9D6C-03D5-80C7-38A5837E32BE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8FB1E08-273B-5437-3D41-00AC82103A90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" name="!!Bulb5">
            <a:extLst>
              <a:ext uri="{FF2B5EF4-FFF2-40B4-BE49-F238E27FC236}">
                <a16:creationId xmlns:a16="http://schemas.microsoft.com/office/drawing/2014/main" id="{54FD3518-2557-2AA2-8672-5DBE09558BE5}"/>
              </a:ext>
            </a:extLst>
          </p:cNvPr>
          <p:cNvSpPr/>
          <p:nvPr/>
        </p:nvSpPr>
        <p:spPr>
          <a:xfrm rot="10800000">
            <a:off x="15991599" y="5721333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chemeClr val="accent5"/>
          </a:solidFill>
          <a:ln w="76200" cap="flat">
            <a:solidFill>
              <a:schemeClr val="accent5">
                <a:lumMod val="60000"/>
                <a:lumOff val="40000"/>
              </a:schemeClr>
            </a:solidFill>
            <a:prstDash val="solid"/>
            <a:miter/>
          </a:ln>
          <a:effectLst>
            <a:glow rad="444500">
              <a:schemeClr val="accent5">
                <a:alpha val="20000"/>
              </a:schemeClr>
            </a:glo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33" name="!!Wire5">
            <a:extLst>
              <a:ext uri="{FF2B5EF4-FFF2-40B4-BE49-F238E27FC236}">
                <a16:creationId xmlns:a16="http://schemas.microsoft.com/office/drawing/2014/main" id="{A6320C1D-6F77-68C0-2FE0-E0F288589F8A}"/>
              </a:ext>
            </a:extLst>
          </p:cNvPr>
          <p:cNvGrpSpPr/>
          <p:nvPr/>
        </p:nvGrpSpPr>
        <p:grpSpPr>
          <a:xfrm>
            <a:off x="16570162" y="-1846651"/>
            <a:ext cx="930323" cy="7500416"/>
            <a:chOff x="16570162" y="-4528155"/>
            <a:chExt cx="930323" cy="7500416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E937A7F-C102-3E1A-C09F-82B71BEFA167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6C4BEFD-9153-8546-3820-E96FA5337CE9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06BE90-3A1B-5415-DEC0-DE54812463E9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69D3CE-C0E9-B16D-517D-93C06935A322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189604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9BFF6B-B295-F1D6-E0A1-527FE85F6C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95B2E734-174B-B6AC-9D9D-10F1C9A2A28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grpSp>
        <p:nvGrpSpPr>
          <p:cNvPr id="40" name="!!Text">
            <a:extLst>
              <a:ext uri="{FF2B5EF4-FFF2-40B4-BE49-F238E27FC236}">
                <a16:creationId xmlns:a16="http://schemas.microsoft.com/office/drawing/2014/main" id="{C2438559-AE8E-9F02-F0E1-8894EB1E321E}"/>
              </a:ext>
            </a:extLst>
          </p:cNvPr>
          <p:cNvGrpSpPr/>
          <p:nvPr/>
        </p:nvGrpSpPr>
        <p:grpSpPr>
          <a:xfrm>
            <a:off x="19221062" y="8620162"/>
            <a:ext cx="2929379" cy="2227844"/>
            <a:chOff x="3202479" y="8990009"/>
            <a:chExt cx="2929379" cy="2227844"/>
          </a:xfrm>
        </p:grpSpPr>
        <p:sp>
          <p:nvSpPr>
            <p:cNvPr id="41" name="!!Text3">
              <a:extLst>
                <a:ext uri="{FF2B5EF4-FFF2-40B4-BE49-F238E27FC236}">
                  <a16:creationId xmlns:a16="http://schemas.microsoft.com/office/drawing/2014/main" id="{C37450CC-EE59-C438-52B5-3002440CB473}"/>
                </a:ext>
              </a:extLst>
            </p:cNvPr>
            <p:cNvSpPr txBox="1"/>
            <p:nvPr/>
          </p:nvSpPr>
          <p:spPr>
            <a:xfrm flipH="1">
              <a:off x="3202479" y="8990009"/>
              <a:ext cx="292937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accent6"/>
                  </a:solidFill>
                  <a:latin typeface="+mj-lt"/>
                </a:rPr>
                <a:t>IDEA 06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!!Text2">
              <a:extLst>
                <a:ext uri="{FF2B5EF4-FFF2-40B4-BE49-F238E27FC236}">
                  <a16:creationId xmlns:a16="http://schemas.microsoft.com/office/drawing/2014/main" id="{F948EDF4-1EA5-1F09-D293-E5C4AB1089EB}"/>
                </a:ext>
              </a:extLst>
            </p:cNvPr>
            <p:cNvSpPr txBox="1"/>
            <p:nvPr/>
          </p:nvSpPr>
          <p:spPr>
            <a:xfrm flipH="1">
              <a:off x="3202479" y="9520385"/>
              <a:ext cx="29293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!!Text1">
              <a:extLst>
                <a:ext uri="{FF2B5EF4-FFF2-40B4-BE49-F238E27FC236}">
                  <a16:creationId xmlns:a16="http://schemas.microsoft.com/office/drawing/2014/main" id="{7068AE4B-36A7-523C-31A9-81736866D04A}"/>
                </a:ext>
              </a:extLst>
            </p:cNvPr>
            <p:cNvSpPr txBox="1"/>
            <p:nvPr/>
          </p:nvSpPr>
          <p:spPr>
            <a:xfrm flipH="1">
              <a:off x="3202479" y="10202190"/>
              <a:ext cx="292937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4" name="!!MainTitle1">
            <a:extLst>
              <a:ext uri="{FF2B5EF4-FFF2-40B4-BE49-F238E27FC236}">
                <a16:creationId xmlns:a16="http://schemas.microsoft.com/office/drawing/2014/main" id="{DF01D8D9-D7F5-1582-B2B0-FEF8215B6F6B}"/>
              </a:ext>
            </a:extLst>
          </p:cNvPr>
          <p:cNvSpPr txBox="1"/>
          <p:nvPr/>
        </p:nvSpPr>
        <p:spPr>
          <a:xfrm>
            <a:off x="8118613" y="12077001"/>
            <a:ext cx="81467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C81A635B-1368-5D53-6635-175864B4C899}"/>
              </a:ext>
            </a:extLst>
          </p:cNvPr>
          <p:cNvSpPr txBox="1"/>
          <p:nvPr/>
        </p:nvSpPr>
        <p:spPr>
          <a:xfrm>
            <a:off x="9617417" y="11838474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6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6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6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" name="!!Bulb1">
            <a:extLst>
              <a:ext uri="{FF2B5EF4-FFF2-40B4-BE49-F238E27FC236}">
                <a16:creationId xmlns:a16="http://schemas.microsoft.com/office/drawing/2014/main" id="{C95934A5-8474-D91C-19AB-7EFA790FAB9C}"/>
              </a:ext>
            </a:extLst>
          </p:cNvPr>
          <p:cNvSpPr/>
          <p:nvPr/>
        </p:nvSpPr>
        <p:spPr>
          <a:xfrm rot="10800000">
            <a:off x="307373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" name="!!Wire1">
            <a:extLst>
              <a:ext uri="{FF2B5EF4-FFF2-40B4-BE49-F238E27FC236}">
                <a16:creationId xmlns:a16="http://schemas.microsoft.com/office/drawing/2014/main" id="{473B1284-5855-108D-6282-24B60E81B6C7}"/>
              </a:ext>
            </a:extLst>
          </p:cNvPr>
          <p:cNvGrpSpPr/>
          <p:nvPr/>
        </p:nvGrpSpPr>
        <p:grpSpPr>
          <a:xfrm>
            <a:off x="3652302" y="-4528155"/>
            <a:ext cx="930323" cy="7500416"/>
            <a:chOff x="3652302" y="-4528155"/>
            <a:chExt cx="930323" cy="75004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630F2F3-E8BA-DC67-FEBE-8B8EF9D52FB3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08526D1-B10E-0954-16AB-B654E30AB73D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25E6B15-C87A-9FCA-DFC0-22530EDB0F17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001492A-CD1D-43AA-362D-86AD194A3E3C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!!Bulb2">
            <a:extLst>
              <a:ext uri="{FF2B5EF4-FFF2-40B4-BE49-F238E27FC236}">
                <a16:creationId xmlns:a16="http://schemas.microsoft.com/office/drawing/2014/main" id="{463E8B4F-7FD9-C49E-081E-C5F04FABA34A}"/>
              </a:ext>
            </a:extLst>
          </p:cNvPr>
          <p:cNvSpPr/>
          <p:nvPr/>
        </p:nvSpPr>
        <p:spPr>
          <a:xfrm rot="10800000">
            <a:off x="630320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!!Wire2">
            <a:extLst>
              <a:ext uri="{FF2B5EF4-FFF2-40B4-BE49-F238E27FC236}">
                <a16:creationId xmlns:a16="http://schemas.microsoft.com/office/drawing/2014/main" id="{14A8A0A0-0516-3089-57E9-CFE0CA4C8D15}"/>
              </a:ext>
            </a:extLst>
          </p:cNvPr>
          <p:cNvGrpSpPr/>
          <p:nvPr/>
        </p:nvGrpSpPr>
        <p:grpSpPr>
          <a:xfrm>
            <a:off x="6881767" y="-4528155"/>
            <a:ext cx="930323" cy="7500416"/>
            <a:chOff x="6881767" y="-4528155"/>
            <a:chExt cx="930323" cy="750041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17777999-D626-748B-89F7-62E0F2995F1B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32899C3-1AA5-9C75-30B9-6B61018C55B1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E7BDB14-7E14-947E-99E3-298BB769CD05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25347B9-F44B-7E52-6E1A-D628423A8EE9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!!Bulb3">
            <a:extLst>
              <a:ext uri="{FF2B5EF4-FFF2-40B4-BE49-F238E27FC236}">
                <a16:creationId xmlns:a16="http://schemas.microsoft.com/office/drawing/2014/main" id="{CE9C38AC-8BDA-F03E-C5E1-19B050BBDCA2}"/>
              </a:ext>
            </a:extLst>
          </p:cNvPr>
          <p:cNvSpPr/>
          <p:nvPr/>
        </p:nvSpPr>
        <p:spPr>
          <a:xfrm rot="10800000">
            <a:off x="953266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7" name="!!Wire3">
            <a:extLst>
              <a:ext uri="{FF2B5EF4-FFF2-40B4-BE49-F238E27FC236}">
                <a16:creationId xmlns:a16="http://schemas.microsoft.com/office/drawing/2014/main" id="{F71842C5-2F75-71AD-856B-AE693993B3BA}"/>
              </a:ext>
            </a:extLst>
          </p:cNvPr>
          <p:cNvGrpSpPr/>
          <p:nvPr/>
        </p:nvGrpSpPr>
        <p:grpSpPr>
          <a:xfrm>
            <a:off x="10111232" y="-4528155"/>
            <a:ext cx="930323" cy="7500416"/>
            <a:chOff x="10111232" y="-4528155"/>
            <a:chExt cx="930323" cy="750041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D55BB8B-B6CD-1B54-4153-FE70D2C02846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2D9796-D32C-EEDF-D53D-46D8D85829E1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1562F2-7A83-2258-85D1-1C3B537B1C62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4E49ED-2D24-4D0D-3154-401592447976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!!Bulb4">
            <a:extLst>
              <a:ext uri="{FF2B5EF4-FFF2-40B4-BE49-F238E27FC236}">
                <a16:creationId xmlns:a16="http://schemas.microsoft.com/office/drawing/2014/main" id="{B60AB845-1B80-6AFC-8D13-99B5E63B91FB}"/>
              </a:ext>
            </a:extLst>
          </p:cNvPr>
          <p:cNvSpPr/>
          <p:nvPr/>
        </p:nvSpPr>
        <p:spPr>
          <a:xfrm rot="10800000">
            <a:off x="1276213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1" name="!!Wire4">
            <a:extLst>
              <a:ext uri="{FF2B5EF4-FFF2-40B4-BE49-F238E27FC236}">
                <a16:creationId xmlns:a16="http://schemas.microsoft.com/office/drawing/2014/main" id="{F7E7CA72-5C7A-F3DB-5B98-40E659BD0099}"/>
              </a:ext>
            </a:extLst>
          </p:cNvPr>
          <p:cNvGrpSpPr/>
          <p:nvPr/>
        </p:nvGrpSpPr>
        <p:grpSpPr>
          <a:xfrm>
            <a:off x="13340697" y="-4528155"/>
            <a:ext cx="930323" cy="7500416"/>
            <a:chOff x="13340697" y="-4528155"/>
            <a:chExt cx="930323" cy="750041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3D4D4A5-61EC-5EFB-7226-06CE25D2668F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627722A-EB72-0441-D3BB-95F68DFDEBD5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FDED2C5-B786-2FDE-0B2C-242E02F5E658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444755C-597D-AD5A-360F-24F7F6138461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!!Bulb6">
            <a:extLst>
              <a:ext uri="{FF2B5EF4-FFF2-40B4-BE49-F238E27FC236}">
                <a16:creationId xmlns:a16="http://schemas.microsoft.com/office/drawing/2014/main" id="{A50E3A48-04D1-48D7-FD58-6A921CC76A95}"/>
              </a:ext>
            </a:extLst>
          </p:cNvPr>
          <p:cNvSpPr/>
          <p:nvPr/>
        </p:nvSpPr>
        <p:spPr>
          <a:xfrm rot="10800000">
            <a:off x="19221062" y="5721333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chemeClr val="accent6"/>
          </a:solidFill>
          <a:ln w="76200" cap="flat">
            <a:solidFill>
              <a:schemeClr val="accent6">
                <a:lumMod val="60000"/>
                <a:lumOff val="40000"/>
              </a:schemeClr>
            </a:solidFill>
            <a:prstDash val="solid"/>
            <a:miter/>
          </a:ln>
          <a:effectLst>
            <a:glow rad="444500">
              <a:schemeClr val="accent6">
                <a:alpha val="20000"/>
              </a:schemeClr>
            </a:glo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15" name="!!Wire6">
            <a:extLst>
              <a:ext uri="{FF2B5EF4-FFF2-40B4-BE49-F238E27FC236}">
                <a16:creationId xmlns:a16="http://schemas.microsoft.com/office/drawing/2014/main" id="{C8E41E3B-EB36-39DF-D589-3F1EE559B26B}"/>
              </a:ext>
            </a:extLst>
          </p:cNvPr>
          <p:cNvGrpSpPr/>
          <p:nvPr/>
        </p:nvGrpSpPr>
        <p:grpSpPr>
          <a:xfrm>
            <a:off x="19799625" y="-1846651"/>
            <a:ext cx="930323" cy="7500416"/>
            <a:chOff x="19799625" y="-4528155"/>
            <a:chExt cx="930323" cy="750041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5461733-7E18-0A4D-9348-91F37848B36F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C3372FD-1B7E-752C-2F82-A69B81A6D8DE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900FFAC-F9FF-F9D6-83F9-F70F8A5425C3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0C935B4-15F3-788C-1B65-D660F4B2D2D2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" name="!!Bulb5">
            <a:extLst>
              <a:ext uri="{FF2B5EF4-FFF2-40B4-BE49-F238E27FC236}">
                <a16:creationId xmlns:a16="http://schemas.microsoft.com/office/drawing/2014/main" id="{245F175B-5059-0EE2-038E-0098F686659D}"/>
              </a:ext>
            </a:extLst>
          </p:cNvPr>
          <p:cNvSpPr/>
          <p:nvPr/>
        </p:nvSpPr>
        <p:spPr>
          <a:xfrm rot="10800000">
            <a:off x="1599159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9" name="!!Wire5">
            <a:extLst>
              <a:ext uri="{FF2B5EF4-FFF2-40B4-BE49-F238E27FC236}">
                <a16:creationId xmlns:a16="http://schemas.microsoft.com/office/drawing/2014/main" id="{B695DE78-E39B-83A3-2884-B545AF53945B}"/>
              </a:ext>
            </a:extLst>
          </p:cNvPr>
          <p:cNvGrpSpPr/>
          <p:nvPr/>
        </p:nvGrpSpPr>
        <p:grpSpPr>
          <a:xfrm>
            <a:off x="16570162" y="-4528155"/>
            <a:ext cx="930323" cy="7500416"/>
            <a:chOff x="16570162" y="-4528155"/>
            <a:chExt cx="930323" cy="7500416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941CE29-66B1-A518-3488-B34D8BC96936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525666D-A7CC-3BAD-9898-17E5AC13A164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CE66FDD-725F-CC3C-C8C2-48340FC704E9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422905A-55D6-2E7F-C6C8-858E8769E09D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44683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CF25AC-C01A-91AF-9516-C0B720E503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8F9AF636-B8F0-7AC4-A65D-5D3A30C5E7E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sp>
        <p:nvSpPr>
          <p:cNvPr id="113" name="!!Bulb1">
            <a:extLst>
              <a:ext uri="{FF2B5EF4-FFF2-40B4-BE49-F238E27FC236}">
                <a16:creationId xmlns:a16="http://schemas.microsoft.com/office/drawing/2014/main" id="{AEE79BD3-4254-4A35-36E3-9AA5D22A0262}"/>
              </a:ext>
            </a:extLst>
          </p:cNvPr>
          <p:cNvSpPr/>
          <p:nvPr/>
        </p:nvSpPr>
        <p:spPr>
          <a:xfrm rot="10800000">
            <a:off x="307373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79" name="!!Wire1">
            <a:extLst>
              <a:ext uri="{FF2B5EF4-FFF2-40B4-BE49-F238E27FC236}">
                <a16:creationId xmlns:a16="http://schemas.microsoft.com/office/drawing/2014/main" id="{5E1E7A9E-3C3D-9653-48E7-47DD659FBF1C}"/>
              </a:ext>
            </a:extLst>
          </p:cNvPr>
          <p:cNvGrpSpPr/>
          <p:nvPr/>
        </p:nvGrpSpPr>
        <p:grpSpPr>
          <a:xfrm>
            <a:off x="3652302" y="-4528155"/>
            <a:ext cx="930323" cy="7500416"/>
            <a:chOff x="3652302" y="-4528155"/>
            <a:chExt cx="930323" cy="7500416"/>
          </a:xfrm>
        </p:grpSpPr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AE169903-35F8-7D6F-4E59-86089C661C59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C294DCE-D47C-DA64-F2F1-976638EE43A5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03109327-8EFB-3ABB-6384-22902385B644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F2984E31-E2AF-3D55-0AEA-38C02EE7D43C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" name="!!Bulb2">
            <a:extLst>
              <a:ext uri="{FF2B5EF4-FFF2-40B4-BE49-F238E27FC236}">
                <a16:creationId xmlns:a16="http://schemas.microsoft.com/office/drawing/2014/main" id="{A9409D5E-1D9F-801C-E106-D5EF20A5515B}"/>
              </a:ext>
            </a:extLst>
          </p:cNvPr>
          <p:cNvSpPr/>
          <p:nvPr/>
        </p:nvSpPr>
        <p:spPr>
          <a:xfrm rot="10800000">
            <a:off x="630320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0" name="!!Wire2">
            <a:extLst>
              <a:ext uri="{FF2B5EF4-FFF2-40B4-BE49-F238E27FC236}">
                <a16:creationId xmlns:a16="http://schemas.microsoft.com/office/drawing/2014/main" id="{AEC3E0E5-339A-8907-6F43-0B7F3BE09C1D}"/>
              </a:ext>
            </a:extLst>
          </p:cNvPr>
          <p:cNvGrpSpPr/>
          <p:nvPr/>
        </p:nvGrpSpPr>
        <p:grpSpPr>
          <a:xfrm>
            <a:off x="6881767" y="-4528155"/>
            <a:ext cx="930323" cy="7500416"/>
            <a:chOff x="6881767" y="-4528155"/>
            <a:chExt cx="930323" cy="7500416"/>
          </a:xfrm>
        </p:grpSpPr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B5B9D4EC-0B58-554E-83A6-8F2B49B6D981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B83515E-5874-C7E5-C9F9-6F9DD1FACBEC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AA330E0A-7341-2A06-0F18-5DE4CBFE6E97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81027E4-2185-43EC-6BFF-34A118F0197D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0" name="!!Bulb3">
            <a:extLst>
              <a:ext uri="{FF2B5EF4-FFF2-40B4-BE49-F238E27FC236}">
                <a16:creationId xmlns:a16="http://schemas.microsoft.com/office/drawing/2014/main" id="{DD35DD05-0353-4406-AB6C-38DA1F1C2B20}"/>
              </a:ext>
            </a:extLst>
          </p:cNvPr>
          <p:cNvSpPr/>
          <p:nvPr/>
        </p:nvSpPr>
        <p:spPr>
          <a:xfrm rot="10800000">
            <a:off x="953266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1" name="!!Wire3">
            <a:extLst>
              <a:ext uri="{FF2B5EF4-FFF2-40B4-BE49-F238E27FC236}">
                <a16:creationId xmlns:a16="http://schemas.microsoft.com/office/drawing/2014/main" id="{337D4170-2DA3-6EEE-3E6E-E54178B99C6D}"/>
              </a:ext>
            </a:extLst>
          </p:cNvPr>
          <p:cNvGrpSpPr/>
          <p:nvPr/>
        </p:nvGrpSpPr>
        <p:grpSpPr>
          <a:xfrm>
            <a:off x="10111232" y="-4528155"/>
            <a:ext cx="930323" cy="7500416"/>
            <a:chOff x="10111232" y="-4528155"/>
            <a:chExt cx="930323" cy="7500416"/>
          </a:xfrm>
        </p:grpSpPr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F4A6705C-6C6D-D2E4-63CE-E4E49FA32E9E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AC70C035-EE07-49AE-3AA7-C9BA8EC2F0AF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A8BC4E6-5036-8C5E-5EFE-4D43B12B7675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F25A62BA-8327-2BEB-D9AD-52A457B63D57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7" name="!!Bulb4">
            <a:extLst>
              <a:ext uri="{FF2B5EF4-FFF2-40B4-BE49-F238E27FC236}">
                <a16:creationId xmlns:a16="http://schemas.microsoft.com/office/drawing/2014/main" id="{7DC904FE-ABAD-88F4-6146-45EADB40FFE0}"/>
              </a:ext>
            </a:extLst>
          </p:cNvPr>
          <p:cNvSpPr/>
          <p:nvPr/>
        </p:nvSpPr>
        <p:spPr>
          <a:xfrm rot="10800000">
            <a:off x="1276213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2" name="!!Wire4">
            <a:extLst>
              <a:ext uri="{FF2B5EF4-FFF2-40B4-BE49-F238E27FC236}">
                <a16:creationId xmlns:a16="http://schemas.microsoft.com/office/drawing/2014/main" id="{1648D215-2F81-D395-35DC-DE06895A1D1F}"/>
              </a:ext>
            </a:extLst>
          </p:cNvPr>
          <p:cNvGrpSpPr/>
          <p:nvPr/>
        </p:nvGrpSpPr>
        <p:grpSpPr>
          <a:xfrm>
            <a:off x="13340697" y="-4528155"/>
            <a:ext cx="930323" cy="7500416"/>
            <a:chOff x="13340697" y="-4528155"/>
            <a:chExt cx="930323" cy="7500416"/>
          </a:xfrm>
        </p:grpSpPr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0D954521-8A66-98A3-FC31-DD6CF756DABD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23E0F453-78F8-77A0-3A2D-2E70889B05C2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29C02B5F-42EB-085C-A7E4-C7A1233EDD28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1B52770C-9EBF-B12C-7C99-11348563B34D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7" name="!!Bulb5">
            <a:extLst>
              <a:ext uri="{FF2B5EF4-FFF2-40B4-BE49-F238E27FC236}">
                <a16:creationId xmlns:a16="http://schemas.microsoft.com/office/drawing/2014/main" id="{0DE6F01A-F307-1AD7-E6DA-5D9EE7D78986}"/>
              </a:ext>
            </a:extLst>
          </p:cNvPr>
          <p:cNvSpPr/>
          <p:nvPr/>
        </p:nvSpPr>
        <p:spPr>
          <a:xfrm rot="10800000">
            <a:off x="1599159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3" name="!!Wire5">
            <a:extLst>
              <a:ext uri="{FF2B5EF4-FFF2-40B4-BE49-F238E27FC236}">
                <a16:creationId xmlns:a16="http://schemas.microsoft.com/office/drawing/2014/main" id="{AB76BC40-B98B-6AE9-5D6D-3949580DB195}"/>
              </a:ext>
            </a:extLst>
          </p:cNvPr>
          <p:cNvGrpSpPr/>
          <p:nvPr/>
        </p:nvGrpSpPr>
        <p:grpSpPr>
          <a:xfrm>
            <a:off x="16570162" y="-4528155"/>
            <a:ext cx="930323" cy="7500416"/>
            <a:chOff x="16570162" y="-4528155"/>
            <a:chExt cx="930323" cy="7500416"/>
          </a:xfrm>
        </p:grpSpPr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09639925-CF77-F720-4496-E3857CFD0133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B5B713BE-5911-CA94-3DD6-F46B81D3D3DE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995D2D62-7530-CDE2-99D3-2764D2A506CD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A69FEE26-9BEA-BEB3-E53C-D041054728DE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" name="!!Bulb6">
            <a:extLst>
              <a:ext uri="{FF2B5EF4-FFF2-40B4-BE49-F238E27FC236}">
                <a16:creationId xmlns:a16="http://schemas.microsoft.com/office/drawing/2014/main" id="{EB3D10EF-6C3C-3E9A-4A97-566621A11B44}"/>
              </a:ext>
            </a:extLst>
          </p:cNvPr>
          <p:cNvSpPr/>
          <p:nvPr/>
        </p:nvSpPr>
        <p:spPr>
          <a:xfrm rot="10800000">
            <a:off x="19221062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4" name="!!Wire6">
            <a:extLst>
              <a:ext uri="{FF2B5EF4-FFF2-40B4-BE49-F238E27FC236}">
                <a16:creationId xmlns:a16="http://schemas.microsoft.com/office/drawing/2014/main" id="{D65BFFEE-4EDF-4C51-459C-D2AC8BB884BE}"/>
              </a:ext>
            </a:extLst>
          </p:cNvPr>
          <p:cNvGrpSpPr/>
          <p:nvPr/>
        </p:nvGrpSpPr>
        <p:grpSpPr>
          <a:xfrm>
            <a:off x="19799625" y="-4528155"/>
            <a:ext cx="930323" cy="7500416"/>
            <a:chOff x="19799625" y="-4528155"/>
            <a:chExt cx="930323" cy="7500416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2115E619-06E7-A474-63DD-FCEF33F19A9F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05813545-AF2C-5E7E-90E4-D3CC0CC1B5FD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88B6B88B-A442-350F-4B03-85911423323E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9D61DBC0-1165-2901-2011-8B1C3A6AB352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5" name="!!MainTitle1">
            <a:extLst>
              <a:ext uri="{FF2B5EF4-FFF2-40B4-BE49-F238E27FC236}">
                <a16:creationId xmlns:a16="http://schemas.microsoft.com/office/drawing/2014/main" id="{07726896-5415-877A-BCD7-702C1AF2F395}"/>
              </a:ext>
            </a:extLst>
          </p:cNvPr>
          <p:cNvSpPr txBox="1"/>
          <p:nvPr/>
        </p:nvSpPr>
        <p:spPr>
          <a:xfrm>
            <a:off x="4775552" y="6858000"/>
            <a:ext cx="14832907" cy="221599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38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138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13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86" name="!!SubTitle">
            <a:extLst>
              <a:ext uri="{FF2B5EF4-FFF2-40B4-BE49-F238E27FC236}">
                <a16:creationId xmlns:a16="http://schemas.microsoft.com/office/drawing/2014/main" id="{765B03BA-A0D1-DB1F-6BBB-A8202B074A37}"/>
              </a:ext>
            </a:extLst>
          </p:cNvPr>
          <p:cNvSpPr txBox="1"/>
          <p:nvPr/>
        </p:nvSpPr>
        <p:spPr>
          <a:xfrm>
            <a:off x="8055295" y="9170711"/>
            <a:ext cx="827341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accent2"/>
                </a:solidFill>
                <a:latin typeface="+mj-lt"/>
              </a:rPr>
              <a:t>we sell </a:t>
            </a:r>
            <a:r>
              <a:rPr lang="en-US" sz="3200" b="1" dirty="0">
                <a:solidFill>
                  <a:schemeClr val="accent2"/>
                </a:solidFill>
                <a:latin typeface="+mj-lt"/>
              </a:rPr>
              <a:t>CONFIDENCE</a:t>
            </a:r>
            <a:r>
              <a:rPr lang="en-US" sz="32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4000" dirty="0">
                <a:solidFill>
                  <a:schemeClr val="accent2"/>
                </a:solidFill>
                <a:latin typeface="+mj-lt"/>
              </a:rPr>
              <a:t>not templates</a:t>
            </a:r>
            <a:endParaRPr kumimoji="0" lang="en-US" sz="4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7812054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8FB8474F-51ED-7A83-AA8B-11B3AA5494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sp>
        <p:nvSpPr>
          <p:cNvPr id="2" name="!!Bulb1">
            <a:extLst>
              <a:ext uri="{FF2B5EF4-FFF2-40B4-BE49-F238E27FC236}">
                <a16:creationId xmlns:a16="http://schemas.microsoft.com/office/drawing/2014/main" id="{21B17A54-AEE2-1CAA-AAA7-ABD73018F15B}"/>
              </a:ext>
            </a:extLst>
          </p:cNvPr>
          <p:cNvSpPr/>
          <p:nvPr/>
        </p:nvSpPr>
        <p:spPr>
          <a:xfrm rot="10800000">
            <a:off x="3073739" y="5721333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chemeClr val="accent1"/>
          </a:solidFill>
          <a:ln w="76200" cap="flat">
            <a:solidFill>
              <a:schemeClr val="accent2">
                <a:lumMod val="75000"/>
              </a:schemeClr>
            </a:solidFill>
            <a:prstDash val="solid"/>
            <a:miter/>
          </a:ln>
          <a:effectLst>
            <a:glow rad="444500">
              <a:schemeClr val="accent2">
                <a:alpha val="20000"/>
              </a:schemeClr>
            </a:glo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3" name="!!Wire1">
            <a:extLst>
              <a:ext uri="{FF2B5EF4-FFF2-40B4-BE49-F238E27FC236}">
                <a16:creationId xmlns:a16="http://schemas.microsoft.com/office/drawing/2014/main" id="{A38C9110-80F0-A648-5BD0-0C4259ECC222}"/>
              </a:ext>
            </a:extLst>
          </p:cNvPr>
          <p:cNvGrpSpPr/>
          <p:nvPr/>
        </p:nvGrpSpPr>
        <p:grpSpPr>
          <a:xfrm>
            <a:off x="3652302" y="-1846651"/>
            <a:ext cx="930323" cy="7500416"/>
            <a:chOff x="3652302" y="-4528155"/>
            <a:chExt cx="930323" cy="750041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A310D799-0625-D19B-CC19-5EA06DDDCAB2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E757D12C-3F1B-4257-9C78-E91448064A84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ADF9D1B-1A6A-CF83-333E-3AFA657CEECC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C724308-A194-8013-2497-B58D560DB7C7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" name="!!Text">
            <a:extLst>
              <a:ext uri="{FF2B5EF4-FFF2-40B4-BE49-F238E27FC236}">
                <a16:creationId xmlns:a16="http://schemas.microsoft.com/office/drawing/2014/main" id="{1FC8A5B9-4471-EA89-628C-D71C1D527762}"/>
              </a:ext>
            </a:extLst>
          </p:cNvPr>
          <p:cNvGrpSpPr/>
          <p:nvPr/>
        </p:nvGrpSpPr>
        <p:grpSpPr>
          <a:xfrm>
            <a:off x="3073739" y="8620162"/>
            <a:ext cx="2929379" cy="2227844"/>
            <a:chOff x="3202479" y="8990009"/>
            <a:chExt cx="2929379" cy="2227844"/>
          </a:xfrm>
        </p:grpSpPr>
        <p:sp>
          <p:nvSpPr>
            <p:cNvPr id="41" name="!!Text3">
              <a:extLst>
                <a:ext uri="{FF2B5EF4-FFF2-40B4-BE49-F238E27FC236}">
                  <a16:creationId xmlns:a16="http://schemas.microsoft.com/office/drawing/2014/main" id="{40EA61D7-7802-4C8B-2F5F-C167CE81E92B}"/>
                </a:ext>
              </a:extLst>
            </p:cNvPr>
            <p:cNvSpPr txBox="1"/>
            <p:nvPr/>
          </p:nvSpPr>
          <p:spPr>
            <a:xfrm flipH="1">
              <a:off x="3202479" y="8990009"/>
              <a:ext cx="292937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accent2"/>
                  </a:solidFill>
                  <a:latin typeface="+mj-lt"/>
                </a:rPr>
                <a:t>IDEA 01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!!Text2">
              <a:extLst>
                <a:ext uri="{FF2B5EF4-FFF2-40B4-BE49-F238E27FC236}">
                  <a16:creationId xmlns:a16="http://schemas.microsoft.com/office/drawing/2014/main" id="{55EC0375-985E-E194-09CE-3B5D0519474E}"/>
                </a:ext>
              </a:extLst>
            </p:cNvPr>
            <p:cNvSpPr txBox="1"/>
            <p:nvPr/>
          </p:nvSpPr>
          <p:spPr>
            <a:xfrm flipH="1">
              <a:off x="3202479" y="9520385"/>
              <a:ext cx="29293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!!Text1">
              <a:extLst>
                <a:ext uri="{FF2B5EF4-FFF2-40B4-BE49-F238E27FC236}">
                  <a16:creationId xmlns:a16="http://schemas.microsoft.com/office/drawing/2014/main" id="{39759C9F-E70B-8DEE-2F1E-007D5EB14133}"/>
                </a:ext>
              </a:extLst>
            </p:cNvPr>
            <p:cNvSpPr txBox="1"/>
            <p:nvPr/>
          </p:nvSpPr>
          <p:spPr>
            <a:xfrm flipH="1">
              <a:off x="3202479" y="10202190"/>
              <a:ext cx="292937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4" name="!!MainTitle1">
            <a:extLst>
              <a:ext uri="{FF2B5EF4-FFF2-40B4-BE49-F238E27FC236}">
                <a16:creationId xmlns:a16="http://schemas.microsoft.com/office/drawing/2014/main" id="{F899D06D-AF16-306F-73D5-FC8FAD96530D}"/>
              </a:ext>
            </a:extLst>
          </p:cNvPr>
          <p:cNvSpPr txBox="1"/>
          <p:nvPr/>
        </p:nvSpPr>
        <p:spPr>
          <a:xfrm>
            <a:off x="8118613" y="12077001"/>
            <a:ext cx="81467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A677EEB5-D4AA-D7D9-8123-FDEE8170E892}"/>
              </a:ext>
            </a:extLst>
          </p:cNvPr>
          <p:cNvSpPr txBox="1"/>
          <p:nvPr/>
        </p:nvSpPr>
        <p:spPr>
          <a:xfrm>
            <a:off x="9617417" y="11838474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0" name="!!Bulb2">
            <a:extLst>
              <a:ext uri="{FF2B5EF4-FFF2-40B4-BE49-F238E27FC236}">
                <a16:creationId xmlns:a16="http://schemas.microsoft.com/office/drawing/2014/main" id="{BBBD202C-000E-A7C6-4296-5F493A646D9B}"/>
              </a:ext>
            </a:extLst>
          </p:cNvPr>
          <p:cNvSpPr/>
          <p:nvPr/>
        </p:nvSpPr>
        <p:spPr>
          <a:xfrm rot="10800000">
            <a:off x="630320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1" name="!!Wire2">
            <a:extLst>
              <a:ext uri="{FF2B5EF4-FFF2-40B4-BE49-F238E27FC236}">
                <a16:creationId xmlns:a16="http://schemas.microsoft.com/office/drawing/2014/main" id="{8895D3C7-CAE1-D47D-E5D4-86EAE2159A6E}"/>
              </a:ext>
            </a:extLst>
          </p:cNvPr>
          <p:cNvGrpSpPr/>
          <p:nvPr/>
        </p:nvGrpSpPr>
        <p:grpSpPr>
          <a:xfrm>
            <a:off x="6881767" y="-4528155"/>
            <a:ext cx="930323" cy="7500416"/>
            <a:chOff x="6881767" y="-4528155"/>
            <a:chExt cx="930323" cy="7500416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F8136E4-76F8-51D4-BC7B-2DB4B90445C6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DFE0238-651C-DD24-94D2-0189113D7BEE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DE073149-B773-A9D5-7F78-749F4D5E9445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B6E20EE-2A3D-CF6E-6C77-21AF003A80A2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" name="!!Bulb3">
            <a:extLst>
              <a:ext uri="{FF2B5EF4-FFF2-40B4-BE49-F238E27FC236}">
                <a16:creationId xmlns:a16="http://schemas.microsoft.com/office/drawing/2014/main" id="{F60DED09-7E4D-519B-ADE1-956675867F7D}"/>
              </a:ext>
            </a:extLst>
          </p:cNvPr>
          <p:cNvSpPr/>
          <p:nvPr/>
        </p:nvSpPr>
        <p:spPr>
          <a:xfrm rot="10800000">
            <a:off x="953266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7" name="!!Wire3">
            <a:extLst>
              <a:ext uri="{FF2B5EF4-FFF2-40B4-BE49-F238E27FC236}">
                <a16:creationId xmlns:a16="http://schemas.microsoft.com/office/drawing/2014/main" id="{F6A13F5D-F172-F439-6417-C1B1AE786402}"/>
              </a:ext>
            </a:extLst>
          </p:cNvPr>
          <p:cNvGrpSpPr/>
          <p:nvPr/>
        </p:nvGrpSpPr>
        <p:grpSpPr>
          <a:xfrm>
            <a:off x="10111232" y="-4528155"/>
            <a:ext cx="930323" cy="7500416"/>
            <a:chOff x="10111232" y="-4528155"/>
            <a:chExt cx="930323" cy="7500416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B8279E6-7BCC-C95D-2807-CD4098EF9D2D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954D8A1-146E-B31D-7A92-F343C0AA576B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478B938-253B-E1EF-F7C1-CA4E9697FCEB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8524AC9-3A58-FF83-FBCA-7DCA725070F9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2" name="!!Bulb4">
            <a:extLst>
              <a:ext uri="{FF2B5EF4-FFF2-40B4-BE49-F238E27FC236}">
                <a16:creationId xmlns:a16="http://schemas.microsoft.com/office/drawing/2014/main" id="{C3E40A3B-C3FC-1527-B738-2CB0108986A7}"/>
              </a:ext>
            </a:extLst>
          </p:cNvPr>
          <p:cNvSpPr/>
          <p:nvPr/>
        </p:nvSpPr>
        <p:spPr>
          <a:xfrm rot="10800000">
            <a:off x="1276213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3" name="!!Wire4">
            <a:extLst>
              <a:ext uri="{FF2B5EF4-FFF2-40B4-BE49-F238E27FC236}">
                <a16:creationId xmlns:a16="http://schemas.microsoft.com/office/drawing/2014/main" id="{E0BA3FDC-A357-2999-EF79-F1AB80952478}"/>
              </a:ext>
            </a:extLst>
          </p:cNvPr>
          <p:cNvGrpSpPr/>
          <p:nvPr/>
        </p:nvGrpSpPr>
        <p:grpSpPr>
          <a:xfrm>
            <a:off x="13340697" y="-4528155"/>
            <a:ext cx="930323" cy="7500416"/>
            <a:chOff x="13340697" y="-4528155"/>
            <a:chExt cx="930323" cy="7500416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9C2DAC93-7BC7-B39E-14A8-28409C36134E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AE8B181C-6B4C-AF8B-53BA-4817F840C488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BDF265B-864B-911E-6FD6-685834DCE332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F15EABAB-AD5F-5DBB-CE18-4DF0BF05A02A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2" name="!!Bulb5">
            <a:extLst>
              <a:ext uri="{FF2B5EF4-FFF2-40B4-BE49-F238E27FC236}">
                <a16:creationId xmlns:a16="http://schemas.microsoft.com/office/drawing/2014/main" id="{A84B3FD0-3F87-EBE3-3DA7-ADB7BE0BB442}"/>
              </a:ext>
            </a:extLst>
          </p:cNvPr>
          <p:cNvSpPr/>
          <p:nvPr/>
        </p:nvSpPr>
        <p:spPr>
          <a:xfrm rot="10800000">
            <a:off x="1599159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3" name="!!Wire5">
            <a:extLst>
              <a:ext uri="{FF2B5EF4-FFF2-40B4-BE49-F238E27FC236}">
                <a16:creationId xmlns:a16="http://schemas.microsoft.com/office/drawing/2014/main" id="{F655D3A3-CF88-F5AD-106C-DAC034A2CF76}"/>
              </a:ext>
            </a:extLst>
          </p:cNvPr>
          <p:cNvGrpSpPr/>
          <p:nvPr/>
        </p:nvGrpSpPr>
        <p:grpSpPr>
          <a:xfrm>
            <a:off x="16570162" y="-4528155"/>
            <a:ext cx="930323" cy="7500416"/>
            <a:chOff x="16570162" y="-4528155"/>
            <a:chExt cx="930323" cy="7500416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30AE5768-7EF2-C5A1-55E8-CEF3C12DAD73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96DC50F7-72BE-C808-F5CE-6BA506B6B101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1E491182-8778-BB1F-8E83-D7C4329BD900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F26BCF3-9EF5-22BE-1555-C3C51B2E9FF6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" name="!!Bulb6">
            <a:extLst>
              <a:ext uri="{FF2B5EF4-FFF2-40B4-BE49-F238E27FC236}">
                <a16:creationId xmlns:a16="http://schemas.microsoft.com/office/drawing/2014/main" id="{AB543EF4-1FB8-ED28-F53E-2684FB12506F}"/>
              </a:ext>
            </a:extLst>
          </p:cNvPr>
          <p:cNvSpPr/>
          <p:nvPr/>
        </p:nvSpPr>
        <p:spPr>
          <a:xfrm rot="10800000">
            <a:off x="19221062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9" name="!!Wire6">
            <a:extLst>
              <a:ext uri="{FF2B5EF4-FFF2-40B4-BE49-F238E27FC236}">
                <a16:creationId xmlns:a16="http://schemas.microsoft.com/office/drawing/2014/main" id="{F72CC5B8-2D4A-9C34-A60E-012A4787515C}"/>
              </a:ext>
            </a:extLst>
          </p:cNvPr>
          <p:cNvGrpSpPr/>
          <p:nvPr/>
        </p:nvGrpSpPr>
        <p:grpSpPr>
          <a:xfrm>
            <a:off x="19799625" y="-4528155"/>
            <a:ext cx="930323" cy="7500416"/>
            <a:chOff x="19799625" y="-4528155"/>
            <a:chExt cx="930323" cy="7500416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912B1485-49C5-A969-C43A-FDE43640A22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68F747-6E01-6C14-4B3B-5A0942463E8D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ECBAE0C-BDE1-E3BA-2EBB-73590BBA6410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DE6470A-2E35-500E-11D3-11AC40B15635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327560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8FB8474F-51ED-7A83-AA8B-11B3AA5494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grpSp>
        <p:nvGrpSpPr>
          <p:cNvPr id="40" name="!!Text">
            <a:extLst>
              <a:ext uri="{FF2B5EF4-FFF2-40B4-BE49-F238E27FC236}">
                <a16:creationId xmlns:a16="http://schemas.microsoft.com/office/drawing/2014/main" id="{1FC8A5B9-4471-EA89-628C-D71C1D527762}"/>
              </a:ext>
            </a:extLst>
          </p:cNvPr>
          <p:cNvGrpSpPr/>
          <p:nvPr/>
        </p:nvGrpSpPr>
        <p:grpSpPr>
          <a:xfrm>
            <a:off x="6303203" y="8620162"/>
            <a:ext cx="2929379" cy="2227844"/>
            <a:chOff x="3202479" y="8990009"/>
            <a:chExt cx="2929379" cy="2227844"/>
          </a:xfrm>
        </p:grpSpPr>
        <p:sp>
          <p:nvSpPr>
            <p:cNvPr id="41" name="!!Text3">
              <a:extLst>
                <a:ext uri="{FF2B5EF4-FFF2-40B4-BE49-F238E27FC236}">
                  <a16:creationId xmlns:a16="http://schemas.microsoft.com/office/drawing/2014/main" id="{40EA61D7-7802-4C8B-2F5F-C167CE81E92B}"/>
                </a:ext>
              </a:extLst>
            </p:cNvPr>
            <p:cNvSpPr txBox="1"/>
            <p:nvPr/>
          </p:nvSpPr>
          <p:spPr>
            <a:xfrm flipH="1">
              <a:off x="3202479" y="8990009"/>
              <a:ext cx="292937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accent2"/>
                  </a:solidFill>
                  <a:latin typeface="+mj-lt"/>
                </a:rPr>
                <a:t>IDEA 02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!!Text2">
              <a:extLst>
                <a:ext uri="{FF2B5EF4-FFF2-40B4-BE49-F238E27FC236}">
                  <a16:creationId xmlns:a16="http://schemas.microsoft.com/office/drawing/2014/main" id="{55EC0375-985E-E194-09CE-3B5D0519474E}"/>
                </a:ext>
              </a:extLst>
            </p:cNvPr>
            <p:cNvSpPr txBox="1"/>
            <p:nvPr/>
          </p:nvSpPr>
          <p:spPr>
            <a:xfrm flipH="1">
              <a:off x="3202479" y="9520385"/>
              <a:ext cx="29293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!!Text1">
              <a:extLst>
                <a:ext uri="{FF2B5EF4-FFF2-40B4-BE49-F238E27FC236}">
                  <a16:creationId xmlns:a16="http://schemas.microsoft.com/office/drawing/2014/main" id="{39759C9F-E70B-8DEE-2F1E-007D5EB14133}"/>
                </a:ext>
              </a:extLst>
            </p:cNvPr>
            <p:cNvSpPr txBox="1"/>
            <p:nvPr/>
          </p:nvSpPr>
          <p:spPr>
            <a:xfrm flipH="1">
              <a:off x="3202479" y="10202190"/>
              <a:ext cx="292937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4" name="!!MainTitle1">
            <a:extLst>
              <a:ext uri="{FF2B5EF4-FFF2-40B4-BE49-F238E27FC236}">
                <a16:creationId xmlns:a16="http://schemas.microsoft.com/office/drawing/2014/main" id="{F899D06D-AF16-306F-73D5-FC8FAD96530D}"/>
              </a:ext>
            </a:extLst>
          </p:cNvPr>
          <p:cNvSpPr txBox="1"/>
          <p:nvPr/>
        </p:nvSpPr>
        <p:spPr>
          <a:xfrm>
            <a:off x="8118613" y="12077001"/>
            <a:ext cx="81467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A677EEB5-D4AA-D7D9-8123-FDEE8170E892}"/>
              </a:ext>
            </a:extLst>
          </p:cNvPr>
          <p:cNvSpPr txBox="1"/>
          <p:nvPr/>
        </p:nvSpPr>
        <p:spPr>
          <a:xfrm>
            <a:off x="9617417" y="11838474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6" name="!!Bulb3">
            <a:extLst>
              <a:ext uri="{FF2B5EF4-FFF2-40B4-BE49-F238E27FC236}">
                <a16:creationId xmlns:a16="http://schemas.microsoft.com/office/drawing/2014/main" id="{F60DED09-7E4D-519B-ADE1-956675867F7D}"/>
              </a:ext>
            </a:extLst>
          </p:cNvPr>
          <p:cNvSpPr/>
          <p:nvPr/>
        </p:nvSpPr>
        <p:spPr>
          <a:xfrm rot="10800000">
            <a:off x="953266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7" name="!!Wire3">
            <a:extLst>
              <a:ext uri="{FF2B5EF4-FFF2-40B4-BE49-F238E27FC236}">
                <a16:creationId xmlns:a16="http://schemas.microsoft.com/office/drawing/2014/main" id="{F6A13F5D-F172-F439-6417-C1B1AE786402}"/>
              </a:ext>
            </a:extLst>
          </p:cNvPr>
          <p:cNvGrpSpPr/>
          <p:nvPr/>
        </p:nvGrpSpPr>
        <p:grpSpPr>
          <a:xfrm>
            <a:off x="10111232" y="-4528155"/>
            <a:ext cx="930323" cy="7500416"/>
            <a:chOff x="10111232" y="-4528155"/>
            <a:chExt cx="930323" cy="7500416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B8279E6-7BCC-C95D-2807-CD4098EF9D2D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954D8A1-146E-B31D-7A92-F343C0AA576B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478B938-253B-E1EF-F7C1-CA4E9697FCEB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8524AC9-3A58-FF83-FBCA-7DCA725070F9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2" name="!!Bulb4">
            <a:extLst>
              <a:ext uri="{FF2B5EF4-FFF2-40B4-BE49-F238E27FC236}">
                <a16:creationId xmlns:a16="http://schemas.microsoft.com/office/drawing/2014/main" id="{C3E40A3B-C3FC-1527-B738-2CB0108986A7}"/>
              </a:ext>
            </a:extLst>
          </p:cNvPr>
          <p:cNvSpPr/>
          <p:nvPr/>
        </p:nvSpPr>
        <p:spPr>
          <a:xfrm rot="10800000">
            <a:off x="1276213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3" name="!!Wire4">
            <a:extLst>
              <a:ext uri="{FF2B5EF4-FFF2-40B4-BE49-F238E27FC236}">
                <a16:creationId xmlns:a16="http://schemas.microsoft.com/office/drawing/2014/main" id="{E0BA3FDC-A357-2999-EF79-F1AB80952478}"/>
              </a:ext>
            </a:extLst>
          </p:cNvPr>
          <p:cNvGrpSpPr/>
          <p:nvPr/>
        </p:nvGrpSpPr>
        <p:grpSpPr>
          <a:xfrm>
            <a:off x="13340697" y="-4528155"/>
            <a:ext cx="930323" cy="7500416"/>
            <a:chOff x="13340697" y="-4528155"/>
            <a:chExt cx="930323" cy="7500416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9C2DAC93-7BC7-B39E-14A8-28409C36134E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AE8B181C-6B4C-AF8B-53BA-4817F840C488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BDF265B-864B-911E-6FD6-685834DCE332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F15EABAB-AD5F-5DBB-CE18-4DF0BF05A02A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2" name="!!Bulb5">
            <a:extLst>
              <a:ext uri="{FF2B5EF4-FFF2-40B4-BE49-F238E27FC236}">
                <a16:creationId xmlns:a16="http://schemas.microsoft.com/office/drawing/2014/main" id="{A84B3FD0-3F87-EBE3-3DA7-ADB7BE0BB442}"/>
              </a:ext>
            </a:extLst>
          </p:cNvPr>
          <p:cNvSpPr/>
          <p:nvPr/>
        </p:nvSpPr>
        <p:spPr>
          <a:xfrm rot="10800000">
            <a:off x="1599159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3" name="!!Wire5">
            <a:extLst>
              <a:ext uri="{FF2B5EF4-FFF2-40B4-BE49-F238E27FC236}">
                <a16:creationId xmlns:a16="http://schemas.microsoft.com/office/drawing/2014/main" id="{F655D3A3-CF88-F5AD-106C-DAC034A2CF76}"/>
              </a:ext>
            </a:extLst>
          </p:cNvPr>
          <p:cNvGrpSpPr/>
          <p:nvPr/>
        </p:nvGrpSpPr>
        <p:grpSpPr>
          <a:xfrm>
            <a:off x="16570162" y="-4528155"/>
            <a:ext cx="930323" cy="7500416"/>
            <a:chOff x="16570162" y="-4528155"/>
            <a:chExt cx="930323" cy="7500416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30AE5768-7EF2-C5A1-55E8-CEF3C12DAD73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96DC50F7-72BE-C808-F5CE-6BA506B6B101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1E491182-8778-BB1F-8E83-D7C4329BD900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F26BCF3-9EF5-22BE-1555-C3C51B2E9FF6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" name="!!Bulb6">
            <a:extLst>
              <a:ext uri="{FF2B5EF4-FFF2-40B4-BE49-F238E27FC236}">
                <a16:creationId xmlns:a16="http://schemas.microsoft.com/office/drawing/2014/main" id="{AB543EF4-1FB8-ED28-F53E-2684FB12506F}"/>
              </a:ext>
            </a:extLst>
          </p:cNvPr>
          <p:cNvSpPr/>
          <p:nvPr/>
        </p:nvSpPr>
        <p:spPr>
          <a:xfrm rot="10800000">
            <a:off x="19221062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9" name="!!Wire6">
            <a:extLst>
              <a:ext uri="{FF2B5EF4-FFF2-40B4-BE49-F238E27FC236}">
                <a16:creationId xmlns:a16="http://schemas.microsoft.com/office/drawing/2014/main" id="{F72CC5B8-2D4A-9C34-A60E-012A4787515C}"/>
              </a:ext>
            </a:extLst>
          </p:cNvPr>
          <p:cNvGrpSpPr/>
          <p:nvPr/>
        </p:nvGrpSpPr>
        <p:grpSpPr>
          <a:xfrm>
            <a:off x="19799625" y="-4528155"/>
            <a:ext cx="930323" cy="7500416"/>
            <a:chOff x="19799625" y="-4528155"/>
            <a:chExt cx="930323" cy="7500416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912B1485-49C5-A969-C43A-FDE43640A22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68F747-6E01-6C14-4B3B-5A0942463E8D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ECBAE0C-BDE1-E3BA-2EBB-73590BBA6410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DE6470A-2E35-500E-11D3-11AC40B15635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!!Bulb1">
            <a:extLst>
              <a:ext uri="{FF2B5EF4-FFF2-40B4-BE49-F238E27FC236}">
                <a16:creationId xmlns:a16="http://schemas.microsoft.com/office/drawing/2014/main" id="{4C3C781F-EDA2-31C0-E61F-01426EC5E9A9}"/>
              </a:ext>
            </a:extLst>
          </p:cNvPr>
          <p:cNvSpPr/>
          <p:nvPr/>
        </p:nvSpPr>
        <p:spPr>
          <a:xfrm rot="10800000">
            <a:off x="307373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" name="!!Wire1">
            <a:extLst>
              <a:ext uri="{FF2B5EF4-FFF2-40B4-BE49-F238E27FC236}">
                <a16:creationId xmlns:a16="http://schemas.microsoft.com/office/drawing/2014/main" id="{F44D260E-E873-E88B-E0AD-2DCAD60C1509}"/>
              </a:ext>
            </a:extLst>
          </p:cNvPr>
          <p:cNvGrpSpPr/>
          <p:nvPr/>
        </p:nvGrpSpPr>
        <p:grpSpPr>
          <a:xfrm>
            <a:off x="3652302" y="-4528155"/>
            <a:ext cx="930323" cy="7500416"/>
            <a:chOff x="3652302" y="-4528155"/>
            <a:chExt cx="930323" cy="75004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25562A1-640A-CC35-4C4C-E2CD296CCB6F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AE408D7-9B78-58AA-8553-8E58AFAE8F2F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DB5CA6B-9F7D-C8BF-629E-188498052DB3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CC1074D-A690-088C-4806-BA45C8593B41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!!Bulb2">
            <a:extLst>
              <a:ext uri="{FF2B5EF4-FFF2-40B4-BE49-F238E27FC236}">
                <a16:creationId xmlns:a16="http://schemas.microsoft.com/office/drawing/2014/main" id="{520A490B-7EB6-2981-B0B2-F22A7AC6C494}"/>
              </a:ext>
            </a:extLst>
          </p:cNvPr>
          <p:cNvSpPr/>
          <p:nvPr/>
        </p:nvSpPr>
        <p:spPr>
          <a:xfrm rot="10800000">
            <a:off x="6303204" y="5721333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chemeClr val="accent1"/>
          </a:solidFill>
          <a:ln w="76200" cap="flat">
            <a:solidFill>
              <a:schemeClr val="accent2">
                <a:lumMod val="75000"/>
              </a:schemeClr>
            </a:solidFill>
            <a:prstDash val="solid"/>
            <a:miter/>
          </a:ln>
          <a:effectLst>
            <a:glow rad="444500">
              <a:schemeClr val="accent2">
                <a:alpha val="20000"/>
              </a:schemeClr>
            </a:glo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15" name="!!Wire2">
            <a:extLst>
              <a:ext uri="{FF2B5EF4-FFF2-40B4-BE49-F238E27FC236}">
                <a16:creationId xmlns:a16="http://schemas.microsoft.com/office/drawing/2014/main" id="{5E10E7D3-A356-243D-31D3-223748D8BB62}"/>
              </a:ext>
            </a:extLst>
          </p:cNvPr>
          <p:cNvGrpSpPr/>
          <p:nvPr/>
        </p:nvGrpSpPr>
        <p:grpSpPr>
          <a:xfrm>
            <a:off x="6881767" y="-1846651"/>
            <a:ext cx="930323" cy="7500416"/>
            <a:chOff x="6881767" y="-4528155"/>
            <a:chExt cx="930323" cy="750041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A810991-BAA3-D109-069A-8DD720BFE8B3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C7E40E-8DAC-7609-27A0-F6D20CF6EC3D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9AF6388-A05F-E54C-591C-30610A699B37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56067B8-9710-A252-C291-FBF704F585D8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30202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8FB8474F-51ED-7A83-AA8B-11B3AA5494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grpSp>
        <p:nvGrpSpPr>
          <p:cNvPr id="40" name="!!Text">
            <a:extLst>
              <a:ext uri="{FF2B5EF4-FFF2-40B4-BE49-F238E27FC236}">
                <a16:creationId xmlns:a16="http://schemas.microsoft.com/office/drawing/2014/main" id="{1FC8A5B9-4471-EA89-628C-D71C1D527762}"/>
              </a:ext>
            </a:extLst>
          </p:cNvPr>
          <p:cNvGrpSpPr/>
          <p:nvPr/>
        </p:nvGrpSpPr>
        <p:grpSpPr>
          <a:xfrm>
            <a:off x="9532668" y="8620162"/>
            <a:ext cx="2929379" cy="2227844"/>
            <a:chOff x="3202479" y="8990009"/>
            <a:chExt cx="2929379" cy="2227844"/>
          </a:xfrm>
        </p:grpSpPr>
        <p:sp>
          <p:nvSpPr>
            <p:cNvPr id="41" name="!!Text3">
              <a:extLst>
                <a:ext uri="{FF2B5EF4-FFF2-40B4-BE49-F238E27FC236}">
                  <a16:creationId xmlns:a16="http://schemas.microsoft.com/office/drawing/2014/main" id="{40EA61D7-7802-4C8B-2F5F-C167CE81E92B}"/>
                </a:ext>
              </a:extLst>
            </p:cNvPr>
            <p:cNvSpPr txBox="1"/>
            <p:nvPr/>
          </p:nvSpPr>
          <p:spPr>
            <a:xfrm flipH="1">
              <a:off x="3202479" y="8990009"/>
              <a:ext cx="292937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accent2"/>
                  </a:solidFill>
                  <a:latin typeface="+mj-lt"/>
                </a:rPr>
                <a:t>IDEA 03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!!Text2">
              <a:extLst>
                <a:ext uri="{FF2B5EF4-FFF2-40B4-BE49-F238E27FC236}">
                  <a16:creationId xmlns:a16="http://schemas.microsoft.com/office/drawing/2014/main" id="{55EC0375-985E-E194-09CE-3B5D0519474E}"/>
                </a:ext>
              </a:extLst>
            </p:cNvPr>
            <p:cNvSpPr txBox="1"/>
            <p:nvPr/>
          </p:nvSpPr>
          <p:spPr>
            <a:xfrm flipH="1">
              <a:off x="3202479" y="9520385"/>
              <a:ext cx="29293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!!Text1">
              <a:extLst>
                <a:ext uri="{FF2B5EF4-FFF2-40B4-BE49-F238E27FC236}">
                  <a16:creationId xmlns:a16="http://schemas.microsoft.com/office/drawing/2014/main" id="{39759C9F-E70B-8DEE-2F1E-007D5EB14133}"/>
                </a:ext>
              </a:extLst>
            </p:cNvPr>
            <p:cNvSpPr txBox="1"/>
            <p:nvPr/>
          </p:nvSpPr>
          <p:spPr>
            <a:xfrm flipH="1">
              <a:off x="3202479" y="10202190"/>
              <a:ext cx="292937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4" name="!!MainTitle1">
            <a:extLst>
              <a:ext uri="{FF2B5EF4-FFF2-40B4-BE49-F238E27FC236}">
                <a16:creationId xmlns:a16="http://schemas.microsoft.com/office/drawing/2014/main" id="{F899D06D-AF16-306F-73D5-FC8FAD96530D}"/>
              </a:ext>
            </a:extLst>
          </p:cNvPr>
          <p:cNvSpPr txBox="1"/>
          <p:nvPr/>
        </p:nvSpPr>
        <p:spPr>
          <a:xfrm>
            <a:off x="8118613" y="12077001"/>
            <a:ext cx="81467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A677EEB5-D4AA-D7D9-8123-FDEE8170E892}"/>
              </a:ext>
            </a:extLst>
          </p:cNvPr>
          <p:cNvSpPr txBox="1"/>
          <p:nvPr/>
        </p:nvSpPr>
        <p:spPr>
          <a:xfrm>
            <a:off x="9617417" y="11838474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2" name="!!Bulb4">
            <a:extLst>
              <a:ext uri="{FF2B5EF4-FFF2-40B4-BE49-F238E27FC236}">
                <a16:creationId xmlns:a16="http://schemas.microsoft.com/office/drawing/2014/main" id="{C3E40A3B-C3FC-1527-B738-2CB0108986A7}"/>
              </a:ext>
            </a:extLst>
          </p:cNvPr>
          <p:cNvSpPr/>
          <p:nvPr/>
        </p:nvSpPr>
        <p:spPr>
          <a:xfrm rot="10800000">
            <a:off x="1276213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3" name="!!Wire4">
            <a:extLst>
              <a:ext uri="{FF2B5EF4-FFF2-40B4-BE49-F238E27FC236}">
                <a16:creationId xmlns:a16="http://schemas.microsoft.com/office/drawing/2014/main" id="{E0BA3FDC-A357-2999-EF79-F1AB80952478}"/>
              </a:ext>
            </a:extLst>
          </p:cNvPr>
          <p:cNvGrpSpPr/>
          <p:nvPr/>
        </p:nvGrpSpPr>
        <p:grpSpPr>
          <a:xfrm>
            <a:off x="13340697" y="-4528155"/>
            <a:ext cx="930323" cy="7500416"/>
            <a:chOff x="13340697" y="-4528155"/>
            <a:chExt cx="930323" cy="7500416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9C2DAC93-7BC7-B39E-14A8-28409C36134E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AE8B181C-6B4C-AF8B-53BA-4817F840C488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BDF265B-864B-911E-6FD6-685834DCE332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F15EABAB-AD5F-5DBB-CE18-4DF0BF05A02A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2" name="!!Bulb5">
            <a:extLst>
              <a:ext uri="{FF2B5EF4-FFF2-40B4-BE49-F238E27FC236}">
                <a16:creationId xmlns:a16="http://schemas.microsoft.com/office/drawing/2014/main" id="{A84B3FD0-3F87-EBE3-3DA7-ADB7BE0BB442}"/>
              </a:ext>
            </a:extLst>
          </p:cNvPr>
          <p:cNvSpPr/>
          <p:nvPr/>
        </p:nvSpPr>
        <p:spPr>
          <a:xfrm rot="10800000">
            <a:off x="1599159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3" name="!!Wire5">
            <a:extLst>
              <a:ext uri="{FF2B5EF4-FFF2-40B4-BE49-F238E27FC236}">
                <a16:creationId xmlns:a16="http://schemas.microsoft.com/office/drawing/2014/main" id="{F655D3A3-CF88-F5AD-106C-DAC034A2CF76}"/>
              </a:ext>
            </a:extLst>
          </p:cNvPr>
          <p:cNvGrpSpPr/>
          <p:nvPr/>
        </p:nvGrpSpPr>
        <p:grpSpPr>
          <a:xfrm>
            <a:off x="16570162" y="-4528155"/>
            <a:ext cx="930323" cy="7500416"/>
            <a:chOff x="16570162" y="-4528155"/>
            <a:chExt cx="930323" cy="7500416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30AE5768-7EF2-C5A1-55E8-CEF3C12DAD73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96DC50F7-72BE-C808-F5CE-6BA506B6B101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1E491182-8778-BB1F-8E83-D7C4329BD900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F26BCF3-9EF5-22BE-1555-C3C51B2E9FF6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" name="!!Bulb6">
            <a:extLst>
              <a:ext uri="{FF2B5EF4-FFF2-40B4-BE49-F238E27FC236}">
                <a16:creationId xmlns:a16="http://schemas.microsoft.com/office/drawing/2014/main" id="{AB543EF4-1FB8-ED28-F53E-2684FB12506F}"/>
              </a:ext>
            </a:extLst>
          </p:cNvPr>
          <p:cNvSpPr/>
          <p:nvPr/>
        </p:nvSpPr>
        <p:spPr>
          <a:xfrm rot="10800000">
            <a:off x="19221062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9" name="!!Wire6">
            <a:extLst>
              <a:ext uri="{FF2B5EF4-FFF2-40B4-BE49-F238E27FC236}">
                <a16:creationId xmlns:a16="http://schemas.microsoft.com/office/drawing/2014/main" id="{F72CC5B8-2D4A-9C34-A60E-012A4787515C}"/>
              </a:ext>
            </a:extLst>
          </p:cNvPr>
          <p:cNvGrpSpPr/>
          <p:nvPr/>
        </p:nvGrpSpPr>
        <p:grpSpPr>
          <a:xfrm>
            <a:off x="19799625" y="-4528155"/>
            <a:ext cx="930323" cy="7500416"/>
            <a:chOff x="19799625" y="-4528155"/>
            <a:chExt cx="930323" cy="7500416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912B1485-49C5-A969-C43A-FDE43640A22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68F747-6E01-6C14-4B3B-5A0942463E8D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ECBAE0C-BDE1-E3BA-2EBB-73590BBA6410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DE6470A-2E35-500E-11D3-11AC40B15635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!!Bulb1">
            <a:extLst>
              <a:ext uri="{FF2B5EF4-FFF2-40B4-BE49-F238E27FC236}">
                <a16:creationId xmlns:a16="http://schemas.microsoft.com/office/drawing/2014/main" id="{4C3C781F-EDA2-31C0-E61F-01426EC5E9A9}"/>
              </a:ext>
            </a:extLst>
          </p:cNvPr>
          <p:cNvSpPr/>
          <p:nvPr/>
        </p:nvSpPr>
        <p:spPr>
          <a:xfrm rot="10800000">
            <a:off x="307373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" name="!!Wire1">
            <a:extLst>
              <a:ext uri="{FF2B5EF4-FFF2-40B4-BE49-F238E27FC236}">
                <a16:creationId xmlns:a16="http://schemas.microsoft.com/office/drawing/2014/main" id="{F44D260E-E873-E88B-E0AD-2DCAD60C1509}"/>
              </a:ext>
            </a:extLst>
          </p:cNvPr>
          <p:cNvGrpSpPr/>
          <p:nvPr/>
        </p:nvGrpSpPr>
        <p:grpSpPr>
          <a:xfrm>
            <a:off x="3652302" y="-4528155"/>
            <a:ext cx="930323" cy="7500416"/>
            <a:chOff x="3652302" y="-4528155"/>
            <a:chExt cx="930323" cy="75004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25562A1-640A-CC35-4C4C-E2CD296CCB6F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AE408D7-9B78-58AA-8553-8E58AFAE8F2F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DB5CA6B-9F7D-C8BF-629E-188498052DB3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CC1074D-A690-088C-4806-BA45C8593B41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!!Bulb2">
            <a:extLst>
              <a:ext uri="{FF2B5EF4-FFF2-40B4-BE49-F238E27FC236}">
                <a16:creationId xmlns:a16="http://schemas.microsoft.com/office/drawing/2014/main" id="{090E11F8-4544-F267-CD19-EAAB97493EDE}"/>
              </a:ext>
            </a:extLst>
          </p:cNvPr>
          <p:cNvSpPr/>
          <p:nvPr/>
        </p:nvSpPr>
        <p:spPr>
          <a:xfrm rot="10800000">
            <a:off x="630320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!!Wire2">
            <a:extLst>
              <a:ext uri="{FF2B5EF4-FFF2-40B4-BE49-F238E27FC236}">
                <a16:creationId xmlns:a16="http://schemas.microsoft.com/office/drawing/2014/main" id="{D467C824-24B7-BC74-8905-FCD4069461E5}"/>
              </a:ext>
            </a:extLst>
          </p:cNvPr>
          <p:cNvGrpSpPr/>
          <p:nvPr/>
        </p:nvGrpSpPr>
        <p:grpSpPr>
          <a:xfrm>
            <a:off x="6881767" y="-4528155"/>
            <a:ext cx="930323" cy="7500416"/>
            <a:chOff x="6881767" y="-4528155"/>
            <a:chExt cx="930323" cy="750041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9ACA1B2-B6C4-239E-2037-EB90D07AE24B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5622CFE-84A6-790B-8E6A-A9FFE7AE4AAB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AC5DA45-A709-6F56-25EA-68F63869709F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13CFFF6-2D41-8AB5-3149-FDF3C4E32582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!!Bulb3">
            <a:extLst>
              <a:ext uri="{FF2B5EF4-FFF2-40B4-BE49-F238E27FC236}">
                <a16:creationId xmlns:a16="http://schemas.microsoft.com/office/drawing/2014/main" id="{7ED34485-FC9D-7AA3-B44A-CEF7FBCC095A}"/>
              </a:ext>
            </a:extLst>
          </p:cNvPr>
          <p:cNvSpPr/>
          <p:nvPr/>
        </p:nvSpPr>
        <p:spPr>
          <a:xfrm rot="10800000">
            <a:off x="9532669" y="5721333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chemeClr val="accent1"/>
          </a:solidFill>
          <a:ln w="76200" cap="flat">
            <a:solidFill>
              <a:schemeClr val="accent2">
                <a:lumMod val="75000"/>
              </a:schemeClr>
            </a:solidFill>
            <a:prstDash val="solid"/>
            <a:miter/>
          </a:ln>
          <a:effectLst>
            <a:glow rad="444500">
              <a:schemeClr val="accent2">
                <a:alpha val="20000"/>
              </a:schemeClr>
            </a:glo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21" name="!!Wire3">
            <a:extLst>
              <a:ext uri="{FF2B5EF4-FFF2-40B4-BE49-F238E27FC236}">
                <a16:creationId xmlns:a16="http://schemas.microsoft.com/office/drawing/2014/main" id="{C2D792BF-BBC0-4054-9F69-B3B9405E62DA}"/>
              </a:ext>
            </a:extLst>
          </p:cNvPr>
          <p:cNvGrpSpPr/>
          <p:nvPr/>
        </p:nvGrpSpPr>
        <p:grpSpPr>
          <a:xfrm>
            <a:off x="10111232" y="-1846651"/>
            <a:ext cx="930323" cy="7500416"/>
            <a:chOff x="10111232" y="-4528155"/>
            <a:chExt cx="930323" cy="750041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8F6E1C6-4EB0-0934-4021-6F432C11F2A7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01B610C-B673-4397-C564-02CDB082F938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4683D8-7CA5-981E-C6FC-F484C58F1D71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2404E6D-C1D6-EF7D-6453-B6B6094EA972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98488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8FB8474F-51ED-7A83-AA8B-11B3AA5494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grpSp>
        <p:nvGrpSpPr>
          <p:cNvPr id="40" name="!!Text">
            <a:extLst>
              <a:ext uri="{FF2B5EF4-FFF2-40B4-BE49-F238E27FC236}">
                <a16:creationId xmlns:a16="http://schemas.microsoft.com/office/drawing/2014/main" id="{1FC8A5B9-4471-EA89-628C-D71C1D527762}"/>
              </a:ext>
            </a:extLst>
          </p:cNvPr>
          <p:cNvGrpSpPr/>
          <p:nvPr/>
        </p:nvGrpSpPr>
        <p:grpSpPr>
          <a:xfrm>
            <a:off x="12762133" y="8620162"/>
            <a:ext cx="2929379" cy="2227844"/>
            <a:chOff x="3202479" y="8990009"/>
            <a:chExt cx="2929379" cy="2227844"/>
          </a:xfrm>
        </p:grpSpPr>
        <p:sp>
          <p:nvSpPr>
            <p:cNvPr id="41" name="!!Text3">
              <a:extLst>
                <a:ext uri="{FF2B5EF4-FFF2-40B4-BE49-F238E27FC236}">
                  <a16:creationId xmlns:a16="http://schemas.microsoft.com/office/drawing/2014/main" id="{40EA61D7-7802-4C8B-2F5F-C167CE81E92B}"/>
                </a:ext>
              </a:extLst>
            </p:cNvPr>
            <p:cNvSpPr txBox="1"/>
            <p:nvPr/>
          </p:nvSpPr>
          <p:spPr>
            <a:xfrm flipH="1">
              <a:off x="3202479" y="8990009"/>
              <a:ext cx="292937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accent2"/>
                  </a:solidFill>
                  <a:latin typeface="+mj-lt"/>
                </a:rPr>
                <a:t>IDEA 04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!!Text2">
              <a:extLst>
                <a:ext uri="{FF2B5EF4-FFF2-40B4-BE49-F238E27FC236}">
                  <a16:creationId xmlns:a16="http://schemas.microsoft.com/office/drawing/2014/main" id="{55EC0375-985E-E194-09CE-3B5D0519474E}"/>
                </a:ext>
              </a:extLst>
            </p:cNvPr>
            <p:cNvSpPr txBox="1"/>
            <p:nvPr/>
          </p:nvSpPr>
          <p:spPr>
            <a:xfrm flipH="1">
              <a:off x="3202479" y="9520385"/>
              <a:ext cx="29293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!!Text1">
              <a:extLst>
                <a:ext uri="{FF2B5EF4-FFF2-40B4-BE49-F238E27FC236}">
                  <a16:creationId xmlns:a16="http://schemas.microsoft.com/office/drawing/2014/main" id="{39759C9F-E70B-8DEE-2F1E-007D5EB14133}"/>
                </a:ext>
              </a:extLst>
            </p:cNvPr>
            <p:cNvSpPr txBox="1"/>
            <p:nvPr/>
          </p:nvSpPr>
          <p:spPr>
            <a:xfrm flipH="1">
              <a:off x="3202479" y="10202190"/>
              <a:ext cx="292937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4" name="!!MainTitle1">
            <a:extLst>
              <a:ext uri="{FF2B5EF4-FFF2-40B4-BE49-F238E27FC236}">
                <a16:creationId xmlns:a16="http://schemas.microsoft.com/office/drawing/2014/main" id="{F899D06D-AF16-306F-73D5-FC8FAD96530D}"/>
              </a:ext>
            </a:extLst>
          </p:cNvPr>
          <p:cNvSpPr txBox="1"/>
          <p:nvPr/>
        </p:nvSpPr>
        <p:spPr>
          <a:xfrm>
            <a:off x="8118613" y="12077001"/>
            <a:ext cx="81467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A677EEB5-D4AA-D7D9-8123-FDEE8170E892}"/>
              </a:ext>
            </a:extLst>
          </p:cNvPr>
          <p:cNvSpPr txBox="1"/>
          <p:nvPr/>
        </p:nvSpPr>
        <p:spPr>
          <a:xfrm>
            <a:off x="9617417" y="11838474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2" name="!!Bulb5">
            <a:extLst>
              <a:ext uri="{FF2B5EF4-FFF2-40B4-BE49-F238E27FC236}">
                <a16:creationId xmlns:a16="http://schemas.microsoft.com/office/drawing/2014/main" id="{A84B3FD0-3F87-EBE3-3DA7-ADB7BE0BB442}"/>
              </a:ext>
            </a:extLst>
          </p:cNvPr>
          <p:cNvSpPr/>
          <p:nvPr/>
        </p:nvSpPr>
        <p:spPr>
          <a:xfrm rot="10800000">
            <a:off x="1599159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3" name="!!Wire5">
            <a:extLst>
              <a:ext uri="{FF2B5EF4-FFF2-40B4-BE49-F238E27FC236}">
                <a16:creationId xmlns:a16="http://schemas.microsoft.com/office/drawing/2014/main" id="{F655D3A3-CF88-F5AD-106C-DAC034A2CF76}"/>
              </a:ext>
            </a:extLst>
          </p:cNvPr>
          <p:cNvGrpSpPr/>
          <p:nvPr/>
        </p:nvGrpSpPr>
        <p:grpSpPr>
          <a:xfrm>
            <a:off x="16570162" y="-4528155"/>
            <a:ext cx="930323" cy="7500416"/>
            <a:chOff x="16570162" y="-4528155"/>
            <a:chExt cx="930323" cy="7500416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30AE5768-7EF2-C5A1-55E8-CEF3C12DAD73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96DC50F7-72BE-C808-F5CE-6BA506B6B101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1E491182-8778-BB1F-8E83-D7C4329BD900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F26BCF3-9EF5-22BE-1555-C3C51B2E9FF6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" name="!!Bulb6">
            <a:extLst>
              <a:ext uri="{FF2B5EF4-FFF2-40B4-BE49-F238E27FC236}">
                <a16:creationId xmlns:a16="http://schemas.microsoft.com/office/drawing/2014/main" id="{AB543EF4-1FB8-ED28-F53E-2684FB12506F}"/>
              </a:ext>
            </a:extLst>
          </p:cNvPr>
          <p:cNvSpPr/>
          <p:nvPr/>
        </p:nvSpPr>
        <p:spPr>
          <a:xfrm rot="10800000">
            <a:off x="19221062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9" name="!!Wire6">
            <a:extLst>
              <a:ext uri="{FF2B5EF4-FFF2-40B4-BE49-F238E27FC236}">
                <a16:creationId xmlns:a16="http://schemas.microsoft.com/office/drawing/2014/main" id="{F72CC5B8-2D4A-9C34-A60E-012A4787515C}"/>
              </a:ext>
            </a:extLst>
          </p:cNvPr>
          <p:cNvGrpSpPr/>
          <p:nvPr/>
        </p:nvGrpSpPr>
        <p:grpSpPr>
          <a:xfrm>
            <a:off x="19799625" y="-4528155"/>
            <a:ext cx="930323" cy="7500416"/>
            <a:chOff x="19799625" y="-4528155"/>
            <a:chExt cx="930323" cy="7500416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912B1485-49C5-A969-C43A-FDE43640A22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68F747-6E01-6C14-4B3B-5A0942463E8D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ECBAE0C-BDE1-E3BA-2EBB-73590BBA6410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DE6470A-2E35-500E-11D3-11AC40B15635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!!Bulb1">
            <a:extLst>
              <a:ext uri="{FF2B5EF4-FFF2-40B4-BE49-F238E27FC236}">
                <a16:creationId xmlns:a16="http://schemas.microsoft.com/office/drawing/2014/main" id="{4C3C781F-EDA2-31C0-E61F-01426EC5E9A9}"/>
              </a:ext>
            </a:extLst>
          </p:cNvPr>
          <p:cNvSpPr/>
          <p:nvPr/>
        </p:nvSpPr>
        <p:spPr>
          <a:xfrm rot="10800000">
            <a:off x="307373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" name="!!Wire1">
            <a:extLst>
              <a:ext uri="{FF2B5EF4-FFF2-40B4-BE49-F238E27FC236}">
                <a16:creationId xmlns:a16="http://schemas.microsoft.com/office/drawing/2014/main" id="{F44D260E-E873-E88B-E0AD-2DCAD60C1509}"/>
              </a:ext>
            </a:extLst>
          </p:cNvPr>
          <p:cNvGrpSpPr/>
          <p:nvPr/>
        </p:nvGrpSpPr>
        <p:grpSpPr>
          <a:xfrm>
            <a:off x="3652302" y="-4528155"/>
            <a:ext cx="930323" cy="7500416"/>
            <a:chOff x="3652302" y="-4528155"/>
            <a:chExt cx="930323" cy="75004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25562A1-640A-CC35-4C4C-E2CD296CCB6F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AE408D7-9B78-58AA-8553-8E58AFAE8F2F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DB5CA6B-9F7D-C8BF-629E-188498052DB3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CC1074D-A690-088C-4806-BA45C8593B41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!!Bulb2">
            <a:extLst>
              <a:ext uri="{FF2B5EF4-FFF2-40B4-BE49-F238E27FC236}">
                <a16:creationId xmlns:a16="http://schemas.microsoft.com/office/drawing/2014/main" id="{090E11F8-4544-F267-CD19-EAAB97493EDE}"/>
              </a:ext>
            </a:extLst>
          </p:cNvPr>
          <p:cNvSpPr/>
          <p:nvPr/>
        </p:nvSpPr>
        <p:spPr>
          <a:xfrm rot="10800000">
            <a:off x="630320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!!Wire2">
            <a:extLst>
              <a:ext uri="{FF2B5EF4-FFF2-40B4-BE49-F238E27FC236}">
                <a16:creationId xmlns:a16="http://schemas.microsoft.com/office/drawing/2014/main" id="{D467C824-24B7-BC74-8905-FCD4069461E5}"/>
              </a:ext>
            </a:extLst>
          </p:cNvPr>
          <p:cNvGrpSpPr/>
          <p:nvPr/>
        </p:nvGrpSpPr>
        <p:grpSpPr>
          <a:xfrm>
            <a:off x="6881767" y="-4528155"/>
            <a:ext cx="930323" cy="7500416"/>
            <a:chOff x="6881767" y="-4528155"/>
            <a:chExt cx="930323" cy="750041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9ACA1B2-B6C4-239E-2037-EB90D07AE24B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5622CFE-84A6-790B-8E6A-A9FFE7AE4AAB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AC5DA45-A709-6F56-25EA-68F63869709F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13CFFF6-2D41-8AB5-3149-FDF3C4E32582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!!Bulb4">
            <a:extLst>
              <a:ext uri="{FF2B5EF4-FFF2-40B4-BE49-F238E27FC236}">
                <a16:creationId xmlns:a16="http://schemas.microsoft.com/office/drawing/2014/main" id="{0C56807F-72E7-7000-8523-9085C66E4B21}"/>
              </a:ext>
            </a:extLst>
          </p:cNvPr>
          <p:cNvSpPr/>
          <p:nvPr/>
        </p:nvSpPr>
        <p:spPr>
          <a:xfrm rot="10800000">
            <a:off x="12762134" y="5721333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chemeClr val="accent1"/>
          </a:solidFill>
          <a:ln w="76200" cap="flat">
            <a:solidFill>
              <a:schemeClr val="accent2">
                <a:lumMod val="75000"/>
              </a:schemeClr>
            </a:solidFill>
            <a:prstDash val="solid"/>
            <a:miter/>
          </a:ln>
          <a:effectLst>
            <a:glow rad="444500">
              <a:schemeClr val="accent2">
                <a:alpha val="20000"/>
              </a:schemeClr>
            </a:glo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15" name="!!Wire4">
            <a:extLst>
              <a:ext uri="{FF2B5EF4-FFF2-40B4-BE49-F238E27FC236}">
                <a16:creationId xmlns:a16="http://schemas.microsoft.com/office/drawing/2014/main" id="{DC915401-7988-182D-070A-F3A8EB22CB9C}"/>
              </a:ext>
            </a:extLst>
          </p:cNvPr>
          <p:cNvGrpSpPr/>
          <p:nvPr/>
        </p:nvGrpSpPr>
        <p:grpSpPr>
          <a:xfrm>
            <a:off x="13340697" y="-1846651"/>
            <a:ext cx="930323" cy="7500416"/>
            <a:chOff x="13340697" y="-4528155"/>
            <a:chExt cx="930323" cy="750041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A7E942F-8463-D6D8-023F-FF15F621023F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CEC554B-1E73-D14F-2D22-329BF87DCF2B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CC2CD3B-3C81-5580-D5CA-99048F80C950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BC47067-2960-EE7B-9DA0-40C10F8F5D94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!!Bulb3">
            <a:extLst>
              <a:ext uri="{FF2B5EF4-FFF2-40B4-BE49-F238E27FC236}">
                <a16:creationId xmlns:a16="http://schemas.microsoft.com/office/drawing/2014/main" id="{9FE95E1A-F2B8-555D-1091-67A4F71AAF17}"/>
              </a:ext>
            </a:extLst>
          </p:cNvPr>
          <p:cNvSpPr/>
          <p:nvPr/>
        </p:nvSpPr>
        <p:spPr>
          <a:xfrm rot="10800000">
            <a:off x="953266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7" name="!!Wire3">
            <a:extLst>
              <a:ext uri="{FF2B5EF4-FFF2-40B4-BE49-F238E27FC236}">
                <a16:creationId xmlns:a16="http://schemas.microsoft.com/office/drawing/2014/main" id="{3B8A4B64-76DB-8FF4-6AC9-8061CABD33F5}"/>
              </a:ext>
            </a:extLst>
          </p:cNvPr>
          <p:cNvGrpSpPr/>
          <p:nvPr/>
        </p:nvGrpSpPr>
        <p:grpSpPr>
          <a:xfrm>
            <a:off x="10111232" y="-4528155"/>
            <a:ext cx="930323" cy="7500416"/>
            <a:chOff x="10111232" y="-4528155"/>
            <a:chExt cx="930323" cy="750041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E04E24F-B8F9-8D6F-6F60-B44248270538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E4D1118-3B7E-89D9-AF0F-FC83AC995AA2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01E176A-07C6-EE39-D5E5-B8095F9E10C2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55A44D2-AE8C-2FA2-FBE0-AAA1F26898FB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1549563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8FB8474F-51ED-7A83-AA8B-11B3AA5494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grpSp>
        <p:nvGrpSpPr>
          <p:cNvPr id="40" name="!!Text">
            <a:extLst>
              <a:ext uri="{FF2B5EF4-FFF2-40B4-BE49-F238E27FC236}">
                <a16:creationId xmlns:a16="http://schemas.microsoft.com/office/drawing/2014/main" id="{1FC8A5B9-4471-EA89-628C-D71C1D527762}"/>
              </a:ext>
            </a:extLst>
          </p:cNvPr>
          <p:cNvGrpSpPr/>
          <p:nvPr/>
        </p:nvGrpSpPr>
        <p:grpSpPr>
          <a:xfrm>
            <a:off x="15991599" y="8620162"/>
            <a:ext cx="2929379" cy="2227844"/>
            <a:chOff x="3202479" y="8990009"/>
            <a:chExt cx="2929379" cy="2227844"/>
          </a:xfrm>
        </p:grpSpPr>
        <p:sp>
          <p:nvSpPr>
            <p:cNvPr id="41" name="!!Text3">
              <a:extLst>
                <a:ext uri="{FF2B5EF4-FFF2-40B4-BE49-F238E27FC236}">
                  <a16:creationId xmlns:a16="http://schemas.microsoft.com/office/drawing/2014/main" id="{40EA61D7-7802-4C8B-2F5F-C167CE81E92B}"/>
                </a:ext>
              </a:extLst>
            </p:cNvPr>
            <p:cNvSpPr txBox="1"/>
            <p:nvPr/>
          </p:nvSpPr>
          <p:spPr>
            <a:xfrm flipH="1">
              <a:off x="3202479" y="8990009"/>
              <a:ext cx="292937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accent2"/>
                  </a:solidFill>
                  <a:latin typeface="+mj-lt"/>
                </a:rPr>
                <a:t>IDEA 05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!!Text2">
              <a:extLst>
                <a:ext uri="{FF2B5EF4-FFF2-40B4-BE49-F238E27FC236}">
                  <a16:creationId xmlns:a16="http://schemas.microsoft.com/office/drawing/2014/main" id="{55EC0375-985E-E194-09CE-3B5D0519474E}"/>
                </a:ext>
              </a:extLst>
            </p:cNvPr>
            <p:cNvSpPr txBox="1"/>
            <p:nvPr/>
          </p:nvSpPr>
          <p:spPr>
            <a:xfrm flipH="1">
              <a:off x="3202479" y="9520385"/>
              <a:ext cx="29293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!!Text1">
              <a:extLst>
                <a:ext uri="{FF2B5EF4-FFF2-40B4-BE49-F238E27FC236}">
                  <a16:creationId xmlns:a16="http://schemas.microsoft.com/office/drawing/2014/main" id="{39759C9F-E70B-8DEE-2F1E-007D5EB14133}"/>
                </a:ext>
              </a:extLst>
            </p:cNvPr>
            <p:cNvSpPr txBox="1"/>
            <p:nvPr/>
          </p:nvSpPr>
          <p:spPr>
            <a:xfrm flipH="1">
              <a:off x="3202479" y="10202190"/>
              <a:ext cx="292937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4" name="!!MainTitle1">
            <a:extLst>
              <a:ext uri="{FF2B5EF4-FFF2-40B4-BE49-F238E27FC236}">
                <a16:creationId xmlns:a16="http://schemas.microsoft.com/office/drawing/2014/main" id="{F899D06D-AF16-306F-73D5-FC8FAD96530D}"/>
              </a:ext>
            </a:extLst>
          </p:cNvPr>
          <p:cNvSpPr txBox="1"/>
          <p:nvPr/>
        </p:nvSpPr>
        <p:spPr>
          <a:xfrm>
            <a:off x="8118613" y="12077001"/>
            <a:ext cx="81467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A677EEB5-D4AA-D7D9-8123-FDEE8170E892}"/>
              </a:ext>
            </a:extLst>
          </p:cNvPr>
          <p:cNvSpPr txBox="1"/>
          <p:nvPr/>
        </p:nvSpPr>
        <p:spPr>
          <a:xfrm>
            <a:off x="9617417" y="11838474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8" name="!!Bulb6">
            <a:extLst>
              <a:ext uri="{FF2B5EF4-FFF2-40B4-BE49-F238E27FC236}">
                <a16:creationId xmlns:a16="http://schemas.microsoft.com/office/drawing/2014/main" id="{AB543EF4-1FB8-ED28-F53E-2684FB12506F}"/>
              </a:ext>
            </a:extLst>
          </p:cNvPr>
          <p:cNvSpPr/>
          <p:nvPr/>
        </p:nvSpPr>
        <p:spPr>
          <a:xfrm rot="10800000">
            <a:off x="19221062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9" name="!!Wire6">
            <a:extLst>
              <a:ext uri="{FF2B5EF4-FFF2-40B4-BE49-F238E27FC236}">
                <a16:creationId xmlns:a16="http://schemas.microsoft.com/office/drawing/2014/main" id="{F72CC5B8-2D4A-9C34-A60E-012A4787515C}"/>
              </a:ext>
            </a:extLst>
          </p:cNvPr>
          <p:cNvGrpSpPr/>
          <p:nvPr/>
        </p:nvGrpSpPr>
        <p:grpSpPr>
          <a:xfrm>
            <a:off x="19799625" y="-4528155"/>
            <a:ext cx="930323" cy="7500416"/>
            <a:chOff x="19799625" y="-4528155"/>
            <a:chExt cx="930323" cy="7500416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912B1485-49C5-A969-C43A-FDE43640A22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68F747-6E01-6C14-4B3B-5A0942463E8D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ECBAE0C-BDE1-E3BA-2EBB-73590BBA6410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DE6470A-2E35-500E-11D3-11AC40B15635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!!Bulb1">
            <a:extLst>
              <a:ext uri="{FF2B5EF4-FFF2-40B4-BE49-F238E27FC236}">
                <a16:creationId xmlns:a16="http://schemas.microsoft.com/office/drawing/2014/main" id="{4C3C781F-EDA2-31C0-E61F-01426EC5E9A9}"/>
              </a:ext>
            </a:extLst>
          </p:cNvPr>
          <p:cNvSpPr/>
          <p:nvPr/>
        </p:nvSpPr>
        <p:spPr>
          <a:xfrm rot="10800000">
            <a:off x="307373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" name="!!Wire1">
            <a:extLst>
              <a:ext uri="{FF2B5EF4-FFF2-40B4-BE49-F238E27FC236}">
                <a16:creationId xmlns:a16="http://schemas.microsoft.com/office/drawing/2014/main" id="{F44D260E-E873-E88B-E0AD-2DCAD60C1509}"/>
              </a:ext>
            </a:extLst>
          </p:cNvPr>
          <p:cNvGrpSpPr/>
          <p:nvPr/>
        </p:nvGrpSpPr>
        <p:grpSpPr>
          <a:xfrm>
            <a:off x="3652302" y="-4528155"/>
            <a:ext cx="930323" cy="7500416"/>
            <a:chOff x="3652302" y="-4528155"/>
            <a:chExt cx="930323" cy="75004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25562A1-640A-CC35-4C4C-E2CD296CCB6F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AE408D7-9B78-58AA-8553-8E58AFAE8F2F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DB5CA6B-9F7D-C8BF-629E-188498052DB3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CC1074D-A690-088C-4806-BA45C8593B41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!!Bulb2">
            <a:extLst>
              <a:ext uri="{FF2B5EF4-FFF2-40B4-BE49-F238E27FC236}">
                <a16:creationId xmlns:a16="http://schemas.microsoft.com/office/drawing/2014/main" id="{090E11F8-4544-F267-CD19-EAAB97493EDE}"/>
              </a:ext>
            </a:extLst>
          </p:cNvPr>
          <p:cNvSpPr/>
          <p:nvPr/>
        </p:nvSpPr>
        <p:spPr>
          <a:xfrm rot="10800000">
            <a:off x="630320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!!Wire2">
            <a:extLst>
              <a:ext uri="{FF2B5EF4-FFF2-40B4-BE49-F238E27FC236}">
                <a16:creationId xmlns:a16="http://schemas.microsoft.com/office/drawing/2014/main" id="{D467C824-24B7-BC74-8905-FCD4069461E5}"/>
              </a:ext>
            </a:extLst>
          </p:cNvPr>
          <p:cNvGrpSpPr/>
          <p:nvPr/>
        </p:nvGrpSpPr>
        <p:grpSpPr>
          <a:xfrm>
            <a:off x="6881767" y="-4528155"/>
            <a:ext cx="930323" cy="7500416"/>
            <a:chOff x="6881767" y="-4528155"/>
            <a:chExt cx="930323" cy="750041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9ACA1B2-B6C4-239E-2037-EB90D07AE24B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5622CFE-84A6-790B-8E6A-A9FFE7AE4AAB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AC5DA45-A709-6F56-25EA-68F63869709F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13CFFF6-2D41-8AB5-3149-FDF3C4E32582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!!Bulb3">
            <a:extLst>
              <a:ext uri="{FF2B5EF4-FFF2-40B4-BE49-F238E27FC236}">
                <a16:creationId xmlns:a16="http://schemas.microsoft.com/office/drawing/2014/main" id="{9FE95E1A-F2B8-555D-1091-67A4F71AAF17}"/>
              </a:ext>
            </a:extLst>
          </p:cNvPr>
          <p:cNvSpPr/>
          <p:nvPr/>
        </p:nvSpPr>
        <p:spPr>
          <a:xfrm rot="10800000">
            <a:off x="953266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7" name="!!Wire3">
            <a:extLst>
              <a:ext uri="{FF2B5EF4-FFF2-40B4-BE49-F238E27FC236}">
                <a16:creationId xmlns:a16="http://schemas.microsoft.com/office/drawing/2014/main" id="{3B8A4B64-76DB-8FF4-6AC9-8061CABD33F5}"/>
              </a:ext>
            </a:extLst>
          </p:cNvPr>
          <p:cNvGrpSpPr/>
          <p:nvPr/>
        </p:nvGrpSpPr>
        <p:grpSpPr>
          <a:xfrm>
            <a:off x="10111232" y="-4528155"/>
            <a:ext cx="930323" cy="7500416"/>
            <a:chOff x="10111232" y="-4528155"/>
            <a:chExt cx="930323" cy="750041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E04E24F-B8F9-8D6F-6F60-B44248270538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E4D1118-3B7E-89D9-AF0F-FC83AC995AA2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01E176A-07C6-EE39-D5E5-B8095F9E10C2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55A44D2-AE8C-2FA2-FBE0-AAA1F26898FB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!!Bulb4">
            <a:extLst>
              <a:ext uri="{FF2B5EF4-FFF2-40B4-BE49-F238E27FC236}">
                <a16:creationId xmlns:a16="http://schemas.microsoft.com/office/drawing/2014/main" id="{F9D17AD4-9892-E286-D0BE-89AE6CED489C}"/>
              </a:ext>
            </a:extLst>
          </p:cNvPr>
          <p:cNvSpPr/>
          <p:nvPr/>
        </p:nvSpPr>
        <p:spPr>
          <a:xfrm rot="10800000">
            <a:off x="1276213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1" name="!!Wire4">
            <a:extLst>
              <a:ext uri="{FF2B5EF4-FFF2-40B4-BE49-F238E27FC236}">
                <a16:creationId xmlns:a16="http://schemas.microsoft.com/office/drawing/2014/main" id="{08FBBB0D-569D-D18F-33F7-29EAB17E38C7}"/>
              </a:ext>
            </a:extLst>
          </p:cNvPr>
          <p:cNvGrpSpPr/>
          <p:nvPr/>
        </p:nvGrpSpPr>
        <p:grpSpPr>
          <a:xfrm>
            <a:off x="13340697" y="-4528155"/>
            <a:ext cx="930323" cy="7500416"/>
            <a:chOff x="13340697" y="-4528155"/>
            <a:chExt cx="930323" cy="750041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2399B84-70A8-952C-02EB-465C130985F8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2875F9E-A5A0-09EE-4D4A-A4C883AD2E25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20BD81A-A25C-C814-86AD-3F9BB41820CD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CE37CED-F4B5-FB8F-38FC-5FFE5939C7E6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" name="!!Bulb5">
            <a:extLst>
              <a:ext uri="{FF2B5EF4-FFF2-40B4-BE49-F238E27FC236}">
                <a16:creationId xmlns:a16="http://schemas.microsoft.com/office/drawing/2014/main" id="{19F2CCF8-B4CB-91F7-5D9B-72DF9A62CC89}"/>
              </a:ext>
            </a:extLst>
          </p:cNvPr>
          <p:cNvSpPr/>
          <p:nvPr/>
        </p:nvSpPr>
        <p:spPr>
          <a:xfrm rot="10800000">
            <a:off x="15991599" y="5721333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chemeClr val="accent1"/>
          </a:solidFill>
          <a:ln w="76200" cap="flat">
            <a:solidFill>
              <a:schemeClr val="accent2">
                <a:lumMod val="75000"/>
              </a:schemeClr>
            </a:solidFill>
            <a:prstDash val="solid"/>
            <a:miter/>
          </a:ln>
          <a:effectLst>
            <a:glow rad="444500">
              <a:schemeClr val="accent2">
                <a:alpha val="20000"/>
              </a:schemeClr>
            </a:glo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33" name="!!Wire5">
            <a:extLst>
              <a:ext uri="{FF2B5EF4-FFF2-40B4-BE49-F238E27FC236}">
                <a16:creationId xmlns:a16="http://schemas.microsoft.com/office/drawing/2014/main" id="{B0A92F21-8475-5D73-9EA1-63803689A410}"/>
              </a:ext>
            </a:extLst>
          </p:cNvPr>
          <p:cNvGrpSpPr/>
          <p:nvPr/>
        </p:nvGrpSpPr>
        <p:grpSpPr>
          <a:xfrm>
            <a:off x="16570162" y="-1846651"/>
            <a:ext cx="930323" cy="7500416"/>
            <a:chOff x="16570162" y="-4528155"/>
            <a:chExt cx="930323" cy="7500416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A2113CE-0503-265D-EFBB-10F924F396AB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F2D7196-0FFE-1206-DB63-96558472619D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C6A0B63-DCA7-1762-F033-A8852878EAFF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7FF6F01-B2A3-F7FD-3878-241D1821CFF4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6619931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8FB8474F-51ED-7A83-AA8B-11B3AA5494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grpSp>
        <p:nvGrpSpPr>
          <p:cNvPr id="40" name="!!Text">
            <a:extLst>
              <a:ext uri="{FF2B5EF4-FFF2-40B4-BE49-F238E27FC236}">
                <a16:creationId xmlns:a16="http://schemas.microsoft.com/office/drawing/2014/main" id="{1FC8A5B9-4471-EA89-628C-D71C1D527762}"/>
              </a:ext>
            </a:extLst>
          </p:cNvPr>
          <p:cNvGrpSpPr/>
          <p:nvPr/>
        </p:nvGrpSpPr>
        <p:grpSpPr>
          <a:xfrm>
            <a:off x="19221062" y="8620162"/>
            <a:ext cx="2929379" cy="2227844"/>
            <a:chOff x="3202479" y="8990009"/>
            <a:chExt cx="2929379" cy="2227844"/>
          </a:xfrm>
        </p:grpSpPr>
        <p:sp>
          <p:nvSpPr>
            <p:cNvPr id="41" name="!!Text3">
              <a:extLst>
                <a:ext uri="{FF2B5EF4-FFF2-40B4-BE49-F238E27FC236}">
                  <a16:creationId xmlns:a16="http://schemas.microsoft.com/office/drawing/2014/main" id="{40EA61D7-7802-4C8B-2F5F-C167CE81E92B}"/>
                </a:ext>
              </a:extLst>
            </p:cNvPr>
            <p:cNvSpPr txBox="1"/>
            <p:nvPr/>
          </p:nvSpPr>
          <p:spPr>
            <a:xfrm flipH="1">
              <a:off x="3202479" y="8990009"/>
              <a:ext cx="292937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accent2"/>
                  </a:solidFill>
                  <a:latin typeface="+mj-lt"/>
                </a:rPr>
                <a:t>IDEA 06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!!Text2">
              <a:extLst>
                <a:ext uri="{FF2B5EF4-FFF2-40B4-BE49-F238E27FC236}">
                  <a16:creationId xmlns:a16="http://schemas.microsoft.com/office/drawing/2014/main" id="{55EC0375-985E-E194-09CE-3B5D0519474E}"/>
                </a:ext>
              </a:extLst>
            </p:cNvPr>
            <p:cNvSpPr txBox="1"/>
            <p:nvPr/>
          </p:nvSpPr>
          <p:spPr>
            <a:xfrm flipH="1">
              <a:off x="3202479" y="9520385"/>
              <a:ext cx="29293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!!Text1">
              <a:extLst>
                <a:ext uri="{FF2B5EF4-FFF2-40B4-BE49-F238E27FC236}">
                  <a16:creationId xmlns:a16="http://schemas.microsoft.com/office/drawing/2014/main" id="{39759C9F-E70B-8DEE-2F1E-007D5EB14133}"/>
                </a:ext>
              </a:extLst>
            </p:cNvPr>
            <p:cNvSpPr txBox="1"/>
            <p:nvPr/>
          </p:nvSpPr>
          <p:spPr>
            <a:xfrm flipH="1">
              <a:off x="3202479" y="10202190"/>
              <a:ext cx="292937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4" name="!!MainTitle1">
            <a:extLst>
              <a:ext uri="{FF2B5EF4-FFF2-40B4-BE49-F238E27FC236}">
                <a16:creationId xmlns:a16="http://schemas.microsoft.com/office/drawing/2014/main" id="{F899D06D-AF16-306F-73D5-FC8FAD96530D}"/>
              </a:ext>
            </a:extLst>
          </p:cNvPr>
          <p:cNvSpPr txBox="1"/>
          <p:nvPr/>
        </p:nvSpPr>
        <p:spPr>
          <a:xfrm>
            <a:off x="8118613" y="12077001"/>
            <a:ext cx="81467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A677EEB5-D4AA-D7D9-8123-FDEE8170E892}"/>
              </a:ext>
            </a:extLst>
          </p:cNvPr>
          <p:cNvSpPr txBox="1"/>
          <p:nvPr/>
        </p:nvSpPr>
        <p:spPr>
          <a:xfrm>
            <a:off x="9617417" y="11838474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" name="!!Bulb1">
            <a:extLst>
              <a:ext uri="{FF2B5EF4-FFF2-40B4-BE49-F238E27FC236}">
                <a16:creationId xmlns:a16="http://schemas.microsoft.com/office/drawing/2014/main" id="{4C3C781F-EDA2-31C0-E61F-01426EC5E9A9}"/>
              </a:ext>
            </a:extLst>
          </p:cNvPr>
          <p:cNvSpPr/>
          <p:nvPr/>
        </p:nvSpPr>
        <p:spPr>
          <a:xfrm rot="10800000">
            <a:off x="307373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" name="!!Wire1">
            <a:extLst>
              <a:ext uri="{FF2B5EF4-FFF2-40B4-BE49-F238E27FC236}">
                <a16:creationId xmlns:a16="http://schemas.microsoft.com/office/drawing/2014/main" id="{F44D260E-E873-E88B-E0AD-2DCAD60C1509}"/>
              </a:ext>
            </a:extLst>
          </p:cNvPr>
          <p:cNvGrpSpPr/>
          <p:nvPr/>
        </p:nvGrpSpPr>
        <p:grpSpPr>
          <a:xfrm>
            <a:off x="3652302" y="-4528155"/>
            <a:ext cx="930323" cy="7500416"/>
            <a:chOff x="3652302" y="-4528155"/>
            <a:chExt cx="930323" cy="75004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25562A1-640A-CC35-4C4C-E2CD296CCB6F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AE408D7-9B78-58AA-8553-8E58AFAE8F2F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DB5CA6B-9F7D-C8BF-629E-188498052DB3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CC1074D-A690-088C-4806-BA45C8593B41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!!Bulb2">
            <a:extLst>
              <a:ext uri="{FF2B5EF4-FFF2-40B4-BE49-F238E27FC236}">
                <a16:creationId xmlns:a16="http://schemas.microsoft.com/office/drawing/2014/main" id="{090E11F8-4544-F267-CD19-EAAB97493EDE}"/>
              </a:ext>
            </a:extLst>
          </p:cNvPr>
          <p:cNvSpPr/>
          <p:nvPr/>
        </p:nvSpPr>
        <p:spPr>
          <a:xfrm rot="10800000">
            <a:off x="630320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!!Wire2">
            <a:extLst>
              <a:ext uri="{FF2B5EF4-FFF2-40B4-BE49-F238E27FC236}">
                <a16:creationId xmlns:a16="http://schemas.microsoft.com/office/drawing/2014/main" id="{D467C824-24B7-BC74-8905-FCD4069461E5}"/>
              </a:ext>
            </a:extLst>
          </p:cNvPr>
          <p:cNvGrpSpPr/>
          <p:nvPr/>
        </p:nvGrpSpPr>
        <p:grpSpPr>
          <a:xfrm>
            <a:off x="6881767" y="-4528155"/>
            <a:ext cx="930323" cy="7500416"/>
            <a:chOff x="6881767" y="-4528155"/>
            <a:chExt cx="930323" cy="750041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9ACA1B2-B6C4-239E-2037-EB90D07AE24B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5622CFE-84A6-790B-8E6A-A9FFE7AE4AAB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AC5DA45-A709-6F56-25EA-68F63869709F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13CFFF6-2D41-8AB5-3149-FDF3C4E32582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!!Bulb3">
            <a:extLst>
              <a:ext uri="{FF2B5EF4-FFF2-40B4-BE49-F238E27FC236}">
                <a16:creationId xmlns:a16="http://schemas.microsoft.com/office/drawing/2014/main" id="{9FE95E1A-F2B8-555D-1091-67A4F71AAF17}"/>
              </a:ext>
            </a:extLst>
          </p:cNvPr>
          <p:cNvSpPr/>
          <p:nvPr/>
        </p:nvSpPr>
        <p:spPr>
          <a:xfrm rot="10800000">
            <a:off x="953266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7" name="!!Wire3">
            <a:extLst>
              <a:ext uri="{FF2B5EF4-FFF2-40B4-BE49-F238E27FC236}">
                <a16:creationId xmlns:a16="http://schemas.microsoft.com/office/drawing/2014/main" id="{3B8A4B64-76DB-8FF4-6AC9-8061CABD33F5}"/>
              </a:ext>
            </a:extLst>
          </p:cNvPr>
          <p:cNvGrpSpPr/>
          <p:nvPr/>
        </p:nvGrpSpPr>
        <p:grpSpPr>
          <a:xfrm>
            <a:off x="10111232" y="-4528155"/>
            <a:ext cx="930323" cy="7500416"/>
            <a:chOff x="10111232" y="-4528155"/>
            <a:chExt cx="930323" cy="750041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E04E24F-B8F9-8D6F-6F60-B44248270538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E4D1118-3B7E-89D9-AF0F-FC83AC995AA2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01E176A-07C6-EE39-D5E5-B8095F9E10C2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55A44D2-AE8C-2FA2-FBE0-AAA1F26898FB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!!Bulb4">
            <a:extLst>
              <a:ext uri="{FF2B5EF4-FFF2-40B4-BE49-F238E27FC236}">
                <a16:creationId xmlns:a16="http://schemas.microsoft.com/office/drawing/2014/main" id="{F9D17AD4-9892-E286-D0BE-89AE6CED489C}"/>
              </a:ext>
            </a:extLst>
          </p:cNvPr>
          <p:cNvSpPr/>
          <p:nvPr/>
        </p:nvSpPr>
        <p:spPr>
          <a:xfrm rot="10800000">
            <a:off x="1276213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1" name="!!Wire4">
            <a:extLst>
              <a:ext uri="{FF2B5EF4-FFF2-40B4-BE49-F238E27FC236}">
                <a16:creationId xmlns:a16="http://schemas.microsoft.com/office/drawing/2014/main" id="{08FBBB0D-569D-D18F-33F7-29EAB17E38C7}"/>
              </a:ext>
            </a:extLst>
          </p:cNvPr>
          <p:cNvGrpSpPr/>
          <p:nvPr/>
        </p:nvGrpSpPr>
        <p:grpSpPr>
          <a:xfrm>
            <a:off x="13340697" y="-4528155"/>
            <a:ext cx="930323" cy="7500416"/>
            <a:chOff x="13340697" y="-4528155"/>
            <a:chExt cx="930323" cy="750041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2399B84-70A8-952C-02EB-465C130985F8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2875F9E-A5A0-09EE-4D4A-A4C883AD2E25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20BD81A-A25C-C814-86AD-3F9BB41820CD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CE37CED-F4B5-FB8F-38FC-5FFE5939C7E6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!!Bulb6">
            <a:extLst>
              <a:ext uri="{FF2B5EF4-FFF2-40B4-BE49-F238E27FC236}">
                <a16:creationId xmlns:a16="http://schemas.microsoft.com/office/drawing/2014/main" id="{7AE893C0-C538-C348-64A0-095C8758A893}"/>
              </a:ext>
            </a:extLst>
          </p:cNvPr>
          <p:cNvSpPr/>
          <p:nvPr/>
        </p:nvSpPr>
        <p:spPr>
          <a:xfrm rot="10800000">
            <a:off x="19221062" y="5721333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chemeClr val="accent1"/>
          </a:solidFill>
          <a:ln w="76200" cap="flat">
            <a:solidFill>
              <a:schemeClr val="accent2">
                <a:lumMod val="75000"/>
              </a:schemeClr>
            </a:solidFill>
            <a:prstDash val="solid"/>
            <a:miter/>
          </a:ln>
          <a:effectLst>
            <a:glow rad="444500">
              <a:schemeClr val="accent2">
                <a:alpha val="20000"/>
              </a:schemeClr>
            </a:glo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15" name="!!Wire6">
            <a:extLst>
              <a:ext uri="{FF2B5EF4-FFF2-40B4-BE49-F238E27FC236}">
                <a16:creationId xmlns:a16="http://schemas.microsoft.com/office/drawing/2014/main" id="{6F057D3A-1B73-3FA3-4D34-C18D36756E77}"/>
              </a:ext>
            </a:extLst>
          </p:cNvPr>
          <p:cNvGrpSpPr/>
          <p:nvPr/>
        </p:nvGrpSpPr>
        <p:grpSpPr>
          <a:xfrm>
            <a:off x="19799625" y="-1846651"/>
            <a:ext cx="930323" cy="7500416"/>
            <a:chOff x="19799625" y="-4528155"/>
            <a:chExt cx="930323" cy="750041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159CA37-2285-28C3-BFC4-876840D848B3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4F5767B-C60D-A08A-548D-5B69225EAF50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B22F214-773B-2C08-61B3-049EB1717CEA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645B3B2-D897-E300-5710-0B7A8069D4F2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" name="!!Bulb5">
            <a:extLst>
              <a:ext uri="{FF2B5EF4-FFF2-40B4-BE49-F238E27FC236}">
                <a16:creationId xmlns:a16="http://schemas.microsoft.com/office/drawing/2014/main" id="{F35458CF-1F96-C40C-81CD-0F079A926A83}"/>
              </a:ext>
            </a:extLst>
          </p:cNvPr>
          <p:cNvSpPr/>
          <p:nvPr/>
        </p:nvSpPr>
        <p:spPr>
          <a:xfrm rot="10800000">
            <a:off x="1599159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9" name="!!Wire5">
            <a:extLst>
              <a:ext uri="{FF2B5EF4-FFF2-40B4-BE49-F238E27FC236}">
                <a16:creationId xmlns:a16="http://schemas.microsoft.com/office/drawing/2014/main" id="{8B90727D-022E-ABF3-EBC8-781889C0F4A3}"/>
              </a:ext>
            </a:extLst>
          </p:cNvPr>
          <p:cNvGrpSpPr/>
          <p:nvPr/>
        </p:nvGrpSpPr>
        <p:grpSpPr>
          <a:xfrm>
            <a:off x="16570162" y="-4528155"/>
            <a:ext cx="930323" cy="7500416"/>
            <a:chOff x="16570162" y="-4528155"/>
            <a:chExt cx="930323" cy="7500416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2F4D45E-BFD3-1D82-A1B2-A4EA0D6C0E49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91B547A-1704-A82A-DB8B-3E6517961471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D03A7B8-5A1A-868E-58CC-176C6BB48475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6E0082F-3335-5A90-9F1B-9BD12B7A66E1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8518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9F8A10-1E14-6F7F-3880-7AAE588F9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3FBFA5ED-6504-6C22-D48C-534F227DA62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sp>
        <p:nvSpPr>
          <p:cNvPr id="185" name="!!MainTitle1">
            <a:extLst>
              <a:ext uri="{FF2B5EF4-FFF2-40B4-BE49-F238E27FC236}">
                <a16:creationId xmlns:a16="http://schemas.microsoft.com/office/drawing/2014/main" id="{0D57F785-2054-6022-6011-ED485396548E}"/>
              </a:ext>
            </a:extLst>
          </p:cNvPr>
          <p:cNvSpPr txBox="1"/>
          <p:nvPr/>
        </p:nvSpPr>
        <p:spPr>
          <a:xfrm>
            <a:off x="4775552" y="6858000"/>
            <a:ext cx="14832907" cy="221599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38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138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13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86" name="!!SubTitle">
            <a:extLst>
              <a:ext uri="{FF2B5EF4-FFF2-40B4-BE49-F238E27FC236}">
                <a16:creationId xmlns:a16="http://schemas.microsoft.com/office/drawing/2014/main" id="{4DAD0428-184B-2BFE-9703-EEC5B5989382}"/>
              </a:ext>
            </a:extLst>
          </p:cNvPr>
          <p:cNvSpPr txBox="1"/>
          <p:nvPr/>
        </p:nvSpPr>
        <p:spPr>
          <a:xfrm>
            <a:off x="8055295" y="9170711"/>
            <a:ext cx="827341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accent6"/>
                </a:solidFill>
                <a:latin typeface="+mj-lt"/>
              </a:rPr>
              <a:t>we sell </a:t>
            </a:r>
            <a:r>
              <a:rPr lang="en-US" sz="3200" b="1" dirty="0">
                <a:solidFill>
                  <a:schemeClr val="accent6"/>
                </a:solidFill>
                <a:latin typeface="+mj-lt"/>
              </a:rPr>
              <a:t>CONFIDENCE</a:t>
            </a:r>
            <a:r>
              <a:rPr lang="en-US" sz="3200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en-US" sz="4000" dirty="0">
                <a:solidFill>
                  <a:schemeClr val="accent6"/>
                </a:solidFill>
                <a:latin typeface="+mj-lt"/>
              </a:rPr>
              <a:t>not templates</a:t>
            </a:r>
            <a:endParaRPr kumimoji="0" lang="en-US" sz="4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" name="!!Bulb1">
            <a:extLst>
              <a:ext uri="{FF2B5EF4-FFF2-40B4-BE49-F238E27FC236}">
                <a16:creationId xmlns:a16="http://schemas.microsoft.com/office/drawing/2014/main" id="{581FDDB2-539D-1E60-5748-AF3690886279}"/>
              </a:ext>
            </a:extLst>
          </p:cNvPr>
          <p:cNvSpPr/>
          <p:nvPr/>
        </p:nvSpPr>
        <p:spPr>
          <a:xfrm rot="10800000">
            <a:off x="307373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!!Wire1">
            <a:extLst>
              <a:ext uri="{FF2B5EF4-FFF2-40B4-BE49-F238E27FC236}">
                <a16:creationId xmlns:a16="http://schemas.microsoft.com/office/drawing/2014/main" id="{7DAD73BB-812E-3A9B-E032-CF7DDEE560D5}"/>
              </a:ext>
            </a:extLst>
          </p:cNvPr>
          <p:cNvGrpSpPr/>
          <p:nvPr/>
        </p:nvGrpSpPr>
        <p:grpSpPr>
          <a:xfrm>
            <a:off x="3652302" y="-4528155"/>
            <a:ext cx="930323" cy="7500416"/>
            <a:chOff x="3652302" y="-4528155"/>
            <a:chExt cx="930323" cy="750041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90366F28-364B-3DD2-8505-95171270A220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B6DB5D8-027A-2C6F-CC28-24216EC59FE5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663676A-C551-DE7B-A272-B817A860507E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D05421-7EEB-185D-20B5-394A097615E5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!!Bulb2">
            <a:extLst>
              <a:ext uri="{FF2B5EF4-FFF2-40B4-BE49-F238E27FC236}">
                <a16:creationId xmlns:a16="http://schemas.microsoft.com/office/drawing/2014/main" id="{81570D31-1087-F3D7-5389-A9BB33EADAF0}"/>
              </a:ext>
            </a:extLst>
          </p:cNvPr>
          <p:cNvSpPr/>
          <p:nvPr/>
        </p:nvSpPr>
        <p:spPr>
          <a:xfrm rot="10800000">
            <a:off x="630320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" name="!!Wire2">
            <a:extLst>
              <a:ext uri="{FF2B5EF4-FFF2-40B4-BE49-F238E27FC236}">
                <a16:creationId xmlns:a16="http://schemas.microsoft.com/office/drawing/2014/main" id="{3550CBC3-11E5-CB96-AE71-D60AB5D69CC1}"/>
              </a:ext>
            </a:extLst>
          </p:cNvPr>
          <p:cNvGrpSpPr/>
          <p:nvPr/>
        </p:nvGrpSpPr>
        <p:grpSpPr>
          <a:xfrm>
            <a:off x="6881767" y="-4528155"/>
            <a:ext cx="930323" cy="7500416"/>
            <a:chOff x="6881767" y="-4528155"/>
            <a:chExt cx="930323" cy="75004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A99BA04-46AC-B5D2-F5DB-E132C734271A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29F401E-005B-3264-01A9-03B285DA34B9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D9988E0-B9D1-64FF-4343-A7BD61B8C692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579E304-6DE2-582C-F2BA-4795F34E6C52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!!Bulb3">
            <a:extLst>
              <a:ext uri="{FF2B5EF4-FFF2-40B4-BE49-F238E27FC236}">
                <a16:creationId xmlns:a16="http://schemas.microsoft.com/office/drawing/2014/main" id="{E2C300C1-0422-2386-960C-64D2BC15F93B}"/>
              </a:ext>
            </a:extLst>
          </p:cNvPr>
          <p:cNvSpPr/>
          <p:nvPr/>
        </p:nvSpPr>
        <p:spPr>
          <a:xfrm rot="10800000">
            <a:off x="953266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5" name="!!Wire3">
            <a:extLst>
              <a:ext uri="{FF2B5EF4-FFF2-40B4-BE49-F238E27FC236}">
                <a16:creationId xmlns:a16="http://schemas.microsoft.com/office/drawing/2014/main" id="{58F3EDDC-9469-03F2-2AD5-BDD8CC9CD555}"/>
              </a:ext>
            </a:extLst>
          </p:cNvPr>
          <p:cNvGrpSpPr/>
          <p:nvPr/>
        </p:nvGrpSpPr>
        <p:grpSpPr>
          <a:xfrm>
            <a:off x="10111232" y="-4528155"/>
            <a:ext cx="930323" cy="7500416"/>
            <a:chOff x="10111232" y="-4528155"/>
            <a:chExt cx="930323" cy="750041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256080A-BEAB-5872-A66A-1998F83AFBC1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893EEED-E373-E345-E7D5-FB5D3C84B89B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EF00D43-96CB-BBA7-E15D-0B04FA317447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16E38D5-588E-AE9E-744D-99E2528C63A3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!!Bulb4">
            <a:extLst>
              <a:ext uri="{FF2B5EF4-FFF2-40B4-BE49-F238E27FC236}">
                <a16:creationId xmlns:a16="http://schemas.microsoft.com/office/drawing/2014/main" id="{45AE5711-AE2E-5006-DFED-73892EAD717C}"/>
              </a:ext>
            </a:extLst>
          </p:cNvPr>
          <p:cNvSpPr/>
          <p:nvPr/>
        </p:nvSpPr>
        <p:spPr>
          <a:xfrm rot="10800000">
            <a:off x="1276213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1" name="!!Wire4">
            <a:extLst>
              <a:ext uri="{FF2B5EF4-FFF2-40B4-BE49-F238E27FC236}">
                <a16:creationId xmlns:a16="http://schemas.microsoft.com/office/drawing/2014/main" id="{4BAE6CB5-8FA9-E26D-E89C-2871340B5880}"/>
              </a:ext>
            </a:extLst>
          </p:cNvPr>
          <p:cNvGrpSpPr/>
          <p:nvPr/>
        </p:nvGrpSpPr>
        <p:grpSpPr>
          <a:xfrm>
            <a:off x="13340697" y="-4528155"/>
            <a:ext cx="930323" cy="7500416"/>
            <a:chOff x="13340697" y="-4528155"/>
            <a:chExt cx="930323" cy="750041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2D5085C-4501-CD82-9176-0AFBD2712B2A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B3AADBE-784B-8E17-B1B3-6979A1266A1F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67866FF-E24A-C422-D8F6-B4A30EF3BA06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CD43E56-DD21-8BE6-C586-444E175460FE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!!Bulb5">
            <a:extLst>
              <a:ext uri="{FF2B5EF4-FFF2-40B4-BE49-F238E27FC236}">
                <a16:creationId xmlns:a16="http://schemas.microsoft.com/office/drawing/2014/main" id="{8E0FBCD8-FEF9-B641-C903-A13D45006079}"/>
              </a:ext>
            </a:extLst>
          </p:cNvPr>
          <p:cNvSpPr/>
          <p:nvPr/>
        </p:nvSpPr>
        <p:spPr>
          <a:xfrm rot="10800000">
            <a:off x="1599159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7" name="!!Wire5">
            <a:extLst>
              <a:ext uri="{FF2B5EF4-FFF2-40B4-BE49-F238E27FC236}">
                <a16:creationId xmlns:a16="http://schemas.microsoft.com/office/drawing/2014/main" id="{4EDA8C56-3F2E-5E71-BAC0-75A36C144998}"/>
              </a:ext>
            </a:extLst>
          </p:cNvPr>
          <p:cNvGrpSpPr/>
          <p:nvPr/>
        </p:nvGrpSpPr>
        <p:grpSpPr>
          <a:xfrm>
            <a:off x="16570162" y="-4528155"/>
            <a:ext cx="930323" cy="7500416"/>
            <a:chOff x="16570162" y="-4528155"/>
            <a:chExt cx="930323" cy="750041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03195E5-F4E7-F39B-C1B7-0547E6FD7C58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083B7C9-4522-CB0C-D05E-4061D5768D40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E3CF6B8-A0D7-494B-6659-74FBA3E68CC2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C49093-F119-9F80-4540-E0F7AA338CF4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" name="!!Bulb6">
            <a:extLst>
              <a:ext uri="{FF2B5EF4-FFF2-40B4-BE49-F238E27FC236}">
                <a16:creationId xmlns:a16="http://schemas.microsoft.com/office/drawing/2014/main" id="{53BEB8A6-CF0E-F49C-E639-23E20EDA259F}"/>
              </a:ext>
            </a:extLst>
          </p:cNvPr>
          <p:cNvSpPr/>
          <p:nvPr/>
        </p:nvSpPr>
        <p:spPr>
          <a:xfrm rot="10800000">
            <a:off x="19221062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3" name="!!Wire6">
            <a:extLst>
              <a:ext uri="{FF2B5EF4-FFF2-40B4-BE49-F238E27FC236}">
                <a16:creationId xmlns:a16="http://schemas.microsoft.com/office/drawing/2014/main" id="{BF82D5F2-BED6-013F-4986-FF95C840CFE4}"/>
              </a:ext>
            </a:extLst>
          </p:cNvPr>
          <p:cNvGrpSpPr/>
          <p:nvPr/>
        </p:nvGrpSpPr>
        <p:grpSpPr>
          <a:xfrm>
            <a:off x="19799625" y="-4528155"/>
            <a:ext cx="930323" cy="7500416"/>
            <a:chOff x="19799625" y="-4528155"/>
            <a:chExt cx="930323" cy="7500416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DEE6942-4D2E-B3C8-0F38-CB75B73037A6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527FC-7FA6-9FA4-D674-6186B1A1640F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917299-9184-3603-DDD4-40C26AC846BA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BB3CB66-33EC-303D-7294-4C1FC4CEDC9D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308854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9083C7-713C-50D9-9998-B0471BF6E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>
            <a:extLst>
              <a:ext uri="{FF2B5EF4-FFF2-40B4-BE49-F238E27FC236}">
                <a16:creationId xmlns:a16="http://schemas.microsoft.com/office/drawing/2014/main" id="{37922C7C-D6CC-CD1A-79C4-2B82DF2A1F5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#175</a:t>
            </a:r>
          </a:p>
        </p:txBody>
      </p:sp>
      <p:sp>
        <p:nvSpPr>
          <p:cNvPr id="2" name="!!Bulb1">
            <a:extLst>
              <a:ext uri="{FF2B5EF4-FFF2-40B4-BE49-F238E27FC236}">
                <a16:creationId xmlns:a16="http://schemas.microsoft.com/office/drawing/2014/main" id="{EB0A5A3A-ED92-5E65-C6EB-2F6CE57D55AB}"/>
              </a:ext>
            </a:extLst>
          </p:cNvPr>
          <p:cNvSpPr/>
          <p:nvPr/>
        </p:nvSpPr>
        <p:spPr>
          <a:xfrm rot="10800000">
            <a:off x="3073739" y="5721333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chemeClr val="accent1"/>
          </a:solidFill>
          <a:ln w="76200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</a:ln>
          <a:effectLst>
            <a:glow rad="444500">
              <a:schemeClr val="accent1">
                <a:alpha val="20000"/>
              </a:schemeClr>
            </a:glo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3" name="!!Wire1">
            <a:extLst>
              <a:ext uri="{FF2B5EF4-FFF2-40B4-BE49-F238E27FC236}">
                <a16:creationId xmlns:a16="http://schemas.microsoft.com/office/drawing/2014/main" id="{38588CB0-8477-4D9C-1897-F2AEC2A2AB1F}"/>
              </a:ext>
            </a:extLst>
          </p:cNvPr>
          <p:cNvGrpSpPr/>
          <p:nvPr/>
        </p:nvGrpSpPr>
        <p:grpSpPr>
          <a:xfrm>
            <a:off x="3652302" y="-1846651"/>
            <a:ext cx="930323" cy="7500416"/>
            <a:chOff x="3652302" y="-4528155"/>
            <a:chExt cx="930323" cy="750041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808F66B-02D4-B737-EFCC-F8A50CD24965}"/>
                </a:ext>
              </a:extLst>
            </p:cNvPr>
            <p:cNvCxnSpPr>
              <a:cxnSpLocks/>
            </p:cNvCxnSpPr>
            <p:nvPr/>
          </p:nvCxnSpPr>
          <p:spPr>
            <a:xfrm>
              <a:off x="4117404" y="-4528155"/>
              <a:ext cx="0" cy="67166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96481A3-AC37-FD1B-CD72-971235AD9598}"/>
                </a:ext>
              </a:extLst>
            </p:cNvPr>
            <p:cNvSpPr/>
            <p:nvPr/>
          </p:nvSpPr>
          <p:spPr>
            <a:xfrm rot="10800000">
              <a:off x="365230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5F2F7D-9E5E-0F59-6E10-2C88B65850FF}"/>
                </a:ext>
              </a:extLst>
            </p:cNvPr>
            <p:cNvSpPr/>
            <p:nvPr/>
          </p:nvSpPr>
          <p:spPr>
            <a:xfrm rot="10800000">
              <a:off x="365231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D83295-204E-3A5C-C48B-CF6D6DD032FA}"/>
                </a:ext>
              </a:extLst>
            </p:cNvPr>
            <p:cNvSpPr/>
            <p:nvPr/>
          </p:nvSpPr>
          <p:spPr>
            <a:xfrm rot="10800000">
              <a:off x="383220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" name="!!Text">
            <a:extLst>
              <a:ext uri="{FF2B5EF4-FFF2-40B4-BE49-F238E27FC236}">
                <a16:creationId xmlns:a16="http://schemas.microsoft.com/office/drawing/2014/main" id="{0A2E0256-CB35-20BE-C23C-B332CFACE743}"/>
              </a:ext>
            </a:extLst>
          </p:cNvPr>
          <p:cNvGrpSpPr/>
          <p:nvPr/>
        </p:nvGrpSpPr>
        <p:grpSpPr>
          <a:xfrm>
            <a:off x="3073739" y="8620162"/>
            <a:ext cx="2929379" cy="2227844"/>
            <a:chOff x="3202479" y="8990009"/>
            <a:chExt cx="2929379" cy="2227844"/>
          </a:xfrm>
        </p:grpSpPr>
        <p:sp>
          <p:nvSpPr>
            <p:cNvPr id="41" name="!!Text3">
              <a:extLst>
                <a:ext uri="{FF2B5EF4-FFF2-40B4-BE49-F238E27FC236}">
                  <a16:creationId xmlns:a16="http://schemas.microsoft.com/office/drawing/2014/main" id="{BAFE66C4-4044-49D6-08A1-9830538A166C}"/>
                </a:ext>
              </a:extLst>
            </p:cNvPr>
            <p:cNvSpPr txBox="1"/>
            <p:nvPr/>
          </p:nvSpPr>
          <p:spPr>
            <a:xfrm flipH="1">
              <a:off x="3202479" y="8990009"/>
              <a:ext cx="292937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dirty="0">
                  <a:solidFill>
                    <a:schemeClr val="accent1"/>
                  </a:solidFill>
                  <a:latin typeface="+mj-lt"/>
                </a:rPr>
                <a:t>IDEA 01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!!Text2">
              <a:extLst>
                <a:ext uri="{FF2B5EF4-FFF2-40B4-BE49-F238E27FC236}">
                  <a16:creationId xmlns:a16="http://schemas.microsoft.com/office/drawing/2014/main" id="{EACC50EB-3BEC-A20F-7CB0-4625E66E60B5}"/>
                </a:ext>
              </a:extLst>
            </p:cNvPr>
            <p:cNvSpPr txBox="1"/>
            <p:nvPr/>
          </p:nvSpPr>
          <p:spPr>
            <a:xfrm flipH="1">
              <a:off x="3202479" y="9520385"/>
              <a:ext cx="29293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!!Text1">
              <a:extLst>
                <a:ext uri="{FF2B5EF4-FFF2-40B4-BE49-F238E27FC236}">
                  <a16:creationId xmlns:a16="http://schemas.microsoft.com/office/drawing/2014/main" id="{AFA7765D-ECA7-CF4B-2367-663EADBE15E3}"/>
                </a:ext>
              </a:extLst>
            </p:cNvPr>
            <p:cNvSpPr txBox="1"/>
            <p:nvPr/>
          </p:nvSpPr>
          <p:spPr>
            <a:xfrm flipH="1">
              <a:off x="3202479" y="10202190"/>
              <a:ext cx="292937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4" name="!!MainTitle1">
            <a:extLst>
              <a:ext uri="{FF2B5EF4-FFF2-40B4-BE49-F238E27FC236}">
                <a16:creationId xmlns:a16="http://schemas.microsoft.com/office/drawing/2014/main" id="{241528A2-EF3C-2940-0E80-55C9172A7AE8}"/>
              </a:ext>
            </a:extLst>
          </p:cNvPr>
          <p:cNvSpPr txBox="1"/>
          <p:nvPr/>
        </p:nvSpPr>
        <p:spPr>
          <a:xfrm>
            <a:off x="8118613" y="12077001"/>
            <a:ext cx="81467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F0D3C57C-63A0-92C3-D83B-0F683C44F802}"/>
              </a:ext>
            </a:extLst>
          </p:cNvPr>
          <p:cNvSpPr txBox="1"/>
          <p:nvPr/>
        </p:nvSpPr>
        <p:spPr>
          <a:xfrm>
            <a:off x="9617417" y="11838474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0" name="!!Bulb2">
            <a:extLst>
              <a:ext uri="{FF2B5EF4-FFF2-40B4-BE49-F238E27FC236}">
                <a16:creationId xmlns:a16="http://schemas.microsoft.com/office/drawing/2014/main" id="{B20915CC-EF1F-B147-F8BB-88806178813E}"/>
              </a:ext>
            </a:extLst>
          </p:cNvPr>
          <p:cNvSpPr/>
          <p:nvPr/>
        </p:nvSpPr>
        <p:spPr>
          <a:xfrm rot="10800000">
            <a:off x="630320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1" name="!!Wire2">
            <a:extLst>
              <a:ext uri="{FF2B5EF4-FFF2-40B4-BE49-F238E27FC236}">
                <a16:creationId xmlns:a16="http://schemas.microsoft.com/office/drawing/2014/main" id="{E2117804-21FE-5487-5498-675A98FE0CDF}"/>
              </a:ext>
            </a:extLst>
          </p:cNvPr>
          <p:cNvGrpSpPr/>
          <p:nvPr/>
        </p:nvGrpSpPr>
        <p:grpSpPr>
          <a:xfrm>
            <a:off x="6881767" y="-4528155"/>
            <a:ext cx="930323" cy="7500416"/>
            <a:chOff x="6881767" y="-4528155"/>
            <a:chExt cx="930323" cy="7500416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B71C4DF-B74B-1904-1D31-048323C55C13}"/>
                </a:ext>
              </a:extLst>
            </p:cNvPr>
            <p:cNvCxnSpPr>
              <a:cxnSpLocks/>
            </p:cNvCxnSpPr>
            <p:nvPr/>
          </p:nvCxnSpPr>
          <p:spPr>
            <a:xfrm>
              <a:off x="734686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2B78E6F-D2DE-D655-042F-F992B4FEE336}"/>
                </a:ext>
              </a:extLst>
            </p:cNvPr>
            <p:cNvSpPr/>
            <p:nvPr/>
          </p:nvSpPr>
          <p:spPr>
            <a:xfrm rot="10800000">
              <a:off x="688176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DF5EF066-2187-3A9E-D43B-236BD6B8CAF1}"/>
                </a:ext>
              </a:extLst>
            </p:cNvPr>
            <p:cNvSpPr/>
            <p:nvPr/>
          </p:nvSpPr>
          <p:spPr>
            <a:xfrm rot="10800000">
              <a:off x="688178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4976179-44C6-58C5-5BF1-973323EFC62F}"/>
                </a:ext>
              </a:extLst>
            </p:cNvPr>
            <p:cNvSpPr/>
            <p:nvPr/>
          </p:nvSpPr>
          <p:spPr>
            <a:xfrm rot="10800000">
              <a:off x="706167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" name="!!Bulb3">
            <a:extLst>
              <a:ext uri="{FF2B5EF4-FFF2-40B4-BE49-F238E27FC236}">
                <a16:creationId xmlns:a16="http://schemas.microsoft.com/office/drawing/2014/main" id="{836E256A-1C00-9FDF-61CE-ED81F69CC7CE}"/>
              </a:ext>
            </a:extLst>
          </p:cNvPr>
          <p:cNvSpPr/>
          <p:nvPr/>
        </p:nvSpPr>
        <p:spPr>
          <a:xfrm rot="10800000">
            <a:off x="953266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7" name="!!Wire3">
            <a:extLst>
              <a:ext uri="{FF2B5EF4-FFF2-40B4-BE49-F238E27FC236}">
                <a16:creationId xmlns:a16="http://schemas.microsoft.com/office/drawing/2014/main" id="{7C303279-9006-C263-5591-C31E86A8D86D}"/>
              </a:ext>
            </a:extLst>
          </p:cNvPr>
          <p:cNvGrpSpPr/>
          <p:nvPr/>
        </p:nvGrpSpPr>
        <p:grpSpPr>
          <a:xfrm>
            <a:off x="10111232" y="-4528155"/>
            <a:ext cx="930323" cy="7500416"/>
            <a:chOff x="10111232" y="-4528155"/>
            <a:chExt cx="930323" cy="7500416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189DCA3E-9C02-C90E-D3FD-89ACB0E31140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33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53239BD-A9B8-FC8C-2CB8-D7760C8C6C8A}"/>
                </a:ext>
              </a:extLst>
            </p:cNvPr>
            <p:cNvSpPr/>
            <p:nvPr/>
          </p:nvSpPr>
          <p:spPr>
            <a:xfrm rot="10800000">
              <a:off x="1011123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6D2D7D9-EBE2-5D72-8EF6-1A3F97FFCD37}"/>
                </a:ext>
              </a:extLst>
            </p:cNvPr>
            <p:cNvSpPr/>
            <p:nvPr/>
          </p:nvSpPr>
          <p:spPr>
            <a:xfrm rot="10800000">
              <a:off x="1011124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4BA3EAD-C830-0432-B955-7529BDD683D7}"/>
                </a:ext>
              </a:extLst>
            </p:cNvPr>
            <p:cNvSpPr/>
            <p:nvPr/>
          </p:nvSpPr>
          <p:spPr>
            <a:xfrm rot="10800000">
              <a:off x="1029113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2" name="!!Bulb4">
            <a:extLst>
              <a:ext uri="{FF2B5EF4-FFF2-40B4-BE49-F238E27FC236}">
                <a16:creationId xmlns:a16="http://schemas.microsoft.com/office/drawing/2014/main" id="{D554C1A3-8CD7-3D73-7788-FEF33CE9A84E}"/>
              </a:ext>
            </a:extLst>
          </p:cNvPr>
          <p:cNvSpPr/>
          <p:nvPr/>
        </p:nvSpPr>
        <p:spPr>
          <a:xfrm rot="10800000">
            <a:off x="12762134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3" name="!!Wire4">
            <a:extLst>
              <a:ext uri="{FF2B5EF4-FFF2-40B4-BE49-F238E27FC236}">
                <a16:creationId xmlns:a16="http://schemas.microsoft.com/office/drawing/2014/main" id="{49F4163C-50FF-0C52-32E8-81572310F707}"/>
              </a:ext>
            </a:extLst>
          </p:cNvPr>
          <p:cNvGrpSpPr/>
          <p:nvPr/>
        </p:nvGrpSpPr>
        <p:grpSpPr>
          <a:xfrm>
            <a:off x="13340697" y="-4528155"/>
            <a:ext cx="930323" cy="7500416"/>
            <a:chOff x="13340697" y="-4528155"/>
            <a:chExt cx="930323" cy="7500416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42ECF2D5-8F4D-61DF-4B14-822B07C78E76}"/>
                </a:ext>
              </a:extLst>
            </p:cNvPr>
            <p:cNvCxnSpPr>
              <a:cxnSpLocks/>
            </p:cNvCxnSpPr>
            <p:nvPr/>
          </p:nvCxnSpPr>
          <p:spPr>
            <a:xfrm>
              <a:off x="13805799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A36DA94B-1D15-33FA-3449-422F4EA6334C}"/>
                </a:ext>
              </a:extLst>
            </p:cNvPr>
            <p:cNvSpPr/>
            <p:nvPr/>
          </p:nvSpPr>
          <p:spPr>
            <a:xfrm rot="10800000">
              <a:off x="13340697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D8389280-0C7D-CF46-B1B2-1F027BE31E7C}"/>
                </a:ext>
              </a:extLst>
            </p:cNvPr>
            <p:cNvSpPr/>
            <p:nvPr/>
          </p:nvSpPr>
          <p:spPr>
            <a:xfrm rot="10800000">
              <a:off x="13340712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B2BB38AA-C97C-EB28-2FC7-B54A2966DA52}"/>
                </a:ext>
              </a:extLst>
            </p:cNvPr>
            <p:cNvSpPr/>
            <p:nvPr/>
          </p:nvSpPr>
          <p:spPr>
            <a:xfrm rot="10800000">
              <a:off x="13520600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2" name="!!Bulb5">
            <a:extLst>
              <a:ext uri="{FF2B5EF4-FFF2-40B4-BE49-F238E27FC236}">
                <a16:creationId xmlns:a16="http://schemas.microsoft.com/office/drawing/2014/main" id="{13C468D3-2F62-16D9-D09A-56AEBE255ED1}"/>
              </a:ext>
            </a:extLst>
          </p:cNvPr>
          <p:cNvSpPr/>
          <p:nvPr/>
        </p:nvSpPr>
        <p:spPr>
          <a:xfrm rot="10800000">
            <a:off x="15991599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3" name="!!Wire5">
            <a:extLst>
              <a:ext uri="{FF2B5EF4-FFF2-40B4-BE49-F238E27FC236}">
                <a16:creationId xmlns:a16="http://schemas.microsoft.com/office/drawing/2014/main" id="{7E1E1133-6831-FD5C-667B-E1BAFAAE900E}"/>
              </a:ext>
            </a:extLst>
          </p:cNvPr>
          <p:cNvGrpSpPr/>
          <p:nvPr/>
        </p:nvGrpSpPr>
        <p:grpSpPr>
          <a:xfrm>
            <a:off x="16570162" y="-4528155"/>
            <a:ext cx="930323" cy="7500416"/>
            <a:chOff x="16570162" y="-4528155"/>
            <a:chExt cx="930323" cy="7500416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55D48A09-A6B5-2374-9360-65DCBF31B495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264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6DB1DED-999B-78BA-2449-1C2BB99BEE3E}"/>
                </a:ext>
              </a:extLst>
            </p:cNvPr>
            <p:cNvSpPr/>
            <p:nvPr/>
          </p:nvSpPr>
          <p:spPr>
            <a:xfrm rot="10800000">
              <a:off x="16570162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EE78F72B-8BA7-F211-B11D-FC55C1DA87C7}"/>
                </a:ext>
              </a:extLst>
            </p:cNvPr>
            <p:cNvSpPr/>
            <p:nvPr/>
          </p:nvSpPr>
          <p:spPr>
            <a:xfrm rot="10800000">
              <a:off x="16570177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7FD889E-138F-974B-403F-E104EF2A2EF9}"/>
                </a:ext>
              </a:extLst>
            </p:cNvPr>
            <p:cNvSpPr/>
            <p:nvPr/>
          </p:nvSpPr>
          <p:spPr>
            <a:xfrm rot="10800000">
              <a:off x="16750065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" name="!!Bulb6">
            <a:extLst>
              <a:ext uri="{FF2B5EF4-FFF2-40B4-BE49-F238E27FC236}">
                <a16:creationId xmlns:a16="http://schemas.microsoft.com/office/drawing/2014/main" id="{B4B18B5F-1B52-5413-2869-3365B71AB9CB}"/>
              </a:ext>
            </a:extLst>
          </p:cNvPr>
          <p:cNvSpPr/>
          <p:nvPr/>
        </p:nvSpPr>
        <p:spPr>
          <a:xfrm rot="10800000">
            <a:off x="19221062" y="3039829"/>
            <a:ext cx="2089199" cy="2273334"/>
          </a:xfrm>
          <a:custGeom>
            <a:avLst/>
            <a:gdLst>
              <a:gd name="csX0" fmla="*/ 2086542 w 2089199"/>
              <a:gd name="csY0" fmla="*/ 945153 h 2273334"/>
              <a:gd name="csX1" fmla="*/ 1781413 w 2089199"/>
              <a:gd name="csY1" fmla="*/ 308142 h 2273334"/>
              <a:gd name="csX2" fmla="*/ 1044115 w 2089199"/>
              <a:gd name="csY2" fmla="*/ 0 h 2273334"/>
              <a:gd name="csX3" fmla="*/ 953978 w 2089199"/>
              <a:gd name="csY3" fmla="*/ 3279 h 2273334"/>
              <a:gd name="csX4" fmla="*/ 301277 w 2089199"/>
              <a:gd name="csY4" fmla="*/ 304243 h 2273334"/>
              <a:gd name="csX5" fmla="*/ 3610 w 2089199"/>
              <a:gd name="csY5" fmla="*/ 936517 h 2273334"/>
              <a:gd name="csX6" fmla="*/ 557175 w 2089199"/>
              <a:gd name="csY6" fmla="*/ 1956384 h 2273334"/>
              <a:gd name="csX7" fmla="*/ 556110 w 2089199"/>
              <a:gd name="csY7" fmla="*/ 2005176 h 2273334"/>
              <a:gd name="csX8" fmla="*/ 567684 w 2089199"/>
              <a:gd name="csY8" fmla="*/ 2115277 h 2273334"/>
              <a:gd name="csX9" fmla="*/ 569263 w 2089199"/>
              <a:gd name="csY9" fmla="*/ 2117862 h 2273334"/>
              <a:gd name="csX10" fmla="*/ 1049323 w 2089199"/>
              <a:gd name="csY10" fmla="*/ 2273335 h 2273334"/>
              <a:gd name="csX11" fmla="*/ 1519317 w 2089199"/>
              <a:gd name="csY11" fmla="*/ 2128375 h 2273334"/>
              <a:gd name="csX12" fmla="*/ 1522993 w 2089199"/>
              <a:gd name="csY12" fmla="*/ 2122714 h 2273334"/>
              <a:gd name="csX13" fmla="*/ 1534007 w 2089199"/>
              <a:gd name="csY13" fmla="*/ 2011490 h 2273334"/>
              <a:gd name="csX14" fmla="*/ 1533292 w 2089199"/>
              <a:gd name="csY14" fmla="*/ 1961298 h 2273334"/>
              <a:gd name="csX15" fmla="*/ 1628713 w 2089199"/>
              <a:gd name="csY15" fmla="*/ 1892421 h 2273334"/>
              <a:gd name="csX16" fmla="*/ 1703441 w 2089199"/>
              <a:gd name="csY16" fmla="*/ 1842205 h 2273334"/>
              <a:gd name="csX17" fmla="*/ 2086542 w 2089199"/>
              <a:gd name="csY17" fmla="*/ 945153 h 2273334"/>
              <a:gd name="csX18" fmla="*/ 1477484 w 2089199"/>
              <a:gd name="csY18" fmla="*/ 1682333 h 2273334"/>
              <a:gd name="csX19" fmla="*/ 1406140 w 2089199"/>
              <a:gd name="csY19" fmla="*/ 1722628 h 2273334"/>
              <a:gd name="csX20" fmla="*/ 1274913 w 2089199"/>
              <a:gd name="csY20" fmla="*/ 1981577 h 2273334"/>
              <a:gd name="csX21" fmla="*/ 1274568 w 2089199"/>
              <a:gd name="csY21" fmla="*/ 1981649 h 2273334"/>
              <a:gd name="csX22" fmla="*/ 1176863 w 2089199"/>
              <a:gd name="csY22" fmla="*/ 1999239 h 2273334"/>
              <a:gd name="csX23" fmla="*/ 1176863 w 2089199"/>
              <a:gd name="csY23" fmla="*/ 1551152 h 2273334"/>
              <a:gd name="csX24" fmla="*/ 1253674 w 2089199"/>
              <a:gd name="csY24" fmla="*/ 1486898 h 2273334"/>
              <a:gd name="csX25" fmla="*/ 1313935 w 2089199"/>
              <a:gd name="csY25" fmla="*/ 1439682 h 2273334"/>
              <a:gd name="csX26" fmla="*/ 1338707 w 2089199"/>
              <a:gd name="csY26" fmla="*/ 1420872 h 2273334"/>
              <a:gd name="csX27" fmla="*/ 1448933 w 2089199"/>
              <a:gd name="csY27" fmla="*/ 1284162 h 2273334"/>
              <a:gd name="csX28" fmla="*/ 1312225 w 2089199"/>
              <a:gd name="csY28" fmla="*/ 1178878 h 2273334"/>
              <a:gd name="csX29" fmla="*/ 1170065 w 2089199"/>
              <a:gd name="csY29" fmla="*/ 1252482 h 2273334"/>
              <a:gd name="csX30" fmla="*/ 1150325 w 2089199"/>
              <a:gd name="csY30" fmla="*/ 1269354 h 2273334"/>
              <a:gd name="csX31" fmla="*/ 1124929 w 2089199"/>
              <a:gd name="csY31" fmla="*/ 1293302 h 2273334"/>
              <a:gd name="csX32" fmla="*/ 1045688 w 2089199"/>
              <a:gd name="csY32" fmla="*/ 1364125 h 2273334"/>
              <a:gd name="csX33" fmla="*/ 1009475 w 2089199"/>
              <a:gd name="csY33" fmla="*/ 1334008 h 2273334"/>
              <a:gd name="csX34" fmla="*/ 999398 w 2089199"/>
              <a:gd name="csY34" fmla="*/ 1325607 h 2273334"/>
              <a:gd name="csX35" fmla="*/ 955924 w 2089199"/>
              <a:gd name="csY35" fmla="*/ 1285091 h 2273334"/>
              <a:gd name="csX36" fmla="*/ 771634 w 2089199"/>
              <a:gd name="csY36" fmla="*/ 1178833 h 2273334"/>
              <a:gd name="csX37" fmla="*/ 767988 w 2089199"/>
              <a:gd name="csY37" fmla="*/ 1178885 h 2273334"/>
              <a:gd name="csX38" fmla="*/ 677246 w 2089199"/>
              <a:gd name="csY38" fmla="*/ 1215647 h 2273334"/>
              <a:gd name="csX39" fmla="*/ 641243 w 2089199"/>
              <a:gd name="csY39" fmla="*/ 1292407 h 2273334"/>
              <a:gd name="csX40" fmla="*/ 748804 w 2089199"/>
              <a:gd name="csY40" fmla="*/ 1418028 h 2273334"/>
              <a:gd name="csX41" fmla="*/ 776206 w 2089199"/>
              <a:gd name="csY41" fmla="*/ 1439686 h 2273334"/>
              <a:gd name="csX42" fmla="*/ 828053 w 2089199"/>
              <a:gd name="csY42" fmla="*/ 1476279 h 2273334"/>
              <a:gd name="csX43" fmla="*/ 914192 w 2089199"/>
              <a:gd name="csY43" fmla="*/ 1556826 h 2273334"/>
              <a:gd name="csX44" fmla="*/ 918566 w 2089199"/>
              <a:gd name="csY44" fmla="*/ 1646635 h 2273334"/>
              <a:gd name="csX45" fmla="*/ 913276 w 2089199"/>
              <a:gd name="csY45" fmla="*/ 1737698 h 2273334"/>
              <a:gd name="csX46" fmla="*/ 913276 w 2089199"/>
              <a:gd name="csY46" fmla="*/ 1999246 h 2273334"/>
              <a:gd name="csX47" fmla="*/ 815570 w 2089199"/>
              <a:gd name="csY47" fmla="*/ 1981656 h 2273334"/>
              <a:gd name="csX48" fmla="*/ 809395 w 2089199"/>
              <a:gd name="csY48" fmla="*/ 1980295 h 2273334"/>
              <a:gd name="csX49" fmla="*/ 811628 w 2089199"/>
              <a:gd name="csY49" fmla="*/ 1909562 h 2273334"/>
              <a:gd name="csX50" fmla="*/ 799909 w 2089199"/>
              <a:gd name="csY50" fmla="*/ 1793983 h 2273334"/>
              <a:gd name="csX51" fmla="*/ 716207 w 2089199"/>
              <a:gd name="csY51" fmla="*/ 1734077 h 2273334"/>
              <a:gd name="csX52" fmla="*/ 695627 w 2089199"/>
              <a:gd name="csY52" fmla="*/ 1723634 h 2273334"/>
              <a:gd name="csX53" fmla="*/ 267110 w 2089199"/>
              <a:gd name="csY53" fmla="*/ 1056861 h 2273334"/>
              <a:gd name="csX54" fmla="*/ 483878 w 2089199"/>
              <a:gd name="csY54" fmla="*/ 494415 h 2273334"/>
              <a:gd name="csX55" fmla="*/ 1057068 w 2089199"/>
              <a:gd name="csY55" fmla="*/ 257915 h 2273334"/>
              <a:gd name="csX56" fmla="*/ 1082585 w 2089199"/>
              <a:gd name="csY56" fmla="*/ 258278 h 2273334"/>
              <a:gd name="csX57" fmla="*/ 1823101 w 2089199"/>
              <a:gd name="csY57" fmla="*/ 974420 h 2273334"/>
              <a:gd name="csX58" fmla="*/ 1477484 w 2089199"/>
              <a:gd name="csY58" fmla="*/ 1682333 h 22733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</a:cxnLst>
            <a:rect l="l" t="t" r="r" b="b"/>
            <a:pathLst>
              <a:path w="2089199" h="2273334">
                <a:moveTo>
                  <a:pt x="2086542" y="945153"/>
                </a:moveTo>
                <a:cubicBezTo>
                  <a:pt x="2069342" y="705014"/>
                  <a:pt x="1966681" y="490697"/>
                  <a:pt x="1781413" y="308142"/>
                </a:cubicBezTo>
                <a:cubicBezTo>
                  <a:pt x="1571012" y="100795"/>
                  <a:pt x="1329836" y="0"/>
                  <a:pt x="1044115" y="0"/>
                </a:cubicBezTo>
                <a:cubicBezTo>
                  <a:pt x="1014669" y="0"/>
                  <a:pt x="984340" y="1106"/>
                  <a:pt x="953978" y="3279"/>
                </a:cubicBezTo>
                <a:cubicBezTo>
                  <a:pt x="709945" y="20762"/>
                  <a:pt x="478145" y="127650"/>
                  <a:pt x="301277" y="304243"/>
                </a:cubicBezTo>
                <a:cubicBezTo>
                  <a:pt x="127358" y="477900"/>
                  <a:pt x="21646" y="702439"/>
                  <a:pt x="3610" y="936517"/>
                </a:cubicBezTo>
                <a:cubicBezTo>
                  <a:pt x="-28823" y="1357549"/>
                  <a:pt x="157403" y="1700622"/>
                  <a:pt x="557175" y="1956384"/>
                </a:cubicBezTo>
                <a:cubicBezTo>
                  <a:pt x="557765" y="1971403"/>
                  <a:pt x="556929" y="1988509"/>
                  <a:pt x="556110" y="2005176"/>
                </a:cubicBezTo>
                <a:cubicBezTo>
                  <a:pt x="554164" y="2044977"/>
                  <a:pt x="552154" y="2086128"/>
                  <a:pt x="567684" y="2115277"/>
                </a:cubicBezTo>
                <a:cubicBezTo>
                  <a:pt x="568157" y="2116172"/>
                  <a:pt x="568686" y="2117040"/>
                  <a:pt x="569263" y="2117862"/>
                </a:cubicBezTo>
                <a:cubicBezTo>
                  <a:pt x="669726" y="2262124"/>
                  <a:pt x="962103" y="2273335"/>
                  <a:pt x="1049323" y="2273335"/>
                </a:cubicBezTo>
                <a:cubicBezTo>
                  <a:pt x="1216528" y="2273335"/>
                  <a:pt x="1427804" y="2235252"/>
                  <a:pt x="1519317" y="2128375"/>
                </a:cubicBezTo>
                <a:cubicBezTo>
                  <a:pt x="1520789" y="2126657"/>
                  <a:pt x="1522022" y="2124757"/>
                  <a:pt x="1522993" y="2122714"/>
                </a:cubicBezTo>
                <a:cubicBezTo>
                  <a:pt x="1537242" y="2092656"/>
                  <a:pt x="1535597" y="2051390"/>
                  <a:pt x="1534007" y="2011490"/>
                </a:cubicBezTo>
                <a:cubicBezTo>
                  <a:pt x="1533292" y="1993634"/>
                  <a:pt x="1532621" y="1976611"/>
                  <a:pt x="1533292" y="1961298"/>
                </a:cubicBezTo>
                <a:cubicBezTo>
                  <a:pt x="1564232" y="1930535"/>
                  <a:pt x="1596985" y="1911186"/>
                  <a:pt x="1628713" y="1892421"/>
                </a:cubicBezTo>
                <a:cubicBezTo>
                  <a:pt x="1653646" y="1877696"/>
                  <a:pt x="1679423" y="1862466"/>
                  <a:pt x="1703441" y="1842205"/>
                </a:cubicBezTo>
                <a:cubicBezTo>
                  <a:pt x="1967607" y="1619390"/>
                  <a:pt x="2110826" y="1284044"/>
                  <a:pt x="2086542" y="945153"/>
                </a:cubicBezTo>
                <a:close/>
                <a:moveTo>
                  <a:pt x="1477484" y="1682333"/>
                </a:moveTo>
                <a:cubicBezTo>
                  <a:pt x="1452958" y="1698368"/>
                  <a:pt x="1429158" y="1710702"/>
                  <a:pt x="1406140" y="1722628"/>
                </a:cubicBezTo>
                <a:cubicBezTo>
                  <a:pt x="1320782" y="1766893"/>
                  <a:pt x="1246552" y="1805363"/>
                  <a:pt x="1274913" y="1981577"/>
                </a:cubicBezTo>
                <a:cubicBezTo>
                  <a:pt x="1274802" y="1981601"/>
                  <a:pt x="1274682" y="1981625"/>
                  <a:pt x="1274568" y="1981649"/>
                </a:cubicBezTo>
                <a:cubicBezTo>
                  <a:pt x="1242083" y="1988806"/>
                  <a:pt x="1211033" y="1995659"/>
                  <a:pt x="1176863" y="1999239"/>
                </a:cubicBezTo>
                <a:lnTo>
                  <a:pt x="1176863" y="1551152"/>
                </a:lnTo>
                <a:cubicBezTo>
                  <a:pt x="1195281" y="1531340"/>
                  <a:pt x="1222527" y="1510612"/>
                  <a:pt x="1253674" y="1486898"/>
                </a:cubicBezTo>
                <a:cubicBezTo>
                  <a:pt x="1273109" y="1472108"/>
                  <a:pt x="1293205" y="1456813"/>
                  <a:pt x="1313935" y="1439682"/>
                </a:cubicBezTo>
                <a:cubicBezTo>
                  <a:pt x="1320304" y="1434423"/>
                  <a:pt x="1328841" y="1428143"/>
                  <a:pt x="1338707" y="1420872"/>
                </a:cubicBezTo>
                <a:cubicBezTo>
                  <a:pt x="1385364" y="1386491"/>
                  <a:pt x="1449261" y="1339419"/>
                  <a:pt x="1448933" y="1284162"/>
                </a:cubicBezTo>
                <a:cubicBezTo>
                  <a:pt x="1448584" y="1225120"/>
                  <a:pt x="1387243" y="1177205"/>
                  <a:pt x="1312225" y="1178878"/>
                </a:cubicBezTo>
                <a:cubicBezTo>
                  <a:pt x="1253377" y="1180156"/>
                  <a:pt x="1209115" y="1218578"/>
                  <a:pt x="1170065" y="1252482"/>
                </a:cubicBezTo>
                <a:cubicBezTo>
                  <a:pt x="1163364" y="1258292"/>
                  <a:pt x="1156794" y="1263997"/>
                  <a:pt x="1150325" y="1269354"/>
                </a:cubicBezTo>
                <a:cubicBezTo>
                  <a:pt x="1145124" y="1273646"/>
                  <a:pt x="1136651" y="1281898"/>
                  <a:pt x="1124929" y="1293302"/>
                </a:cubicBezTo>
                <a:cubicBezTo>
                  <a:pt x="1108030" y="1309752"/>
                  <a:pt x="1067168" y="1349521"/>
                  <a:pt x="1045688" y="1364125"/>
                </a:cubicBezTo>
                <a:cubicBezTo>
                  <a:pt x="1034432" y="1354829"/>
                  <a:pt x="1018128" y="1341227"/>
                  <a:pt x="1009475" y="1334008"/>
                </a:cubicBezTo>
                <a:lnTo>
                  <a:pt x="999398" y="1325607"/>
                </a:lnTo>
                <a:cubicBezTo>
                  <a:pt x="985623" y="1314158"/>
                  <a:pt x="971198" y="1300041"/>
                  <a:pt x="955924" y="1285091"/>
                </a:cubicBezTo>
                <a:cubicBezTo>
                  <a:pt x="905033" y="1235287"/>
                  <a:pt x="847360" y="1178833"/>
                  <a:pt x="771634" y="1178833"/>
                </a:cubicBezTo>
                <a:cubicBezTo>
                  <a:pt x="770414" y="1178833"/>
                  <a:pt x="769211" y="1178847"/>
                  <a:pt x="767988" y="1178885"/>
                </a:cubicBezTo>
                <a:cubicBezTo>
                  <a:pt x="735459" y="1179676"/>
                  <a:pt x="702377" y="1193071"/>
                  <a:pt x="677246" y="1215647"/>
                </a:cubicBezTo>
                <a:cubicBezTo>
                  <a:pt x="652641" y="1237733"/>
                  <a:pt x="639515" y="1265718"/>
                  <a:pt x="641243" y="1292407"/>
                </a:cubicBezTo>
                <a:cubicBezTo>
                  <a:pt x="644105" y="1336842"/>
                  <a:pt x="699729" y="1379973"/>
                  <a:pt x="748804" y="1418028"/>
                </a:cubicBezTo>
                <a:cubicBezTo>
                  <a:pt x="758778" y="1425763"/>
                  <a:pt x="768192" y="1433075"/>
                  <a:pt x="776206" y="1439686"/>
                </a:cubicBezTo>
                <a:cubicBezTo>
                  <a:pt x="791729" y="1452514"/>
                  <a:pt x="810200" y="1464595"/>
                  <a:pt x="828053" y="1476279"/>
                </a:cubicBezTo>
                <a:cubicBezTo>
                  <a:pt x="865365" y="1500694"/>
                  <a:pt x="903928" y="1525935"/>
                  <a:pt x="914192" y="1556826"/>
                </a:cubicBezTo>
                <a:cubicBezTo>
                  <a:pt x="929418" y="1602705"/>
                  <a:pt x="923895" y="1584075"/>
                  <a:pt x="918566" y="1646635"/>
                </a:cubicBezTo>
                <a:cubicBezTo>
                  <a:pt x="915847" y="1678494"/>
                  <a:pt x="913276" y="1708590"/>
                  <a:pt x="913276" y="1737698"/>
                </a:cubicBezTo>
                <a:lnTo>
                  <a:pt x="913276" y="1999246"/>
                </a:lnTo>
                <a:cubicBezTo>
                  <a:pt x="879108" y="1995666"/>
                  <a:pt x="848062" y="1988813"/>
                  <a:pt x="815570" y="1981656"/>
                </a:cubicBezTo>
                <a:cubicBezTo>
                  <a:pt x="813511" y="1981203"/>
                  <a:pt x="811455" y="1980740"/>
                  <a:pt x="809395" y="1980295"/>
                </a:cubicBezTo>
                <a:cubicBezTo>
                  <a:pt x="807964" y="1955945"/>
                  <a:pt x="809816" y="1932439"/>
                  <a:pt x="811628" y="1909562"/>
                </a:cubicBezTo>
                <a:cubicBezTo>
                  <a:pt x="814900" y="1868106"/>
                  <a:pt x="817986" y="1828942"/>
                  <a:pt x="799909" y="1793983"/>
                </a:cubicBezTo>
                <a:cubicBezTo>
                  <a:pt x="787237" y="1769502"/>
                  <a:pt x="752741" y="1752296"/>
                  <a:pt x="716207" y="1734077"/>
                </a:cubicBezTo>
                <a:cubicBezTo>
                  <a:pt x="709011" y="1730490"/>
                  <a:pt x="702010" y="1727003"/>
                  <a:pt x="695627" y="1723634"/>
                </a:cubicBezTo>
                <a:cubicBezTo>
                  <a:pt x="505379" y="1623323"/>
                  <a:pt x="276610" y="1426215"/>
                  <a:pt x="267110" y="1056861"/>
                </a:cubicBezTo>
                <a:cubicBezTo>
                  <a:pt x="261612" y="843235"/>
                  <a:pt x="338593" y="643494"/>
                  <a:pt x="483878" y="494415"/>
                </a:cubicBezTo>
                <a:cubicBezTo>
                  <a:pt x="632518" y="341904"/>
                  <a:pt x="836084" y="257915"/>
                  <a:pt x="1057068" y="257915"/>
                </a:cubicBezTo>
                <a:cubicBezTo>
                  <a:pt x="1065559" y="257915"/>
                  <a:pt x="1074032" y="258036"/>
                  <a:pt x="1082585" y="258278"/>
                </a:cubicBezTo>
                <a:cubicBezTo>
                  <a:pt x="1461795" y="269402"/>
                  <a:pt x="1793989" y="590659"/>
                  <a:pt x="1823101" y="974420"/>
                </a:cubicBezTo>
                <a:cubicBezTo>
                  <a:pt x="1851894" y="1353882"/>
                  <a:pt x="1651044" y="1568821"/>
                  <a:pt x="1477484" y="1682333"/>
                </a:cubicBezTo>
                <a:close/>
              </a:path>
            </a:pathLst>
          </a:custGeom>
          <a:solidFill>
            <a:srgbClr val="1C1C1C"/>
          </a:solidFill>
          <a:ln w="76200" cap="flat">
            <a:solidFill>
              <a:schemeClr val="tx2">
                <a:lumMod val="90000"/>
                <a:lumOff val="10000"/>
              </a:schemeClr>
            </a:solidFill>
            <a:prstDash val="solid"/>
            <a:miter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9" name="!!Wire6">
            <a:extLst>
              <a:ext uri="{FF2B5EF4-FFF2-40B4-BE49-F238E27FC236}">
                <a16:creationId xmlns:a16="http://schemas.microsoft.com/office/drawing/2014/main" id="{1665C6AD-E32C-C3D2-FA45-247D698A5615}"/>
              </a:ext>
            </a:extLst>
          </p:cNvPr>
          <p:cNvGrpSpPr/>
          <p:nvPr/>
        </p:nvGrpSpPr>
        <p:grpSpPr>
          <a:xfrm>
            <a:off x="19799625" y="-4528155"/>
            <a:ext cx="930323" cy="7500416"/>
            <a:chOff x="19799625" y="-4528155"/>
            <a:chExt cx="930323" cy="7500416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FA80B3B1-C4DB-4894-84D1-1666720F654D}"/>
                </a:ext>
              </a:extLst>
            </p:cNvPr>
            <p:cNvCxnSpPr>
              <a:cxnSpLocks/>
            </p:cNvCxnSpPr>
            <p:nvPr/>
          </p:nvCxnSpPr>
          <p:spPr>
            <a:xfrm>
              <a:off x="20264727" y="-4528155"/>
              <a:ext cx="0" cy="6716678"/>
            </a:xfrm>
            <a:prstGeom prst="line">
              <a:avLst/>
            </a:prstGeom>
            <a:ln w="381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634897C3-2FB0-842F-4259-87FB70B9B431}"/>
                </a:ext>
              </a:extLst>
            </p:cNvPr>
            <p:cNvSpPr/>
            <p:nvPr/>
          </p:nvSpPr>
          <p:spPr>
            <a:xfrm rot="10800000">
              <a:off x="19799625" y="2643192"/>
              <a:ext cx="930204" cy="329069"/>
            </a:xfrm>
            <a:custGeom>
              <a:avLst/>
              <a:gdLst>
                <a:gd name="csX0" fmla="*/ 842472 w 930204"/>
                <a:gd name="csY0" fmla="*/ 13754 h 329069"/>
                <a:gd name="csX1" fmla="*/ 796544 w 930204"/>
                <a:gd name="csY1" fmla="*/ 6410 h 329069"/>
                <a:gd name="csX2" fmla="*/ 692774 w 930204"/>
                <a:gd name="csY2" fmla="*/ 31209 h 329069"/>
                <a:gd name="csX3" fmla="*/ 568224 w 930204"/>
                <a:gd name="csY3" fmla="*/ 63642 h 329069"/>
                <a:gd name="csX4" fmla="*/ 476542 w 930204"/>
                <a:gd name="csY4" fmla="*/ 68231 h 329069"/>
                <a:gd name="csX5" fmla="*/ 279493 w 930204"/>
                <a:gd name="csY5" fmla="*/ 47247 h 329069"/>
                <a:gd name="csX6" fmla="*/ 228279 w 930204"/>
                <a:gd name="csY6" fmla="*/ 27753 h 329069"/>
                <a:gd name="csX7" fmla="*/ 127197 w 930204"/>
                <a:gd name="csY7" fmla="*/ 0 h 329069"/>
                <a:gd name="csX8" fmla="*/ 88741 w 930204"/>
                <a:gd name="csY8" fmla="*/ 4696 h 329069"/>
                <a:gd name="csX9" fmla="*/ 1607 w 930204"/>
                <a:gd name="csY9" fmla="*/ 161198 h 329069"/>
                <a:gd name="csX10" fmla="*/ 390517 w 930204"/>
                <a:gd name="csY10" fmla="*/ 327003 h 329069"/>
                <a:gd name="csX11" fmla="*/ 452196 w 930204"/>
                <a:gd name="csY11" fmla="*/ 329070 h 329069"/>
                <a:gd name="csX12" fmla="*/ 452203 w 930204"/>
                <a:gd name="csY12" fmla="*/ 329070 h 329069"/>
                <a:gd name="csX13" fmla="*/ 927656 w 930204"/>
                <a:gd name="csY13" fmla="*/ 161337 h 329069"/>
                <a:gd name="csX14" fmla="*/ 842472 w 930204"/>
                <a:gd name="csY14" fmla="*/ 13754 h 3290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204" h="329069">
                  <a:moveTo>
                    <a:pt x="842472" y="13754"/>
                  </a:moveTo>
                  <a:cubicBezTo>
                    <a:pt x="827449" y="8812"/>
                    <a:pt x="812427" y="6410"/>
                    <a:pt x="796544" y="6410"/>
                  </a:cubicBezTo>
                  <a:cubicBezTo>
                    <a:pt x="761551" y="6410"/>
                    <a:pt x="728140" y="18444"/>
                    <a:pt x="692774" y="31209"/>
                  </a:cubicBezTo>
                  <a:cubicBezTo>
                    <a:pt x="657441" y="43957"/>
                    <a:pt x="617396" y="58389"/>
                    <a:pt x="568224" y="63642"/>
                  </a:cubicBezTo>
                  <a:cubicBezTo>
                    <a:pt x="539572" y="66686"/>
                    <a:pt x="508722" y="68231"/>
                    <a:pt x="476542" y="68231"/>
                  </a:cubicBezTo>
                  <a:cubicBezTo>
                    <a:pt x="404938" y="68231"/>
                    <a:pt x="333117" y="60583"/>
                    <a:pt x="279493" y="47247"/>
                  </a:cubicBezTo>
                  <a:cubicBezTo>
                    <a:pt x="262390" y="42990"/>
                    <a:pt x="245824" y="35591"/>
                    <a:pt x="228279" y="27753"/>
                  </a:cubicBezTo>
                  <a:cubicBezTo>
                    <a:pt x="197743" y="14107"/>
                    <a:pt x="166168" y="0"/>
                    <a:pt x="127197" y="0"/>
                  </a:cubicBezTo>
                  <a:cubicBezTo>
                    <a:pt x="114459" y="0"/>
                    <a:pt x="101524" y="1586"/>
                    <a:pt x="88741" y="4696"/>
                  </a:cubicBezTo>
                  <a:cubicBezTo>
                    <a:pt x="21391" y="21153"/>
                    <a:pt x="-7395" y="106939"/>
                    <a:pt x="1607" y="161198"/>
                  </a:cubicBezTo>
                  <a:cubicBezTo>
                    <a:pt x="22456" y="286816"/>
                    <a:pt x="280530" y="318997"/>
                    <a:pt x="390517" y="327003"/>
                  </a:cubicBezTo>
                  <a:cubicBezTo>
                    <a:pt x="409324" y="328372"/>
                    <a:pt x="430068" y="329070"/>
                    <a:pt x="452196" y="329070"/>
                  </a:cubicBezTo>
                  <a:cubicBezTo>
                    <a:pt x="452196" y="329070"/>
                    <a:pt x="452196" y="329070"/>
                    <a:pt x="452203" y="329070"/>
                  </a:cubicBezTo>
                  <a:cubicBezTo>
                    <a:pt x="576459" y="329070"/>
                    <a:pt x="904025" y="298925"/>
                    <a:pt x="927656" y="161337"/>
                  </a:cubicBezTo>
                  <a:cubicBezTo>
                    <a:pt x="939817" y="90511"/>
                    <a:pt x="907972" y="35339"/>
                    <a:pt x="842472" y="13754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C34791A7-12C2-AF9E-EC29-2F6C69A47480}"/>
                </a:ext>
              </a:extLst>
            </p:cNvPr>
            <p:cNvSpPr/>
            <p:nvPr/>
          </p:nvSpPr>
          <p:spPr>
            <a:xfrm rot="10800000">
              <a:off x="19799640" y="2361875"/>
              <a:ext cx="930308" cy="270583"/>
            </a:xfrm>
            <a:custGeom>
              <a:avLst/>
              <a:gdLst>
                <a:gd name="csX0" fmla="*/ 841035 w 930308"/>
                <a:gd name="csY0" fmla="*/ 10671 h 270583"/>
                <a:gd name="csX1" fmla="*/ 796663 w 930308"/>
                <a:gd name="csY1" fmla="*/ 5055 h 270583"/>
                <a:gd name="csX2" fmla="*/ 694555 w 930308"/>
                <a:gd name="csY2" fmla="*/ 24425 h 270583"/>
                <a:gd name="csX3" fmla="*/ 568903 w 930308"/>
                <a:gd name="csY3" fmla="*/ 50229 h 270583"/>
                <a:gd name="csX4" fmla="*/ 476671 w 930308"/>
                <a:gd name="csY4" fmla="*/ 53882 h 270583"/>
                <a:gd name="csX5" fmla="*/ 278379 w 930308"/>
                <a:gd name="csY5" fmla="*/ 37184 h 270583"/>
                <a:gd name="csX6" fmla="*/ 226483 w 930308"/>
                <a:gd name="csY6" fmla="*/ 21619 h 270583"/>
                <a:gd name="csX7" fmla="*/ 127316 w 930308"/>
                <a:gd name="csY7" fmla="*/ 0 h 270583"/>
                <a:gd name="csX8" fmla="*/ 90083 w 930308"/>
                <a:gd name="csY8" fmla="*/ 3590 h 270583"/>
                <a:gd name="csX9" fmla="*/ 20121 w 930308"/>
                <a:gd name="csY9" fmla="*/ 51128 h 270583"/>
                <a:gd name="csX10" fmla="*/ 1929 w 930308"/>
                <a:gd name="csY10" fmla="*/ 134599 h 270583"/>
                <a:gd name="csX11" fmla="*/ 391023 w 930308"/>
                <a:gd name="csY11" fmla="*/ 268956 h 270583"/>
                <a:gd name="csX12" fmla="*/ 452318 w 930308"/>
                <a:gd name="csY12" fmla="*/ 270584 h 270583"/>
                <a:gd name="csX13" fmla="*/ 927564 w 930308"/>
                <a:gd name="csY13" fmla="*/ 134782 h 270583"/>
                <a:gd name="csX14" fmla="*/ 841035 w 930308"/>
                <a:gd name="csY14" fmla="*/ 10671 h 270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930308" h="270583">
                  <a:moveTo>
                    <a:pt x="841035" y="10671"/>
                  </a:moveTo>
                  <a:cubicBezTo>
                    <a:pt x="826504" y="6890"/>
                    <a:pt x="811989" y="5055"/>
                    <a:pt x="796663" y="5055"/>
                  </a:cubicBezTo>
                  <a:cubicBezTo>
                    <a:pt x="762569" y="5055"/>
                    <a:pt x="729528" y="14465"/>
                    <a:pt x="694555" y="24425"/>
                  </a:cubicBezTo>
                  <a:cubicBezTo>
                    <a:pt x="658985" y="34558"/>
                    <a:pt x="618666" y="46045"/>
                    <a:pt x="568903" y="50229"/>
                  </a:cubicBezTo>
                  <a:cubicBezTo>
                    <a:pt x="540075" y="52658"/>
                    <a:pt x="509045" y="53882"/>
                    <a:pt x="476671" y="53882"/>
                  </a:cubicBezTo>
                  <a:cubicBezTo>
                    <a:pt x="404656" y="53882"/>
                    <a:pt x="332382" y="47800"/>
                    <a:pt x="278379" y="37184"/>
                  </a:cubicBezTo>
                  <a:cubicBezTo>
                    <a:pt x="260903" y="33755"/>
                    <a:pt x="244183" y="27864"/>
                    <a:pt x="226483" y="21619"/>
                  </a:cubicBezTo>
                  <a:cubicBezTo>
                    <a:pt x="196366" y="10989"/>
                    <a:pt x="165218" y="0"/>
                    <a:pt x="127316" y="0"/>
                  </a:cubicBezTo>
                  <a:cubicBezTo>
                    <a:pt x="114999" y="0"/>
                    <a:pt x="102472" y="1216"/>
                    <a:pt x="90083" y="3590"/>
                  </a:cubicBezTo>
                  <a:cubicBezTo>
                    <a:pt x="61698" y="9078"/>
                    <a:pt x="36854" y="25953"/>
                    <a:pt x="20121" y="51128"/>
                  </a:cubicBezTo>
                  <a:cubicBezTo>
                    <a:pt x="3118" y="76715"/>
                    <a:pt x="-3683" y="107913"/>
                    <a:pt x="1929" y="134599"/>
                  </a:cubicBezTo>
                  <a:cubicBezTo>
                    <a:pt x="22661" y="233244"/>
                    <a:pt x="254613" y="261118"/>
                    <a:pt x="391023" y="268956"/>
                  </a:cubicBezTo>
                  <a:cubicBezTo>
                    <a:pt x="409702" y="270041"/>
                    <a:pt x="430326" y="270584"/>
                    <a:pt x="452318" y="270584"/>
                  </a:cubicBezTo>
                  <a:cubicBezTo>
                    <a:pt x="456831" y="270584"/>
                    <a:pt x="898360" y="269032"/>
                    <a:pt x="927564" y="134782"/>
                  </a:cubicBezTo>
                  <a:cubicBezTo>
                    <a:pt x="940458" y="75467"/>
                    <a:pt x="907310" y="27912"/>
                    <a:pt x="841035" y="10671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BE78181-3993-45E6-B822-6FC242975C8B}"/>
                </a:ext>
              </a:extLst>
            </p:cNvPr>
            <p:cNvSpPr/>
            <p:nvPr/>
          </p:nvSpPr>
          <p:spPr>
            <a:xfrm rot="10800000">
              <a:off x="19979528" y="2052357"/>
              <a:ext cx="570620" cy="272333"/>
            </a:xfrm>
            <a:custGeom>
              <a:avLst/>
              <a:gdLst>
                <a:gd name="csX0" fmla="*/ 476876 w 570620"/>
                <a:gd name="csY0" fmla="*/ 5139 h 272333"/>
                <a:gd name="csX1" fmla="*/ 475359 w 570620"/>
                <a:gd name="csY1" fmla="*/ 4666 h 272333"/>
                <a:gd name="csX2" fmla="*/ 438241 w 570620"/>
                <a:gd name="csY2" fmla="*/ 0 h 272333"/>
                <a:gd name="csX3" fmla="*/ 370925 w 570620"/>
                <a:gd name="csY3" fmla="*/ 5467 h 272333"/>
                <a:gd name="csX4" fmla="*/ 289019 w 570620"/>
                <a:gd name="csY4" fmla="*/ 12016 h 272333"/>
                <a:gd name="csX5" fmla="*/ 286300 w 570620"/>
                <a:gd name="csY5" fmla="*/ 12023 h 272333"/>
                <a:gd name="csX6" fmla="*/ 216624 w 570620"/>
                <a:gd name="csY6" fmla="*/ 8115 h 272333"/>
                <a:gd name="csX7" fmla="*/ 142446 w 570620"/>
                <a:gd name="csY7" fmla="*/ 4009 h 272333"/>
                <a:gd name="csX8" fmla="*/ 29135 w 570620"/>
                <a:gd name="csY8" fmla="*/ 39649 h 272333"/>
                <a:gd name="csX9" fmla="*/ 144 w 570620"/>
                <a:gd name="csY9" fmla="*/ 131997 h 272333"/>
                <a:gd name="csX10" fmla="*/ 193574 w 570620"/>
                <a:gd name="csY10" fmla="*/ 267001 h 272333"/>
                <a:gd name="csX11" fmla="*/ 308237 w 570620"/>
                <a:gd name="csY11" fmla="*/ 272334 h 272333"/>
                <a:gd name="csX12" fmla="*/ 569681 w 570620"/>
                <a:gd name="csY12" fmla="*/ 142005 h 272333"/>
                <a:gd name="csX13" fmla="*/ 476876 w 570620"/>
                <a:gd name="csY13" fmla="*/ 5139 h 272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70620" h="272333">
                  <a:moveTo>
                    <a:pt x="476876" y="5139"/>
                  </a:moveTo>
                  <a:lnTo>
                    <a:pt x="475359" y="4666"/>
                  </a:lnTo>
                  <a:cubicBezTo>
                    <a:pt x="465292" y="1521"/>
                    <a:pt x="453152" y="0"/>
                    <a:pt x="438241" y="0"/>
                  </a:cubicBezTo>
                  <a:cubicBezTo>
                    <a:pt x="418352" y="0"/>
                    <a:pt x="395313" y="2661"/>
                    <a:pt x="370925" y="5467"/>
                  </a:cubicBezTo>
                  <a:cubicBezTo>
                    <a:pt x="343998" y="8585"/>
                    <a:pt x="316158" y="11798"/>
                    <a:pt x="289019" y="12016"/>
                  </a:cubicBezTo>
                  <a:lnTo>
                    <a:pt x="286300" y="12023"/>
                  </a:lnTo>
                  <a:cubicBezTo>
                    <a:pt x="264570" y="12023"/>
                    <a:pt x="240193" y="10032"/>
                    <a:pt x="216624" y="8115"/>
                  </a:cubicBezTo>
                  <a:cubicBezTo>
                    <a:pt x="191940" y="6089"/>
                    <a:pt x="166429" y="4009"/>
                    <a:pt x="142446" y="4009"/>
                  </a:cubicBezTo>
                  <a:cubicBezTo>
                    <a:pt x="108548" y="4009"/>
                    <a:pt x="59919" y="7700"/>
                    <a:pt x="29135" y="39649"/>
                  </a:cubicBezTo>
                  <a:cubicBezTo>
                    <a:pt x="8428" y="61140"/>
                    <a:pt x="-1325" y="92201"/>
                    <a:pt x="144" y="131997"/>
                  </a:cubicBezTo>
                  <a:cubicBezTo>
                    <a:pt x="4567" y="251256"/>
                    <a:pt x="146821" y="263106"/>
                    <a:pt x="193574" y="267001"/>
                  </a:cubicBezTo>
                  <a:cubicBezTo>
                    <a:pt x="236719" y="270585"/>
                    <a:pt x="274225" y="272334"/>
                    <a:pt x="308237" y="272334"/>
                  </a:cubicBezTo>
                  <a:cubicBezTo>
                    <a:pt x="473323" y="272334"/>
                    <a:pt x="561301" y="228487"/>
                    <a:pt x="569681" y="142005"/>
                  </a:cubicBezTo>
                  <a:cubicBezTo>
                    <a:pt x="579827" y="37143"/>
                    <a:pt x="505034" y="13892"/>
                    <a:pt x="476876" y="5139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45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59429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theme/theme1.xml><?xml version="1.0" encoding="utf-8"?>
<a:theme xmlns:a="http://schemas.openxmlformats.org/drawingml/2006/main" name="SO01">
  <a:themeElements>
    <a:clrScheme name="Business_2Tones_L_Orange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DD687"/>
      </a:accent1>
      <a:accent2>
        <a:srgbClr val="FCB528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E4851"/>
      </a:accent2>
      <a:accent3>
        <a:srgbClr val="FECE00"/>
      </a:accent3>
      <a:accent4>
        <a:srgbClr val="7E858B"/>
      </a:accent4>
      <a:accent5>
        <a:srgbClr val="4A525B"/>
      </a:accent5>
      <a:accent6>
        <a:srgbClr val="2B2D39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Gold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CBA90"/>
      </a:accent1>
      <a:accent2>
        <a:srgbClr val="C09F63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70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235680"/>
      </a:accent1>
      <a:accent2>
        <a:srgbClr val="B0D5D5"/>
      </a:accent2>
      <a:accent3>
        <a:srgbClr val="E0F0ED"/>
      </a:accent3>
      <a:accent4>
        <a:srgbClr val="F9B0CC"/>
      </a:accent4>
      <a:accent5>
        <a:srgbClr val="BB648D"/>
      </a:accent5>
      <a:accent6>
        <a:srgbClr val="C999B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9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D_22">
      <a:dk1>
        <a:srgbClr val="FFFFFF"/>
      </a:dk1>
      <a:lt1>
        <a:srgbClr val="000000"/>
      </a:lt1>
      <a:dk2>
        <a:srgbClr val="E8E8E8"/>
      </a:dk2>
      <a:lt2>
        <a:srgbClr val="0E2841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14991</TotalTime>
  <Words>279</Words>
  <Application>Microsoft Office PowerPoint</Application>
  <PresentationFormat>Custom</PresentationFormat>
  <Paragraphs>81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15</vt:i4>
      </vt:variant>
    </vt:vector>
  </HeadingPairs>
  <TitlesOfParts>
    <vt:vector size="30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175</dc:title>
  <dc:creator>Slide Ocean</dc:creator>
  <cp:keywords>SlideOcean.net</cp:keywords>
  <cp:lastModifiedBy>SO</cp:lastModifiedBy>
  <cp:revision>3817</cp:revision>
  <dcterms:created xsi:type="dcterms:W3CDTF">2024-04-24T08:43:56Z</dcterms:created>
  <dcterms:modified xsi:type="dcterms:W3CDTF">2026-01-15T04:20:04Z</dcterms:modified>
</cp:coreProperties>
</file>