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4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5.xml" ContentType="application/vnd.openxmlformats-officedocument.theme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6.xml" ContentType="application/vnd.openxmlformats-officedocument.theme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7.xml" ContentType="application/vnd.openxmlformats-officedocument.theme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8.xml" ContentType="application/vnd.openxmlformats-officedocument.theme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9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10.xml" ContentType="application/vnd.openxmlformats-officedocument.theme+xml"/>
  <Override PartName="/ppt/theme/theme11.xml" ContentType="application/vnd.openxmlformats-officedocument.theme+xml"/>
  <Override PartName="/ppt/theme/theme1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96" r:id="rId1"/>
    <p:sldMasterId id="2147483927" r:id="rId2"/>
    <p:sldMasterId id="2147483935" r:id="rId3"/>
    <p:sldMasterId id="2147483938" r:id="rId4"/>
    <p:sldMasterId id="2147483941" r:id="rId5"/>
    <p:sldMasterId id="2147483944" r:id="rId6"/>
    <p:sldMasterId id="2147483947" r:id="rId7"/>
    <p:sldMasterId id="2147483950" r:id="rId8"/>
    <p:sldMasterId id="2147483953" r:id="rId9"/>
    <p:sldMasterId id="2147483956" r:id="rId10"/>
  </p:sldMasterIdLst>
  <p:notesMasterIdLst>
    <p:notesMasterId r:id="rId21"/>
  </p:notesMasterIdLst>
  <p:handoutMasterIdLst>
    <p:handoutMasterId r:id="rId22"/>
  </p:handoutMasterIdLst>
  <p:sldIdLst>
    <p:sldId id="2147378272" r:id="rId11"/>
    <p:sldId id="2147378267" r:id="rId12"/>
    <p:sldId id="2147378277" r:id="rId13"/>
    <p:sldId id="2147378278" r:id="rId14"/>
    <p:sldId id="2147378279" r:id="rId15"/>
    <p:sldId id="2147378280" r:id="rId16"/>
    <p:sldId id="2147378281" r:id="rId17"/>
    <p:sldId id="2147378282" r:id="rId18"/>
    <p:sldId id="2147378283" r:id="rId19"/>
    <p:sldId id="2147378284" r:id="rId20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0B0A0E"/>
    <a:srgbClr val="B5A6CE"/>
    <a:srgbClr val="1C1C1C"/>
    <a:srgbClr val="FFFFFF"/>
    <a:srgbClr val="D5D4DD"/>
    <a:srgbClr val="ECBA9C"/>
    <a:srgbClr val="F5CDBB"/>
    <a:srgbClr val="EFC6AC"/>
    <a:srgbClr val="3D054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930" autoAdjust="0"/>
    <p:restoredTop sz="69128" autoAdjust="0"/>
  </p:normalViewPr>
  <p:slideViewPr>
    <p:cSldViewPr snapToGrid="0">
      <p:cViewPr>
        <p:scale>
          <a:sx n="33" d="100"/>
          <a:sy n="33" d="100"/>
        </p:scale>
        <p:origin x="1914" y="1002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3.xml"/><Relationship Id="rId18" Type="http://schemas.openxmlformats.org/officeDocument/2006/relationships/slide" Target="slides/slide8.xml"/><Relationship Id="rId26" Type="http://schemas.openxmlformats.org/officeDocument/2006/relationships/tableStyles" Target="tableStyles.xml"/><Relationship Id="rId3" Type="http://schemas.openxmlformats.org/officeDocument/2006/relationships/slideMaster" Target="slideMasters/slideMaster3.xml"/><Relationship Id="rId21" Type="http://schemas.openxmlformats.org/officeDocument/2006/relationships/notesMaster" Target="notesMasters/notesMaster1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2.xml"/><Relationship Id="rId17" Type="http://schemas.openxmlformats.org/officeDocument/2006/relationships/slide" Target="slides/slide7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6.xml"/><Relationship Id="rId20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1.xml"/><Relationship Id="rId24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5.xml"/><Relationship Id="rId23" Type="http://schemas.openxmlformats.org/officeDocument/2006/relationships/presProps" Target="presProps.xml"/><Relationship Id="rId10" Type="http://schemas.openxmlformats.org/officeDocument/2006/relationships/slideMaster" Target="slideMasters/slideMaster10.xml"/><Relationship Id="rId19" Type="http://schemas.openxmlformats.org/officeDocument/2006/relationships/slide" Target="slides/slide9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" Target="slides/slide4.xml"/><Relationship Id="rId2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78908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3619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0758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296820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18746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01521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66234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34264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99456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197099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0671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94079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19650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04038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494469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020726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10.xml.rels><?xml version="1.0" encoding="UTF-8" standalone="yes"?>
<Relationships xmlns="http://schemas.openxmlformats.org/package/2006/relationships"><Relationship Id="rId3" Type="http://schemas.openxmlformats.org/officeDocument/2006/relationships/theme" Target="../theme/theme10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theme" Target="../theme/theme3.xml"/><Relationship Id="rId2" Type="http://schemas.openxmlformats.org/officeDocument/2006/relationships/slideLayout" Target="../slideLayouts/slideLayout6.xml"/><Relationship Id="rId1" Type="http://schemas.openxmlformats.org/officeDocument/2006/relationships/slideLayout" Target="../slideLayouts/slideLayout5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/Relationships>
</file>

<file path=ppt/slideMasters/_rels/slideMaster5.xml.rels><?xml version="1.0" encoding="UTF-8" standalone="yes"?>
<Relationships xmlns="http://schemas.openxmlformats.org/package/2006/relationships"><Relationship Id="rId3" Type="http://schemas.openxmlformats.org/officeDocument/2006/relationships/theme" Target="../theme/theme5.xml"/><Relationship Id="rId2" Type="http://schemas.openxmlformats.org/officeDocument/2006/relationships/slideLayout" Target="../slideLayouts/slideLayout10.xml"/><Relationship Id="rId1" Type="http://schemas.openxmlformats.org/officeDocument/2006/relationships/slideLayout" Target="../slideLayouts/slideLayout9.xml"/></Relationships>
</file>

<file path=ppt/slideMasters/_rels/slideMaster6.xml.rels><?xml version="1.0" encoding="UTF-8" standalone="yes"?>
<Relationships xmlns="http://schemas.openxmlformats.org/package/2006/relationships"><Relationship Id="rId3" Type="http://schemas.openxmlformats.org/officeDocument/2006/relationships/theme" Target="../theme/theme6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/Relationships>
</file>

<file path=ppt/slideMasters/_rels/slideMaster7.xml.rels><?xml version="1.0" encoding="UTF-8" standalone="yes"?>
<Relationships xmlns="http://schemas.openxmlformats.org/package/2006/relationships"><Relationship Id="rId3" Type="http://schemas.openxmlformats.org/officeDocument/2006/relationships/theme" Target="../theme/theme7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/Relationships>
</file>

<file path=ppt/slideMasters/_rels/slideMaster8.xml.rels><?xml version="1.0" encoding="UTF-8" standalone="yes"?>
<Relationships xmlns="http://schemas.openxmlformats.org/package/2006/relationships"><Relationship Id="rId3" Type="http://schemas.openxmlformats.org/officeDocument/2006/relationships/theme" Target="../theme/theme8.xml"/><Relationship Id="rId2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5.xml"/></Relationships>
</file>

<file path=ppt/slideMasters/_rels/slideMaster9.xml.rels><?xml version="1.0" encoding="UTF-8" standalone="yes"?>
<Relationships xmlns="http://schemas.openxmlformats.org/package/2006/relationships"><Relationship Id="rId3" Type="http://schemas.openxmlformats.org/officeDocument/2006/relationships/theme" Target="../theme/theme9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2" r:id="rId1"/>
    <p:sldLayoutId id="2147483905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3039754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7" r:id="rId1"/>
    <p:sldLayoutId id="2147483958" r:id="rId2"/>
  </p:sldLayoutIdLst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3D92A6CC-0153-7ED8-386A-FEB8664B4B4F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C9C7A8E5-B033-621B-FEC7-113D500BB86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3" r:id="rId1"/>
    <p:sldLayoutId id="2147483934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bg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288841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6" r:id="rId1"/>
    <p:sldLayoutId id="2147483937" r:id="rId2"/>
  </p:sldLayoutIdLst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222258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</p:sldLayoutIdLst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9723821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2" r:id="rId1"/>
    <p:sldLayoutId id="2147483943" r:id="rId2"/>
  </p:sldLayoutIdLst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718216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5" r:id="rId1"/>
    <p:sldLayoutId id="2147483946" r:id="rId2"/>
  </p:sldLayoutIdLst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6582191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8" r:id="rId1"/>
    <p:sldLayoutId id="2147483949" r:id="rId2"/>
  </p:sldLayoutIdLst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4207703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1" r:id="rId1"/>
    <p:sldLayoutId id="2147483952" r:id="rId2"/>
  </p:sldLayoutIdLst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8961151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4" r:id="rId1"/>
    <p:sldLayoutId id="2147483955" r:id="rId2"/>
  </p:sldLayoutIdLst>
  <mc:AlternateContent xmlns:mc="http://schemas.openxmlformats.org/markup-compatibility/2006">
    <mc:Choice xmlns:p14="http://schemas.microsoft.com/office/powerpoint/2010/main" Requires="p14">
      <p:transition spd="slow" p14:dur="2000" advClick="0" advTm="4600"/>
    </mc:Choice>
    <mc:Fallback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!!MainTitle1">
            <a:extLst>
              <a:ext uri="{FF2B5EF4-FFF2-40B4-BE49-F238E27FC236}">
                <a16:creationId xmlns:a16="http://schemas.microsoft.com/office/drawing/2014/main" id="{E9BBB17F-9108-A249-01A3-C16A287DAC1A}"/>
              </a:ext>
            </a:extLst>
          </p:cNvPr>
          <p:cNvSpPr txBox="1"/>
          <p:nvPr/>
        </p:nvSpPr>
        <p:spPr>
          <a:xfrm>
            <a:off x="7785990" y="1037172"/>
            <a:ext cx="8812029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53" name="!!SubTitle">
            <a:extLst>
              <a:ext uri="{FF2B5EF4-FFF2-40B4-BE49-F238E27FC236}">
                <a16:creationId xmlns:a16="http://schemas.microsoft.com/office/drawing/2014/main" id="{6F56C820-6956-4969-AA7A-ABE47E54EF2C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8FB8474F-51ED-7A83-AA8B-11B3AA549458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174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" name="Arc 4">
            <a:extLst>
              <a:ext uri="{FF2B5EF4-FFF2-40B4-BE49-F238E27FC236}">
                <a16:creationId xmlns:a16="http://schemas.microsoft.com/office/drawing/2014/main" id="{D34D5602-C8D9-4100-0305-D2632A0709A1}"/>
              </a:ext>
            </a:extLst>
          </p:cNvPr>
          <p:cNvSpPr/>
          <p:nvPr/>
        </p:nvSpPr>
        <p:spPr>
          <a:xfrm>
            <a:off x="3189645" y="6176917"/>
            <a:ext cx="3457014" cy="3457014"/>
          </a:xfrm>
          <a:prstGeom prst="arc">
            <a:avLst>
              <a:gd name="adj1" fmla="val 1956822"/>
              <a:gd name="adj2" fmla="val 19631070"/>
            </a:avLst>
          </a:prstGeom>
          <a:ln w="889000" cap="rnd">
            <a:solidFill>
              <a:schemeClr val="accent1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1" name="Group 170">
            <a:extLst>
              <a:ext uri="{FF2B5EF4-FFF2-40B4-BE49-F238E27FC236}">
                <a16:creationId xmlns:a16="http://schemas.microsoft.com/office/drawing/2014/main" id="{0DD01404-5D34-B9D9-448E-25D61C7F3C67}"/>
              </a:ext>
            </a:extLst>
          </p:cNvPr>
          <p:cNvGrpSpPr/>
          <p:nvPr/>
        </p:nvGrpSpPr>
        <p:grpSpPr>
          <a:xfrm>
            <a:off x="6092023" y="6176917"/>
            <a:ext cx="3457014" cy="3457014"/>
            <a:chOff x="6092023" y="5567317"/>
            <a:chExt cx="3457014" cy="3457014"/>
          </a:xfrm>
        </p:grpSpPr>
        <p:sp>
          <p:nvSpPr>
            <p:cNvPr id="14" name="Arc 13">
              <a:extLst>
                <a:ext uri="{FF2B5EF4-FFF2-40B4-BE49-F238E27FC236}">
                  <a16:creationId xmlns:a16="http://schemas.microsoft.com/office/drawing/2014/main" id="{0E9DA849-F2ED-4607-FDCB-FB66993C22AB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889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Arc 15">
              <a:extLst>
                <a:ext uri="{FF2B5EF4-FFF2-40B4-BE49-F238E27FC236}">
                  <a16:creationId xmlns:a16="http://schemas.microsoft.com/office/drawing/2014/main" id="{8C3A9392-CF18-B3CB-F2AC-D3D1E1330342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889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543D2715-2C4A-981E-7C66-E6095192F135}"/>
              </a:ext>
            </a:extLst>
          </p:cNvPr>
          <p:cNvGrpSpPr/>
          <p:nvPr/>
        </p:nvGrpSpPr>
        <p:grpSpPr>
          <a:xfrm>
            <a:off x="9005318" y="6176917"/>
            <a:ext cx="3457014" cy="3457014"/>
            <a:chOff x="-10759926" y="1278042"/>
            <a:chExt cx="3457014" cy="3457014"/>
          </a:xfrm>
        </p:grpSpPr>
        <p:sp>
          <p:nvSpPr>
            <p:cNvPr id="27" name="Arc 26">
              <a:extLst>
                <a:ext uri="{FF2B5EF4-FFF2-40B4-BE49-F238E27FC236}">
                  <a16:creationId xmlns:a16="http://schemas.microsoft.com/office/drawing/2014/main" id="{004A13D2-614F-5F15-B48F-F89E44819928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2750689"/>
                <a:gd name="adj2" fmla="val 19645271"/>
              </a:avLst>
            </a:prstGeom>
            <a:ln w="889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Arc 28">
              <a:extLst>
                <a:ext uri="{FF2B5EF4-FFF2-40B4-BE49-F238E27FC236}">
                  <a16:creationId xmlns:a16="http://schemas.microsoft.com/office/drawing/2014/main" id="{E494F8B5-FDF8-B6AF-5993-ABB41D29C702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945587"/>
                <a:gd name="adj2" fmla="val 8855210"/>
              </a:avLst>
            </a:prstGeom>
            <a:ln w="889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72" name="Group 171">
            <a:extLst>
              <a:ext uri="{FF2B5EF4-FFF2-40B4-BE49-F238E27FC236}">
                <a16:creationId xmlns:a16="http://schemas.microsoft.com/office/drawing/2014/main" id="{6698EC05-70DF-60EA-D21E-4CD8A05A896B}"/>
              </a:ext>
            </a:extLst>
          </p:cNvPr>
          <p:cNvGrpSpPr/>
          <p:nvPr/>
        </p:nvGrpSpPr>
        <p:grpSpPr>
          <a:xfrm>
            <a:off x="11921669" y="6176917"/>
            <a:ext cx="3457014" cy="3457014"/>
            <a:chOff x="11921669" y="5567317"/>
            <a:chExt cx="3457014" cy="3457014"/>
          </a:xfrm>
        </p:grpSpPr>
        <p:sp>
          <p:nvSpPr>
            <p:cNvPr id="90" name="Arc 89">
              <a:extLst>
                <a:ext uri="{FF2B5EF4-FFF2-40B4-BE49-F238E27FC236}">
                  <a16:creationId xmlns:a16="http://schemas.microsoft.com/office/drawing/2014/main" id="{486644B1-4A91-0354-9861-81C941F45EC7}"/>
                </a:ext>
              </a:extLst>
            </p:cNvPr>
            <p:cNvSpPr/>
            <p:nvPr/>
          </p:nvSpPr>
          <p:spPr>
            <a:xfrm>
              <a:off x="11921669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889000" cap="rnd">
              <a:solidFill>
                <a:schemeClr val="accent4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4" name="Arc 103">
              <a:extLst>
                <a:ext uri="{FF2B5EF4-FFF2-40B4-BE49-F238E27FC236}">
                  <a16:creationId xmlns:a16="http://schemas.microsoft.com/office/drawing/2014/main" id="{1346C347-57F3-23F2-9832-7043BE6A09DC}"/>
                </a:ext>
              </a:extLst>
            </p:cNvPr>
            <p:cNvSpPr/>
            <p:nvPr/>
          </p:nvSpPr>
          <p:spPr>
            <a:xfrm>
              <a:off x="11921669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889000" cap="rnd">
              <a:solidFill>
                <a:schemeClr val="accent4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C9589246-D899-3843-1B0E-059063653EA8}"/>
              </a:ext>
            </a:extLst>
          </p:cNvPr>
          <p:cNvGrpSpPr/>
          <p:nvPr/>
        </p:nvGrpSpPr>
        <p:grpSpPr>
          <a:xfrm>
            <a:off x="14834964" y="6176917"/>
            <a:ext cx="3457014" cy="3457014"/>
            <a:chOff x="-10759926" y="1278042"/>
            <a:chExt cx="3457014" cy="3457014"/>
          </a:xfrm>
        </p:grpSpPr>
        <p:sp>
          <p:nvSpPr>
            <p:cNvPr id="117" name="Arc 116">
              <a:extLst>
                <a:ext uri="{FF2B5EF4-FFF2-40B4-BE49-F238E27FC236}">
                  <a16:creationId xmlns:a16="http://schemas.microsoft.com/office/drawing/2014/main" id="{5EAD789A-DBCC-D2BF-B1CE-D70CBD2566D0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2750689"/>
                <a:gd name="adj2" fmla="val 19645271"/>
              </a:avLst>
            </a:prstGeom>
            <a:ln w="889000" cap="rnd">
              <a:solidFill>
                <a:schemeClr val="accent5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1" name="Arc 130">
              <a:extLst>
                <a:ext uri="{FF2B5EF4-FFF2-40B4-BE49-F238E27FC236}">
                  <a16:creationId xmlns:a16="http://schemas.microsoft.com/office/drawing/2014/main" id="{F3DF9A14-641B-76F3-EE1B-A18B4449C439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945587"/>
                <a:gd name="adj2" fmla="val 8855210"/>
              </a:avLst>
            </a:prstGeom>
            <a:ln w="889000" cap="rnd">
              <a:solidFill>
                <a:schemeClr val="accent5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32" name="Arc 131">
            <a:extLst>
              <a:ext uri="{FF2B5EF4-FFF2-40B4-BE49-F238E27FC236}">
                <a16:creationId xmlns:a16="http://schemas.microsoft.com/office/drawing/2014/main" id="{51031667-0CF5-B890-EB36-C3E0D8F7FCD2}"/>
              </a:ext>
            </a:extLst>
          </p:cNvPr>
          <p:cNvSpPr/>
          <p:nvPr/>
        </p:nvSpPr>
        <p:spPr>
          <a:xfrm rot="10800000">
            <a:off x="17737342" y="6176917"/>
            <a:ext cx="3457014" cy="3457014"/>
          </a:xfrm>
          <a:prstGeom prst="arc">
            <a:avLst>
              <a:gd name="adj1" fmla="val 1956822"/>
              <a:gd name="adj2" fmla="val 19631070"/>
            </a:avLst>
          </a:prstGeom>
          <a:ln w="889000" cap="rnd">
            <a:solidFill>
              <a:schemeClr val="accent6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7" name="Group 196">
            <a:extLst>
              <a:ext uri="{FF2B5EF4-FFF2-40B4-BE49-F238E27FC236}">
                <a16:creationId xmlns:a16="http://schemas.microsoft.com/office/drawing/2014/main" id="{B343AC01-4401-AAE8-B846-AC96140F10B3}"/>
              </a:ext>
            </a:extLst>
          </p:cNvPr>
          <p:cNvGrpSpPr/>
          <p:nvPr/>
        </p:nvGrpSpPr>
        <p:grpSpPr>
          <a:xfrm>
            <a:off x="3682234" y="4054878"/>
            <a:ext cx="2471837" cy="1281032"/>
            <a:chOff x="3620186" y="3445278"/>
            <a:chExt cx="2471837" cy="1281032"/>
          </a:xfrm>
        </p:grpSpPr>
        <p:sp>
          <p:nvSpPr>
            <p:cNvPr id="174" name="Textbox 200">
              <a:extLst>
                <a:ext uri="{FF2B5EF4-FFF2-40B4-BE49-F238E27FC236}">
                  <a16:creationId xmlns:a16="http://schemas.microsoft.com/office/drawing/2014/main" id="{1E1739E3-0E63-B477-A94E-B7413F6CE7CF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75" name="Textbox 200">
              <a:extLst>
                <a:ext uri="{FF2B5EF4-FFF2-40B4-BE49-F238E27FC236}">
                  <a16:creationId xmlns:a16="http://schemas.microsoft.com/office/drawing/2014/main" id="{3B493284-AF90-CA2C-A3C8-82D94CD3B2F2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76" name="Textbox 200">
              <a:extLst>
                <a:ext uri="{FF2B5EF4-FFF2-40B4-BE49-F238E27FC236}">
                  <a16:creationId xmlns:a16="http://schemas.microsoft.com/office/drawing/2014/main" id="{AF39A242-3EF5-60E5-EB49-2E66AC89438A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98" name="Group 197">
            <a:extLst>
              <a:ext uri="{FF2B5EF4-FFF2-40B4-BE49-F238E27FC236}">
                <a16:creationId xmlns:a16="http://schemas.microsoft.com/office/drawing/2014/main" id="{01B0C9B1-8DA2-9C45-FAC9-8B3BE06E8D78}"/>
              </a:ext>
            </a:extLst>
          </p:cNvPr>
          <p:cNvGrpSpPr/>
          <p:nvPr/>
        </p:nvGrpSpPr>
        <p:grpSpPr>
          <a:xfrm>
            <a:off x="9497907" y="4054878"/>
            <a:ext cx="2471837" cy="1281032"/>
            <a:chOff x="3620186" y="3445278"/>
            <a:chExt cx="2471837" cy="1281032"/>
          </a:xfrm>
        </p:grpSpPr>
        <p:sp>
          <p:nvSpPr>
            <p:cNvPr id="199" name="Textbox 200">
              <a:extLst>
                <a:ext uri="{FF2B5EF4-FFF2-40B4-BE49-F238E27FC236}">
                  <a16:creationId xmlns:a16="http://schemas.microsoft.com/office/drawing/2014/main" id="{DB87D88B-7FA8-FC39-9CD1-8D0132D181C1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3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0" name="Textbox 200">
              <a:extLst>
                <a:ext uri="{FF2B5EF4-FFF2-40B4-BE49-F238E27FC236}">
                  <a16:creationId xmlns:a16="http://schemas.microsoft.com/office/drawing/2014/main" id="{D351839D-57AB-24C1-B0F3-57F74BFD8235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1" name="Textbox 200">
              <a:extLst>
                <a:ext uri="{FF2B5EF4-FFF2-40B4-BE49-F238E27FC236}">
                  <a16:creationId xmlns:a16="http://schemas.microsoft.com/office/drawing/2014/main" id="{21E058C8-DD29-CD45-82A0-C2AF2F4FEE1F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02" name="Group 201">
            <a:extLst>
              <a:ext uri="{FF2B5EF4-FFF2-40B4-BE49-F238E27FC236}">
                <a16:creationId xmlns:a16="http://schemas.microsoft.com/office/drawing/2014/main" id="{8E3C7604-F86C-D294-70F1-D4C00B0E0166}"/>
              </a:ext>
            </a:extLst>
          </p:cNvPr>
          <p:cNvGrpSpPr/>
          <p:nvPr/>
        </p:nvGrpSpPr>
        <p:grpSpPr>
          <a:xfrm>
            <a:off x="15327553" y="4054878"/>
            <a:ext cx="2471837" cy="1281032"/>
            <a:chOff x="3620186" y="3445278"/>
            <a:chExt cx="2471837" cy="1281032"/>
          </a:xfrm>
        </p:grpSpPr>
        <p:sp>
          <p:nvSpPr>
            <p:cNvPr id="203" name="Textbox 200">
              <a:extLst>
                <a:ext uri="{FF2B5EF4-FFF2-40B4-BE49-F238E27FC236}">
                  <a16:creationId xmlns:a16="http://schemas.microsoft.com/office/drawing/2014/main" id="{4B5B7698-E036-D940-1948-04A5E34C53B8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5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4" name="Textbox 200">
              <a:extLst>
                <a:ext uri="{FF2B5EF4-FFF2-40B4-BE49-F238E27FC236}">
                  <a16:creationId xmlns:a16="http://schemas.microsoft.com/office/drawing/2014/main" id="{4F7F900B-9110-1359-0BD4-F44499055AFD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5" name="Textbox 200">
              <a:extLst>
                <a:ext uri="{FF2B5EF4-FFF2-40B4-BE49-F238E27FC236}">
                  <a16:creationId xmlns:a16="http://schemas.microsoft.com/office/drawing/2014/main" id="{C9F5F5CF-0186-C58A-911D-5A1E3A79448F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06" name="Group 205">
            <a:extLst>
              <a:ext uri="{FF2B5EF4-FFF2-40B4-BE49-F238E27FC236}">
                <a16:creationId xmlns:a16="http://schemas.microsoft.com/office/drawing/2014/main" id="{1D6921AC-6ACD-84AB-4FE8-6BEE73EC1260}"/>
              </a:ext>
            </a:extLst>
          </p:cNvPr>
          <p:cNvGrpSpPr/>
          <p:nvPr/>
        </p:nvGrpSpPr>
        <p:grpSpPr>
          <a:xfrm>
            <a:off x="6584612" y="10665228"/>
            <a:ext cx="2471837" cy="1281032"/>
            <a:chOff x="3620186" y="3445278"/>
            <a:chExt cx="2471837" cy="1281032"/>
          </a:xfrm>
        </p:grpSpPr>
        <p:sp>
          <p:nvSpPr>
            <p:cNvPr id="207" name="Textbox 200">
              <a:extLst>
                <a:ext uri="{FF2B5EF4-FFF2-40B4-BE49-F238E27FC236}">
                  <a16:creationId xmlns:a16="http://schemas.microsoft.com/office/drawing/2014/main" id="{DA2E2A73-2AA9-B867-D719-F97AFB7FE5B6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8" name="Textbox 200">
              <a:extLst>
                <a:ext uri="{FF2B5EF4-FFF2-40B4-BE49-F238E27FC236}">
                  <a16:creationId xmlns:a16="http://schemas.microsoft.com/office/drawing/2014/main" id="{18966F9E-C022-9602-9D40-E96347D8A0EF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9" name="Textbox 200">
              <a:extLst>
                <a:ext uri="{FF2B5EF4-FFF2-40B4-BE49-F238E27FC236}">
                  <a16:creationId xmlns:a16="http://schemas.microsoft.com/office/drawing/2014/main" id="{70AE163F-792D-34A6-A76F-5F2EE435CB11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10" name="Group 209">
            <a:extLst>
              <a:ext uri="{FF2B5EF4-FFF2-40B4-BE49-F238E27FC236}">
                <a16:creationId xmlns:a16="http://schemas.microsoft.com/office/drawing/2014/main" id="{F7A9F8DD-7098-88D9-02AB-E873A0D7E739}"/>
              </a:ext>
            </a:extLst>
          </p:cNvPr>
          <p:cNvGrpSpPr/>
          <p:nvPr/>
        </p:nvGrpSpPr>
        <p:grpSpPr>
          <a:xfrm>
            <a:off x="12414258" y="10665228"/>
            <a:ext cx="2471837" cy="1281032"/>
            <a:chOff x="3620186" y="3445278"/>
            <a:chExt cx="2471837" cy="1281032"/>
          </a:xfrm>
        </p:grpSpPr>
        <p:sp>
          <p:nvSpPr>
            <p:cNvPr id="211" name="Textbox 200">
              <a:extLst>
                <a:ext uri="{FF2B5EF4-FFF2-40B4-BE49-F238E27FC236}">
                  <a16:creationId xmlns:a16="http://schemas.microsoft.com/office/drawing/2014/main" id="{6B9E38E7-1D58-36F5-1BA8-9B28AF44DDF3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2" name="Textbox 200">
              <a:extLst>
                <a:ext uri="{FF2B5EF4-FFF2-40B4-BE49-F238E27FC236}">
                  <a16:creationId xmlns:a16="http://schemas.microsoft.com/office/drawing/2014/main" id="{39F420B8-A72B-49A4-F6DE-9FE3AB88654B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3" name="Textbox 200">
              <a:extLst>
                <a:ext uri="{FF2B5EF4-FFF2-40B4-BE49-F238E27FC236}">
                  <a16:creationId xmlns:a16="http://schemas.microsoft.com/office/drawing/2014/main" id="{980FCDAB-EE0E-6795-422C-C17A109EBBF8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14" name="Group 213">
            <a:extLst>
              <a:ext uri="{FF2B5EF4-FFF2-40B4-BE49-F238E27FC236}">
                <a16:creationId xmlns:a16="http://schemas.microsoft.com/office/drawing/2014/main" id="{A015DF5C-94F1-E9B3-4088-DACCD147759B}"/>
              </a:ext>
            </a:extLst>
          </p:cNvPr>
          <p:cNvGrpSpPr/>
          <p:nvPr/>
        </p:nvGrpSpPr>
        <p:grpSpPr>
          <a:xfrm>
            <a:off x="18229931" y="10665228"/>
            <a:ext cx="2471837" cy="1281032"/>
            <a:chOff x="3620186" y="3445278"/>
            <a:chExt cx="2471837" cy="1281032"/>
          </a:xfrm>
        </p:grpSpPr>
        <p:sp>
          <p:nvSpPr>
            <p:cNvPr id="215" name="Textbox 200">
              <a:extLst>
                <a:ext uri="{FF2B5EF4-FFF2-40B4-BE49-F238E27FC236}">
                  <a16:creationId xmlns:a16="http://schemas.microsoft.com/office/drawing/2014/main" id="{4E89A208-052A-4847-87AE-6F7D4EFB99B3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6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6" name="Textbox 200">
              <a:extLst>
                <a:ext uri="{FF2B5EF4-FFF2-40B4-BE49-F238E27FC236}">
                  <a16:creationId xmlns:a16="http://schemas.microsoft.com/office/drawing/2014/main" id="{45EA1014-5581-513C-D7FF-DA68A2ACF552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7" name="Textbox 200">
              <a:extLst>
                <a:ext uri="{FF2B5EF4-FFF2-40B4-BE49-F238E27FC236}">
                  <a16:creationId xmlns:a16="http://schemas.microsoft.com/office/drawing/2014/main" id="{B7C911C0-72D7-AFEC-59A8-2BA4E9060433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218" name="Freeform 26">
            <a:extLst>
              <a:ext uri="{FF2B5EF4-FFF2-40B4-BE49-F238E27FC236}">
                <a16:creationId xmlns:a16="http://schemas.microsoft.com/office/drawing/2014/main" id="{475AD43B-C09D-1B13-EF6E-5AE434C990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069703" y="7510755"/>
            <a:ext cx="792292" cy="792292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219" name="Freeform 70">
            <a:extLst>
              <a:ext uri="{FF2B5EF4-FFF2-40B4-BE49-F238E27FC236}">
                <a16:creationId xmlns:a16="http://schemas.microsoft.com/office/drawing/2014/main" id="{B928B7CE-3DF4-FCF5-8ED4-40D929ABF7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183992" y="7600490"/>
            <a:ext cx="932368" cy="612822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220" name="Freeform 16">
            <a:extLst>
              <a:ext uri="{FF2B5EF4-FFF2-40B4-BE49-F238E27FC236}">
                <a16:creationId xmlns:a16="http://schemas.microsoft.com/office/drawing/2014/main" id="{7C7F254B-3E91-6A0C-9DC1-9912301859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410278" y="7477523"/>
            <a:ext cx="647094" cy="85875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221" name="Freeform 15">
            <a:extLst>
              <a:ext uri="{FF2B5EF4-FFF2-40B4-BE49-F238E27FC236}">
                <a16:creationId xmlns:a16="http://schemas.microsoft.com/office/drawing/2014/main" id="{564340A8-D132-FCE3-A3DB-8EDF22209A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38609" y="7521696"/>
            <a:ext cx="763842" cy="770410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222" name="Freeform 74">
            <a:extLst>
              <a:ext uri="{FF2B5EF4-FFF2-40B4-BE49-F238E27FC236}">
                <a16:creationId xmlns:a16="http://schemas.microsoft.com/office/drawing/2014/main" id="{7DC187D2-41C3-BC13-4529-398B6B54BC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132076" y="7537997"/>
            <a:ext cx="862790" cy="737808"/>
          </a:xfrm>
          <a:custGeom>
            <a:avLst/>
            <a:gdLst>
              <a:gd name="T0" fmla="*/ 435714 w 2090"/>
              <a:gd name="T1" fmla="*/ 117325 h 1792"/>
              <a:gd name="T2" fmla="*/ 435714 w 2090"/>
              <a:gd name="T3" fmla="*/ 117325 h 1792"/>
              <a:gd name="T4" fmla="*/ 490867 w 2090"/>
              <a:gd name="T5" fmla="*/ 55097 h 1792"/>
              <a:gd name="T6" fmla="*/ 435714 w 2090"/>
              <a:gd name="T7" fmla="*/ 0 h 1792"/>
              <a:gd name="T8" fmla="*/ 380235 w 2090"/>
              <a:gd name="T9" fmla="*/ 55097 h 1792"/>
              <a:gd name="T10" fmla="*/ 435714 w 2090"/>
              <a:gd name="T11" fmla="*/ 117325 h 1792"/>
              <a:gd name="T12" fmla="*/ 138208 w 2090"/>
              <a:gd name="T13" fmla="*/ 297201 h 1792"/>
              <a:gd name="T14" fmla="*/ 138208 w 2090"/>
              <a:gd name="T15" fmla="*/ 297201 h 1792"/>
              <a:gd name="T16" fmla="*/ 0 w 2090"/>
              <a:gd name="T17" fmla="*/ 442399 h 1792"/>
              <a:gd name="T18" fmla="*/ 138208 w 2090"/>
              <a:gd name="T19" fmla="*/ 580466 h 1792"/>
              <a:gd name="T20" fmla="*/ 283554 w 2090"/>
              <a:gd name="T21" fmla="*/ 442399 h 1792"/>
              <a:gd name="T22" fmla="*/ 138208 w 2090"/>
              <a:gd name="T23" fmla="*/ 297201 h 1792"/>
              <a:gd name="T24" fmla="*/ 138208 w 2090"/>
              <a:gd name="T25" fmla="*/ 538981 h 1792"/>
              <a:gd name="T26" fmla="*/ 138208 w 2090"/>
              <a:gd name="T27" fmla="*/ 538981 h 1792"/>
              <a:gd name="T28" fmla="*/ 41203 w 2090"/>
              <a:gd name="T29" fmla="*/ 442399 h 1792"/>
              <a:gd name="T30" fmla="*/ 138208 w 2090"/>
              <a:gd name="T31" fmla="*/ 338686 h 1792"/>
              <a:gd name="T32" fmla="*/ 242027 w 2090"/>
              <a:gd name="T33" fmla="*/ 442399 h 1792"/>
              <a:gd name="T34" fmla="*/ 138208 w 2090"/>
              <a:gd name="T35" fmla="*/ 538981 h 1792"/>
              <a:gd name="T36" fmla="*/ 304318 w 2090"/>
              <a:gd name="T37" fmla="*/ 255716 h 1792"/>
              <a:gd name="T38" fmla="*/ 304318 w 2090"/>
              <a:gd name="T39" fmla="*/ 255716 h 1792"/>
              <a:gd name="T40" fmla="*/ 373422 w 2090"/>
              <a:gd name="T41" fmla="*/ 186683 h 1792"/>
              <a:gd name="T42" fmla="*/ 394186 w 2090"/>
              <a:gd name="T43" fmla="*/ 207425 h 1792"/>
              <a:gd name="T44" fmla="*/ 539532 w 2090"/>
              <a:gd name="T45" fmla="*/ 269653 h 1792"/>
              <a:gd name="T46" fmla="*/ 539532 w 2090"/>
              <a:gd name="T47" fmla="*/ 214231 h 1792"/>
              <a:gd name="T48" fmla="*/ 435714 w 2090"/>
              <a:gd name="T49" fmla="*/ 172746 h 1792"/>
              <a:gd name="T50" fmla="*/ 380235 w 2090"/>
              <a:gd name="T51" fmla="*/ 117325 h 1792"/>
              <a:gd name="T52" fmla="*/ 338708 w 2090"/>
              <a:gd name="T53" fmla="*/ 103713 h 1792"/>
              <a:gd name="T54" fmla="*/ 297181 w 2090"/>
              <a:gd name="T55" fmla="*/ 117325 h 1792"/>
              <a:gd name="T56" fmla="*/ 221263 w 2090"/>
              <a:gd name="T57" fmla="*/ 193489 h 1792"/>
              <a:gd name="T58" fmla="*/ 200500 w 2090"/>
              <a:gd name="T59" fmla="*/ 234974 h 1792"/>
              <a:gd name="T60" fmla="*/ 221263 w 2090"/>
              <a:gd name="T61" fmla="*/ 276459 h 1792"/>
              <a:gd name="T62" fmla="*/ 311131 w 2090"/>
              <a:gd name="T63" fmla="*/ 352298 h 1792"/>
              <a:gd name="T64" fmla="*/ 311131 w 2090"/>
              <a:gd name="T65" fmla="*/ 497496 h 1792"/>
              <a:gd name="T66" fmla="*/ 366609 w 2090"/>
              <a:gd name="T67" fmla="*/ 497496 h 1792"/>
              <a:gd name="T68" fmla="*/ 366609 w 2090"/>
              <a:gd name="T69" fmla="*/ 317944 h 1792"/>
              <a:gd name="T70" fmla="*/ 304318 w 2090"/>
              <a:gd name="T71" fmla="*/ 255716 h 1792"/>
              <a:gd name="T72" fmla="*/ 539532 w 2090"/>
              <a:gd name="T73" fmla="*/ 297201 h 1792"/>
              <a:gd name="T74" fmla="*/ 539532 w 2090"/>
              <a:gd name="T75" fmla="*/ 297201 h 1792"/>
              <a:gd name="T76" fmla="*/ 394186 w 2090"/>
              <a:gd name="T77" fmla="*/ 442399 h 1792"/>
              <a:gd name="T78" fmla="*/ 539532 w 2090"/>
              <a:gd name="T79" fmla="*/ 580466 h 1792"/>
              <a:gd name="T80" fmla="*/ 677741 w 2090"/>
              <a:gd name="T81" fmla="*/ 442399 h 1792"/>
              <a:gd name="T82" fmla="*/ 539532 w 2090"/>
              <a:gd name="T83" fmla="*/ 297201 h 1792"/>
              <a:gd name="T84" fmla="*/ 539532 w 2090"/>
              <a:gd name="T85" fmla="*/ 538981 h 1792"/>
              <a:gd name="T86" fmla="*/ 539532 w 2090"/>
              <a:gd name="T87" fmla="*/ 538981 h 1792"/>
              <a:gd name="T88" fmla="*/ 435714 w 2090"/>
              <a:gd name="T89" fmla="*/ 442399 h 1792"/>
              <a:gd name="T90" fmla="*/ 539532 w 2090"/>
              <a:gd name="T91" fmla="*/ 338686 h 1792"/>
              <a:gd name="T92" fmla="*/ 636538 w 2090"/>
              <a:gd name="T93" fmla="*/ 442399 h 1792"/>
              <a:gd name="T94" fmla="*/ 539532 w 2090"/>
              <a:gd name="T95" fmla="*/ 538981 h 1792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2090" h="1792">
                <a:moveTo>
                  <a:pt x="1343" y="362"/>
                </a:moveTo>
                <a:lnTo>
                  <a:pt x="1343" y="362"/>
                </a:lnTo>
                <a:cubicBezTo>
                  <a:pt x="1450" y="362"/>
                  <a:pt x="1513" y="277"/>
                  <a:pt x="1513" y="170"/>
                </a:cubicBezTo>
                <a:cubicBezTo>
                  <a:pt x="1513" y="85"/>
                  <a:pt x="1450" y="0"/>
                  <a:pt x="1343" y="0"/>
                </a:cubicBezTo>
                <a:cubicBezTo>
                  <a:pt x="1257" y="0"/>
                  <a:pt x="1172" y="85"/>
                  <a:pt x="1172" y="170"/>
                </a:cubicBezTo>
                <a:cubicBezTo>
                  <a:pt x="1172" y="277"/>
                  <a:pt x="1257" y="362"/>
                  <a:pt x="1343" y="362"/>
                </a:cubicBezTo>
                <a:close/>
                <a:moveTo>
                  <a:pt x="426" y="917"/>
                </a:moveTo>
                <a:lnTo>
                  <a:pt x="426" y="917"/>
                </a:lnTo>
                <a:cubicBezTo>
                  <a:pt x="191" y="917"/>
                  <a:pt x="0" y="1109"/>
                  <a:pt x="0" y="1365"/>
                </a:cubicBezTo>
                <a:cubicBezTo>
                  <a:pt x="0" y="1599"/>
                  <a:pt x="191" y="1791"/>
                  <a:pt x="426" y="1791"/>
                </a:cubicBezTo>
                <a:cubicBezTo>
                  <a:pt x="682" y="1791"/>
                  <a:pt x="874" y="1599"/>
                  <a:pt x="874" y="1365"/>
                </a:cubicBezTo>
                <a:cubicBezTo>
                  <a:pt x="874" y="1109"/>
                  <a:pt x="682" y="917"/>
                  <a:pt x="426" y="917"/>
                </a:cubicBezTo>
                <a:close/>
                <a:moveTo>
                  <a:pt x="426" y="1663"/>
                </a:moveTo>
                <a:lnTo>
                  <a:pt x="426" y="1663"/>
                </a:lnTo>
                <a:cubicBezTo>
                  <a:pt x="256" y="1663"/>
                  <a:pt x="127" y="1514"/>
                  <a:pt x="127" y="1365"/>
                </a:cubicBezTo>
                <a:cubicBezTo>
                  <a:pt x="127" y="1194"/>
                  <a:pt x="256" y="1045"/>
                  <a:pt x="426" y="1045"/>
                </a:cubicBezTo>
                <a:cubicBezTo>
                  <a:pt x="597" y="1045"/>
                  <a:pt x="746" y="1194"/>
                  <a:pt x="746" y="1365"/>
                </a:cubicBezTo>
                <a:cubicBezTo>
                  <a:pt x="746" y="1514"/>
                  <a:pt x="597" y="1663"/>
                  <a:pt x="426" y="1663"/>
                </a:cubicBezTo>
                <a:close/>
                <a:moveTo>
                  <a:pt x="938" y="789"/>
                </a:moveTo>
                <a:lnTo>
                  <a:pt x="938" y="789"/>
                </a:lnTo>
                <a:cubicBezTo>
                  <a:pt x="1151" y="576"/>
                  <a:pt x="1151" y="576"/>
                  <a:pt x="1151" y="576"/>
                </a:cubicBezTo>
                <a:cubicBezTo>
                  <a:pt x="1215" y="640"/>
                  <a:pt x="1215" y="640"/>
                  <a:pt x="1215" y="640"/>
                </a:cubicBezTo>
                <a:cubicBezTo>
                  <a:pt x="1321" y="767"/>
                  <a:pt x="1471" y="832"/>
                  <a:pt x="1663" y="832"/>
                </a:cubicBezTo>
                <a:cubicBezTo>
                  <a:pt x="1663" y="661"/>
                  <a:pt x="1663" y="661"/>
                  <a:pt x="1663" y="661"/>
                </a:cubicBezTo>
                <a:cubicBezTo>
                  <a:pt x="1535" y="661"/>
                  <a:pt x="1428" y="597"/>
                  <a:pt x="1343" y="533"/>
                </a:cubicBezTo>
                <a:cubicBezTo>
                  <a:pt x="1172" y="362"/>
                  <a:pt x="1172" y="362"/>
                  <a:pt x="1172" y="362"/>
                </a:cubicBezTo>
                <a:cubicBezTo>
                  <a:pt x="1130" y="320"/>
                  <a:pt x="1087" y="320"/>
                  <a:pt x="1044" y="320"/>
                </a:cubicBezTo>
                <a:cubicBezTo>
                  <a:pt x="980" y="320"/>
                  <a:pt x="938" y="320"/>
                  <a:pt x="916" y="362"/>
                </a:cubicBezTo>
                <a:cubicBezTo>
                  <a:pt x="682" y="597"/>
                  <a:pt x="682" y="597"/>
                  <a:pt x="682" y="597"/>
                </a:cubicBezTo>
                <a:cubicBezTo>
                  <a:pt x="639" y="640"/>
                  <a:pt x="618" y="682"/>
                  <a:pt x="618" y="725"/>
                </a:cubicBezTo>
                <a:cubicBezTo>
                  <a:pt x="618" y="789"/>
                  <a:pt x="639" y="832"/>
                  <a:pt x="682" y="853"/>
                </a:cubicBezTo>
                <a:cubicBezTo>
                  <a:pt x="959" y="1087"/>
                  <a:pt x="959" y="1087"/>
                  <a:pt x="959" y="1087"/>
                </a:cubicBezTo>
                <a:cubicBezTo>
                  <a:pt x="959" y="1535"/>
                  <a:pt x="959" y="1535"/>
                  <a:pt x="959" y="1535"/>
                </a:cubicBezTo>
                <a:cubicBezTo>
                  <a:pt x="1130" y="1535"/>
                  <a:pt x="1130" y="1535"/>
                  <a:pt x="1130" y="1535"/>
                </a:cubicBezTo>
                <a:cubicBezTo>
                  <a:pt x="1130" y="981"/>
                  <a:pt x="1130" y="981"/>
                  <a:pt x="1130" y="981"/>
                </a:cubicBezTo>
                <a:lnTo>
                  <a:pt x="938" y="789"/>
                </a:lnTo>
                <a:close/>
                <a:moveTo>
                  <a:pt x="1663" y="917"/>
                </a:moveTo>
                <a:lnTo>
                  <a:pt x="1663" y="917"/>
                </a:lnTo>
                <a:cubicBezTo>
                  <a:pt x="1407" y="917"/>
                  <a:pt x="1215" y="1109"/>
                  <a:pt x="1215" y="1365"/>
                </a:cubicBezTo>
                <a:cubicBezTo>
                  <a:pt x="1215" y="1599"/>
                  <a:pt x="1407" y="1791"/>
                  <a:pt x="1663" y="1791"/>
                </a:cubicBezTo>
                <a:cubicBezTo>
                  <a:pt x="1897" y="1791"/>
                  <a:pt x="2089" y="1599"/>
                  <a:pt x="2089" y="1365"/>
                </a:cubicBezTo>
                <a:cubicBezTo>
                  <a:pt x="2089" y="1109"/>
                  <a:pt x="1897" y="917"/>
                  <a:pt x="1663" y="917"/>
                </a:cubicBezTo>
                <a:close/>
                <a:moveTo>
                  <a:pt x="1663" y="1663"/>
                </a:moveTo>
                <a:lnTo>
                  <a:pt x="1663" y="1663"/>
                </a:lnTo>
                <a:cubicBezTo>
                  <a:pt x="1492" y="1663"/>
                  <a:pt x="1343" y="1514"/>
                  <a:pt x="1343" y="1365"/>
                </a:cubicBezTo>
                <a:cubicBezTo>
                  <a:pt x="1343" y="1194"/>
                  <a:pt x="1492" y="1045"/>
                  <a:pt x="1663" y="1045"/>
                </a:cubicBezTo>
                <a:cubicBezTo>
                  <a:pt x="1812" y="1045"/>
                  <a:pt x="1962" y="1194"/>
                  <a:pt x="1962" y="1365"/>
                </a:cubicBezTo>
                <a:cubicBezTo>
                  <a:pt x="1962" y="1514"/>
                  <a:pt x="1812" y="1663"/>
                  <a:pt x="1663" y="166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223" name="Group 13">
            <a:extLst>
              <a:ext uri="{FF2B5EF4-FFF2-40B4-BE49-F238E27FC236}">
                <a16:creationId xmlns:a16="http://schemas.microsoft.com/office/drawing/2014/main" id="{7C93D7FA-B869-DF4E-6AE6-21157331A412}"/>
              </a:ext>
            </a:extLst>
          </p:cNvPr>
          <p:cNvGrpSpPr>
            <a:grpSpLocks/>
          </p:cNvGrpSpPr>
          <p:nvPr/>
        </p:nvGrpSpPr>
        <p:grpSpPr bwMode="auto">
          <a:xfrm>
            <a:off x="4596658" y="7481579"/>
            <a:ext cx="642988" cy="85064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224" name="Freeform 48">
              <a:extLst>
                <a:ext uri="{FF2B5EF4-FFF2-40B4-BE49-F238E27FC236}">
                  <a16:creationId xmlns:a16="http://schemas.microsoft.com/office/drawing/2014/main" id="{D4891753-98F1-570C-DAFF-0FFFC397985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25" name="Freeform 49">
              <a:extLst>
                <a:ext uri="{FF2B5EF4-FFF2-40B4-BE49-F238E27FC236}">
                  <a16:creationId xmlns:a16="http://schemas.microsoft.com/office/drawing/2014/main" id="{5EA4C8D7-4B92-1428-D16E-E7A5386D722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26" name="Freeform 50">
              <a:extLst>
                <a:ext uri="{FF2B5EF4-FFF2-40B4-BE49-F238E27FC236}">
                  <a16:creationId xmlns:a16="http://schemas.microsoft.com/office/drawing/2014/main" id="{5A0952B0-052D-01CD-9657-B51BD027B3F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27" name="Freeform 51">
              <a:extLst>
                <a:ext uri="{FF2B5EF4-FFF2-40B4-BE49-F238E27FC236}">
                  <a16:creationId xmlns:a16="http://schemas.microsoft.com/office/drawing/2014/main" id="{4385C911-4564-8B05-9567-753DEE0E6B5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93640024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000"/>
    </mc:Choice>
    <mc:Fallback>
      <p:transition advClick="0" advTm="2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2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2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2" fill="hold" grpId="0" nodeType="withEffect" p14:presetBounceEnd="65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75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75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750"/>
                                            <p:tgtEl>
                                              <p:spTgt spid="2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2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750"/>
                                            <p:tgtEl>
                                              <p:spTgt spid="2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2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2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2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9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20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19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9" dur="1000"/>
                                            <p:tgtEl>
                                              <p:spTgt spid="2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100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2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4" grpId="0"/>
          <p:bldP spid="153" grpId="0"/>
          <p:bldP spid="5" grpId="0" animBg="1"/>
          <p:bldP spid="132" grpId="0" animBg="1"/>
          <p:bldP spid="218" grpId="0" animBg="1"/>
          <p:bldP spid="219" grpId="0" animBg="1"/>
          <p:bldP spid="220" grpId="0" animBg="1"/>
          <p:bldP spid="221" grpId="0" animBg="1"/>
          <p:bldP spid="22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1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75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75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750"/>
                                            <p:tgtEl>
                                              <p:spTgt spid="2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2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750"/>
                                            <p:tgtEl>
                                              <p:spTgt spid="2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2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2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2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9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20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19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9" dur="1000"/>
                                            <p:tgtEl>
                                              <p:spTgt spid="2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100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2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4" grpId="0"/>
          <p:bldP spid="153" grpId="0"/>
          <p:bldP spid="5" grpId="0" animBg="1"/>
          <p:bldP spid="132" grpId="0" animBg="1"/>
          <p:bldP spid="218" grpId="0" animBg="1"/>
          <p:bldP spid="219" grpId="0" animBg="1"/>
          <p:bldP spid="220" grpId="0" animBg="1"/>
          <p:bldP spid="221" grpId="0" animBg="1"/>
          <p:bldP spid="222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!!MainTitle1">
            <a:extLst>
              <a:ext uri="{FF2B5EF4-FFF2-40B4-BE49-F238E27FC236}">
                <a16:creationId xmlns:a16="http://schemas.microsoft.com/office/drawing/2014/main" id="{62E49A58-F92A-8A0B-1DE8-13FA22F5AE1F}"/>
              </a:ext>
            </a:extLst>
          </p:cNvPr>
          <p:cNvSpPr txBox="1"/>
          <p:nvPr/>
        </p:nvSpPr>
        <p:spPr>
          <a:xfrm>
            <a:off x="7785990" y="1037172"/>
            <a:ext cx="8812029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 </a:t>
            </a:r>
            <a:r>
              <a:rPr lang="en-US" sz="7500" noProof="0" dirty="0"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" name="!!SubTitle">
            <a:extLst>
              <a:ext uri="{FF2B5EF4-FFF2-40B4-BE49-F238E27FC236}">
                <a16:creationId xmlns:a16="http://schemas.microsoft.com/office/drawing/2014/main" id="{9B0BD854-98E6-C9A3-5E9D-63C1298B4C48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DAFDB2C-2814-B5EF-1EEA-E43F1268E9A5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174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" name="Arc 4">
            <a:extLst>
              <a:ext uri="{FF2B5EF4-FFF2-40B4-BE49-F238E27FC236}">
                <a16:creationId xmlns:a16="http://schemas.microsoft.com/office/drawing/2014/main" id="{F51FD5E0-09D6-EC07-658F-3A36BFCFC510}"/>
              </a:ext>
            </a:extLst>
          </p:cNvPr>
          <p:cNvSpPr/>
          <p:nvPr/>
        </p:nvSpPr>
        <p:spPr>
          <a:xfrm>
            <a:off x="5378291" y="5966945"/>
            <a:ext cx="3876958" cy="3876958"/>
          </a:xfrm>
          <a:prstGeom prst="arc">
            <a:avLst>
              <a:gd name="adj1" fmla="val 1956822"/>
              <a:gd name="adj2" fmla="val 19631070"/>
            </a:avLst>
          </a:prstGeom>
          <a:ln w="1016000" cap="rnd">
            <a:solidFill>
              <a:schemeClr val="accent1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4BA7C78E-31FA-D145-FC4A-8A3E12CE354E}"/>
              </a:ext>
            </a:extLst>
          </p:cNvPr>
          <p:cNvGrpSpPr/>
          <p:nvPr/>
        </p:nvGrpSpPr>
        <p:grpSpPr>
          <a:xfrm>
            <a:off x="8644674" y="5966945"/>
            <a:ext cx="3876958" cy="3876958"/>
            <a:chOff x="6092023" y="5567317"/>
            <a:chExt cx="3457014" cy="3457014"/>
          </a:xfrm>
        </p:grpSpPr>
        <p:sp>
          <p:nvSpPr>
            <p:cNvPr id="7" name="Arc 6">
              <a:extLst>
                <a:ext uri="{FF2B5EF4-FFF2-40B4-BE49-F238E27FC236}">
                  <a16:creationId xmlns:a16="http://schemas.microsoft.com/office/drawing/2014/main" id="{C401D05D-9389-1D9A-C956-25CB416D2850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1016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Arc 7">
              <a:extLst>
                <a:ext uri="{FF2B5EF4-FFF2-40B4-BE49-F238E27FC236}">
                  <a16:creationId xmlns:a16="http://schemas.microsoft.com/office/drawing/2014/main" id="{C440C934-32C1-F3A5-07C3-68472534F2B4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1016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AB28AAAD-AA92-FD0B-CD52-F57E8598A487}"/>
              </a:ext>
            </a:extLst>
          </p:cNvPr>
          <p:cNvGrpSpPr/>
          <p:nvPr/>
        </p:nvGrpSpPr>
        <p:grpSpPr>
          <a:xfrm>
            <a:off x="11913569" y="5966945"/>
            <a:ext cx="3876958" cy="3876958"/>
            <a:chOff x="-10759926" y="1278042"/>
            <a:chExt cx="3457014" cy="3457014"/>
          </a:xfrm>
        </p:grpSpPr>
        <p:sp>
          <p:nvSpPr>
            <p:cNvPr id="10" name="Arc 9">
              <a:extLst>
                <a:ext uri="{FF2B5EF4-FFF2-40B4-BE49-F238E27FC236}">
                  <a16:creationId xmlns:a16="http://schemas.microsoft.com/office/drawing/2014/main" id="{57B62D84-E067-6571-FCD6-CCE81B9FFC26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2750689"/>
                <a:gd name="adj2" fmla="val 19645271"/>
              </a:avLst>
            </a:prstGeom>
            <a:ln w="1016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Arc 10">
              <a:extLst>
                <a:ext uri="{FF2B5EF4-FFF2-40B4-BE49-F238E27FC236}">
                  <a16:creationId xmlns:a16="http://schemas.microsoft.com/office/drawing/2014/main" id="{7DBB9F01-A81E-22FD-B17D-3508D2C0B89C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945587"/>
                <a:gd name="adj2" fmla="val 8855210"/>
              </a:avLst>
            </a:prstGeom>
            <a:ln w="1016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2" name="Arc 11">
            <a:extLst>
              <a:ext uri="{FF2B5EF4-FFF2-40B4-BE49-F238E27FC236}">
                <a16:creationId xmlns:a16="http://schemas.microsoft.com/office/drawing/2014/main" id="{10C52794-17A9-4627-AC5B-0B6C31F0C073}"/>
              </a:ext>
            </a:extLst>
          </p:cNvPr>
          <p:cNvSpPr/>
          <p:nvPr/>
        </p:nvSpPr>
        <p:spPr>
          <a:xfrm rot="10800000">
            <a:off x="15177440" y="5966945"/>
            <a:ext cx="3876958" cy="3876958"/>
          </a:xfrm>
          <a:prstGeom prst="arc">
            <a:avLst>
              <a:gd name="adj1" fmla="val 1956822"/>
              <a:gd name="adj2" fmla="val 19631070"/>
            </a:avLst>
          </a:prstGeom>
          <a:ln w="1016000" cap="rnd">
            <a:solidFill>
              <a:schemeClr val="accent4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96627443-FF57-2BF4-69FE-35400DE38392}"/>
              </a:ext>
            </a:extLst>
          </p:cNvPr>
          <p:cNvGrpSpPr/>
          <p:nvPr/>
        </p:nvGrpSpPr>
        <p:grpSpPr>
          <a:xfrm>
            <a:off x="1311037" y="7264908"/>
            <a:ext cx="2902377" cy="1281032"/>
            <a:chOff x="3620186" y="3445278"/>
            <a:chExt cx="2471837" cy="1281032"/>
          </a:xfrm>
        </p:grpSpPr>
        <p:sp>
          <p:nvSpPr>
            <p:cNvPr id="14" name="Textbox 200">
              <a:extLst>
                <a:ext uri="{FF2B5EF4-FFF2-40B4-BE49-F238E27FC236}">
                  <a16:creationId xmlns:a16="http://schemas.microsoft.com/office/drawing/2014/main" id="{144A68C5-AC7F-B124-D939-F9E10CDF6945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5" name="Textbox 200">
              <a:extLst>
                <a:ext uri="{FF2B5EF4-FFF2-40B4-BE49-F238E27FC236}">
                  <a16:creationId xmlns:a16="http://schemas.microsoft.com/office/drawing/2014/main" id="{82282F89-1ED6-957D-77AB-8B2F1A98E7BA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6" name="Textbox 200">
              <a:extLst>
                <a:ext uri="{FF2B5EF4-FFF2-40B4-BE49-F238E27FC236}">
                  <a16:creationId xmlns:a16="http://schemas.microsoft.com/office/drawing/2014/main" id="{78918F31-786A-394E-4A3B-C3A8CFAB8786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9F873DE3-B0E1-C84B-21D3-96D16063234D}"/>
              </a:ext>
            </a:extLst>
          </p:cNvPr>
          <p:cNvGrpSpPr/>
          <p:nvPr/>
        </p:nvGrpSpPr>
        <p:grpSpPr>
          <a:xfrm>
            <a:off x="12616130" y="3892046"/>
            <a:ext cx="2902377" cy="1281032"/>
            <a:chOff x="3620186" y="3445278"/>
            <a:chExt cx="2471837" cy="1281032"/>
          </a:xfrm>
        </p:grpSpPr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C7FF9EF5-ACE6-7574-7B59-427CF9028525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3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C7E203CC-4261-B859-D285-C19E8DBB7E65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" name="Textbox 200">
              <a:extLst>
                <a:ext uri="{FF2B5EF4-FFF2-40B4-BE49-F238E27FC236}">
                  <a16:creationId xmlns:a16="http://schemas.microsoft.com/office/drawing/2014/main" id="{61BEBE8C-2FEE-6B5C-9978-37FD85DB234C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38F86843-46E1-4880-2F0E-17CE1E240A23}"/>
              </a:ext>
            </a:extLst>
          </p:cNvPr>
          <p:cNvGrpSpPr/>
          <p:nvPr/>
        </p:nvGrpSpPr>
        <p:grpSpPr>
          <a:xfrm>
            <a:off x="9347235" y="10849402"/>
            <a:ext cx="2471837" cy="1281032"/>
            <a:chOff x="3620186" y="3445278"/>
            <a:chExt cx="2471837" cy="1281032"/>
          </a:xfrm>
        </p:grpSpPr>
        <p:sp>
          <p:nvSpPr>
            <p:cNvPr id="22" name="Textbox 200">
              <a:extLst>
                <a:ext uri="{FF2B5EF4-FFF2-40B4-BE49-F238E27FC236}">
                  <a16:creationId xmlns:a16="http://schemas.microsoft.com/office/drawing/2014/main" id="{E6599778-605C-6713-CE5F-5614401BB44E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3" name="Textbox 200">
              <a:extLst>
                <a:ext uri="{FF2B5EF4-FFF2-40B4-BE49-F238E27FC236}">
                  <a16:creationId xmlns:a16="http://schemas.microsoft.com/office/drawing/2014/main" id="{3F179D38-54E1-196B-5734-4F11D8D80BCA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55E920E6-075D-51EE-DEE5-56F99C3198B5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ADCC5E54-31CA-FE87-D9D4-0EB8CF95AA48}"/>
              </a:ext>
            </a:extLst>
          </p:cNvPr>
          <p:cNvGrpSpPr/>
          <p:nvPr/>
        </p:nvGrpSpPr>
        <p:grpSpPr>
          <a:xfrm>
            <a:off x="20339122" y="7264908"/>
            <a:ext cx="2471837" cy="1281032"/>
            <a:chOff x="3620186" y="3445278"/>
            <a:chExt cx="2471837" cy="1281032"/>
          </a:xfrm>
        </p:grpSpPr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2E4B8E81-E9B2-D059-318B-B3018EF0E9AF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7" name="Textbox 200">
              <a:extLst>
                <a:ext uri="{FF2B5EF4-FFF2-40B4-BE49-F238E27FC236}">
                  <a16:creationId xmlns:a16="http://schemas.microsoft.com/office/drawing/2014/main" id="{890382BE-F67A-38AB-E3FF-0336CB42AB74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35B98A6F-12DC-0A0A-1ACD-5FDF1238C669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29" name="Freeform 26">
            <a:extLst>
              <a:ext uri="{FF2B5EF4-FFF2-40B4-BE49-F238E27FC236}">
                <a16:creationId xmlns:a16="http://schemas.microsoft.com/office/drawing/2014/main" id="{83E8D5AC-140A-44DC-2AAC-3A6F58F2D45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671651" y="7462633"/>
            <a:ext cx="888536" cy="888536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30" name="Freeform 16">
            <a:extLst>
              <a:ext uri="{FF2B5EF4-FFF2-40B4-BE49-F238E27FC236}">
                <a16:creationId xmlns:a16="http://schemas.microsoft.com/office/drawing/2014/main" id="{EDDBF72F-F7F7-0D7F-E448-88CECDF4D3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489198" y="7425364"/>
            <a:ext cx="725700" cy="963076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31" name="Freeform 15">
            <a:extLst>
              <a:ext uri="{FF2B5EF4-FFF2-40B4-BE49-F238E27FC236}">
                <a16:creationId xmlns:a16="http://schemas.microsoft.com/office/drawing/2014/main" id="{55E9E01A-1036-8331-B0FC-0F9835C448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154838" y="7474903"/>
            <a:ext cx="856630" cy="863996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32" name="Group 13">
            <a:extLst>
              <a:ext uri="{FF2B5EF4-FFF2-40B4-BE49-F238E27FC236}">
                <a16:creationId xmlns:a16="http://schemas.microsoft.com/office/drawing/2014/main" id="{7435204F-3288-30AC-16EB-D4E449F3A632}"/>
              </a:ext>
            </a:extLst>
          </p:cNvPr>
          <p:cNvGrpSpPr>
            <a:grpSpLocks/>
          </p:cNvGrpSpPr>
          <p:nvPr/>
        </p:nvGrpSpPr>
        <p:grpSpPr bwMode="auto">
          <a:xfrm>
            <a:off x="6956222" y="7429912"/>
            <a:ext cx="721096" cy="953978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33" name="Freeform 48">
              <a:extLst>
                <a:ext uri="{FF2B5EF4-FFF2-40B4-BE49-F238E27FC236}">
                  <a16:creationId xmlns:a16="http://schemas.microsoft.com/office/drawing/2014/main" id="{47CFF47F-691C-373B-6355-BC75027AC83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34" name="Freeform 49">
              <a:extLst>
                <a:ext uri="{FF2B5EF4-FFF2-40B4-BE49-F238E27FC236}">
                  <a16:creationId xmlns:a16="http://schemas.microsoft.com/office/drawing/2014/main" id="{68E3FBF0-9010-A744-7EBD-26DD469BDB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35" name="Freeform 50">
              <a:extLst>
                <a:ext uri="{FF2B5EF4-FFF2-40B4-BE49-F238E27FC236}">
                  <a16:creationId xmlns:a16="http://schemas.microsoft.com/office/drawing/2014/main" id="{5F604F70-8824-7C02-D344-7EF077B3FA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36" name="Freeform 51">
              <a:extLst>
                <a:ext uri="{FF2B5EF4-FFF2-40B4-BE49-F238E27FC236}">
                  <a16:creationId xmlns:a16="http://schemas.microsoft.com/office/drawing/2014/main" id="{EC0D97D1-8011-A9E3-64B4-19ADEC0A9B0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6833101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:push dir="u"/>
      </p:transition>
    </mc:Choice>
    <mc:Fallback>
      <p:transition spd="slow" advClick="0" advTm="15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9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1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12" grpId="0" animBg="1"/>
          <p:bldP spid="29" grpId="0" animBg="1"/>
          <p:bldP spid="30" grpId="0" animBg="1"/>
          <p:bldP spid="3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9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1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12" grpId="0" animBg="1"/>
          <p:bldP spid="29" grpId="0" animBg="1"/>
          <p:bldP spid="30" grpId="0" animBg="1"/>
          <p:bldP spid="31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BF1E638-6517-7B36-3D8D-1E46B0F687A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!!MainTitle1">
            <a:extLst>
              <a:ext uri="{FF2B5EF4-FFF2-40B4-BE49-F238E27FC236}">
                <a16:creationId xmlns:a16="http://schemas.microsoft.com/office/drawing/2014/main" id="{DA4DC0B0-7105-CC00-C933-27A5C6195C95}"/>
              </a:ext>
            </a:extLst>
          </p:cNvPr>
          <p:cNvSpPr txBox="1"/>
          <p:nvPr/>
        </p:nvSpPr>
        <p:spPr>
          <a:xfrm>
            <a:off x="7785990" y="1037172"/>
            <a:ext cx="8812029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 </a:t>
            </a:r>
            <a:r>
              <a:rPr lang="en-US" sz="7500" noProof="0" dirty="0"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8" name="!!SubTitle">
            <a:extLst>
              <a:ext uri="{FF2B5EF4-FFF2-40B4-BE49-F238E27FC236}">
                <a16:creationId xmlns:a16="http://schemas.microsoft.com/office/drawing/2014/main" id="{53D7032F-D5BC-C1F6-1738-7643AB0E396D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ABDC77FF-605D-63D9-1DE8-5477691E3CE8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174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40" name="Arc 39">
            <a:extLst>
              <a:ext uri="{FF2B5EF4-FFF2-40B4-BE49-F238E27FC236}">
                <a16:creationId xmlns:a16="http://schemas.microsoft.com/office/drawing/2014/main" id="{A8D75E21-6FFB-A161-DA9A-47A117A70996}"/>
              </a:ext>
            </a:extLst>
          </p:cNvPr>
          <p:cNvSpPr/>
          <p:nvPr/>
        </p:nvSpPr>
        <p:spPr>
          <a:xfrm>
            <a:off x="5378291" y="5966945"/>
            <a:ext cx="3876958" cy="3876958"/>
          </a:xfrm>
          <a:prstGeom prst="arc">
            <a:avLst>
              <a:gd name="adj1" fmla="val 1956822"/>
              <a:gd name="adj2" fmla="val 19631070"/>
            </a:avLst>
          </a:prstGeom>
          <a:ln w="1016000" cap="rnd">
            <a:solidFill>
              <a:schemeClr val="accent1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4C009026-B9D3-DC8D-A818-1A07E3BA2D53}"/>
              </a:ext>
            </a:extLst>
          </p:cNvPr>
          <p:cNvGrpSpPr/>
          <p:nvPr/>
        </p:nvGrpSpPr>
        <p:grpSpPr>
          <a:xfrm>
            <a:off x="8644674" y="5966945"/>
            <a:ext cx="3876958" cy="3876958"/>
            <a:chOff x="6092023" y="5567317"/>
            <a:chExt cx="3457014" cy="3457014"/>
          </a:xfrm>
        </p:grpSpPr>
        <p:sp>
          <p:nvSpPr>
            <p:cNvPr id="42" name="Arc 41">
              <a:extLst>
                <a:ext uri="{FF2B5EF4-FFF2-40B4-BE49-F238E27FC236}">
                  <a16:creationId xmlns:a16="http://schemas.microsoft.com/office/drawing/2014/main" id="{95A278B6-9E12-5858-03C5-4F34AB563188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1016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Arc 42">
              <a:extLst>
                <a:ext uri="{FF2B5EF4-FFF2-40B4-BE49-F238E27FC236}">
                  <a16:creationId xmlns:a16="http://schemas.microsoft.com/office/drawing/2014/main" id="{C262D8DE-2BB3-56B5-E0DD-BD7D7D2CFBB5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1016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55AC48D4-45C6-7F5B-84AA-DE26FBD5BBDC}"/>
              </a:ext>
            </a:extLst>
          </p:cNvPr>
          <p:cNvGrpSpPr/>
          <p:nvPr/>
        </p:nvGrpSpPr>
        <p:grpSpPr>
          <a:xfrm>
            <a:off x="11913569" y="5966945"/>
            <a:ext cx="3876958" cy="3876958"/>
            <a:chOff x="-10759926" y="1278042"/>
            <a:chExt cx="3457014" cy="3457014"/>
          </a:xfrm>
        </p:grpSpPr>
        <p:sp>
          <p:nvSpPr>
            <p:cNvPr id="45" name="Arc 44">
              <a:extLst>
                <a:ext uri="{FF2B5EF4-FFF2-40B4-BE49-F238E27FC236}">
                  <a16:creationId xmlns:a16="http://schemas.microsoft.com/office/drawing/2014/main" id="{B3EE07E7-2DA8-879D-BE56-1BCB3EA2D1AE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2750689"/>
                <a:gd name="adj2" fmla="val 19645271"/>
              </a:avLst>
            </a:prstGeom>
            <a:ln w="1016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Arc 45">
              <a:extLst>
                <a:ext uri="{FF2B5EF4-FFF2-40B4-BE49-F238E27FC236}">
                  <a16:creationId xmlns:a16="http://schemas.microsoft.com/office/drawing/2014/main" id="{AB681A0C-242A-8E5E-88ED-B7D01D57F172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945587"/>
                <a:gd name="adj2" fmla="val 8855210"/>
              </a:avLst>
            </a:prstGeom>
            <a:ln w="1016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7" name="Arc 46">
            <a:extLst>
              <a:ext uri="{FF2B5EF4-FFF2-40B4-BE49-F238E27FC236}">
                <a16:creationId xmlns:a16="http://schemas.microsoft.com/office/drawing/2014/main" id="{AACAFBB0-25DA-D59B-260C-4DFA70385F94}"/>
              </a:ext>
            </a:extLst>
          </p:cNvPr>
          <p:cNvSpPr/>
          <p:nvPr/>
        </p:nvSpPr>
        <p:spPr>
          <a:xfrm rot="10800000">
            <a:off x="15177440" y="5966945"/>
            <a:ext cx="3876958" cy="3876958"/>
          </a:xfrm>
          <a:prstGeom prst="arc">
            <a:avLst>
              <a:gd name="adj1" fmla="val 1956822"/>
              <a:gd name="adj2" fmla="val 19631070"/>
            </a:avLst>
          </a:prstGeom>
          <a:ln w="1016000" cap="rnd">
            <a:solidFill>
              <a:schemeClr val="accent4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E5D214AE-45FE-DAB7-F21B-CD2F44AB3B45}"/>
              </a:ext>
            </a:extLst>
          </p:cNvPr>
          <p:cNvGrpSpPr/>
          <p:nvPr/>
        </p:nvGrpSpPr>
        <p:grpSpPr>
          <a:xfrm>
            <a:off x="1311037" y="7264908"/>
            <a:ext cx="2902377" cy="1281032"/>
            <a:chOff x="3620186" y="3445278"/>
            <a:chExt cx="2471837" cy="1281032"/>
          </a:xfrm>
        </p:grpSpPr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F8E539FC-E2B9-B1FF-BD66-E473C4646FA6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0" name="Textbox 200">
              <a:extLst>
                <a:ext uri="{FF2B5EF4-FFF2-40B4-BE49-F238E27FC236}">
                  <a16:creationId xmlns:a16="http://schemas.microsoft.com/office/drawing/2014/main" id="{96FD07A5-3B3D-8707-A5A0-BBB3EEC4B0F0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1" name="Textbox 200">
              <a:extLst>
                <a:ext uri="{FF2B5EF4-FFF2-40B4-BE49-F238E27FC236}">
                  <a16:creationId xmlns:a16="http://schemas.microsoft.com/office/drawing/2014/main" id="{533ABFCE-1BE6-B8CE-E6D0-2FB9DC690BA5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D5C42CFA-10F2-336D-9119-87CBA35A7E0F}"/>
              </a:ext>
            </a:extLst>
          </p:cNvPr>
          <p:cNvGrpSpPr/>
          <p:nvPr/>
        </p:nvGrpSpPr>
        <p:grpSpPr>
          <a:xfrm>
            <a:off x="12616130" y="3892046"/>
            <a:ext cx="2902377" cy="1281032"/>
            <a:chOff x="3620186" y="3445278"/>
            <a:chExt cx="2471837" cy="1281032"/>
          </a:xfrm>
        </p:grpSpPr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F28A6BAB-BB28-7140-D519-C3F54BE61FAB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3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4" name="Textbox 200">
              <a:extLst>
                <a:ext uri="{FF2B5EF4-FFF2-40B4-BE49-F238E27FC236}">
                  <a16:creationId xmlns:a16="http://schemas.microsoft.com/office/drawing/2014/main" id="{FEE490E4-016A-6D12-19F1-13BA5660192B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8FFDDF64-85CC-77E8-8E3A-35F8526A1845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E7174536-3DA0-E4A5-CADE-799E7ACDF258}"/>
              </a:ext>
            </a:extLst>
          </p:cNvPr>
          <p:cNvGrpSpPr/>
          <p:nvPr/>
        </p:nvGrpSpPr>
        <p:grpSpPr>
          <a:xfrm>
            <a:off x="9347235" y="10849402"/>
            <a:ext cx="2471837" cy="1281032"/>
            <a:chOff x="3620186" y="3445278"/>
            <a:chExt cx="2471837" cy="1281032"/>
          </a:xfrm>
        </p:grpSpPr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9BBE6ADB-1C1C-C820-6D11-D297058E8AAD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8" name="Textbox 200">
              <a:extLst>
                <a:ext uri="{FF2B5EF4-FFF2-40B4-BE49-F238E27FC236}">
                  <a16:creationId xmlns:a16="http://schemas.microsoft.com/office/drawing/2014/main" id="{633030D7-46E2-77A4-820B-80080759A883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932B53A1-AEA2-810A-5749-FDDC759394E5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2AD65E95-8D24-9584-383C-F22589FC10AD}"/>
              </a:ext>
            </a:extLst>
          </p:cNvPr>
          <p:cNvGrpSpPr/>
          <p:nvPr/>
        </p:nvGrpSpPr>
        <p:grpSpPr>
          <a:xfrm>
            <a:off x="20339122" y="7264908"/>
            <a:ext cx="2471837" cy="1281032"/>
            <a:chOff x="3620186" y="3445278"/>
            <a:chExt cx="2471837" cy="1281032"/>
          </a:xfrm>
        </p:grpSpPr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51AEEDB5-3A5D-9B57-7F70-ADE59A963E4D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2" name="Textbox 200">
              <a:extLst>
                <a:ext uri="{FF2B5EF4-FFF2-40B4-BE49-F238E27FC236}">
                  <a16:creationId xmlns:a16="http://schemas.microsoft.com/office/drawing/2014/main" id="{6AA8707B-D51C-BFF8-4F97-10C2E4CBB9CC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3" name="Textbox 200">
              <a:extLst>
                <a:ext uri="{FF2B5EF4-FFF2-40B4-BE49-F238E27FC236}">
                  <a16:creationId xmlns:a16="http://schemas.microsoft.com/office/drawing/2014/main" id="{68685CEF-9766-417F-02FA-EDD0A66F7D32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60000"/>
                      <a:lumOff val="4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60000"/>
                    <a:lumOff val="4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128" name="Freeform 26">
            <a:extLst>
              <a:ext uri="{FF2B5EF4-FFF2-40B4-BE49-F238E27FC236}">
                <a16:creationId xmlns:a16="http://schemas.microsoft.com/office/drawing/2014/main" id="{DA4FBF5A-91E3-3F48-7BE2-883B5238FCE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671651" y="7462633"/>
            <a:ext cx="888536" cy="888536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29" name="Freeform 16">
            <a:extLst>
              <a:ext uri="{FF2B5EF4-FFF2-40B4-BE49-F238E27FC236}">
                <a16:creationId xmlns:a16="http://schemas.microsoft.com/office/drawing/2014/main" id="{8A401C3C-6C9F-0450-E620-32C04E92CDC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489198" y="7425364"/>
            <a:ext cx="725700" cy="963076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30" name="Freeform 15">
            <a:extLst>
              <a:ext uri="{FF2B5EF4-FFF2-40B4-BE49-F238E27FC236}">
                <a16:creationId xmlns:a16="http://schemas.microsoft.com/office/drawing/2014/main" id="{0FC9E7E6-70AE-0B78-ADD0-FB8DC70E042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154838" y="7474903"/>
            <a:ext cx="856630" cy="863996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31" name="Group 13">
            <a:extLst>
              <a:ext uri="{FF2B5EF4-FFF2-40B4-BE49-F238E27FC236}">
                <a16:creationId xmlns:a16="http://schemas.microsoft.com/office/drawing/2014/main" id="{684F5B65-B1AC-ACDE-8145-EF4C31A8EFAF}"/>
              </a:ext>
            </a:extLst>
          </p:cNvPr>
          <p:cNvGrpSpPr>
            <a:grpSpLocks/>
          </p:cNvGrpSpPr>
          <p:nvPr/>
        </p:nvGrpSpPr>
        <p:grpSpPr bwMode="auto">
          <a:xfrm>
            <a:off x="6956222" y="7429912"/>
            <a:ext cx="721096" cy="953978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132" name="Freeform 48">
              <a:extLst>
                <a:ext uri="{FF2B5EF4-FFF2-40B4-BE49-F238E27FC236}">
                  <a16:creationId xmlns:a16="http://schemas.microsoft.com/office/drawing/2014/main" id="{AF78003C-90EC-D818-FAA7-941A73376ED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33" name="Freeform 49">
              <a:extLst>
                <a:ext uri="{FF2B5EF4-FFF2-40B4-BE49-F238E27FC236}">
                  <a16:creationId xmlns:a16="http://schemas.microsoft.com/office/drawing/2014/main" id="{FD5401EE-01FA-E6FA-95B0-26A8027CB94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34" name="Freeform 50">
              <a:extLst>
                <a:ext uri="{FF2B5EF4-FFF2-40B4-BE49-F238E27FC236}">
                  <a16:creationId xmlns:a16="http://schemas.microsoft.com/office/drawing/2014/main" id="{FE0FF5C6-975A-562A-761D-4227A95966A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35" name="Freeform 51">
              <a:extLst>
                <a:ext uri="{FF2B5EF4-FFF2-40B4-BE49-F238E27FC236}">
                  <a16:creationId xmlns:a16="http://schemas.microsoft.com/office/drawing/2014/main" id="{379A5071-AB23-2381-7FED-5EBC0579B67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142227624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gallery dir="l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9" dur="750"/>
                                            <p:tgtEl>
                                              <p:spTgt spid="1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1" dur="75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7" grpId="0"/>
          <p:bldP spid="38" grpId="0"/>
          <p:bldP spid="40" grpId="0" animBg="1"/>
          <p:bldP spid="47" grpId="0" animBg="1"/>
          <p:bldP spid="128" grpId="0" animBg="1"/>
          <p:bldP spid="129" grpId="0" animBg="1"/>
          <p:bldP spid="13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9" dur="750"/>
                                            <p:tgtEl>
                                              <p:spTgt spid="1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1" dur="75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7" grpId="0"/>
          <p:bldP spid="38" grpId="0"/>
          <p:bldP spid="40" grpId="0" animBg="1"/>
          <p:bldP spid="47" grpId="0" animBg="1"/>
          <p:bldP spid="128" grpId="0" animBg="1"/>
          <p:bldP spid="129" grpId="0" animBg="1"/>
          <p:bldP spid="130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!!MainTitle1">
            <a:extLst>
              <a:ext uri="{FF2B5EF4-FFF2-40B4-BE49-F238E27FC236}">
                <a16:creationId xmlns:a16="http://schemas.microsoft.com/office/drawing/2014/main" id="{85DB4691-2579-F160-1694-8DF95D89241D}"/>
              </a:ext>
            </a:extLst>
          </p:cNvPr>
          <p:cNvSpPr txBox="1"/>
          <p:nvPr/>
        </p:nvSpPr>
        <p:spPr>
          <a:xfrm>
            <a:off x="7785990" y="1037172"/>
            <a:ext cx="8812029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8" name="!!SubTitle">
            <a:extLst>
              <a:ext uri="{FF2B5EF4-FFF2-40B4-BE49-F238E27FC236}">
                <a16:creationId xmlns:a16="http://schemas.microsoft.com/office/drawing/2014/main" id="{4C05355F-15AF-7A1E-9758-A2E00E632F66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C06C67F0-6895-E956-29D1-A4FB0727F212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174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40" name="Arc 39">
            <a:extLst>
              <a:ext uri="{FF2B5EF4-FFF2-40B4-BE49-F238E27FC236}">
                <a16:creationId xmlns:a16="http://schemas.microsoft.com/office/drawing/2014/main" id="{4187DAD8-A80E-E90E-1B2E-C90AF87EEC43}"/>
              </a:ext>
            </a:extLst>
          </p:cNvPr>
          <p:cNvSpPr/>
          <p:nvPr/>
        </p:nvSpPr>
        <p:spPr>
          <a:xfrm>
            <a:off x="4659859" y="6176917"/>
            <a:ext cx="3457014" cy="3457014"/>
          </a:xfrm>
          <a:prstGeom prst="arc">
            <a:avLst>
              <a:gd name="adj1" fmla="val 1956822"/>
              <a:gd name="adj2" fmla="val 19631070"/>
            </a:avLst>
          </a:prstGeom>
          <a:ln w="889000" cap="rnd">
            <a:solidFill>
              <a:schemeClr val="accent1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73D704B3-B825-34E5-86C6-BDABAF240CAC}"/>
              </a:ext>
            </a:extLst>
          </p:cNvPr>
          <p:cNvGrpSpPr/>
          <p:nvPr/>
        </p:nvGrpSpPr>
        <p:grpSpPr>
          <a:xfrm>
            <a:off x="7562237" y="6176917"/>
            <a:ext cx="3457014" cy="3457014"/>
            <a:chOff x="6092023" y="5567317"/>
            <a:chExt cx="3457014" cy="3457014"/>
          </a:xfrm>
        </p:grpSpPr>
        <p:sp>
          <p:nvSpPr>
            <p:cNvPr id="42" name="Arc 41">
              <a:extLst>
                <a:ext uri="{FF2B5EF4-FFF2-40B4-BE49-F238E27FC236}">
                  <a16:creationId xmlns:a16="http://schemas.microsoft.com/office/drawing/2014/main" id="{F77E46DA-5A46-B73D-6BC5-84DE2B737B3D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889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Arc 42">
              <a:extLst>
                <a:ext uri="{FF2B5EF4-FFF2-40B4-BE49-F238E27FC236}">
                  <a16:creationId xmlns:a16="http://schemas.microsoft.com/office/drawing/2014/main" id="{90570BCD-AD67-EC7A-3771-66B706302C82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889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798EF510-C8CF-BE7E-35C8-C24D7D2BAF2E}"/>
              </a:ext>
            </a:extLst>
          </p:cNvPr>
          <p:cNvGrpSpPr/>
          <p:nvPr/>
        </p:nvGrpSpPr>
        <p:grpSpPr>
          <a:xfrm>
            <a:off x="10475532" y="6176917"/>
            <a:ext cx="3457014" cy="3457014"/>
            <a:chOff x="-10759926" y="1278042"/>
            <a:chExt cx="3457014" cy="3457014"/>
          </a:xfrm>
        </p:grpSpPr>
        <p:sp>
          <p:nvSpPr>
            <p:cNvPr id="45" name="Arc 44">
              <a:extLst>
                <a:ext uri="{FF2B5EF4-FFF2-40B4-BE49-F238E27FC236}">
                  <a16:creationId xmlns:a16="http://schemas.microsoft.com/office/drawing/2014/main" id="{4E9263D7-C8D5-141A-3E97-721B500E3BFB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2750689"/>
                <a:gd name="adj2" fmla="val 19645271"/>
              </a:avLst>
            </a:prstGeom>
            <a:ln w="889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Arc 45">
              <a:extLst>
                <a:ext uri="{FF2B5EF4-FFF2-40B4-BE49-F238E27FC236}">
                  <a16:creationId xmlns:a16="http://schemas.microsoft.com/office/drawing/2014/main" id="{001C9C28-862F-F45F-1E80-C280749FA9DF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945587"/>
                <a:gd name="adj2" fmla="val 8855210"/>
              </a:avLst>
            </a:prstGeom>
            <a:ln w="889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E4F732FA-30F8-0AE6-2512-9577C3334FB6}"/>
              </a:ext>
            </a:extLst>
          </p:cNvPr>
          <p:cNvGrpSpPr/>
          <p:nvPr/>
        </p:nvGrpSpPr>
        <p:grpSpPr>
          <a:xfrm>
            <a:off x="13391883" y="6176917"/>
            <a:ext cx="3457014" cy="3457014"/>
            <a:chOff x="11921669" y="5567317"/>
            <a:chExt cx="3457014" cy="3457014"/>
          </a:xfrm>
        </p:grpSpPr>
        <p:sp>
          <p:nvSpPr>
            <p:cNvPr id="48" name="Arc 47">
              <a:extLst>
                <a:ext uri="{FF2B5EF4-FFF2-40B4-BE49-F238E27FC236}">
                  <a16:creationId xmlns:a16="http://schemas.microsoft.com/office/drawing/2014/main" id="{EFB9175A-47F8-8D04-C662-749188B52D48}"/>
                </a:ext>
              </a:extLst>
            </p:cNvPr>
            <p:cNvSpPr/>
            <p:nvPr/>
          </p:nvSpPr>
          <p:spPr>
            <a:xfrm>
              <a:off x="11921669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889000" cap="rnd">
              <a:solidFill>
                <a:schemeClr val="accent4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Arc 48">
              <a:extLst>
                <a:ext uri="{FF2B5EF4-FFF2-40B4-BE49-F238E27FC236}">
                  <a16:creationId xmlns:a16="http://schemas.microsoft.com/office/drawing/2014/main" id="{4822B6D3-733D-C480-9F42-E142DDBAF458}"/>
                </a:ext>
              </a:extLst>
            </p:cNvPr>
            <p:cNvSpPr/>
            <p:nvPr/>
          </p:nvSpPr>
          <p:spPr>
            <a:xfrm>
              <a:off x="11921669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889000" cap="rnd">
              <a:solidFill>
                <a:schemeClr val="accent4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0" name="Arc 49">
            <a:extLst>
              <a:ext uri="{FF2B5EF4-FFF2-40B4-BE49-F238E27FC236}">
                <a16:creationId xmlns:a16="http://schemas.microsoft.com/office/drawing/2014/main" id="{F0A9BD2E-A5DC-43E4-46B6-766F6708274B}"/>
              </a:ext>
            </a:extLst>
          </p:cNvPr>
          <p:cNvSpPr/>
          <p:nvPr/>
        </p:nvSpPr>
        <p:spPr>
          <a:xfrm rot="10800000">
            <a:off x="16291205" y="6176917"/>
            <a:ext cx="3457014" cy="3457014"/>
          </a:xfrm>
          <a:prstGeom prst="arc">
            <a:avLst>
              <a:gd name="adj1" fmla="val 1956822"/>
              <a:gd name="adj2" fmla="val 19631070"/>
            </a:avLst>
          </a:prstGeom>
          <a:ln w="889000" cap="rnd">
            <a:solidFill>
              <a:schemeClr val="accent5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5B0D8DE1-D013-C88F-CD1D-4A39A77D975A}"/>
              </a:ext>
            </a:extLst>
          </p:cNvPr>
          <p:cNvGrpSpPr/>
          <p:nvPr/>
        </p:nvGrpSpPr>
        <p:grpSpPr>
          <a:xfrm>
            <a:off x="5152448" y="4054878"/>
            <a:ext cx="2471837" cy="1281032"/>
            <a:chOff x="3620186" y="3445278"/>
            <a:chExt cx="2471837" cy="1281032"/>
          </a:xfrm>
        </p:grpSpPr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BA8AE430-7071-1767-8F5B-FE6372F476EC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980DCDBB-B32F-78A9-B13A-80FED5FFC514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4" name="Textbox 200">
              <a:extLst>
                <a:ext uri="{FF2B5EF4-FFF2-40B4-BE49-F238E27FC236}">
                  <a16:creationId xmlns:a16="http://schemas.microsoft.com/office/drawing/2014/main" id="{4CBC2C70-3295-DD93-F386-DEB96318BB02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55" name="Group 54">
            <a:extLst>
              <a:ext uri="{FF2B5EF4-FFF2-40B4-BE49-F238E27FC236}">
                <a16:creationId xmlns:a16="http://schemas.microsoft.com/office/drawing/2014/main" id="{E4385E9D-3194-4A89-D7B9-554A04FC0485}"/>
              </a:ext>
            </a:extLst>
          </p:cNvPr>
          <p:cNvGrpSpPr/>
          <p:nvPr/>
        </p:nvGrpSpPr>
        <p:grpSpPr>
          <a:xfrm>
            <a:off x="10968121" y="4054878"/>
            <a:ext cx="2471837" cy="1281032"/>
            <a:chOff x="3620186" y="3445278"/>
            <a:chExt cx="2471837" cy="1281032"/>
          </a:xfrm>
        </p:grpSpPr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8B644A34-361B-ED02-4D4C-CEC4B463F1D3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3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2525236C-A644-3EBF-601E-68DADC4FEE32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8" name="Textbox 200">
              <a:extLst>
                <a:ext uri="{FF2B5EF4-FFF2-40B4-BE49-F238E27FC236}">
                  <a16:creationId xmlns:a16="http://schemas.microsoft.com/office/drawing/2014/main" id="{64FB1A5E-D378-400A-F9E7-A1579685DA5E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1C7258FA-EB1A-A57C-190F-100339A69B19}"/>
              </a:ext>
            </a:extLst>
          </p:cNvPr>
          <p:cNvGrpSpPr/>
          <p:nvPr/>
        </p:nvGrpSpPr>
        <p:grpSpPr>
          <a:xfrm>
            <a:off x="8054826" y="10665228"/>
            <a:ext cx="2471837" cy="1281032"/>
            <a:chOff x="3620186" y="3445278"/>
            <a:chExt cx="2471837" cy="1281032"/>
          </a:xfrm>
        </p:grpSpPr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5C0677CF-EC4E-2CCA-6ECD-C686529497FB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4EF1B054-92BD-6BBC-2EAD-20563548D3D1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2" name="Textbox 200">
              <a:extLst>
                <a:ext uri="{FF2B5EF4-FFF2-40B4-BE49-F238E27FC236}">
                  <a16:creationId xmlns:a16="http://schemas.microsoft.com/office/drawing/2014/main" id="{C35CBE87-5F4C-F9F9-33A7-CBA5168134AB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979BBAC4-EBAF-E681-4D0B-EB122C87193B}"/>
              </a:ext>
            </a:extLst>
          </p:cNvPr>
          <p:cNvGrpSpPr/>
          <p:nvPr/>
        </p:nvGrpSpPr>
        <p:grpSpPr>
          <a:xfrm>
            <a:off x="13884472" y="10665228"/>
            <a:ext cx="2471837" cy="1281032"/>
            <a:chOff x="3620186" y="3445278"/>
            <a:chExt cx="2471837" cy="1281032"/>
          </a:xfrm>
        </p:grpSpPr>
        <p:sp>
          <p:nvSpPr>
            <p:cNvPr id="64" name="Textbox 200">
              <a:extLst>
                <a:ext uri="{FF2B5EF4-FFF2-40B4-BE49-F238E27FC236}">
                  <a16:creationId xmlns:a16="http://schemas.microsoft.com/office/drawing/2014/main" id="{8BA972FB-6640-5FDC-93BE-D74B545522E1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5" name="Textbox 200">
              <a:extLst>
                <a:ext uri="{FF2B5EF4-FFF2-40B4-BE49-F238E27FC236}">
                  <a16:creationId xmlns:a16="http://schemas.microsoft.com/office/drawing/2014/main" id="{36B2E543-3B82-0310-C9A2-CD5FC96249B0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6" name="Textbox 200">
              <a:extLst>
                <a:ext uri="{FF2B5EF4-FFF2-40B4-BE49-F238E27FC236}">
                  <a16:creationId xmlns:a16="http://schemas.microsoft.com/office/drawing/2014/main" id="{18EE3ABB-7DCC-6095-8C21-D7F4F0F731ED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1537F26D-1C2E-ED3B-DA2E-4D1193C9D051}"/>
              </a:ext>
            </a:extLst>
          </p:cNvPr>
          <p:cNvGrpSpPr/>
          <p:nvPr/>
        </p:nvGrpSpPr>
        <p:grpSpPr>
          <a:xfrm>
            <a:off x="16783794" y="4054878"/>
            <a:ext cx="2471837" cy="1281032"/>
            <a:chOff x="3620186" y="3445278"/>
            <a:chExt cx="2471837" cy="1281032"/>
          </a:xfrm>
        </p:grpSpPr>
        <p:sp>
          <p:nvSpPr>
            <p:cNvPr id="68" name="Textbox 200">
              <a:extLst>
                <a:ext uri="{FF2B5EF4-FFF2-40B4-BE49-F238E27FC236}">
                  <a16:creationId xmlns:a16="http://schemas.microsoft.com/office/drawing/2014/main" id="{A3127754-E48E-C055-DB36-3A447F9797DA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5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9" name="Textbox 200">
              <a:extLst>
                <a:ext uri="{FF2B5EF4-FFF2-40B4-BE49-F238E27FC236}">
                  <a16:creationId xmlns:a16="http://schemas.microsoft.com/office/drawing/2014/main" id="{3BCB26D5-07C8-B64B-4DE0-8044763147D2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0" name="Textbox 200">
              <a:extLst>
                <a:ext uri="{FF2B5EF4-FFF2-40B4-BE49-F238E27FC236}">
                  <a16:creationId xmlns:a16="http://schemas.microsoft.com/office/drawing/2014/main" id="{B2F617C6-675A-F373-6418-62AD98C827B5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71" name="Freeform 26">
            <a:extLst>
              <a:ext uri="{FF2B5EF4-FFF2-40B4-BE49-F238E27FC236}">
                <a16:creationId xmlns:a16="http://schemas.microsoft.com/office/drawing/2014/main" id="{A0787CFD-E944-5C42-66E6-7722B78D81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623566" y="7510755"/>
            <a:ext cx="792292" cy="792292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72" name="Freeform 70">
            <a:extLst>
              <a:ext uri="{FF2B5EF4-FFF2-40B4-BE49-F238E27FC236}">
                <a16:creationId xmlns:a16="http://schemas.microsoft.com/office/drawing/2014/main" id="{46936403-0645-317D-E7E9-D3B1FE7A7B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54206" y="7600490"/>
            <a:ext cx="932368" cy="612822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73" name="Freeform 16">
            <a:extLst>
              <a:ext uri="{FF2B5EF4-FFF2-40B4-BE49-F238E27FC236}">
                <a16:creationId xmlns:a16="http://schemas.microsoft.com/office/drawing/2014/main" id="{A337099B-EB08-BE78-45BB-7BF44FF8ED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880492" y="7477523"/>
            <a:ext cx="647094" cy="85875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74" name="Freeform 15">
            <a:extLst>
              <a:ext uri="{FF2B5EF4-FFF2-40B4-BE49-F238E27FC236}">
                <a16:creationId xmlns:a16="http://schemas.microsoft.com/office/drawing/2014/main" id="{744EB848-BE12-08FC-6B21-67317912572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08823" y="7521696"/>
            <a:ext cx="763842" cy="770410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75" name="Group 13">
            <a:extLst>
              <a:ext uri="{FF2B5EF4-FFF2-40B4-BE49-F238E27FC236}">
                <a16:creationId xmlns:a16="http://schemas.microsoft.com/office/drawing/2014/main" id="{FF3519D6-97B1-7D40-5D96-3E52C5C51331}"/>
              </a:ext>
            </a:extLst>
          </p:cNvPr>
          <p:cNvGrpSpPr>
            <a:grpSpLocks/>
          </p:cNvGrpSpPr>
          <p:nvPr/>
        </p:nvGrpSpPr>
        <p:grpSpPr bwMode="auto">
          <a:xfrm>
            <a:off x="6066872" y="7481579"/>
            <a:ext cx="642988" cy="85064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76" name="Freeform 48">
              <a:extLst>
                <a:ext uri="{FF2B5EF4-FFF2-40B4-BE49-F238E27FC236}">
                  <a16:creationId xmlns:a16="http://schemas.microsoft.com/office/drawing/2014/main" id="{A4F481FE-8465-C430-AA74-C6ED8AFBCE4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77" name="Freeform 49">
              <a:extLst>
                <a:ext uri="{FF2B5EF4-FFF2-40B4-BE49-F238E27FC236}">
                  <a16:creationId xmlns:a16="http://schemas.microsoft.com/office/drawing/2014/main" id="{F525384C-6685-FA7E-D8CC-96AD4C0ADD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78" name="Freeform 50">
              <a:extLst>
                <a:ext uri="{FF2B5EF4-FFF2-40B4-BE49-F238E27FC236}">
                  <a16:creationId xmlns:a16="http://schemas.microsoft.com/office/drawing/2014/main" id="{8BE19A2C-996C-140B-0118-F9C4FBF273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79" name="Freeform 51">
              <a:extLst>
                <a:ext uri="{FF2B5EF4-FFF2-40B4-BE49-F238E27FC236}">
                  <a16:creationId xmlns:a16="http://schemas.microsoft.com/office/drawing/2014/main" id="{F5073136-3A26-BAEF-9568-E7D9B20F564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19092353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prism dir="u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31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10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31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2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75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9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7" grpId="0"/>
          <p:bldP spid="38" grpId="0"/>
          <p:bldP spid="40" grpId="0" animBg="1"/>
          <p:bldP spid="50" grpId="0" animBg="1"/>
          <p:bldP spid="71" grpId="0" animBg="1"/>
          <p:bldP spid="72" grpId="0" animBg="1"/>
          <p:bldP spid="73" grpId="0" animBg="1"/>
          <p:bldP spid="7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31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10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31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2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5" dur="1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75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9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7" grpId="0"/>
          <p:bldP spid="38" grpId="0"/>
          <p:bldP spid="40" grpId="0" animBg="1"/>
          <p:bldP spid="50" grpId="0" animBg="1"/>
          <p:bldP spid="71" grpId="0" animBg="1"/>
          <p:bldP spid="72" grpId="0" animBg="1"/>
          <p:bldP spid="73" grpId="0" animBg="1"/>
          <p:bldP spid="74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!!MainTitle1">
            <a:extLst>
              <a:ext uri="{FF2B5EF4-FFF2-40B4-BE49-F238E27FC236}">
                <a16:creationId xmlns:a16="http://schemas.microsoft.com/office/drawing/2014/main" id="{53498F5F-13EA-AC66-47F7-8BED84ADE69E}"/>
              </a:ext>
            </a:extLst>
          </p:cNvPr>
          <p:cNvSpPr txBox="1"/>
          <p:nvPr/>
        </p:nvSpPr>
        <p:spPr>
          <a:xfrm>
            <a:off x="7785990" y="1037172"/>
            <a:ext cx="8812029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" name="!!SubTitle">
            <a:extLst>
              <a:ext uri="{FF2B5EF4-FFF2-40B4-BE49-F238E27FC236}">
                <a16:creationId xmlns:a16="http://schemas.microsoft.com/office/drawing/2014/main" id="{999F7FED-8374-7A80-4114-61475A4ED8E0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FF021F3-FA3B-629D-E4C2-A1D113E6CE42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174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" name="Arc 4">
            <a:extLst>
              <a:ext uri="{FF2B5EF4-FFF2-40B4-BE49-F238E27FC236}">
                <a16:creationId xmlns:a16="http://schemas.microsoft.com/office/drawing/2014/main" id="{70E9412C-941C-5F9A-9842-D945B7AED0DC}"/>
              </a:ext>
            </a:extLst>
          </p:cNvPr>
          <p:cNvSpPr/>
          <p:nvPr/>
        </p:nvSpPr>
        <p:spPr>
          <a:xfrm>
            <a:off x="6342741" y="5719531"/>
            <a:ext cx="4371786" cy="4371786"/>
          </a:xfrm>
          <a:prstGeom prst="arc">
            <a:avLst>
              <a:gd name="adj1" fmla="val 1956822"/>
              <a:gd name="adj2" fmla="val 19631070"/>
            </a:avLst>
          </a:prstGeom>
          <a:ln w="1143000" cap="rnd">
            <a:solidFill>
              <a:schemeClr val="accent1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B9C24D07-BC7F-8071-118A-4FBD194C2375}"/>
              </a:ext>
            </a:extLst>
          </p:cNvPr>
          <p:cNvGrpSpPr/>
          <p:nvPr/>
        </p:nvGrpSpPr>
        <p:grpSpPr>
          <a:xfrm>
            <a:off x="10028836" y="5719531"/>
            <a:ext cx="4371786" cy="4371786"/>
            <a:chOff x="6092023" y="5567317"/>
            <a:chExt cx="3457014" cy="3457014"/>
          </a:xfrm>
        </p:grpSpPr>
        <p:sp>
          <p:nvSpPr>
            <p:cNvPr id="7" name="Arc 6">
              <a:extLst>
                <a:ext uri="{FF2B5EF4-FFF2-40B4-BE49-F238E27FC236}">
                  <a16:creationId xmlns:a16="http://schemas.microsoft.com/office/drawing/2014/main" id="{33A1F750-4EBA-D552-5D39-34DB0EF1E5DD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1143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Arc 7">
              <a:extLst>
                <a:ext uri="{FF2B5EF4-FFF2-40B4-BE49-F238E27FC236}">
                  <a16:creationId xmlns:a16="http://schemas.microsoft.com/office/drawing/2014/main" id="{1BB94827-6B5B-DCA4-DBA9-AED32978FCB3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1143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Arc 8">
            <a:extLst>
              <a:ext uri="{FF2B5EF4-FFF2-40B4-BE49-F238E27FC236}">
                <a16:creationId xmlns:a16="http://schemas.microsoft.com/office/drawing/2014/main" id="{F91178E0-AF6D-A7AF-72BD-777AE4C55F51}"/>
              </a:ext>
            </a:extLst>
          </p:cNvPr>
          <p:cNvSpPr/>
          <p:nvPr/>
        </p:nvSpPr>
        <p:spPr>
          <a:xfrm rot="10800000">
            <a:off x="13714931" y="5719531"/>
            <a:ext cx="4371786" cy="4371786"/>
          </a:xfrm>
          <a:prstGeom prst="arc">
            <a:avLst>
              <a:gd name="adj1" fmla="val 1956822"/>
              <a:gd name="adj2" fmla="val 19631070"/>
            </a:avLst>
          </a:prstGeom>
          <a:ln w="1143000" cap="rnd">
            <a:solidFill>
              <a:schemeClr val="accent3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D84BAACB-316D-92D1-1E50-88C4A5986821}"/>
              </a:ext>
            </a:extLst>
          </p:cNvPr>
          <p:cNvGrpSpPr/>
          <p:nvPr/>
        </p:nvGrpSpPr>
        <p:grpSpPr>
          <a:xfrm>
            <a:off x="1810871" y="7103778"/>
            <a:ext cx="3338486" cy="1373364"/>
            <a:chOff x="3620186" y="3414501"/>
            <a:chExt cx="2471837" cy="1373364"/>
          </a:xfrm>
        </p:grpSpPr>
        <p:sp>
          <p:nvSpPr>
            <p:cNvPr id="11" name="Textbox 200">
              <a:extLst>
                <a:ext uri="{FF2B5EF4-FFF2-40B4-BE49-F238E27FC236}">
                  <a16:creationId xmlns:a16="http://schemas.microsoft.com/office/drawing/2014/main" id="{72D980CE-23D5-8B11-D1CF-F1337E81BF71}"/>
                </a:ext>
              </a:extLst>
            </p:cNvPr>
            <p:cNvSpPr txBox="1"/>
            <p:nvPr/>
          </p:nvSpPr>
          <p:spPr>
            <a:xfrm flipH="1">
              <a:off x="3620186" y="3414501"/>
              <a:ext cx="2471836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800" b="1" dirty="0">
                  <a:solidFill>
                    <a:schemeClr val="accent1"/>
                  </a:solidFill>
                  <a:latin typeface="+mj-lt"/>
                </a:rPr>
                <a:t>MAIN TITLE</a:t>
              </a:r>
              <a:endPara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2" name="Textbox 200">
              <a:extLst>
                <a:ext uri="{FF2B5EF4-FFF2-40B4-BE49-F238E27FC236}">
                  <a16:creationId xmlns:a16="http://schemas.microsoft.com/office/drawing/2014/main" id="{5664BAD2-6BF9-A274-89DE-8AF18B102433}"/>
                </a:ext>
              </a:extLst>
            </p:cNvPr>
            <p:cNvSpPr txBox="1"/>
            <p:nvPr/>
          </p:nvSpPr>
          <p:spPr>
            <a:xfrm flipH="1">
              <a:off x="3620186" y="3798838"/>
              <a:ext cx="2471836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0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" name="Textbox 200">
              <a:extLst>
                <a:ext uri="{FF2B5EF4-FFF2-40B4-BE49-F238E27FC236}">
                  <a16:creationId xmlns:a16="http://schemas.microsoft.com/office/drawing/2014/main" id="{43DB7F53-8E43-40D7-0018-BCB31B96FD12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0276851E-9F43-0657-3758-89A74E58962F}"/>
              </a:ext>
            </a:extLst>
          </p:cNvPr>
          <p:cNvGrpSpPr/>
          <p:nvPr/>
        </p:nvGrpSpPr>
        <p:grpSpPr>
          <a:xfrm>
            <a:off x="10480377" y="11488467"/>
            <a:ext cx="3468706" cy="1373364"/>
            <a:chOff x="3620186" y="3414501"/>
            <a:chExt cx="2471837" cy="1373364"/>
          </a:xfrm>
        </p:grpSpPr>
        <p:sp>
          <p:nvSpPr>
            <p:cNvPr id="15" name="Textbox 200">
              <a:extLst>
                <a:ext uri="{FF2B5EF4-FFF2-40B4-BE49-F238E27FC236}">
                  <a16:creationId xmlns:a16="http://schemas.microsoft.com/office/drawing/2014/main" id="{3547524E-C191-913C-CBCA-113BB37F725E}"/>
                </a:ext>
              </a:extLst>
            </p:cNvPr>
            <p:cNvSpPr txBox="1"/>
            <p:nvPr/>
          </p:nvSpPr>
          <p:spPr>
            <a:xfrm flipH="1">
              <a:off x="3620186" y="3414501"/>
              <a:ext cx="2471836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800" b="1" dirty="0">
                  <a:solidFill>
                    <a:schemeClr val="accent2"/>
                  </a:solidFill>
                  <a:latin typeface="+mj-lt"/>
                </a:rPr>
                <a:t>MAIN TITLE</a:t>
              </a:r>
              <a:endPara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6" name="Textbox 200">
              <a:extLst>
                <a:ext uri="{FF2B5EF4-FFF2-40B4-BE49-F238E27FC236}">
                  <a16:creationId xmlns:a16="http://schemas.microsoft.com/office/drawing/2014/main" id="{D5D442EC-AF98-D4DE-63E2-19B3C1A5D9E3}"/>
                </a:ext>
              </a:extLst>
            </p:cNvPr>
            <p:cNvSpPr txBox="1"/>
            <p:nvPr/>
          </p:nvSpPr>
          <p:spPr>
            <a:xfrm flipH="1">
              <a:off x="3620186" y="3798838"/>
              <a:ext cx="2471836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0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7" name="Textbox 200">
              <a:extLst>
                <a:ext uri="{FF2B5EF4-FFF2-40B4-BE49-F238E27FC236}">
                  <a16:creationId xmlns:a16="http://schemas.microsoft.com/office/drawing/2014/main" id="{601DAB16-540F-6C90-CF78-9FB91CFC9A5F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A9B8DB1A-9DDA-02AB-1A7E-BB0866AB4D85}"/>
              </a:ext>
            </a:extLst>
          </p:cNvPr>
          <p:cNvGrpSpPr/>
          <p:nvPr/>
        </p:nvGrpSpPr>
        <p:grpSpPr>
          <a:xfrm>
            <a:off x="19234644" y="7220319"/>
            <a:ext cx="3338486" cy="1373364"/>
            <a:chOff x="3620186" y="3414501"/>
            <a:chExt cx="2471837" cy="1373364"/>
          </a:xfrm>
        </p:grpSpPr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DA90657C-6DA1-5CA8-332B-8121A562109B}"/>
                </a:ext>
              </a:extLst>
            </p:cNvPr>
            <p:cNvSpPr txBox="1"/>
            <p:nvPr/>
          </p:nvSpPr>
          <p:spPr>
            <a:xfrm flipH="1">
              <a:off x="3620186" y="3414501"/>
              <a:ext cx="2471836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800" b="1" dirty="0">
                  <a:solidFill>
                    <a:schemeClr val="accent3"/>
                  </a:solidFill>
                  <a:latin typeface="+mj-lt"/>
                </a:rPr>
                <a:t>MAIN TITLE</a:t>
              </a:r>
              <a:endPara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" name="Textbox 200">
              <a:extLst>
                <a:ext uri="{FF2B5EF4-FFF2-40B4-BE49-F238E27FC236}">
                  <a16:creationId xmlns:a16="http://schemas.microsoft.com/office/drawing/2014/main" id="{33F63BFB-7B41-1C1F-DBB6-6C033C47664E}"/>
                </a:ext>
              </a:extLst>
            </p:cNvPr>
            <p:cNvSpPr txBox="1"/>
            <p:nvPr/>
          </p:nvSpPr>
          <p:spPr>
            <a:xfrm flipH="1">
              <a:off x="3620186" y="3798838"/>
              <a:ext cx="2471836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0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93219B0D-D01D-053B-C080-A5871386A049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22" name="Freeform 26">
            <a:extLst>
              <a:ext uri="{FF2B5EF4-FFF2-40B4-BE49-F238E27FC236}">
                <a16:creationId xmlns:a16="http://schemas.microsoft.com/office/drawing/2014/main" id="{8C97CD20-71DC-CE07-6FA7-523EA9A45C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399853" y="7405930"/>
            <a:ext cx="1001942" cy="1001942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23" name="Freeform 15">
            <a:extLst>
              <a:ext uri="{FF2B5EF4-FFF2-40B4-BE49-F238E27FC236}">
                <a16:creationId xmlns:a16="http://schemas.microsoft.com/office/drawing/2014/main" id="{10AF9881-47E7-103A-7277-42AF8A9FF52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31746" y="7419765"/>
            <a:ext cx="965966" cy="974272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24" name="Group 13">
            <a:extLst>
              <a:ext uri="{FF2B5EF4-FFF2-40B4-BE49-F238E27FC236}">
                <a16:creationId xmlns:a16="http://schemas.microsoft.com/office/drawing/2014/main" id="{B31A2603-5FDA-1F93-EA0A-BA66EDA2BD48}"/>
              </a:ext>
            </a:extLst>
          </p:cNvPr>
          <p:cNvGrpSpPr>
            <a:grpSpLocks/>
          </p:cNvGrpSpPr>
          <p:nvPr/>
        </p:nvGrpSpPr>
        <p:grpSpPr bwMode="auto">
          <a:xfrm>
            <a:off x="8122068" y="7369033"/>
            <a:ext cx="813132" cy="1075736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25" name="Freeform 48">
              <a:extLst>
                <a:ext uri="{FF2B5EF4-FFF2-40B4-BE49-F238E27FC236}">
                  <a16:creationId xmlns:a16="http://schemas.microsoft.com/office/drawing/2014/main" id="{415A7ADC-2A87-050E-7289-539E06B05F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6" name="Freeform 49">
              <a:extLst>
                <a:ext uri="{FF2B5EF4-FFF2-40B4-BE49-F238E27FC236}">
                  <a16:creationId xmlns:a16="http://schemas.microsoft.com/office/drawing/2014/main" id="{C64BF850-B8F1-BE86-D026-B300A0BAD65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7" name="Freeform 50">
              <a:extLst>
                <a:ext uri="{FF2B5EF4-FFF2-40B4-BE49-F238E27FC236}">
                  <a16:creationId xmlns:a16="http://schemas.microsoft.com/office/drawing/2014/main" id="{38321890-E9E0-3A06-933B-4A370382E9D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8" name="Freeform 51">
              <a:extLst>
                <a:ext uri="{FF2B5EF4-FFF2-40B4-BE49-F238E27FC236}">
                  <a16:creationId xmlns:a16="http://schemas.microsoft.com/office/drawing/2014/main" id="{A3276DFE-218C-FD52-48B2-FFB86BABBF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1318604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pan dir="u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grpId="0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9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10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9" grpId="0" animBg="1"/>
          <p:bldP spid="22" grpId="0" animBg="1"/>
          <p:bldP spid="2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9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10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9" grpId="0" animBg="1"/>
          <p:bldP spid="22" grpId="0" animBg="1"/>
          <p:bldP spid="23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!!MainTitle1">
            <a:extLst>
              <a:ext uri="{FF2B5EF4-FFF2-40B4-BE49-F238E27FC236}">
                <a16:creationId xmlns:a16="http://schemas.microsoft.com/office/drawing/2014/main" id="{D814DDF4-61A8-08F4-6A61-4E1C3E5E0E20}"/>
              </a:ext>
            </a:extLst>
          </p:cNvPr>
          <p:cNvSpPr txBox="1"/>
          <p:nvPr/>
        </p:nvSpPr>
        <p:spPr>
          <a:xfrm>
            <a:off x="7785990" y="1037172"/>
            <a:ext cx="8812029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" name="!!SubTitle">
            <a:extLst>
              <a:ext uri="{FF2B5EF4-FFF2-40B4-BE49-F238E27FC236}">
                <a16:creationId xmlns:a16="http://schemas.microsoft.com/office/drawing/2014/main" id="{4AA16D0E-3DC2-7ACE-6803-75FF596F5F68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AACF1F20-E36A-2BED-FB18-EE459282E2C5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174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" name="Arc 4">
            <a:extLst>
              <a:ext uri="{FF2B5EF4-FFF2-40B4-BE49-F238E27FC236}">
                <a16:creationId xmlns:a16="http://schemas.microsoft.com/office/drawing/2014/main" id="{6D4AAEDE-C963-3D38-97FE-03B7DF5AC495}"/>
              </a:ext>
            </a:extLst>
          </p:cNvPr>
          <p:cNvSpPr/>
          <p:nvPr/>
        </p:nvSpPr>
        <p:spPr>
          <a:xfrm>
            <a:off x="3189645" y="6176917"/>
            <a:ext cx="3457014" cy="3457014"/>
          </a:xfrm>
          <a:prstGeom prst="arc">
            <a:avLst>
              <a:gd name="adj1" fmla="val 1956822"/>
              <a:gd name="adj2" fmla="val 19631070"/>
            </a:avLst>
          </a:prstGeom>
          <a:ln w="889000" cap="rnd">
            <a:solidFill>
              <a:schemeClr val="accent1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31E87D9E-3F7E-4DFA-E292-3AC844A5530F}"/>
              </a:ext>
            </a:extLst>
          </p:cNvPr>
          <p:cNvGrpSpPr/>
          <p:nvPr/>
        </p:nvGrpSpPr>
        <p:grpSpPr>
          <a:xfrm>
            <a:off x="6092023" y="6176917"/>
            <a:ext cx="3457014" cy="3457014"/>
            <a:chOff x="6092023" y="5567317"/>
            <a:chExt cx="3457014" cy="3457014"/>
          </a:xfrm>
        </p:grpSpPr>
        <p:sp>
          <p:nvSpPr>
            <p:cNvPr id="7" name="Arc 6">
              <a:extLst>
                <a:ext uri="{FF2B5EF4-FFF2-40B4-BE49-F238E27FC236}">
                  <a16:creationId xmlns:a16="http://schemas.microsoft.com/office/drawing/2014/main" id="{3668EBE3-F79C-402F-C27E-73238F604B8A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889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Arc 7">
              <a:extLst>
                <a:ext uri="{FF2B5EF4-FFF2-40B4-BE49-F238E27FC236}">
                  <a16:creationId xmlns:a16="http://schemas.microsoft.com/office/drawing/2014/main" id="{655EF731-BAE6-095B-4FE2-166839A23A40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889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320C6941-BA85-B9E3-CF46-9170BD1FF1EA}"/>
              </a:ext>
            </a:extLst>
          </p:cNvPr>
          <p:cNvGrpSpPr/>
          <p:nvPr/>
        </p:nvGrpSpPr>
        <p:grpSpPr>
          <a:xfrm>
            <a:off x="9005318" y="6176917"/>
            <a:ext cx="3457014" cy="3457014"/>
            <a:chOff x="-10759926" y="1278042"/>
            <a:chExt cx="3457014" cy="3457014"/>
          </a:xfrm>
        </p:grpSpPr>
        <p:sp>
          <p:nvSpPr>
            <p:cNvPr id="10" name="Arc 9">
              <a:extLst>
                <a:ext uri="{FF2B5EF4-FFF2-40B4-BE49-F238E27FC236}">
                  <a16:creationId xmlns:a16="http://schemas.microsoft.com/office/drawing/2014/main" id="{FB6BCA07-15FA-5D94-2A3D-0E380565D152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2750689"/>
                <a:gd name="adj2" fmla="val 19645271"/>
              </a:avLst>
            </a:prstGeom>
            <a:ln w="889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Arc 10">
              <a:extLst>
                <a:ext uri="{FF2B5EF4-FFF2-40B4-BE49-F238E27FC236}">
                  <a16:creationId xmlns:a16="http://schemas.microsoft.com/office/drawing/2014/main" id="{499B3C8B-BF73-2677-925C-B381220D63AA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945587"/>
                <a:gd name="adj2" fmla="val 8855210"/>
              </a:avLst>
            </a:prstGeom>
            <a:ln w="889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716AC07E-0423-32B4-43BD-0373292DFBEA}"/>
              </a:ext>
            </a:extLst>
          </p:cNvPr>
          <p:cNvGrpSpPr/>
          <p:nvPr/>
        </p:nvGrpSpPr>
        <p:grpSpPr>
          <a:xfrm>
            <a:off x="11921669" y="6176917"/>
            <a:ext cx="3457014" cy="3457014"/>
            <a:chOff x="11921669" y="5567317"/>
            <a:chExt cx="3457014" cy="3457014"/>
          </a:xfrm>
        </p:grpSpPr>
        <p:sp>
          <p:nvSpPr>
            <p:cNvPr id="13" name="Arc 12">
              <a:extLst>
                <a:ext uri="{FF2B5EF4-FFF2-40B4-BE49-F238E27FC236}">
                  <a16:creationId xmlns:a16="http://schemas.microsoft.com/office/drawing/2014/main" id="{49149FBF-60CC-0642-E1AB-DF93353B5DBE}"/>
                </a:ext>
              </a:extLst>
            </p:cNvPr>
            <p:cNvSpPr/>
            <p:nvPr/>
          </p:nvSpPr>
          <p:spPr>
            <a:xfrm>
              <a:off x="11921669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889000" cap="rnd">
              <a:solidFill>
                <a:schemeClr val="accent4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Arc 13">
              <a:extLst>
                <a:ext uri="{FF2B5EF4-FFF2-40B4-BE49-F238E27FC236}">
                  <a16:creationId xmlns:a16="http://schemas.microsoft.com/office/drawing/2014/main" id="{9759C4B4-E279-5B0A-16D6-2E6FF59BD3AD}"/>
                </a:ext>
              </a:extLst>
            </p:cNvPr>
            <p:cNvSpPr/>
            <p:nvPr/>
          </p:nvSpPr>
          <p:spPr>
            <a:xfrm>
              <a:off x="11921669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889000" cap="rnd">
              <a:solidFill>
                <a:schemeClr val="accent4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82AD47EB-83D9-376C-CA11-7D211E8C17C5}"/>
              </a:ext>
            </a:extLst>
          </p:cNvPr>
          <p:cNvGrpSpPr/>
          <p:nvPr/>
        </p:nvGrpSpPr>
        <p:grpSpPr>
          <a:xfrm>
            <a:off x="14834964" y="6176917"/>
            <a:ext cx="3457014" cy="3457014"/>
            <a:chOff x="-10759926" y="1278042"/>
            <a:chExt cx="3457014" cy="3457014"/>
          </a:xfrm>
        </p:grpSpPr>
        <p:sp>
          <p:nvSpPr>
            <p:cNvPr id="16" name="Arc 15">
              <a:extLst>
                <a:ext uri="{FF2B5EF4-FFF2-40B4-BE49-F238E27FC236}">
                  <a16:creationId xmlns:a16="http://schemas.microsoft.com/office/drawing/2014/main" id="{4719C331-B2F3-0B37-5EF0-DF2EDEC0D1D0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2750689"/>
                <a:gd name="adj2" fmla="val 19645271"/>
              </a:avLst>
            </a:prstGeom>
            <a:ln w="889000" cap="rnd">
              <a:solidFill>
                <a:schemeClr val="accent5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Arc 16">
              <a:extLst>
                <a:ext uri="{FF2B5EF4-FFF2-40B4-BE49-F238E27FC236}">
                  <a16:creationId xmlns:a16="http://schemas.microsoft.com/office/drawing/2014/main" id="{E280B5A0-BC38-F825-9FFC-584A55EE9344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945587"/>
                <a:gd name="adj2" fmla="val 8855210"/>
              </a:avLst>
            </a:prstGeom>
            <a:ln w="889000" cap="rnd">
              <a:solidFill>
                <a:schemeClr val="accent5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Arc 17">
            <a:extLst>
              <a:ext uri="{FF2B5EF4-FFF2-40B4-BE49-F238E27FC236}">
                <a16:creationId xmlns:a16="http://schemas.microsoft.com/office/drawing/2014/main" id="{F43574D1-35A8-FA86-0332-7936E9991D11}"/>
              </a:ext>
            </a:extLst>
          </p:cNvPr>
          <p:cNvSpPr/>
          <p:nvPr/>
        </p:nvSpPr>
        <p:spPr>
          <a:xfrm rot="10800000">
            <a:off x="17737342" y="6176917"/>
            <a:ext cx="3457014" cy="3457014"/>
          </a:xfrm>
          <a:prstGeom prst="arc">
            <a:avLst>
              <a:gd name="adj1" fmla="val 1956822"/>
              <a:gd name="adj2" fmla="val 19631070"/>
            </a:avLst>
          </a:prstGeom>
          <a:ln w="889000" cap="rnd">
            <a:solidFill>
              <a:schemeClr val="accent6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FB432BE4-A8B2-257D-0FC0-BDABD63D32AD}"/>
              </a:ext>
            </a:extLst>
          </p:cNvPr>
          <p:cNvGrpSpPr/>
          <p:nvPr/>
        </p:nvGrpSpPr>
        <p:grpSpPr>
          <a:xfrm>
            <a:off x="3682234" y="4054878"/>
            <a:ext cx="2471837" cy="1281032"/>
            <a:chOff x="3620186" y="3445278"/>
            <a:chExt cx="2471837" cy="1281032"/>
          </a:xfrm>
        </p:grpSpPr>
        <p:sp>
          <p:nvSpPr>
            <p:cNvPr id="20" name="Textbox 200">
              <a:extLst>
                <a:ext uri="{FF2B5EF4-FFF2-40B4-BE49-F238E27FC236}">
                  <a16:creationId xmlns:a16="http://schemas.microsoft.com/office/drawing/2014/main" id="{05F9E73F-20FF-4177-8F3E-E4ED5698201E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E51A2972-AF63-8CF4-62A9-58923CE897E7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2" name="Textbox 200">
              <a:extLst>
                <a:ext uri="{FF2B5EF4-FFF2-40B4-BE49-F238E27FC236}">
                  <a16:creationId xmlns:a16="http://schemas.microsoft.com/office/drawing/2014/main" id="{5CD97769-65C2-72EF-1A99-7C7BFB01B9B0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ABF26354-63FB-BD0D-174E-57F7B083CD2D}"/>
              </a:ext>
            </a:extLst>
          </p:cNvPr>
          <p:cNvGrpSpPr/>
          <p:nvPr/>
        </p:nvGrpSpPr>
        <p:grpSpPr>
          <a:xfrm>
            <a:off x="9497907" y="4054878"/>
            <a:ext cx="2471837" cy="1281032"/>
            <a:chOff x="3620186" y="3445278"/>
            <a:chExt cx="2471837" cy="1281032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7BFD9509-D974-7701-8EEB-946F869E26CF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3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CBEBA81B-8116-B6B9-2635-B69440E53220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7ECB6E5B-A72A-F7E5-D61B-A0873DD05FC8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8C8B5E2D-42F2-0F61-4627-83BD3C264588}"/>
              </a:ext>
            </a:extLst>
          </p:cNvPr>
          <p:cNvGrpSpPr/>
          <p:nvPr/>
        </p:nvGrpSpPr>
        <p:grpSpPr>
          <a:xfrm>
            <a:off x="15327553" y="4054878"/>
            <a:ext cx="2471837" cy="1281032"/>
            <a:chOff x="3620186" y="3445278"/>
            <a:chExt cx="2471837" cy="1281032"/>
          </a:xfrm>
        </p:grpSpPr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C0E51D64-58A3-DC03-298F-D42A3E28173C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5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9" name="Textbox 200">
              <a:extLst>
                <a:ext uri="{FF2B5EF4-FFF2-40B4-BE49-F238E27FC236}">
                  <a16:creationId xmlns:a16="http://schemas.microsoft.com/office/drawing/2014/main" id="{F0B71AD4-C5BE-E23C-3DC1-1A5C30210E37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44CB3912-09D9-D030-A458-CEC7E2594182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D513D0B5-59AB-18FE-9D7B-05731F6C9424}"/>
              </a:ext>
            </a:extLst>
          </p:cNvPr>
          <p:cNvGrpSpPr/>
          <p:nvPr/>
        </p:nvGrpSpPr>
        <p:grpSpPr>
          <a:xfrm>
            <a:off x="6584612" y="10665228"/>
            <a:ext cx="2471837" cy="1281032"/>
            <a:chOff x="3620186" y="3445278"/>
            <a:chExt cx="2471837" cy="1281032"/>
          </a:xfrm>
        </p:grpSpPr>
        <p:sp>
          <p:nvSpPr>
            <p:cNvPr id="32" name="Textbox 200">
              <a:extLst>
                <a:ext uri="{FF2B5EF4-FFF2-40B4-BE49-F238E27FC236}">
                  <a16:creationId xmlns:a16="http://schemas.microsoft.com/office/drawing/2014/main" id="{C13EBD05-B251-5F48-0011-EC382D43ADCD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3" name="Textbox 200">
              <a:extLst>
                <a:ext uri="{FF2B5EF4-FFF2-40B4-BE49-F238E27FC236}">
                  <a16:creationId xmlns:a16="http://schemas.microsoft.com/office/drawing/2014/main" id="{26522A7B-0654-B410-109E-C1A9E22CEE46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4" name="Textbox 200">
              <a:extLst>
                <a:ext uri="{FF2B5EF4-FFF2-40B4-BE49-F238E27FC236}">
                  <a16:creationId xmlns:a16="http://schemas.microsoft.com/office/drawing/2014/main" id="{FE98DC12-9151-C07E-3B2B-FF7D39C91B73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92193464-A1B4-2734-513E-2D4113148EA1}"/>
              </a:ext>
            </a:extLst>
          </p:cNvPr>
          <p:cNvGrpSpPr/>
          <p:nvPr/>
        </p:nvGrpSpPr>
        <p:grpSpPr>
          <a:xfrm>
            <a:off x="12414258" y="10665228"/>
            <a:ext cx="2471837" cy="1281032"/>
            <a:chOff x="3620186" y="3445278"/>
            <a:chExt cx="2471837" cy="1281032"/>
          </a:xfrm>
        </p:grpSpPr>
        <p:sp>
          <p:nvSpPr>
            <p:cNvPr id="36" name="Textbox 200">
              <a:extLst>
                <a:ext uri="{FF2B5EF4-FFF2-40B4-BE49-F238E27FC236}">
                  <a16:creationId xmlns:a16="http://schemas.microsoft.com/office/drawing/2014/main" id="{1523563C-32CC-BF0F-E96C-E04338CF10DB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7" name="Textbox 200">
              <a:extLst>
                <a:ext uri="{FF2B5EF4-FFF2-40B4-BE49-F238E27FC236}">
                  <a16:creationId xmlns:a16="http://schemas.microsoft.com/office/drawing/2014/main" id="{4C394F18-2E4F-9EB3-433C-BDB583376DB5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8" name="Textbox 200">
              <a:extLst>
                <a:ext uri="{FF2B5EF4-FFF2-40B4-BE49-F238E27FC236}">
                  <a16:creationId xmlns:a16="http://schemas.microsoft.com/office/drawing/2014/main" id="{9904AC92-B12B-6E0A-28D9-C555C7287B46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F8D6BDD6-31A1-0293-8EA9-842C58C32309}"/>
              </a:ext>
            </a:extLst>
          </p:cNvPr>
          <p:cNvGrpSpPr/>
          <p:nvPr/>
        </p:nvGrpSpPr>
        <p:grpSpPr>
          <a:xfrm>
            <a:off x="18229931" y="10665228"/>
            <a:ext cx="2471837" cy="1281032"/>
            <a:chOff x="3620186" y="3445278"/>
            <a:chExt cx="2471837" cy="1281032"/>
          </a:xfrm>
        </p:grpSpPr>
        <p:sp>
          <p:nvSpPr>
            <p:cNvPr id="40" name="Textbox 200">
              <a:extLst>
                <a:ext uri="{FF2B5EF4-FFF2-40B4-BE49-F238E27FC236}">
                  <a16:creationId xmlns:a16="http://schemas.microsoft.com/office/drawing/2014/main" id="{785ABB43-D7C4-BBA8-0BA4-0907C979FFE7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6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1" name="Textbox 200">
              <a:extLst>
                <a:ext uri="{FF2B5EF4-FFF2-40B4-BE49-F238E27FC236}">
                  <a16:creationId xmlns:a16="http://schemas.microsoft.com/office/drawing/2014/main" id="{083D3368-33B0-FDB5-A579-5F85BDC3FB3F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2" name="Textbox 200">
              <a:extLst>
                <a:ext uri="{FF2B5EF4-FFF2-40B4-BE49-F238E27FC236}">
                  <a16:creationId xmlns:a16="http://schemas.microsoft.com/office/drawing/2014/main" id="{C3295C7B-A8CF-9DDF-7CF7-4D21EFDB8BA2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3" name="Freeform 26">
            <a:extLst>
              <a:ext uri="{FF2B5EF4-FFF2-40B4-BE49-F238E27FC236}">
                <a16:creationId xmlns:a16="http://schemas.microsoft.com/office/drawing/2014/main" id="{C36BA6F7-15D5-9539-DE54-1BD56BCFDD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069703" y="7510755"/>
            <a:ext cx="792292" cy="792292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44" name="Freeform 70">
            <a:extLst>
              <a:ext uri="{FF2B5EF4-FFF2-40B4-BE49-F238E27FC236}">
                <a16:creationId xmlns:a16="http://schemas.microsoft.com/office/drawing/2014/main" id="{855510D8-EEB7-6DEF-7224-4151E50F4F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183992" y="7600490"/>
            <a:ext cx="932368" cy="612822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45" name="Freeform 16">
            <a:extLst>
              <a:ext uri="{FF2B5EF4-FFF2-40B4-BE49-F238E27FC236}">
                <a16:creationId xmlns:a16="http://schemas.microsoft.com/office/drawing/2014/main" id="{6D183217-AC2A-2E47-D6F2-367A6829F5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410278" y="7477523"/>
            <a:ext cx="647094" cy="85875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46" name="Freeform 15">
            <a:extLst>
              <a:ext uri="{FF2B5EF4-FFF2-40B4-BE49-F238E27FC236}">
                <a16:creationId xmlns:a16="http://schemas.microsoft.com/office/drawing/2014/main" id="{51B7FD97-7BF2-79C2-0C4E-6A4BB9E0D0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38609" y="7521696"/>
            <a:ext cx="763842" cy="770410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47" name="Freeform 74">
            <a:extLst>
              <a:ext uri="{FF2B5EF4-FFF2-40B4-BE49-F238E27FC236}">
                <a16:creationId xmlns:a16="http://schemas.microsoft.com/office/drawing/2014/main" id="{1D16D630-1C18-8B37-AA2E-6EB97303C8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132076" y="7537997"/>
            <a:ext cx="862790" cy="737808"/>
          </a:xfrm>
          <a:custGeom>
            <a:avLst/>
            <a:gdLst>
              <a:gd name="T0" fmla="*/ 435714 w 2090"/>
              <a:gd name="T1" fmla="*/ 117325 h 1792"/>
              <a:gd name="T2" fmla="*/ 435714 w 2090"/>
              <a:gd name="T3" fmla="*/ 117325 h 1792"/>
              <a:gd name="T4" fmla="*/ 490867 w 2090"/>
              <a:gd name="T5" fmla="*/ 55097 h 1792"/>
              <a:gd name="T6" fmla="*/ 435714 w 2090"/>
              <a:gd name="T7" fmla="*/ 0 h 1792"/>
              <a:gd name="T8" fmla="*/ 380235 w 2090"/>
              <a:gd name="T9" fmla="*/ 55097 h 1792"/>
              <a:gd name="T10" fmla="*/ 435714 w 2090"/>
              <a:gd name="T11" fmla="*/ 117325 h 1792"/>
              <a:gd name="T12" fmla="*/ 138208 w 2090"/>
              <a:gd name="T13" fmla="*/ 297201 h 1792"/>
              <a:gd name="T14" fmla="*/ 138208 w 2090"/>
              <a:gd name="T15" fmla="*/ 297201 h 1792"/>
              <a:gd name="T16" fmla="*/ 0 w 2090"/>
              <a:gd name="T17" fmla="*/ 442399 h 1792"/>
              <a:gd name="T18" fmla="*/ 138208 w 2090"/>
              <a:gd name="T19" fmla="*/ 580466 h 1792"/>
              <a:gd name="T20" fmla="*/ 283554 w 2090"/>
              <a:gd name="T21" fmla="*/ 442399 h 1792"/>
              <a:gd name="T22" fmla="*/ 138208 w 2090"/>
              <a:gd name="T23" fmla="*/ 297201 h 1792"/>
              <a:gd name="T24" fmla="*/ 138208 w 2090"/>
              <a:gd name="T25" fmla="*/ 538981 h 1792"/>
              <a:gd name="T26" fmla="*/ 138208 w 2090"/>
              <a:gd name="T27" fmla="*/ 538981 h 1792"/>
              <a:gd name="T28" fmla="*/ 41203 w 2090"/>
              <a:gd name="T29" fmla="*/ 442399 h 1792"/>
              <a:gd name="T30" fmla="*/ 138208 w 2090"/>
              <a:gd name="T31" fmla="*/ 338686 h 1792"/>
              <a:gd name="T32" fmla="*/ 242027 w 2090"/>
              <a:gd name="T33" fmla="*/ 442399 h 1792"/>
              <a:gd name="T34" fmla="*/ 138208 w 2090"/>
              <a:gd name="T35" fmla="*/ 538981 h 1792"/>
              <a:gd name="T36" fmla="*/ 304318 w 2090"/>
              <a:gd name="T37" fmla="*/ 255716 h 1792"/>
              <a:gd name="T38" fmla="*/ 304318 w 2090"/>
              <a:gd name="T39" fmla="*/ 255716 h 1792"/>
              <a:gd name="T40" fmla="*/ 373422 w 2090"/>
              <a:gd name="T41" fmla="*/ 186683 h 1792"/>
              <a:gd name="T42" fmla="*/ 394186 w 2090"/>
              <a:gd name="T43" fmla="*/ 207425 h 1792"/>
              <a:gd name="T44" fmla="*/ 539532 w 2090"/>
              <a:gd name="T45" fmla="*/ 269653 h 1792"/>
              <a:gd name="T46" fmla="*/ 539532 w 2090"/>
              <a:gd name="T47" fmla="*/ 214231 h 1792"/>
              <a:gd name="T48" fmla="*/ 435714 w 2090"/>
              <a:gd name="T49" fmla="*/ 172746 h 1792"/>
              <a:gd name="T50" fmla="*/ 380235 w 2090"/>
              <a:gd name="T51" fmla="*/ 117325 h 1792"/>
              <a:gd name="T52" fmla="*/ 338708 w 2090"/>
              <a:gd name="T53" fmla="*/ 103713 h 1792"/>
              <a:gd name="T54" fmla="*/ 297181 w 2090"/>
              <a:gd name="T55" fmla="*/ 117325 h 1792"/>
              <a:gd name="T56" fmla="*/ 221263 w 2090"/>
              <a:gd name="T57" fmla="*/ 193489 h 1792"/>
              <a:gd name="T58" fmla="*/ 200500 w 2090"/>
              <a:gd name="T59" fmla="*/ 234974 h 1792"/>
              <a:gd name="T60" fmla="*/ 221263 w 2090"/>
              <a:gd name="T61" fmla="*/ 276459 h 1792"/>
              <a:gd name="T62" fmla="*/ 311131 w 2090"/>
              <a:gd name="T63" fmla="*/ 352298 h 1792"/>
              <a:gd name="T64" fmla="*/ 311131 w 2090"/>
              <a:gd name="T65" fmla="*/ 497496 h 1792"/>
              <a:gd name="T66" fmla="*/ 366609 w 2090"/>
              <a:gd name="T67" fmla="*/ 497496 h 1792"/>
              <a:gd name="T68" fmla="*/ 366609 w 2090"/>
              <a:gd name="T69" fmla="*/ 317944 h 1792"/>
              <a:gd name="T70" fmla="*/ 304318 w 2090"/>
              <a:gd name="T71" fmla="*/ 255716 h 1792"/>
              <a:gd name="T72" fmla="*/ 539532 w 2090"/>
              <a:gd name="T73" fmla="*/ 297201 h 1792"/>
              <a:gd name="T74" fmla="*/ 539532 w 2090"/>
              <a:gd name="T75" fmla="*/ 297201 h 1792"/>
              <a:gd name="T76" fmla="*/ 394186 w 2090"/>
              <a:gd name="T77" fmla="*/ 442399 h 1792"/>
              <a:gd name="T78" fmla="*/ 539532 w 2090"/>
              <a:gd name="T79" fmla="*/ 580466 h 1792"/>
              <a:gd name="T80" fmla="*/ 677741 w 2090"/>
              <a:gd name="T81" fmla="*/ 442399 h 1792"/>
              <a:gd name="T82" fmla="*/ 539532 w 2090"/>
              <a:gd name="T83" fmla="*/ 297201 h 1792"/>
              <a:gd name="T84" fmla="*/ 539532 w 2090"/>
              <a:gd name="T85" fmla="*/ 538981 h 1792"/>
              <a:gd name="T86" fmla="*/ 539532 w 2090"/>
              <a:gd name="T87" fmla="*/ 538981 h 1792"/>
              <a:gd name="T88" fmla="*/ 435714 w 2090"/>
              <a:gd name="T89" fmla="*/ 442399 h 1792"/>
              <a:gd name="T90" fmla="*/ 539532 w 2090"/>
              <a:gd name="T91" fmla="*/ 338686 h 1792"/>
              <a:gd name="T92" fmla="*/ 636538 w 2090"/>
              <a:gd name="T93" fmla="*/ 442399 h 1792"/>
              <a:gd name="T94" fmla="*/ 539532 w 2090"/>
              <a:gd name="T95" fmla="*/ 538981 h 1792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2090" h="1792">
                <a:moveTo>
                  <a:pt x="1343" y="362"/>
                </a:moveTo>
                <a:lnTo>
                  <a:pt x="1343" y="362"/>
                </a:lnTo>
                <a:cubicBezTo>
                  <a:pt x="1450" y="362"/>
                  <a:pt x="1513" y="277"/>
                  <a:pt x="1513" y="170"/>
                </a:cubicBezTo>
                <a:cubicBezTo>
                  <a:pt x="1513" y="85"/>
                  <a:pt x="1450" y="0"/>
                  <a:pt x="1343" y="0"/>
                </a:cubicBezTo>
                <a:cubicBezTo>
                  <a:pt x="1257" y="0"/>
                  <a:pt x="1172" y="85"/>
                  <a:pt x="1172" y="170"/>
                </a:cubicBezTo>
                <a:cubicBezTo>
                  <a:pt x="1172" y="277"/>
                  <a:pt x="1257" y="362"/>
                  <a:pt x="1343" y="362"/>
                </a:cubicBezTo>
                <a:close/>
                <a:moveTo>
                  <a:pt x="426" y="917"/>
                </a:moveTo>
                <a:lnTo>
                  <a:pt x="426" y="917"/>
                </a:lnTo>
                <a:cubicBezTo>
                  <a:pt x="191" y="917"/>
                  <a:pt x="0" y="1109"/>
                  <a:pt x="0" y="1365"/>
                </a:cubicBezTo>
                <a:cubicBezTo>
                  <a:pt x="0" y="1599"/>
                  <a:pt x="191" y="1791"/>
                  <a:pt x="426" y="1791"/>
                </a:cubicBezTo>
                <a:cubicBezTo>
                  <a:pt x="682" y="1791"/>
                  <a:pt x="874" y="1599"/>
                  <a:pt x="874" y="1365"/>
                </a:cubicBezTo>
                <a:cubicBezTo>
                  <a:pt x="874" y="1109"/>
                  <a:pt x="682" y="917"/>
                  <a:pt x="426" y="917"/>
                </a:cubicBezTo>
                <a:close/>
                <a:moveTo>
                  <a:pt x="426" y="1663"/>
                </a:moveTo>
                <a:lnTo>
                  <a:pt x="426" y="1663"/>
                </a:lnTo>
                <a:cubicBezTo>
                  <a:pt x="256" y="1663"/>
                  <a:pt x="127" y="1514"/>
                  <a:pt x="127" y="1365"/>
                </a:cubicBezTo>
                <a:cubicBezTo>
                  <a:pt x="127" y="1194"/>
                  <a:pt x="256" y="1045"/>
                  <a:pt x="426" y="1045"/>
                </a:cubicBezTo>
                <a:cubicBezTo>
                  <a:pt x="597" y="1045"/>
                  <a:pt x="746" y="1194"/>
                  <a:pt x="746" y="1365"/>
                </a:cubicBezTo>
                <a:cubicBezTo>
                  <a:pt x="746" y="1514"/>
                  <a:pt x="597" y="1663"/>
                  <a:pt x="426" y="1663"/>
                </a:cubicBezTo>
                <a:close/>
                <a:moveTo>
                  <a:pt x="938" y="789"/>
                </a:moveTo>
                <a:lnTo>
                  <a:pt x="938" y="789"/>
                </a:lnTo>
                <a:cubicBezTo>
                  <a:pt x="1151" y="576"/>
                  <a:pt x="1151" y="576"/>
                  <a:pt x="1151" y="576"/>
                </a:cubicBezTo>
                <a:cubicBezTo>
                  <a:pt x="1215" y="640"/>
                  <a:pt x="1215" y="640"/>
                  <a:pt x="1215" y="640"/>
                </a:cubicBezTo>
                <a:cubicBezTo>
                  <a:pt x="1321" y="767"/>
                  <a:pt x="1471" y="832"/>
                  <a:pt x="1663" y="832"/>
                </a:cubicBezTo>
                <a:cubicBezTo>
                  <a:pt x="1663" y="661"/>
                  <a:pt x="1663" y="661"/>
                  <a:pt x="1663" y="661"/>
                </a:cubicBezTo>
                <a:cubicBezTo>
                  <a:pt x="1535" y="661"/>
                  <a:pt x="1428" y="597"/>
                  <a:pt x="1343" y="533"/>
                </a:cubicBezTo>
                <a:cubicBezTo>
                  <a:pt x="1172" y="362"/>
                  <a:pt x="1172" y="362"/>
                  <a:pt x="1172" y="362"/>
                </a:cubicBezTo>
                <a:cubicBezTo>
                  <a:pt x="1130" y="320"/>
                  <a:pt x="1087" y="320"/>
                  <a:pt x="1044" y="320"/>
                </a:cubicBezTo>
                <a:cubicBezTo>
                  <a:pt x="980" y="320"/>
                  <a:pt x="938" y="320"/>
                  <a:pt x="916" y="362"/>
                </a:cubicBezTo>
                <a:cubicBezTo>
                  <a:pt x="682" y="597"/>
                  <a:pt x="682" y="597"/>
                  <a:pt x="682" y="597"/>
                </a:cubicBezTo>
                <a:cubicBezTo>
                  <a:pt x="639" y="640"/>
                  <a:pt x="618" y="682"/>
                  <a:pt x="618" y="725"/>
                </a:cubicBezTo>
                <a:cubicBezTo>
                  <a:pt x="618" y="789"/>
                  <a:pt x="639" y="832"/>
                  <a:pt x="682" y="853"/>
                </a:cubicBezTo>
                <a:cubicBezTo>
                  <a:pt x="959" y="1087"/>
                  <a:pt x="959" y="1087"/>
                  <a:pt x="959" y="1087"/>
                </a:cubicBezTo>
                <a:cubicBezTo>
                  <a:pt x="959" y="1535"/>
                  <a:pt x="959" y="1535"/>
                  <a:pt x="959" y="1535"/>
                </a:cubicBezTo>
                <a:cubicBezTo>
                  <a:pt x="1130" y="1535"/>
                  <a:pt x="1130" y="1535"/>
                  <a:pt x="1130" y="1535"/>
                </a:cubicBezTo>
                <a:cubicBezTo>
                  <a:pt x="1130" y="981"/>
                  <a:pt x="1130" y="981"/>
                  <a:pt x="1130" y="981"/>
                </a:cubicBezTo>
                <a:lnTo>
                  <a:pt x="938" y="789"/>
                </a:lnTo>
                <a:close/>
                <a:moveTo>
                  <a:pt x="1663" y="917"/>
                </a:moveTo>
                <a:lnTo>
                  <a:pt x="1663" y="917"/>
                </a:lnTo>
                <a:cubicBezTo>
                  <a:pt x="1407" y="917"/>
                  <a:pt x="1215" y="1109"/>
                  <a:pt x="1215" y="1365"/>
                </a:cubicBezTo>
                <a:cubicBezTo>
                  <a:pt x="1215" y="1599"/>
                  <a:pt x="1407" y="1791"/>
                  <a:pt x="1663" y="1791"/>
                </a:cubicBezTo>
                <a:cubicBezTo>
                  <a:pt x="1897" y="1791"/>
                  <a:pt x="2089" y="1599"/>
                  <a:pt x="2089" y="1365"/>
                </a:cubicBezTo>
                <a:cubicBezTo>
                  <a:pt x="2089" y="1109"/>
                  <a:pt x="1897" y="917"/>
                  <a:pt x="1663" y="917"/>
                </a:cubicBezTo>
                <a:close/>
                <a:moveTo>
                  <a:pt x="1663" y="1663"/>
                </a:moveTo>
                <a:lnTo>
                  <a:pt x="1663" y="1663"/>
                </a:lnTo>
                <a:cubicBezTo>
                  <a:pt x="1492" y="1663"/>
                  <a:pt x="1343" y="1514"/>
                  <a:pt x="1343" y="1365"/>
                </a:cubicBezTo>
                <a:cubicBezTo>
                  <a:pt x="1343" y="1194"/>
                  <a:pt x="1492" y="1045"/>
                  <a:pt x="1663" y="1045"/>
                </a:cubicBezTo>
                <a:cubicBezTo>
                  <a:pt x="1812" y="1045"/>
                  <a:pt x="1962" y="1194"/>
                  <a:pt x="1962" y="1365"/>
                </a:cubicBezTo>
                <a:cubicBezTo>
                  <a:pt x="1962" y="1514"/>
                  <a:pt x="1812" y="1663"/>
                  <a:pt x="1663" y="166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48" name="Group 13">
            <a:extLst>
              <a:ext uri="{FF2B5EF4-FFF2-40B4-BE49-F238E27FC236}">
                <a16:creationId xmlns:a16="http://schemas.microsoft.com/office/drawing/2014/main" id="{54E3F21D-BF01-9333-70E3-30A6D541D631}"/>
              </a:ext>
            </a:extLst>
          </p:cNvPr>
          <p:cNvGrpSpPr>
            <a:grpSpLocks/>
          </p:cNvGrpSpPr>
          <p:nvPr/>
        </p:nvGrpSpPr>
        <p:grpSpPr bwMode="auto">
          <a:xfrm>
            <a:off x="4596658" y="7481579"/>
            <a:ext cx="642988" cy="85064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A6054411-638E-8AC6-2337-98D7FE2633B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5486739E-5CA5-52FC-61E3-B396D1DBA90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204B542C-29F8-AA95-86C7-501FCE3D0BB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E232DC96-DF26-2075-4197-9AA7F7A0CED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21503011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gallery dir="l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2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2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2" fill="hold" grpId="0" nodeType="withEffect" p14:presetBounceEnd="65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75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75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9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18" grpId="0" animBg="1"/>
          <p:bldP spid="43" grpId="0" animBg="1"/>
          <p:bldP spid="44" grpId="0" animBg="1"/>
          <p:bldP spid="45" grpId="0" animBg="1"/>
          <p:bldP spid="46" grpId="0" animBg="1"/>
          <p:bldP spid="4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75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75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9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18" grpId="0" animBg="1"/>
          <p:bldP spid="43" grpId="0" animBg="1"/>
          <p:bldP spid="44" grpId="0" animBg="1"/>
          <p:bldP spid="45" grpId="0" animBg="1"/>
          <p:bldP spid="46" grpId="0" animBg="1"/>
          <p:bldP spid="47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!!MainTitle1">
            <a:extLst>
              <a:ext uri="{FF2B5EF4-FFF2-40B4-BE49-F238E27FC236}">
                <a16:creationId xmlns:a16="http://schemas.microsoft.com/office/drawing/2014/main" id="{BD7A5801-9F72-93A6-E95F-11C70797CA9E}"/>
              </a:ext>
            </a:extLst>
          </p:cNvPr>
          <p:cNvSpPr txBox="1"/>
          <p:nvPr/>
        </p:nvSpPr>
        <p:spPr>
          <a:xfrm>
            <a:off x="7785990" y="1037172"/>
            <a:ext cx="8812029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bg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 </a:t>
            </a:r>
            <a:r>
              <a:rPr lang="en-US" sz="7500" noProof="0" dirty="0">
                <a:solidFill>
                  <a:schemeClr val="bg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" name="!!SubTitle">
            <a:extLst>
              <a:ext uri="{FF2B5EF4-FFF2-40B4-BE49-F238E27FC236}">
                <a16:creationId xmlns:a16="http://schemas.microsoft.com/office/drawing/2014/main" id="{63CD95D1-5D60-317B-1C64-4CBD1CAC4112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58A0F10-2A0E-98E8-08C6-86F791D6A89D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174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" name="Arc 4">
            <a:extLst>
              <a:ext uri="{FF2B5EF4-FFF2-40B4-BE49-F238E27FC236}">
                <a16:creationId xmlns:a16="http://schemas.microsoft.com/office/drawing/2014/main" id="{B8C39141-2640-D38D-8135-8ADFF7F05A72}"/>
              </a:ext>
            </a:extLst>
          </p:cNvPr>
          <p:cNvSpPr/>
          <p:nvPr/>
        </p:nvSpPr>
        <p:spPr>
          <a:xfrm>
            <a:off x="5378291" y="5966945"/>
            <a:ext cx="3876958" cy="3876958"/>
          </a:xfrm>
          <a:prstGeom prst="arc">
            <a:avLst>
              <a:gd name="adj1" fmla="val 1956822"/>
              <a:gd name="adj2" fmla="val 19631070"/>
            </a:avLst>
          </a:prstGeom>
          <a:ln w="1016000" cap="rnd">
            <a:solidFill>
              <a:schemeClr val="accent1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DB7D7D37-6497-B20D-9E9E-CA1793038A2F}"/>
              </a:ext>
            </a:extLst>
          </p:cNvPr>
          <p:cNvGrpSpPr/>
          <p:nvPr/>
        </p:nvGrpSpPr>
        <p:grpSpPr>
          <a:xfrm>
            <a:off x="8644674" y="5966945"/>
            <a:ext cx="3876958" cy="3876958"/>
            <a:chOff x="6092023" y="5567317"/>
            <a:chExt cx="3457014" cy="3457014"/>
          </a:xfrm>
        </p:grpSpPr>
        <p:sp>
          <p:nvSpPr>
            <p:cNvPr id="7" name="Arc 6">
              <a:extLst>
                <a:ext uri="{FF2B5EF4-FFF2-40B4-BE49-F238E27FC236}">
                  <a16:creationId xmlns:a16="http://schemas.microsoft.com/office/drawing/2014/main" id="{C7ACC8BF-FBD6-86A6-C4CB-62516ADF7859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1016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Arc 7">
              <a:extLst>
                <a:ext uri="{FF2B5EF4-FFF2-40B4-BE49-F238E27FC236}">
                  <a16:creationId xmlns:a16="http://schemas.microsoft.com/office/drawing/2014/main" id="{B7F746C7-F7D4-C150-CBA7-20BE49532731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1016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807DA6F9-9E81-52CB-1482-785EBA5971BE}"/>
              </a:ext>
            </a:extLst>
          </p:cNvPr>
          <p:cNvGrpSpPr/>
          <p:nvPr/>
        </p:nvGrpSpPr>
        <p:grpSpPr>
          <a:xfrm>
            <a:off x="11913569" y="5966945"/>
            <a:ext cx="3876958" cy="3876958"/>
            <a:chOff x="-10759926" y="1278042"/>
            <a:chExt cx="3457014" cy="3457014"/>
          </a:xfrm>
        </p:grpSpPr>
        <p:sp>
          <p:nvSpPr>
            <p:cNvPr id="10" name="Arc 9">
              <a:extLst>
                <a:ext uri="{FF2B5EF4-FFF2-40B4-BE49-F238E27FC236}">
                  <a16:creationId xmlns:a16="http://schemas.microsoft.com/office/drawing/2014/main" id="{DB4E5A8D-2389-2002-75EB-6869C25E9A2F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2750689"/>
                <a:gd name="adj2" fmla="val 19645271"/>
              </a:avLst>
            </a:prstGeom>
            <a:ln w="1016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Arc 10">
              <a:extLst>
                <a:ext uri="{FF2B5EF4-FFF2-40B4-BE49-F238E27FC236}">
                  <a16:creationId xmlns:a16="http://schemas.microsoft.com/office/drawing/2014/main" id="{299701EC-0CDA-1420-27BB-046917AB0E2F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945587"/>
                <a:gd name="adj2" fmla="val 8855210"/>
              </a:avLst>
            </a:prstGeom>
            <a:ln w="1016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2" name="Arc 11">
            <a:extLst>
              <a:ext uri="{FF2B5EF4-FFF2-40B4-BE49-F238E27FC236}">
                <a16:creationId xmlns:a16="http://schemas.microsoft.com/office/drawing/2014/main" id="{6BAC5002-41E8-2F63-886A-018DD1551B91}"/>
              </a:ext>
            </a:extLst>
          </p:cNvPr>
          <p:cNvSpPr/>
          <p:nvPr/>
        </p:nvSpPr>
        <p:spPr>
          <a:xfrm rot="10800000">
            <a:off x="15177440" y="5966945"/>
            <a:ext cx="3876958" cy="3876958"/>
          </a:xfrm>
          <a:prstGeom prst="arc">
            <a:avLst>
              <a:gd name="adj1" fmla="val 1956822"/>
              <a:gd name="adj2" fmla="val 19631070"/>
            </a:avLst>
          </a:prstGeom>
          <a:ln w="1016000" cap="rnd">
            <a:solidFill>
              <a:schemeClr val="accent4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5DC14510-B808-3A57-A905-64ED7B45F9C2}"/>
              </a:ext>
            </a:extLst>
          </p:cNvPr>
          <p:cNvGrpSpPr/>
          <p:nvPr/>
        </p:nvGrpSpPr>
        <p:grpSpPr>
          <a:xfrm>
            <a:off x="1311037" y="7264908"/>
            <a:ext cx="2902377" cy="1281032"/>
            <a:chOff x="3620186" y="3445278"/>
            <a:chExt cx="2471837" cy="1281032"/>
          </a:xfrm>
        </p:grpSpPr>
        <p:sp>
          <p:nvSpPr>
            <p:cNvPr id="14" name="Textbox 200">
              <a:extLst>
                <a:ext uri="{FF2B5EF4-FFF2-40B4-BE49-F238E27FC236}">
                  <a16:creationId xmlns:a16="http://schemas.microsoft.com/office/drawing/2014/main" id="{FF1D9FDE-B4E9-56BC-18AB-8408B878A4F3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5" name="Textbox 200">
              <a:extLst>
                <a:ext uri="{FF2B5EF4-FFF2-40B4-BE49-F238E27FC236}">
                  <a16:creationId xmlns:a16="http://schemas.microsoft.com/office/drawing/2014/main" id="{8114EF52-7A2E-8B1A-4DB3-923389DB48CE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6" name="Textbox 200">
              <a:extLst>
                <a:ext uri="{FF2B5EF4-FFF2-40B4-BE49-F238E27FC236}">
                  <a16:creationId xmlns:a16="http://schemas.microsoft.com/office/drawing/2014/main" id="{FA531103-02E4-0C4A-B52E-8E8F41A51D92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35355352-7BB1-C31D-6F2F-2FACC9915750}"/>
              </a:ext>
            </a:extLst>
          </p:cNvPr>
          <p:cNvGrpSpPr/>
          <p:nvPr/>
        </p:nvGrpSpPr>
        <p:grpSpPr>
          <a:xfrm>
            <a:off x="12616130" y="3892046"/>
            <a:ext cx="2902377" cy="1281032"/>
            <a:chOff x="3620186" y="3445278"/>
            <a:chExt cx="2471837" cy="1281032"/>
          </a:xfrm>
        </p:grpSpPr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055E8BAE-9B90-6CF2-496D-07E7E2FC678D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3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F08FEA53-EE9E-6DC9-D6FD-FBAB9FC8D80B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" name="Textbox 200">
              <a:extLst>
                <a:ext uri="{FF2B5EF4-FFF2-40B4-BE49-F238E27FC236}">
                  <a16:creationId xmlns:a16="http://schemas.microsoft.com/office/drawing/2014/main" id="{A8FB084A-590E-D06C-8A24-37D31C153C6F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DCFA9774-7E49-4A6E-0327-24DB4EB5278A}"/>
              </a:ext>
            </a:extLst>
          </p:cNvPr>
          <p:cNvGrpSpPr/>
          <p:nvPr/>
        </p:nvGrpSpPr>
        <p:grpSpPr>
          <a:xfrm>
            <a:off x="9347235" y="10849402"/>
            <a:ext cx="2471837" cy="1281032"/>
            <a:chOff x="3620186" y="3445278"/>
            <a:chExt cx="2471837" cy="1281032"/>
          </a:xfrm>
        </p:grpSpPr>
        <p:sp>
          <p:nvSpPr>
            <p:cNvPr id="22" name="Textbox 200">
              <a:extLst>
                <a:ext uri="{FF2B5EF4-FFF2-40B4-BE49-F238E27FC236}">
                  <a16:creationId xmlns:a16="http://schemas.microsoft.com/office/drawing/2014/main" id="{3FD3EB1B-BD5F-5200-2085-D435070707EB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3" name="Textbox 200">
              <a:extLst>
                <a:ext uri="{FF2B5EF4-FFF2-40B4-BE49-F238E27FC236}">
                  <a16:creationId xmlns:a16="http://schemas.microsoft.com/office/drawing/2014/main" id="{5C8330EE-5050-7B8A-998A-3D7004E2CB42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40EC535B-0A3A-FB20-7FC9-F5E4831B0034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F3B751AB-3C07-7281-FDCD-EA5D86EF1BFE}"/>
              </a:ext>
            </a:extLst>
          </p:cNvPr>
          <p:cNvGrpSpPr/>
          <p:nvPr/>
        </p:nvGrpSpPr>
        <p:grpSpPr>
          <a:xfrm>
            <a:off x="20339122" y="7264908"/>
            <a:ext cx="2471837" cy="1281032"/>
            <a:chOff x="3620186" y="3445278"/>
            <a:chExt cx="2471837" cy="1281032"/>
          </a:xfrm>
        </p:grpSpPr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48B97E6B-CE2F-C668-D34B-84D87995D927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7" name="Textbox 200">
              <a:extLst>
                <a:ext uri="{FF2B5EF4-FFF2-40B4-BE49-F238E27FC236}">
                  <a16:creationId xmlns:a16="http://schemas.microsoft.com/office/drawing/2014/main" id="{333F1830-8C5A-C8B4-E1B6-3C1F84573649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4538A53E-A4D9-9452-A083-EB20DB9AD277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29" name="Freeform 26">
            <a:extLst>
              <a:ext uri="{FF2B5EF4-FFF2-40B4-BE49-F238E27FC236}">
                <a16:creationId xmlns:a16="http://schemas.microsoft.com/office/drawing/2014/main" id="{FAF22231-F25B-169A-72F0-65FDA028C7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671651" y="7462633"/>
            <a:ext cx="888536" cy="888536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30" name="Freeform 16">
            <a:extLst>
              <a:ext uri="{FF2B5EF4-FFF2-40B4-BE49-F238E27FC236}">
                <a16:creationId xmlns:a16="http://schemas.microsoft.com/office/drawing/2014/main" id="{A5E77AE5-6444-0792-B405-C6BA42E5515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489198" y="7425364"/>
            <a:ext cx="725700" cy="963076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31" name="Freeform 15">
            <a:extLst>
              <a:ext uri="{FF2B5EF4-FFF2-40B4-BE49-F238E27FC236}">
                <a16:creationId xmlns:a16="http://schemas.microsoft.com/office/drawing/2014/main" id="{BADFE416-9ABB-F7B5-0895-2701592421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154838" y="7474903"/>
            <a:ext cx="856630" cy="863996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32" name="Group 13">
            <a:extLst>
              <a:ext uri="{FF2B5EF4-FFF2-40B4-BE49-F238E27FC236}">
                <a16:creationId xmlns:a16="http://schemas.microsoft.com/office/drawing/2014/main" id="{22477A00-A0BB-2BEC-3BDC-EA8CA06D3A41}"/>
              </a:ext>
            </a:extLst>
          </p:cNvPr>
          <p:cNvGrpSpPr>
            <a:grpSpLocks/>
          </p:cNvGrpSpPr>
          <p:nvPr/>
        </p:nvGrpSpPr>
        <p:grpSpPr bwMode="auto">
          <a:xfrm>
            <a:off x="6956222" y="7429912"/>
            <a:ext cx="721096" cy="953978"/>
            <a:chOff x="13220785" y="3180600"/>
            <a:chExt cx="408523" cy="540397"/>
          </a:xfrm>
          <a:solidFill>
            <a:schemeClr val="accent1">
              <a:lumMod val="50000"/>
              <a:lumOff val="50000"/>
            </a:schemeClr>
          </a:solidFill>
        </p:grpSpPr>
        <p:sp>
          <p:nvSpPr>
            <p:cNvPr id="33" name="Freeform 48">
              <a:extLst>
                <a:ext uri="{FF2B5EF4-FFF2-40B4-BE49-F238E27FC236}">
                  <a16:creationId xmlns:a16="http://schemas.microsoft.com/office/drawing/2014/main" id="{82BA8D36-AC28-B8F0-05B3-97F01FA219F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34" name="Freeform 49">
              <a:extLst>
                <a:ext uri="{FF2B5EF4-FFF2-40B4-BE49-F238E27FC236}">
                  <a16:creationId xmlns:a16="http://schemas.microsoft.com/office/drawing/2014/main" id="{1CFBF7C8-1446-4FE5-CA5D-F96B4EFEAC8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35" name="Freeform 50">
              <a:extLst>
                <a:ext uri="{FF2B5EF4-FFF2-40B4-BE49-F238E27FC236}">
                  <a16:creationId xmlns:a16="http://schemas.microsoft.com/office/drawing/2014/main" id="{53C9F552-9A28-D8AF-B8D5-75BADCC0B22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36" name="Freeform 51">
              <a:extLst>
                <a:ext uri="{FF2B5EF4-FFF2-40B4-BE49-F238E27FC236}">
                  <a16:creationId xmlns:a16="http://schemas.microsoft.com/office/drawing/2014/main" id="{AC88E121-0F4F-F745-17A1-D9D7A82B07F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36229311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:comb/>
      </p:transition>
    </mc:Choice>
    <mc:Fallback>
      <p:transition spd="slow" advClick="0" advTm="1500">
        <p:comb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9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1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12" grpId="0" animBg="1"/>
          <p:bldP spid="29" grpId="0" animBg="1"/>
          <p:bldP spid="30" grpId="0" animBg="1"/>
          <p:bldP spid="3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9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1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12" grpId="0" animBg="1"/>
          <p:bldP spid="29" grpId="0" animBg="1"/>
          <p:bldP spid="30" grpId="0" animBg="1"/>
          <p:bldP spid="31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!!MainTitle1">
            <a:extLst>
              <a:ext uri="{FF2B5EF4-FFF2-40B4-BE49-F238E27FC236}">
                <a16:creationId xmlns:a16="http://schemas.microsoft.com/office/drawing/2014/main" id="{225E10FF-5C84-FF8D-BA06-072B6A8A1061}"/>
              </a:ext>
            </a:extLst>
          </p:cNvPr>
          <p:cNvSpPr txBox="1"/>
          <p:nvPr/>
        </p:nvSpPr>
        <p:spPr>
          <a:xfrm>
            <a:off x="7785990" y="1037172"/>
            <a:ext cx="8812029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" name="!!SubTitle">
            <a:extLst>
              <a:ext uri="{FF2B5EF4-FFF2-40B4-BE49-F238E27FC236}">
                <a16:creationId xmlns:a16="http://schemas.microsoft.com/office/drawing/2014/main" id="{5D469A54-C4EB-35CD-3942-C337B755B754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2243C243-E396-37C8-C8C9-04162E332C77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174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" name="Arc 4">
            <a:extLst>
              <a:ext uri="{FF2B5EF4-FFF2-40B4-BE49-F238E27FC236}">
                <a16:creationId xmlns:a16="http://schemas.microsoft.com/office/drawing/2014/main" id="{F90AC8CE-01C5-5A73-4E46-69CA57DDF829}"/>
              </a:ext>
            </a:extLst>
          </p:cNvPr>
          <p:cNvSpPr/>
          <p:nvPr/>
        </p:nvSpPr>
        <p:spPr>
          <a:xfrm>
            <a:off x="4659859" y="6176917"/>
            <a:ext cx="3457014" cy="3457014"/>
          </a:xfrm>
          <a:prstGeom prst="arc">
            <a:avLst>
              <a:gd name="adj1" fmla="val 1956822"/>
              <a:gd name="adj2" fmla="val 19631070"/>
            </a:avLst>
          </a:prstGeom>
          <a:ln w="889000" cap="rnd">
            <a:solidFill>
              <a:schemeClr val="accent1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C47F28FB-A98D-2A9A-E0A4-14AEDBB98DD4}"/>
              </a:ext>
            </a:extLst>
          </p:cNvPr>
          <p:cNvGrpSpPr/>
          <p:nvPr/>
        </p:nvGrpSpPr>
        <p:grpSpPr>
          <a:xfrm>
            <a:off x="7562237" y="6176917"/>
            <a:ext cx="3457014" cy="3457014"/>
            <a:chOff x="6092023" y="5567317"/>
            <a:chExt cx="3457014" cy="3457014"/>
          </a:xfrm>
        </p:grpSpPr>
        <p:sp>
          <p:nvSpPr>
            <p:cNvPr id="7" name="Arc 6">
              <a:extLst>
                <a:ext uri="{FF2B5EF4-FFF2-40B4-BE49-F238E27FC236}">
                  <a16:creationId xmlns:a16="http://schemas.microsoft.com/office/drawing/2014/main" id="{DDAD028F-33C5-5F2E-9848-484B4700472A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889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Arc 7">
              <a:extLst>
                <a:ext uri="{FF2B5EF4-FFF2-40B4-BE49-F238E27FC236}">
                  <a16:creationId xmlns:a16="http://schemas.microsoft.com/office/drawing/2014/main" id="{B0286033-F549-EB20-EA81-A090DDEC19D9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889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C41821D9-0082-1EFA-C637-E27682DAA4D8}"/>
              </a:ext>
            </a:extLst>
          </p:cNvPr>
          <p:cNvGrpSpPr/>
          <p:nvPr/>
        </p:nvGrpSpPr>
        <p:grpSpPr>
          <a:xfrm>
            <a:off x="10475532" y="6176917"/>
            <a:ext cx="3457014" cy="3457014"/>
            <a:chOff x="-10759926" y="1278042"/>
            <a:chExt cx="3457014" cy="3457014"/>
          </a:xfrm>
        </p:grpSpPr>
        <p:sp>
          <p:nvSpPr>
            <p:cNvPr id="10" name="Arc 9">
              <a:extLst>
                <a:ext uri="{FF2B5EF4-FFF2-40B4-BE49-F238E27FC236}">
                  <a16:creationId xmlns:a16="http://schemas.microsoft.com/office/drawing/2014/main" id="{1D9C3053-12DB-F595-B99A-CD76B33FAAF9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2750689"/>
                <a:gd name="adj2" fmla="val 19645271"/>
              </a:avLst>
            </a:prstGeom>
            <a:ln w="889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Arc 10">
              <a:extLst>
                <a:ext uri="{FF2B5EF4-FFF2-40B4-BE49-F238E27FC236}">
                  <a16:creationId xmlns:a16="http://schemas.microsoft.com/office/drawing/2014/main" id="{5285022B-247B-ED6C-14FE-17F71BEE74D2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945587"/>
                <a:gd name="adj2" fmla="val 8855210"/>
              </a:avLst>
            </a:prstGeom>
            <a:ln w="889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B199C110-5BEA-C37F-E214-604B8C5FA947}"/>
              </a:ext>
            </a:extLst>
          </p:cNvPr>
          <p:cNvGrpSpPr/>
          <p:nvPr/>
        </p:nvGrpSpPr>
        <p:grpSpPr>
          <a:xfrm>
            <a:off x="13391883" y="6176917"/>
            <a:ext cx="3457014" cy="3457014"/>
            <a:chOff x="11921669" y="5567317"/>
            <a:chExt cx="3457014" cy="3457014"/>
          </a:xfrm>
        </p:grpSpPr>
        <p:sp>
          <p:nvSpPr>
            <p:cNvPr id="13" name="Arc 12">
              <a:extLst>
                <a:ext uri="{FF2B5EF4-FFF2-40B4-BE49-F238E27FC236}">
                  <a16:creationId xmlns:a16="http://schemas.microsoft.com/office/drawing/2014/main" id="{87198B51-DFA1-2AE9-7AE0-69BBD41282D1}"/>
                </a:ext>
              </a:extLst>
            </p:cNvPr>
            <p:cNvSpPr/>
            <p:nvPr/>
          </p:nvSpPr>
          <p:spPr>
            <a:xfrm>
              <a:off x="11921669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889000" cap="rnd">
              <a:solidFill>
                <a:schemeClr val="accent4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Arc 13">
              <a:extLst>
                <a:ext uri="{FF2B5EF4-FFF2-40B4-BE49-F238E27FC236}">
                  <a16:creationId xmlns:a16="http://schemas.microsoft.com/office/drawing/2014/main" id="{7274A1F6-7F16-31A9-507A-3247006EE863}"/>
                </a:ext>
              </a:extLst>
            </p:cNvPr>
            <p:cNvSpPr/>
            <p:nvPr/>
          </p:nvSpPr>
          <p:spPr>
            <a:xfrm>
              <a:off x="11921669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889000" cap="rnd">
              <a:solidFill>
                <a:schemeClr val="accent4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5" name="Arc 14">
            <a:extLst>
              <a:ext uri="{FF2B5EF4-FFF2-40B4-BE49-F238E27FC236}">
                <a16:creationId xmlns:a16="http://schemas.microsoft.com/office/drawing/2014/main" id="{0751D380-7275-6CC3-401F-5AB52A597B35}"/>
              </a:ext>
            </a:extLst>
          </p:cNvPr>
          <p:cNvSpPr/>
          <p:nvPr/>
        </p:nvSpPr>
        <p:spPr>
          <a:xfrm rot="10800000">
            <a:off x="16291205" y="6176917"/>
            <a:ext cx="3457014" cy="3457014"/>
          </a:xfrm>
          <a:prstGeom prst="arc">
            <a:avLst>
              <a:gd name="adj1" fmla="val 1956822"/>
              <a:gd name="adj2" fmla="val 19631070"/>
            </a:avLst>
          </a:prstGeom>
          <a:ln w="889000" cap="rnd">
            <a:solidFill>
              <a:schemeClr val="accent5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FE85CB16-6FFB-3A9F-92E1-D62903FCCCF2}"/>
              </a:ext>
            </a:extLst>
          </p:cNvPr>
          <p:cNvGrpSpPr/>
          <p:nvPr/>
        </p:nvGrpSpPr>
        <p:grpSpPr>
          <a:xfrm>
            <a:off x="5152448" y="4054878"/>
            <a:ext cx="2471837" cy="1281032"/>
            <a:chOff x="3620186" y="3445278"/>
            <a:chExt cx="2471837" cy="1281032"/>
          </a:xfrm>
        </p:grpSpPr>
        <p:sp>
          <p:nvSpPr>
            <p:cNvPr id="17" name="Textbox 200">
              <a:extLst>
                <a:ext uri="{FF2B5EF4-FFF2-40B4-BE49-F238E27FC236}">
                  <a16:creationId xmlns:a16="http://schemas.microsoft.com/office/drawing/2014/main" id="{D7F2F2F2-91DF-DE58-0552-9A7C6A7652FC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755DC6CA-77DC-0AF5-ADBC-37B22729FF5A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B07F0786-D4A4-8B4C-7708-4025083B3CCA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0" name="Group 19">
            <a:extLst>
              <a:ext uri="{FF2B5EF4-FFF2-40B4-BE49-F238E27FC236}">
                <a16:creationId xmlns:a16="http://schemas.microsoft.com/office/drawing/2014/main" id="{350B8D38-3517-C183-3F21-3B38934281AC}"/>
              </a:ext>
            </a:extLst>
          </p:cNvPr>
          <p:cNvGrpSpPr/>
          <p:nvPr/>
        </p:nvGrpSpPr>
        <p:grpSpPr>
          <a:xfrm>
            <a:off x="10968121" y="4054878"/>
            <a:ext cx="2471837" cy="1281032"/>
            <a:chOff x="3620186" y="3445278"/>
            <a:chExt cx="2471837" cy="1281032"/>
          </a:xfrm>
        </p:grpSpPr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FA29996A-A117-8DD5-A352-ADEE00C5FF4B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3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2" name="Textbox 200">
              <a:extLst>
                <a:ext uri="{FF2B5EF4-FFF2-40B4-BE49-F238E27FC236}">
                  <a16:creationId xmlns:a16="http://schemas.microsoft.com/office/drawing/2014/main" id="{8DCD7D10-4772-7A5D-76E6-C99B4F76AA54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3" name="Textbox 200">
              <a:extLst>
                <a:ext uri="{FF2B5EF4-FFF2-40B4-BE49-F238E27FC236}">
                  <a16:creationId xmlns:a16="http://schemas.microsoft.com/office/drawing/2014/main" id="{E9391117-2796-25B8-3725-C8AFB9A2E9E4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867E8F1B-C55D-22A2-2CFF-58998B34C30F}"/>
              </a:ext>
            </a:extLst>
          </p:cNvPr>
          <p:cNvGrpSpPr/>
          <p:nvPr/>
        </p:nvGrpSpPr>
        <p:grpSpPr>
          <a:xfrm>
            <a:off x="8054826" y="10665228"/>
            <a:ext cx="2471837" cy="1281032"/>
            <a:chOff x="3620186" y="3445278"/>
            <a:chExt cx="2471837" cy="1281032"/>
          </a:xfrm>
        </p:grpSpPr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E20C5E54-F61B-66ED-3E16-5DDCA2EEDC56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35F3BFD5-C7F7-4B2B-A96C-EC6676B353B3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7" name="Textbox 200">
              <a:extLst>
                <a:ext uri="{FF2B5EF4-FFF2-40B4-BE49-F238E27FC236}">
                  <a16:creationId xmlns:a16="http://schemas.microsoft.com/office/drawing/2014/main" id="{A6366895-79A4-A830-4FB1-A08D41051411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8" name="Group 27">
            <a:extLst>
              <a:ext uri="{FF2B5EF4-FFF2-40B4-BE49-F238E27FC236}">
                <a16:creationId xmlns:a16="http://schemas.microsoft.com/office/drawing/2014/main" id="{D6BFAFA6-D4D2-77F2-9B61-739DC4AE6493}"/>
              </a:ext>
            </a:extLst>
          </p:cNvPr>
          <p:cNvGrpSpPr/>
          <p:nvPr/>
        </p:nvGrpSpPr>
        <p:grpSpPr>
          <a:xfrm>
            <a:off x="13884472" y="10665228"/>
            <a:ext cx="2471837" cy="1281032"/>
            <a:chOff x="3620186" y="3445278"/>
            <a:chExt cx="2471837" cy="1281032"/>
          </a:xfrm>
        </p:grpSpPr>
        <p:sp>
          <p:nvSpPr>
            <p:cNvPr id="29" name="Textbox 200">
              <a:extLst>
                <a:ext uri="{FF2B5EF4-FFF2-40B4-BE49-F238E27FC236}">
                  <a16:creationId xmlns:a16="http://schemas.microsoft.com/office/drawing/2014/main" id="{1FB4A884-62BC-FCCA-22F3-573CB460754D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CD7922F0-F327-B77C-9B9A-A084E168FDDA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4E3DD6A8-297F-A2FF-CC20-C59FE855B70F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D8B69213-7DCE-F12D-B2FE-22E19F5E0219}"/>
              </a:ext>
            </a:extLst>
          </p:cNvPr>
          <p:cNvGrpSpPr/>
          <p:nvPr/>
        </p:nvGrpSpPr>
        <p:grpSpPr>
          <a:xfrm>
            <a:off x="16783794" y="4054878"/>
            <a:ext cx="2471837" cy="1281032"/>
            <a:chOff x="3620186" y="3445278"/>
            <a:chExt cx="2471837" cy="1281032"/>
          </a:xfrm>
        </p:grpSpPr>
        <p:sp>
          <p:nvSpPr>
            <p:cNvPr id="33" name="Textbox 200">
              <a:extLst>
                <a:ext uri="{FF2B5EF4-FFF2-40B4-BE49-F238E27FC236}">
                  <a16:creationId xmlns:a16="http://schemas.microsoft.com/office/drawing/2014/main" id="{1B8C94F6-4C35-4382-3383-FDFA449C5D5D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5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4" name="Textbox 200">
              <a:extLst>
                <a:ext uri="{FF2B5EF4-FFF2-40B4-BE49-F238E27FC236}">
                  <a16:creationId xmlns:a16="http://schemas.microsoft.com/office/drawing/2014/main" id="{57A43971-EC5A-ECB1-6FE5-7C96AFD9EF32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5" name="Textbox 200">
              <a:extLst>
                <a:ext uri="{FF2B5EF4-FFF2-40B4-BE49-F238E27FC236}">
                  <a16:creationId xmlns:a16="http://schemas.microsoft.com/office/drawing/2014/main" id="{497ACECB-4DC4-C432-1FE1-039A2279BC4C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6" name="Freeform 26">
            <a:extLst>
              <a:ext uri="{FF2B5EF4-FFF2-40B4-BE49-F238E27FC236}">
                <a16:creationId xmlns:a16="http://schemas.microsoft.com/office/drawing/2014/main" id="{6F2289F2-39B6-C702-F224-64AE3B26DF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623566" y="7510755"/>
            <a:ext cx="792292" cy="792292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37" name="Freeform 70">
            <a:extLst>
              <a:ext uri="{FF2B5EF4-FFF2-40B4-BE49-F238E27FC236}">
                <a16:creationId xmlns:a16="http://schemas.microsoft.com/office/drawing/2014/main" id="{B10BDDBE-3974-0D03-E195-544F393933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54206" y="7600490"/>
            <a:ext cx="932368" cy="612822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38" name="Freeform 16">
            <a:extLst>
              <a:ext uri="{FF2B5EF4-FFF2-40B4-BE49-F238E27FC236}">
                <a16:creationId xmlns:a16="http://schemas.microsoft.com/office/drawing/2014/main" id="{F75F76D8-2FA4-D65C-79A1-D16BE09B8B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880492" y="7477523"/>
            <a:ext cx="647094" cy="85875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39" name="Freeform 15">
            <a:extLst>
              <a:ext uri="{FF2B5EF4-FFF2-40B4-BE49-F238E27FC236}">
                <a16:creationId xmlns:a16="http://schemas.microsoft.com/office/drawing/2014/main" id="{05196667-FE49-8315-FC97-0603259F5E6D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08823" y="7521696"/>
            <a:ext cx="763842" cy="770410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40" name="Group 13">
            <a:extLst>
              <a:ext uri="{FF2B5EF4-FFF2-40B4-BE49-F238E27FC236}">
                <a16:creationId xmlns:a16="http://schemas.microsoft.com/office/drawing/2014/main" id="{94FD4109-9590-1FB1-E447-70E8AB9597AC}"/>
              </a:ext>
            </a:extLst>
          </p:cNvPr>
          <p:cNvGrpSpPr>
            <a:grpSpLocks/>
          </p:cNvGrpSpPr>
          <p:nvPr/>
        </p:nvGrpSpPr>
        <p:grpSpPr bwMode="auto">
          <a:xfrm>
            <a:off x="6066872" y="7481579"/>
            <a:ext cx="642988" cy="85064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41" name="Freeform 48">
              <a:extLst>
                <a:ext uri="{FF2B5EF4-FFF2-40B4-BE49-F238E27FC236}">
                  <a16:creationId xmlns:a16="http://schemas.microsoft.com/office/drawing/2014/main" id="{C80B7EE6-2ED3-2762-5E40-118C3FA6533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42" name="Freeform 49">
              <a:extLst>
                <a:ext uri="{FF2B5EF4-FFF2-40B4-BE49-F238E27FC236}">
                  <a16:creationId xmlns:a16="http://schemas.microsoft.com/office/drawing/2014/main" id="{D77F9585-FDE2-1667-6DBC-6FA8971DA0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43" name="Freeform 50">
              <a:extLst>
                <a:ext uri="{FF2B5EF4-FFF2-40B4-BE49-F238E27FC236}">
                  <a16:creationId xmlns:a16="http://schemas.microsoft.com/office/drawing/2014/main" id="{16545149-C359-8021-7FE1-194F42E0F7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44" name="Freeform 51">
              <a:extLst>
                <a:ext uri="{FF2B5EF4-FFF2-40B4-BE49-F238E27FC236}">
                  <a16:creationId xmlns:a16="http://schemas.microsoft.com/office/drawing/2014/main" id="{69DE4C38-ED69-C020-1883-60EFF2496B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7127633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:blinds dir="vert"/>
      </p:transition>
    </mc:Choice>
    <mc:Fallback>
      <p:transition spd="slow" advClick="0" advTm="15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31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31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2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5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9" dur="10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10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15" grpId="0" animBg="1"/>
          <p:bldP spid="36" grpId="0" animBg="1"/>
          <p:bldP spid="37" grpId="0" animBg="1"/>
          <p:bldP spid="38" grpId="0" animBg="1"/>
          <p:bldP spid="39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31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3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31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9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2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5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10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9" dur="10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10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15" grpId="0" animBg="1"/>
          <p:bldP spid="36" grpId="0" animBg="1"/>
          <p:bldP spid="37" grpId="0" animBg="1"/>
          <p:bldP spid="38" grpId="0" animBg="1"/>
          <p:bldP spid="39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!!MainTitle1">
            <a:extLst>
              <a:ext uri="{FF2B5EF4-FFF2-40B4-BE49-F238E27FC236}">
                <a16:creationId xmlns:a16="http://schemas.microsoft.com/office/drawing/2014/main" id="{27C026C7-CA6D-0A8D-BD90-677002E8F1FD}"/>
              </a:ext>
            </a:extLst>
          </p:cNvPr>
          <p:cNvSpPr txBox="1"/>
          <p:nvPr/>
        </p:nvSpPr>
        <p:spPr>
          <a:xfrm>
            <a:off x="7785990" y="1037172"/>
            <a:ext cx="8812029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" name="!!SubTitle">
            <a:extLst>
              <a:ext uri="{FF2B5EF4-FFF2-40B4-BE49-F238E27FC236}">
                <a16:creationId xmlns:a16="http://schemas.microsoft.com/office/drawing/2014/main" id="{F26D4EDB-BA82-0A33-7BA0-BDBDB6E37BD4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B189C50-E94B-ECD8-8C6F-71ADCDEF5817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174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" name="Arc 4">
            <a:extLst>
              <a:ext uri="{FF2B5EF4-FFF2-40B4-BE49-F238E27FC236}">
                <a16:creationId xmlns:a16="http://schemas.microsoft.com/office/drawing/2014/main" id="{601D8E57-311C-6C12-D3C7-7E1E37161A7F}"/>
              </a:ext>
            </a:extLst>
          </p:cNvPr>
          <p:cNvSpPr/>
          <p:nvPr/>
        </p:nvSpPr>
        <p:spPr>
          <a:xfrm>
            <a:off x="6342741" y="5719531"/>
            <a:ext cx="4371786" cy="4371786"/>
          </a:xfrm>
          <a:prstGeom prst="arc">
            <a:avLst>
              <a:gd name="adj1" fmla="val 1956822"/>
              <a:gd name="adj2" fmla="val 19631070"/>
            </a:avLst>
          </a:prstGeom>
          <a:ln w="1143000" cap="rnd">
            <a:solidFill>
              <a:schemeClr val="accent1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B1F002E8-63F1-696B-7DED-F1389CE7459D}"/>
              </a:ext>
            </a:extLst>
          </p:cNvPr>
          <p:cNvGrpSpPr/>
          <p:nvPr/>
        </p:nvGrpSpPr>
        <p:grpSpPr>
          <a:xfrm>
            <a:off x="10028836" y="5719531"/>
            <a:ext cx="4371786" cy="4371786"/>
            <a:chOff x="6092023" y="5567317"/>
            <a:chExt cx="3457014" cy="3457014"/>
          </a:xfrm>
        </p:grpSpPr>
        <p:sp>
          <p:nvSpPr>
            <p:cNvPr id="7" name="Arc 6">
              <a:extLst>
                <a:ext uri="{FF2B5EF4-FFF2-40B4-BE49-F238E27FC236}">
                  <a16:creationId xmlns:a16="http://schemas.microsoft.com/office/drawing/2014/main" id="{63A8F467-3F8F-DCB4-709A-3E09AEA7C04F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1143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Arc 7">
              <a:extLst>
                <a:ext uri="{FF2B5EF4-FFF2-40B4-BE49-F238E27FC236}">
                  <a16:creationId xmlns:a16="http://schemas.microsoft.com/office/drawing/2014/main" id="{05D9FC02-0732-761B-A043-E08236C00E48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1143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Arc 8">
            <a:extLst>
              <a:ext uri="{FF2B5EF4-FFF2-40B4-BE49-F238E27FC236}">
                <a16:creationId xmlns:a16="http://schemas.microsoft.com/office/drawing/2014/main" id="{09FCCB98-A07B-FB85-1B15-27459EB0872F}"/>
              </a:ext>
            </a:extLst>
          </p:cNvPr>
          <p:cNvSpPr/>
          <p:nvPr/>
        </p:nvSpPr>
        <p:spPr>
          <a:xfrm rot="10800000">
            <a:off x="13714931" y="5719531"/>
            <a:ext cx="4371786" cy="4371786"/>
          </a:xfrm>
          <a:prstGeom prst="arc">
            <a:avLst>
              <a:gd name="adj1" fmla="val 1956822"/>
              <a:gd name="adj2" fmla="val 19631070"/>
            </a:avLst>
          </a:prstGeom>
          <a:ln w="1143000" cap="rnd">
            <a:solidFill>
              <a:schemeClr val="accent3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AABDFB70-6E2F-1D36-C2A4-63C081377641}"/>
              </a:ext>
            </a:extLst>
          </p:cNvPr>
          <p:cNvGrpSpPr/>
          <p:nvPr/>
        </p:nvGrpSpPr>
        <p:grpSpPr>
          <a:xfrm>
            <a:off x="1810871" y="7103778"/>
            <a:ext cx="3338486" cy="1373364"/>
            <a:chOff x="3620186" y="3414501"/>
            <a:chExt cx="2471837" cy="1373364"/>
          </a:xfrm>
        </p:grpSpPr>
        <p:sp>
          <p:nvSpPr>
            <p:cNvPr id="11" name="Textbox 200">
              <a:extLst>
                <a:ext uri="{FF2B5EF4-FFF2-40B4-BE49-F238E27FC236}">
                  <a16:creationId xmlns:a16="http://schemas.microsoft.com/office/drawing/2014/main" id="{31AC0FFD-2C9E-AAC6-D596-A5AD915E5FC0}"/>
                </a:ext>
              </a:extLst>
            </p:cNvPr>
            <p:cNvSpPr txBox="1"/>
            <p:nvPr/>
          </p:nvSpPr>
          <p:spPr>
            <a:xfrm flipH="1">
              <a:off x="3620186" y="3414501"/>
              <a:ext cx="2471836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800" b="1" dirty="0">
                  <a:solidFill>
                    <a:schemeClr val="accent1"/>
                  </a:solidFill>
                  <a:latin typeface="+mj-lt"/>
                </a:rPr>
                <a:t>MAIN TITLE</a:t>
              </a:r>
              <a:endPara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2" name="Textbox 200">
              <a:extLst>
                <a:ext uri="{FF2B5EF4-FFF2-40B4-BE49-F238E27FC236}">
                  <a16:creationId xmlns:a16="http://schemas.microsoft.com/office/drawing/2014/main" id="{FFF4DA58-5CFB-A471-A441-747D99E98BF4}"/>
                </a:ext>
              </a:extLst>
            </p:cNvPr>
            <p:cNvSpPr txBox="1"/>
            <p:nvPr/>
          </p:nvSpPr>
          <p:spPr>
            <a:xfrm flipH="1">
              <a:off x="3620186" y="3798838"/>
              <a:ext cx="2471836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0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" name="Textbox 200">
              <a:extLst>
                <a:ext uri="{FF2B5EF4-FFF2-40B4-BE49-F238E27FC236}">
                  <a16:creationId xmlns:a16="http://schemas.microsoft.com/office/drawing/2014/main" id="{9F2A99A0-90F4-118F-9FA3-657CD7807E45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6AF45BB4-CF83-BF53-81A8-CC2A1CA09867}"/>
              </a:ext>
            </a:extLst>
          </p:cNvPr>
          <p:cNvGrpSpPr/>
          <p:nvPr/>
        </p:nvGrpSpPr>
        <p:grpSpPr>
          <a:xfrm>
            <a:off x="10480377" y="11488467"/>
            <a:ext cx="3468706" cy="1373364"/>
            <a:chOff x="3620186" y="3414501"/>
            <a:chExt cx="2471837" cy="1373364"/>
          </a:xfrm>
        </p:grpSpPr>
        <p:sp>
          <p:nvSpPr>
            <p:cNvPr id="15" name="Textbox 200">
              <a:extLst>
                <a:ext uri="{FF2B5EF4-FFF2-40B4-BE49-F238E27FC236}">
                  <a16:creationId xmlns:a16="http://schemas.microsoft.com/office/drawing/2014/main" id="{0E0EDB8D-AA73-05BE-9E39-93B34521C9AD}"/>
                </a:ext>
              </a:extLst>
            </p:cNvPr>
            <p:cNvSpPr txBox="1"/>
            <p:nvPr/>
          </p:nvSpPr>
          <p:spPr>
            <a:xfrm flipH="1">
              <a:off x="3620186" y="3414501"/>
              <a:ext cx="2471836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800" b="1" dirty="0">
                  <a:solidFill>
                    <a:schemeClr val="accent2"/>
                  </a:solidFill>
                  <a:latin typeface="+mj-lt"/>
                </a:rPr>
                <a:t>MAIN TITLE</a:t>
              </a:r>
              <a:endPara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6" name="Textbox 200">
              <a:extLst>
                <a:ext uri="{FF2B5EF4-FFF2-40B4-BE49-F238E27FC236}">
                  <a16:creationId xmlns:a16="http://schemas.microsoft.com/office/drawing/2014/main" id="{B8800DA1-F757-9C10-FB93-7B6C89328FF0}"/>
                </a:ext>
              </a:extLst>
            </p:cNvPr>
            <p:cNvSpPr txBox="1"/>
            <p:nvPr/>
          </p:nvSpPr>
          <p:spPr>
            <a:xfrm flipH="1">
              <a:off x="3620186" y="3798838"/>
              <a:ext cx="2471836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0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7" name="Textbox 200">
              <a:extLst>
                <a:ext uri="{FF2B5EF4-FFF2-40B4-BE49-F238E27FC236}">
                  <a16:creationId xmlns:a16="http://schemas.microsoft.com/office/drawing/2014/main" id="{FE909D9E-958B-350F-0A90-6AE3103F0ABB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0BD9A9BC-4414-E864-8F99-6226CF325999}"/>
              </a:ext>
            </a:extLst>
          </p:cNvPr>
          <p:cNvGrpSpPr/>
          <p:nvPr/>
        </p:nvGrpSpPr>
        <p:grpSpPr>
          <a:xfrm>
            <a:off x="19234644" y="7220319"/>
            <a:ext cx="3338486" cy="1373364"/>
            <a:chOff x="3620186" y="3414501"/>
            <a:chExt cx="2471837" cy="1373364"/>
          </a:xfrm>
        </p:grpSpPr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61FEFF86-8F36-C3A5-37AA-20AEF5DFFAB0}"/>
                </a:ext>
              </a:extLst>
            </p:cNvPr>
            <p:cNvSpPr txBox="1"/>
            <p:nvPr/>
          </p:nvSpPr>
          <p:spPr>
            <a:xfrm flipH="1">
              <a:off x="3620186" y="3414501"/>
              <a:ext cx="2471836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800" b="1" dirty="0">
                  <a:solidFill>
                    <a:schemeClr val="accent3"/>
                  </a:solidFill>
                  <a:latin typeface="+mj-lt"/>
                </a:rPr>
                <a:t>MAIN TITLE</a:t>
              </a:r>
              <a:endPara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" name="Textbox 200">
              <a:extLst>
                <a:ext uri="{FF2B5EF4-FFF2-40B4-BE49-F238E27FC236}">
                  <a16:creationId xmlns:a16="http://schemas.microsoft.com/office/drawing/2014/main" id="{7C2965C3-2063-E6FC-DC6E-7EF8C2FD8224}"/>
                </a:ext>
              </a:extLst>
            </p:cNvPr>
            <p:cNvSpPr txBox="1"/>
            <p:nvPr/>
          </p:nvSpPr>
          <p:spPr>
            <a:xfrm flipH="1">
              <a:off x="3620186" y="3798838"/>
              <a:ext cx="2471836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0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8B3BE866-66C1-AFFD-3C82-CC6920422730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22" name="Freeform 26">
            <a:extLst>
              <a:ext uri="{FF2B5EF4-FFF2-40B4-BE49-F238E27FC236}">
                <a16:creationId xmlns:a16="http://schemas.microsoft.com/office/drawing/2014/main" id="{7BEBE043-F4DF-0A04-0182-A1C12EFAD92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399853" y="7405930"/>
            <a:ext cx="1001942" cy="1001942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23" name="Freeform 15">
            <a:extLst>
              <a:ext uri="{FF2B5EF4-FFF2-40B4-BE49-F238E27FC236}">
                <a16:creationId xmlns:a16="http://schemas.microsoft.com/office/drawing/2014/main" id="{4E5412ED-E599-7054-2134-9B38B62F8C5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31746" y="7419765"/>
            <a:ext cx="965966" cy="974272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24" name="Group 13">
            <a:extLst>
              <a:ext uri="{FF2B5EF4-FFF2-40B4-BE49-F238E27FC236}">
                <a16:creationId xmlns:a16="http://schemas.microsoft.com/office/drawing/2014/main" id="{255D0E87-2F7F-87E3-3F82-A19818905425}"/>
              </a:ext>
            </a:extLst>
          </p:cNvPr>
          <p:cNvGrpSpPr>
            <a:grpSpLocks/>
          </p:cNvGrpSpPr>
          <p:nvPr/>
        </p:nvGrpSpPr>
        <p:grpSpPr bwMode="auto">
          <a:xfrm>
            <a:off x="8122068" y="7369033"/>
            <a:ext cx="813132" cy="1075736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25" name="Freeform 48">
              <a:extLst>
                <a:ext uri="{FF2B5EF4-FFF2-40B4-BE49-F238E27FC236}">
                  <a16:creationId xmlns:a16="http://schemas.microsoft.com/office/drawing/2014/main" id="{23C819A8-C0C3-0610-08A3-8E7B09B1A96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6" name="Freeform 49">
              <a:extLst>
                <a:ext uri="{FF2B5EF4-FFF2-40B4-BE49-F238E27FC236}">
                  <a16:creationId xmlns:a16="http://schemas.microsoft.com/office/drawing/2014/main" id="{52341077-2A7E-2652-5D60-E290B32C15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7" name="Freeform 50">
              <a:extLst>
                <a:ext uri="{FF2B5EF4-FFF2-40B4-BE49-F238E27FC236}">
                  <a16:creationId xmlns:a16="http://schemas.microsoft.com/office/drawing/2014/main" id="{61965D76-E444-7C50-EDA7-339502B8CE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8" name="Freeform 51">
              <a:extLst>
                <a:ext uri="{FF2B5EF4-FFF2-40B4-BE49-F238E27FC236}">
                  <a16:creationId xmlns:a16="http://schemas.microsoft.com/office/drawing/2014/main" id="{2BD8C4E8-8455-1143-F5B4-22AF0C26469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14595791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gallery dir="l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grpId="0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9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10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9" grpId="0" animBg="1"/>
          <p:bldP spid="22" grpId="0" animBg="1"/>
          <p:bldP spid="2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6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9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2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5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5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10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9" grpId="0" animBg="1"/>
          <p:bldP spid="22" grpId="0" animBg="1"/>
          <p:bldP spid="23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!!MainTitle1">
            <a:extLst>
              <a:ext uri="{FF2B5EF4-FFF2-40B4-BE49-F238E27FC236}">
                <a16:creationId xmlns:a16="http://schemas.microsoft.com/office/drawing/2014/main" id="{DB486E69-5408-0415-C6B4-466BEE52C34D}"/>
              </a:ext>
            </a:extLst>
          </p:cNvPr>
          <p:cNvSpPr txBox="1"/>
          <p:nvPr/>
        </p:nvSpPr>
        <p:spPr>
          <a:xfrm>
            <a:off x="7785990" y="1037172"/>
            <a:ext cx="8812029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" name="!!SubTitle">
            <a:extLst>
              <a:ext uri="{FF2B5EF4-FFF2-40B4-BE49-F238E27FC236}">
                <a16:creationId xmlns:a16="http://schemas.microsoft.com/office/drawing/2014/main" id="{A3E90F43-A2AF-A0D9-B83A-97E6ED57B9F2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F5C4956-422C-CDFD-DC88-3E002E8A6725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174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" name="Arc 4">
            <a:extLst>
              <a:ext uri="{FF2B5EF4-FFF2-40B4-BE49-F238E27FC236}">
                <a16:creationId xmlns:a16="http://schemas.microsoft.com/office/drawing/2014/main" id="{C3ABD5D8-4FC3-68F4-5BA3-04A1DB730641}"/>
              </a:ext>
            </a:extLst>
          </p:cNvPr>
          <p:cNvSpPr/>
          <p:nvPr/>
        </p:nvSpPr>
        <p:spPr>
          <a:xfrm>
            <a:off x="3189645" y="6176917"/>
            <a:ext cx="3457014" cy="3457014"/>
          </a:xfrm>
          <a:prstGeom prst="arc">
            <a:avLst>
              <a:gd name="adj1" fmla="val 1956822"/>
              <a:gd name="adj2" fmla="val 19631070"/>
            </a:avLst>
          </a:prstGeom>
          <a:ln w="889000" cap="rnd">
            <a:solidFill>
              <a:schemeClr val="accent1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F2F9BDDF-09E3-AB75-E659-B92836061673}"/>
              </a:ext>
            </a:extLst>
          </p:cNvPr>
          <p:cNvGrpSpPr/>
          <p:nvPr/>
        </p:nvGrpSpPr>
        <p:grpSpPr>
          <a:xfrm>
            <a:off x="6092023" y="6176917"/>
            <a:ext cx="3457014" cy="3457014"/>
            <a:chOff x="6092023" y="5567317"/>
            <a:chExt cx="3457014" cy="3457014"/>
          </a:xfrm>
        </p:grpSpPr>
        <p:sp>
          <p:nvSpPr>
            <p:cNvPr id="7" name="Arc 6">
              <a:extLst>
                <a:ext uri="{FF2B5EF4-FFF2-40B4-BE49-F238E27FC236}">
                  <a16:creationId xmlns:a16="http://schemas.microsoft.com/office/drawing/2014/main" id="{7FCA70BB-A5C1-31EC-B57C-504836F9F466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889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Arc 7">
              <a:extLst>
                <a:ext uri="{FF2B5EF4-FFF2-40B4-BE49-F238E27FC236}">
                  <a16:creationId xmlns:a16="http://schemas.microsoft.com/office/drawing/2014/main" id="{3E185E30-0D0A-2252-A983-0C92D4CF2982}"/>
                </a:ext>
              </a:extLst>
            </p:cNvPr>
            <p:cNvSpPr/>
            <p:nvPr/>
          </p:nvSpPr>
          <p:spPr>
            <a:xfrm>
              <a:off x="6092023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889000" cap="rnd">
              <a:solidFill>
                <a:schemeClr val="accent2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959F25ED-4A6C-01D8-EAB3-0934F77DD9B5}"/>
              </a:ext>
            </a:extLst>
          </p:cNvPr>
          <p:cNvGrpSpPr/>
          <p:nvPr/>
        </p:nvGrpSpPr>
        <p:grpSpPr>
          <a:xfrm>
            <a:off x="9005318" y="6176917"/>
            <a:ext cx="3457014" cy="3457014"/>
            <a:chOff x="-10759926" y="1278042"/>
            <a:chExt cx="3457014" cy="3457014"/>
          </a:xfrm>
        </p:grpSpPr>
        <p:sp>
          <p:nvSpPr>
            <p:cNvPr id="10" name="Arc 9">
              <a:extLst>
                <a:ext uri="{FF2B5EF4-FFF2-40B4-BE49-F238E27FC236}">
                  <a16:creationId xmlns:a16="http://schemas.microsoft.com/office/drawing/2014/main" id="{FFE14A0C-D6EF-41BA-3DEF-006EC758D0C2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2750689"/>
                <a:gd name="adj2" fmla="val 19645271"/>
              </a:avLst>
            </a:prstGeom>
            <a:ln w="889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Arc 10">
              <a:extLst>
                <a:ext uri="{FF2B5EF4-FFF2-40B4-BE49-F238E27FC236}">
                  <a16:creationId xmlns:a16="http://schemas.microsoft.com/office/drawing/2014/main" id="{56376963-6351-2A03-CFEC-F2543EFA3AF5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945587"/>
                <a:gd name="adj2" fmla="val 8855210"/>
              </a:avLst>
            </a:prstGeom>
            <a:ln w="889000" cap="rnd">
              <a:solidFill>
                <a:schemeClr val="accent3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45435C23-C92D-0968-E851-159CB2782D58}"/>
              </a:ext>
            </a:extLst>
          </p:cNvPr>
          <p:cNvGrpSpPr/>
          <p:nvPr/>
        </p:nvGrpSpPr>
        <p:grpSpPr>
          <a:xfrm>
            <a:off x="11921669" y="6176917"/>
            <a:ext cx="3457014" cy="3457014"/>
            <a:chOff x="11921669" y="5567317"/>
            <a:chExt cx="3457014" cy="3457014"/>
          </a:xfrm>
        </p:grpSpPr>
        <p:sp>
          <p:nvSpPr>
            <p:cNvPr id="13" name="Arc 12">
              <a:extLst>
                <a:ext uri="{FF2B5EF4-FFF2-40B4-BE49-F238E27FC236}">
                  <a16:creationId xmlns:a16="http://schemas.microsoft.com/office/drawing/2014/main" id="{B9142171-8375-E4F6-555F-2CA25476CD54}"/>
                </a:ext>
              </a:extLst>
            </p:cNvPr>
            <p:cNvSpPr/>
            <p:nvPr/>
          </p:nvSpPr>
          <p:spPr>
            <a:xfrm>
              <a:off x="11921669" y="5567317"/>
              <a:ext cx="3457014" cy="3457014"/>
            </a:xfrm>
            <a:prstGeom prst="arc">
              <a:avLst>
                <a:gd name="adj1" fmla="val 12750689"/>
                <a:gd name="adj2" fmla="val 19653312"/>
              </a:avLst>
            </a:prstGeom>
            <a:ln w="889000" cap="rnd">
              <a:solidFill>
                <a:schemeClr val="accent4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Arc 13">
              <a:extLst>
                <a:ext uri="{FF2B5EF4-FFF2-40B4-BE49-F238E27FC236}">
                  <a16:creationId xmlns:a16="http://schemas.microsoft.com/office/drawing/2014/main" id="{5E8CF345-BFCE-A17F-2294-6942BF862BA3}"/>
                </a:ext>
              </a:extLst>
            </p:cNvPr>
            <p:cNvSpPr/>
            <p:nvPr/>
          </p:nvSpPr>
          <p:spPr>
            <a:xfrm>
              <a:off x="11921669" y="5567317"/>
              <a:ext cx="3457014" cy="3457014"/>
            </a:xfrm>
            <a:prstGeom prst="arc">
              <a:avLst>
                <a:gd name="adj1" fmla="val 1970482"/>
                <a:gd name="adj2" fmla="val 8855210"/>
              </a:avLst>
            </a:prstGeom>
            <a:ln w="889000" cap="rnd">
              <a:solidFill>
                <a:schemeClr val="accent4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B7EF8C55-2A35-E2D3-BB2B-8619ED1B0BF6}"/>
              </a:ext>
            </a:extLst>
          </p:cNvPr>
          <p:cNvGrpSpPr/>
          <p:nvPr/>
        </p:nvGrpSpPr>
        <p:grpSpPr>
          <a:xfrm>
            <a:off x="14834964" y="6176917"/>
            <a:ext cx="3457014" cy="3457014"/>
            <a:chOff x="-10759926" y="1278042"/>
            <a:chExt cx="3457014" cy="3457014"/>
          </a:xfrm>
        </p:grpSpPr>
        <p:sp>
          <p:nvSpPr>
            <p:cNvPr id="16" name="Arc 15">
              <a:extLst>
                <a:ext uri="{FF2B5EF4-FFF2-40B4-BE49-F238E27FC236}">
                  <a16:creationId xmlns:a16="http://schemas.microsoft.com/office/drawing/2014/main" id="{E154CCF7-1B89-9548-3115-4F5CEE58DAB6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2750689"/>
                <a:gd name="adj2" fmla="val 19645271"/>
              </a:avLst>
            </a:prstGeom>
            <a:ln w="889000" cap="rnd">
              <a:solidFill>
                <a:schemeClr val="accent5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Arc 16">
              <a:extLst>
                <a:ext uri="{FF2B5EF4-FFF2-40B4-BE49-F238E27FC236}">
                  <a16:creationId xmlns:a16="http://schemas.microsoft.com/office/drawing/2014/main" id="{4CC8CB05-0CBE-DCB2-FB4E-F0E59184F81A}"/>
                </a:ext>
              </a:extLst>
            </p:cNvPr>
            <p:cNvSpPr/>
            <p:nvPr/>
          </p:nvSpPr>
          <p:spPr>
            <a:xfrm>
              <a:off x="-10759926" y="1278042"/>
              <a:ext cx="3457014" cy="3457014"/>
            </a:xfrm>
            <a:prstGeom prst="arc">
              <a:avLst>
                <a:gd name="adj1" fmla="val 1945587"/>
                <a:gd name="adj2" fmla="val 8855210"/>
              </a:avLst>
            </a:prstGeom>
            <a:ln w="889000" cap="rnd">
              <a:solidFill>
                <a:schemeClr val="accent5">
                  <a:alpha val="8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Arc 17">
            <a:extLst>
              <a:ext uri="{FF2B5EF4-FFF2-40B4-BE49-F238E27FC236}">
                <a16:creationId xmlns:a16="http://schemas.microsoft.com/office/drawing/2014/main" id="{9B3AD253-E433-14B3-5A61-809AA1CD60FC}"/>
              </a:ext>
            </a:extLst>
          </p:cNvPr>
          <p:cNvSpPr/>
          <p:nvPr/>
        </p:nvSpPr>
        <p:spPr>
          <a:xfrm rot="10800000">
            <a:off x="17737342" y="6176917"/>
            <a:ext cx="3457014" cy="3457014"/>
          </a:xfrm>
          <a:prstGeom prst="arc">
            <a:avLst>
              <a:gd name="adj1" fmla="val 1956822"/>
              <a:gd name="adj2" fmla="val 19631070"/>
            </a:avLst>
          </a:prstGeom>
          <a:ln w="889000" cap="rnd">
            <a:solidFill>
              <a:schemeClr val="accent6"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C943A2AF-3274-6D1E-C3EE-F75CB299A061}"/>
              </a:ext>
            </a:extLst>
          </p:cNvPr>
          <p:cNvGrpSpPr/>
          <p:nvPr/>
        </p:nvGrpSpPr>
        <p:grpSpPr>
          <a:xfrm>
            <a:off x="3682234" y="4054878"/>
            <a:ext cx="2471837" cy="1281032"/>
            <a:chOff x="3620186" y="3445278"/>
            <a:chExt cx="2471837" cy="1281032"/>
          </a:xfrm>
        </p:grpSpPr>
        <p:sp>
          <p:nvSpPr>
            <p:cNvPr id="20" name="Textbox 200">
              <a:extLst>
                <a:ext uri="{FF2B5EF4-FFF2-40B4-BE49-F238E27FC236}">
                  <a16:creationId xmlns:a16="http://schemas.microsoft.com/office/drawing/2014/main" id="{5766F431-9BA5-CA0F-59CD-4FA34D3DD193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E5A16346-0374-F7EF-641E-5CF95025FB5B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2" name="Textbox 200">
              <a:extLst>
                <a:ext uri="{FF2B5EF4-FFF2-40B4-BE49-F238E27FC236}">
                  <a16:creationId xmlns:a16="http://schemas.microsoft.com/office/drawing/2014/main" id="{70399FFF-4421-79E7-C29F-D7D6739EE204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B8974BFF-52E3-59B6-BAB4-73709CD0DF41}"/>
              </a:ext>
            </a:extLst>
          </p:cNvPr>
          <p:cNvGrpSpPr/>
          <p:nvPr/>
        </p:nvGrpSpPr>
        <p:grpSpPr>
          <a:xfrm>
            <a:off x="9497907" y="4054878"/>
            <a:ext cx="2471837" cy="1281032"/>
            <a:chOff x="3620186" y="3445278"/>
            <a:chExt cx="2471837" cy="1281032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F3AF479F-B1D4-77B5-358C-7D3BD832E00F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3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7DE807BF-14EC-F692-AFA0-5284350868B2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3D31CF0C-A4BC-45FC-F7D9-F09458E7AB8B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8F0E0F25-AF8C-592B-ADE0-07CA60A7FFBF}"/>
              </a:ext>
            </a:extLst>
          </p:cNvPr>
          <p:cNvGrpSpPr/>
          <p:nvPr/>
        </p:nvGrpSpPr>
        <p:grpSpPr>
          <a:xfrm>
            <a:off x="15327553" y="4054878"/>
            <a:ext cx="2471837" cy="1281032"/>
            <a:chOff x="3620186" y="3445278"/>
            <a:chExt cx="2471837" cy="1281032"/>
          </a:xfrm>
        </p:grpSpPr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A3B5A761-205A-35D0-7784-0EB78C10AD23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5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9" name="Textbox 200">
              <a:extLst>
                <a:ext uri="{FF2B5EF4-FFF2-40B4-BE49-F238E27FC236}">
                  <a16:creationId xmlns:a16="http://schemas.microsoft.com/office/drawing/2014/main" id="{8048AC7B-68EC-B090-F448-72B200FE7CAA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17CCCCB0-2E5E-3659-9AB4-885B10637270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EF333F57-ADBE-5853-A8F3-DE2D5B3BAF33}"/>
              </a:ext>
            </a:extLst>
          </p:cNvPr>
          <p:cNvGrpSpPr/>
          <p:nvPr/>
        </p:nvGrpSpPr>
        <p:grpSpPr>
          <a:xfrm>
            <a:off x="6584612" y="10665228"/>
            <a:ext cx="2471837" cy="1281032"/>
            <a:chOff x="3620186" y="3445278"/>
            <a:chExt cx="2471837" cy="1281032"/>
          </a:xfrm>
        </p:grpSpPr>
        <p:sp>
          <p:nvSpPr>
            <p:cNvPr id="32" name="Textbox 200">
              <a:extLst>
                <a:ext uri="{FF2B5EF4-FFF2-40B4-BE49-F238E27FC236}">
                  <a16:creationId xmlns:a16="http://schemas.microsoft.com/office/drawing/2014/main" id="{C1260FF9-003A-6FAA-443D-9064E7772A59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3" name="Textbox 200">
              <a:extLst>
                <a:ext uri="{FF2B5EF4-FFF2-40B4-BE49-F238E27FC236}">
                  <a16:creationId xmlns:a16="http://schemas.microsoft.com/office/drawing/2014/main" id="{C75C3876-9542-7BA1-A351-1ABD57D847C8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4" name="Textbox 200">
              <a:extLst>
                <a:ext uri="{FF2B5EF4-FFF2-40B4-BE49-F238E27FC236}">
                  <a16:creationId xmlns:a16="http://schemas.microsoft.com/office/drawing/2014/main" id="{124E3703-1473-DF83-7804-9FE30EF29A34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AE15EF7F-5FCD-F3FA-8618-69492A6E1239}"/>
              </a:ext>
            </a:extLst>
          </p:cNvPr>
          <p:cNvGrpSpPr/>
          <p:nvPr/>
        </p:nvGrpSpPr>
        <p:grpSpPr>
          <a:xfrm>
            <a:off x="12414258" y="10665228"/>
            <a:ext cx="2471837" cy="1281032"/>
            <a:chOff x="3620186" y="3445278"/>
            <a:chExt cx="2471837" cy="1281032"/>
          </a:xfrm>
        </p:grpSpPr>
        <p:sp>
          <p:nvSpPr>
            <p:cNvPr id="36" name="Textbox 200">
              <a:extLst>
                <a:ext uri="{FF2B5EF4-FFF2-40B4-BE49-F238E27FC236}">
                  <a16:creationId xmlns:a16="http://schemas.microsoft.com/office/drawing/2014/main" id="{7A771276-C243-CE47-2570-FB5769D393FB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7" name="Textbox 200">
              <a:extLst>
                <a:ext uri="{FF2B5EF4-FFF2-40B4-BE49-F238E27FC236}">
                  <a16:creationId xmlns:a16="http://schemas.microsoft.com/office/drawing/2014/main" id="{A485ECA8-E64F-0798-9DFE-15CB6B50C8D1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8" name="Textbox 200">
              <a:extLst>
                <a:ext uri="{FF2B5EF4-FFF2-40B4-BE49-F238E27FC236}">
                  <a16:creationId xmlns:a16="http://schemas.microsoft.com/office/drawing/2014/main" id="{892BF003-FC25-09F5-6126-62E4041219C1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009B4DAA-DCD1-BB52-1A80-145480255E19}"/>
              </a:ext>
            </a:extLst>
          </p:cNvPr>
          <p:cNvGrpSpPr/>
          <p:nvPr/>
        </p:nvGrpSpPr>
        <p:grpSpPr>
          <a:xfrm>
            <a:off x="18229931" y="10665228"/>
            <a:ext cx="2471837" cy="1281032"/>
            <a:chOff x="3620186" y="3445278"/>
            <a:chExt cx="2471837" cy="1281032"/>
          </a:xfrm>
        </p:grpSpPr>
        <p:sp>
          <p:nvSpPr>
            <p:cNvPr id="40" name="Textbox 200">
              <a:extLst>
                <a:ext uri="{FF2B5EF4-FFF2-40B4-BE49-F238E27FC236}">
                  <a16:creationId xmlns:a16="http://schemas.microsoft.com/office/drawing/2014/main" id="{F6524D84-F03E-0DCE-EFD8-660C78B80E92}"/>
                </a:ext>
              </a:extLst>
            </p:cNvPr>
            <p:cNvSpPr txBox="1"/>
            <p:nvPr/>
          </p:nvSpPr>
          <p:spPr>
            <a:xfrm flipH="1">
              <a:off x="3620186" y="3445278"/>
              <a:ext cx="2471836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accent6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1" name="Textbox 200">
              <a:extLst>
                <a:ext uri="{FF2B5EF4-FFF2-40B4-BE49-F238E27FC236}">
                  <a16:creationId xmlns:a16="http://schemas.microsoft.com/office/drawing/2014/main" id="{240264F6-15F7-C14C-79FD-3E5C76D4AAFD}"/>
                </a:ext>
              </a:extLst>
            </p:cNvPr>
            <p:cNvSpPr txBox="1"/>
            <p:nvPr/>
          </p:nvSpPr>
          <p:spPr>
            <a:xfrm flipH="1">
              <a:off x="3620186" y="3814227"/>
              <a:ext cx="2471836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2" name="Textbox 200">
              <a:extLst>
                <a:ext uri="{FF2B5EF4-FFF2-40B4-BE49-F238E27FC236}">
                  <a16:creationId xmlns:a16="http://schemas.microsoft.com/office/drawing/2014/main" id="{A200AA6E-0385-B620-F4D1-E2DC391A0083}"/>
                </a:ext>
              </a:extLst>
            </p:cNvPr>
            <p:cNvSpPr txBox="1"/>
            <p:nvPr/>
          </p:nvSpPr>
          <p:spPr>
            <a:xfrm flipH="1">
              <a:off x="3620186" y="4203090"/>
              <a:ext cx="2471837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4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</a:t>
              </a:r>
              <a:endPara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3" name="Freeform 26">
            <a:extLst>
              <a:ext uri="{FF2B5EF4-FFF2-40B4-BE49-F238E27FC236}">
                <a16:creationId xmlns:a16="http://schemas.microsoft.com/office/drawing/2014/main" id="{CF2B0EE6-9E4D-4D39-90F5-643A2A109F3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069703" y="7510755"/>
            <a:ext cx="792292" cy="792292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44" name="Freeform 70">
            <a:extLst>
              <a:ext uri="{FF2B5EF4-FFF2-40B4-BE49-F238E27FC236}">
                <a16:creationId xmlns:a16="http://schemas.microsoft.com/office/drawing/2014/main" id="{99A87B8B-DF06-BF34-3903-AD13016B54E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183992" y="7600490"/>
            <a:ext cx="932368" cy="612822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45" name="Freeform 16">
            <a:extLst>
              <a:ext uri="{FF2B5EF4-FFF2-40B4-BE49-F238E27FC236}">
                <a16:creationId xmlns:a16="http://schemas.microsoft.com/office/drawing/2014/main" id="{692624CE-E574-0D09-622C-16CD7FA3D9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410278" y="7477523"/>
            <a:ext cx="647094" cy="858758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46" name="Freeform 15">
            <a:extLst>
              <a:ext uri="{FF2B5EF4-FFF2-40B4-BE49-F238E27FC236}">
                <a16:creationId xmlns:a16="http://schemas.microsoft.com/office/drawing/2014/main" id="{088477EC-9F87-4B35-4742-C1B36D046C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38609" y="7521696"/>
            <a:ext cx="763842" cy="770410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47" name="Freeform 74">
            <a:extLst>
              <a:ext uri="{FF2B5EF4-FFF2-40B4-BE49-F238E27FC236}">
                <a16:creationId xmlns:a16="http://schemas.microsoft.com/office/drawing/2014/main" id="{3530FCC4-EC55-7D1D-F311-DD79D88B32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132076" y="7537997"/>
            <a:ext cx="862790" cy="737808"/>
          </a:xfrm>
          <a:custGeom>
            <a:avLst/>
            <a:gdLst>
              <a:gd name="T0" fmla="*/ 435714 w 2090"/>
              <a:gd name="T1" fmla="*/ 117325 h 1792"/>
              <a:gd name="T2" fmla="*/ 435714 w 2090"/>
              <a:gd name="T3" fmla="*/ 117325 h 1792"/>
              <a:gd name="T4" fmla="*/ 490867 w 2090"/>
              <a:gd name="T5" fmla="*/ 55097 h 1792"/>
              <a:gd name="T6" fmla="*/ 435714 w 2090"/>
              <a:gd name="T7" fmla="*/ 0 h 1792"/>
              <a:gd name="T8" fmla="*/ 380235 w 2090"/>
              <a:gd name="T9" fmla="*/ 55097 h 1792"/>
              <a:gd name="T10" fmla="*/ 435714 w 2090"/>
              <a:gd name="T11" fmla="*/ 117325 h 1792"/>
              <a:gd name="T12" fmla="*/ 138208 w 2090"/>
              <a:gd name="T13" fmla="*/ 297201 h 1792"/>
              <a:gd name="T14" fmla="*/ 138208 w 2090"/>
              <a:gd name="T15" fmla="*/ 297201 h 1792"/>
              <a:gd name="T16" fmla="*/ 0 w 2090"/>
              <a:gd name="T17" fmla="*/ 442399 h 1792"/>
              <a:gd name="T18" fmla="*/ 138208 w 2090"/>
              <a:gd name="T19" fmla="*/ 580466 h 1792"/>
              <a:gd name="T20" fmla="*/ 283554 w 2090"/>
              <a:gd name="T21" fmla="*/ 442399 h 1792"/>
              <a:gd name="T22" fmla="*/ 138208 w 2090"/>
              <a:gd name="T23" fmla="*/ 297201 h 1792"/>
              <a:gd name="T24" fmla="*/ 138208 w 2090"/>
              <a:gd name="T25" fmla="*/ 538981 h 1792"/>
              <a:gd name="T26" fmla="*/ 138208 w 2090"/>
              <a:gd name="T27" fmla="*/ 538981 h 1792"/>
              <a:gd name="T28" fmla="*/ 41203 w 2090"/>
              <a:gd name="T29" fmla="*/ 442399 h 1792"/>
              <a:gd name="T30" fmla="*/ 138208 w 2090"/>
              <a:gd name="T31" fmla="*/ 338686 h 1792"/>
              <a:gd name="T32" fmla="*/ 242027 w 2090"/>
              <a:gd name="T33" fmla="*/ 442399 h 1792"/>
              <a:gd name="T34" fmla="*/ 138208 w 2090"/>
              <a:gd name="T35" fmla="*/ 538981 h 1792"/>
              <a:gd name="T36" fmla="*/ 304318 w 2090"/>
              <a:gd name="T37" fmla="*/ 255716 h 1792"/>
              <a:gd name="T38" fmla="*/ 304318 w 2090"/>
              <a:gd name="T39" fmla="*/ 255716 h 1792"/>
              <a:gd name="T40" fmla="*/ 373422 w 2090"/>
              <a:gd name="T41" fmla="*/ 186683 h 1792"/>
              <a:gd name="T42" fmla="*/ 394186 w 2090"/>
              <a:gd name="T43" fmla="*/ 207425 h 1792"/>
              <a:gd name="T44" fmla="*/ 539532 w 2090"/>
              <a:gd name="T45" fmla="*/ 269653 h 1792"/>
              <a:gd name="T46" fmla="*/ 539532 w 2090"/>
              <a:gd name="T47" fmla="*/ 214231 h 1792"/>
              <a:gd name="T48" fmla="*/ 435714 w 2090"/>
              <a:gd name="T49" fmla="*/ 172746 h 1792"/>
              <a:gd name="T50" fmla="*/ 380235 w 2090"/>
              <a:gd name="T51" fmla="*/ 117325 h 1792"/>
              <a:gd name="T52" fmla="*/ 338708 w 2090"/>
              <a:gd name="T53" fmla="*/ 103713 h 1792"/>
              <a:gd name="T54" fmla="*/ 297181 w 2090"/>
              <a:gd name="T55" fmla="*/ 117325 h 1792"/>
              <a:gd name="T56" fmla="*/ 221263 w 2090"/>
              <a:gd name="T57" fmla="*/ 193489 h 1792"/>
              <a:gd name="T58" fmla="*/ 200500 w 2090"/>
              <a:gd name="T59" fmla="*/ 234974 h 1792"/>
              <a:gd name="T60" fmla="*/ 221263 w 2090"/>
              <a:gd name="T61" fmla="*/ 276459 h 1792"/>
              <a:gd name="T62" fmla="*/ 311131 w 2090"/>
              <a:gd name="T63" fmla="*/ 352298 h 1792"/>
              <a:gd name="T64" fmla="*/ 311131 w 2090"/>
              <a:gd name="T65" fmla="*/ 497496 h 1792"/>
              <a:gd name="T66" fmla="*/ 366609 w 2090"/>
              <a:gd name="T67" fmla="*/ 497496 h 1792"/>
              <a:gd name="T68" fmla="*/ 366609 w 2090"/>
              <a:gd name="T69" fmla="*/ 317944 h 1792"/>
              <a:gd name="T70" fmla="*/ 304318 w 2090"/>
              <a:gd name="T71" fmla="*/ 255716 h 1792"/>
              <a:gd name="T72" fmla="*/ 539532 w 2090"/>
              <a:gd name="T73" fmla="*/ 297201 h 1792"/>
              <a:gd name="T74" fmla="*/ 539532 w 2090"/>
              <a:gd name="T75" fmla="*/ 297201 h 1792"/>
              <a:gd name="T76" fmla="*/ 394186 w 2090"/>
              <a:gd name="T77" fmla="*/ 442399 h 1792"/>
              <a:gd name="T78" fmla="*/ 539532 w 2090"/>
              <a:gd name="T79" fmla="*/ 580466 h 1792"/>
              <a:gd name="T80" fmla="*/ 677741 w 2090"/>
              <a:gd name="T81" fmla="*/ 442399 h 1792"/>
              <a:gd name="T82" fmla="*/ 539532 w 2090"/>
              <a:gd name="T83" fmla="*/ 297201 h 1792"/>
              <a:gd name="T84" fmla="*/ 539532 w 2090"/>
              <a:gd name="T85" fmla="*/ 538981 h 1792"/>
              <a:gd name="T86" fmla="*/ 539532 w 2090"/>
              <a:gd name="T87" fmla="*/ 538981 h 1792"/>
              <a:gd name="T88" fmla="*/ 435714 w 2090"/>
              <a:gd name="T89" fmla="*/ 442399 h 1792"/>
              <a:gd name="T90" fmla="*/ 539532 w 2090"/>
              <a:gd name="T91" fmla="*/ 338686 h 1792"/>
              <a:gd name="T92" fmla="*/ 636538 w 2090"/>
              <a:gd name="T93" fmla="*/ 442399 h 1792"/>
              <a:gd name="T94" fmla="*/ 539532 w 2090"/>
              <a:gd name="T95" fmla="*/ 538981 h 1792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2090" h="1792">
                <a:moveTo>
                  <a:pt x="1343" y="362"/>
                </a:moveTo>
                <a:lnTo>
                  <a:pt x="1343" y="362"/>
                </a:lnTo>
                <a:cubicBezTo>
                  <a:pt x="1450" y="362"/>
                  <a:pt x="1513" y="277"/>
                  <a:pt x="1513" y="170"/>
                </a:cubicBezTo>
                <a:cubicBezTo>
                  <a:pt x="1513" y="85"/>
                  <a:pt x="1450" y="0"/>
                  <a:pt x="1343" y="0"/>
                </a:cubicBezTo>
                <a:cubicBezTo>
                  <a:pt x="1257" y="0"/>
                  <a:pt x="1172" y="85"/>
                  <a:pt x="1172" y="170"/>
                </a:cubicBezTo>
                <a:cubicBezTo>
                  <a:pt x="1172" y="277"/>
                  <a:pt x="1257" y="362"/>
                  <a:pt x="1343" y="362"/>
                </a:cubicBezTo>
                <a:close/>
                <a:moveTo>
                  <a:pt x="426" y="917"/>
                </a:moveTo>
                <a:lnTo>
                  <a:pt x="426" y="917"/>
                </a:lnTo>
                <a:cubicBezTo>
                  <a:pt x="191" y="917"/>
                  <a:pt x="0" y="1109"/>
                  <a:pt x="0" y="1365"/>
                </a:cubicBezTo>
                <a:cubicBezTo>
                  <a:pt x="0" y="1599"/>
                  <a:pt x="191" y="1791"/>
                  <a:pt x="426" y="1791"/>
                </a:cubicBezTo>
                <a:cubicBezTo>
                  <a:pt x="682" y="1791"/>
                  <a:pt x="874" y="1599"/>
                  <a:pt x="874" y="1365"/>
                </a:cubicBezTo>
                <a:cubicBezTo>
                  <a:pt x="874" y="1109"/>
                  <a:pt x="682" y="917"/>
                  <a:pt x="426" y="917"/>
                </a:cubicBezTo>
                <a:close/>
                <a:moveTo>
                  <a:pt x="426" y="1663"/>
                </a:moveTo>
                <a:lnTo>
                  <a:pt x="426" y="1663"/>
                </a:lnTo>
                <a:cubicBezTo>
                  <a:pt x="256" y="1663"/>
                  <a:pt x="127" y="1514"/>
                  <a:pt x="127" y="1365"/>
                </a:cubicBezTo>
                <a:cubicBezTo>
                  <a:pt x="127" y="1194"/>
                  <a:pt x="256" y="1045"/>
                  <a:pt x="426" y="1045"/>
                </a:cubicBezTo>
                <a:cubicBezTo>
                  <a:pt x="597" y="1045"/>
                  <a:pt x="746" y="1194"/>
                  <a:pt x="746" y="1365"/>
                </a:cubicBezTo>
                <a:cubicBezTo>
                  <a:pt x="746" y="1514"/>
                  <a:pt x="597" y="1663"/>
                  <a:pt x="426" y="1663"/>
                </a:cubicBezTo>
                <a:close/>
                <a:moveTo>
                  <a:pt x="938" y="789"/>
                </a:moveTo>
                <a:lnTo>
                  <a:pt x="938" y="789"/>
                </a:lnTo>
                <a:cubicBezTo>
                  <a:pt x="1151" y="576"/>
                  <a:pt x="1151" y="576"/>
                  <a:pt x="1151" y="576"/>
                </a:cubicBezTo>
                <a:cubicBezTo>
                  <a:pt x="1215" y="640"/>
                  <a:pt x="1215" y="640"/>
                  <a:pt x="1215" y="640"/>
                </a:cubicBezTo>
                <a:cubicBezTo>
                  <a:pt x="1321" y="767"/>
                  <a:pt x="1471" y="832"/>
                  <a:pt x="1663" y="832"/>
                </a:cubicBezTo>
                <a:cubicBezTo>
                  <a:pt x="1663" y="661"/>
                  <a:pt x="1663" y="661"/>
                  <a:pt x="1663" y="661"/>
                </a:cubicBezTo>
                <a:cubicBezTo>
                  <a:pt x="1535" y="661"/>
                  <a:pt x="1428" y="597"/>
                  <a:pt x="1343" y="533"/>
                </a:cubicBezTo>
                <a:cubicBezTo>
                  <a:pt x="1172" y="362"/>
                  <a:pt x="1172" y="362"/>
                  <a:pt x="1172" y="362"/>
                </a:cubicBezTo>
                <a:cubicBezTo>
                  <a:pt x="1130" y="320"/>
                  <a:pt x="1087" y="320"/>
                  <a:pt x="1044" y="320"/>
                </a:cubicBezTo>
                <a:cubicBezTo>
                  <a:pt x="980" y="320"/>
                  <a:pt x="938" y="320"/>
                  <a:pt x="916" y="362"/>
                </a:cubicBezTo>
                <a:cubicBezTo>
                  <a:pt x="682" y="597"/>
                  <a:pt x="682" y="597"/>
                  <a:pt x="682" y="597"/>
                </a:cubicBezTo>
                <a:cubicBezTo>
                  <a:pt x="639" y="640"/>
                  <a:pt x="618" y="682"/>
                  <a:pt x="618" y="725"/>
                </a:cubicBezTo>
                <a:cubicBezTo>
                  <a:pt x="618" y="789"/>
                  <a:pt x="639" y="832"/>
                  <a:pt x="682" y="853"/>
                </a:cubicBezTo>
                <a:cubicBezTo>
                  <a:pt x="959" y="1087"/>
                  <a:pt x="959" y="1087"/>
                  <a:pt x="959" y="1087"/>
                </a:cubicBezTo>
                <a:cubicBezTo>
                  <a:pt x="959" y="1535"/>
                  <a:pt x="959" y="1535"/>
                  <a:pt x="959" y="1535"/>
                </a:cubicBezTo>
                <a:cubicBezTo>
                  <a:pt x="1130" y="1535"/>
                  <a:pt x="1130" y="1535"/>
                  <a:pt x="1130" y="1535"/>
                </a:cubicBezTo>
                <a:cubicBezTo>
                  <a:pt x="1130" y="981"/>
                  <a:pt x="1130" y="981"/>
                  <a:pt x="1130" y="981"/>
                </a:cubicBezTo>
                <a:lnTo>
                  <a:pt x="938" y="789"/>
                </a:lnTo>
                <a:close/>
                <a:moveTo>
                  <a:pt x="1663" y="917"/>
                </a:moveTo>
                <a:lnTo>
                  <a:pt x="1663" y="917"/>
                </a:lnTo>
                <a:cubicBezTo>
                  <a:pt x="1407" y="917"/>
                  <a:pt x="1215" y="1109"/>
                  <a:pt x="1215" y="1365"/>
                </a:cubicBezTo>
                <a:cubicBezTo>
                  <a:pt x="1215" y="1599"/>
                  <a:pt x="1407" y="1791"/>
                  <a:pt x="1663" y="1791"/>
                </a:cubicBezTo>
                <a:cubicBezTo>
                  <a:pt x="1897" y="1791"/>
                  <a:pt x="2089" y="1599"/>
                  <a:pt x="2089" y="1365"/>
                </a:cubicBezTo>
                <a:cubicBezTo>
                  <a:pt x="2089" y="1109"/>
                  <a:pt x="1897" y="917"/>
                  <a:pt x="1663" y="917"/>
                </a:cubicBezTo>
                <a:close/>
                <a:moveTo>
                  <a:pt x="1663" y="1663"/>
                </a:moveTo>
                <a:lnTo>
                  <a:pt x="1663" y="1663"/>
                </a:lnTo>
                <a:cubicBezTo>
                  <a:pt x="1492" y="1663"/>
                  <a:pt x="1343" y="1514"/>
                  <a:pt x="1343" y="1365"/>
                </a:cubicBezTo>
                <a:cubicBezTo>
                  <a:pt x="1343" y="1194"/>
                  <a:pt x="1492" y="1045"/>
                  <a:pt x="1663" y="1045"/>
                </a:cubicBezTo>
                <a:cubicBezTo>
                  <a:pt x="1812" y="1045"/>
                  <a:pt x="1962" y="1194"/>
                  <a:pt x="1962" y="1365"/>
                </a:cubicBezTo>
                <a:cubicBezTo>
                  <a:pt x="1962" y="1514"/>
                  <a:pt x="1812" y="1663"/>
                  <a:pt x="1663" y="166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48" name="Group 13">
            <a:extLst>
              <a:ext uri="{FF2B5EF4-FFF2-40B4-BE49-F238E27FC236}">
                <a16:creationId xmlns:a16="http://schemas.microsoft.com/office/drawing/2014/main" id="{E3BFB337-82A4-6E8C-B87B-8D05F754852F}"/>
              </a:ext>
            </a:extLst>
          </p:cNvPr>
          <p:cNvGrpSpPr>
            <a:grpSpLocks/>
          </p:cNvGrpSpPr>
          <p:nvPr/>
        </p:nvGrpSpPr>
        <p:grpSpPr bwMode="auto">
          <a:xfrm>
            <a:off x="4596658" y="7481579"/>
            <a:ext cx="642988" cy="85064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74EB066C-B53B-0417-22FD-A80D285E405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92B7692C-AF90-E209-48F4-89F76546C5B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A1ED7E4F-795D-8520-D3D9-79040BCF585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1F3D65CD-97CC-7CA2-9139-D1EBBDA30E8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9585936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prism dir="d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2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2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2" fill="hold" grpId="0" nodeType="withEffect" p14:presetBounceEnd="65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75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75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9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18" grpId="0" animBg="1"/>
          <p:bldP spid="43" grpId="0" animBg="1"/>
          <p:bldP spid="44" grpId="0" animBg="1"/>
          <p:bldP spid="45" grpId="0" animBg="1"/>
          <p:bldP spid="46" grpId="0" animBg="1"/>
          <p:bldP spid="4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75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75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1" dur="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9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3" grpId="0"/>
          <p:bldP spid="5" grpId="0" animBg="1"/>
          <p:bldP spid="18" grpId="0" animBg="1"/>
          <p:bldP spid="43" grpId="0" animBg="1"/>
          <p:bldP spid="44" grpId="0" animBg="1"/>
          <p:bldP spid="45" grpId="0" animBg="1"/>
          <p:bldP spid="46" grpId="0" animBg="1"/>
          <p:bldP spid="47" grpId="0" animBg="1"/>
        </p:bldLst>
      </p:timing>
    </mc:Fallback>
  </mc:AlternateContent>
</p:sld>
</file>

<file path=ppt/theme/theme1.xml><?xml version="1.0" encoding="utf-8"?>
<a:theme xmlns:a="http://schemas.openxmlformats.org/drawingml/2006/main" name="SO01">
  <a:themeElements>
    <a:clrScheme name="CP2_L_13">
      <a:dk1>
        <a:srgbClr val="414042"/>
      </a:dk1>
      <a:lt1>
        <a:sysClr val="window" lastClr="FFFFFF"/>
      </a:lt1>
      <a:dk2>
        <a:srgbClr val="58595B"/>
      </a:dk2>
      <a:lt2>
        <a:srgbClr val="FFFFFF"/>
      </a:lt2>
      <a:accent1>
        <a:srgbClr val="0E3269"/>
      </a:accent1>
      <a:accent2>
        <a:srgbClr val="016EA6"/>
      </a:accent2>
      <a:accent3>
        <a:srgbClr val="0DA2C8"/>
      </a:accent3>
      <a:accent4>
        <a:srgbClr val="1DCCE7"/>
      </a:accent4>
      <a:accent5>
        <a:srgbClr val="FFDB56"/>
      </a:accent5>
      <a:accent6>
        <a:srgbClr val="9A5250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SO10">
  <a:themeElements>
    <a:clrScheme name="CP_NEU_D_03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3E4851"/>
      </a:accent2>
      <a:accent3>
        <a:srgbClr val="FECE00"/>
      </a:accent3>
      <a:accent4>
        <a:srgbClr val="7E858B"/>
      </a:accent4>
      <a:accent5>
        <a:srgbClr val="4A525B"/>
      </a:accent5>
      <a:accent6>
        <a:srgbClr val="2B2D39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02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SO03">
  <a:themeElements>
    <a:clrScheme name="Business_2Tones_L_Gold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DCBA90"/>
      </a:accent1>
      <a:accent2>
        <a:srgbClr val="C09F63"/>
      </a:accent2>
      <a:accent3>
        <a:srgbClr val="C6CED4"/>
      </a:accent3>
      <a:accent4>
        <a:srgbClr val="A0A6AB"/>
      </a:accent4>
      <a:accent5>
        <a:srgbClr val="7F8387"/>
      </a:accent5>
      <a:accent6>
        <a:srgbClr val="66666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04">
  <a:themeElements>
    <a:clrScheme name="CP_D_70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235680"/>
      </a:accent1>
      <a:accent2>
        <a:srgbClr val="B0D5D5"/>
      </a:accent2>
      <a:accent3>
        <a:srgbClr val="E0F0ED"/>
      </a:accent3>
      <a:accent4>
        <a:srgbClr val="F9B0CC"/>
      </a:accent4>
      <a:accent5>
        <a:srgbClr val="BB648D"/>
      </a:accent5>
      <a:accent6>
        <a:srgbClr val="C999B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05">
  <a:themeElements>
    <a:clrScheme name="CP_L_104">
      <a:dk1>
        <a:srgbClr val="251E3B"/>
      </a:dk1>
      <a:lt1>
        <a:srgbClr val="FFFFFF"/>
      </a:lt1>
      <a:dk2>
        <a:srgbClr val="595959"/>
      </a:dk2>
      <a:lt2>
        <a:srgbClr val="EEEEEE"/>
      </a:lt2>
      <a:accent1>
        <a:srgbClr val="0D4899"/>
      </a:accent1>
      <a:accent2>
        <a:srgbClr val="FF8C00"/>
      </a:accent2>
      <a:accent3>
        <a:srgbClr val="FF0039"/>
      </a:accent3>
      <a:accent4>
        <a:srgbClr val="1578FF"/>
      </a:accent4>
      <a:accent5>
        <a:srgbClr val="372F52"/>
      </a:accent5>
      <a:accent6>
        <a:srgbClr val="77BEB6"/>
      </a:accent6>
      <a:hlink>
        <a:srgbClr val="251E3B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06">
  <a:themeElements>
    <a:clrScheme name="CP_D_79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51E1C"/>
      </a:accent1>
      <a:accent2>
        <a:srgbClr val="733635"/>
      </a:accent2>
      <a:accent3>
        <a:srgbClr val="FF6037"/>
      </a:accent3>
      <a:accent4>
        <a:srgbClr val="A0C9CB"/>
      </a:accent4>
      <a:accent5>
        <a:srgbClr val="ECECDC"/>
      </a:accent5>
      <a:accent6>
        <a:srgbClr val="F5F4ED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07">
  <a:themeElements>
    <a:clrScheme name="CP_L_25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322039"/>
      </a:accent1>
      <a:accent2>
        <a:srgbClr val="DE592E"/>
      </a:accent2>
      <a:accent3>
        <a:srgbClr val="855853"/>
      </a:accent3>
      <a:accent4>
        <a:srgbClr val="21C394"/>
      </a:accent4>
      <a:accent5>
        <a:srgbClr val="4F8B82"/>
      </a:accent5>
      <a:accent6>
        <a:srgbClr val="0A3945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SO08">
  <a:themeElements>
    <a:clrScheme name="CP2_D_22">
      <a:dk1>
        <a:srgbClr val="FFFFFF"/>
      </a:dk1>
      <a:lt1>
        <a:srgbClr val="000000"/>
      </a:lt1>
      <a:dk2>
        <a:srgbClr val="E8E8E8"/>
      </a:dk2>
      <a:lt2>
        <a:srgbClr val="0E2841"/>
      </a:lt2>
      <a:accent1>
        <a:srgbClr val="FEC552"/>
      </a:accent1>
      <a:accent2>
        <a:srgbClr val="5889CC"/>
      </a:accent2>
      <a:accent3>
        <a:srgbClr val="32CCD8"/>
      </a:accent3>
      <a:accent4>
        <a:srgbClr val="F6F6F6"/>
      </a:accent4>
      <a:accent5>
        <a:srgbClr val="E6BF98"/>
      </a:accent5>
      <a:accent6>
        <a:srgbClr val="8A6C78"/>
      </a:accent6>
      <a:hlink>
        <a:srgbClr val="0070C0"/>
      </a:hlink>
      <a:folHlink>
        <a:srgbClr val="C19EB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SO09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14947</TotalTime>
  <Words>642</Words>
  <Application>Microsoft Office PowerPoint</Application>
  <PresentationFormat>Custom</PresentationFormat>
  <Paragraphs>168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10</vt:i4>
      </vt:variant>
      <vt:variant>
        <vt:lpstr>Slide Titles</vt:lpstr>
      </vt:variant>
      <vt:variant>
        <vt:i4>10</vt:i4>
      </vt:variant>
    </vt:vector>
  </HeadingPairs>
  <TitlesOfParts>
    <vt:vector size="25" baseType="lpstr">
      <vt:lpstr>Aptos</vt:lpstr>
      <vt:lpstr>Arial</vt:lpstr>
      <vt:lpstr>Calibri</vt:lpstr>
      <vt:lpstr>Open Sans Light</vt:lpstr>
      <vt:lpstr>UTM Avo</vt:lpstr>
      <vt:lpstr>SO01</vt:lpstr>
      <vt:lpstr>SO02</vt:lpstr>
      <vt:lpstr>SO03</vt:lpstr>
      <vt:lpstr>SO04</vt:lpstr>
      <vt:lpstr>SO05</vt:lpstr>
      <vt:lpstr>SO06</vt:lpstr>
      <vt:lpstr>SO07</vt:lpstr>
      <vt:lpstr>SO08</vt:lpstr>
      <vt:lpstr>SO09</vt:lpstr>
      <vt:lpstr>SO10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174</dc:title>
  <dc:creator>Slide Ocean</dc:creator>
  <cp:keywords>SlideOcean.net</cp:keywords>
  <cp:lastModifiedBy>SO</cp:lastModifiedBy>
  <cp:revision>3790</cp:revision>
  <dcterms:created xsi:type="dcterms:W3CDTF">2024-04-24T08:43:56Z</dcterms:created>
  <dcterms:modified xsi:type="dcterms:W3CDTF">2026-01-15T02:17:33Z</dcterms:modified>
</cp:coreProperties>
</file>

<file path=docProps/thumbnail.jpeg>
</file>