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72" r:id="rId27"/>
    <p:sldId id="2147378267" r:id="rId28"/>
    <p:sldId id="2147378258" r:id="rId29"/>
    <p:sldId id="2147378270" r:id="rId30"/>
    <p:sldId id="2147378269" r:id="rId31"/>
    <p:sldId id="2147378245" r:id="rId32"/>
    <p:sldId id="2147378257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B0A0E"/>
    <a:srgbClr val="B5A6CE"/>
    <a:srgbClr val="1C1C1C"/>
    <a:srgbClr val="FFFFFF"/>
    <a:srgbClr val="D5D4DD"/>
    <a:srgbClr val="ECBA9C"/>
    <a:srgbClr val="F5CDBB"/>
    <a:srgbClr val="EFC6AC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69128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1/14/2026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" name="Group 162">
            <a:extLst>
              <a:ext uri="{FF2B5EF4-FFF2-40B4-BE49-F238E27FC236}">
                <a16:creationId xmlns:a16="http://schemas.microsoft.com/office/drawing/2014/main" id="{CCAB3B73-9290-78B1-8455-D63047740195}"/>
              </a:ext>
            </a:extLst>
          </p:cNvPr>
          <p:cNvGrpSpPr/>
          <p:nvPr/>
        </p:nvGrpSpPr>
        <p:grpSpPr>
          <a:xfrm>
            <a:off x="18109780" y="4613389"/>
            <a:ext cx="3452362" cy="5800628"/>
            <a:chOff x="18109780" y="4613389"/>
            <a:chExt cx="3452362" cy="5800628"/>
          </a:xfrm>
        </p:grpSpPr>
        <p:grpSp>
          <p:nvGrpSpPr>
            <p:cNvPr id="133" name="Group 132">
              <a:extLst>
                <a:ext uri="{FF2B5EF4-FFF2-40B4-BE49-F238E27FC236}">
                  <a16:creationId xmlns:a16="http://schemas.microsoft.com/office/drawing/2014/main" id="{56831543-9096-FE24-E045-3B966176D552}"/>
                </a:ext>
              </a:extLst>
            </p:cNvPr>
            <p:cNvGrpSpPr/>
            <p:nvPr/>
          </p:nvGrpSpPr>
          <p:grpSpPr>
            <a:xfrm>
              <a:off x="18109780" y="4613389"/>
              <a:ext cx="3452362" cy="5800628"/>
              <a:chOff x="4267213" y="2854424"/>
              <a:chExt cx="3622538" cy="6086558"/>
            </a:xfrm>
            <a:solidFill>
              <a:schemeClr val="accent5">
                <a:lumMod val="60000"/>
                <a:lumOff val="40000"/>
              </a:schemeClr>
            </a:solidFill>
          </p:grpSpPr>
          <p:sp>
            <p:nvSpPr>
              <p:cNvPr id="143" name="Freeform: Shape 142">
                <a:extLst>
                  <a:ext uri="{FF2B5EF4-FFF2-40B4-BE49-F238E27FC236}">
                    <a16:creationId xmlns:a16="http://schemas.microsoft.com/office/drawing/2014/main" id="{1E04DE9B-491D-ED77-C86E-1767D907F7CF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4" name="Freeform: Shape 143">
                <a:extLst>
                  <a:ext uri="{FF2B5EF4-FFF2-40B4-BE49-F238E27FC236}">
                    <a16:creationId xmlns:a16="http://schemas.microsoft.com/office/drawing/2014/main" id="{0BC93E1A-9BC2-FF38-92BA-76D7E9C5A987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5" name="Freeform: Shape 144">
                <a:extLst>
                  <a:ext uri="{FF2B5EF4-FFF2-40B4-BE49-F238E27FC236}">
                    <a16:creationId xmlns:a16="http://schemas.microsoft.com/office/drawing/2014/main" id="{4B234AAF-F2C1-26E5-AF9C-04486B66FEF3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solidFill>
                <a:schemeClr val="accent3">
                  <a:lumMod val="20000"/>
                  <a:lumOff val="80000"/>
                </a:schemeClr>
              </a:solidFill>
              <a:ln>
                <a:solidFill>
                  <a:schemeClr val="accent3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35CD3684-4B4A-8562-1456-448592C4AF89}"/>
                </a:ext>
              </a:extLst>
            </p:cNvPr>
            <p:cNvSpPr/>
            <p:nvPr/>
          </p:nvSpPr>
          <p:spPr>
            <a:xfrm>
              <a:off x="1954173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EA727C62-A171-CCD0-BEC9-C5F3A85AF600}"/>
                </a:ext>
              </a:extLst>
            </p:cNvPr>
            <p:cNvSpPr/>
            <p:nvPr/>
          </p:nvSpPr>
          <p:spPr>
            <a:xfrm>
              <a:off x="1832763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33071C16-E1E6-5BC8-CDF8-47650B4FAFBE}"/>
              </a:ext>
            </a:extLst>
          </p:cNvPr>
          <p:cNvGrpSpPr/>
          <p:nvPr/>
        </p:nvGrpSpPr>
        <p:grpSpPr>
          <a:xfrm>
            <a:off x="15571892" y="5695707"/>
            <a:ext cx="3452362" cy="5800629"/>
            <a:chOff x="15571892" y="5695707"/>
            <a:chExt cx="3452362" cy="5800629"/>
          </a:xfrm>
        </p:grpSpPr>
        <p:grpSp>
          <p:nvGrpSpPr>
            <p:cNvPr id="112" name="Group 111">
              <a:extLst>
                <a:ext uri="{FF2B5EF4-FFF2-40B4-BE49-F238E27FC236}">
                  <a16:creationId xmlns:a16="http://schemas.microsoft.com/office/drawing/2014/main" id="{3A8BD33F-0354-48ED-9B1C-E31656A36C56}"/>
                </a:ext>
              </a:extLst>
            </p:cNvPr>
            <p:cNvGrpSpPr/>
            <p:nvPr/>
          </p:nvGrpSpPr>
          <p:grpSpPr>
            <a:xfrm rot="10800000">
              <a:off x="15571892" y="5695707"/>
              <a:ext cx="3452362" cy="5800629"/>
              <a:chOff x="4267213" y="2854424"/>
              <a:chExt cx="3622538" cy="6086558"/>
            </a:xfrm>
            <a:solidFill>
              <a:schemeClr val="accent6"/>
            </a:solidFill>
          </p:grpSpPr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31AC88B4-DD0C-824F-5C7C-BB806EBE2820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581F96FA-0400-5D45-E6A3-27246D9DBF92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4" name="Freeform: Shape 123">
                <a:extLst>
                  <a:ext uri="{FF2B5EF4-FFF2-40B4-BE49-F238E27FC236}">
                    <a16:creationId xmlns:a16="http://schemas.microsoft.com/office/drawing/2014/main" id="{570FA0F8-6106-BFB2-99C9-5DD56F91A2B0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AAC5806C-52C7-69CC-AFB6-7163019D0825}"/>
                </a:ext>
              </a:extLst>
            </p:cNvPr>
            <p:cNvSpPr/>
            <p:nvPr/>
          </p:nvSpPr>
          <p:spPr>
            <a:xfrm rot="10800000">
              <a:off x="17003890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5E720158-F2C0-E12A-5DF0-E423A0002C9B}"/>
                </a:ext>
              </a:extLst>
            </p:cNvPr>
            <p:cNvSpPr/>
            <p:nvPr/>
          </p:nvSpPr>
          <p:spPr>
            <a:xfrm rot="10800000">
              <a:off x="15789788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CCEA570D-F897-5D35-D275-632C99088EE4}"/>
              </a:ext>
            </a:extLst>
          </p:cNvPr>
          <p:cNvGrpSpPr/>
          <p:nvPr/>
        </p:nvGrpSpPr>
        <p:grpSpPr>
          <a:xfrm>
            <a:off x="13013808" y="4613389"/>
            <a:ext cx="3452362" cy="5800628"/>
            <a:chOff x="13013808" y="4613389"/>
            <a:chExt cx="3452362" cy="5800628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6411A5CE-5DC3-55CB-ADC4-D137912E5CFA}"/>
                </a:ext>
              </a:extLst>
            </p:cNvPr>
            <p:cNvGrpSpPr/>
            <p:nvPr/>
          </p:nvGrpSpPr>
          <p:grpSpPr>
            <a:xfrm>
              <a:off x="13013808" y="4613389"/>
              <a:ext cx="3452362" cy="5800628"/>
              <a:chOff x="4267213" y="2854424"/>
              <a:chExt cx="3622538" cy="6086558"/>
            </a:xfrm>
            <a:solidFill>
              <a:schemeClr val="accent5"/>
            </a:solidFill>
          </p:grpSpPr>
          <p:sp>
            <p:nvSpPr>
              <p:cNvPr id="128" name="Freeform: Shape 127">
                <a:extLst>
                  <a:ext uri="{FF2B5EF4-FFF2-40B4-BE49-F238E27FC236}">
                    <a16:creationId xmlns:a16="http://schemas.microsoft.com/office/drawing/2014/main" id="{94EADF78-0796-9FC7-F1E0-63B94DDF3544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9" name="Freeform: Shape 128">
                <a:extLst>
                  <a:ext uri="{FF2B5EF4-FFF2-40B4-BE49-F238E27FC236}">
                    <a16:creationId xmlns:a16="http://schemas.microsoft.com/office/drawing/2014/main" id="{82886160-1922-FBCD-508C-150BDD50687E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0" name="Freeform: Shape 129">
                <a:extLst>
                  <a:ext uri="{FF2B5EF4-FFF2-40B4-BE49-F238E27FC236}">
                    <a16:creationId xmlns:a16="http://schemas.microsoft.com/office/drawing/2014/main" id="{80E6C342-4B21-1624-5773-6E6DA1D2EB7F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B74B7E80-2801-5FC1-F53D-699D82F23B42}"/>
                </a:ext>
              </a:extLst>
            </p:cNvPr>
            <p:cNvSpPr/>
            <p:nvPr/>
          </p:nvSpPr>
          <p:spPr>
            <a:xfrm>
              <a:off x="14445760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C6070558-F4A3-E55E-AC65-16F5DA072F17}"/>
                </a:ext>
              </a:extLst>
            </p:cNvPr>
            <p:cNvSpPr/>
            <p:nvPr/>
          </p:nvSpPr>
          <p:spPr>
            <a:xfrm>
              <a:off x="13231657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C0A1D8F3-85DD-F090-A0F5-82A3AA4B679F}"/>
              </a:ext>
            </a:extLst>
          </p:cNvPr>
          <p:cNvGrpSpPr/>
          <p:nvPr/>
        </p:nvGrpSpPr>
        <p:grpSpPr>
          <a:xfrm>
            <a:off x="7917833" y="4613389"/>
            <a:ext cx="3452362" cy="5800628"/>
            <a:chOff x="7917833" y="4613389"/>
            <a:chExt cx="3452362" cy="5800628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A063ACB4-E291-4112-9C8B-2C6DEFB2E634}"/>
                </a:ext>
              </a:extLst>
            </p:cNvPr>
            <p:cNvGrpSpPr/>
            <p:nvPr/>
          </p:nvGrpSpPr>
          <p:grpSpPr>
            <a:xfrm>
              <a:off x="7917833" y="4613389"/>
              <a:ext cx="3452362" cy="5800628"/>
              <a:chOff x="4267213" y="2854424"/>
              <a:chExt cx="3622538" cy="6086558"/>
            </a:xfrm>
            <a:solidFill>
              <a:schemeClr val="accent3"/>
            </a:solidFill>
          </p:grpSpPr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6FEA1218-7760-CB86-70D8-750F6DBC6344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A8B130F5-422E-D3AB-8DBD-C16406975BAF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4DD21CE5-3D71-B1AA-00A7-D2A126007D47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A343B552-6C7D-9108-BCA3-57A0D200647F}"/>
                </a:ext>
              </a:extLst>
            </p:cNvPr>
            <p:cNvSpPr/>
            <p:nvPr/>
          </p:nvSpPr>
          <p:spPr>
            <a:xfrm>
              <a:off x="9349785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81" name="Oval 80">
              <a:extLst>
                <a:ext uri="{FF2B5EF4-FFF2-40B4-BE49-F238E27FC236}">
                  <a16:creationId xmlns:a16="http://schemas.microsoft.com/office/drawing/2014/main" id="{F2A7FC7F-E558-088D-2FF9-71CB58FDE89A}"/>
                </a:ext>
              </a:extLst>
            </p:cNvPr>
            <p:cNvSpPr/>
            <p:nvPr/>
          </p:nvSpPr>
          <p:spPr>
            <a:xfrm>
              <a:off x="8135683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59308605-70F1-84D5-7EF2-5D347CB5856B}"/>
              </a:ext>
            </a:extLst>
          </p:cNvPr>
          <p:cNvGrpSpPr/>
          <p:nvPr/>
        </p:nvGrpSpPr>
        <p:grpSpPr>
          <a:xfrm>
            <a:off x="10475917" y="5695707"/>
            <a:ext cx="3452362" cy="5800629"/>
            <a:chOff x="10475917" y="5695707"/>
            <a:chExt cx="3452362" cy="5800629"/>
          </a:xfrm>
        </p:grpSpPr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64ACA7CB-0E79-633F-2F96-FE9E7F75635F}"/>
                </a:ext>
              </a:extLst>
            </p:cNvPr>
            <p:cNvGrpSpPr/>
            <p:nvPr/>
          </p:nvGrpSpPr>
          <p:grpSpPr>
            <a:xfrm rot="10800000">
              <a:off x="10475917" y="5695707"/>
              <a:ext cx="3452362" cy="5800629"/>
              <a:chOff x="4267213" y="2854424"/>
              <a:chExt cx="3622538" cy="6086558"/>
            </a:xfrm>
            <a:solidFill>
              <a:schemeClr val="accent4"/>
            </a:solidFill>
          </p:grpSpPr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C991E7A4-A4E6-93B7-56D6-A76E4905E42B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2992C488-78A9-688D-EFA3-1A01B25CCC26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C040D3D2-A741-29BA-61A3-018CE6ED066A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86" name="Oval 85">
              <a:extLst>
                <a:ext uri="{FF2B5EF4-FFF2-40B4-BE49-F238E27FC236}">
                  <a16:creationId xmlns:a16="http://schemas.microsoft.com/office/drawing/2014/main" id="{F08FA27F-53D7-833B-4E53-9E286441D33C}"/>
                </a:ext>
              </a:extLst>
            </p:cNvPr>
            <p:cNvSpPr/>
            <p:nvPr/>
          </p:nvSpPr>
          <p:spPr>
            <a:xfrm rot="10800000">
              <a:off x="11907916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A08192C8-F2BC-BB72-1208-AA4440731FE9}"/>
                </a:ext>
              </a:extLst>
            </p:cNvPr>
            <p:cNvSpPr/>
            <p:nvPr/>
          </p:nvSpPr>
          <p:spPr>
            <a:xfrm rot="10800000">
              <a:off x="10693813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9D9624AE-B33F-52FA-1315-7DD531403818}"/>
              </a:ext>
            </a:extLst>
          </p:cNvPr>
          <p:cNvGrpSpPr/>
          <p:nvPr/>
        </p:nvGrpSpPr>
        <p:grpSpPr>
          <a:xfrm>
            <a:off x="5379944" y="5695707"/>
            <a:ext cx="3452362" cy="5800629"/>
            <a:chOff x="5379944" y="5695707"/>
            <a:chExt cx="3452362" cy="5800629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51320F46-0ACC-C364-2B7A-2A61776879E6}"/>
                </a:ext>
              </a:extLst>
            </p:cNvPr>
            <p:cNvGrpSpPr/>
            <p:nvPr/>
          </p:nvGrpSpPr>
          <p:grpSpPr>
            <a:xfrm rot="10800000">
              <a:off x="5379944" y="5695707"/>
              <a:ext cx="3452362" cy="5800629"/>
              <a:chOff x="4267213" y="2854424"/>
              <a:chExt cx="3622538" cy="6086558"/>
            </a:xfrm>
            <a:solidFill>
              <a:schemeClr val="accent2"/>
            </a:solidFill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7D7F3D15-DE2E-50E8-3354-0705E146BDAE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1518175F-3286-7997-0BE6-079120EDE543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095325E8-C3EB-F5E0-E69E-93914728A56D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4FE16AAB-107B-BD55-5BF7-2487FECAC0B8}"/>
                </a:ext>
              </a:extLst>
            </p:cNvPr>
            <p:cNvSpPr/>
            <p:nvPr/>
          </p:nvSpPr>
          <p:spPr>
            <a:xfrm rot="10800000">
              <a:off x="6811942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F089E007-DEA5-1E1B-4F55-737FC74FFCD5}"/>
                </a:ext>
              </a:extLst>
            </p:cNvPr>
            <p:cNvSpPr/>
            <p:nvPr/>
          </p:nvSpPr>
          <p:spPr>
            <a:xfrm rot="10800000">
              <a:off x="5597840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2A57941D-DCAB-6C6A-27FB-FD078BCCF8EC}"/>
              </a:ext>
            </a:extLst>
          </p:cNvPr>
          <p:cNvGrpSpPr/>
          <p:nvPr/>
        </p:nvGrpSpPr>
        <p:grpSpPr>
          <a:xfrm>
            <a:off x="2821860" y="4613389"/>
            <a:ext cx="3452362" cy="5800628"/>
            <a:chOff x="2821860" y="4613389"/>
            <a:chExt cx="3452362" cy="5800628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55FD254-2B16-BB34-BCCF-9165B1667693}"/>
                </a:ext>
              </a:extLst>
            </p:cNvPr>
            <p:cNvGrpSpPr/>
            <p:nvPr/>
          </p:nvGrpSpPr>
          <p:grpSpPr>
            <a:xfrm>
              <a:off x="2821860" y="4613389"/>
              <a:ext cx="3452362" cy="5800628"/>
              <a:chOff x="4267213" y="2854424"/>
              <a:chExt cx="3622538" cy="6086558"/>
            </a:xfrm>
            <a:solidFill>
              <a:schemeClr val="accent1"/>
            </a:solidFill>
          </p:grpSpPr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B1425023-6524-BC24-5BBE-4D67379FA4CD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2A1C5245-385C-970B-144F-6939B6FEEA56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5B208BDF-6289-7C82-1D7F-CE53D327A9F3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15D31AC-195A-1D27-F6E4-31EAE3DC5093}"/>
                </a:ext>
              </a:extLst>
            </p:cNvPr>
            <p:cNvSpPr/>
            <p:nvPr/>
          </p:nvSpPr>
          <p:spPr>
            <a:xfrm>
              <a:off x="425381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CFCB226-8488-3F03-177F-B2044D12B9C7}"/>
                </a:ext>
              </a:extLst>
            </p:cNvPr>
            <p:cNvSpPr/>
            <p:nvPr/>
          </p:nvSpPr>
          <p:spPr>
            <a:xfrm>
              <a:off x="303971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54" name="!!MainTitle1">
            <a:extLst>
              <a:ext uri="{FF2B5EF4-FFF2-40B4-BE49-F238E27FC236}">
                <a16:creationId xmlns:a16="http://schemas.microsoft.com/office/drawing/2014/main" id="{E9BBB17F-9108-A249-01A3-C16A287DAC1A}"/>
              </a:ext>
            </a:extLst>
          </p:cNvPr>
          <p:cNvSpPr txBox="1"/>
          <p:nvPr/>
        </p:nvSpPr>
        <p:spPr>
          <a:xfrm>
            <a:off x="7392452" y="1037172"/>
            <a:ext cx="959910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Balloon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1" name="Textbox 200">
            <a:extLst>
              <a:ext uri="{FF2B5EF4-FFF2-40B4-BE49-F238E27FC236}">
                <a16:creationId xmlns:a16="http://schemas.microsoft.com/office/drawing/2014/main" id="{659E422B-FC7D-0E7D-1F47-A7E396911D95}"/>
              </a:ext>
            </a:extLst>
          </p:cNvPr>
          <p:cNvSpPr txBox="1"/>
          <p:nvPr/>
        </p:nvSpPr>
        <p:spPr>
          <a:xfrm flipH="1">
            <a:off x="4227726" y="981176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D1AC33A4-A840-15D9-9232-BD0B45CBB709}"/>
              </a:ext>
            </a:extLst>
          </p:cNvPr>
          <p:cNvGrpSpPr/>
          <p:nvPr/>
        </p:nvGrpSpPr>
        <p:grpSpPr>
          <a:xfrm>
            <a:off x="3620186" y="6148390"/>
            <a:ext cx="1855665" cy="1362936"/>
            <a:chOff x="4172017" y="11075973"/>
            <a:chExt cx="3497402" cy="1653243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640EE25E-6C5A-9133-9C19-2944F74B1741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E7266B43-13F0-5904-B7C6-5F62B63335BC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AB8BAB46-CD03-5F57-45C2-9891B34A3A1D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35" name="Freeform 30">
            <a:extLst>
              <a:ext uri="{FF2B5EF4-FFF2-40B4-BE49-F238E27FC236}">
                <a16:creationId xmlns:a16="http://schemas.microsoft.com/office/drawing/2014/main" id="{963197BE-8229-74A0-AFAA-227078939A5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99933" y="5209071"/>
            <a:ext cx="695181" cy="697155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BB9A66D-82FA-85A6-2FED-19B998224029}"/>
              </a:ext>
            </a:extLst>
          </p:cNvPr>
          <p:cNvSpPr/>
          <p:nvPr/>
        </p:nvSpPr>
        <p:spPr>
          <a:xfrm>
            <a:off x="3619197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65" name="Textbox 200">
            <a:extLst>
              <a:ext uri="{FF2B5EF4-FFF2-40B4-BE49-F238E27FC236}">
                <a16:creationId xmlns:a16="http://schemas.microsoft.com/office/drawing/2014/main" id="{21419737-2109-F35B-8BD2-1F09D572188E}"/>
              </a:ext>
            </a:extLst>
          </p:cNvPr>
          <p:cNvSpPr txBox="1"/>
          <p:nvPr/>
        </p:nvSpPr>
        <p:spPr>
          <a:xfrm flipH="1">
            <a:off x="6786845" y="576998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A9E5674-E6DF-C7C7-B025-7BEB6F33ABDF}"/>
              </a:ext>
            </a:extLst>
          </p:cNvPr>
          <p:cNvGrpSpPr/>
          <p:nvPr/>
        </p:nvGrpSpPr>
        <p:grpSpPr>
          <a:xfrm>
            <a:off x="6178315" y="9570251"/>
            <a:ext cx="1855665" cy="1362936"/>
            <a:chOff x="4172017" y="11075973"/>
            <a:chExt cx="3497402" cy="1653243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9CB63A15-1478-FC3E-9E26-F3F807163486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A3CCC0CD-A17E-80C9-F58A-2A103685F9BD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B9ACBF5E-32A2-2D33-DBDB-EC50F0E9B952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5" name="Oval 74">
            <a:extLst>
              <a:ext uri="{FF2B5EF4-FFF2-40B4-BE49-F238E27FC236}">
                <a16:creationId xmlns:a16="http://schemas.microsoft.com/office/drawing/2014/main" id="{6BB47A90-F997-11AC-B6E1-730F995FB928}"/>
              </a:ext>
            </a:extLst>
          </p:cNvPr>
          <p:cNvSpPr/>
          <p:nvPr/>
        </p:nvSpPr>
        <p:spPr>
          <a:xfrm>
            <a:off x="4336368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0" name="Textbox 200">
            <a:extLst>
              <a:ext uri="{FF2B5EF4-FFF2-40B4-BE49-F238E27FC236}">
                <a16:creationId xmlns:a16="http://schemas.microsoft.com/office/drawing/2014/main" id="{1F1D1564-2524-9CAE-107A-D210DC20CAA7}"/>
              </a:ext>
            </a:extLst>
          </p:cNvPr>
          <p:cNvSpPr txBox="1"/>
          <p:nvPr/>
        </p:nvSpPr>
        <p:spPr>
          <a:xfrm flipH="1">
            <a:off x="9323699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7B7E57A3-E855-9797-79F7-13A69B4540AE}"/>
              </a:ext>
            </a:extLst>
          </p:cNvPr>
          <p:cNvGrpSpPr/>
          <p:nvPr/>
        </p:nvGrpSpPr>
        <p:grpSpPr>
          <a:xfrm>
            <a:off x="8716159" y="6148390"/>
            <a:ext cx="1855665" cy="1362936"/>
            <a:chOff x="4172017" y="11075973"/>
            <a:chExt cx="3497402" cy="1653243"/>
          </a:xfrm>
        </p:grpSpPr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AFA8194B-0086-5AB6-5612-FDF2F34B1CD7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6E0523C3-71EE-5DF9-C2C5-F17396F80D6D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8C888D72-6A8A-9FF7-D309-0A15D0A8E9AB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4" name="Oval 83">
            <a:extLst>
              <a:ext uri="{FF2B5EF4-FFF2-40B4-BE49-F238E27FC236}">
                <a16:creationId xmlns:a16="http://schemas.microsoft.com/office/drawing/2014/main" id="{3C6F331C-2315-81D1-CB93-8FCACB31FAFC}"/>
              </a:ext>
            </a:extLst>
          </p:cNvPr>
          <p:cNvSpPr/>
          <p:nvPr/>
        </p:nvSpPr>
        <p:spPr>
          <a:xfrm>
            <a:off x="8715170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7" name="Textbox 200">
            <a:extLst>
              <a:ext uri="{FF2B5EF4-FFF2-40B4-BE49-F238E27FC236}">
                <a16:creationId xmlns:a16="http://schemas.microsoft.com/office/drawing/2014/main" id="{2BD443D8-14D0-7966-5F6F-E21A2635CD94}"/>
              </a:ext>
            </a:extLst>
          </p:cNvPr>
          <p:cNvSpPr txBox="1"/>
          <p:nvPr/>
        </p:nvSpPr>
        <p:spPr>
          <a:xfrm flipH="1">
            <a:off x="11882819" y="576643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9" name="Group 88">
            <a:extLst>
              <a:ext uri="{FF2B5EF4-FFF2-40B4-BE49-F238E27FC236}">
                <a16:creationId xmlns:a16="http://schemas.microsoft.com/office/drawing/2014/main" id="{7BDDDF29-BC6C-9E0B-5EA9-B18FECC15FAC}"/>
              </a:ext>
            </a:extLst>
          </p:cNvPr>
          <p:cNvGrpSpPr/>
          <p:nvPr/>
        </p:nvGrpSpPr>
        <p:grpSpPr>
          <a:xfrm>
            <a:off x="11274288" y="9570251"/>
            <a:ext cx="1855665" cy="1362936"/>
            <a:chOff x="4172017" y="11075973"/>
            <a:chExt cx="3497402" cy="1653243"/>
          </a:xfrm>
        </p:grpSpPr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CE3B14CD-4F79-89BB-77C1-70410E4AFE7F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42D70E47-5949-333B-0AED-80252E84529D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4" name="Textbox 200">
              <a:extLst>
                <a:ext uri="{FF2B5EF4-FFF2-40B4-BE49-F238E27FC236}">
                  <a16:creationId xmlns:a16="http://schemas.microsoft.com/office/drawing/2014/main" id="{DB615B95-9E18-10B0-C351-8EE7CF6BB671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1" name="Oval 90">
            <a:extLst>
              <a:ext uri="{FF2B5EF4-FFF2-40B4-BE49-F238E27FC236}">
                <a16:creationId xmlns:a16="http://schemas.microsoft.com/office/drawing/2014/main" id="{EEAA17CE-95A2-1B9A-D3C1-86181CA7BF9F}"/>
              </a:ext>
            </a:extLst>
          </p:cNvPr>
          <p:cNvSpPr/>
          <p:nvPr/>
        </p:nvSpPr>
        <p:spPr>
          <a:xfrm>
            <a:off x="9432341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07" name="Textbox 200">
            <a:extLst>
              <a:ext uri="{FF2B5EF4-FFF2-40B4-BE49-F238E27FC236}">
                <a16:creationId xmlns:a16="http://schemas.microsoft.com/office/drawing/2014/main" id="{F39FAD98-1BBD-19D3-04C1-F9E8DDFF45BA}"/>
              </a:ext>
            </a:extLst>
          </p:cNvPr>
          <p:cNvSpPr txBox="1"/>
          <p:nvPr/>
        </p:nvSpPr>
        <p:spPr>
          <a:xfrm flipH="1">
            <a:off x="14419674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05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F8D9165D-9E7A-E253-1E2A-64E2DA0F695F}"/>
              </a:ext>
            </a:extLst>
          </p:cNvPr>
          <p:cNvGrpSpPr/>
          <p:nvPr/>
        </p:nvGrpSpPr>
        <p:grpSpPr>
          <a:xfrm>
            <a:off x="13812133" y="6148390"/>
            <a:ext cx="1855665" cy="1362936"/>
            <a:chOff x="4172017" y="11075973"/>
            <a:chExt cx="3497402" cy="1653243"/>
          </a:xfrm>
        </p:grpSpPr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810D05F5-32EA-DD3C-B767-8D33C1A997B5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B7D0E5F9-BC81-10D9-EFE3-16D247D1B367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549BF664-3121-7A5A-8ACA-543DFE107028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11" name="Oval 110">
            <a:extLst>
              <a:ext uri="{FF2B5EF4-FFF2-40B4-BE49-F238E27FC236}">
                <a16:creationId xmlns:a16="http://schemas.microsoft.com/office/drawing/2014/main" id="{296A1514-5EB0-2A13-73F6-63F56E6E17DE}"/>
              </a:ext>
            </a:extLst>
          </p:cNvPr>
          <p:cNvSpPr/>
          <p:nvPr/>
        </p:nvSpPr>
        <p:spPr>
          <a:xfrm>
            <a:off x="13811144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4" name="Textbox 200">
            <a:extLst>
              <a:ext uri="{FF2B5EF4-FFF2-40B4-BE49-F238E27FC236}">
                <a16:creationId xmlns:a16="http://schemas.microsoft.com/office/drawing/2014/main" id="{1B52FA00-5A97-15D9-6112-F510D0B0682E}"/>
              </a:ext>
            </a:extLst>
          </p:cNvPr>
          <p:cNvSpPr txBox="1"/>
          <p:nvPr/>
        </p:nvSpPr>
        <p:spPr>
          <a:xfrm flipH="1">
            <a:off x="16978793" y="576643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06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DD5967F2-8D5A-68B8-2EE4-9BB02EA4C579}"/>
              </a:ext>
            </a:extLst>
          </p:cNvPr>
          <p:cNvGrpSpPr/>
          <p:nvPr/>
        </p:nvGrpSpPr>
        <p:grpSpPr>
          <a:xfrm>
            <a:off x="16370263" y="9570251"/>
            <a:ext cx="1855665" cy="1362936"/>
            <a:chOff x="4172017" y="11075973"/>
            <a:chExt cx="3497402" cy="1653243"/>
          </a:xfrm>
        </p:grpSpPr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C9863A0B-63E4-6D19-D5E1-96899DA96572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076F9C15-B67E-0817-D847-2A755ACCB8D5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1" name="Textbox 200">
              <a:extLst>
                <a:ext uri="{FF2B5EF4-FFF2-40B4-BE49-F238E27FC236}">
                  <a16:creationId xmlns:a16="http://schemas.microsoft.com/office/drawing/2014/main" id="{A437BEB0-448B-25ED-11F2-DE217B742BFE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18" name="Oval 117">
            <a:extLst>
              <a:ext uri="{FF2B5EF4-FFF2-40B4-BE49-F238E27FC236}">
                <a16:creationId xmlns:a16="http://schemas.microsoft.com/office/drawing/2014/main" id="{34AFF667-6138-5C0F-9FED-CB8E7CE4B907}"/>
              </a:ext>
            </a:extLst>
          </p:cNvPr>
          <p:cNvSpPr/>
          <p:nvPr/>
        </p:nvSpPr>
        <p:spPr>
          <a:xfrm>
            <a:off x="14528316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5" name="Textbox 200">
            <a:extLst>
              <a:ext uri="{FF2B5EF4-FFF2-40B4-BE49-F238E27FC236}">
                <a16:creationId xmlns:a16="http://schemas.microsoft.com/office/drawing/2014/main" id="{C365A1BC-850F-14B1-C372-BF032BEBA047}"/>
              </a:ext>
            </a:extLst>
          </p:cNvPr>
          <p:cNvSpPr txBox="1"/>
          <p:nvPr/>
        </p:nvSpPr>
        <p:spPr>
          <a:xfrm flipH="1">
            <a:off x="19515646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07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25357853-C386-9E59-8658-CD074886C3E6}"/>
              </a:ext>
            </a:extLst>
          </p:cNvPr>
          <p:cNvGrpSpPr/>
          <p:nvPr/>
        </p:nvGrpSpPr>
        <p:grpSpPr>
          <a:xfrm>
            <a:off x="18908106" y="6148390"/>
            <a:ext cx="1855665" cy="1362936"/>
            <a:chOff x="4172017" y="11075973"/>
            <a:chExt cx="3497402" cy="1653243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D22E811A-36E4-A345-CBE0-C595525CE4A5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5A06BD81-CBB2-CA35-EBBD-8A659CBC7935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35FBDA7A-BA6B-CA43-1A38-31933F6DBE20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9" name="Oval 138">
            <a:extLst>
              <a:ext uri="{FF2B5EF4-FFF2-40B4-BE49-F238E27FC236}">
                <a16:creationId xmlns:a16="http://schemas.microsoft.com/office/drawing/2014/main" id="{ADA03476-D2A0-097B-0A7C-A9113E210A41}"/>
              </a:ext>
            </a:extLst>
          </p:cNvPr>
          <p:cNvSpPr/>
          <p:nvPr/>
        </p:nvSpPr>
        <p:spPr>
          <a:xfrm>
            <a:off x="18907117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36" name="Group 3">
            <a:extLst>
              <a:ext uri="{FF2B5EF4-FFF2-40B4-BE49-F238E27FC236}">
                <a16:creationId xmlns:a16="http://schemas.microsoft.com/office/drawing/2014/main" id="{6098E376-7709-D111-9932-6A79961A9BF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34357" y="8704049"/>
            <a:ext cx="743581" cy="653798"/>
            <a:chOff x="13170382" y="2534875"/>
            <a:chExt cx="511807" cy="450613"/>
          </a:xfrm>
          <a:solidFill>
            <a:schemeClr val="tx2"/>
          </a:solidFill>
        </p:grpSpPr>
        <p:sp>
          <p:nvSpPr>
            <p:cNvPr id="37" name="Freeform 21">
              <a:extLst>
                <a:ext uri="{FF2B5EF4-FFF2-40B4-BE49-F238E27FC236}">
                  <a16:creationId xmlns:a16="http://schemas.microsoft.com/office/drawing/2014/main" id="{D3CD7C18-E821-C92B-DBFD-73D4EEB6D6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8470" y="2872835"/>
              <a:ext cx="283719" cy="111262"/>
            </a:xfrm>
            <a:custGeom>
              <a:avLst/>
              <a:gdLst>
                <a:gd name="T0" fmla="*/ 110842 w 901"/>
                <a:gd name="T1" fmla="*/ 0 h 352"/>
                <a:gd name="T2" fmla="*/ 0 w 901"/>
                <a:gd name="T3" fmla="*/ 110946 h 352"/>
                <a:gd name="T4" fmla="*/ 283404 w 901"/>
                <a:gd name="T5" fmla="*/ 110946 h 352"/>
                <a:gd name="T6" fmla="*/ 283404 w 901"/>
                <a:gd name="T7" fmla="*/ 0 h 352"/>
                <a:gd name="T8" fmla="*/ 110842 w 901"/>
                <a:gd name="T9" fmla="*/ 0 h 3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1" h="352">
                  <a:moveTo>
                    <a:pt x="352" y="0"/>
                  </a:moveTo>
                  <a:lnTo>
                    <a:pt x="0" y="351"/>
                  </a:lnTo>
                  <a:lnTo>
                    <a:pt x="900" y="351"/>
                  </a:lnTo>
                  <a:lnTo>
                    <a:pt x="900" y="0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8" name="Freeform 22">
              <a:extLst>
                <a:ext uri="{FF2B5EF4-FFF2-40B4-BE49-F238E27FC236}">
                  <a16:creationId xmlns:a16="http://schemas.microsoft.com/office/drawing/2014/main" id="{BDD8419B-9421-5C27-2BEC-445D8D30164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0382" y="2625277"/>
              <a:ext cx="360212" cy="360211"/>
            </a:xfrm>
            <a:custGeom>
              <a:avLst/>
              <a:gdLst>
                <a:gd name="T0" fmla="*/ 256347 w 1141"/>
                <a:gd name="T1" fmla="*/ 0 h 1141"/>
                <a:gd name="T2" fmla="*/ 0 w 1141"/>
                <a:gd name="T3" fmla="*/ 256031 h 1141"/>
                <a:gd name="T4" fmla="*/ 0 w 1141"/>
                <a:gd name="T5" fmla="*/ 359895 h 1141"/>
                <a:gd name="T6" fmla="*/ 110810 w 1141"/>
                <a:gd name="T7" fmla="*/ 359895 h 1141"/>
                <a:gd name="T8" fmla="*/ 359896 w 1141"/>
                <a:gd name="T9" fmla="*/ 103549 h 1141"/>
                <a:gd name="T10" fmla="*/ 256347 w 1141"/>
                <a:gd name="T11" fmla="*/ 0 h 1141"/>
                <a:gd name="T12" fmla="*/ 83029 w 1141"/>
                <a:gd name="T13" fmla="*/ 304648 h 1141"/>
                <a:gd name="T14" fmla="*/ 55247 w 1141"/>
                <a:gd name="T15" fmla="*/ 304648 h 1141"/>
                <a:gd name="T16" fmla="*/ 55247 w 1141"/>
                <a:gd name="T17" fmla="*/ 276867 h 1141"/>
                <a:gd name="T18" fmla="*/ 256347 w 1141"/>
                <a:gd name="T19" fmla="*/ 83028 h 1141"/>
                <a:gd name="T20" fmla="*/ 283813 w 1141"/>
                <a:gd name="T21" fmla="*/ 103549 h 1141"/>
                <a:gd name="T22" fmla="*/ 83029 w 1141"/>
                <a:gd name="T23" fmla="*/ 304648 h 1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1" h="1141">
                  <a:moveTo>
                    <a:pt x="812" y="0"/>
                  </a:moveTo>
                  <a:lnTo>
                    <a:pt x="0" y="811"/>
                  </a:lnTo>
                  <a:lnTo>
                    <a:pt x="0" y="1140"/>
                  </a:lnTo>
                  <a:lnTo>
                    <a:pt x="351" y="1140"/>
                  </a:lnTo>
                  <a:lnTo>
                    <a:pt x="1140" y="328"/>
                  </a:lnTo>
                  <a:lnTo>
                    <a:pt x="812" y="0"/>
                  </a:lnTo>
                  <a:close/>
                  <a:moveTo>
                    <a:pt x="263" y="965"/>
                  </a:moveTo>
                  <a:lnTo>
                    <a:pt x="175" y="965"/>
                  </a:lnTo>
                  <a:lnTo>
                    <a:pt x="175" y="877"/>
                  </a:lnTo>
                  <a:lnTo>
                    <a:pt x="812" y="263"/>
                  </a:lnTo>
                  <a:lnTo>
                    <a:pt x="899" y="328"/>
                  </a:lnTo>
                  <a:lnTo>
                    <a:pt x="263" y="9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39" name="Freeform 23">
              <a:extLst>
                <a:ext uri="{FF2B5EF4-FFF2-40B4-BE49-F238E27FC236}">
                  <a16:creationId xmlns:a16="http://schemas.microsoft.com/office/drawing/2014/main" id="{FCDC769C-ACC3-9DFA-E1AC-2293828F5F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1055" y="2534875"/>
              <a:ext cx="166894" cy="166894"/>
            </a:xfrm>
            <a:custGeom>
              <a:avLst/>
              <a:gdLst>
                <a:gd name="T0" fmla="*/ 152354 w 528"/>
                <a:gd name="T1" fmla="*/ 118124 h 527"/>
                <a:gd name="T2" fmla="*/ 152354 w 528"/>
                <a:gd name="T3" fmla="*/ 118124 h 527"/>
                <a:gd name="T4" fmla="*/ 152354 w 528"/>
                <a:gd name="T5" fmla="*/ 76322 h 527"/>
                <a:gd name="T6" fmla="*/ 90085 w 528"/>
                <a:gd name="T7" fmla="*/ 6967 h 527"/>
                <a:gd name="T8" fmla="*/ 69223 w 528"/>
                <a:gd name="T9" fmla="*/ 0 h 527"/>
                <a:gd name="T10" fmla="*/ 48677 w 528"/>
                <a:gd name="T11" fmla="*/ 6967 h 527"/>
                <a:gd name="T12" fmla="*/ 0 w 528"/>
                <a:gd name="T13" fmla="*/ 62704 h 527"/>
                <a:gd name="T14" fmla="*/ 103993 w 528"/>
                <a:gd name="T15" fmla="*/ 166577 h 527"/>
                <a:gd name="T16" fmla="*/ 152354 w 528"/>
                <a:gd name="T17" fmla="*/ 118124 h 5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8" h="527">
                  <a:moveTo>
                    <a:pt x="482" y="373"/>
                  </a:moveTo>
                  <a:lnTo>
                    <a:pt x="482" y="373"/>
                  </a:lnTo>
                  <a:cubicBezTo>
                    <a:pt x="527" y="329"/>
                    <a:pt x="527" y="263"/>
                    <a:pt x="482" y="24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63" y="22"/>
                    <a:pt x="242" y="0"/>
                    <a:pt x="219" y="0"/>
                  </a:cubicBezTo>
                  <a:cubicBezTo>
                    <a:pt x="197" y="0"/>
                    <a:pt x="176" y="22"/>
                    <a:pt x="154" y="2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29" y="526"/>
                    <a:pt x="329" y="526"/>
                    <a:pt x="329" y="526"/>
                  </a:cubicBezTo>
                  <a:lnTo>
                    <a:pt x="482" y="37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40" name="Freeform 39">
            <a:extLst>
              <a:ext uri="{FF2B5EF4-FFF2-40B4-BE49-F238E27FC236}">
                <a16:creationId xmlns:a16="http://schemas.microsoft.com/office/drawing/2014/main" id="{4FF98B26-A3B7-B7CB-F7FD-10A1708B200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467628" y="5231987"/>
            <a:ext cx="544675" cy="706546"/>
          </a:xfrm>
          <a:custGeom>
            <a:avLst/>
            <a:gdLst>
              <a:gd name="T0" fmla="*/ 394665 w 1251"/>
              <a:gd name="T1" fmla="*/ 0 h 1624"/>
              <a:gd name="T2" fmla="*/ 394665 w 1251"/>
              <a:gd name="T3" fmla="*/ 0 h 1624"/>
              <a:gd name="T4" fmla="*/ 394665 w 1251"/>
              <a:gd name="T5" fmla="*/ 62085 h 1624"/>
              <a:gd name="T6" fmla="*/ 0 w 1251"/>
              <a:gd name="T7" fmla="*/ 62085 h 1624"/>
              <a:gd name="T8" fmla="*/ 0 w 1251"/>
              <a:gd name="T9" fmla="*/ 0 h 1624"/>
              <a:gd name="T10" fmla="*/ 394665 w 1251"/>
              <a:gd name="T11" fmla="*/ 0 h 1624"/>
              <a:gd name="T12" fmla="*/ 200806 w 1251"/>
              <a:gd name="T13" fmla="*/ 117237 h 1624"/>
              <a:gd name="T14" fmla="*/ 200806 w 1251"/>
              <a:gd name="T15" fmla="*/ 117237 h 1624"/>
              <a:gd name="T16" fmla="*/ 0 w 1251"/>
              <a:gd name="T17" fmla="*/ 310740 h 1624"/>
              <a:gd name="T18" fmla="*/ 200806 w 1251"/>
              <a:gd name="T19" fmla="*/ 511492 h 1624"/>
              <a:gd name="T20" fmla="*/ 394665 w 1251"/>
              <a:gd name="T21" fmla="*/ 310740 h 1624"/>
              <a:gd name="T22" fmla="*/ 200806 w 1251"/>
              <a:gd name="T23" fmla="*/ 117237 h 1624"/>
              <a:gd name="T24" fmla="*/ 200806 w 1251"/>
              <a:gd name="T25" fmla="*/ 442158 h 1624"/>
              <a:gd name="T26" fmla="*/ 200806 w 1251"/>
              <a:gd name="T27" fmla="*/ 442158 h 1624"/>
              <a:gd name="T28" fmla="*/ 76091 w 1251"/>
              <a:gd name="T29" fmla="*/ 310740 h 1624"/>
              <a:gd name="T30" fmla="*/ 200806 w 1251"/>
              <a:gd name="T31" fmla="*/ 186570 h 1624"/>
              <a:gd name="T32" fmla="*/ 325520 w 1251"/>
              <a:gd name="T33" fmla="*/ 310740 h 1624"/>
              <a:gd name="T34" fmla="*/ 200806 w 1251"/>
              <a:gd name="T35" fmla="*/ 442158 h 162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251" h="1624">
                <a:moveTo>
                  <a:pt x="1250" y="0"/>
                </a:moveTo>
                <a:lnTo>
                  <a:pt x="1250" y="0"/>
                </a:lnTo>
                <a:cubicBezTo>
                  <a:pt x="1250" y="197"/>
                  <a:pt x="1250" y="197"/>
                  <a:pt x="1250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0"/>
                  <a:pt x="0" y="0"/>
                  <a:pt x="0" y="0"/>
                </a:cubicBezTo>
                <a:lnTo>
                  <a:pt x="1250" y="0"/>
                </a:lnTo>
                <a:close/>
                <a:moveTo>
                  <a:pt x="636" y="372"/>
                </a:moveTo>
                <a:lnTo>
                  <a:pt x="636" y="372"/>
                </a:lnTo>
                <a:cubicBezTo>
                  <a:pt x="285" y="372"/>
                  <a:pt x="0" y="635"/>
                  <a:pt x="0" y="986"/>
                </a:cubicBezTo>
                <a:cubicBezTo>
                  <a:pt x="0" y="1337"/>
                  <a:pt x="285" y="1623"/>
                  <a:pt x="636" y="1623"/>
                </a:cubicBezTo>
                <a:cubicBezTo>
                  <a:pt x="986" y="1623"/>
                  <a:pt x="1250" y="1337"/>
                  <a:pt x="1250" y="986"/>
                </a:cubicBezTo>
                <a:cubicBezTo>
                  <a:pt x="1250" y="635"/>
                  <a:pt x="986" y="372"/>
                  <a:pt x="636" y="372"/>
                </a:cubicBezTo>
                <a:close/>
                <a:moveTo>
                  <a:pt x="636" y="1403"/>
                </a:moveTo>
                <a:lnTo>
                  <a:pt x="636" y="1403"/>
                </a:lnTo>
                <a:cubicBezTo>
                  <a:pt x="417" y="1403"/>
                  <a:pt x="241" y="1206"/>
                  <a:pt x="241" y="986"/>
                </a:cubicBezTo>
                <a:cubicBezTo>
                  <a:pt x="241" y="767"/>
                  <a:pt x="417" y="592"/>
                  <a:pt x="636" y="592"/>
                </a:cubicBezTo>
                <a:cubicBezTo>
                  <a:pt x="855" y="592"/>
                  <a:pt x="1031" y="767"/>
                  <a:pt x="1031" y="986"/>
                </a:cubicBezTo>
                <a:cubicBezTo>
                  <a:pt x="1031" y="1206"/>
                  <a:pt x="855" y="1403"/>
                  <a:pt x="636" y="14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45" name="Freeform 29">
            <a:extLst>
              <a:ext uri="{FF2B5EF4-FFF2-40B4-BE49-F238E27FC236}">
                <a16:creationId xmlns:a16="http://schemas.microsoft.com/office/drawing/2014/main" id="{405C6AA4-AE1F-9F92-5A02-1DECB79F306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482667" y="5231987"/>
            <a:ext cx="706543" cy="706546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46" name="Group 2">
            <a:extLst>
              <a:ext uri="{FF2B5EF4-FFF2-40B4-BE49-F238E27FC236}">
                <a16:creationId xmlns:a16="http://schemas.microsoft.com/office/drawing/2014/main" id="{739A9B3A-E243-8C98-2212-361FE3DD6F2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961050" y="8715796"/>
            <a:ext cx="674091" cy="674087"/>
            <a:chOff x="935175" y="452884"/>
            <a:chExt cx="512067" cy="512065"/>
          </a:xfrm>
          <a:solidFill>
            <a:schemeClr val="tx2"/>
          </a:solidFill>
        </p:grpSpPr>
        <p:sp>
          <p:nvSpPr>
            <p:cNvPr id="47" name="Freeform 1">
              <a:extLst>
                <a:ext uri="{FF2B5EF4-FFF2-40B4-BE49-F238E27FC236}">
                  <a16:creationId xmlns:a16="http://schemas.microsoft.com/office/drawing/2014/main" id="{1AEFAA3D-5CA7-793D-4063-01EF431643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8" name="Freeform 2">
              <a:extLst>
                <a:ext uri="{FF2B5EF4-FFF2-40B4-BE49-F238E27FC236}">
                  <a16:creationId xmlns:a16="http://schemas.microsoft.com/office/drawing/2014/main" id="{6D4AFB73-95AF-F570-517D-A2578F26AA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49" name="Freeform 3">
              <a:extLst>
                <a:ext uri="{FF2B5EF4-FFF2-40B4-BE49-F238E27FC236}">
                  <a16:creationId xmlns:a16="http://schemas.microsoft.com/office/drawing/2014/main" id="{A17B37F9-EBEF-CFD1-B507-AA727F5CAB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0" name="Freeform 4">
              <a:extLst>
                <a:ext uri="{FF2B5EF4-FFF2-40B4-BE49-F238E27FC236}">
                  <a16:creationId xmlns:a16="http://schemas.microsoft.com/office/drawing/2014/main" id="{827B66A3-A8B5-2C90-5229-D46910904D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F58045E7-E8F1-D6EE-0B40-30F1417D53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52" name="Freeform 26">
            <a:extLst>
              <a:ext uri="{FF2B5EF4-FFF2-40B4-BE49-F238E27FC236}">
                <a16:creationId xmlns:a16="http://schemas.microsoft.com/office/drawing/2014/main" id="{7A992315-DF0B-D2C2-5DD6-FE4217B9F50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856213" y="8749769"/>
            <a:ext cx="640114" cy="64011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54" name="Freeform 62">
            <a:extLst>
              <a:ext uri="{FF2B5EF4-FFF2-40B4-BE49-F238E27FC236}">
                <a16:creationId xmlns:a16="http://schemas.microsoft.com/office/drawing/2014/main" id="{4126461E-E623-0932-52F9-8FED3B34D64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95709" y="5325999"/>
            <a:ext cx="896565" cy="706546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53" name="!!SubTitle">
            <a:extLst>
              <a:ext uri="{FF2B5EF4-FFF2-40B4-BE49-F238E27FC236}">
                <a16:creationId xmlns:a16="http://schemas.microsoft.com/office/drawing/2014/main" id="{6F56C820-6956-4969-AA7A-ABE47E54EF2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8FB8474F-51ED-7A83-AA8B-11B3AA54945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400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500"/>
    </mc:Choice>
    <mc:Fallback xmlns="">
      <p:transition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2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2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2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2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2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2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2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2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2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2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2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2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2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2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8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75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0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75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4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8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2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/>
          <p:bldP spid="21" grpId="0"/>
          <p:bldP spid="35" grpId="0" animBg="1"/>
          <p:bldP spid="60" grpId="0" animBg="1"/>
          <p:bldP spid="65" grpId="0"/>
          <p:bldP spid="75" grpId="0" animBg="1"/>
          <p:bldP spid="80" grpId="0"/>
          <p:bldP spid="84" grpId="0" animBg="1"/>
          <p:bldP spid="87" grpId="0"/>
          <p:bldP spid="91" grpId="0" animBg="1"/>
          <p:bldP spid="107" grpId="0"/>
          <p:bldP spid="111" grpId="0" animBg="1"/>
          <p:bldP spid="114" grpId="0"/>
          <p:bldP spid="118" grpId="0" animBg="1"/>
          <p:bldP spid="135" grpId="0"/>
          <p:bldP spid="139" grpId="0" animBg="1"/>
          <p:bldP spid="40" grpId="0" animBg="1"/>
          <p:bldP spid="45" grpId="0" animBg="1"/>
          <p:bldP spid="52" grpId="0" animBg="1"/>
          <p:bldP spid="54" grpId="0" animBg="1"/>
          <p:bldP spid="15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8" dur="7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2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75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0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750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4" dur="75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8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750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2" dur="75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10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4" grpId="0"/>
          <p:bldP spid="21" grpId="0"/>
          <p:bldP spid="35" grpId="0" animBg="1"/>
          <p:bldP spid="60" grpId="0" animBg="1"/>
          <p:bldP spid="65" grpId="0"/>
          <p:bldP spid="75" grpId="0" animBg="1"/>
          <p:bldP spid="80" grpId="0"/>
          <p:bldP spid="84" grpId="0" animBg="1"/>
          <p:bldP spid="87" grpId="0"/>
          <p:bldP spid="91" grpId="0" animBg="1"/>
          <p:bldP spid="107" grpId="0"/>
          <p:bldP spid="111" grpId="0" animBg="1"/>
          <p:bldP spid="114" grpId="0"/>
          <p:bldP spid="118" grpId="0" animBg="1"/>
          <p:bldP spid="135" grpId="0"/>
          <p:bldP spid="139" grpId="0" animBg="1"/>
          <p:bldP spid="40" grpId="0" animBg="1"/>
          <p:bldP spid="45" grpId="0" animBg="1"/>
          <p:bldP spid="52" grpId="0" animBg="1"/>
          <p:bldP spid="54" grpId="0" animBg="1"/>
          <p:bldP spid="153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EE38CF35-25C5-C66C-B3C7-694DC9CAC241}"/>
              </a:ext>
            </a:extLst>
          </p:cNvPr>
          <p:cNvGrpSpPr/>
          <p:nvPr/>
        </p:nvGrpSpPr>
        <p:grpSpPr>
          <a:xfrm>
            <a:off x="18950716" y="4638809"/>
            <a:ext cx="3452362" cy="5800628"/>
            <a:chOff x="13013808" y="4613389"/>
            <a:chExt cx="3452362" cy="580062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8C5FAFD2-AED2-CE1F-48E2-481494EF5907}"/>
                </a:ext>
              </a:extLst>
            </p:cNvPr>
            <p:cNvGrpSpPr/>
            <p:nvPr/>
          </p:nvGrpSpPr>
          <p:grpSpPr>
            <a:xfrm>
              <a:off x="13013808" y="4613389"/>
              <a:ext cx="3452362" cy="5800628"/>
              <a:chOff x="4267213" y="2854424"/>
              <a:chExt cx="3622538" cy="6086558"/>
            </a:xfrm>
            <a:solidFill>
              <a:schemeClr val="accent5"/>
            </a:solidFill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D34BA6DE-0863-9546-D16E-87D761BB2D05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C087549F-D6B5-AE2E-F583-02D428647134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7855188-1AEC-6A09-4F6E-4ECB3B56E4D2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E527279-208A-983B-468A-3CBF9D4082E7}"/>
                </a:ext>
              </a:extLst>
            </p:cNvPr>
            <p:cNvSpPr/>
            <p:nvPr/>
          </p:nvSpPr>
          <p:spPr>
            <a:xfrm>
              <a:off x="14445760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0BB06A6-AD7B-0C3F-F30E-700BF3D8C084}"/>
                </a:ext>
              </a:extLst>
            </p:cNvPr>
            <p:cNvSpPr/>
            <p:nvPr/>
          </p:nvSpPr>
          <p:spPr>
            <a:xfrm>
              <a:off x="13231657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DBEABAD-12BF-73B7-537F-0D6ADA205EA5}"/>
              </a:ext>
            </a:extLst>
          </p:cNvPr>
          <p:cNvGrpSpPr/>
          <p:nvPr/>
        </p:nvGrpSpPr>
        <p:grpSpPr>
          <a:xfrm>
            <a:off x="13854741" y="4638809"/>
            <a:ext cx="3452362" cy="5800628"/>
            <a:chOff x="7917833" y="4613389"/>
            <a:chExt cx="3452362" cy="580062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62F03BDC-2C6D-0B6A-4A79-620BC8C268C5}"/>
                </a:ext>
              </a:extLst>
            </p:cNvPr>
            <p:cNvGrpSpPr/>
            <p:nvPr/>
          </p:nvGrpSpPr>
          <p:grpSpPr>
            <a:xfrm>
              <a:off x="7917833" y="4613389"/>
              <a:ext cx="3452362" cy="5800628"/>
              <a:chOff x="4267213" y="2854424"/>
              <a:chExt cx="3622538" cy="6086558"/>
            </a:xfrm>
            <a:solidFill>
              <a:schemeClr val="accent3"/>
            </a:solidFill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261950F5-166E-54F3-66A1-F20735BB1203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135A8047-4F45-DF9C-5D9D-96048CA232D0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1C1FF556-DA4C-D88B-C3C9-2FBFD114481D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7FA999B3-A58A-7830-3185-B770ADF4E8E4}"/>
                </a:ext>
              </a:extLst>
            </p:cNvPr>
            <p:cNvSpPr/>
            <p:nvPr/>
          </p:nvSpPr>
          <p:spPr>
            <a:xfrm>
              <a:off x="9349785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C16748C8-9516-F3CA-0185-1CE709A78C12}"/>
                </a:ext>
              </a:extLst>
            </p:cNvPr>
            <p:cNvSpPr/>
            <p:nvPr/>
          </p:nvSpPr>
          <p:spPr>
            <a:xfrm>
              <a:off x="8135683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AA510665-5F13-B061-2CD1-E932AC87DEBE}"/>
              </a:ext>
            </a:extLst>
          </p:cNvPr>
          <p:cNvGrpSpPr/>
          <p:nvPr/>
        </p:nvGrpSpPr>
        <p:grpSpPr>
          <a:xfrm>
            <a:off x="16412825" y="5721127"/>
            <a:ext cx="3452362" cy="5800629"/>
            <a:chOff x="10475917" y="5695707"/>
            <a:chExt cx="3452362" cy="580062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1EC0BB67-22F0-0569-2708-92BDE9A36B55}"/>
                </a:ext>
              </a:extLst>
            </p:cNvPr>
            <p:cNvGrpSpPr/>
            <p:nvPr/>
          </p:nvGrpSpPr>
          <p:grpSpPr>
            <a:xfrm rot="10800000">
              <a:off x="10475917" y="5695707"/>
              <a:ext cx="3452362" cy="5800629"/>
              <a:chOff x="4267213" y="2854424"/>
              <a:chExt cx="3622538" cy="6086558"/>
            </a:xfrm>
            <a:solidFill>
              <a:schemeClr val="accent4"/>
            </a:solidFill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04C0517F-E134-430C-6DD6-D21E73584E68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D3E66559-233A-53B6-855F-025694C2A07D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F9012A4A-056F-FEB3-F909-F1CFFD004EF8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BE5150D-599B-E1FB-6D5A-60BA0B83E716}"/>
                </a:ext>
              </a:extLst>
            </p:cNvPr>
            <p:cNvSpPr/>
            <p:nvPr/>
          </p:nvSpPr>
          <p:spPr>
            <a:xfrm rot="10800000">
              <a:off x="11907916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FBA30D94-5A25-AEAD-A52B-B406FC50F8A0}"/>
                </a:ext>
              </a:extLst>
            </p:cNvPr>
            <p:cNvSpPr/>
            <p:nvPr/>
          </p:nvSpPr>
          <p:spPr>
            <a:xfrm rot="10800000">
              <a:off x="10693813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7D452D7-7ED4-C4D0-B29F-9D5AC1A9515B}"/>
              </a:ext>
            </a:extLst>
          </p:cNvPr>
          <p:cNvGrpSpPr/>
          <p:nvPr/>
        </p:nvGrpSpPr>
        <p:grpSpPr>
          <a:xfrm>
            <a:off x="11316852" y="5721127"/>
            <a:ext cx="3452362" cy="5800629"/>
            <a:chOff x="5379944" y="5695707"/>
            <a:chExt cx="3452362" cy="580062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60142F81-2BCD-317E-6DD9-534535DC82AD}"/>
                </a:ext>
              </a:extLst>
            </p:cNvPr>
            <p:cNvGrpSpPr/>
            <p:nvPr/>
          </p:nvGrpSpPr>
          <p:grpSpPr>
            <a:xfrm rot="10800000">
              <a:off x="5379944" y="5695707"/>
              <a:ext cx="3452362" cy="5800629"/>
              <a:chOff x="4267213" y="2854424"/>
              <a:chExt cx="3622538" cy="6086558"/>
            </a:xfrm>
            <a:solidFill>
              <a:schemeClr val="accent2"/>
            </a:solidFill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8CB43DAB-701D-B037-1096-2BFD5A9B1F76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4DCAD764-DE06-5797-1BB4-2007EEF34C82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63F8284E-424E-8AA7-2316-7E2C0CF37589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CA0DD262-4AF3-3E72-ECEB-5860A9E4D973}"/>
                </a:ext>
              </a:extLst>
            </p:cNvPr>
            <p:cNvSpPr/>
            <p:nvPr/>
          </p:nvSpPr>
          <p:spPr>
            <a:xfrm rot="10800000">
              <a:off x="6811942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C2EAA9E8-6CF6-38B1-1225-2C755756684B}"/>
                </a:ext>
              </a:extLst>
            </p:cNvPr>
            <p:cNvSpPr/>
            <p:nvPr/>
          </p:nvSpPr>
          <p:spPr>
            <a:xfrm rot="10800000">
              <a:off x="5597840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2E3B4213-C788-948F-82C1-AA73CCD2D7B5}"/>
              </a:ext>
            </a:extLst>
          </p:cNvPr>
          <p:cNvGrpSpPr/>
          <p:nvPr/>
        </p:nvGrpSpPr>
        <p:grpSpPr>
          <a:xfrm>
            <a:off x="8758768" y="4638809"/>
            <a:ext cx="3452362" cy="5800628"/>
            <a:chOff x="2821860" y="4613389"/>
            <a:chExt cx="3452362" cy="5800628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79ABE9F9-77BB-3670-897F-22A99DA7B9E2}"/>
                </a:ext>
              </a:extLst>
            </p:cNvPr>
            <p:cNvGrpSpPr/>
            <p:nvPr/>
          </p:nvGrpSpPr>
          <p:grpSpPr>
            <a:xfrm>
              <a:off x="2821860" y="4613389"/>
              <a:ext cx="3452362" cy="5800628"/>
              <a:chOff x="4267213" y="2854424"/>
              <a:chExt cx="3622538" cy="6086558"/>
            </a:xfrm>
            <a:solidFill>
              <a:schemeClr val="accent1"/>
            </a:solidFill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B065697B-53D9-6B0D-21D6-B84D22316FE4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F28AEE82-B7A6-8406-6210-B4DB85C1DE81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95CA13CB-B465-6354-F7F8-997F621222B6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072E32FB-69A8-D72E-0CA3-5844914CFC91}"/>
                </a:ext>
              </a:extLst>
            </p:cNvPr>
            <p:cNvSpPr/>
            <p:nvPr/>
          </p:nvSpPr>
          <p:spPr>
            <a:xfrm>
              <a:off x="425381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F39BCE4A-B670-D176-5964-E5BE1C091C80}"/>
                </a:ext>
              </a:extLst>
            </p:cNvPr>
            <p:cNvSpPr/>
            <p:nvPr/>
          </p:nvSpPr>
          <p:spPr>
            <a:xfrm>
              <a:off x="303971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68" name="Textbox 200">
            <a:extLst>
              <a:ext uri="{FF2B5EF4-FFF2-40B4-BE49-F238E27FC236}">
                <a16:creationId xmlns:a16="http://schemas.microsoft.com/office/drawing/2014/main" id="{43DA8F71-0B4F-0E02-5585-10DAFCEEA1FA}"/>
              </a:ext>
            </a:extLst>
          </p:cNvPr>
          <p:cNvSpPr txBox="1"/>
          <p:nvPr/>
        </p:nvSpPr>
        <p:spPr>
          <a:xfrm flipH="1">
            <a:off x="10164634" y="983718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580C253-C41E-3F15-CDF3-3F39B3AA5FCD}"/>
              </a:ext>
            </a:extLst>
          </p:cNvPr>
          <p:cNvGrpSpPr/>
          <p:nvPr/>
        </p:nvGrpSpPr>
        <p:grpSpPr>
          <a:xfrm>
            <a:off x="9557094" y="6173810"/>
            <a:ext cx="1855665" cy="1362936"/>
            <a:chOff x="4172017" y="11075973"/>
            <a:chExt cx="3497402" cy="1653243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27B506C2-E598-1487-49A6-4B65B5095399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71FE9E7A-10F0-6E99-4939-ABD344FAD532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AFA48D05-55BE-1690-61D9-2F1F1D4CF15B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3" name="Freeform 30">
            <a:extLst>
              <a:ext uri="{FF2B5EF4-FFF2-40B4-BE49-F238E27FC236}">
                <a16:creationId xmlns:a16="http://schemas.microsoft.com/office/drawing/2014/main" id="{2ADF8381-AB82-E523-44A6-8AAE2A94233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136841" y="5234491"/>
            <a:ext cx="695181" cy="697155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B179D27-E651-18BE-7D70-517B5D40AFA1}"/>
              </a:ext>
            </a:extLst>
          </p:cNvPr>
          <p:cNvSpPr/>
          <p:nvPr/>
        </p:nvSpPr>
        <p:spPr>
          <a:xfrm>
            <a:off x="9556105" y="1064389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75" name="Textbox 200">
            <a:extLst>
              <a:ext uri="{FF2B5EF4-FFF2-40B4-BE49-F238E27FC236}">
                <a16:creationId xmlns:a16="http://schemas.microsoft.com/office/drawing/2014/main" id="{EC254883-1EB6-FE7F-96ED-3ECE39F5B53D}"/>
              </a:ext>
            </a:extLst>
          </p:cNvPr>
          <p:cNvSpPr txBox="1"/>
          <p:nvPr/>
        </p:nvSpPr>
        <p:spPr>
          <a:xfrm flipH="1">
            <a:off x="12723753" y="579540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786C11D-36EF-C97C-58F6-AE96CA0BC3E4}"/>
              </a:ext>
            </a:extLst>
          </p:cNvPr>
          <p:cNvGrpSpPr/>
          <p:nvPr/>
        </p:nvGrpSpPr>
        <p:grpSpPr>
          <a:xfrm>
            <a:off x="12115223" y="9595671"/>
            <a:ext cx="1855665" cy="1362936"/>
            <a:chOff x="4172017" y="11075973"/>
            <a:chExt cx="3497402" cy="1653243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7A0C1BCE-13C4-71C5-5510-BE28752E1368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BE563838-8673-F2DD-C25B-8C74A83DB60D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40D95D17-D8DE-35A0-B67D-725378D82092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41B87F88-2CC2-5A13-9A0D-4F6E4B4DF2E0}"/>
              </a:ext>
            </a:extLst>
          </p:cNvPr>
          <p:cNvSpPr/>
          <p:nvPr/>
        </p:nvSpPr>
        <p:spPr>
          <a:xfrm>
            <a:off x="10273276" y="1174016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81" name="Textbox 200">
            <a:extLst>
              <a:ext uri="{FF2B5EF4-FFF2-40B4-BE49-F238E27FC236}">
                <a16:creationId xmlns:a16="http://schemas.microsoft.com/office/drawing/2014/main" id="{661D774A-1D26-32A3-27E2-CA26A2701D9F}"/>
              </a:ext>
            </a:extLst>
          </p:cNvPr>
          <p:cNvSpPr txBox="1"/>
          <p:nvPr/>
        </p:nvSpPr>
        <p:spPr>
          <a:xfrm flipH="1">
            <a:off x="15260607" y="983363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F4C9D6B7-95A9-E9EE-9DA0-512987F4466B}"/>
              </a:ext>
            </a:extLst>
          </p:cNvPr>
          <p:cNvGrpSpPr/>
          <p:nvPr/>
        </p:nvGrpSpPr>
        <p:grpSpPr>
          <a:xfrm>
            <a:off x="14653067" y="6173810"/>
            <a:ext cx="1855665" cy="1362936"/>
            <a:chOff x="4172017" y="11075973"/>
            <a:chExt cx="3497402" cy="1653243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33D766F5-0EBF-AEB6-C62D-99683F14500F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5F6C0B36-C7F5-EB1F-1AB8-6CE906C341B6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13BCC404-146E-A622-6348-D6B9036FDC5D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6" name="Oval 85">
            <a:extLst>
              <a:ext uri="{FF2B5EF4-FFF2-40B4-BE49-F238E27FC236}">
                <a16:creationId xmlns:a16="http://schemas.microsoft.com/office/drawing/2014/main" id="{71172F11-9448-5E47-8D5E-BB9CDC1E9FCC}"/>
              </a:ext>
            </a:extLst>
          </p:cNvPr>
          <p:cNvSpPr/>
          <p:nvPr/>
        </p:nvSpPr>
        <p:spPr>
          <a:xfrm>
            <a:off x="14652078" y="1064389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87" name="Textbox 200">
            <a:extLst>
              <a:ext uri="{FF2B5EF4-FFF2-40B4-BE49-F238E27FC236}">
                <a16:creationId xmlns:a16="http://schemas.microsoft.com/office/drawing/2014/main" id="{2484F815-2878-F36D-D3C1-721B489FB286}"/>
              </a:ext>
            </a:extLst>
          </p:cNvPr>
          <p:cNvSpPr txBox="1"/>
          <p:nvPr/>
        </p:nvSpPr>
        <p:spPr>
          <a:xfrm flipH="1">
            <a:off x="17819727" y="579185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A5DF1754-B180-26F7-ADF2-D199079DF0F8}"/>
              </a:ext>
            </a:extLst>
          </p:cNvPr>
          <p:cNvGrpSpPr/>
          <p:nvPr/>
        </p:nvGrpSpPr>
        <p:grpSpPr>
          <a:xfrm>
            <a:off x="17211196" y="9595671"/>
            <a:ext cx="1855665" cy="1362936"/>
            <a:chOff x="4172017" y="11075973"/>
            <a:chExt cx="3497402" cy="1653243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3DF9EB55-1686-F692-F72A-854324B5931E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BAA3C446-C39F-81DC-93FB-D3D70A2511BC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B97FA9B1-20B3-040C-ED95-54226AC8F85B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2" name="Oval 91">
            <a:extLst>
              <a:ext uri="{FF2B5EF4-FFF2-40B4-BE49-F238E27FC236}">
                <a16:creationId xmlns:a16="http://schemas.microsoft.com/office/drawing/2014/main" id="{807086AE-6F34-B85A-E69E-2CC41110F98B}"/>
              </a:ext>
            </a:extLst>
          </p:cNvPr>
          <p:cNvSpPr/>
          <p:nvPr/>
        </p:nvSpPr>
        <p:spPr>
          <a:xfrm>
            <a:off x="15369249" y="1174016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93" name="Textbox 200">
            <a:extLst>
              <a:ext uri="{FF2B5EF4-FFF2-40B4-BE49-F238E27FC236}">
                <a16:creationId xmlns:a16="http://schemas.microsoft.com/office/drawing/2014/main" id="{6B1B85AB-55C9-4691-28AE-A6C9DAA39117}"/>
              </a:ext>
            </a:extLst>
          </p:cNvPr>
          <p:cNvSpPr txBox="1"/>
          <p:nvPr/>
        </p:nvSpPr>
        <p:spPr>
          <a:xfrm flipH="1">
            <a:off x="20356582" y="983363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05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511E9763-6AA2-0E4F-1916-8B5F7A62DCEA}"/>
              </a:ext>
            </a:extLst>
          </p:cNvPr>
          <p:cNvGrpSpPr/>
          <p:nvPr/>
        </p:nvGrpSpPr>
        <p:grpSpPr>
          <a:xfrm>
            <a:off x="19749041" y="6173810"/>
            <a:ext cx="1855665" cy="1362936"/>
            <a:chOff x="4172017" y="11075973"/>
            <a:chExt cx="3497402" cy="1653243"/>
          </a:xfrm>
        </p:grpSpPr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9808ADD4-E257-BDF9-1004-61850D8E5721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85C7AC39-185F-8364-1B3E-3CFC3130E90B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C039F5DD-DD27-111F-02D2-9B93BA1DE74D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11DECFA1-4233-511F-B3EF-BFCC615DA5A8}"/>
              </a:ext>
            </a:extLst>
          </p:cNvPr>
          <p:cNvSpPr/>
          <p:nvPr/>
        </p:nvSpPr>
        <p:spPr>
          <a:xfrm>
            <a:off x="19748052" y="1064389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grpSp>
        <p:nvGrpSpPr>
          <p:cNvPr id="99" name="Group 3">
            <a:extLst>
              <a:ext uri="{FF2B5EF4-FFF2-40B4-BE49-F238E27FC236}">
                <a16:creationId xmlns:a16="http://schemas.microsoft.com/office/drawing/2014/main" id="{43B289FF-F0EB-C92A-4D44-AE8C10C424A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671265" y="8729469"/>
            <a:ext cx="743581" cy="653798"/>
            <a:chOff x="13170382" y="2534875"/>
            <a:chExt cx="511807" cy="450613"/>
          </a:xfrm>
          <a:solidFill>
            <a:schemeClr val="tx2"/>
          </a:solidFill>
        </p:grpSpPr>
        <p:sp>
          <p:nvSpPr>
            <p:cNvPr id="100" name="Freeform 21">
              <a:extLst>
                <a:ext uri="{FF2B5EF4-FFF2-40B4-BE49-F238E27FC236}">
                  <a16:creationId xmlns:a16="http://schemas.microsoft.com/office/drawing/2014/main" id="{F081E19A-9C5A-6C90-B85C-DBFAA81740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8470" y="2872835"/>
              <a:ext cx="283719" cy="111262"/>
            </a:xfrm>
            <a:custGeom>
              <a:avLst/>
              <a:gdLst>
                <a:gd name="T0" fmla="*/ 110842 w 901"/>
                <a:gd name="T1" fmla="*/ 0 h 352"/>
                <a:gd name="T2" fmla="*/ 0 w 901"/>
                <a:gd name="T3" fmla="*/ 110946 h 352"/>
                <a:gd name="T4" fmla="*/ 283404 w 901"/>
                <a:gd name="T5" fmla="*/ 110946 h 352"/>
                <a:gd name="T6" fmla="*/ 283404 w 901"/>
                <a:gd name="T7" fmla="*/ 0 h 352"/>
                <a:gd name="T8" fmla="*/ 110842 w 901"/>
                <a:gd name="T9" fmla="*/ 0 h 3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1" h="352">
                  <a:moveTo>
                    <a:pt x="352" y="0"/>
                  </a:moveTo>
                  <a:lnTo>
                    <a:pt x="0" y="351"/>
                  </a:lnTo>
                  <a:lnTo>
                    <a:pt x="900" y="351"/>
                  </a:lnTo>
                  <a:lnTo>
                    <a:pt x="900" y="0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1" name="Freeform 22">
              <a:extLst>
                <a:ext uri="{FF2B5EF4-FFF2-40B4-BE49-F238E27FC236}">
                  <a16:creationId xmlns:a16="http://schemas.microsoft.com/office/drawing/2014/main" id="{116D1D0A-4A46-3A4A-75B0-F0CCAC0E62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0382" y="2625277"/>
              <a:ext cx="360212" cy="360211"/>
            </a:xfrm>
            <a:custGeom>
              <a:avLst/>
              <a:gdLst>
                <a:gd name="T0" fmla="*/ 256347 w 1141"/>
                <a:gd name="T1" fmla="*/ 0 h 1141"/>
                <a:gd name="T2" fmla="*/ 0 w 1141"/>
                <a:gd name="T3" fmla="*/ 256031 h 1141"/>
                <a:gd name="T4" fmla="*/ 0 w 1141"/>
                <a:gd name="T5" fmla="*/ 359895 h 1141"/>
                <a:gd name="T6" fmla="*/ 110810 w 1141"/>
                <a:gd name="T7" fmla="*/ 359895 h 1141"/>
                <a:gd name="T8" fmla="*/ 359896 w 1141"/>
                <a:gd name="T9" fmla="*/ 103549 h 1141"/>
                <a:gd name="T10" fmla="*/ 256347 w 1141"/>
                <a:gd name="T11" fmla="*/ 0 h 1141"/>
                <a:gd name="T12" fmla="*/ 83029 w 1141"/>
                <a:gd name="T13" fmla="*/ 304648 h 1141"/>
                <a:gd name="T14" fmla="*/ 55247 w 1141"/>
                <a:gd name="T15" fmla="*/ 304648 h 1141"/>
                <a:gd name="T16" fmla="*/ 55247 w 1141"/>
                <a:gd name="T17" fmla="*/ 276867 h 1141"/>
                <a:gd name="T18" fmla="*/ 256347 w 1141"/>
                <a:gd name="T19" fmla="*/ 83028 h 1141"/>
                <a:gd name="T20" fmla="*/ 283813 w 1141"/>
                <a:gd name="T21" fmla="*/ 103549 h 1141"/>
                <a:gd name="T22" fmla="*/ 83029 w 1141"/>
                <a:gd name="T23" fmla="*/ 304648 h 1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1" h="1141">
                  <a:moveTo>
                    <a:pt x="812" y="0"/>
                  </a:moveTo>
                  <a:lnTo>
                    <a:pt x="0" y="811"/>
                  </a:lnTo>
                  <a:lnTo>
                    <a:pt x="0" y="1140"/>
                  </a:lnTo>
                  <a:lnTo>
                    <a:pt x="351" y="1140"/>
                  </a:lnTo>
                  <a:lnTo>
                    <a:pt x="1140" y="328"/>
                  </a:lnTo>
                  <a:lnTo>
                    <a:pt x="812" y="0"/>
                  </a:lnTo>
                  <a:close/>
                  <a:moveTo>
                    <a:pt x="263" y="965"/>
                  </a:moveTo>
                  <a:lnTo>
                    <a:pt x="175" y="965"/>
                  </a:lnTo>
                  <a:lnTo>
                    <a:pt x="175" y="877"/>
                  </a:lnTo>
                  <a:lnTo>
                    <a:pt x="812" y="263"/>
                  </a:lnTo>
                  <a:lnTo>
                    <a:pt x="899" y="328"/>
                  </a:lnTo>
                  <a:lnTo>
                    <a:pt x="263" y="9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2" name="Freeform 23">
              <a:extLst>
                <a:ext uri="{FF2B5EF4-FFF2-40B4-BE49-F238E27FC236}">
                  <a16:creationId xmlns:a16="http://schemas.microsoft.com/office/drawing/2014/main" id="{B420697E-A190-E24C-A4BF-A0194A056E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1055" y="2534875"/>
              <a:ext cx="166894" cy="166894"/>
            </a:xfrm>
            <a:custGeom>
              <a:avLst/>
              <a:gdLst>
                <a:gd name="T0" fmla="*/ 152354 w 528"/>
                <a:gd name="T1" fmla="*/ 118124 h 527"/>
                <a:gd name="T2" fmla="*/ 152354 w 528"/>
                <a:gd name="T3" fmla="*/ 118124 h 527"/>
                <a:gd name="T4" fmla="*/ 152354 w 528"/>
                <a:gd name="T5" fmla="*/ 76322 h 527"/>
                <a:gd name="T6" fmla="*/ 90085 w 528"/>
                <a:gd name="T7" fmla="*/ 6967 h 527"/>
                <a:gd name="T8" fmla="*/ 69223 w 528"/>
                <a:gd name="T9" fmla="*/ 0 h 527"/>
                <a:gd name="T10" fmla="*/ 48677 w 528"/>
                <a:gd name="T11" fmla="*/ 6967 h 527"/>
                <a:gd name="T12" fmla="*/ 0 w 528"/>
                <a:gd name="T13" fmla="*/ 62704 h 527"/>
                <a:gd name="T14" fmla="*/ 103993 w 528"/>
                <a:gd name="T15" fmla="*/ 166577 h 527"/>
                <a:gd name="T16" fmla="*/ 152354 w 528"/>
                <a:gd name="T17" fmla="*/ 118124 h 5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8" h="527">
                  <a:moveTo>
                    <a:pt x="482" y="373"/>
                  </a:moveTo>
                  <a:lnTo>
                    <a:pt x="482" y="373"/>
                  </a:lnTo>
                  <a:cubicBezTo>
                    <a:pt x="527" y="329"/>
                    <a:pt x="527" y="263"/>
                    <a:pt x="482" y="24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63" y="22"/>
                    <a:pt x="242" y="0"/>
                    <a:pt x="219" y="0"/>
                  </a:cubicBezTo>
                  <a:cubicBezTo>
                    <a:pt x="197" y="0"/>
                    <a:pt x="176" y="22"/>
                    <a:pt x="154" y="2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29" y="526"/>
                    <a:pt x="329" y="526"/>
                    <a:pt x="329" y="526"/>
                  </a:cubicBezTo>
                  <a:lnTo>
                    <a:pt x="482" y="37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03" name="Freeform 39">
            <a:extLst>
              <a:ext uri="{FF2B5EF4-FFF2-40B4-BE49-F238E27FC236}">
                <a16:creationId xmlns:a16="http://schemas.microsoft.com/office/drawing/2014/main" id="{EF2F12AB-3A3B-FB8F-DBD7-8AD7D641654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404536" y="5257407"/>
            <a:ext cx="544675" cy="706546"/>
          </a:xfrm>
          <a:custGeom>
            <a:avLst/>
            <a:gdLst>
              <a:gd name="T0" fmla="*/ 394665 w 1251"/>
              <a:gd name="T1" fmla="*/ 0 h 1624"/>
              <a:gd name="T2" fmla="*/ 394665 w 1251"/>
              <a:gd name="T3" fmla="*/ 0 h 1624"/>
              <a:gd name="T4" fmla="*/ 394665 w 1251"/>
              <a:gd name="T5" fmla="*/ 62085 h 1624"/>
              <a:gd name="T6" fmla="*/ 0 w 1251"/>
              <a:gd name="T7" fmla="*/ 62085 h 1624"/>
              <a:gd name="T8" fmla="*/ 0 w 1251"/>
              <a:gd name="T9" fmla="*/ 0 h 1624"/>
              <a:gd name="T10" fmla="*/ 394665 w 1251"/>
              <a:gd name="T11" fmla="*/ 0 h 1624"/>
              <a:gd name="T12" fmla="*/ 200806 w 1251"/>
              <a:gd name="T13" fmla="*/ 117237 h 1624"/>
              <a:gd name="T14" fmla="*/ 200806 w 1251"/>
              <a:gd name="T15" fmla="*/ 117237 h 1624"/>
              <a:gd name="T16" fmla="*/ 0 w 1251"/>
              <a:gd name="T17" fmla="*/ 310740 h 1624"/>
              <a:gd name="T18" fmla="*/ 200806 w 1251"/>
              <a:gd name="T19" fmla="*/ 511492 h 1624"/>
              <a:gd name="T20" fmla="*/ 394665 w 1251"/>
              <a:gd name="T21" fmla="*/ 310740 h 1624"/>
              <a:gd name="T22" fmla="*/ 200806 w 1251"/>
              <a:gd name="T23" fmla="*/ 117237 h 1624"/>
              <a:gd name="T24" fmla="*/ 200806 w 1251"/>
              <a:gd name="T25" fmla="*/ 442158 h 1624"/>
              <a:gd name="T26" fmla="*/ 200806 w 1251"/>
              <a:gd name="T27" fmla="*/ 442158 h 1624"/>
              <a:gd name="T28" fmla="*/ 76091 w 1251"/>
              <a:gd name="T29" fmla="*/ 310740 h 1624"/>
              <a:gd name="T30" fmla="*/ 200806 w 1251"/>
              <a:gd name="T31" fmla="*/ 186570 h 1624"/>
              <a:gd name="T32" fmla="*/ 325520 w 1251"/>
              <a:gd name="T33" fmla="*/ 310740 h 1624"/>
              <a:gd name="T34" fmla="*/ 200806 w 1251"/>
              <a:gd name="T35" fmla="*/ 442158 h 162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251" h="1624">
                <a:moveTo>
                  <a:pt x="1250" y="0"/>
                </a:moveTo>
                <a:lnTo>
                  <a:pt x="1250" y="0"/>
                </a:lnTo>
                <a:cubicBezTo>
                  <a:pt x="1250" y="197"/>
                  <a:pt x="1250" y="197"/>
                  <a:pt x="1250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0"/>
                  <a:pt x="0" y="0"/>
                  <a:pt x="0" y="0"/>
                </a:cubicBezTo>
                <a:lnTo>
                  <a:pt x="1250" y="0"/>
                </a:lnTo>
                <a:close/>
                <a:moveTo>
                  <a:pt x="636" y="372"/>
                </a:moveTo>
                <a:lnTo>
                  <a:pt x="636" y="372"/>
                </a:lnTo>
                <a:cubicBezTo>
                  <a:pt x="285" y="372"/>
                  <a:pt x="0" y="635"/>
                  <a:pt x="0" y="986"/>
                </a:cubicBezTo>
                <a:cubicBezTo>
                  <a:pt x="0" y="1337"/>
                  <a:pt x="285" y="1623"/>
                  <a:pt x="636" y="1623"/>
                </a:cubicBezTo>
                <a:cubicBezTo>
                  <a:pt x="986" y="1623"/>
                  <a:pt x="1250" y="1337"/>
                  <a:pt x="1250" y="986"/>
                </a:cubicBezTo>
                <a:cubicBezTo>
                  <a:pt x="1250" y="635"/>
                  <a:pt x="986" y="372"/>
                  <a:pt x="636" y="372"/>
                </a:cubicBezTo>
                <a:close/>
                <a:moveTo>
                  <a:pt x="636" y="1403"/>
                </a:moveTo>
                <a:lnTo>
                  <a:pt x="636" y="1403"/>
                </a:lnTo>
                <a:cubicBezTo>
                  <a:pt x="417" y="1403"/>
                  <a:pt x="241" y="1206"/>
                  <a:pt x="241" y="986"/>
                </a:cubicBezTo>
                <a:cubicBezTo>
                  <a:pt x="241" y="767"/>
                  <a:pt x="417" y="592"/>
                  <a:pt x="636" y="592"/>
                </a:cubicBezTo>
                <a:cubicBezTo>
                  <a:pt x="855" y="592"/>
                  <a:pt x="1031" y="767"/>
                  <a:pt x="1031" y="986"/>
                </a:cubicBezTo>
                <a:cubicBezTo>
                  <a:pt x="1031" y="1206"/>
                  <a:pt x="855" y="1403"/>
                  <a:pt x="636" y="14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104" name="Freeform 26">
            <a:extLst>
              <a:ext uri="{FF2B5EF4-FFF2-40B4-BE49-F238E27FC236}">
                <a16:creationId xmlns:a16="http://schemas.microsoft.com/office/drawing/2014/main" id="{56AC8905-584C-AFCF-3C29-3880E6B0AD2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793121" y="8775189"/>
            <a:ext cx="640114" cy="64011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5" name="Freeform 62">
            <a:extLst>
              <a:ext uri="{FF2B5EF4-FFF2-40B4-BE49-F238E27FC236}">
                <a16:creationId xmlns:a16="http://schemas.microsoft.com/office/drawing/2014/main" id="{59D4D5F6-9FCA-513C-003F-C06B946034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132617" y="5351419"/>
            <a:ext cx="896565" cy="706546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87C73B90-C3C9-39EC-A6CD-1F3EC114F17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49" name="!!MainTitle1">
            <a:extLst>
              <a:ext uri="{FF2B5EF4-FFF2-40B4-BE49-F238E27FC236}">
                <a16:creationId xmlns:a16="http://schemas.microsoft.com/office/drawing/2014/main" id="{46499DE6-B2F1-6941-7600-B59815F44E0D}"/>
              </a:ext>
            </a:extLst>
          </p:cNvPr>
          <p:cNvSpPr txBox="1"/>
          <p:nvPr/>
        </p:nvSpPr>
        <p:spPr>
          <a:xfrm>
            <a:off x="1253272" y="1037172"/>
            <a:ext cx="959910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Balloon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0" name="!!SubTitle">
            <a:extLst>
              <a:ext uri="{FF2B5EF4-FFF2-40B4-BE49-F238E27FC236}">
                <a16:creationId xmlns:a16="http://schemas.microsoft.com/office/drawing/2014/main" id="{7EAC25BD-A37B-003B-7BF1-28E686E25086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1" name="!!SubTitle">
            <a:extLst>
              <a:ext uri="{FF2B5EF4-FFF2-40B4-BE49-F238E27FC236}">
                <a16:creationId xmlns:a16="http://schemas.microsoft.com/office/drawing/2014/main" id="{D3A0E4D8-7BC6-538B-00B8-25F9172CCC7B}"/>
              </a:ext>
            </a:extLst>
          </p:cNvPr>
          <p:cNvSpPr txBox="1"/>
          <p:nvPr/>
        </p:nvSpPr>
        <p:spPr>
          <a:xfrm>
            <a:off x="2483152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porttitor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congu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Pellentesque habitant morbi </a:t>
            </a:r>
            <a:r>
              <a:rPr lang="en-US" sz="25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tristique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senectus</a:t>
            </a:r>
            <a:endParaRPr lang="en-US" sz="25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bg2">
                  <a:lumMod val="25000"/>
                  <a:lumOff val="75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7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8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1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4" dur="500"/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7" dur="500"/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15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/>
          <p:bldP spid="73" grpId="0" animBg="1"/>
          <p:bldP spid="74" grpId="0" animBg="1"/>
          <p:bldP spid="75" grpId="0"/>
          <p:bldP spid="80" grpId="0" animBg="1"/>
          <p:bldP spid="81" grpId="0"/>
          <p:bldP spid="86" grpId="0" animBg="1"/>
          <p:bldP spid="87" grpId="0"/>
          <p:bldP spid="92" grpId="0" animBg="1"/>
          <p:bldP spid="93" grpId="0"/>
          <p:bldP spid="98" grpId="0" animBg="1"/>
          <p:bldP spid="103" grpId="0" animBg="1"/>
          <p:bldP spid="104" grpId="0" animBg="1"/>
          <p:bldP spid="105" grpId="0" animBg="1"/>
          <p:bldP spid="149" grpId="0"/>
          <p:bldP spid="150" grpId="0"/>
          <p:bldP spid="151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1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4" dur="500"/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7" dur="500"/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15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/>
          <p:bldP spid="73" grpId="0" animBg="1"/>
          <p:bldP spid="74" grpId="0" animBg="1"/>
          <p:bldP spid="75" grpId="0"/>
          <p:bldP spid="80" grpId="0" animBg="1"/>
          <p:bldP spid="81" grpId="0"/>
          <p:bldP spid="86" grpId="0" animBg="1"/>
          <p:bldP spid="87" grpId="0"/>
          <p:bldP spid="92" grpId="0" animBg="1"/>
          <p:bldP spid="93" grpId="0"/>
          <p:bldP spid="98" grpId="0" animBg="1"/>
          <p:bldP spid="103" grpId="0" animBg="1"/>
          <p:bldP spid="104" grpId="0" animBg="1"/>
          <p:bldP spid="105" grpId="0" animBg="1"/>
          <p:bldP spid="149" grpId="0"/>
          <p:bldP spid="150" grpId="0"/>
          <p:bldP spid="151" grpId="0" uiExpand="1" build="p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roup 189">
            <a:extLst>
              <a:ext uri="{FF2B5EF4-FFF2-40B4-BE49-F238E27FC236}">
                <a16:creationId xmlns:a16="http://schemas.microsoft.com/office/drawing/2014/main" id="{CBF874DE-8DE3-2819-BCDE-436F409ED708}"/>
              </a:ext>
            </a:extLst>
          </p:cNvPr>
          <p:cNvGrpSpPr/>
          <p:nvPr/>
        </p:nvGrpSpPr>
        <p:grpSpPr>
          <a:xfrm>
            <a:off x="18950716" y="4638809"/>
            <a:ext cx="3452362" cy="5800628"/>
            <a:chOff x="13013808" y="4613389"/>
            <a:chExt cx="3452362" cy="5800628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705112F5-73C1-C971-9F5A-945CCE7186A5}"/>
                </a:ext>
              </a:extLst>
            </p:cNvPr>
            <p:cNvGrpSpPr/>
            <p:nvPr/>
          </p:nvGrpSpPr>
          <p:grpSpPr>
            <a:xfrm>
              <a:off x="13013808" y="4613389"/>
              <a:ext cx="3452362" cy="5800628"/>
              <a:chOff x="4267213" y="2854424"/>
              <a:chExt cx="3622538" cy="6086558"/>
            </a:xfrm>
            <a:solidFill>
              <a:schemeClr val="accent5"/>
            </a:solidFill>
          </p:grpSpPr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251E1A67-6551-24C0-3BA9-06655723A16C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288CE642-25AB-5975-1F2B-B8E514FD0A00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49C88F80-E597-EFE8-020C-7578EBDCFB82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9B303596-6E4B-EC75-0B76-8937E5590569}"/>
                </a:ext>
              </a:extLst>
            </p:cNvPr>
            <p:cNvSpPr/>
            <p:nvPr/>
          </p:nvSpPr>
          <p:spPr>
            <a:xfrm>
              <a:off x="14445760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22EE9833-D709-7315-66D1-9846C99CC183}"/>
                </a:ext>
              </a:extLst>
            </p:cNvPr>
            <p:cNvSpPr/>
            <p:nvPr/>
          </p:nvSpPr>
          <p:spPr>
            <a:xfrm>
              <a:off x="13231657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86EAA9E3-4C51-532A-F55E-4368CB831453}"/>
              </a:ext>
            </a:extLst>
          </p:cNvPr>
          <p:cNvGrpSpPr/>
          <p:nvPr/>
        </p:nvGrpSpPr>
        <p:grpSpPr>
          <a:xfrm>
            <a:off x="13854741" y="4638809"/>
            <a:ext cx="3452362" cy="5800628"/>
            <a:chOff x="7917833" y="4613389"/>
            <a:chExt cx="3452362" cy="5800628"/>
          </a:xfrm>
        </p:grpSpPr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FF08C21A-B316-6A1C-29B1-0F5F91DEF2AA}"/>
                </a:ext>
              </a:extLst>
            </p:cNvPr>
            <p:cNvGrpSpPr/>
            <p:nvPr/>
          </p:nvGrpSpPr>
          <p:grpSpPr>
            <a:xfrm>
              <a:off x="7917833" y="4613389"/>
              <a:ext cx="3452362" cy="5800628"/>
              <a:chOff x="4267213" y="2854424"/>
              <a:chExt cx="3622538" cy="6086558"/>
            </a:xfrm>
            <a:solidFill>
              <a:schemeClr val="accent3"/>
            </a:solidFill>
          </p:grpSpPr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CB223271-7472-E89F-A1C3-8E6375E4AE19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4FAE0649-9658-9CD6-22F8-C8BDCB651F6F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1AFF048E-2952-0588-82DD-1D1407DB7EDC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20E61903-AE31-E46A-56EE-F90D85EB4C9C}"/>
                </a:ext>
              </a:extLst>
            </p:cNvPr>
            <p:cNvSpPr/>
            <p:nvPr/>
          </p:nvSpPr>
          <p:spPr>
            <a:xfrm>
              <a:off x="9349785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956D1D68-FE6F-C571-57BA-284A15007C9E}"/>
                </a:ext>
              </a:extLst>
            </p:cNvPr>
            <p:cNvSpPr/>
            <p:nvPr/>
          </p:nvSpPr>
          <p:spPr>
            <a:xfrm>
              <a:off x="8135683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52F4D99A-469C-61D0-4156-429718962D21}"/>
              </a:ext>
            </a:extLst>
          </p:cNvPr>
          <p:cNvGrpSpPr/>
          <p:nvPr/>
        </p:nvGrpSpPr>
        <p:grpSpPr>
          <a:xfrm>
            <a:off x="16412825" y="5721127"/>
            <a:ext cx="3452362" cy="5800629"/>
            <a:chOff x="10475917" y="5695707"/>
            <a:chExt cx="3452362" cy="5800629"/>
          </a:xfrm>
        </p:grpSpPr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D7D31740-8A83-F429-0DF3-B99852BF9247}"/>
                </a:ext>
              </a:extLst>
            </p:cNvPr>
            <p:cNvGrpSpPr/>
            <p:nvPr/>
          </p:nvGrpSpPr>
          <p:grpSpPr>
            <a:xfrm rot="10800000">
              <a:off x="10475917" y="5695707"/>
              <a:ext cx="3452362" cy="5800629"/>
              <a:chOff x="4267213" y="2854424"/>
              <a:chExt cx="3622538" cy="6086558"/>
            </a:xfrm>
            <a:solidFill>
              <a:schemeClr val="accent4"/>
            </a:solidFill>
          </p:grpSpPr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4D484500-C545-0556-8F2B-CF02A082D3BE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008D1DDE-6920-60E8-19A1-AF4E6FC3CE1C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74E7D309-BDB7-9B71-CCED-6DDED9D74B0C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92D181E2-8835-72AD-6257-A0B82E9C19C3}"/>
                </a:ext>
              </a:extLst>
            </p:cNvPr>
            <p:cNvSpPr/>
            <p:nvPr/>
          </p:nvSpPr>
          <p:spPr>
            <a:xfrm rot="10800000">
              <a:off x="11907916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DBCDD642-7CD1-3F29-B079-EE773E79483B}"/>
                </a:ext>
              </a:extLst>
            </p:cNvPr>
            <p:cNvSpPr/>
            <p:nvPr/>
          </p:nvSpPr>
          <p:spPr>
            <a:xfrm rot="10800000">
              <a:off x="10693813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F31C7237-7F7F-B837-9B03-121AFED78B26}"/>
              </a:ext>
            </a:extLst>
          </p:cNvPr>
          <p:cNvGrpSpPr/>
          <p:nvPr/>
        </p:nvGrpSpPr>
        <p:grpSpPr>
          <a:xfrm>
            <a:off x="11316852" y="5721127"/>
            <a:ext cx="3452362" cy="5800629"/>
            <a:chOff x="5379944" y="5695707"/>
            <a:chExt cx="3452362" cy="5800629"/>
          </a:xfrm>
        </p:grpSpPr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D1ECE181-DD58-8C7E-47AC-41F8B8F10650}"/>
                </a:ext>
              </a:extLst>
            </p:cNvPr>
            <p:cNvGrpSpPr/>
            <p:nvPr/>
          </p:nvGrpSpPr>
          <p:grpSpPr>
            <a:xfrm rot="10800000">
              <a:off x="5379944" y="5695707"/>
              <a:ext cx="3452362" cy="5800629"/>
              <a:chOff x="4267213" y="2854424"/>
              <a:chExt cx="3622538" cy="6086558"/>
            </a:xfrm>
            <a:solidFill>
              <a:schemeClr val="accent2"/>
            </a:solidFill>
          </p:grpSpPr>
          <p:sp>
            <p:nvSpPr>
              <p:cNvPr id="215" name="Freeform: Shape 214">
                <a:extLst>
                  <a:ext uri="{FF2B5EF4-FFF2-40B4-BE49-F238E27FC236}">
                    <a16:creationId xmlns:a16="http://schemas.microsoft.com/office/drawing/2014/main" id="{0B4BFB0E-5CFA-CFF9-41A1-E32DE7603625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6" name="Freeform: Shape 215">
                <a:extLst>
                  <a:ext uri="{FF2B5EF4-FFF2-40B4-BE49-F238E27FC236}">
                    <a16:creationId xmlns:a16="http://schemas.microsoft.com/office/drawing/2014/main" id="{934B52AA-29BF-B94A-1A6A-511DD15A1E31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7" name="Freeform: Shape 216">
                <a:extLst>
                  <a:ext uri="{FF2B5EF4-FFF2-40B4-BE49-F238E27FC236}">
                    <a16:creationId xmlns:a16="http://schemas.microsoft.com/office/drawing/2014/main" id="{6E614739-1C11-64EF-B8AC-847D68754645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AAB563F7-32C0-8228-F43C-B505F58E8A87}"/>
                </a:ext>
              </a:extLst>
            </p:cNvPr>
            <p:cNvSpPr/>
            <p:nvPr/>
          </p:nvSpPr>
          <p:spPr>
            <a:xfrm rot="10800000">
              <a:off x="6811942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14" name="Oval 213">
              <a:extLst>
                <a:ext uri="{FF2B5EF4-FFF2-40B4-BE49-F238E27FC236}">
                  <a16:creationId xmlns:a16="http://schemas.microsoft.com/office/drawing/2014/main" id="{6D40A1EA-CE3C-F78E-D90D-BD51A1338266}"/>
                </a:ext>
              </a:extLst>
            </p:cNvPr>
            <p:cNvSpPr/>
            <p:nvPr/>
          </p:nvSpPr>
          <p:spPr>
            <a:xfrm rot="10800000">
              <a:off x="5597840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65DD103C-8F80-B13B-7E81-038BC5037494}"/>
              </a:ext>
            </a:extLst>
          </p:cNvPr>
          <p:cNvGrpSpPr/>
          <p:nvPr/>
        </p:nvGrpSpPr>
        <p:grpSpPr>
          <a:xfrm>
            <a:off x="8758768" y="4638809"/>
            <a:ext cx="3452362" cy="5800628"/>
            <a:chOff x="2821860" y="4613389"/>
            <a:chExt cx="3452362" cy="5800628"/>
          </a:xfrm>
        </p:grpSpPr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B030809C-0505-8752-413A-48EB215FDCBA}"/>
                </a:ext>
              </a:extLst>
            </p:cNvPr>
            <p:cNvGrpSpPr/>
            <p:nvPr/>
          </p:nvGrpSpPr>
          <p:grpSpPr>
            <a:xfrm>
              <a:off x="2821860" y="4613389"/>
              <a:ext cx="3452362" cy="5800628"/>
              <a:chOff x="4267213" y="2854424"/>
              <a:chExt cx="3622538" cy="6086558"/>
            </a:xfrm>
            <a:solidFill>
              <a:schemeClr val="accent1"/>
            </a:solidFill>
          </p:grpSpPr>
          <p:sp>
            <p:nvSpPr>
              <p:cNvPr id="222" name="Freeform: Shape 221">
                <a:extLst>
                  <a:ext uri="{FF2B5EF4-FFF2-40B4-BE49-F238E27FC236}">
                    <a16:creationId xmlns:a16="http://schemas.microsoft.com/office/drawing/2014/main" id="{A6C7901E-057A-1DE9-A967-11A5DFC80994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3" name="Freeform: Shape 222">
                <a:extLst>
                  <a:ext uri="{FF2B5EF4-FFF2-40B4-BE49-F238E27FC236}">
                    <a16:creationId xmlns:a16="http://schemas.microsoft.com/office/drawing/2014/main" id="{E2ABD77E-C311-FBD3-EBD3-4E91A1196CA2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4" name="Freeform: Shape 223">
                <a:extLst>
                  <a:ext uri="{FF2B5EF4-FFF2-40B4-BE49-F238E27FC236}">
                    <a16:creationId xmlns:a16="http://schemas.microsoft.com/office/drawing/2014/main" id="{75334505-3A82-CDF1-6949-43B1275A82F6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20" name="Oval 219">
              <a:extLst>
                <a:ext uri="{FF2B5EF4-FFF2-40B4-BE49-F238E27FC236}">
                  <a16:creationId xmlns:a16="http://schemas.microsoft.com/office/drawing/2014/main" id="{98CE8BCA-7B67-364B-E9DE-DE294261D532}"/>
                </a:ext>
              </a:extLst>
            </p:cNvPr>
            <p:cNvSpPr/>
            <p:nvPr/>
          </p:nvSpPr>
          <p:spPr>
            <a:xfrm>
              <a:off x="425381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21DE4617-0032-51B8-6A69-FE06579A4EB6}"/>
                </a:ext>
              </a:extLst>
            </p:cNvPr>
            <p:cNvSpPr/>
            <p:nvPr/>
          </p:nvSpPr>
          <p:spPr>
            <a:xfrm>
              <a:off x="303971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26" name="Textbox 200">
            <a:extLst>
              <a:ext uri="{FF2B5EF4-FFF2-40B4-BE49-F238E27FC236}">
                <a16:creationId xmlns:a16="http://schemas.microsoft.com/office/drawing/2014/main" id="{919EA47F-B926-59D3-1AFE-EE6EFD720651}"/>
              </a:ext>
            </a:extLst>
          </p:cNvPr>
          <p:cNvSpPr txBox="1"/>
          <p:nvPr/>
        </p:nvSpPr>
        <p:spPr>
          <a:xfrm flipH="1">
            <a:off x="10164634" y="983718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27" name="Group 226">
            <a:extLst>
              <a:ext uri="{FF2B5EF4-FFF2-40B4-BE49-F238E27FC236}">
                <a16:creationId xmlns:a16="http://schemas.microsoft.com/office/drawing/2014/main" id="{BC822B73-FC36-C1EE-F48E-5ADF98102BC6}"/>
              </a:ext>
            </a:extLst>
          </p:cNvPr>
          <p:cNvGrpSpPr/>
          <p:nvPr/>
        </p:nvGrpSpPr>
        <p:grpSpPr>
          <a:xfrm>
            <a:off x="9557094" y="6173810"/>
            <a:ext cx="1855665" cy="1362936"/>
            <a:chOff x="4172017" y="11075973"/>
            <a:chExt cx="3497402" cy="1653243"/>
          </a:xfrm>
        </p:grpSpPr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9791A3BF-A3FE-1E2A-A4ED-958CAC4375C0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9" name="Textbox 200">
              <a:extLst>
                <a:ext uri="{FF2B5EF4-FFF2-40B4-BE49-F238E27FC236}">
                  <a16:creationId xmlns:a16="http://schemas.microsoft.com/office/drawing/2014/main" id="{545D1A37-5376-3EAE-84E5-BF604DC93AA6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44D6B11B-4FD0-5E68-0B5B-58F1FB571DE9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1" name="Freeform 30">
            <a:extLst>
              <a:ext uri="{FF2B5EF4-FFF2-40B4-BE49-F238E27FC236}">
                <a16:creationId xmlns:a16="http://schemas.microsoft.com/office/drawing/2014/main" id="{3FA0702D-8029-D1C5-71A1-6D98C3BB754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136841" y="5234491"/>
            <a:ext cx="695181" cy="697155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32" name="Oval 231">
            <a:extLst>
              <a:ext uri="{FF2B5EF4-FFF2-40B4-BE49-F238E27FC236}">
                <a16:creationId xmlns:a16="http://schemas.microsoft.com/office/drawing/2014/main" id="{C88CF162-B5F4-21E9-312B-9820A5FEEA76}"/>
              </a:ext>
            </a:extLst>
          </p:cNvPr>
          <p:cNvSpPr/>
          <p:nvPr/>
        </p:nvSpPr>
        <p:spPr>
          <a:xfrm>
            <a:off x="9556105" y="1064389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33" name="Textbox 200">
            <a:extLst>
              <a:ext uri="{FF2B5EF4-FFF2-40B4-BE49-F238E27FC236}">
                <a16:creationId xmlns:a16="http://schemas.microsoft.com/office/drawing/2014/main" id="{BD176607-8781-7933-16AE-44A8F49015D8}"/>
              </a:ext>
            </a:extLst>
          </p:cNvPr>
          <p:cNvSpPr txBox="1"/>
          <p:nvPr/>
        </p:nvSpPr>
        <p:spPr>
          <a:xfrm flipH="1">
            <a:off x="12723753" y="579540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34" name="Group 233">
            <a:extLst>
              <a:ext uri="{FF2B5EF4-FFF2-40B4-BE49-F238E27FC236}">
                <a16:creationId xmlns:a16="http://schemas.microsoft.com/office/drawing/2014/main" id="{DC7A47DC-2E5F-609C-CE00-8A2A42498905}"/>
              </a:ext>
            </a:extLst>
          </p:cNvPr>
          <p:cNvGrpSpPr/>
          <p:nvPr/>
        </p:nvGrpSpPr>
        <p:grpSpPr>
          <a:xfrm>
            <a:off x="12115223" y="9595671"/>
            <a:ext cx="1855665" cy="1362936"/>
            <a:chOff x="4172017" y="11075973"/>
            <a:chExt cx="3497402" cy="1653243"/>
          </a:xfrm>
        </p:grpSpPr>
        <p:sp>
          <p:nvSpPr>
            <p:cNvPr id="235" name="Textbox 200">
              <a:extLst>
                <a:ext uri="{FF2B5EF4-FFF2-40B4-BE49-F238E27FC236}">
                  <a16:creationId xmlns:a16="http://schemas.microsoft.com/office/drawing/2014/main" id="{4FD91BB7-F17B-2DD1-6155-695245B5427F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6" name="Textbox 200">
              <a:extLst>
                <a:ext uri="{FF2B5EF4-FFF2-40B4-BE49-F238E27FC236}">
                  <a16:creationId xmlns:a16="http://schemas.microsoft.com/office/drawing/2014/main" id="{957A2626-5D9D-B2B5-91E8-C16653556545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A975BE8B-3CA9-9649-17D5-FCA44B237570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8" name="Oval 237">
            <a:extLst>
              <a:ext uri="{FF2B5EF4-FFF2-40B4-BE49-F238E27FC236}">
                <a16:creationId xmlns:a16="http://schemas.microsoft.com/office/drawing/2014/main" id="{5A98FC1C-5EB5-DD72-4438-9FAE8AB1CB8D}"/>
              </a:ext>
            </a:extLst>
          </p:cNvPr>
          <p:cNvSpPr/>
          <p:nvPr/>
        </p:nvSpPr>
        <p:spPr>
          <a:xfrm>
            <a:off x="10273276" y="1174016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39" name="Textbox 200">
            <a:extLst>
              <a:ext uri="{FF2B5EF4-FFF2-40B4-BE49-F238E27FC236}">
                <a16:creationId xmlns:a16="http://schemas.microsoft.com/office/drawing/2014/main" id="{80432CC4-49E6-19F0-4FD5-4148E3A17E87}"/>
              </a:ext>
            </a:extLst>
          </p:cNvPr>
          <p:cNvSpPr txBox="1"/>
          <p:nvPr/>
        </p:nvSpPr>
        <p:spPr>
          <a:xfrm flipH="1">
            <a:off x="15260607" y="983363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0D761B5C-F6C1-F6A5-374C-F909D7A52915}"/>
              </a:ext>
            </a:extLst>
          </p:cNvPr>
          <p:cNvGrpSpPr/>
          <p:nvPr/>
        </p:nvGrpSpPr>
        <p:grpSpPr>
          <a:xfrm>
            <a:off x="14653067" y="6173810"/>
            <a:ext cx="1855665" cy="1362936"/>
            <a:chOff x="4172017" y="11075973"/>
            <a:chExt cx="3497402" cy="1653243"/>
          </a:xfrm>
        </p:grpSpPr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94AA4BB0-5F97-7C4C-0C98-A3D198D68DB7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4694DC29-2191-BC15-3A6A-069D1C025135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058A9577-D6FA-3D75-19DF-D61C1801C486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44" name="Oval 243">
            <a:extLst>
              <a:ext uri="{FF2B5EF4-FFF2-40B4-BE49-F238E27FC236}">
                <a16:creationId xmlns:a16="http://schemas.microsoft.com/office/drawing/2014/main" id="{4E999C1B-4630-36D0-BD04-5AF037B2F421}"/>
              </a:ext>
            </a:extLst>
          </p:cNvPr>
          <p:cNvSpPr/>
          <p:nvPr/>
        </p:nvSpPr>
        <p:spPr>
          <a:xfrm>
            <a:off x="14652078" y="1064389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45" name="Textbox 200">
            <a:extLst>
              <a:ext uri="{FF2B5EF4-FFF2-40B4-BE49-F238E27FC236}">
                <a16:creationId xmlns:a16="http://schemas.microsoft.com/office/drawing/2014/main" id="{0720DA10-50FF-6270-43EF-1CC70DE58361}"/>
              </a:ext>
            </a:extLst>
          </p:cNvPr>
          <p:cNvSpPr txBox="1"/>
          <p:nvPr/>
        </p:nvSpPr>
        <p:spPr>
          <a:xfrm flipH="1">
            <a:off x="17819727" y="579185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D51CBA2D-3E04-12C8-5A8E-42EEA0CDB2A9}"/>
              </a:ext>
            </a:extLst>
          </p:cNvPr>
          <p:cNvGrpSpPr/>
          <p:nvPr/>
        </p:nvGrpSpPr>
        <p:grpSpPr>
          <a:xfrm>
            <a:off x="17211196" y="9595671"/>
            <a:ext cx="1855665" cy="1362936"/>
            <a:chOff x="4172017" y="11075973"/>
            <a:chExt cx="3497402" cy="1653243"/>
          </a:xfrm>
        </p:grpSpPr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7DBBE952-A742-8779-5BBB-9CDCAACF1529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8" name="Textbox 200">
              <a:extLst>
                <a:ext uri="{FF2B5EF4-FFF2-40B4-BE49-F238E27FC236}">
                  <a16:creationId xmlns:a16="http://schemas.microsoft.com/office/drawing/2014/main" id="{E74D4E62-DB62-0ECE-7D26-A9FF58A45B5B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DA4D3418-2A26-E2D1-4D97-B70D9F3C4CCC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0" name="Oval 249">
            <a:extLst>
              <a:ext uri="{FF2B5EF4-FFF2-40B4-BE49-F238E27FC236}">
                <a16:creationId xmlns:a16="http://schemas.microsoft.com/office/drawing/2014/main" id="{DCC4AAE7-011C-E17C-D0FE-D01D540D7300}"/>
              </a:ext>
            </a:extLst>
          </p:cNvPr>
          <p:cNvSpPr/>
          <p:nvPr/>
        </p:nvSpPr>
        <p:spPr>
          <a:xfrm>
            <a:off x="15369249" y="1174016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51" name="Textbox 200">
            <a:extLst>
              <a:ext uri="{FF2B5EF4-FFF2-40B4-BE49-F238E27FC236}">
                <a16:creationId xmlns:a16="http://schemas.microsoft.com/office/drawing/2014/main" id="{E4EEAA04-B341-31C5-D025-17A8D50C4CEE}"/>
              </a:ext>
            </a:extLst>
          </p:cNvPr>
          <p:cNvSpPr txBox="1"/>
          <p:nvPr/>
        </p:nvSpPr>
        <p:spPr>
          <a:xfrm flipH="1">
            <a:off x="20356582" y="983363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05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ABB7E235-3A8E-2304-AFA8-3B8521F22E04}"/>
              </a:ext>
            </a:extLst>
          </p:cNvPr>
          <p:cNvGrpSpPr/>
          <p:nvPr/>
        </p:nvGrpSpPr>
        <p:grpSpPr>
          <a:xfrm>
            <a:off x="19749041" y="6173810"/>
            <a:ext cx="1855665" cy="1362936"/>
            <a:chOff x="4172017" y="11075973"/>
            <a:chExt cx="3497402" cy="1653243"/>
          </a:xfrm>
        </p:grpSpPr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3BDDF197-E099-2BC6-C3C5-3939841C2F7B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4" name="Textbox 200">
              <a:extLst>
                <a:ext uri="{FF2B5EF4-FFF2-40B4-BE49-F238E27FC236}">
                  <a16:creationId xmlns:a16="http://schemas.microsoft.com/office/drawing/2014/main" id="{32775F00-80D7-A19D-80B5-8D68D8032D88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0CE2895B-9115-459D-C703-69511BDA5ADE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6" name="Oval 255">
            <a:extLst>
              <a:ext uri="{FF2B5EF4-FFF2-40B4-BE49-F238E27FC236}">
                <a16:creationId xmlns:a16="http://schemas.microsoft.com/office/drawing/2014/main" id="{A6F8117A-1E65-C808-D149-8CE6FCE43E20}"/>
              </a:ext>
            </a:extLst>
          </p:cNvPr>
          <p:cNvSpPr/>
          <p:nvPr/>
        </p:nvSpPr>
        <p:spPr>
          <a:xfrm>
            <a:off x="19748052" y="1064389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69" name="Group 3">
            <a:extLst>
              <a:ext uri="{FF2B5EF4-FFF2-40B4-BE49-F238E27FC236}">
                <a16:creationId xmlns:a16="http://schemas.microsoft.com/office/drawing/2014/main" id="{A2929292-93F6-9226-6B47-9E2E3DC9A0D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671265" y="8729469"/>
            <a:ext cx="743581" cy="653798"/>
            <a:chOff x="13170382" y="2534875"/>
            <a:chExt cx="511807" cy="450613"/>
          </a:xfrm>
          <a:solidFill>
            <a:schemeClr val="tx2"/>
          </a:solidFill>
        </p:grpSpPr>
        <p:sp>
          <p:nvSpPr>
            <p:cNvPr id="270" name="Freeform 21">
              <a:extLst>
                <a:ext uri="{FF2B5EF4-FFF2-40B4-BE49-F238E27FC236}">
                  <a16:creationId xmlns:a16="http://schemas.microsoft.com/office/drawing/2014/main" id="{560123FB-A924-B7FB-308E-A3449FD881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8470" y="2872835"/>
              <a:ext cx="283719" cy="111262"/>
            </a:xfrm>
            <a:custGeom>
              <a:avLst/>
              <a:gdLst>
                <a:gd name="T0" fmla="*/ 110842 w 901"/>
                <a:gd name="T1" fmla="*/ 0 h 352"/>
                <a:gd name="T2" fmla="*/ 0 w 901"/>
                <a:gd name="T3" fmla="*/ 110946 h 352"/>
                <a:gd name="T4" fmla="*/ 283404 w 901"/>
                <a:gd name="T5" fmla="*/ 110946 h 352"/>
                <a:gd name="T6" fmla="*/ 283404 w 901"/>
                <a:gd name="T7" fmla="*/ 0 h 352"/>
                <a:gd name="T8" fmla="*/ 110842 w 901"/>
                <a:gd name="T9" fmla="*/ 0 h 3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1" h="352">
                  <a:moveTo>
                    <a:pt x="352" y="0"/>
                  </a:moveTo>
                  <a:lnTo>
                    <a:pt x="0" y="351"/>
                  </a:lnTo>
                  <a:lnTo>
                    <a:pt x="900" y="351"/>
                  </a:lnTo>
                  <a:lnTo>
                    <a:pt x="900" y="0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1" name="Freeform 22">
              <a:extLst>
                <a:ext uri="{FF2B5EF4-FFF2-40B4-BE49-F238E27FC236}">
                  <a16:creationId xmlns:a16="http://schemas.microsoft.com/office/drawing/2014/main" id="{C39D2551-14D4-194F-B60E-C96DDB6BC9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0382" y="2625277"/>
              <a:ext cx="360212" cy="360211"/>
            </a:xfrm>
            <a:custGeom>
              <a:avLst/>
              <a:gdLst>
                <a:gd name="T0" fmla="*/ 256347 w 1141"/>
                <a:gd name="T1" fmla="*/ 0 h 1141"/>
                <a:gd name="T2" fmla="*/ 0 w 1141"/>
                <a:gd name="T3" fmla="*/ 256031 h 1141"/>
                <a:gd name="T4" fmla="*/ 0 w 1141"/>
                <a:gd name="T5" fmla="*/ 359895 h 1141"/>
                <a:gd name="T6" fmla="*/ 110810 w 1141"/>
                <a:gd name="T7" fmla="*/ 359895 h 1141"/>
                <a:gd name="T8" fmla="*/ 359896 w 1141"/>
                <a:gd name="T9" fmla="*/ 103549 h 1141"/>
                <a:gd name="T10" fmla="*/ 256347 w 1141"/>
                <a:gd name="T11" fmla="*/ 0 h 1141"/>
                <a:gd name="T12" fmla="*/ 83029 w 1141"/>
                <a:gd name="T13" fmla="*/ 304648 h 1141"/>
                <a:gd name="T14" fmla="*/ 55247 w 1141"/>
                <a:gd name="T15" fmla="*/ 304648 h 1141"/>
                <a:gd name="T16" fmla="*/ 55247 w 1141"/>
                <a:gd name="T17" fmla="*/ 276867 h 1141"/>
                <a:gd name="T18" fmla="*/ 256347 w 1141"/>
                <a:gd name="T19" fmla="*/ 83028 h 1141"/>
                <a:gd name="T20" fmla="*/ 283813 w 1141"/>
                <a:gd name="T21" fmla="*/ 103549 h 1141"/>
                <a:gd name="T22" fmla="*/ 83029 w 1141"/>
                <a:gd name="T23" fmla="*/ 304648 h 1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1" h="1141">
                  <a:moveTo>
                    <a:pt x="812" y="0"/>
                  </a:moveTo>
                  <a:lnTo>
                    <a:pt x="0" y="811"/>
                  </a:lnTo>
                  <a:lnTo>
                    <a:pt x="0" y="1140"/>
                  </a:lnTo>
                  <a:lnTo>
                    <a:pt x="351" y="1140"/>
                  </a:lnTo>
                  <a:lnTo>
                    <a:pt x="1140" y="328"/>
                  </a:lnTo>
                  <a:lnTo>
                    <a:pt x="812" y="0"/>
                  </a:lnTo>
                  <a:close/>
                  <a:moveTo>
                    <a:pt x="263" y="965"/>
                  </a:moveTo>
                  <a:lnTo>
                    <a:pt x="175" y="965"/>
                  </a:lnTo>
                  <a:lnTo>
                    <a:pt x="175" y="877"/>
                  </a:lnTo>
                  <a:lnTo>
                    <a:pt x="812" y="263"/>
                  </a:lnTo>
                  <a:lnTo>
                    <a:pt x="899" y="328"/>
                  </a:lnTo>
                  <a:lnTo>
                    <a:pt x="263" y="9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72" name="Freeform 23">
              <a:extLst>
                <a:ext uri="{FF2B5EF4-FFF2-40B4-BE49-F238E27FC236}">
                  <a16:creationId xmlns:a16="http://schemas.microsoft.com/office/drawing/2014/main" id="{75A080C7-4143-0DBC-198E-00B5C20DDC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1055" y="2534875"/>
              <a:ext cx="166894" cy="166894"/>
            </a:xfrm>
            <a:custGeom>
              <a:avLst/>
              <a:gdLst>
                <a:gd name="T0" fmla="*/ 152354 w 528"/>
                <a:gd name="T1" fmla="*/ 118124 h 527"/>
                <a:gd name="T2" fmla="*/ 152354 w 528"/>
                <a:gd name="T3" fmla="*/ 118124 h 527"/>
                <a:gd name="T4" fmla="*/ 152354 w 528"/>
                <a:gd name="T5" fmla="*/ 76322 h 527"/>
                <a:gd name="T6" fmla="*/ 90085 w 528"/>
                <a:gd name="T7" fmla="*/ 6967 h 527"/>
                <a:gd name="T8" fmla="*/ 69223 w 528"/>
                <a:gd name="T9" fmla="*/ 0 h 527"/>
                <a:gd name="T10" fmla="*/ 48677 w 528"/>
                <a:gd name="T11" fmla="*/ 6967 h 527"/>
                <a:gd name="T12" fmla="*/ 0 w 528"/>
                <a:gd name="T13" fmla="*/ 62704 h 527"/>
                <a:gd name="T14" fmla="*/ 103993 w 528"/>
                <a:gd name="T15" fmla="*/ 166577 h 527"/>
                <a:gd name="T16" fmla="*/ 152354 w 528"/>
                <a:gd name="T17" fmla="*/ 118124 h 5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8" h="527">
                  <a:moveTo>
                    <a:pt x="482" y="373"/>
                  </a:moveTo>
                  <a:lnTo>
                    <a:pt x="482" y="373"/>
                  </a:lnTo>
                  <a:cubicBezTo>
                    <a:pt x="527" y="329"/>
                    <a:pt x="527" y="263"/>
                    <a:pt x="482" y="24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63" y="22"/>
                    <a:pt x="242" y="0"/>
                    <a:pt x="219" y="0"/>
                  </a:cubicBezTo>
                  <a:cubicBezTo>
                    <a:pt x="197" y="0"/>
                    <a:pt x="176" y="22"/>
                    <a:pt x="154" y="2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29" y="526"/>
                    <a:pt x="329" y="526"/>
                    <a:pt x="329" y="526"/>
                  </a:cubicBezTo>
                  <a:lnTo>
                    <a:pt x="482" y="37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73" name="Freeform 39">
            <a:extLst>
              <a:ext uri="{FF2B5EF4-FFF2-40B4-BE49-F238E27FC236}">
                <a16:creationId xmlns:a16="http://schemas.microsoft.com/office/drawing/2014/main" id="{C8F39F85-6986-6AE8-045C-5EB6A7D3F8B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404536" y="5257407"/>
            <a:ext cx="544675" cy="706546"/>
          </a:xfrm>
          <a:custGeom>
            <a:avLst/>
            <a:gdLst>
              <a:gd name="T0" fmla="*/ 394665 w 1251"/>
              <a:gd name="T1" fmla="*/ 0 h 1624"/>
              <a:gd name="T2" fmla="*/ 394665 w 1251"/>
              <a:gd name="T3" fmla="*/ 0 h 1624"/>
              <a:gd name="T4" fmla="*/ 394665 w 1251"/>
              <a:gd name="T5" fmla="*/ 62085 h 1624"/>
              <a:gd name="T6" fmla="*/ 0 w 1251"/>
              <a:gd name="T7" fmla="*/ 62085 h 1624"/>
              <a:gd name="T8" fmla="*/ 0 w 1251"/>
              <a:gd name="T9" fmla="*/ 0 h 1624"/>
              <a:gd name="T10" fmla="*/ 394665 w 1251"/>
              <a:gd name="T11" fmla="*/ 0 h 1624"/>
              <a:gd name="T12" fmla="*/ 200806 w 1251"/>
              <a:gd name="T13" fmla="*/ 117237 h 1624"/>
              <a:gd name="T14" fmla="*/ 200806 w 1251"/>
              <a:gd name="T15" fmla="*/ 117237 h 1624"/>
              <a:gd name="T16" fmla="*/ 0 w 1251"/>
              <a:gd name="T17" fmla="*/ 310740 h 1624"/>
              <a:gd name="T18" fmla="*/ 200806 w 1251"/>
              <a:gd name="T19" fmla="*/ 511492 h 1624"/>
              <a:gd name="T20" fmla="*/ 394665 w 1251"/>
              <a:gd name="T21" fmla="*/ 310740 h 1624"/>
              <a:gd name="T22" fmla="*/ 200806 w 1251"/>
              <a:gd name="T23" fmla="*/ 117237 h 1624"/>
              <a:gd name="T24" fmla="*/ 200806 w 1251"/>
              <a:gd name="T25" fmla="*/ 442158 h 1624"/>
              <a:gd name="T26" fmla="*/ 200806 w 1251"/>
              <a:gd name="T27" fmla="*/ 442158 h 1624"/>
              <a:gd name="T28" fmla="*/ 76091 w 1251"/>
              <a:gd name="T29" fmla="*/ 310740 h 1624"/>
              <a:gd name="T30" fmla="*/ 200806 w 1251"/>
              <a:gd name="T31" fmla="*/ 186570 h 1624"/>
              <a:gd name="T32" fmla="*/ 325520 w 1251"/>
              <a:gd name="T33" fmla="*/ 310740 h 1624"/>
              <a:gd name="T34" fmla="*/ 200806 w 1251"/>
              <a:gd name="T35" fmla="*/ 442158 h 162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251" h="1624">
                <a:moveTo>
                  <a:pt x="1250" y="0"/>
                </a:moveTo>
                <a:lnTo>
                  <a:pt x="1250" y="0"/>
                </a:lnTo>
                <a:cubicBezTo>
                  <a:pt x="1250" y="197"/>
                  <a:pt x="1250" y="197"/>
                  <a:pt x="1250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0"/>
                  <a:pt x="0" y="0"/>
                  <a:pt x="0" y="0"/>
                </a:cubicBezTo>
                <a:lnTo>
                  <a:pt x="1250" y="0"/>
                </a:lnTo>
                <a:close/>
                <a:moveTo>
                  <a:pt x="636" y="372"/>
                </a:moveTo>
                <a:lnTo>
                  <a:pt x="636" y="372"/>
                </a:lnTo>
                <a:cubicBezTo>
                  <a:pt x="285" y="372"/>
                  <a:pt x="0" y="635"/>
                  <a:pt x="0" y="986"/>
                </a:cubicBezTo>
                <a:cubicBezTo>
                  <a:pt x="0" y="1337"/>
                  <a:pt x="285" y="1623"/>
                  <a:pt x="636" y="1623"/>
                </a:cubicBezTo>
                <a:cubicBezTo>
                  <a:pt x="986" y="1623"/>
                  <a:pt x="1250" y="1337"/>
                  <a:pt x="1250" y="986"/>
                </a:cubicBezTo>
                <a:cubicBezTo>
                  <a:pt x="1250" y="635"/>
                  <a:pt x="986" y="372"/>
                  <a:pt x="636" y="372"/>
                </a:cubicBezTo>
                <a:close/>
                <a:moveTo>
                  <a:pt x="636" y="1403"/>
                </a:moveTo>
                <a:lnTo>
                  <a:pt x="636" y="1403"/>
                </a:lnTo>
                <a:cubicBezTo>
                  <a:pt x="417" y="1403"/>
                  <a:pt x="241" y="1206"/>
                  <a:pt x="241" y="986"/>
                </a:cubicBezTo>
                <a:cubicBezTo>
                  <a:pt x="241" y="767"/>
                  <a:pt x="417" y="592"/>
                  <a:pt x="636" y="592"/>
                </a:cubicBezTo>
                <a:cubicBezTo>
                  <a:pt x="855" y="592"/>
                  <a:pt x="1031" y="767"/>
                  <a:pt x="1031" y="986"/>
                </a:cubicBezTo>
                <a:cubicBezTo>
                  <a:pt x="1031" y="1206"/>
                  <a:pt x="855" y="1403"/>
                  <a:pt x="636" y="14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281" name="Freeform 26">
            <a:extLst>
              <a:ext uri="{FF2B5EF4-FFF2-40B4-BE49-F238E27FC236}">
                <a16:creationId xmlns:a16="http://schemas.microsoft.com/office/drawing/2014/main" id="{06611B0F-9FC0-8E04-7145-6A6DD5D7312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793121" y="8775189"/>
            <a:ext cx="640114" cy="64011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82" name="Freeform 62">
            <a:extLst>
              <a:ext uri="{FF2B5EF4-FFF2-40B4-BE49-F238E27FC236}">
                <a16:creationId xmlns:a16="http://schemas.microsoft.com/office/drawing/2014/main" id="{E79B7E3B-00D6-2A91-70FA-1C2FFBE1A3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132617" y="5351419"/>
            <a:ext cx="896565" cy="706546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84" name="Rectangle 283">
            <a:extLst>
              <a:ext uri="{FF2B5EF4-FFF2-40B4-BE49-F238E27FC236}">
                <a16:creationId xmlns:a16="http://schemas.microsoft.com/office/drawing/2014/main" id="{90E57FD5-ACFC-5C78-CC25-F1F6BB3A179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85" name="!!MainTitle1">
            <a:extLst>
              <a:ext uri="{FF2B5EF4-FFF2-40B4-BE49-F238E27FC236}">
                <a16:creationId xmlns:a16="http://schemas.microsoft.com/office/drawing/2014/main" id="{D319CEE2-A003-E397-AADD-D7FFDE646CCE}"/>
              </a:ext>
            </a:extLst>
          </p:cNvPr>
          <p:cNvSpPr txBox="1"/>
          <p:nvPr/>
        </p:nvSpPr>
        <p:spPr>
          <a:xfrm>
            <a:off x="1253272" y="1037172"/>
            <a:ext cx="959910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Balloon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6" name="!!SubTitle">
            <a:extLst>
              <a:ext uri="{FF2B5EF4-FFF2-40B4-BE49-F238E27FC236}">
                <a16:creationId xmlns:a16="http://schemas.microsoft.com/office/drawing/2014/main" id="{C838C87C-CE55-03AE-B97A-A8595E3C390C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87" name="!!SubTitle">
            <a:extLst>
              <a:ext uri="{FF2B5EF4-FFF2-40B4-BE49-F238E27FC236}">
                <a16:creationId xmlns:a16="http://schemas.microsoft.com/office/drawing/2014/main" id="{81DC7EFF-4195-EFEC-D07E-2CC3A3CE60EF}"/>
              </a:ext>
            </a:extLst>
          </p:cNvPr>
          <p:cNvSpPr txBox="1"/>
          <p:nvPr/>
        </p:nvSpPr>
        <p:spPr>
          <a:xfrm>
            <a:off x="2483152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porttitor</a:t>
            </a: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congu</a:t>
            </a: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Pellentesque habitant morbi </a:t>
            </a:r>
            <a:r>
              <a:rPr lang="en-US" sz="25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tristique</a:t>
            </a: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accent1">
                    <a:lumMod val="20000"/>
                    <a:lumOff val="80000"/>
                  </a:schemeClr>
                </a:solidFill>
              </a:rPr>
              <a:t>senectus</a:t>
            </a:r>
            <a:endParaRPr lang="en-US" sz="25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20000"/>
                  <a:lumOff val="8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2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2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2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2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2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2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2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2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2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2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7" dur="12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8" dur="12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1" dur="5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4" dur="500"/>
                                            <p:tgtEl>
                                              <p:spTgt spid="28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7" dur="500"/>
                                            <p:tgtEl>
                                              <p:spTgt spid="28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28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8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6" grpId="0"/>
          <p:bldP spid="231" grpId="0" animBg="1"/>
          <p:bldP spid="232" grpId="0" animBg="1"/>
          <p:bldP spid="233" grpId="0"/>
          <p:bldP spid="238" grpId="0" animBg="1"/>
          <p:bldP spid="239" grpId="0"/>
          <p:bldP spid="244" grpId="0" animBg="1"/>
          <p:bldP spid="245" grpId="0"/>
          <p:bldP spid="250" grpId="0" animBg="1"/>
          <p:bldP spid="251" grpId="0"/>
          <p:bldP spid="256" grpId="0" animBg="1"/>
          <p:bldP spid="273" grpId="0" animBg="1"/>
          <p:bldP spid="281" grpId="0" animBg="1"/>
          <p:bldP spid="282" grpId="0" animBg="1"/>
          <p:bldP spid="285" grpId="0"/>
          <p:bldP spid="286" grpId="0"/>
          <p:bldP spid="287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2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2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750"/>
                                            <p:tgtEl>
                                              <p:spTgt spid="2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/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7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2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2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2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1" dur="500"/>
                                            <p:tgtEl>
                                              <p:spTgt spid="2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4" dur="500"/>
                                            <p:tgtEl>
                                              <p:spTgt spid="28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7" dur="500"/>
                                            <p:tgtEl>
                                              <p:spTgt spid="28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28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28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6" grpId="0"/>
          <p:bldP spid="231" grpId="0" animBg="1"/>
          <p:bldP spid="232" grpId="0" animBg="1"/>
          <p:bldP spid="233" grpId="0"/>
          <p:bldP spid="238" grpId="0" animBg="1"/>
          <p:bldP spid="239" grpId="0"/>
          <p:bldP spid="244" grpId="0" animBg="1"/>
          <p:bldP spid="245" grpId="0"/>
          <p:bldP spid="250" grpId="0" animBg="1"/>
          <p:bldP spid="251" grpId="0"/>
          <p:bldP spid="256" grpId="0" animBg="1"/>
          <p:bldP spid="273" grpId="0" animBg="1"/>
          <p:bldP spid="281" grpId="0" animBg="1"/>
          <p:bldP spid="282" grpId="0" animBg="1"/>
          <p:bldP spid="285" grpId="0"/>
          <p:bldP spid="286" grpId="0"/>
          <p:bldP spid="287" grpId="0" uiExpand="1" build="p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3" name="Group 182">
            <a:extLst>
              <a:ext uri="{FF2B5EF4-FFF2-40B4-BE49-F238E27FC236}">
                <a16:creationId xmlns:a16="http://schemas.microsoft.com/office/drawing/2014/main" id="{339FDD00-FD8A-C094-2F75-ED519CD42165}"/>
              </a:ext>
            </a:extLst>
          </p:cNvPr>
          <p:cNvGrpSpPr/>
          <p:nvPr/>
        </p:nvGrpSpPr>
        <p:grpSpPr>
          <a:xfrm>
            <a:off x="7917832" y="4455806"/>
            <a:ext cx="3452362" cy="5800628"/>
            <a:chOff x="7917833" y="4613389"/>
            <a:chExt cx="3452362" cy="5800628"/>
          </a:xfrm>
        </p:grpSpPr>
        <p:grpSp>
          <p:nvGrpSpPr>
            <p:cNvPr id="184" name="Group 183">
              <a:extLst>
                <a:ext uri="{FF2B5EF4-FFF2-40B4-BE49-F238E27FC236}">
                  <a16:creationId xmlns:a16="http://schemas.microsoft.com/office/drawing/2014/main" id="{29AA683A-B987-41D0-D0A5-CE343CE5A2CF}"/>
                </a:ext>
              </a:extLst>
            </p:cNvPr>
            <p:cNvGrpSpPr/>
            <p:nvPr/>
          </p:nvGrpSpPr>
          <p:grpSpPr>
            <a:xfrm>
              <a:off x="7917833" y="4613389"/>
              <a:ext cx="3452362" cy="5800628"/>
              <a:chOff x="4267213" y="2854424"/>
              <a:chExt cx="3622538" cy="6086558"/>
            </a:xfrm>
            <a:solidFill>
              <a:schemeClr val="accent3"/>
            </a:solidFill>
          </p:grpSpPr>
          <p:sp>
            <p:nvSpPr>
              <p:cNvPr id="187" name="Freeform: Shape 186">
                <a:extLst>
                  <a:ext uri="{FF2B5EF4-FFF2-40B4-BE49-F238E27FC236}">
                    <a16:creationId xmlns:a16="http://schemas.microsoft.com/office/drawing/2014/main" id="{51B849D6-3436-C52B-E856-594A9CFD52A6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8" name="Freeform: Shape 187">
                <a:extLst>
                  <a:ext uri="{FF2B5EF4-FFF2-40B4-BE49-F238E27FC236}">
                    <a16:creationId xmlns:a16="http://schemas.microsoft.com/office/drawing/2014/main" id="{25C584C9-88BE-CF0A-9B16-B636F363ED3A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89" name="Freeform: Shape 188">
                <a:extLst>
                  <a:ext uri="{FF2B5EF4-FFF2-40B4-BE49-F238E27FC236}">
                    <a16:creationId xmlns:a16="http://schemas.microsoft.com/office/drawing/2014/main" id="{41258524-248E-DAF4-77E6-FA38658D24D0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85" name="Oval 184">
              <a:extLst>
                <a:ext uri="{FF2B5EF4-FFF2-40B4-BE49-F238E27FC236}">
                  <a16:creationId xmlns:a16="http://schemas.microsoft.com/office/drawing/2014/main" id="{6B68770E-0A9D-1D0F-8F56-B4108BE3920A}"/>
                </a:ext>
              </a:extLst>
            </p:cNvPr>
            <p:cNvSpPr/>
            <p:nvPr/>
          </p:nvSpPr>
          <p:spPr>
            <a:xfrm>
              <a:off x="9349785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86" name="Oval 185">
              <a:extLst>
                <a:ext uri="{FF2B5EF4-FFF2-40B4-BE49-F238E27FC236}">
                  <a16:creationId xmlns:a16="http://schemas.microsoft.com/office/drawing/2014/main" id="{FA90550F-946D-0D90-9A7A-428477DE0825}"/>
                </a:ext>
              </a:extLst>
            </p:cNvPr>
            <p:cNvSpPr/>
            <p:nvPr/>
          </p:nvSpPr>
          <p:spPr>
            <a:xfrm>
              <a:off x="8135683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90" name="Group 189">
            <a:extLst>
              <a:ext uri="{FF2B5EF4-FFF2-40B4-BE49-F238E27FC236}">
                <a16:creationId xmlns:a16="http://schemas.microsoft.com/office/drawing/2014/main" id="{79B3F9D0-7FDC-2DA9-441A-E24B23BD023D}"/>
              </a:ext>
            </a:extLst>
          </p:cNvPr>
          <p:cNvGrpSpPr/>
          <p:nvPr/>
        </p:nvGrpSpPr>
        <p:grpSpPr>
          <a:xfrm>
            <a:off x="10475916" y="5538124"/>
            <a:ext cx="3452362" cy="5800629"/>
            <a:chOff x="10475917" y="5695707"/>
            <a:chExt cx="3452362" cy="5800629"/>
          </a:xfrm>
        </p:grpSpPr>
        <p:grpSp>
          <p:nvGrpSpPr>
            <p:cNvPr id="191" name="Group 190">
              <a:extLst>
                <a:ext uri="{FF2B5EF4-FFF2-40B4-BE49-F238E27FC236}">
                  <a16:creationId xmlns:a16="http://schemas.microsoft.com/office/drawing/2014/main" id="{7F012640-FE89-5B15-E7F3-BD70151F9670}"/>
                </a:ext>
              </a:extLst>
            </p:cNvPr>
            <p:cNvGrpSpPr/>
            <p:nvPr/>
          </p:nvGrpSpPr>
          <p:grpSpPr>
            <a:xfrm rot="10800000">
              <a:off x="10475917" y="5695707"/>
              <a:ext cx="3452362" cy="5800629"/>
              <a:chOff x="4267213" y="2854424"/>
              <a:chExt cx="3622538" cy="6086558"/>
            </a:xfrm>
            <a:solidFill>
              <a:schemeClr val="accent4"/>
            </a:solidFill>
          </p:grpSpPr>
          <p:sp>
            <p:nvSpPr>
              <p:cNvPr id="194" name="Freeform: Shape 193">
                <a:extLst>
                  <a:ext uri="{FF2B5EF4-FFF2-40B4-BE49-F238E27FC236}">
                    <a16:creationId xmlns:a16="http://schemas.microsoft.com/office/drawing/2014/main" id="{F1662E86-F6A8-4061-D4C9-B057B1546BF5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5" name="Freeform: Shape 194">
                <a:extLst>
                  <a:ext uri="{FF2B5EF4-FFF2-40B4-BE49-F238E27FC236}">
                    <a16:creationId xmlns:a16="http://schemas.microsoft.com/office/drawing/2014/main" id="{2D4E6155-95DB-B962-1F5F-47AC1005098C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96" name="Freeform: Shape 195">
                <a:extLst>
                  <a:ext uri="{FF2B5EF4-FFF2-40B4-BE49-F238E27FC236}">
                    <a16:creationId xmlns:a16="http://schemas.microsoft.com/office/drawing/2014/main" id="{CEDA8B9E-14AB-9AB5-0B16-5B5DFF686663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92" name="Oval 191">
              <a:extLst>
                <a:ext uri="{FF2B5EF4-FFF2-40B4-BE49-F238E27FC236}">
                  <a16:creationId xmlns:a16="http://schemas.microsoft.com/office/drawing/2014/main" id="{DAFF9CF9-967F-FBA5-24EC-50A2B6B485F3}"/>
                </a:ext>
              </a:extLst>
            </p:cNvPr>
            <p:cNvSpPr/>
            <p:nvPr/>
          </p:nvSpPr>
          <p:spPr>
            <a:xfrm rot="10800000">
              <a:off x="11907916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93" name="Oval 192">
              <a:extLst>
                <a:ext uri="{FF2B5EF4-FFF2-40B4-BE49-F238E27FC236}">
                  <a16:creationId xmlns:a16="http://schemas.microsoft.com/office/drawing/2014/main" id="{FF4235C2-A8F4-FA37-3A3B-486F10A324EB}"/>
                </a:ext>
              </a:extLst>
            </p:cNvPr>
            <p:cNvSpPr/>
            <p:nvPr/>
          </p:nvSpPr>
          <p:spPr>
            <a:xfrm rot="10800000">
              <a:off x="10693813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97" name="Group 196">
            <a:extLst>
              <a:ext uri="{FF2B5EF4-FFF2-40B4-BE49-F238E27FC236}">
                <a16:creationId xmlns:a16="http://schemas.microsoft.com/office/drawing/2014/main" id="{C45789CC-CFC4-2840-3277-52ECC1DC8E46}"/>
              </a:ext>
            </a:extLst>
          </p:cNvPr>
          <p:cNvGrpSpPr/>
          <p:nvPr/>
        </p:nvGrpSpPr>
        <p:grpSpPr>
          <a:xfrm>
            <a:off x="5379943" y="5538124"/>
            <a:ext cx="3452362" cy="5800629"/>
            <a:chOff x="5379944" y="5695707"/>
            <a:chExt cx="3452362" cy="5800629"/>
          </a:xfrm>
        </p:grpSpPr>
        <p:grpSp>
          <p:nvGrpSpPr>
            <p:cNvPr id="198" name="Group 197">
              <a:extLst>
                <a:ext uri="{FF2B5EF4-FFF2-40B4-BE49-F238E27FC236}">
                  <a16:creationId xmlns:a16="http://schemas.microsoft.com/office/drawing/2014/main" id="{1CC72CE5-BC48-F166-E402-807E9E6623C5}"/>
                </a:ext>
              </a:extLst>
            </p:cNvPr>
            <p:cNvGrpSpPr/>
            <p:nvPr/>
          </p:nvGrpSpPr>
          <p:grpSpPr>
            <a:xfrm rot="10800000">
              <a:off x="5379944" y="5695707"/>
              <a:ext cx="3452362" cy="5800629"/>
              <a:chOff x="4267213" y="2854424"/>
              <a:chExt cx="3622538" cy="6086558"/>
            </a:xfrm>
            <a:solidFill>
              <a:schemeClr val="accent2"/>
            </a:solidFill>
          </p:grpSpPr>
          <p:sp>
            <p:nvSpPr>
              <p:cNvPr id="201" name="Freeform: Shape 200">
                <a:extLst>
                  <a:ext uri="{FF2B5EF4-FFF2-40B4-BE49-F238E27FC236}">
                    <a16:creationId xmlns:a16="http://schemas.microsoft.com/office/drawing/2014/main" id="{82AF0A1B-1B6B-E659-8842-0BAE629DEC32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2" name="Freeform: Shape 201">
                <a:extLst>
                  <a:ext uri="{FF2B5EF4-FFF2-40B4-BE49-F238E27FC236}">
                    <a16:creationId xmlns:a16="http://schemas.microsoft.com/office/drawing/2014/main" id="{A08C4CE0-EACA-63B8-404D-C2E1B2795EF2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3" name="Freeform: Shape 202">
                <a:extLst>
                  <a:ext uri="{FF2B5EF4-FFF2-40B4-BE49-F238E27FC236}">
                    <a16:creationId xmlns:a16="http://schemas.microsoft.com/office/drawing/2014/main" id="{827F5695-D029-3F6B-842B-9E1E78F8AE5B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99" name="Oval 198">
              <a:extLst>
                <a:ext uri="{FF2B5EF4-FFF2-40B4-BE49-F238E27FC236}">
                  <a16:creationId xmlns:a16="http://schemas.microsoft.com/office/drawing/2014/main" id="{EECB7CD2-D3C6-0951-3834-794CAF2E57FE}"/>
                </a:ext>
              </a:extLst>
            </p:cNvPr>
            <p:cNvSpPr/>
            <p:nvPr/>
          </p:nvSpPr>
          <p:spPr>
            <a:xfrm rot="10800000">
              <a:off x="6811942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00" name="Oval 199">
              <a:extLst>
                <a:ext uri="{FF2B5EF4-FFF2-40B4-BE49-F238E27FC236}">
                  <a16:creationId xmlns:a16="http://schemas.microsoft.com/office/drawing/2014/main" id="{38763FDB-4C4B-C659-D1F4-4627CCB7EDA7}"/>
                </a:ext>
              </a:extLst>
            </p:cNvPr>
            <p:cNvSpPr/>
            <p:nvPr/>
          </p:nvSpPr>
          <p:spPr>
            <a:xfrm rot="10800000">
              <a:off x="5597840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08BE8468-31E0-4114-1965-BA1DC9275FA4}"/>
              </a:ext>
            </a:extLst>
          </p:cNvPr>
          <p:cNvGrpSpPr/>
          <p:nvPr/>
        </p:nvGrpSpPr>
        <p:grpSpPr>
          <a:xfrm>
            <a:off x="2821859" y="4455806"/>
            <a:ext cx="3452362" cy="5800628"/>
            <a:chOff x="2821860" y="4613389"/>
            <a:chExt cx="3452362" cy="5800628"/>
          </a:xfrm>
        </p:grpSpPr>
        <p:grpSp>
          <p:nvGrpSpPr>
            <p:cNvPr id="205" name="Group 204">
              <a:extLst>
                <a:ext uri="{FF2B5EF4-FFF2-40B4-BE49-F238E27FC236}">
                  <a16:creationId xmlns:a16="http://schemas.microsoft.com/office/drawing/2014/main" id="{1237985D-C7BC-4D50-B6D4-F71759830D93}"/>
                </a:ext>
              </a:extLst>
            </p:cNvPr>
            <p:cNvGrpSpPr/>
            <p:nvPr/>
          </p:nvGrpSpPr>
          <p:grpSpPr>
            <a:xfrm>
              <a:off x="2821860" y="4613389"/>
              <a:ext cx="3452362" cy="5800628"/>
              <a:chOff x="4267213" y="2854424"/>
              <a:chExt cx="3622538" cy="6086558"/>
            </a:xfrm>
            <a:solidFill>
              <a:schemeClr val="accent1"/>
            </a:solidFill>
          </p:grpSpPr>
          <p:sp>
            <p:nvSpPr>
              <p:cNvPr id="208" name="Freeform: Shape 207">
                <a:extLst>
                  <a:ext uri="{FF2B5EF4-FFF2-40B4-BE49-F238E27FC236}">
                    <a16:creationId xmlns:a16="http://schemas.microsoft.com/office/drawing/2014/main" id="{22AECA5C-217E-92E9-D373-CC9B00D4BBAD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09" name="Freeform: Shape 208">
                <a:extLst>
                  <a:ext uri="{FF2B5EF4-FFF2-40B4-BE49-F238E27FC236}">
                    <a16:creationId xmlns:a16="http://schemas.microsoft.com/office/drawing/2014/main" id="{7C35F9F9-1A9A-FC11-8521-CFE818FE2DE1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0" name="Freeform: Shape 209">
                <a:extLst>
                  <a:ext uri="{FF2B5EF4-FFF2-40B4-BE49-F238E27FC236}">
                    <a16:creationId xmlns:a16="http://schemas.microsoft.com/office/drawing/2014/main" id="{EBD30817-F732-4FFE-691A-F092019F95DC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92314CC3-DFA3-4CF8-1E6B-F4C8CA6E1D2D}"/>
                </a:ext>
              </a:extLst>
            </p:cNvPr>
            <p:cNvSpPr/>
            <p:nvPr/>
          </p:nvSpPr>
          <p:spPr>
            <a:xfrm>
              <a:off x="425381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3AD102E5-4583-40B0-80CC-DD5798B5CEBD}"/>
                </a:ext>
              </a:extLst>
            </p:cNvPr>
            <p:cNvSpPr/>
            <p:nvPr/>
          </p:nvSpPr>
          <p:spPr>
            <a:xfrm>
              <a:off x="303971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211" name="Textbox 200">
            <a:extLst>
              <a:ext uri="{FF2B5EF4-FFF2-40B4-BE49-F238E27FC236}">
                <a16:creationId xmlns:a16="http://schemas.microsoft.com/office/drawing/2014/main" id="{44B389C4-3937-7AAF-D049-4E39F62DC148}"/>
              </a:ext>
            </a:extLst>
          </p:cNvPr>
          <p:cNvSpPr txBox="1"/>
          <p:nvPr/>
        </p:nvSpPr>
        <p:spPr>
          <a:xfrm flipH="1">
            <a:off x="4227725" y="9654183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12" name="Group 211">
            <a:extLst>
              <a:ext uri="{FF2B5EF4-FFF2-40B4-BE49-F238E27FC236}">
                <a16:creationId xmlns:a16="http://schemas.microsoft.com/office/drawing/2014/main" id="{C6E085B5-CE01-4668-3E92-6123FC0E3728}"/>
              </a:ext>
            </a:extLst>
          </p:cNvPr>
          <p:cNvGrpSpPr/>
          <p:nvPr/>
        </p:nvGrpSpPr>
        <p:grpSpPr>
          <a:xfrm>
            <a:off x="3620185" y="5990807"/>
            <a:ext cx="1855665" cy="1362936"/>
            <a:chOff x="4172017" y="11075973"/>
            <a:chExt cx="3497402" cy="1653243"/>
          </a:xfrm>
        </p:grpSpPr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2A21F0E3-B9C5-A680-3A02-E1598845CE70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4" name="Textbox 200">
              <a:extLst>
                <a:ext uri="{FF2B5EF4-FFF2-40B4-BE49-F238E27FC236}">
                  <a16:creationId xmlns:a16="http://schemas.microsoft.com/office/drawing/2014/main" id="{86534359-12A9-A7A9-D963-77DC604DAEE6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5" name="Textbox 200">
              <a:extLst>
                <a:ext uri="{FF2B5EF4-FFF2-40B4-BE49-F238E27FC236}">
                  <a16:creationId xmlns:a16="http://schemas.microsoft.com/office/drawing/2014/main" id="{E794A172-F08C-6237-5D93-1E2792DB57A5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6" name="Freeform 30">
            <a:extLst>
              <a:ext uri="{FF2B5EF4-FFF2-40B4-BE49-F238E27FC236}">
                <a16:creationId xmlns:a16="http://schemas.microsoft.com/office/drawing/2014/main" id="{9404223F-23D5-1331-F187-5B454C23D2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99932" y="5051488"/>
            <a:ext cx="695181" cy="697155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17" name="Oval 216">
            <a:extLst>
              <a:ext uri="{FF2B5EF4-FFF2-40B4-BE49-F238E27FC236}">
                <a16:creationId xmlns:a16="http://schemas.microsoft.com/office/drawing/2014/main" id="{B2BBA740-256F-F85F-CF58-9A7B6D90479F}"/>
              </a:ext>
            </a:extLst>
          </p:cNvPr>
          <p:cNvSpPr/>
          <p:nvPr/>
        </p:nvSpPr>
        <p:spPr>
          <a:xfrm>
            <a:off x="3619196" y="10460895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18" name="Textbox 200">
            <a:extLst>
              <a:ext uri="{FF2B5EF4-FFF2-40B4-BE49-F238E27FC236}">
                <a16:creationId xmlns:a16="http://schemas.microsoft.com/office/drawing/2014/main" id="{8DFF66B6-1319-41CF-11EE-55E643ADD985}"/>
              </a:ext>
            </a:extLst>
          </p:cNvPr>
          <p:cNvSpPr txBox="1"/>
          <p:nvPr/>
        </p:nvSpPr>
        <p:spPr>
          <a:xfrm flipH="1">
            <a:off x="6786844" y="5612403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BED2727F-9475-E9F3-A9B6-9347C6EC68F6}"/>
              </a:ext>
            </a:extLst>
          </p:cNvPr>
          <p:cNvGrpSpPr/>
          <p:nvPr/>
        </p:nvGrpSpPr>
        <p:grpSpPr>
          <a:xfrm>
            <a:off x="6178314" y="9412668"/>
            <a:ext cx="1855665" cy="1362936"/>
            <a:chOff x="4172017" y="11075973"/>
            <a:chExt cx="3497402" cy="1653243"/>
          </a:xfrm>
        </p:grpSpPr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0407A388-B5DC-32E7-4F5A-B7D4E66B75AA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1" name="Textbox 200">
              <a:extLst>
                <a:ext uri="{FF2B5EF4-FFF2-40B4-BE49-F238E27FC236}">
                  <a16:creationId xmlns:a16="http://schemas.microsoft.com/office/drawing/2014/main" id="{94E2A064-1455-17C8-001D-35112CF69619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2" name="Textbox 200">
              <a:extLst>
                <a:ext uri="{FF2B5EF4-FFF2-40B4-BE49-F238E27FC236}">
                  <a16:creationId xmlns:a16="http://schemas.microsoft.com/office/drawing/2014/main" id="{50C39C83-0D4F-322F-DB15-D4868830399E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3" name="Oval 222">
            <a:extLst>
              <a:ext uri="{FF2B5EF4-FFF2-40B4-BE49-F238E27FC236}">
                <a16:creationId xmlns:a16="http://schemas.microsoft.com/office/drawing/2014/main" id="{FA765A76-4CD3-97F2-A29E-5F462B16349B}"/>
              </a:ext>
            </a:extLst>
          </p:cNvPr>
          <p:cNvSpPr/>
          <p:nvPr/>
        </p:nvSpPr>
        <p:spPr>
          <a:xfrm>
            <a:off x="4336367" y="11557162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24" name="Textbox 200">
            <a:extLst>
              <a:ext uri="{FF2B5EF4-FFF2-40B4-BE49-F238E27FC236}">
                <a16:creationId xmlns:a16="http://schemas.microsoft.com/office/drawing/2014/main" id="{51863A99-F42D-845C-DD82-D812080EF0DA}"/>
              </a:ext>
            </a:extLst>
          </p:cNvPr>
          <p:cNvSpPr txBox="1"/>
          <p:nvPr/>
        </p:nvSpPr>
        <p:spPr>
          <a:xfrm flipH="1">
            <a:off x="9323698" y="9650627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25" name="Group 224">
            <a:extLst>
              <a:ext uri="{FF2B5EF4-FFF2-40B4-BE49-F238E27FC236}">
                <a16:creationId xmlns:a16="http://schemas.microsoft.com/office/drawing/2014/main" id="{E739168E-63AC-23E7-C44F-F40664C96382}"/>
              </a:ext>
            </a:extLst>
          </p:cNvPr>
          <p:cNvGrpSpPr/>
          <p:nvPr/>
        </p:nvGrpSpPr>
        <p:grpSpPr>
          <a:xfrm>
            <a:off x="8716158" y="5990807"/>
            <a:ext cx="1855665" cy="1362936"/>
            <a:chOff x="4172017" y="11075973"/>
            <a:chExt cx="3497402" cy="1653243"/>
          </a:xfrm>
        </p:grpSpPr>
        <p:sp>
          <p:nvSpPr>
            <p:cNvPr id="226" name="Textbox 200">
              <a:extLst>
                <a:ext uri="{FF2B5EF4-FFF2-40B4-BE49-F238E27FC236}">
                  <a16:creationId xmlns:a16="http://schemas.microsoft.com/office/drawing/2014/main" id="{77AC2DC8-1B97-56E5-3010-85588CA55B5F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7" name="Textbox 200">
              <a:extLst>
                <a:ext uri="{FF2B5EF4-FFF2-40B4-BE49-F238E27FC236}">
                  <a16:creationId xmlns:a16="http://schemas.microsoft.com/office/drawing/2014/main" id="{855F9B01-C932-A437-AF56-71D836719131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CD204E56-B3F4-5429-3799-47CD614066B1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29" name="Oval 228">
            <a:extLst>
              <a:ext uri="{FF2B5EF4-FFF2-40B4-BE49-F238E27FC236}">
                <a16:creationId xmlns:a16="http://schemas.microsoft.com/office/drawing/2014/main" id="{51A29CC5-7DD4-D1DC-F39B-A318E719B50C}"/>
              </a:ext>
            </a:extLst>
          </p:cNvPr>
          <p:cNvSpPr/>
          <p:nvPr/>
        </p:nvSpPr>
        <p:spPr>
          <a:xfrm>
            <a:off x="8715169" y="10460895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230" name="Textbox 200">
            <a:extLst>
              <a:ext uri="{FF2B5EF4-FFF2-40B4-BE49-F238E27FC236}">
                <a16:creationId xmlns:a16="http://schemas.microsoft.com/office/drawing/2014/main" id="{C0B59638-6426-F30F-7EE4-5AC2E9C73B58}"/>
              </a:ext>
            </a:extLst>
          </p:cNvPr>
          <p:cNvSpPr txBox="1"/>
          <p:nvPr/>
        </p:nvSpPr>
        <p:spPr>
          <a:xfrm flipH="1">
            <a:off x="11882818" y="5608848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31" name="Group 230">
            <a:extLst>
              <a:ext uri="{FF2B5EF4-FFF2-40B4-BE49-F238E27FC236}">
                <a16:creationId xmlns:a16="http://schemas.microsoft.com/office/drawing/2014/main" id="{51FD834B-F68E-AAE1-4D2B-D85939192E4C}"/>
              </a:ext>
            </a:extLst>
          </p:cNvPr>
          <p:cNvGrpSpPr/>
          <p:nvPr/>
        </p:nvGrpSpPr>
        <p:grpSpPr>
          <a:xfrm>
            <a:off x="11274287" y="9412668"/>
            <a:ext cx="1855665" cy="1362936"/>
            <a:chOff x="4172017" y="11075973"/>
            <a:chExt cx="3497402" cy="1653243"/>
          </a:xfrm>
        </p:grpSpPr>
        <p:sp>
          <p:nvSpPr>
            <p:cNvPr id="232" name="Textbox 200">
              <a:extLst>
                <a:ext uri="{FF2B5EF4-FFF2-40B4-BE49-F238E27FC236}">
                  <a16:creationId xmlns:a16="http://schemas.microsoft.com/office/drawing/2014/main" id="{1B538E92-3135-1168-FCEA-0BAD39D9536A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438DCDA5-2E50-08E5-7183-71BB5D7FAB8E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4" name="Textbox 200">
              <a:extLst>
                <a:ext uri="{FF2B5EF4-FFF2-40B4-BE49-F238E27FC236}">
                  <a16:creationId xmlns:a16="http://schemas.microsoft.com/office/drawing/2014/main" id="{2914255B-CF88-1D3E-ABA6-F64A8E32B35F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35" name="Oval 234">
            <a:extLst>
              <a:ext uri="{FF2B5EF4-FFF2-40B4-BE49-F238E27FC236}">
                <a16:creationId xmlns:a16="http://schemas.microsoft.com/office/drawing/2014/main" id="{82D3B270-E93B-1C13-E91C-C5CF06D153D3}"/>
              </a:ext>
            </a:extLst>
          </p:cNvPr>
          <p:cNvSpPr/>
          <p:nvPr/>
        </p:nvSpPr>
        <p:spPr>
          <a:xfrm>
            <a:off x="9432340" y="11557162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242" name="Group 3">
            <a:extLst>
              <a:ext uri="{FF2B5EF4-FFF2-40B4-BE49-F238E27FC236}">
                <a16:creationId xmlns:a16="http://schemas.microsoft.com/office/drawing/2014/main" id="{D0D899D5-C654-75A0-16FE-CAF3CE9CC4D9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34356" y="8546466"/>
            <a:ext cx="743581" cy="653798"/>
            <a:chOff x="13170382" y="2534875"/>
            <a:chExt cx="511807" cy="450613"/>
          </a:xfrm>
          <a:solidFill>
            <a:schemeClr val="tx2"/>
          </a:solidFill>
        </p:grpSpPr>
        <p:sp>
          <p:nvSpPr>
            <p:cNvPr id="243" name="Freeform 21">
              <a:extLst>
                <a:ext uri="{FF2B5EF4-FFF2-40B4-BE49-F238E27FC236}">
                  <a16:creationId xmlns:a16="http://schemas.microsoft.com/office/drawing/2014/main" id="{3460FF31-620D-C616-BBEE-ACAF8E7365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8470" y="2872835"/>
              <a:ext cx="283719" cy="111262"/>
            </a:xfrm>
            <a:custGeom>
              <a:avLst/>
              <a:gdLst>
                <a:gd name="T0" fmla="*/ 110842 w 901"/>
                <a:gd name="T1" fmla="*/ 0 h 352"/>
                <a:gd name="T2" fmla="*/ 0 w 901"/>
                <a:gd name="T3" fmla="*/ 110946 h 352"/>
                <a:gd name="T4" fmla="*/ 283404 w 901"/>
                <a:gd name="T5" fmla="*/ 110946 h 352"/>
                <a:gd name="T6" fmla="*/ 283404 w 901"/>
                <a:gd name="T7" fmla="*/ 0 h 352"/>
                <a:gd name="T8" fmla="*/ 110842 w 901"/>
                <a:gd name="T9" fmla="*/ 0 h 3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1" h="352">
                  <a:moveTo>
                    <a:pt x="352" y="0"/>
                  </a:moveTo>
                  <a:lnTo>
                    <a:pt x="0" y="351"/>
                  </a:lnTo>
                  <a:lnTo>
                    <a:pt x="900" y="351"/>
                  </a:lnTo>
                  <a:lnTo>
                    <a:pt x="900" y="0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44" name="Freeform 22">
              <a:extLst>
                <a:ext uri="{FF2B5EF4-FFF2-40B4-BE49-F238E27FC236}">
                  <a16:creationId xmlns:a16="http://schemas.microsoft.com/office/drawing/2014/main" id="{43D5D182-F41A-8532-CC4B-408A95D529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0382" y="2625277"/>
              <a:ext cx="360212" cy="360211"/>
            </a:xfrm>
            <a:custGeom>
              <a:avLst/>
              <a:gdLst>
                <a:gd name="T0" fmla="*/ 256347 w 1141"/>
                <a:gd name="T1" fmla="*/ 0 h 1141"/>
                <a:gd name="T2" fmla="*/ 0 w 1141"/>
                <a:gd name="T3" fmla="*/ 256031 h 1141"/>
                <a:gd name="T4" fmla="*/ 0 w 1141"/>
                <a:gd name="T5" fmla="*/ 359895 h 1141"/>
                <a:gd name="T6" fmla="*/ 110810 w 1141"/>
                <a:gd name="T7" fmla="*/ 359895 h 1141"/>
                <a:gd name="T8" fmla="*/ 359896 w 1141"/>
                <a:gd name="T9" fmla="*/ 103549 h 1141"/>
                <a:gd name="T10" fmla="*/ 256347 w 1141"/>
                <a:gd name="T11" fmla="*/ 0 h 1141"/>
                <a:gd name="T12" fmla="*/ 83029 w 1141"/>
                <a:gd name="T13" fmla="*/ 304648 h 1141"/>
                <a:gd name="T14" fmla="*/ 55247 w 1141"/>
                <a:gd name="T15" fmla="*/ 304648 h 1141"/>
                <a:gd name="T16" fmla="*/ 55247 w 1141"/>
                <a:gd name="T17" fmla="*/ 276867 h 1141"/>
                <a:gd name="T18" fmla="*/ 256347 w 1141"/>
                <a:gd name="T19" fmla="*/ 83028 h 1141"/>
                <a:gd name="T20" fmla="*/ 283813 w 1141"/>
                <a:gd name="T21" fmla="*/ 103549 h 1141"/>
                <a:gd name="T22" fmla="*/ 83029 w 1141"/>
                <a:gd name="T23" fmla="*/ 304648 h 1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1" h="1141">
                  <a:moveTo>
                    <a:pt x="812" y="0"/>
                  </a:moveTo>
                  <a:lnTo>
                    <a:pt x="0" y="811"/>
                  </a:lnTo>
                  <a:lnTo>
                    <a:pt x="0" y="1140"/>
                  </a:lnTo>
                  <a:lnTo>
                    <a:pt x="351" y="1140"/>
                  </a:lnTo>
                  <a:lnTo>
                    <a:pt x="1140" y="328"/>
                  </a:lnTo>
                  <a:lnTo>
                    <a:pt x="812" y="0"/>
                  </a:lnTo>
                  <a:close/>
                  <a:moveTo>
                    <a:pt x="263" y="965"/>
                  </a:moveTo>
                  <a:lnTo>
                    <a:pt x="175" y="965"/>
                  </a:lnTo>
                  <a:lnTo>
                    <a:pt x="175" y="877"/>
                  </a:lnTo>
                  <a:lnTo>
                    <a:pt x="812" y="263"/>
                  </a:lnTo>
                  <a:lnTo>
                    <a:pt x="899" y="328"/>
                  </a:lnTo>
                  <a:lnTo>
                    <a:pt x="263" y="9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245" name="Freeform 23">
              <a:extLst>
                <a:ext uri="{FF2B5EF4-FFF2-40B4-BE49-F238E27FC236}">
                  <a16:creationId xmlns:a16="http://schemas.microsoft.com/office/drawing/2014/main" id="{809A7B26-2059-EBBF-53EA-D8D4E2D765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1055" y="2534875"/>
              <a:ext cx="166894" cy="166894"/>
            </a:xfrm>
            <a:custGeom>
              <a:avLst/>
              <a:gdLst>
                <a:gd name="T0" fmla="*/ 152354 w 528"/>
                <a:gd name="T1" fmla="*/ 118124 h 527"/>
                <a:gd name="T2" fmla="*/ 152354 w 528"/>
                <a:gd name="T3" fmla="*/ 118124 h 527"/>
                <a:gd name="T4" fmla="*/ 152354 w 528"/>
                <a:gd name="T5" fmla="*/ 76322 h 527"/>
                <a:gd name="T6" fmla="*/ 90085 w 528"/>
                <a:gd name="T7" fmla="*/ 6967 h 527"/>
                <a:gd name="T8" fmla="*/ 69223 w 528"/>
                <a:gd name="T9" fmla="*/ 0 h 527"/>
                <a:gd name="T10" fmla="*/ 48677 w 528"/>
                <a:gd name="T11" fmla="*/ 6967 h 527"/>
                <a:gd name="T12" fmla="*/ 0 w 528"/>
                <a:gd name="T13" fmla="*/ 62704 h 527"/>
                <a:gd name="T14" fmla="*/ 103993 w 528"/>
                <a:gd name="T15" fmla="*/ 166577 h 527"/>
                <a:gd name="T16" fmla="*/ 152354 w 528"/>
                <a:gd name="T17" fmla="*/ 118124 h 5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8" h="527">
                  <a:moveTo>
                    <a:pt x="482" y="373"/>
                  </a:moveTo>
                  <a:lnTo>
                    <a:pt x="482" y="373"/>
                  </a:lnTo>
                  <a:cubicBezTo>
                    <a:pt x="527" y="329"/>
                    <a:pt x="527" y="263"/>
                    <a:pt x="482" y="24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63" y="22"/>
                    <a:pt x="242" y="0"/>
                    <a:pt x="219" y="0"/>
                  </a:cubicBezTo>
                  <a:cubicBezTo>
                    <a:pt x="197" y="0"/>
                    <a:pt x="176" y="22"/>
                    <a:pt x="154" y="2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29" y="526"/>
                    <a:pt x="329" y="526"/>
                    <a:pt x="329" y="526"/>
                  </a:cubicBezTo>
                  <a:lnTo>
                    <a:pt x="482" y="37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247" name="Freeform 26">
            <a:extLst>
              <a:ext uri="{FF2B5EF4-FFF2-40B4-BE49-F238E27FC236}">
                <a16:creationId xmlns:a16="http://schemas.microsoft.com/office/drawing/2014/main" id="{A5B6217F-8A90-642B-D3B6-9DE3AB6F1CE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856212" y="8592186"/>
            <a:ext cx="640114" cy="64011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48" name="Freeform 62">
            <a:extLst>
              <a:ext uri="{FF2B5EF4-FFF2-40B4-BE49-F238E27FC236}">
                <a16:creationId xmlns:a16="http://schemas.microsoft.com/office/drawing/2014/main" id="{8815C79C-C315-0D7D-4F64-9DABA23CF08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95708" y="5168416"/>
            <a:ext cx="896565" cy="706546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249" name="Rectangle 248">
            <a:extLst>
              <a:ext uri="{FF2B5EF4-FFF2-40B4-BE49-F238E27FC236}">
                <a16:creationId xmlns:a16="http://schemas.microsoft.com/office/drawing/2014/main" id="{48D48937-412A-7CE8-4684-D0F7AF07DC1A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50" name="!!MainTitle1">
            <a:extLst>
              <a:ext uri="{FF2B5EF4-FFF2-40B4-BE49-F238E27FC236}">
                <a16:creationId xmlns:a16="http://schemas.microsoft.com/office/drawing/2014/main" id="{4EEBBCD2-1877-1931-3E18-8BACE7856E85}"/>
              </a:ext>
            </a:extLst>
          </p:cNvPr>
          <p:cNvSpPr txBox="1"/>
          <p:nvPr/>
        </p:nvSpPr>
        <p:spPr>
          <a:xfrm>
            <a:off x="12979107" y="1037172"/>
            <a:ext cx="959910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Balloon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51" name="!!SubTitle">
            <a:extLst>
              <a:ext uri="{FF2B5EF4-FFF2-40B4-BE49-F238E27FC236}">
                <a16:creationId xmlns:a16="http://schemas.microsoft.com/office/drawing/2014/main" id="{DD4F34F5-6176-177B-8B32-6B1DB901A690}"/>
              </a:ext>
            </a:extLst>
          </p:cNvPr>
          <p:cNvSpPr txBox="1"/>
          <p:nvPr/>
        </p:nvSpPr>
        <p:spPr>
          <a:xfrm>
            <a:off x="17429043" y="2043079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53" name="!!SubTitle">
            <a:extLst>
              <a:ext uri="{FF2B5EF4-FFF2-40B4-BE49-F238E27FC236}">
                <a16:creationId xmlns:a16="http://schemas.microsoft.com/office/drawing/2014/main" id="{66B75711-78B5-A565-8A8C-A7B6FD1C0DEC}"/>
              </a:ext>
            </a:extLst>
          </p:cNvPr>
          <p:cNvSpPr txBox="1"/>
          <p:nvPr/>
        </p:nvSpPr>
        <p:spPr>
          <a:xfrm>
            <a:off x="16530528" y="4653092"/>
            <a:ext cx="6047682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/>
                </a:solidFill>
              </a:rPr>
              <a:t>: </a:t>
            </a:r>
            <a:r>
              <a:rPr lang="en-US" sz="2500" dirty="0" err="1">
                <a:solidFill>
                  <a:schemeClr val="tx2"/>
                </a:solidFill>
              </a:rPr>
              <a:t>Pellentesque</a:t>
            </a:r>
            <a:r>
              <a:rPr lang="en-US" sz="2500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/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hecker/>
      </p:transition>
    </mc:Choice>
    <mc:Fallback xmlns="">
      <p:transition spd="slow" advClick="0" advTm="15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2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2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2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2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2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2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2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2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3" dur="12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4" dur="12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7" dur="5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2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25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25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1" grpId="0"/>
          <p:bldP spid="216" grpId="0" animBg="1"/>
          <p:bldP spid="217" grpId="0" animBg="1"/>
          <p:bldP spid="218" grpId="0"/>
          <p:bldP spid="223" grpId="0" animBg="1"/>
          <p:bldP spid="224" grpId="0"/>
          <p:bldP spid="229" grpId="0" animBg="1"/>
          <p:bldP spid="230" grpId="0"/>
          <p:bldP spid="235" grpId="0" animBg="1"/>
          <p:bldP spid="247" grpId="0" animBg="1"/>
          <p:bldP spid="248" grpId="0" animBg="1"/>
          <p:bldP spid="250" grpId="0"/>
          <p:bldP spid="251" grpId="0"/>
          <p:bldP spid="253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2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2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2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750"/>
                                            <p:tgtEl>
                                              <p:spTgt spid="2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2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7" dur="5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25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25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25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25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11" grpId="0"/>
          <p:bldP spid="216" grpId="0" animBg="1"/>
          <p:bldP spid="217" grpId="0" animBg="1"/>
          <p:bldP spid="218" grpId="0"/>
          <p:bldP spid="223" grpId="0" animBg="1"/>
          <p:bldP spid="224" grpId="0"/>
          <p:bldP spid="229" grpId="0" animBg="1"/>
          <p:bldP spid="230" grpId="0"/>
          <p:bldP spid="235" grpId="0" animBg="1"/>
          <p:bldP spid="247" grpId="0" animBg="1"/>
          <p:bldP spid="248" grpId="0" animBg="1"/>
          <p:bldP spid="250" grpId="0"/>
          <p:bldP spid="251" grpId="0"/>
          <p:bldP spid="253" grpId="0" uiExpand="1" build="p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D86E03B-6A8D-931D-A98E-9394A7B9B8D7}"/>
              </a:ext>
            </a:extLst>
          </p:cNvPr>
          <p:cNvGrpSpPr/>
          <p:nvPr/>
        </p:nvGrpSpPr>
        <p:grpSpPr>
          <a:xfrm>
            <a:off x="16991555" y="5695707"/>
            <a:ext cx="3452362" cy="5800629"/>
            <a:chOff x="15571892" y="5695707"/>
            <a:chExt cx="3452362" cy="580062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1A1DACA-5E72-5F14-5313-20E5A7215062}"/>
                </a:ext>
              </a:extLst>
            </p:cNvPr>
            <p:cNvGrpSpPr/>
            <p:nvPr/>
          </p:nvGrpSpPr>
          <p:grpSpPr>
            <a:xfrm rot="10800000">
              <a:off x="15571892" y="5695707"/>
              <a:ext cx="3452362" cy="5800629"/>
              <a:chOff x="4267213" y="2854424"/>
              <a:chExt cx="3622538" cy="6086558"/>
            </a:xfrm>
            <a:solidFill>
              <a:schemeClr val="accent6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4F4461F3-9A90-9A5C-D384-7B7DA2984009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673F38F9-EBA2-4F5A-2428-C3C19A547108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23050726-243B-D49B-78DE-36B968BA8ED0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5E0746A-AC19-523C-1B49-F875384047EA}"/>
                </a:ext>
              </a:extLst>
            </p:cNvPr>
            <p:cNvSpPr/>
            <p:nvPr/>
          </p:nvSpPr>
          <p:spPr>
            <a:xfrm rot="10800000">
              <a:off x="17003890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A66FBC7F-FB93-E549-79A9-46ABB17EDFC5}"/>
                </a:ext>
              </a:extLst>
            </p:cNvPr>
            <p:cNvSpPr/>
            <p:nvPr/>
          </p:nvSpPr>
          <p:spPr>
            <a:xfrm rot="10800000">
              <a:off x="15789788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CB46E90-BB38-DB74-2C4D-1F62E77A8E78}"/>
              </a:ext>
            </a:extLst>
          </p:cNvPr>
          <p:cNvGrpSpPr/>
          <p:nvPr/>
        </p:nvGrpSpPr>
        <p:grpSpPr>
          <a:xfrm>
            <a:off x="14433471" y="4613389"/>
            <a:ext cx="3452362" cy="5800628"/>
            <a:chOff x="13013808" y="4613389"/>
            <a:chExt cx="3452362" cy="580062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8E0AAD5-F7CF-841B-63F7-D0F59F15FBAD}"/>
                </a:ext>
              </a:extLst>
            </p:cNvPr>
            <p:cNvGrpSpPr/>
            <p:nvPr/>
          </p:nvGrpSpPr>
          <p:grpSpPr>
            <a:xfrm>
              <a:off x="13013808" y="4613389"/>
              <a:ext cx="3452362" cy="5800628"/>
              <a:chOff x="4267213" y="2854424"/>
              <a:chExt cx="3622538" cy="6086558"/>
            </a:xfrm>
            <a:solidFill>
              <a:schemeClr val="accent5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06CD3258-183D-B3E4-3918-B3F5BD29E6B9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AE1993F9-79E7-6088-33D8-ACFAF94A415B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5A08D445-922E-1683-3B65-9D137A551C63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B111CBCA-CCD3-F918-022C-A846E0953D04}"/>
                </a:ext>
              </a:extLst>
            </p:cNvPr>
            <p:cNvSpPr/>
            <p:nvPr/>
          </p:nvSpPr>
          <p:spPr>
            <a:xfrm>
              <a:off x="14445760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F2203A28-2C5A-9423-4D6B-0F1D92694304}"/>
                </a:ext>
              </a:extLst>
            </p:cNvPr>
            <p:cNvSpPr/>
            <p:nvPr/>
          </p:nvSpPr>
          <p:spPr>
            <a:xfrm>
              <a:off x="13231657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E7C91C2-8DFA-923B-C89F-E1E4187CA541}"/>
              </a:ext>
            </a:extLst>
          </p:cNvPr>
          <p:cNvGrpSpPr/>
          <p:nvPr/>
        </p:nvGrpSpPr>
        <p:grpSpPr>
          <a:xfrm>
            <a:off x="9337496" y="4613389"/>
            <a:ext cx="3452362" cy="5800628"/>
            <a:chOff x="7917833" y="4613389"/>
            <a:chExt cx="3452362" cy="580062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44614EEF-3FE4-9371-429A-C9F0F6D02128}"/>
                </a:ext>
              </a:extLst>
            </p:cNvPr>
            <p:cNvGrpSpPr/>
            <p:nvPr/>
          </p:nvGrpSpPr>
          <p:grpSpPr>
            <a:xfrm>
              <a:off x="7917833" y="4613389"/>
              <a:ext cx="3452362" cy="5800628"/>
              <a:chOff x="4267213" y="2854424"/>
              <a:chExt cx="3622538" cy="6086558"/>
            </a:xfrm>
            <a:solidFill>
              <a:schemeClr val="accent3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921FC223-60CE-4FBA-E9BB-5393F59810A4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953D2D38-E0EF-02C8-F084-D3C5CC7DFC00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3A42C977-7A5D-7E24-7B0C-1C02A8850256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E48DDCF-5743-6976-5A32-768F9FF1BE12}"/>
                </a:ext>
              </a:extLst>
            </p:cNvPr>
            <p:cNvSpPr/>
            <p:nvPr/>
          </p:nvSpPr>
          <p:spPr>
            <a:xfrm>
              <a:off x="9349785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08C97E2-0F7B-FD37-1BA7-2BA95F22B539}"/>
                </a:ext>
              </a:extLst>
            </p:cNvPr>
            <p:cNvSpPr/>
            <p:nvPr/>
          </p:nvSpPr>
          <p:spPr>
            <a:xfrm>
              <a:off x="8135683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4B05263-2076-E38F-ADB3-3D87D0C2D62D}"/>
              </a:ext>
            </a:extLst>
          </p:cNvPr>
          <p:cNvGrpSpPr/>
          <p:nvPr/>
        </p:nvGrpSpPr>
        <p:grpSpPr>
          <a:xfrm>
            <a:off x="11895580" y="5695707"/>
            <a:ext cx="3452362" cy="5800629"/>
            <a:chOff x="10475917" y="5695707"/>
            <a:chExt cx="3452362" cy="5800629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F44373E7-05EC-92C4-943D-4FF086CF2F1F}"/>
                </a:ext>
              </a:extLst>
            </p:cNvPr>
            <p:cNvGrpSpPr/>
            <p:nvPr/>
          </p:nvGrpSpPr>
          <p:grpSpPr>
            <a:xfrm rot="10800000">
              <a:off x="10475917" y="5695707"/>
              <a:ext cx="3452362" cy="5800629"/>
              <a:chOff x="4267213" y="2854424"/>
              <a:chExt cx="3622538" cy="6086558"/>
            </a:xfrm>
            <a:solidFill>
              <a:schemeClr val="accent4"/>
            </a:solidFill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7AFFE0FA-0160-C657-9CB7-1CCEDD099D65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7099AD74-2279-FA3B-5BCB-12AFE542AD8D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DA5DD591-65A7-4517-1085-13F886ED2611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84DA16F1-7D33-DB9E-22C7-E6651A9661D6}"/>
                </a:ext>
              </a:extLst>
            </p:cNvPr>
            <p:cNvSpPr/>
            <p:nvPr/>
          </p:nvSpPr>
          <p:spPr>
            <a:xfrm rot="10800000">
              <a:off x="11907916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B7127681-5E89-B757-1B3B-7E31F78916DF}"/>
                </a:ext>
              </a:extLst>
            </p:cNvPr>
            <p:cNvSpPr/>
            <p:nvPr/>
          </p:nvSpPr>
          <p:spPr>
            <a:xfrm rot="10800000">
              <a:off x="10693813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548D94F5-8F57-1416-6A32-727E27761209}"/>
              </a:ext>
            </a:extLst>
          </p:cNvPr>
          <p:cNvGrpSpPr/>
          <p:nvPr/>
        </p:nvGrpSpPr>
        <p:grpSpPr>
          <a:xfrm>
            <a:off x="6799607" y="5695707"/>
            <a:ext cx="3452362" cy="5800629"/>
            <a:chOff x="5379944" y="5695707"/>
            <a:chExt cx="3452362" cy="5800629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BD798B64-CA03-FB82-B00A-4021BB35A253}"/>
                </a:ext>
              </a:extLst>
            </p:cNvPr>
            <p:cNvGrpSpPr/>
            <p:nvPr/>
          </p:nvGrpSpPr>
          <p:grpSpPr>
            <a:xfrm rot="10800000">
              <a:off x="5379944" y="5695707"/>
              <a:ext cx="3452362" cy="5800629"/>
              <a:chOff x="4267213" y="2854424"/>
              <a:chExt cx="3622538" cy="6086558"/>
            </a:xfrm>
            <a:solidFill>
              <a:schemeClr val="accent2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EACDE1DC-021F-A098-4AB0-CC71DE047F75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09FDEC55-A520-BD41-94EC-C144A32EED11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895C43DF-42AB-37A2-0073-F4C30A9DCD8C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CF8C8D59-960C-7EAF-333A-31B7BB0ABDCB}"/>
                </a:ext>
              </a:extLst>
            </p:cNvPr>
            <p:cNvSpPr/>
            <p:nvPr/>
          </p:nvSpPr>
          <p:spPr>
            <a:xfrm rot="10800000">
              <a:off x="6811942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91108B5E-A918-2D0C-21D3-0732F66977C6}"/>
                </a:ext>
              </a:extLst>
            </p:cNvPr>
            <p:cNvSpPr/>
            <p:nvPr/>
          </p:nvSpPr>
          <p:spPr>
            <a:xfrm rot="10800000">
              <a:off x="5597840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D23BEC01-3B74-58CF-9D14-FDBC0333C724}"/>
              </a:ext>
            </a:extLst>
          </p:cNvPr>
          <p:cNvGrpSpPr/>
          <p:nvPr/>
        </p:nvGrpSpPr>
        <p:grpSpPr>
          <a:xfrm>
            <a:off x="4241523" y="4613389"/>
            <a:ext cx="3452362" cy="5800628"/>
            <a:chOff x="2821860" y="4613389"/>
            <a:chExt cx="3452362" cy="5800628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0272170C-F51F-C676-7C41-65C6510852BD}"/>
                </a:ext>
              </a:extLst>
            </p:cNvPr>
            <p:cNvGrpSpPr/>
            <p:nvPr/>
          </p:nvGrpSpPr>
          <p:grpSpPr>
            <a:xfrm>
              <a:off x="2821860" y="4613389"/>
              <a:ext cx="3452362" cy="5800628"/>
              <a:chOff x="4267213" y="2854424"/>
              <a:chExt cx="3622538" cy="6086558"/>
            </a:xfrm>
            <a:solidFill>
              <a:schemeClr val="accent1"/>
            </a:solidFill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D075CBA9-E1DF-740A-37C0-43639DD543B5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59699135-463F-70C5-09C1-5C58F1C5018F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333F8354-15EF-F779-9B49-FB463204A4B4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09DA7E6C-40F2-6C92-5F22-93B0A3236236}"/>
                </a:ext>
              </a:extLst>
            </p:cNvPr>
            <p:cNvSpPr/>
            <p:nvPr/>
          </p:nvSpPr>
          <p:spPr>
            <a:xfrm>
              <a:off x="425381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C5DCD367-3596-0952-55A8-A3ED596E6649}"/>
                </a:ext>
              </a:extLst>
            </p:cNvPr>
            <p:cNvSpPr/>
            <p:nvPr/>
          </p:nvSpPr>
          <p:spPr>
            <a:xfrm>
              <a:off x="303971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24" name="!!MainTitle1">
            <a:extLst>
              <a:ext uri="{FF2B5EF4-FFF2-40B4-BE49-F238E27FC236}">
                <a16:creationId xmlns:a16="http://schemas.microsoft.com/office/drawing/2014/main" id="{12761921-637E-65CE-6508-D044EF56BC51}"/>
              </a:ext>
            </a:extLst>
          </p:cNvPr>
          <p:cNvSpPr txBox="1"/>
          <p:nvPr/>
        </p:nvSpPr>
        <p:spPr>
          <a:xfrm>
            <a:off x="7392452" y="1037172"/>
            <a:ext cx="959910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Balloon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5" name="Textbox 200">
            <a:extLst>
              <a:ext uri="{FF2B5EF4-FFF2-40B4-BE49-F238E27FC236}">
                <a16:creationId xmlns:a16="http://schemas.microsoft.com/office/drawing/2014/main" id="{64971128-0AB5-7038-279A-452E70FD8594}"/>
              </a:ext>
            </a:extLst>
          </p:cNvPr>
          <p:cNvSpPr txBox="1"/>
          <p:nvPr/>
        </p:nvSpPr>
        <p:spPr>
          <a:xfrm flipH="1">
            <a:off x="5647389" y="981176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9FD103FA-D61B-ACCE-6973-E8DB455F161F}"/>
              </a:ext>
            </a:extLst>
          </p:cNvPr>
          <p:cNvGrpSpPr/>
          <p:nvPr/>
        </p:nvGrpSpPr>
        <p:grpSpPr>
          <a:xfrm>
            <a:off x="5039849" y="6148390"/>
            <a:ext cx="1855665" cy="1362936"/>
            <a:chOff x="4172017" y="11075973"/>
            <a:chExt cx="3497402" cy="1653243"/>
          </a:xfrm>
        </p:grpSpPr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6878AD4E-8A2A-1003-B6CF-D9EE84963EDB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E80404DD-9616-115B-10D5-86B1D7F5B838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265F2789-CC54-DE95-2DD2-94A4C94EC549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0" name="Freeform 30">
            <a:extLst>
              <a:ext uri="{FF2B5EF4-FFF2-40B4-BE49-F238E27FC236}">
                <a16:creationId xmlns:a16="http://schemas.microsoft.com/office/drawing/2014/main" id="{9FD6A60D-C991-ACA7-3FDA-BC1AF4860E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19596" y="5209071"/>
            <a:ext cx="695181" cy="697155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70E74F7C-9946-C28B-B9E5-C4E45D24A366}"/>
              </a:ext>
            </a:extLst>
          </p:cNvPr>
          <p:cNvSpPr/>
          <p:nvPr/>
        </p:nvSpPr>
        <p:spPr>
          <a:xfrm>
            <a:off x="5038860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32" name="Textbox 200">
            <a:extLst>
              <a:ext uri="{FF2B5EF4-FFF2-40B4-BE49-F238E27FC236}">
                <a16:creationId xmlns:a16="http://schemas.microsoft.com/office/drawing/2014/main" id="{9627C7B8-544C-6957-F54E-2CDE1EF75EFD}"/>
              </a:ext>
            </a:extLst>
          </p:cNvPr>
          <p:cNvSpPr txBox="1"/>
          <p:nvPr/>
        </p:nvSpPr>
        <p:spPr>
          <a:xfrm flipH="1">
            <a:off x="8206508" y="576998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F098C28A-E58E-C417-87B6-68BE3139F447}"/>
              </a:ext>
            </a:extLst>
          </p:cNvPr>
          <p:cNvGrpSpPr/>
          <p:nvPr/>
        </p:nvGrpSpPr>
        <p:grpSpPr>
          <a:xfrm>
            <a:off x="7597978" y="9570251"/>
            <a:ext cx="1855665" cy="1362936"/>
            <a:chOff x="4172017" y="11075973"/>
            <a:chExt cx="3497402" cy="1653243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F6DF3FA6-E0EA-F8E6-8861-D23EB72EAEB7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D6557F9B-7665-4AD1-84BF-9D1054B8F66E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66BBB309-D086-6094-359D-018D81B13D09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7" name="Oval 136">
            <a:extLst>
              <a:ext uri="{FF2B5EF4-FFF2-40B4-BE49-F238E27FC236}">
                <a16:creationId xmlns:a16="http://schemas.microsoft.com/office/drawing/2014/main" id="{ADE403D5-EE0E-53FC-F3F4-BC97F7A046CA}"/>
              </a:ext>
            </a:extLst>
          </p:cNvPr>
          <p:cNvSpPr/>
          <p:nvPr/>
        </p:nvSpPr>
        <p:spPr>
          <a:xfrm>
            <a:off x="5756031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8" name="Textbox 200">
            <a:extLst>
              <a:ext uri="{FF2B5EF4-FFF2-40B4-BE49-F238E27FC236}">
                <a16:creationId xmlns:a16="http://schemas.microsoft.com/office/drawing/2014/main" id="{B6A47177-09D8-E896-2C8E-AAA63E3A24B5}"/>
              </a:ext>
            </a:extLst>
          </p:cNvPr>
          <p:cNvSpPr txBox="1"/>
          <p:nvPr/>
        </p:nvSpPr>
        <p:spPr>
          <a:xfrm flipH="1">
            <a:off x="10743362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DA425FB1-D691-787B-9EC1-61B353581C29}"/>
              </a:ext>
            </a:extLst>
          </p:cNvPr>
          <p:cNvGrpSpPr/>
          <p:nvPr/>
        </p:nvGrpSpPr>
        <p:grpSpPr>
          <a:xfrm>
            <a:off x="10135822" y="6148390"/>
            <a:ext cx="1855665" cy="1362936"/>
            <a:chOff x="4172017" y="11075973"/>
            <a:chExt cx="3497402" cy="1653243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06C0CBF9-2273-536B-86AE-A74035A79383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89B85258-882B-5E6C-6663-80D1BE53267A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564AFDF9-0FC1-C474-A8D0-2A419E468268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3" name="Oval 142">
            <a:extLst>
              <a:ext uri="{FF2B5EF4-FFF2-40B4-BE49-F238E27FC236}">
                <a16:creationId xmlns:a16="http://schemas.microsoft.com/office/drawing/2014/main" id="{F370E7DA-E422-E1EF-5B49-533C82B79DFC}"/>
              </a:ext>
            </a:extLst>
          </p:cNvPr>
          <p:cNvSpPr/>
          <p:nvPr/>
        </p:nvSpPr>
        <p:spPr>
          <a:xfrm>
            <a:off x="10134833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F8357C65-A1DF-011C-4FA3-DA608BE5A0CD}"/>
              </a:ext>
            </a:extLst>
          </p:cNvPr>
          <p:cNvSpPr txBox="1"/>
          <p:nvPr/>
        </p:nvSpPr>
        <p:spPr>
          <a:xfrm flipH="1">
            <a:off x="13302482" y="576643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7F982069-5E8C-3805-8029-FED26FDF579B}"/>
              </a:ext>
            </a:extLst>
          </p:cNvPr>
          <p:cNvGrpSpPr/>
          <p:nvPr/>
        </p:nvGrpSpPr>
        <p:grpSpPr>
          <a:xfrm>
            <a:off x="12693951" y="9570251"/>
            <a:ext cx="1855665" cy="1362936"/>
            <a:chOff x="4172017" y="11075973"/>
            <a:chExt cx="3497402" cy="1653243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96128E80-9A5E-5A88-79CC-A3ED65C5AA8A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E9B7FF33-3FFB-E8F8-9589-8747A57E3E64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B85BEAF7-79A9-ED13-33C4-F6B25A19D7EF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9" name="Oval 148">
            <a:extLst>
              <a:ext uri="{FF2B5EF4-FFF2-40B4-BE49-F238E27FC236}">
                <a16:creationId xmlns:a16="http://schemas.microsoft.com/office/drawing/2014/main" id="{B6374D83-A83D-776D-37D6-AA7673673103}"/>
              </a:ext>
            </a:extLst>
          </p:cNvPr>
          <p:cNvSpPr/>
          <p:nvPr/>
        </p:nvSpPr>
        <p:spPr>
          <a:xfrm>
            <a:off x="10852004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50" name="Textbox 200">
            <a:extLst>
              <a:ext uri="{FF2B5EF4-FFF2-40B4-BE49-F238E27FC236}">
                <a16:creationId xmlns:a16="http://schemas.microsoft.com/office/drawing/2014/main" id="{9BAB64E4-DEF5-5502-F4B5-65B9D7C30EEB}"/>
              </a:ext>
            </a:extLst>
          </p:cNvPr>
          <p:cNvSpPr txBox="1"/>
          <p:nvPr/>
        </p:nvSpPr>
        <p:spPr>
          <a:xfrm flipH="1">
            <a:off x="15839337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05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1B39491F-D905-5C45-4F62-02D0C670B256}"/>
              </a:ext>
            </a:extLst>
          </p:cNvPr>
          <p:cNvGrpSpPr/>
          <p:nvPr/>
        </p:nvGrpSpPr>
        <p:grpSpPr>
          <a:xfrm>
            <a:off x="15231796" y="6148390"/>
            <a:ext cx="1855665" cy="1362936"/>
            <a:chOff x="4172017" y="11075973"/>
            <a:chExt cx="3497402" cy="1653243"/>
          </a:xfrm>
        </p:grpSpPr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8D85DE1E-C6FF-411E-9D95-7A42365D13BB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C6CAE780-D996-C619-9D4A-911C75B7C0DA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4" name="Textbox 200">
              <a:extLst>
                <a:ext uri="{FF2B5EF4-FFF2-40B4-BE49-F238E27FC236}">
                  <a16:creationId xmlns:a16="http://schemas.microsoft.com/office/drawing/2014/main" id="{3E8CD045-170F-D967-F4F7-B050FD34B49A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55" name="Oval 154">
            <a:extLst>
              <a:ext uri="{FF2B5EF4-FFF2-40B4-BE49-F238E27FC236}">
                <a16:creationId xmlns:a16="http://schemas.microsoft.com/office/drawing/2014/main" id="{7AD78585-7F27-2976-09BD-540988F34077}"/>
              </a:ext>
            </a:extLst>
          </p:cNvPr>
          <p:cNvSpPr/>
          <p:nvPr/>
        </p:nvSpPr>
        <p:spPr>
          <a:xfrm>
            <a:off x="15230807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56" name="Textbox 200">
            <a:extLst>
              <a:ext uri="{FF2B5EF4-FFF2-40B4-BE49-F238E27FC236}">
                <a16:creationId xmlns:a16="http://schemas.microsoft.com/office/drawing/2014/main" id="{0385C284-9893-654D-EF68-5AC6532112D9}"/>
              </a:ext>
            </a:extLst>
          </p:cNvPr>
          <p:cNvSpPr txBox="1"/>
          <p:nvPr/>
        </p:nvSpPr>
        <p:spPr>
          <a:xfrm flipH="1">
            <a:off x="18398456" y="576643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06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25E1FC08-25CC-D82F-3E50-79B27617C58F}"/>
              </a:ext>
            </a:extLst>
          </p:cNvPr>
          <p:cNvGrpSpPr/>
          <p:nvPr/>
        </p:nvGrpSpPr>
        <p:grpSpPr>
          <a:xfrm>
            <a:off x="17789926" y="9570251"/>
            <a:ext cx="1855665" cy="1362936"/>
            <a:chOff x="4172017" y="11075973"/>
            <a:chExt cx="3497402" cy="1653243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765654FF-992B-E7C3-5F0B-A96301BD471B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209C45AA-C4A8-CB05-EF37-0BF11F9416FD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C771F7F3-6F43-9E21-834C-07620335D254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61" name="Oval 160">
            <a:extLst>
              <a:ext uri="{FF2B5EF4-FFF2-40B4-BE49-F238E27FC236}">
                <a16:creationId xmlns:a16="http://schemas.microsoft.com/office/drawing/2014/main" id="{658922ED-1E06-8ADD-BC6D-C19C4D4719B7}"/>
              </a:ext>
            </a:extLst>
          </p:cNvPr>
          <p:cNvSpPr/>
          <p:nvPr/>
        </p:nvSpPr>
        <p:spPr>
          <a:xfrm>
            <a:off x="15947979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grpSp>
        <p:nvGrpSpPr>
          <p:cNvPr id="168" name="Group 3">
            <a:extLst>
              <a:ext uri="{FF2B5EF4-FFF2-40B4-BE49-F238E27FC236}">
                <a16:creationId xmlns:a16="http://schemas.microsoft.com/office/drawing/2014/main" id="{0BAFBB0C-B292-B2EC-3F9A-08B6F7F3150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54020" y="8704049"/>
            <a:ext cx="743581" cy="653798"/>
            <a:chOff x="13170382" y="2534875"/>
            <a:chExt cx="511807" cy="450613"/>
          </a:xfrm>
          <a:solidFill>
            <a:schemeClr val="tx2"/>
          </a:solidFill>
        </p:grpSpPr>
        <p:sp>
          <p:nvSpPr>
            <p:cNvPr id="169" name="Freeform 21">
              <a:extLst>
                <a:ext uri="{FF2B5EF4-FFF2-40B4-BE49-F238E27FC236}">
                  <a16:creationId xmlns:a16="http://schemas.microsoft.com/office/drawing/2014/main" id="{0C31E0E6-79D2-8674-F319-E9A43FA7D5C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8470" y="2872835"/>
              <a:ext cx="283719" cy="111262"/>
            </a:xfrm>
            <a:custGeom>
              <a:avLst/>
              <a:gdLst>
                <a:gd name="T0" fmla="*/ 110842 w 901"/>
                <a:gd name="T1" fmla="*/ 0 h 352"/>
                <a:gd name="T2" fmla="*/ 0 w 901"/>
                <a:gd name="T3" fmla="*/ 110946 h 352"/>
                <a:gd name="T4" fmla="*/ 283404 w 901"/>
                <a:gd name="T5" fmla="*/ 110946 h 352"/>
                <a:gd name="T6" fmla="*/ 283404 w 901"/>
                <a:gd name="T7" fmla="*/ 0 h 352"/>
                <a:gd name="T8" fmla="*/ 110842 w 901"/>
                <a:gd name="T9" fmla="*/ 0 h 3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1" h="352">
                  <a:moveTo>
                    <a:pt x="352" y="0"/>
                  </a:moveTo>
                  <a:lnTo>
                    <a:pt x="0" y="351"/>
                  </a:lnTo>
                  <a:lnTo>
                    <a:pt x="900" y="351"/>
                  </a:lnTo>
                  <a:lnTo>
                    <a:pt x="900" y="0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0" name="Freeform 22">
              <a:extLst>
                <a:ext uri="{FF2B5EF4-FFF2-40B4-BE49-F238E27FC236}">
                  <a16:creationId xmlns:a16="http://schemas.microsoft.com/office/drawing/2014/main" id="{E5F225F5-DE3C-5532-A610-6C73245533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0382" y="2625277"/>
              <a:ext cx="360212" cy="360211"/>
            </a:xfrm>
            <a:custGeom>
              <a:avLst/>
              <a:gdLst>
                <a:gd name="T0" fmla="*/ 256347 w 1141"/>
                <a:gd name="T1" fmla="*/ 0 h 1141"/>
                <a:gd name="T2" fmla="*/ 0 w 1141"/>
                <a:gd name="T3" fmla="*/ 256031 h 1141"/>
                <a:gd name="T4" fmla="*/ 0 w 1141"/>
                <a:gd name="T5" fmla="*/ 359895 h 1141"/>
                <a:gd name="T6" fmla="*/ 110810 w 1141"/>
                <a:gd name="T7" fmla="*/ 359895 h 1141"/>
                <a:gd name="T8" fmla="*/ 359896 w 1141"/>
                <a:gd name="T9" fmla="*/ 103549 h 1141"/>
                <a:gd name="T10" fmla="*/ 256347 w 1141"/>
                <a:gd name="T11" fmla="*/ 0 h 1141"/>
                <a:gd name="T12" fmla="*/ 83029 w 1141"/>
                <a:gd name="T13" fmla="*/ 304648 h 1141"/>
                <a:gd name="T14" fmla="*/ 55247 w 1141"/>
                <a:gd name="T15" fmla="*/ 304648 h 1141"/>
                <a:gd name="T16" fmla="*/ 55247 w 1141"/>
                <a:gd name="T17" fmla="*/ 276867 h 1141"/>
                <a:gd name="T18" fmla="*/ 256347 w 1141"/>
                <a:gd name="T19" fmla="*/ 83028 h 1141"/>
                <a:gd name="T20" fmla="*/ 283813 w 1141"/>
                <a:gd name="T21" fmla="*/ 103549 h 1141"/>
                <a:gd name="T22" fmla="*/ 83029 w 1141"/>
                <a:gd name="T23" fmla="*/ 304648 h 1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1" h="1141">
                  <a:moveTo>
                    <a:pt x="812" y="0"/>
                  </a:moveTo>
                  <a:lnTo>
                    <a:pt x="0" y="811"/>
                  </a:lnTo>
                  <a:lnTo>
                    <a:pt x="0" y="1140"/>
                  </a:lnTo>
                  <a:lnTo>
                    <a:pt x="351" y="1140"/>
                  </a:lnTo>
                  <a:lnTo>
                    <a:pt x="1140" y="328"/>
                  </a:lnTo>
                  <a:lnTo>
                    <a:pt x="812" y="0"/>
                  </a:lnTo>
                  <a:close/>
                  <a:moveTo>
                    <a:pt x="263" y="965"/>
                  </a:moveTo>
                  <a:lnTo>
                    <a:pt x="175" y="965"/>
                  </a:lnTo>
                  <a:lnTo>
                    <a:pt x="175" y="877"/>
                  </a:lnTo>
                  <a:lnTo>
                    <a:pt x="812" y="263"/>
                  </a:lnTo>
                  <a:lnTo>
                    <a:pt x="899" y="328"/>
                  </a:lnTo>
                  <a:lnTo>
                    <a:pt x="263" y="9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1" name="Freeform 23">
              <a:extLst>
                <a:ext uri="{FF2B5EF4-FFF2-40B4-BE49-F238E27FC236}">
                  <a16:creationId xmlns:a16="http://schemas.microsoft.com/office/drawing/2014/main" id="{66F2E440-4799-B528-82E1-EEA5A2A359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1055" y="2534875"/>
              <a:ext cx="166894" cy="166894"/>
            </a:xfrm>
            <a:custGeom>
              <a:avLst/>
              <a:gdLst>
                <a:gd name="T0" fmla="*/ 152354 w 528"/>
                <a:gd name="T1" fmla="*/ 118124 h 527"/>
                <a:gd name="T2" fmla="*/ 152354 w 528"/>
                <a:gd name="T3" fmla="*/ 118124 h 527"/>
                <a:gd name="T4" fmla="*/ 152354 w 528"/>
                <a:gd name="T5" fmla="*/ 76322 h 527"/>
                <a:gd name="T6" fmla="*/ 90085 w 528"/>
                <a:gd name="T7" fmla="*/ 6967 h 527"/>
                <a:gd name="T8" fmla="*/ 69223 w 528"/>
                <a:gd name="T9" fmla="*/ 0 h 527"/>
                <a:gd name="T10" fmla="*/ 48677 w 528"/>
                <a:gd name="T11" fmla="*/ 6967 h 527"/>
                <a:gd name="T12" fmla="*/ 0 w 528"/>
                <a:gd name="T13" fmla="*/ 62704 h 527"/>
                <a:gd name="T14" fmla="*/ 103993 w 528"/>
                <a:gd name="T15" fmla="*/ 166577 h 527"/>
                <a:gd name="T16" fmla="*/ 152354 w 528"/>
                <a:gd name="T17" fmla="*/ 118124 h 5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8" h="527">
                  <a:moveTo>
                    <a:pt x="482" y="373"/>
                  </a:moveTo>
                  <a:lnTo>
                    <a:pt x="482" y="373"/>
                  </a:lnTo>
                  <a:cubicBezTo>
                    <a:pt x="527" y="329"/>
                    <a:pt x="527" y="263"/>
                    <a:pt x="482" y="24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63" y="22"/>
                    <a:pt x="242" y="0"/>
                    <a:pt x="219" y="0"/>
                  </a:cubicBezTo>
                  <a:cubicBezTo>
                    <a:pt x="197" y="0"/>
                    <a:pt x="176" y="22"/>
                    <a:pt x="154" y="2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29" y="526"/>
                    <a:pt x="329" y="526"/>
                    <a:pt x="329" y="526"/>
                  </a:cubicBezTo>
                  <a:lnTo>
                    <a:pt x="482" y="37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72" name="Freeform 39">
            <a:extLst>
              <a:ext uri="{FF2B5EF4-FFF2-40B4-BE49-F238E27FC236}">
                <a16:creationId xmlns:a16="http://schemas.microsoft.com/office/drawing/2014/main" id="{4B4BED8F-641B-19C4-A276-F1FFA376F17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887291" y="5231987"/>
            <a:ext cx="544675" cy="706546"/>
          </a:xfrm>
          <a:custGeom>
            <a:avLst/>
            <a:gdLst>
              <a:gd name="T0" fmla="*/ 394665 w 1251"/>
              <a:gd name="T1" fmla="*/ 0 h 1624"/>
              <a:gd name="T2" fmla="*/ 394665 w 1251"/>
              <a:gd name="T3" fmla="*/ 0 h 1624"/>
              <a:gd name="T4" fmla="*/ 394665 w 1251"/>
              <a:gd name="T5" fmla="*/ 62085 h 1624"/>
              <a:gd name="T6" fmla="*/ 0 w 1251"/>
              <a:gd name="T7" fmla="*/ 62085 h 1624"/>
              <a:gd name="T8" fmla="*/ 0 w 1251"/>
              <a:gd name="T9" fmla="*/ 0 h 1624"/>
              <a:gd name="T10" fmla="*/ 394665 w 1251"/>
              <a:gd name="T11" fmla="*/ 0 h 1624"/>
              <a:gd name="T12" fmla="*/ 200806 w 1251"/>
              <a:gd name="T13" fmla="*/ 117237 h 1624"/>
              <a:gd name="T14" fmla="*/ 200806 w 1251"/>
              <a:gd name="T15" fmla="*/ 117237 h 1624"/>
              <a:gd name="T16" fmla="*/ 0 w 1251"/>
              <a:gd name="T17" fmla="*/ 310740 h 1624"/>
              <a:gd name="T18" fmla="*/ 200806 w 1251"/>
              <a:gd name="T19" fmla="*/ 511492 h 1624"/>
              <a:gd name="T20" fmla="*/ 394665 w 1251"/>
              <a:gd name="T21" fmla="*/ 310740 h 1624"/>
              <a:gd name="T22" fmla="*/ 200806 w 1251"/>
              <a:gd name="T23" fmla="*/ 117237 h 1624"/>
              <a:gd name="T24" fmla="*/ 200806 w 1251"/>
              <a:gd name="T25" fmla="*/ 442158 h 1624"/>
              <a:gd name="T26" fmla="*/ 200806 w 1251"/>
              <a:gd name="T27" fmla="*/ 442158 h 1624"/>
              <a:gd name="T28" fmla="*/ 76091 w 1251"/>
              <a:gd name="T29" fmla="*/ 310740 h 1624"/>
              <a:gd name="T30" fmla="*/ 200806 w 1251"/>
              <a:gd name="T31" fmla="*/ 186570 h 1624"/>
              <a:gd name="T32" fmla="*/ 325520 w 1251"/>
              <a:gd name="T33" fmla="*/ 310740 h 1624"/>
              <a:gd name="T34" fmla="*/ 200806 w 1251"/>
              <a:gd name="T35" fmla="*/ 442158 h 162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251" h="1624">
                <a:moveTo>
                  <a:pt x="1250" y="0"/>
                </a:moveTo>
                <a:lnTo>
                  <a:pt x="1250" y="0"/>
                </a:lnTo>
                <a:cubicBezTo>
                  <a:pt x="1250" y="197"/>
                  <a:pt x="1250" y="197"/>
                  <a:pt x="1250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0"/>
                  <a:pt x="0" y="0"/>
                  <a:pt x="0" y="0"/>
                </a:cubicBezTo>
                <a:lnTo>
                  <a:pt x="1250" y="0"/>
                </a:lnTo>
                <a:close/>
                <a:moveTo>
                  <a:pt x="636" y="372"/>
                </a:moveTo>
                <a:lnTo>
                  <a:pt x="636" y="372"/>
                </a:lnTo>
                <a:cubicBezTo>
                  <a:pt x="285" y="372"/>
                  <a:pt x="0" y="635"/>
                  <a:pt x="0" y="986"/>
                </a:cubicBezTo>
                <a:cubicBezTo>
                  <a:pt x="0" y="1337"/>
                  <a:pt x="285" y="1623"/>
                  <a:pt x="636" y="1623"/>
                </a:cubicBezTo>
                <a:cubicBezTo>
                  <a:pt x="986" y="1623"/>
                  <a:pt x="1250" y="1337"/>
                  <a:pt x="1250" y="986"/>
                </a:cubicBezTo>
                <a:cubicBezTo>
                  <a:pt x="1250" y="635"/>
                  <a:pt x="986" y="372"/>
                  <a:pt x="636" y="372"/>
                </a:cubicBezTo>
                <a:close/>
                <a:moveTo>
                  <a:pt x="636" y="1403"/>
                </a:moveTo>
                <a:lnTo>
                  <a:pt x="636" y="1403"/>
                </a:lnTo>
                <a:cubicBezTo>
                  <a:pt x="417" y="1403"/>
                  <a:pt x="241" y="1206"/>
                  <a:pt x="241" y="986"/>
                </a:cubicBezTo>
                <a:cubicBezTo>
                  <a:pt x="241" y="767"/>
                  <a:pt x="417" y="592"/>
                  <a:pt x="636" y="592"/>
                </a:cubicBezTo>
                <a:cubicBezTo>
                  <a:pt x="855" y="592"/>
                  <a:pt x="1031" y="767"/>
                  <a:pt x="1031" y="986"/>
                </a:cubicBezTo>
                <a:cubicBezTo>
                  <a:pt x="1031" y="1206"/>
                  <a:pt x="855" y="1403"/>
                  <a:pt x="636" y="14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grpSp>
        <p:nvGrpSpPr>
          <p:cNvPr id="174" name="Group 2">
            <a:extLst>
              <a:ext uri="{FF2B5EF4-FFF2-40B4-BE49-F238E27FC236}">
                <a16:creationId xmlns:a16="http://schemas.microsoft.com/office/drawing/2014/main" id="{771DD81D-4C0E-85FE-C277-C3A2CB131F4C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380713" y="8715796"/>
            <a:ext cx="674091" cy="674087"/>
            <a:chOff x="935175" y="452884"/>
            <a:chExt cx="512067" cy="512065"/>
          </a:xfrm>
          <a:solidFill>
            <a:schemeClr val="tx2"/>
          </a:solidFill>
        </p:grpSpPr>
        <p:sp>
          <p:nvSpPr>
            <p:cNvPr id="175" name="Freeform 1">
              <a:extLst>
                <a:ext uri="{FF2B5EF4-FFF2-40B4-BE49-F238E27FC236}">
                  <a16:creationId xmlns:a16="http://schemas.microsoft.com/office/drawing/2014/main" id="{669C76C3-B870-1A68-94A3-6B213848B0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6" name="Freeform 2">
              <a:extLst>
                <a:ext uri="{FF2B5EF4-FFF2-40B4-BE49-F238E27FC236}">
                  <a16:creationId xmlns:a16="http://schemas.microsoft.com/office/drawing/2014/main" id="{591EB998-BAFF-E3A7-CB76-E8453527B3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7" name="Freeform 3">
              <a:extLst>
                <a:ext uri="{FF2B5EF4-FFF2-40B4-BE49-F238E27FC236}">
                  <a16:creationId xmlns:a16="http://schemas.microsoft.com/office/drawing/2014/main" id="{B2A782D7-3772-8140-2092-CA7B9E97D1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8" name="Freeform 4">
              <a:extLst>
                <a:ext uri="{FF2B5EF4-FFF2-40B4-BE49-F238E27FC236}">
                  <a16:creationId xmlns:a16="http://schemas.microsoft.com/office/drawing/2014/main" id="{8DD9B564-9BF5-B1DB-0244-742866A5BD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9" name="Freeform 5">
              <a:extLst>
                <a:ext uri="{FF2B5EF4-FFF2-40B4-BE49-F238E27FC236}">
                  <a16:creationId xmlns:a16="http://schemas.microsoft.com/office/drawing/2014/main" id="{D08BBEA2-46E3-A877-DD46-D963F631F4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80" name="Freeform 26">
            <a:extLst>
              <a:ext uri="{FF2B5EF4-FFF2-40B4-BE49-F238E27FC236}">
                <a16:creationId xmlns:a16="http://schemas.microsoft.com/office/drawing/2014/main" id="{B9E13E68-C938-22AC-23D5-92CCD3AB134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275876" y="8749769"/>
            <a:ext cx="640114" cy="64011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1" name="Freeform 62">
            <a:extLst>
              <a:ext uri="{FF2B5EF4-FFF2-40B4-BE49-F238E27FC236}">
                <a16:creationId xmlns:a16="http://schemas.microsoft.com/office/drawing/2014/main" id="{38246ACD-7B1E-AEE5-A309-EC81D3447FB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15372" y="5325999"/>
            <a:ext cx="896565" cy="706546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2" name="!!SubTitle">
            <a:extLst>
              <a:ext uri="{FF2B5EF4-FFF2-40B4-BE49-F238E27FC236}">
                <a16:creationId xmlns:a16="http://schemas.microsoft.com/office/drawing/2014/main" id="{D2A019F1-09E7-EB0F-A77C-C0EC8D9003E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2B394D6C-ADF7-4908-A14C-61C948A43C7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20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75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3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4" grpId="0"/>
          <p:bldP spid="125" grpId="0"/>
          <p:bldP spid="130" grpId="0" animBg="1"/>
          <p:bldP spid="131" grpId="0" animBg="1"/>
          <p:bldP spid="132" grpId="0"/>
          <p:bldP spid="137" grpId="0" animBg="1"/>
          <p:bldP spid="138" grpId="0"/>
          <p:bldP spid="143" grpId="0" animBg="1"/>
          <p:bldP spid="144" grpId="0"/>
          <p:bldP spid="149" grpId="0" animBg="1"/>
          <p:bldP spid="150" grpId="0"/>
          <p:bldP spid="155" grpId="0" animBg="1"/>
          <p:bldP spid="156" grpId="0"/>
          <p:bldP spid="161" grpId="0" animBg="1"/>
          <p:bldP spid="172" grpId="0" animBg="1"/>
          <p:bldP spid="180" grpId="0" animBg="1"/>
          <p:bldP spid="181" grpId="0" animBg="1"/>
          <p:bldP spid="18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75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3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1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5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9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4" grpId="0"/>
          <p:bldP spid="125" grpId="0"/>
          <p:bldP spid="130" grpId="0" animBg="1"/>
          <p:bldP spid="131" grpId="0" animBg="1"/>
          <p:bldP spid="132" grpId="0"/>
          <p:bldP spid="137" grpId="0" animBg="1"/>
          <p:bldP spid="138" grpId="0"/>
          <p:bldP spid="143" grpId="0" animBg="1"/>
          <p:bldP spid="144" grpId="0"/>
          <p:bldP spid="149" grpId="0" animBg="1"/>
          <p:bldP spid="150" grpId="0"/>
          <p:bldP spid="155" grpId="0" animBg="1"/>
          <p:bldP spid="156" grpId="0"/>
          <p:bldP spid="161" grpId="0" animBg="1"/>
          <p:bldP spid="172" grpId="0" animBg="1"/>
          <p:bldP spid="180" grpId="0" animBg="1"/>
          <p:bldP spid="181" grpId="0" animBg="1"/>
          <p:bldP spid="182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F59131E1-F8C2-A8D2-0603-D50628E2C385}"/>
              </a:ext>
            </a:extLst>
          </p:cNvPr>
          <p:cNvGrpSpPr/>
          <p:nvPr/>
        </p:nvGrpSpPr>
        <p:grpSpPr>
          <a:xfrm>
            <a:off x="18109780" y="4613389"/>
            <a:ext cx="3452362" cy="5800628"/>
            <a:chOff x="18109780" y="4613389"/>
            <a:chExt cx="3452362" cy="580062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6D012B99-E852-F4E1-1684-E80382B6D6C0}"/>
                </a:ext>
              </a:extLst>
            </p:cNvPr>
            <p:cNvGrpSpPr/>
            <p:nvPr/>
          </p:nvGrpSpPr>
          <p:grpSpPr>
            <a:xfrm>
              <a:off x="18109780" y="4613389"/>
              <a:ext cx="3452362" cy="5800628"/>
              <a:chOff x="4267213" y="2854424"/>
              <a:chExt cx="3622538" cy="6086558"/>
            </a:xfrm>
            <a:solidFill>
              <a:schemeClr val="accent5">
                <a:lumMod val="60000"/>
                <a:lumOff val="40000"/>
              </a:schemeClr>
            </a:solidFill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19F208BB-AA96-D833-EDA8-EE4C032952A5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EB64E40-91D1-8A24-2769-B696B9F74885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B2B4FE77-0460-BA8B-D8B9-B017EF1527B6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B35A4A97-5029-84ED-53CE-6AA2E85E93B8}"/>
                </a:ext>
              </a:extLst>
            </p:cNvPr>
            <p:cNvSpPr/>
            <p:nvPr/>
          </p:nvSpPr>
          <p:spPr>
            <a:xfrm>
              <a:off x="1954173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44FC4240-33E5-3ECD-E881-8FE5F80EBBE2}"/>
                </a:ext>
              </a:extLst>
            </p:cNvPr>
            <p:cNvSpPr/>
            <p:nvPr/>
          </p:nvSpPr>
          <p:spPr>
            <a:xfrm>
              <a:off x="1832763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3F4C72A5-8CE6-D9B8-41D9-2F62EF0EA000}"/>
              </a:ext>
            </a:extLst>
          </p:cNvPr>
          <p:cNvGrpSpPr/>
          <p:nvPr/>
        </p:nvGrpSpPr>
        <p:grpSpPr>
          <a:xfrm>
            <a:off x="15571892" y="5695707"/>
            <a:ext cx="3452362" cy="5800629"/>
            <a:chOff x="15571892" y="5695707"/>
            <a:chExt cx="3452362" cy="580062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C7FCDB46-BBAF-5150-6C5B-9585658EC099}"/>
                </a:ext>
              </a:extLst>
            </p:cNvPr>
            <p:cNvGrpSpPr/>
            <p:nvPr/>
          </p:nvGrpSpPr>
          <p:grpSpPr>
            <a:xfrm rot="10800000">
              <a:off x="15571892" y="5695707"/>
              <a:ext cx="3452362" cy="5800629"/>
              <a:chOff x="4267213" y="2854424"/>
              <a:chExt cx="3622538" cy="6086558"/>
            </a:xfrm>
            <a:solidFill>
              <a:schemeClr val="accent6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90A17C62-1492-5637-E2D9-E402E05694A6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669FCD5-57BD-C061-84CB-6DEB65760925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6A90281-E3B5-A653-5EF1-BB23B351ABF7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13039006-5FC4-EF44-C38E-B3A66C0058B2}"/>
                </a:ext>
              </a:extLst>
            </p:cNvPr>
            <p:cNvSpPr/>
            <p:nvPr/>
          </p:nvSpPr>
          <p:spPr>
            <a:xfrm rot="10800000">
              <a:off x="17003890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90BB927F-1B3A-7678-A1BC-B48B09711842}"/>
                </a:ext>
              </a:extLst>
            </p:cNvPr>
            <p:cNvSpPr/>
            <p:nvPr/>
          </p:nvSpPr>
          <p:spPr>
            <a:xfrm rot="10800000">
              <a:off x="15789788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DDC310C-65C1-54D8-FF5B-00749B044749}"/>
              </a:ext>
            </a:extLst>
          </p:cNvPr>
          <p:cNvGrpSpPr/>
          <p:nvPr/>
        </p:nvGrpSpPr>
        <p:grpSpPr>
          <a:xfrm>
            <a:off x="13013808" y="4613389"/>
            <a:ext cx="3452362" cy="5800628"/>
            <a:chOff x="13013808" y="4613389"/>
            <a:chExt cx="3452362" cy="580062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30A8AAD2-2B2D-C7D9-779B-4D13DE5CF2F0}"/>
                </a:ext>
              </a:extLst>
            </p:cNvPr>
            <p:cNvGrpSpPr/>
            <p:nvPr/>
          </p:nvGrpSpPr>
          <p:grpSpPr>
            <a:xfrm>
              <a:off x="13013808" y="4613389"/>
              <a:ext cx="3452362" cy="5800628"/>
              <a:chOff x="4267213" y="2854424"/>
              <a:chExt cx="3622538" cy="6086558"/>
            </a:xfrm>
            <a:solidFill>
              <a:schemeClr val="accent5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AED424E2-BC01-3264-DCF2-C0FAC225B811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B52EBDB2-BF5A-D547-425D-FAC11406C343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937C0E79-1E87-1CF2-5088-1C43ACB38BB7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2DEC3E81-7309-A4FE-06B6-940E622621FC}"/>
                </a:ext>
              </a:extLst>
            </p:cNvPr>
            <p:cNvSpPr/>
            <p:nvPr/>
          </p:nvSpPr>
          <p:spPr>
            <a:xfrm>
              <a:off x="14445760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F8A45B8-9C1C-C88F-2BA3-FBCBEE0AB8B6}"/>
                </a:ext>
              </a:extLst>
            </p:cNvPr>
            <p:cNvSpPr/>
            <p:nvPr/>
          </p:nvSpPr>
          <p:spPr>
            <a:xfrm>
              <a:off x="13231657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346FEAD-01C0-1353-1F38-806CE6763865}"/>
              </a:ext>
            </a:extLst>
          </p:cNvPr>
          <p:cNvGrpSpPr/>
          <p:nvPr/>
        </p:nvGrpSpPr>
        <p:grpSpPr>
          <a:xfrm>
            <a:off x="7917833" y="4613389"/>
            <a:ext cx="3452362" cy="5800628"/>
            <a:chOff x="7917833" y="4613389"/>
            <a:chExt cx="3452362" cy="580062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AFBA9639-EDE5-4F3A-5E32-4F4B1C61C658}"/>
                </a:ext>
              </a:extLst>
            </p:cNvPr>
            <p:cNvGrpSpPr/>
            <p:nvPr/>
          </p:nvGrpSpPr>
          <p:grpSpPr>
            <a:xfrm>
              <a:off x="7917833" y="4613389"/>
              <a:ext cx="3452362" cy="5800628"/>
              <a:chOff x="4267213" y="2854424"/>
              <a:chExt cx="3622538" cy="6086558"/>
            </a:xfrm>
            <a:solidFill>
              <a:schemeClr val="accent3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5BFC35EA-F230-C1D1-5FB2-DC3936AE4ABD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E5A96FAF-8FF6-FE3E-8AA9-2F1CDA15DE80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FD5AEAF-1C2E-C8D3-33A6-569BC8B8E16E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F6F7EBE6-74B5-A865-8A74-8C0C8FD394DE}"/>
                </a:ext>
              </a:extLst>
            </p:cNvPr>
            <p:cNvSpPr/>
            <p:nvPr/>
          </p:nvSpPr>
          <p:spPr>
            <a:xfrm>
              <a:off x="9349785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4860489-5BA0-A42D-A936-FE30416040CB}"/>
                </a:ext>
              </a:extLst>
            </p:cNvPr>
            <p:cNvSpPr/>
            <p:nvPr/>
          </p:nvSpPr>
          <p:spPr>
            <a:xfrm>
              <a:off x="8135683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844490F-8725-C202-21D8-0D2BE92B30A7}"/>
              </a:ext>
            </a:extLst>
          </p:cNvPr>
          <p:cNvGrpSpPr/>
          <p:nvPr/>
        </p:nvGrpSpPr>
        <p:grpSpPr>
          <a:xfrm>
            <a:off x="10475917" y="5695707"/>
            <a:ext cx="3452362" cy="5800629"/>
            <a:chOff x="10475917" y="5695707"/>
            <a:chExt cx="3452362" cy="5800629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2AF7CC88-B07B-3064-2745-0617D99F2E82}"/>
                </a:ext>
              </a:extLst>
            </p:cNvPr>
            <p:cNvGrpSpPr/>
            <p:nvPr/>
          </p:nvGrpSpPr>
          <p:grpSpPr>
            <a:xfrm rot="10800000">
              <a:off x="10475917" y="5695707"/>
              <a:ext cx="3452362" cy="5800629"/>
              <a:chOff x="4267213" y="2854424"/>
              <a:chExt cx="3622538" cy="6086558"/>
            </a:xfrm>
            <a:solidFill>
              <a:schemeClr val="accent4"/>
            </a:solidFill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BE57CB4D-B374-1134-9C02-458D2BA6C1F8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FE81DE2B-83BA-1E6D-B282-8AF631D15CD6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7AB2EAB4-11FF-C9B2-BC07-A5A9F33FFB9C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7DDDCB49-177D-D531-EACE-028F8FCD6EEC}"/>
                </a:ext>
              </a:extLst>
            </p:cNvPr>
            <p:cNvSpPr/>
            <p:nvPr/>
          </p:nvSpPr>
          <p:spPr>
            <a:xfrm rot="10800000">
              <a:off x="11907916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CC291A14-B6E9-ED41-8929-C40CF13043A8}"/>
                </a:ext>
              </a:extLst>
            </p:cNvPr>
            <p:cNvSpPr/>
            <p:nvPr/>
          </p:nvSpPr>
          <p:spPr>
            <a:xfrm rot="10800000">
              <a:off x="10693813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D264738F-5451-B294-8265-AD54A5A09F17}"/>
              </a:ext>
            </a:extLst>
          </p:cNvPr>
          <p:cNvGrpSpPr/>
          <p:nvPr/>
        </p:nvGrpSpPr>
        <p:grpSpPr>
          <a:xfrm>
            <a:off x="5379944" y="5695707"/>
            <a:ext cx="3452362" cy="5800629"/>
            <a:chOff x="5379944" y="5695707"/>
            <a:chExt cx="3452362" cy="5800629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A98D2F24-B72E-7021-E5AC-A7E7332A3D1B}"/>
                </a:ext>
              </a:extLst>
            </p:cNvPr>
            <p:cNvGrpSpPr/>
            <p:nvPr/>
          </p:nvGrpSpPr>
          <p:grpSpPr>
            <a:xfrm rot="10800000">
              <a:off x="5379944" y="5695707"/>
              <a:ext cx="3452362" cy="5800629"/>
              <a:chOff x="4267213" y="2854424"/>
              <a:chExt cx="3622538" cy="6086558"/>
            </a:xfrm>
            <a:solidFill>
              <a:schemeClr val="accent2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934A7A6F-9AC8-A52E-B936-FE77A54E8F0D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75E283F6-786F-7C69-3AC6-4B9B6B8C9BEF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5E030300-AA8D-C85F-E4C1-27AD599C1355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E536D024-C4CD-A885-617A-A0A4BDB24FAE}"/>
                </a:ext>
              </a:extLst>
            </p:cNvPr>
            <p:cNvSpPr/>
            <p:nvPr/>
          </p:nvSpPr>
          <p:spPr>
            <a:xfrm rot="10800000">
              <a:off x="6811942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445980CA-7A90-A8F2-A46E-24BBBDB5C98D}"/>
                </a:ext>
              </a:extLst>
            </p:cNvPr>
            <p:cNvSpPr/>
            <p:nvPr/>
          </p:nvSpPr>
          <p:spPr>
            <a:xfrm rot="10800000">
              <a:off x="5597840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CAFACE33-AC2B-4141-9700-641C37263476}"/>
              </a:ext>
            </a:extLst>
          </p:cNvPr>
          <p:cNvGrpSpPr/>
          <p:nvPr/>
        </p:nvGrpSpPr>
        <p:grpSpPr>
          <a:xfrm>
            <a:off x="2821860" y="4613389"/>
            <a:ext cx="3452362" cy="5800628"/>
            <a:chOff x="2821860" y="4613389"/>
            <a:chExt cx="3452362" cy="5800628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49243A46-4E08-2EFD-7DDD-0DD9059D8588}"/>
                </a:ext>
              </a:extLst>
            </p:cNvPr>
            <p:cNvGrpSpPr/>
            <p:nvPr/>
          </p:nvGrpSpPr>
          <p:grpSpPr>
            <a:xfrm>
              <a:off x="2821860" y="4613389"/>
              <a:ext cx="3452362" cy="5800628"/>
              <a:chOff x="4267213" y="2854424"/>
              <a:chExt cx="3622538" cy="6086558"/>
            </a:xfrm>
            <a:solidFill>
              <a:schemeClr val="accent1"/>
            </a:solidFill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BEAFF5C7-E0DB-BFD0-E2A4-9ED20F93EB69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42883FC8-0D79-0823-345F-ABD7585F87BB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9FB13AB7-63BE-A748-F12E-4DD69BDA560E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90BD2258-B13C-591A-7FBD-101B66DC99A4}"/>
                </a:ext>
              </a:extLst>
            </p:cNvPr>
            <p:cNvSpPr/>
            <p:nvPr/>
          </p:nvSpPr>
          <p:spPr>
            <a:xfrm>
              <a:off x="425381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16FDA011-737E-7776-2B3E-39EF0D1E3E7A}"/>
                </a:ext>
              </a:extLst>
            </p:cNvPr>
            <p:cNvSpPr/>
            <p:nvPr/>
          </p:nvSpPr>
          <p:spPr>
            <a:xfrm>
              <a:off x="303971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24" name="!!MainTitle1">
            <a:extLst>
              <a:ext uri="{FF2B5EF4-FFF2-40B4-BE49-F238E27FC236}">
                <a16:creationId xmlns:a16="http://schemas.microsoft.com/office/drawing/2014/main" id="{7BD590FF-0886-7D3F-BD75-1C27DB33C049}"/>
              </a:ext>
            </a:extLst>
          </p:cNvPr>
          <p:cNvSpPr txBox="1"/>
          <p:nvPr/>
        </p:nvSpPr>
        <p:spPr>
          <a:xfrm>
            <a:off x="7392452" y="1037172"/>
            <a:ext cx="959910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Balloon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5" name="Textbox 200">
            <a:extLst>
              <a:ext uri="{FF2B5EF4-FFF2-40B4-BE49-F238E27FC236}">
                <a16:creationId xmlns:a16="http://schemas.microsoft.com/office/drawing/2014/main" id="{1F1A596C-F8EA-46B2-6832-BF489067CEBC}"/>
              </a:ext>
            </a:extLst>
          </p:cNvPr>
          <p:cNvSpPr txBox="1"/>
          <p:nvPr/>
        </p:nvSpPr>
        <p:spPr>
          <a:xfrm flipH="1">
            <a:off x="4227726" y="981176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B54729C5-5092-A4F7-3570-EE74A5137E41}"/>
              </a:ext>
            </a:extLst>
          </p:cNvPr>
          <p:cNvGrpSpPr/>
          <p:nvPr/>
        </p:nvGrpSpPr>
        <p:grpSpPr>
          <a:xfrm>
            <a:off x="3620186" y="6148390"/>
            <a:ext cx="1855665" cy="1362936"/>
            <a:chOff x="4172017" y="11075973"/>
            <a:chExt cx="3497402" cy="1653243"/>
          </a:xfrm>
        </p:grpSpPr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FC4BB29E-6C5F-656A-03BC-9A7E9813549C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FF6D9550-DC85-9BF8-2C53-D39DB6C23AE0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92FA1B30-863A-6576-485A-38D6C62AA262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0" name="Freeform 30">
            <a:extLst>
              <a:ext uri="{FF2B5EF4-FFF2-40B4-BE49-F238E27FC236}">
                <a16:creationId xmlns:a16="http://schemas.microsoft.com/office/drawing/2014/main" id="{4D2D8AF9-BF76-5EC7-BB1A-431D1375DB9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99933" y="5209071"/>
            <a:ext cx="695181" cy="697155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1ECAA2AB-894A-9A56-7E3D-327EA5618A55}"/>
              </a:ext>
            </a:extLst>
          </p:cNvPr>
          <p:cNvSpPr/>
          <p:nvPr/>
        </p:nvSpPr>
        <p:spPr>
          <a:xfrm>
            <a:off x="3619197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2" name="Textbox 200">
            <a:extLst>
              <a:ext uri="{FF2B5EF4-FFF2-40B4-BE49-F238E27FC236}">
                <a16:creationId xmlns:a16="http://schemas.microsoft.com/office/drawing/2014/main" id="{F93E19EC-BC40-1C5D-ACC5-94F0FA7CA72E}"/>
              </a:ext>
            </a:extLst>
          </p:cNvPr>
          <p:cNvSpPr txBox="1"/>
          <p:nvPr/>
        </p:nvSpPr>
        <p:spPr>
          <a:xfrm flipH="1">
            <a:off x="6786845" y="576998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072B5A39-491F-10A4-FC3B-BD3C29649936}"/>
              </a:ext>
            </a:extLst>
          </p:cNvPr>
          <p:cNvGrpSpPr/>
          <p:nvPr/>
        </p:nvGrpSpPr>
        <p:grpSpPr>
          <a:xfrm>
            <a:off x="6178315" y="9570251"/>
            <a:ext cx="1855665" cy="1362936"/>
            <a:chOff x="4172017" y="11075973"/>
            <a:chExt cx="3497402" cy="1653243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9ED90D3C-74E3-A22A-473C-B54AB9139494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4BD4711C-0A0F-94B1-210E-AF5233F96FDB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D7150998-1EE1-F2D2-CDB2-D45D52846BA5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7" name="Oval 136">
            <a:extLst>
              <a:ext uri="{FF2B5EF4-FFF2-40B4-BE49-F238E27FC236}">
                <a16:creationId xmlns:a16="http://schemas.microsoft.com/office/drawing/2014/main" id="{33968646-E7A4-4735-04FE-D454735ADD28}"/>
              </a:ext>
            </a:extLst>
          </p:cNvPr>
          <p:cNvSpPr/>
          <p:nvPr/>
        </p:nvSpPr>
        <p:spPr>
          <a:xfrm>
            <a:off x="4336368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8" name="Textbox 200">
            <a:extLst>
              <a:ext uri="{FF2B5EF4-FFF2-40B4-BE49-F238E27FC236}">
                <a16:creationId xmlns:a16="http://schemas.microsoft.com/office/drawing/2014/main" id="{474EA7A4-CC40-0AA1-7CAB-6CCE8E93953E}"/>
              </a:ext>
            </a:extLst>
          </p:cNvPr>
          <p:cNvSpPr txBox="1"/>
          <p:nvPr/>
        </p:nvSpPr>
        <p:spPr>
          <a:xfrm flipH="1">
            <a:off x="9323699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A1221DCD-62D1-02EF-0948-6C876F9A6D88}"/>
              </a:ext>
            </a:extLst>
          </p:cNvPr>
          <p:cNvGrpSpPr/>
          <p:nvPr/>
        </p:nvGrpSpPr>
        <p:grpSpPr>
          <a:xfrm>
            <a:off x="8716159" y="6148390"/>
            <a:ext cx="1855665" cy="1362936"/>
            <a:chOff x="4172017" y="11075973"/>
            <a:chExt cx="3497402" cy="1653243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A305F5D8-647C-756B-2B3E-C77D849D9584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40F2EC68-7200-FEF3-FA04-577C9AA73AC7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66513DD8-5680-4BEB-9828-508DE8916D6B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3" name="Oval 142">
            <a:extLst>
              <a:ext uri="{FF2B5EF4-FFF2-40B4-BE49-F238E27FC236}">
                <a16:creationId xmlns:a16="http://schemas.microsoft.com/office/drawing/2014/main" id="{D5E13720-705E-6E7E-1621-26D479F6C106}"/>
              </a:ext>
            </a:extLst>
          </p:cNvPr>
          <p:cNvSpPr/>
          <p:nvPr/>
        </p:nvSpPr>
        <p:spPr>
          <a:xfrm>
            <a:off x="8715170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56EFF543-3143-2052-7520-931766CC22E8}"/>
              </a:ext>
            </a:extLst>
          </p:cNvPr>
          <p:cNvSpPr txBox="1"/>
          <p:nvPr/>
        </p:nvSpPr>
        <p:spPr>
          <a:xfrm flipH="1">
            <a:off x="11882819" y="576643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F36A552F-24CD-E4EB-D34B-C3D7E0B6B9AD}"/>
              </a:ext>
            </a:extLst>
          </p:cNvPr>
          <p:cNvGrpSpPr/>
          <p:nvPr/>
        </p:nvGrpSpPr>
        <p:grpSpPr>
          <a:xfrm>
            <a:off x="11274288" y="9570251"/>
            <a:ext cx="1855665" cy="1362936"/>
            <a:chOff x="4172017" y="11075973"/>
            <a:chExt cx="3497402" cy="1653243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4A1663EF-F64C-5DE8-45EA-26D0AB90284B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254808EC-AA35-D4A5-FBF7-84CCC918093D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14E77FAD-00B3-A689-EDFB-E35BAB837027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9" name="Oval 148">
            <a:extLst>
              <a:ext uri="{FF2B5EF4-FFF2-40B4-BE49-F238E27FC236}">
                <a16:creationId xmlns:a16="http://schemas.microsoft.com/office/drawing/2014/main" id="{72FE5CA7-3390-679B-72E2-45E88218A605}"/>
              </a:ext>
            </a:extLst>
          </p:cNvPr>
          <p:cNvSpPr/>
          <p:nvPr/>
        </p:nvSpPr>
        <p:spPr>
          <a:xfrm>
            <a:off x="9432341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50" name="Textbox 200">
            <a:extLst>
              <a:ext uri="{FF2B5EF4-FFF2-40B4-BE49-F238E27FC236}">
                <a16:creationId xmlns:a16="http://schemas.microsoft.com/office/drawing/2014/main" id="{A10C38F8-FFA2-F166-8B2C-D1D9B899F489}"/>
              </a:ext>
            </a:extLst>
          </p:cNvPr>
          <p:cNvSpPr txBox="1"/>
          <p:nvPr/>
        </p:nvSpPr>
        <p:spPr>
          <a:xfrm flipH="1">
            <a:off x="14419674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05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73EB8182-9795-7271-3D00-30798FF7EE3E}"/>
              </a:ext>
            </a:extLst>
          </p:cNvPr>
          <p:cNvGrpSpPr/>
          <p:nvPr/>
        </p:nvGrpSpPr>
        <p:grpSpPr>
          <a:xfrm>
            <a:off x="13812133" y="6148390"/>
            <a:ext cx="1855665" cy="1362936"/>
            <a:chOff x="4172017" y="11075973"/>
            <a:chExt cx="3497402" cy="1653243"/>
          </a:xfrm>
        </p:grpSpPr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C2F45C6E-6F8D-1430-BE76-C63E25C896BA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0196C2C2-3625-D3D1-C010-B535174B0722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4" name="Textbox 200">
              <a:extLst>
                <a:ext uri="{FF2B5EF4-FFF2-40B4-BE49-F238E27FC236}">
                  <a16:creationId xmlns:a16="http://schemas.microsoft.com/office/drawing/2014/main" id="{755345B2-1223-679A-81AD-B7055B1EFB3B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55" name="Oval 154">
            <a:extLst>
              <a:ext uri="{FF2B5EF4-FFF2-40B4-BE49-F238E27FC236}">
                <a16:creationId xmlns:a16="http://schemas.microsoft.com/office/drawing/2014/main" id="{1D4B5F48-40CB-B995-E58B-B358A6B9A5EB}"/>
              </a:ext>
            </a:extLst>
          </p:cNvPr>
          <p:cNvSpPr/>
          <p:nvPr/>
        </p:nvSpPr>
        <p:spPr>
          <a:xfrm>
            <a:off x="13811144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56" name="Textbox 200">
            <a:extLst>
              <a:ext uri="{FF2B5EF4-FFF2-40B4-BE49-F238E27FC236}">
                <a16:creationId xmlns:a16="http://schemas.microsoft.com/office/drawing/2014/main" id="{8B8E7A92-FA27-84D9-3AEE-8BA8B22934D4}"/>
              </a:ext>
            </a:extLst>
          </p:cNvPr>
          <p:cNvSpPr txBox="1"/>
          <p:nvPr/>
        </p:nvSpPr>
        <p:spPr>
          <a:xfrm flipH="1">
            <a:off x="16978793" y="576643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06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6687D271-F7A6-2ADA-E13F-6469E42450D9}"/>
              </a:ext>
            </a:extLst>
          </p:cNvPr>
          <p:cNvGrpSpPr/>
          <p:nvPr/>
        </p:nvGrpSpPr>
        <p:grpSpPr>
          <a:xfrm>
            <a:off x="16370263" y="9570251"/>
            <a:ext cx="1855665" cy="1362936"/>
            <a:chOff x="4172017" y="11075973"/>
            <a:chExt cx="3497402" cy="1653243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C53D5080-1618-8230-C37C-8DC27E81C1EA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A734ABF7-F71A-B6CF-E792-5B2262B76B7A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6830CBA7-9236-30A1-A53B-5576364879F2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61" name="Oval 160">
            <a:extLst>
              <a:ext uri="{FF2B5EF4-FFF2-40B4-BE49-F238E27FC236}">
                <a16:creationId xmlns:a16="http://schemas.microsoft.com/office/drawing/2014/main" id="{0760B1F9-E8E5-E137-6C5F-4718B05C2DF6}"/>
              </a:ext>
            </a:extLst>
          </p:cNvPr>
          <p:cNvSpPr/>
          <p:nvPr/>
        </p:nvSpPr>
        <p:spPr>
          <a:xfrm>
            <a:off x="14528316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62" name="Textbox 200">
            <a:extLst>
              <a:ext uri="{FF2B5EF4-FFF2-40B4-BE49-F238E27FC236}">
                <a16:creationId xmlns:a16="http://schemas.microsoft.com/office/drawing/2014/main" id="{07533B4F-8FBF-16C8-918B-0752BC626EDA}"/>
              </a:ext>
            </a:extLst>
          </p:cNvPr>
          <p:cNvSpPr txBox="1"/>
          <p:nvPr/>
        </p:nvSpPr>
        <p:spPr>
          <a:xfrm flipH="1">
            <a:off x="19515646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07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A7F81022-3059-7E5F-6003-D59DE212AFEC}"/>
              </a:ext>
            </a:extLst>
          </p:cNvPr>
          <p:cNvGrpSpPr/>
          <p:nvPr/>
        </p:nvGrpSpPr>
        <p:grpSpPr>
          <a:xfrm>
            <a:off x="18908106" y="6148390"/>
            <a:ext cx="1855665" cy="1362936"/>
            <a:chOff x="4172017" y="11075973"/>
            <a:chExt cx="3497402" cy="1653243"/>
          </a:xfrm>
        </p:grpSpPr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28A4937C-F6D2-CAEB-3B26-44F90FF9CFC6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088033B2-30F7-AFAA-D2FA-5DE809F425EA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8A359251-A102-0C4B-5DAE-4FA6E758A4B1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67" name="Oval 166">
            <a:extLst>
              <a:ext uri="{FF2B5EF4-FFF2-40B4-BE49-F238E27FC236}">
                <a16:creationId xmlns:a16="http://schemas.microsoft.com/office/drawing/2014/main" id="{D16B3868-973B-306B-5D53-8B11EAB2FE30}"/>
              </a:ext>
            </a:extLst>
          </p:cNvPr>
          <p:cNvSpPr/>
          <p:nvPr/>
        </p:nvSpPr>
        <p:spPr>
          <a:xfrm>
            <a:off x="18907117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68" name="Group 3">
            <a:extLst>
              <a:ext uri="{FF2B5EF4-FFF2-40B4-BE49-F238E27FC236}">
                <a16:creationId xmlns:a16="http://schemas.microsoft.com/office/drawing/2014/main" id="{6864D4DB-7458-D59D-D667-A8C9E062BE2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34357" y="8704049"/>
            <a:ext cx="743581" cy="653798"/>
            <a:chOff x="13170382" y="2534875"/>
            <a:chExt cx="511807" cy="450613"/>
          </a:xfrm>
          <a:solidFill>
            <a:schemeClr val="tx2"/>
          </a:solidFill>
        </p:grpSpPr>
        <p:sp>
          <p:nvSpPr>
            <p:cNvPr id="169" name="Freeform 21">
              <a:extLst>
                <a:ext uri="{FF2B5EF4-FFF2-40B4-BE49-F238E27FC236}">
                  <a16:creationId xmlns:a16="http://schemas.microsoft.com/office/drawing/2014/main" id="{8737BF5F-16D5-D73A-D33B-F37B645C6F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8470" y="2872835"/>
              <a:ext cx="283719" cy="111262"/>
            </a:xfrm>
            <a:custGeom>
              <a:avLst/>
              <a:gdLst>
                <a:gd name="T0" fmla="*/ 110842 w 901"/>
                <a:gd name="T1" fmla="*/ 0 h 352"/>
                <a:gd name="T2" fmla="*/ 0 w 901"/>
                <a:gd name="T3" fmla="*/ 110946 h 352"/>
                <a:gd name="T4" fmla="*/ 283404 w 901"/>
                <a:gd name="T5" fmla="*/ 110946 h 352"/>
                <a:gd name="T6" fmla="*/ 283404 w 901"/>
                <a:gd name="T7" fmla="*/ 0 h 352"/>
                <a:gd name="T8" fmla="*/ 110842 w 901"/>
                <a:gd name="T9" fmla="*/ 0 h 3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1" h="352">
                  <a:moveTo>
                    <a:pt x="352" y="0"/>
                  </a:moveTo>
                  <a:lnTo>
                    <a:pt x="0" y="351"/>
                  </a:lnTo>
                  <a:lnTo>
                    <a:pt x="900" y="351"/>
                  </a:lnTo>
                  <a:lnTo>
                    <a:pt x="900" y="0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0" name="Freeform 22">
              <a:extLst>
                <a:ext uri="{FF2B5EF4-FFF2-40B4-BE49-F238E27FC236}">
                  <a16:creationId xmlns:a16="http://schemas.microsoft.com/office/drawing/2014/main" id="{94CD586C-C8FF-B27A-547D-54BCAB628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0382" y="2625277"/>
              <a:ext cx="360212" cy="360211"/>
            </a:xfrm>
            <a:custGeom>
              <a:avLst/>
              <a:gdLst>
                <a:gd name="T0" fmla="*/ 256347 w 1141"/>
                <a:gd name="T1" fmla="*/ 0 h 1141"/>
                <a:gd name="T2" fmla="*/ 0 w 1141"/>
                <a:gd name="T3" fmla="*/ 256031 h 1141"/>
                <a:gd name="T4" fmla="*/ 0 w 1141"/>
                <a:gd name="T5" fmla="*/ 359895 h 1141"/>
                <a:gd name="T6" fmla="*/ 110810 w 1141"/>
                <a:gd name="T7" fmla="*/ 359895 h 1141"/>
                <a:gd name="T8" fmla="*/ 359896 w 1141"/>
                <a:gd name="T9" fmla="*/ 103549 h 1141"/>
                <a:gd name="T10" fmla="*/ 256347 w 1141"/>
                <a:gd name="T11" fmla="*/ 0 h 1141"/>
                <a:gd name="T12" fmla="*/ 83029 w 1141"/>
                <a:gd name="T13" fmla="*/ 304648 h 1141"/>
                <a:gd name="T14" fmla="*/ 55247 w 1141"/>
                <a:gd name="T15" fmla="*/ 304648 h 1141"/>
                <a:gd name="T16" fmla="*/ 55247 w 1141"/>
                <a:gd name="T17" fmla="*/ 276867 h 1141"/>
                <a:gd name="T18" fmla="*/ 256347 w 1141"/>
                <a:gd name="T19" fmla="*/ 83028 h 1141"/>
                <a:gd name="T20" fmla="*/ 283813 w 1141"/>
                <a:gd name="T21" fmla="*/ 103549 h 1141"/>
                <a:gd name="T22" fmla="*/ 83029 w 1141"/>
                <a:gd name="T23" fmla="*/ 304648 h 1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1" h="1141">
                  <a:moveTo>
                    <a:pt x="812" y="0"/>
                  </a:moveTo>
                  <a:lnTo>
                    <a:pt x="0" y="811"/>
                  </a:lnTo>
                  <a:lnTo>
                    <a:pt x="0" y="1140"/>
                  </a:lnTo>
                  <a:lnTo>
                    <a:pt x="351" y="1140"/>
                  </a:lnTo>
                  <a:lnTo>
                    <a:pt x="1140" y="328"/>
                  </a:lnTo>
                  <a:lnTo>
                    <a:pt x="812" y="0"/>
                  </a:lnTo>
                  <a:close/>
                  <a:moveTo>
                    <a:pt x="263" y="965"/>
                  </a:moveTo>
                  <a:lnTo>
                    <a:pt x="175" y="965"/>
                  </a:lnTo>
                  <a:lnTo>
                    <a:pt x="175" y="877"/>
                  </a:lnTo>
                  <a:lnTo>
                    <a:pt x="812" y="263"/>
                  </a:lnTo>
                  <a:lnTo>
                    <a:pt x="899" y="328"/>
                  </a:lnTo>
                  <a:lnTo>
                    <a:pt x="263" y="9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1" name="Freeform 23">
              <a:extLst>
                <a:ext uri="{FF2B5EF4-FFF2-40B4-BE49-F238E27FC236}">
                  <a16:creationId xmlns:a16="http://schemas.microsoft.com/office/drawing/2014/main" id="{DB1ED2ED-812B-697C-FDD0-180F604FEF2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1055" y="2534875"/>
              <a:ext cx="166894" cy="166894"/>
            </a:xfrm>
            <a:custGeom>
              <a:avLst/>
              <a:gdLst>
                <a:gd name="T0" fmla="*/ 152354 w 528"/>
                <a:gd name="T1" fmla="*/ 118124 h 527"/>
                <a:gd name="T2" fmla="*/ 152354 w 528"/>
                <a:gd name="T3" fmla="*/ 118124 h 527"/>
                <a:gd name="T4" fmla="*/ 152354 w 528"/>
                <a:gd name="T5" fmla="*/ 76322 h 527"/>
                <a:gd name="T6" fmla="*/ 90085 w 528"/>
                <a:gd name="T7" fmla="*/ 6967 h 527"/>
                <a:gd name="T8" fmla="*/ 69223 w 528"/>
                <a:gd name="T9" fmla="*/ 0 h 527"/>
                <a:gd name="T10" fmla="*/ 48677 w 528"/>
                <a:gd name="T11" fmla="*/ 6967 h 527"/>
                <a:gd name="T12" fmla="*/ 0 w 528"/>
                <a:gd name="T13" fmla="*/ 62704 h 527"/>
                <a:gd name="T14" fmla="*/ 103993 w 528"/>
                <a:gd name="T15" fmla="*/ 166577 h 527"/>
                <a:gd name="T16" fmla="*/ 152354 w 528"/>
                <a:gd name="T17" fmla="*/ 118124 h 5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8" h="527">
                  <a:moveTo>
                    <a:pt x="482" y="373"/>
                  </a:moveTo>
                  <a:lnTo>
                    <a:pt x="482" y="373"/>
                  </a:lnTo>
                  <a:cubicBezTo>
                    <a:pt x="527" y="329"/>
                    <a:pt x="527" y="263"/>
                    <a:pt x="482" y="24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63" y="22"/>
                    <a:pt x="242" y="0"/>
                    <a:pt x="219" y="0"/>
                  </a:cubicBezTo>
                  <a:cubicBezTo>
                    <a:pt x="197" y="0"/>
                    <a:pt x="176" y="22"/>
                    <a:pt x="154" y="2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29" y="526"/>
                    <a:pt x="329" y="526"/>
                    <a:pt x="329" y="526"/>
                  </a:cubicBezTo>
                  <a:lnTo>
                    <a:pt x="482" y="37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72" name="Freeform 39">
            <a:extLst>
              <a:ext uri="{FF2B5EF4-FFF2-40B4-BE49-F238E27FC236}">
                <a16:creationId xmlns:a16="http://schemas.microsoft.com/office/drawing/2014/main" id="{26160A3B-6EEC-F643-EF87-71D4BE28E0B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467628" y="5231987"/>
            <a:ext cx="544675" cy="706546"/>
          </a:xfrm>
          <a:custGeom>
            <a:avLst/>
            <a:gdLst>
              <a:gd name="T0" fmla="*/ 394665 w 1251"/>
              <a:gd name="T1" fmla="*/ 0 h 1624"/>
              <a:gd name="T2" fmla="*/ 394665 w 1251"/>
              <a:gd name="T3" fmla="*/ 0 h 1624"/>
              <a:gd name="T4" fmla="*/ 394665 w 1251"/>
              <a:gd name="T5" fmla="*/ 62085 h 1624"/>
              <a:gd name="T6" fmla="*/ 0 w 1251"/>
              <a:gd name="T7" fmla="*/ 62085 h 1624"/>
              <a:gd name="T8" fmla="*/ 0 w 1251"/>
              <a:gd name="T9" fmla="*/ 0 h 1624"/>
              <a:gd name="T10" fmla="*/ 394665 w 1251"/>
              <a:gd name="T11" fmla="*/ 0 h 1624"/>
              <a:gd name="T12" fmla="*/ 200806 w 1251"/>
              <a:gd name="T13" fmla="*/ 117237 h 1624"/>
              <a:gd name="T14" fmla="*/ 200806 w 1251"/>
              <a:gd name="T15" fmla="*/ 117237 h 1624"/>
              <a:gd name="T16" fmla="*/ 0 w 1251"/>
              <a:gd name="T17" fmla="*/ 310740 h 1624"/>
              <a:gd name="T18" fmla="*/ 200806 w 1251"/>
              <a:gd name="T19" fmla="*/ 511492 h 1624"/>
              <a:gd name="T20" fmla="*/ 394665 w 1251"/>
              <a:gd name="T21" fmla="*/ 310740 h 1624"/>
              <a:gd name="T22" fmla="*/ 200806 w 1251"/>
              <a:gd name="T23" fmla="*/ 117237 h 1624"/>
              <a:gd name="T24" fmla="*/ 200806 w 1251"/>
              <a:gd name="T25" fmla="*/ 442158 h 1624"/>
              <a:gd name="T26" fmla="*/ 200806 w 1251"/>
              <a:gd name="T27" fmla="*/ 442158 h 1624"/>
              <a:gd name="T28" fmla="*/ 76091 w 1251"/>
              <a:gd name="T29" fmla="*/ 310740 h 1624"/>
              <a:gd name="T30" fmla="*/ 200806 w 1251"/>
              <a:gd name="T31" fmla="*/ 186570 h 1624"/>
              <a:gd name="T32" fmla="*/ 325520 w 1251"/>
              <a:gd name="T33" fmla="*/ 310740 h 1624"/>
              <a:gd name="T34" fmla="*/ 200806 w 1251"/>
              <a:gd name="T35" fmla="*/ 442158 h 162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251" h="1624">
                <a:moveTo>
                  <a:pt x="1250" y="0"/>
                </a:moveTo>
                <a:lnTo>
                  <a:pt x="1250" y="0"/>
                </a:lnTo>
                <a:cubicBezTo>
                  <a:pt x="1250" y="197"/>
                  <a:pt x="1250" y="197"/>
                  <a:pt x="1250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0"/>
                  <a:pt x="0" y="0"/>
                  <a:pt x="0" y="0"/>
                </a:cubicBezTo>
                <a:lnTo>
                  <a:pt x="1250" y="0"/>
                </a:lnTo>
                <a:close/>
                <a:moveTo>
                  <a:pt x="636" y="372"/>
                </a:moveTo>
                <a:lnTo>
                  <a:pt x="636" y="372"/>
                </a:lnTo>
                <a:cubicBezTo>
                  <a:pt x="285" y="372"/>
                  <a:pt x="0" y="635"/>
                  <a:pt x="0" y="986"/>
                </a:cubicBezTo>
                <a:cubicBezTo>
                  <a:pt x="0" y="1337"/>
                  <a:pt x="285" y="1623"/>
                  <a:pt x="636" y="1623"/>
                </a:cubicBezTo>
                <a:cubicBezTo>
                  <a:pt x="986" y="1623"/>
                  <a:pt x="1250" y="1337"/>
                  <a:pt x="1250" y="986"/>
                </a:cubicBezTo>
                <a:cubicBezTo>
                  <a:pt x="1250" y="635"/>
                  <a:pt x="986" y="372"/>
                  <a:pt x="636" y="372"/>
                </a:cubicBezTo>
                <a:close/>
                <a:moveTo>
                  <a:pt x="636" y="1403"/>
                </a:moveTo>
                <a:lnTo>
                  <a:pt x="636" y="1403"/>
                </a:lnTo>
                <a:cubicBezTo>
                  <a:pt x="417" y="1403"/>
                  <a:pt x="241" y="1206"/>
                  <a:pt x="241" y="986"/>
                </a:cubicBezTo>
                <a:cubicBezTo>
                  <a:pt x="241" y="767"/>
                  <a:pt x="417" y="592"/>
                  <a:pt x="636" y="592"/>
                </a:cubicBezTo>
                <a:cubicBezTo>
                  <a:pt x="855" y="592"/>
                  <a:pt x="1031" y="767"/>
                  <a:pt x="1031" y="986"/>
                </a:cubicBezTo>
                <a:cubicBezTo>
                  <a:pt x="1031" y="1206"/>
                  <a:pt x="855" y="1403"/>
                  <a:pt x="636" y="14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173" name="Freeform 29">
            <a:extLst>
              <a:ext uri="{FF2B5EF4-FFF2-40B4-BE49-F238E27FC236}">
                <a16:creationId xmlns:a16="http://schemas.microsoft.com/office/drawing/2014/main" id="{5C146B96-8F0A-D8E1-EF9D-B6B645B8EB93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482667" y="5231987"/>
            <a:ext cx="706543" cy="706546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74" name="Group 2">
            <a:extLst>
              <a:ext uri="{FF2B5EF4-FFF2-40B4-BE49-F238E27FC236}">
                <a16:creationId xmlns:a16="http://schemas.microsoft.com/office/drawing/2014/main" id="{C3DDD6AB-8DDE-FEA6-53A9-6F9DA2511AD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961050" y="8715796"/>
            <a:ext cx="674091" cy="674087"/>
            <a:chOff x="935175" y="452884"/>
            <a:chExt cx="512067" cy="512065"/>
          </a:xfrm>
          <a:solidFill>
            <a:schemeClr val="tx2"/>
          </a:solidFill>
        </p:grpSpPr>
        <p:sp>
          <p:nvSpPr>
            <p:cNvPr id="175" name="Freeform 1">
              <a:extLst>
                <a:ext uri="{FF2B5EF4-FFF2-40B4-BE49-F238E27FC236}">
                  <a16:creationId xmlns:a16="http://schemas.microsoft.com/office/drawing/2014/main" id="{26571157-7BDC-773D-214C-7F7F5B2B81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6" name="Freeform 2">
              <a:extLst>
                <a:ext uri="{FF2B5EF4-FFF2-40B4-BE49-F238E27FC236}">
                  <a16:creationId xmlns:a16="http://schemas.microsoft.com/office/drawing/2014/main" id="{0D7947D5-0B56-83BF-7D43-A9C0EF3817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7" name="Freeform 3">
              <a:extLst>
                <a:ext uri="{FF2B5EF4-FFF2-40B4-BE49-F238E27FC236}">
                  <a16:creationId xmlns:a16="http://schemas.microsoft.com/office/drawing/2014/main" id="{B225DFBF-8DFF-30F9-1912-8F20E365E4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8" name="Freeform 4">
              <a:extLst>
                <a:ext uri="{FF2B5EF4-FFF2-40B4-BE49-F238E27FC236}">
                  <a16:creationId xmlns:a16="http://schemas.microsoft.com/office/drawing/2014/main" id="{57453DCA-512E-3A29-DE45-F628217C5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9" name="Freeform 5">
              <a:extLst>
                <a:ext uri="{FF2B5EF4-FFF2-40B4-BE49-F238E27FC236}">
                  <a16:creationId xmlns:a16="http://schemas.microsoft.com/office/drawing/2014/main" id="{17D671D1-2F9A-C4B6-13D1-72970282A7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80" name="Freeform 26">
            <a:extLst>
              <a:ext uri="{FF2B5EF4-FFF2-40B4-BE49-F238E27FC236}">
                <a16:creationId xmlns:a16="http://schemas.microsoft.com/office/drawing/2014/main" id="{B2EE1BDB-DC73-8E28-EE69-36E8AF666B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856213" y="8749769"/>
            <a:ext cx="640114" cy="64011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1" name="Freeform 62">
            <a:extLst>
              <a:ext uri="{FF2B5EF4-FFF2-40B4-BE49-F238E27FC236}">
                <a16:creationId xmlns:a16="http://schemas.microsoft.com/office/drawing/2014/main" id="{0DBF0077-C5E4-104B-8500-30390BA1C4E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95709" y="5325999"/>
            <a:ext cx="896565" cy="706546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2" name="!!SubTitle">
            <a:extLst>
              <a:ext uri="{FF2B5EF4-FFF2-40B4-BE49-F238E27FC236}">
                <a16:creationId xmlns:a16="http://schemas.microsoft.com/office/drawing/2014/main" id="{0B30D2C3-E74C-1E22-7A7A-B82D7FA5A056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7C80C177-1F0E-FB6A-BACA-6C0231A4B1A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25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ll/>
      </p:transition>
    </mc:Choice>
    <mc:Fallback xmlns="">
      <p:transition spd="slow" advClick="0" advTm="15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8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2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75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4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8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75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4" grpId="0"/>
          <p:bldP spid="125" grpId="0"/>
          <p:bldP spid="130" grpId="0" animBg="1"/>
          <p:bldP spid="131" grpId="0" animBg="1"/>
          <p:bldP spid="132" grpId="0"/>
          <p:bldP spid="137" grpId="0" animBg="1"/>
          <p:bldP spid="138" grpId="0"/>
          <p:bldP spid="143" grpId="0" animBg="1"/>
          <p:bldP spid="144" grpId="0"/>
          <p:bldP spid="149" grpId="0" animBg="1"/>
          <p:bldP spid="150" grpId="0"/>
          <p:bldP spid="155" grpId="0" animBg="1"/>
          <p:bldP spid="156" grpId="0"/>
          <p:bldP spid="161" grpId="0" animBg="1"/>
          <p:bldP spid="162" grpId="0"/>
          <p:bldP spid="167" grpId="0" animBg="1"/>
          <p:bldP spid="172" grpId="0" animBg="1"/>
          <p:bldP spid="173" grpId="0" animBg="1"/>
          <p:bldP spid="180" grpId="0" animBg="1"/>
          <p:bldP spid="181" grpId="0" animBg="1"/>
          <p:bldP spid="18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8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2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75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4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8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75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4" grpId="0"/>
          <p:bldP spid="125" grpId="0"/>
          <p:bldP spid="130" grpId="0" animBg="1"/>
          <p:bldP spid="131" grpId="0" animBg="1"/>
          <p:bldP spid="132" grpId="0"/>
          <p:bldP spid="137" grpId="0" animBg="1"/>
          <p:bldP spid="138" grpId="0"/>
          <p:bldP spid="143" grpId="0" animBg="1"/>
          <p:bldP spid="144" grpId="0"/>
          <p:bldP spid="149" grpId="0" animBg="1"/>
          <p:bldP spid="150" grpId="0"/>
          <p:bldP spid="155" grpId="0" animBg="1"/>
          <p:bldP spid="156" grpId="0"/>
          <p:bldP spid="161" grpId="0" animBg="1"/>
          <p:bldP spid="162" grpId="0"/>
          <p:bldP spid="167" grpId="0" animBg="1"/>
          <p:bldP spid="172" grpId="0" animBg="1"/>
          <p:bldP spid="173" grpId="0" animBg="1"/>
          <p:bldP spid="180" grpId="0" animBg="1"/>
          <p:bldP spid="181" grpId="0" animBg="1"/>
          <p:bldP spid="182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D0137E56-4306-89B3-A5FB-695A6324EA02}"/>
              </a:ext>
            </a:extLst>
          </p:cNvPr>
          <p:cNvGrpSpPr/>
          <p:nvPr/>
        </p:nvGrpSpPr>
        <p:grpSpPr>
          <a:xfrm>
            <a:off x="18950716" y="4638809"/>
            <a:ext cx="3452362" cy="5800628"/>
            <a:chOff x="13013808" y="4613389"/>
            <a:chExt cx="3452362" cy="5800628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F6E2CEC7-CF25-09B4-211B-C6CE12C312C8}"/>
                </a:ext>
              </a:extLst>
            </p:cNvPr>
            <p:cNvGrpSpPr/>
            <p:nvPr/>
          </p:nvGrpSpPr>
          <p:grpSpPr>
            <a:xfrm>
              <a:off x="13013808" y="4613389"/>
              <a:ext cx="3452362" cy="5800628"/>
              <a:chOff x="4267213" y="2854424"/>
              <a:chExt cx="3622538" cy="6086558"/>
            </a:xfrm>
            <a:solidFill>
              <a:schemeClr val="accent5"/>
            </a:solidFill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100AF4AB-B4CC-D31C-2687-063ABA60CFC3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A27D0DC0-1BE7-E80C-49BF-B905882EDA9A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EEFF4DF0-2A45-9006-01CA-13E4C89DDB27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A5278812-D079-EA61-6CB6-B23534775A26}"/>
                </a:ext>
              </a:extLst>
            </p:cNvPr>
            <p:cNvSpPr/>
            <p:nvPr/>
          </p:nvSpPr>
          <p:spPr>
            <a:xfrm>
              <a:off x="14445760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F5DA69D4-9FC9-C7D7-D272-1055E851B197}"/>
                </a:ext>
              </a:extLst>
            </p:cNvPr>
            <p:cNvSpPr/>
            <p:nvPr/>
          </p:nvSpPr>
          <p:spPr>
            <a:xfrm>
              <a:off x="13231657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0DFFD2F-3DFA-7A93-E18D-55A48215E1CB}"/>
              </a:ext>
            </a:extLst>
          </p:cNvPr>
          <p:cNvGrpSpPr/>
          <p:nvPr/>
        </p:nvGrpSpPr>
        <p:grpSpPr>
          <a:xfrm>
            <a:off x="13854741" y="4638809"/>
            <a:ext cx="3452362" cy="5800628"/>
            <a:chOff x="7917833" y="4613389"/>
            <a:chExt cx="3452362" cy="580062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42DCB46F-4422-1D8C-2FCB-C4348302DF6C}"/>
                </a:ext>
              </a:extLst>
            </p:cNvPr>
            <p:cNvGrpSpPr/>
            <p:nvPr/>
          </p:nvGrpSpPr>
          <p:grpSpPr>
            <a:xfrm>
              <a:off x="7917833" y="4613389"/>
              <a:ext cx="3452362" cy="5800628"/>
              <a:chOff x="4267213" y="2854424"/>
              <a:chExt cx="3622538" cy="6086558"/>
            </a:xfrm>
            <a:solidFill>
              <a:schemeClr val="accent3"/>
            </a:solidFill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C14895C9-35EC-118F-0236-113F3640C1D6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466B6CE0-42AC-E26A-E3BD-C3817FF047FE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03200B3C-DE32-9D23-E406-DCCFAFC8ECBF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E2641E0-C69F-A68A-EED6-3893093B5116}"/>
                </a:ext>
              </a:extLst>
            </p:cNvPr>
            <p:cNvSpPr/>
            <p:nvPr/>
          </p:nvSpPr>
          <p:spPr>
            <a:xfrm>
              <a:off x="9349785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C57A31B-1F16-2AC1-EAC0-08E731B007D8}"/>
                </a:ext>
              </a:extLst>
            </p:cNvPr>
            <p:cNvSpPr/>
            <p:nvPr/>
          </p:nvSpPr>
          <p:spPr>
            <a:xfrm>
              <a:off x="8135683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491B103-A27C-FB53-E0BF-4D929673B18B}"/>
              </a:ext>
            </a:extLst>
          </p:cNvPr>
          <p:cNvGrpSpPr/>
          <p:nvPr/>
        </p:nvGrpSpPr>
        <p:grpSpPr>
          <a:xfrm>
            <a:off x="16412825" y="5721127"/>
            <a:ext cx="3452362" cy="5800629"/>
            <a:chOff x="10475917" y="5695707"/>
            <a:chExt cx="3452362" cy="5800629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3B83481D-93AA-07D4-0AF9-C60762CE40D7}"/>
                </a:ext>
              </a:extLst>
            </p:cNvPr>
            <p:cNvGrpSpPr/>
            <p:nvPr/>
          </p:nvGrpSpPr>
          <p:grpSpPr>
            <a:xfrm rot="10800000">
              <a:off x="10475917" y="5695707"/>
              <a:ext cx="3452362" cy="5800629"/>
              <a:chOff x="4267213" y="2854424"/>
              <a:chExt cx="3622538" cy="6086558"/>
            </a:xfrm>
            <a:solidFill>
              <a:schemeClr val="accent4"/>
            </a:solidFill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85A25F45-821D-A9D1-F24E-F1C72417ECA1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9676F292-3A3D-9871-839A-B15F7D77FF4D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57D28A91-3371-9D5A-3C32-ACE767941531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652A12B1-EC65-BE32-1907-79070EE3E5D5}"/>
                </a:ext>
              </a:extLst>
            </p:cNvPr>
            <p:cNvSpPr/>
            <p:nvPr/>
          </p:nvSpPr>
          <p:spPr>
            <a:xfrm rot="10800000">
              <a:off x="11907916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9E1DBBB0-0E3F-424D-27E0-916DCAA88CC0}"/>
                </a:ext>
              </a:extLst>
            </p:cNvPr>
            <p:cNvSpPr/>
            <p:nvPr/>
          </p:nvSpPr>
          <p:spPr>
            <a:xfrm rot="10800000">
              <a:off x="10693813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F96B8FD4-05ED-D31B-B8D5-43F37752265A}"/>
              </a:ext>
            </a:extLst>
          </p:cNvPr>
          <p:cNvGrpSpPr/>
          <p:nvPr/>
        </p:nvGrpSpPr>
        <p:grpSpPr>
          <a:xfrm>
            <a:off x="11316852" y="5721127"/>
            <a:ext cx="3452362" cy="5800629"/>
            <a:chOff x="5379944" y="5695707"/>
            <a:chExt cx="3452362" cy="580062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D99715EE-1D84-BC69-DE46-E441256CCA76}"/>
                </a:ext>
              </a:extLst>
            </p:cNvPr>
            <p:cNvGrpSpPr/>
            <p:nvPr/>
          </p:nvGrpSpPr>
          <p:grpSpPr>
            <a:xfrm rot="10800000">
              <a:off x="5379944" y="5695707"/>
              <a:ext cx="3452362" cy="5800629"/>
              <a:chOff x="4267213" y="2854424"/>
              <a:chExt cx="3622538" cy="6086558"/>
            </a:xfrm>
            <a:solidFill>
              <a:schemeClr val="accent2"/>
            </a:solidFill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F27A6B7A-0FE7-AF9C-72C6-C9625F59D80E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178397C9-B4E8-2EAA-FFC8-BF7BFC426FB0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FD4591E3-5E1D-A94A-C735-47DD13ABE3E5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D3C55671-9E27-F891-33A5-52C14789D771}"/>
                </a:ext>
              </a:extLst>
            </p:cNvPr>
            <p:cNvSpPr/>
            <p:nvPr/>
          </p:nvSpPr>
          <p:spPr>
            <a:xfrm rot="10800000">
              <a:off x="6811942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7D63ADA5-5BE1-50CD-68F9-A918F4EA0A16}"/>
                </a:ext>
              </a:extLst>
            </p:cNvPr>
            <p:cNvSpPr/>
            <p:nvPr/>
          </p:nvSpPr>
          <p:spPr>
            <a:xfrm rot="10800000">
              <a:off x="5597840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5513D3F-CF26-2157-33F7-DE20C04919FE}"/>
              </a:ext>
            </a:extLst>
          </p:cNvPr>
          <p:cNvGrpSpPr/>
          <p:nvPr/>
        </p:nvGrpSpPr>
        <p:grpSpPr>
          <a:xfrm>
            <a:off x="8758768" y="4638809"/>
            <a:ext cx="3452362" cy="5800628"/>
            <a:chOff x="2821860" y="4613389"/>
            <a:chExt cx="3452362" cy="5800628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9F52DCAF-8DC5-7B96-083F-CB07265A0BD8}"/>
                </a:ext>
              </a:extLst>
            </p:cNvPr>
            <p:cNvGrpSpPr/>
            <p:nvPr/>
          </p:nvGrpSpPr>
          <p:grpSpPr>
            <a:xfrm>
              <a:off x="2821860" y="4613389"/>
              <a:ext cx="3452362" cy="5800628"/>
              <a:chOff x="4267213" y="2854424"/>
              <a:chExt cx="3622538" cy="6086558"/>
            </a:xfrm>
            <a:solidFill>
              <a:schemeClr val="accent1"/>
            </a:solidFill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74C811B9-788C-903A-34B3-7523F8DF171B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D5C119B3-E162-FD5E-9F41-599C63D70541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35EFE28B-0A08-7F74-C15F-6501EDEFA90B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D329E0FB-B236-2726-8798-88E7911C15D1}"/>
                </a:ext>
              </a:extLst>
            </p:cNvPr>
            <p:cNvSpPr/>
            <p:nvPr/>
          </p:nvSpPr>
          <p:spPr>
            <a:xfrm>
              <a:off x="425381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9E5FFAD3-D560-D5BB-965B-352F10DF216F}"/>
                </a:ext>
              </a:extLst>
            </p:cNvPr>
            <p:cNvSpPr/>
            <p:nvPr/>
          </p:nvSpPr>
          <p:spPr>
            <a:xfrm>
              <a:off x="303971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68" name="Textbox 200">
            <a:extLst>
              <a:ext uri="{FF2B5EF4-FFF2-40B4-BE49-F238E27FC236}">
                <a16:creationId xmlns:a16="http://schemas.microsoft.com/office/drawing/2014/main" id="{430CD73B-D4B1-610D-76BC-7E9B9E60D8DD}"/>
              </a:ext>
            </a:extLst>
          </p:cNvPr>
          <p:cNvSpPr txBox="1"/>
          <p:nvPr/>
        </p:nvSpPr>
        <p:spPr>
          <a:xfrm flipH="1">
            <a:off x="10164634" y="983718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E39058A2-6EEC-BD99-AA8C-06B8BDF8DB85}"/>
              </a:ext>
            </a:extLst>
          </p:cNvPr>
          <p:cNvGrpSpPr/>
          <p:nvPr/>
        </p:nvGrpSpPr>
        <p:grpSpPr>
          <a:xfrm>
            <a:off x="9557094" y="6173810"/>
            <a:ext cx="1855665" cy="1362936"/>
            <a:chOff x="4172017" y="11075973"/>
            <a:chExt cx="3497402" cy="1653243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34C4A794-496F-5FE5-7737-3E0F705D38A3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06DFE1FC-7D5D-CEF1-80CA-0CAD66BD4D6E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B3CD9E64-5092-7963-824E-9BF23A7C1B1E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3" name="Freeform 30">
            <a:extLst>
              <a:ext uri="{FF2B5EF4-FFF2-40B4-BE49-F238E27FC236}">
                <a16:creationId xmlns:a16="http://schemas.microsoft.com/office/drawing/2014/main" id="{22A4B31E-A1B6-F1BD-44D7-B0427C6135B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136841" y="5234491"/>
            <a:ext cx="695181" cy="697155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AC94497F-74FC-7113-8729-A3378FB1C558}"/>
              </a:ext>
            </a:extLst>
          </p:cNvPr>
          <p:cNvSpPr/>
          <p:nvPr/>
        </p:nvSpPr>
        <p:spPr>
          <a:xfrm>
            <a:off x="9556105" y="1064389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75" name="Textbox 200">
            <a:extLst>
              <a:ext uri="{FF2B5EF4-FFF2-40B4-BE49-F238E27FC236}">
                <a16:creationId xmlns:a16="http://schemas.microsoft.com/office/drawing/2014/main" id="{17F7FAE0-C608-0887-A825-DAE9668B3962}"/>
              </a:ext>
            </a:extLst>
          </p:cNvPr>
          <p:cNvSpPr txBox="1"/>
          <p:nvPr/>
        </p:nvSpPr>
        <p:spPr>
          <a:xfrm flipH="1">
            <a:off x="12723753" y="579540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F4D483EC-E557-060F-3782-B59293F0E772}"/>
              </a:ext>
            </a:extLst>
          </p:cNvPr>
          <p:cNvGrpSpPr/>
          <p:nvPr/>
        </p:nvGrpSpPr>
        <p:grpSpPr>
          <a:xfrm>
            <a:off x="12115223" y="9595671"/>
            <a:ext cx="1855665" cy="1362936"/>
            <a:chOff x="4172017" y="11075973"/>
            <a:chExt cx="3497402" cy="1653243"/>
          </a:xfrm>
        </p:grpSpPr>
        <p:sp>
          <p:nvSpPr>
            <p:cNvPr id="77" name="Textbox 200">
              <a:extLst>
                <a:ext uri="{FF2B5EF4-FFF2-40B4-BE49-F238E27FC236}">
                  <a16:creationId xmlns:a16="http://schemas.microsoft.com/office/drawing/2014/main" id="{11FB1F4C-F10F-66AD-4612-19909725E447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871DABBD-73F5-DA6A-AD7B-D17D084E9EFF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2BA38950-7248-BE02-0534-536657942CB8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0" name="Oval 79">
            <a:extLst>
              <a:ext uri="{FF2B5EF4-FFF2-40B4-BE49-F238E27FC236}">
                <a16:creationId xmlns:a16="http://schemas.microsoft.com/office/drawing/2014/main" id="{E5D87876-513C-D844-634E-A0ECE6FAF9F7}"/>
              </a:ext>
            </a:extLst>
          </p:cNvPr>
          <p:cNvSpPr/>
          <p:nvPr/>
        </p:nvSpPr>
        <p:spPr>
          <a:xfrm>
            <a:off x="10273276" y="1174016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81" name="Textbox 200">
            <a:extLst>
              <a:ext uri="{FF2B5EF4-FFF2-40B4-BE49-F238E27FC236}">
                <a16:creationId xmlns:a16="http://schemas.microsoft.com/office/drawing/2014/main" id="{A9C1C707-6933-D2E3-64EB-756D87DCE825}"/>
              </a:ext>
            </a:extLst>
          </p:cNvPr>
          <p:cNvSpPr txBox="1"/>
          <p:nvPr/>
        </p:nvSpPr>
        <p:spPr>
          <a:xfrm flipH="1">
            <a:off x="15260607" y="983363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2" name="Group 81">
            <a:extLst>
              <a:ext uri="{FF2B5EF4-FFF2-40B4-BE49-F238E27FC236}">
                <a16:creationId xmlns:a16="http://schemas.microsoft.com/office/drawing/2014/main" id="{501A66B4-FFCC-8747-396A-1BA8AEBEC1E4}"/>
              </a:ext>
            </a:extLst>
          </p:cNvPr>
          <p:cNvGrpSpPr/>
          <p:nvPr/>
        </p:nvGrpSpPr>
        <p:grpSpPr>
          <a:xfrm>
            <a:off x="14653067" y="6173810"/>
            <a:ext cx="1855665" cy="1362936"/>
            <a:chOff x="4172017" y="11075973"/>
            <a:chExt cx="3497402" cy="1653243"/>
          </a:xfrm>
        </p:grpSpPr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AACC4BED-53D9-8412-A055-FEF4962F7E35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6D305510-A8E9-A3A4-0EA8-80678A007269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DF577151-22C8-99F8-D17A-FA48EA00B8E1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6" name="Oval 85">
            <a:extLst>
              <a:ext uri="{FF2B5EF4-FFF2-40B4-BE49-F238E27FC236}">
                <a16:creationId xmlns:a16="http://schemas.microsoft.com/office/drawing/2014/main" id="{65331F1A-7793-DB55-68FA-6FD57EED7528}"/>
              </a:ext>
            </a:extLst>
          </p:cNvPr>
          <p:cNvSpPr/>
          <p:nvPr/>
        </p:nvSpPr>
        <p:spPr>
          <a:xfrm>
            <a:off x="14652078" y="1064389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87" name="Textbox 200">
            <a:extLst>
              <a:ext uri="{FF2B5EF4-FFF2-40B4-BE49-F238E27FC236}">
                <a16:creationId xmlns:a16="http://schemas.microsoft.com/office/drawing/2014/main" id="{6AF0C347-637C-912D-9FB4-2A112864E207}"/>
              </a:ext>
            </a:extLst>
          </p:cNvPr>
          <p:cNvSpPr txBox="1"/>
          <p:nvPr/>
        </p:nvSpPr>
        <p:spPr>
          <a:xfrm flipH="1">
            <a:off x="17819727" y="579185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0FE19CC8-137C-3BCE-95AF-755D27F8C221}"/>
              </a:ext>
            </a:extLst>
          </p:cNvPr>
          <p:cNvGrpSpPr/>
          <p:nvPr/>
        </p:nvGrpSpPr>
        <p:grpSpPr>
          <a:xfrm>
            <a:off x="17211196" y="9595671"/>
            <a:ext cx="1855665" cy="1362936"/>
            <a:chOff x="4172017" y="11075973"/>
            <a:chExt cx="3497402" cy="1653243"/>
          </a:xfrm>
        </p:grpSpPr>
        <p:sp>
          <p:nvSpPr>
            <p:cNvPr id="89" name="Textbox 200">
              <a:extLst>
                <a:ext uri="{FF2B5EF4-FFF2-40B4-BE49-F238E27FC236}">
                  <a16:creationId xmlns:a16="http://schemas.microsoft.com/office/drawing/2014/main" id="{039B7855-B765-7A91-83CB-F1FE5541FA72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0" name="Textbox 200">
              <a:extLst>
                <a:ext uri="{FF2B5EF4-FFF2-40B4-BE49-F238E27FC236}">
                  <a16:creationId xmlns:a16="http://schemas.microsoft.com/office/drawing/2014/main" id="{0E47BA9E-9838-335A-E8E1-10D748F9EA72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3A8009F2-4DEC-9010-E7C2-DE82AACF432A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2" name="Oval 91">
            <a:extLst>
              <a:ext uri="{FF2B5EF4-FFF2-40B4-BE49-F238E27FC236}">
                <a16:creationId xmlns:a16="http://schemas.microsoft.com/office/drawing/2014/main" id="{BCC078AB-32CB-FC21-74CA-9186023D91C9}"/>
              </a:ext>
            </a:extLst>
          </p:cNvPr>
          <p:cNvSpPr/>
          <p:nvPr/>
        </p:nvSpPr>
        <p:spPr>
          <a:xfrm>
            <a:off x="15369249" y="1174016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93" name="Textbox 200">
            <a:extLst>
              <a:ext uri="{FF2B5EF4-FFF2-40B4-BE49-F238E27FC236}">
                <a16:creationId xmlns:a16="http://schemas.microsoft.com/office/drawing/2014/main" id="{AAEDA43C-9B47-410E-9576-68AB7154B83A}"/>
              </a:ext>
            </a:extLst>
          </p:cNvPr>
          <p:cNvSpPr txBox="1"/>
          <p:nvPr/>
        </p:nvSpPr>
        <p:spPr>
          <a:xfrm flipH="1">
            <a:off x="20356582" y="983363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05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851C102A-6F7A-06AB-E29D-A6627E483046}"/>
              </a:ext>
            </a:extLst>
          </p:cNvPr>
          <p:cNvGrpSpPr/>
          <p:nvPr/>
        </p:nvGrpSpPr>
        <p:grpSpPr>
          <a:xfrm>
            <a:off x="19749041" y="6173810"/>
            <a:ext cx="1855665" cy="1362936"/>
            <a:chOff x="4172017" y="11075973"/>
            <a:chExt cx="3497402" cy="1653243"/>
          </a:xfrm>
        </p:grpSpPr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05285801-D8B9-B959-B39B-96DA3EF6D42D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6" name="Textbox 200">
              <a:extLst>
                <a:ext uri="{FF2B5EF4-FFF2-40B4-BE49-F238E27FC236}">
                  <a16:creationId xmlns:a16="http://schemas.microsoft.com/office/drawing/2014/main" id="{06AB337F-584E-EA0D-E7CC-D85641E86D64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73F64308-5A3E-A083-83B5-407E08D8B52A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7ED806B7-DFFB-DDE6-F0A8-B86F189C0636}"/>
              </a:ext>
            </a:extLst>
          </p:cNvPr>
          <p:cNvSpPr/>
          <p:nvPr/>
        </p:nvSpPr>
        <p:spPr>
          <a:xfrm>
            <a:off x="19748052" y="1064389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grpSp>
        <p:nvGrpSpPr>
          <p:cNvPr id="99" name="Group 3">
            <a:extLst>
              <a:ext uri="{FF2B5EF4-FFF2-40B4-BE49-F238E27FC236}">
                <a16:creationId xmlns:a16="http://schemas.microsoft.com/office/drawing/2014/main" id="{49EB41EA-6BC3-602B-A75E-A4620D6A8D6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2671265" y="8729469"/>
            <a:ext cx="743581" cy="653798"/>
            <a:chOff x="13170382" y="2534875"/>
            <a:chExt cx="511807" cy="450613"/>
          </a:xfrm>
          <a:solidFill>
            <a:schemeClr val="tx2"/>
          </a:solidFill>
        </p:grpSpPr>
        <p:sp>
          <p:nvSpPr>
            <p:cNvPr id="100" name="Freeform 21">
              <a:extLst>
                <a:ext uri="{FF2B5EF4-FFF2-40B4-BE49-F238E27FC236}">
                  <a16:creationId xmlns:a16="http://schemas.microsoft.com/office/drawing/2014/main" id="{441C67B1-256A-38C9-AE29-A9544F7D20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8470" y="2872835"/>
              <a:ext cx="283719" cy="111262"/>
            </a:xfrm>
            <a:custGeom>
              <a:avLst/>
              <a:gdLst>
                <a:gd name="T0" fmla="*/ 110842 w 901"/>
                <a:gd name="T1" fmla="*/ 0 h 352"/>
                <a:gd name="T2" fmla="*/ 0 w 901"/>
                <a:gd name="T3" fmla="*/ 110946 h 352"/>
                <a:gd name="T4" fmla="*/ 283404 w 901"/>
                <a:gd name="T5" fmla="*/ 110946 h 352"/>
                <a:gd name="T6" fmla="*/ 283404 w 901"/>
                <a:gd name="T7" fmla="*/ 0 h 352"/>
                <a:gd name="T8" fmla="*/ 110842 w 901"/>
                <a:gd name="T9" fmla="*/ 0 h 3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1" h="352">
                  <a:moveTo>
                    <a:pt x="352" y="0"/>
                  </a:moveTo>
                  <a:lnTo>
                    <a:pt x="0" y="351"/>
                  </a:lnTo>
                  <a:lnTo>
                    <a:pt x="900" y="351"/>
                  </a:lnTo>
                  <a:lnTo>
                    <a:pt x="900" y="0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1" name="Freeform 22">
              <a:extLst>
                <a:ext uri="{FF2B5EF4-FFF2-40B4-BE49-F238E27FC236}">
                  <a16:creationId xmlns:a16="http://schemas.microsoft.com/office/drawing/2014/main" id="{89AE139D-E331-CC75-666C-C2236A34B4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0382" y="2625277"/>
              <a:ext cx="360212" cy="360211"/>
            </a:xfrm>
            <a:custGeom>
              <a:avLst/>
              <a:gdLst>
                <a:gd name="T0" fmla="*/ 256347 w 1141"/>
                <a:gd name="T1" fmla="*/ 0 h 1141"/>
                <a:gd name="T2" fmla="*/ 0 w 1141"/>
                <a:gd name="T3" fmla="*/ 256031 h 1141"/>
                <a:gd name="T4" fmla="*/ 0 w 1141"/>
                <a:gd name="T5" fmla="*/ 359895 h 1141"/>
                <a:gd name="T6" fmla="*/ 110810 w 1141"/>
                <a:gd name="T7" fmla="*/ 359895 h 1141"/>
                <a:gd name="T8" fmla="*/ 359896 w 1141"/>
                <a:gd name="T9" fmla="*/ 103549 h 1141"/>
                <a:gd name="T10" fmla="*/ 256347 w 1141"/>
                <a:gd name="T11" fmla="*/ 0 h 1141"/>
                <a:gd name="T12" fmla="*/ 83029 w 1141"/>
                <a:gd name="T13" fmla="*/ 304648 h 1141"/>
                <a:gd name="T14" fmla="*/ 55247 w 1141"/>
                <a:gd name="T15" fmla="*/ 304648 h 1141"/>
                <a:gd name="T16" fmla="*/ 55247 w 1141"/>
                <a:gd name="T17" fmla="*/ 276867 h 1141"/>
                <a:gd name="T18" fmla="*/ 256347 w 1141"/>
                <a:gd name="T19" fmla="*/ 83028 h 1141"/>
                <a:gd name="T20" fmla="*/ 283813 w 1141"/>
                <a:gd name="T21" fmla="*/ 103549 h 1141"/>
                <a:gd name="T22" fmla="*/ 83029 w 1141"/>
                <a:gd name="T23" fmla="*/ 304648 h 1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1" h="1141">
                  <a:moveTo>
                    <a:pt x="812" y="0"/>
                  </a:moveTo>
                  <a:lnTo>
                    <a:pt x="0" y="811"/>
                  </a:lnTo>
                  <a:lnTo>
                    <a:pt x="0" y="1140"/>
                  </a:lnTo>
                  <a:lnTo>
                    <a:pt x="351" y="1140"/>
                  </a:lnTo>
                  <a:lnTo>
                    <a:pt x="1140" y="328"/>
                  </a:lnTo>
                  <a:lnTo>
                    <a:pt x="812" y="0"/>
                  </a:lnTo>
                  <a:close/>
                  <a:moveTo>
                    <a:pt x="263" y="965"/>
                  </a:moveTo>
                  <a:lnTo>
                    <a:pt x="175" y="965"/>
                  </a:lnTo>
                  <a:lnTo>
                    <a:pt x="175" y="877"/>
                  </a:lnTo>
                  <a:lnTo>
                    <a:pt x="812" y="263"/>
                  </a:lnTo>
                  <a:lnTo>
                    <a:pt x="899" y="328"/>
                  </a:lnTo>
                  <a:lnTo>
                    <a:pt x="263" y="9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02" name="Freeform 23">
              <a:extLst>
                <a:ext uri="{FF2B5EF4-FFF2-40B4-BE49-F238E27FC236}">
                  <a16:creationId xmlns:a16="http://schemas.microsoft.com/office/drawing/2014/main" id="{F2966A8D-075E-72FF-7093-F99BC961FE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1055" y="2534875"/>
              <a:ext cx="166894" cy="166894"/>
            </a:xfrm>
            <a:custGeom>
              <a:avLst/>
              <a:gdLst>
                <a:gd name="T0" fmla="*/ 152354 w 528"/>
                <a:gd name="T1" fmla="*/ 118124 h 527"/>
                <a:gd name="T2" fmla="*/ 152354 w 528"/>
                <a:gd name="T3" fmla="*/ 118124 h 527"/>
                <a:gd name="T4" fmla="*/ 152354 w 528"/>
                <a:gd name="T5" fmla="*/ 76322 h 527"/>
                <a:gd name="T6" fmla="*/ 90085 w 528"/>
                <a:gd name="T7" fmla="*/ 6967 h 527"/>
                <a:gd name="T8" fmla="*/ 69223 w 528"/>
                <a:gd name="T9" fmla="*/ 0 h 527"/>
                <a:gd name="T10" fmla="*/ 48677 w 528"/>
                <a:gd name="T11" fmla="*/ 6967 h 527"/>
                <a:gd name="T12" fmla="*/ 0 w 528"/>
                <a:gd name="T13" fmla="*/ 62704 h 527"/>
                <a:gd name="T14" fmla="*/ 103993 w 528"/>
                <a:gd name="T15" fmla="*/ 166577 h 527"/>
                <a:gd name="T16" fmla="*/ 152354 w 528"/>
                <a:gd name="T17" fmla="*/ 118124 h 5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8" h="527">
                  <a:moveTo>
                    <a:pt x="482" y="373"/>
                  </a:moveTo>
                  <a:lnTo>
                    <a:pt x="482" y="373"/>
                  </a:lnTo>
                  <a:cubicBezTo>
                    <a:pt x="527" y="329"/>
                    <a:pt x="527" y="263"/>
                    <a:pt x="482" y="24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63" y="22"/>
                    <a:pt x="242" y="0"/>
                    <a:pt x="219" y="0"/>
                  </a:cubicBezTo>
                  <a:cubicBezTo>
                    <a:pt x="197" y="0"/>
                    <a:pt x="176" y="22"/>
                    <a:pt x="154" y="2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29" y="526"/>
                    <a:pt x="329" y="526"/>
                    <a:pt x="329" y="526"/>
                  </a:cubicBezTo>
                  <a:lnTo>
                    <a:pt x="482" y="37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03" name="Freeform 39">
            <a:extLst>
              <a:ext uri="{FF2B5EF4-FFF2-40B4-BE49-F238E27FC236}">
                <a16:creationId xmlns:a16="http://schemas.microsoft.com/office/drawing/2014/main" id="{F2048ED2-C3DF-054E-A88E-0559FEC9290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0404536" y="5257407"/>
            <a:ext cx="544675" cy="706546"/>
          </a:xfrm>
          <a:custGeom>
            <a:avLst/>
            <a:gdLst>
              <a:gd name="T0" fmla="*/ 394665 w 1251"/>
              <a:gd name="T1" fmla="*/ 0 h 1624"/>
              <a:gd name="T2" fmla="*/ 394665 w 1251"/>
              <a:gd name="T3" fmla="*/ 0 h 1624"/>
              <a:gd name="T4" fmla="*/ 394665 w 1251"/>
              <a:gd name="T5" fmla="*/ 62085 h 1624"/>
              <a:gd name="T6" fmla="*/ 0 w 1251"/>
              <a:gd name="T7" fmla="*/ 62085 h 1624"/>
              <a:gd name="T8" fmla="*/ 0 w 1251"/>
              <a:gd name="T9" fmla="*/ 0 h 1624"/>
              <a:gd name="T10" fmla="*/ 394665 w 1251"/>
              <a:gd name="T11" fmla="*/ 0 h 1624"/>
              <a:gd name="T12" fmla="*/ 200806 w 1251"/>
              <a:gd name="T13" fmla="*/ 117237 h 1624"/>
              <a:gd name="T14" fmla="*/ 200806 w 1251"/>
              <a:gd name="T15" fmla="*/ 117237 h 1624"/>
              <a:gd name="T16" fmla="*/ 0 w 1251"/>
              <a:gd name="T17" fmla="*/ 310740 h 1624"/>
              <a:gd name="T18" fmla="*/ 200806 w 1251"/>
              <a:gd name="T19" fmla="*/ 511492 h 1624"/>
              <a:gd name="T20" fmla="*/ 394665 w 1251"/>
              <a:gd name="T21" fmla="*/ 310740 h 1624"/>
              <a:gd name="T22" fmla="*/ 200806 w 1251"/>
              <a:gd name="T23" fmla="*/ 117237 h 1624"/>
              <a:gd name="T24" fmla="*/ 200806 w 1251"/>
              <a:gd name="T25" fmla="*/ 442158 h 1624"/>
              <a:gd name="T26" fmla="*/ 200806 w 1251"/>
              <a:gd name="T27" fmla="*/ 442158 h 1624"/>
              <a:gd name="T28" fmla="*/ 76091 w 1251"/>
              <a:gd name="T29" fmla="*/ 310740 h 1624"/>
              <a:gd name="T30" fmla="*/ 200806 w 1251"/>
              <a:gd name="T31" fmla="*/ 186570 h 1624"/>
              <a:gd name="T32" fmla="*/ 325520 w 1251"/>
              <a:gd name="T33" fmla="*/ 310740 h 1624"/>
              <a:gd name="T34" fmla="*/ 200806 w 1251"/>
              <a:gd name="T35" fmla="*/ 442158 h 162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251" h="1624">
                <a:moveTo>
                  <a:pt x="1250" y="0"/>
                </a:moveTo>
                <a:lnTo>
                  <a:pt x="1250" y="0"/>
                </a:lnTo>
                <a:cubicBezTo>
                  <a:pt x="1250" y="197"/>
                  <a:pt x="1250" y="197"/>
                  <a:pt x="1250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0"/>
                  <a:pt x="0" y="0"/>
                  <a:pt x="0" y="0"/>
                </a:cubicBezTo>
                <a:lnTo>
                  <a:pt x="1250" y="0"/>
                </a:lnTo>
                <a:close/>
                <a:moveTo>
                  <a:pt x="636" y="372"/>
                </a:moveTo>
                <a:lnTo>
                  <a:pt x="636" y="372"/>
                </a:lnTo>
                <a:cubicBezTo>
                  <a:pt x="285" y="372"/>
                  <a:pt x="0" y="635"/>
                  <a:pt x="0" y="986"/>
                </a:cubicBezTo>
                <a:cubicBezTo>
                  <a:pt x="0" y="1337"/>
                  <a:pt x="285" y="1623"/>
                  <a:pt x="636" y="1623"/>
                </a:cubicBezTo>
                <a:cubicBezTo>
                  <a:pt x="986" y="1623"/>
                  <a:pt x="1250" y="1337"/>
                  <a:pt x="1250" y="986"/>
                </a:cubicBezTo>
                <a:cubicBezTo>
                  <a:pt x="1250" y="635"/>
                  <a:pt x="986" y="372"/>
                  <a:pt x="636" y="372"/>
                </a:cubicBezTo>
                <a:close/>
                <a:moveTo>
                  <a:pt x="636" y="1403"/>
                </a:moveTo>
                <a:lnTo>
                  <a:pt x="636" y="1403"/>
                </a:lnTo>
                <a:cubicBezTo>
                  <a:pt x="417" y="1403"/>
                  <a:pt x="241" y="1206"/>
                  <a:pt x="241" y="986"/>
                </a:cubicBezTo>
                <a:cubicBezTo>
                  <a:pt x="241" y="767"/>
                  <a:pt x="417" y="592"/>
                  <a:pt x="636" y="592"/>
                </a:cubicBezTo>
                <a:cubicBezTo>
                  <a:pt x="855" y="592"/>
                  <a:pt x="1031" y="767"/>
                  <a:pt x="1031" y="986"/>
                </a:cubicBezTo>
                <a:cubicBezTo>
                  <a:pt x="1031" y="1206"/>
                  <a:pt x="855" y="1403"/>
                  <a:pt x="636" y="14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104" name="Freeform 26">
            <a:extLst>
              <a:ext uri="{FF2B5EF4-FFF2-40B4-BE49-F238E27FC236}">
                <a16:creationId xmlns:a16="http://schemas.microsoft.com/office/drawing/2014/main" id="{6CF3B017-61FA-71DD-E90D-5F468F028DF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7793121" y="8775189"/>
            <a:ext cx="640114" cy="64011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5" name="Freeform 62">
            <a:extLst>
              <a:ext uri="{FF2B5EF4-FFF2-40B4-BE49-F238E27FC236}">
                <a16:creationId xmlns:a16="http://schemas.microsoft.com/office/drawing/2014/main" id="{FDFC2C69-CBCA-A852-B533-A81C7E095744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132617" y="5351419"/>
            <a:ext cx="896565" cy="706546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48" name="Rectangle 147">
            <a:extLst>
              <a:ext uri="{FF2B5EF4-FFF2-40B4-BE49-F238E27FC236}">
                <a16:creationId xmlns:a16="http://schemas.microsoft.com/office/drawing/2014/main" id="{37AC5CCB-9A56-9184-BCAC-22E048995EA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49" name="!!MainTitle1">
            <a:extLst>
              <a:ext uri="{FF2B5EF4-FFF2-40B4-BE49-F238E27FC236}">
                <a16:creationId xmlns:a16="http://schemas.microsoft.com/office/drawing/2014/main" id="{3F1AA6F1-48E4-3BCC-470F-9AB1451B73B8}"/>
              </a:ext>
            </a:extLst>
          </p:cNvPr>
          <p:cNvSpPr txBox="1"/>
          <p:nvPr/>
        </p:nvSpPr>
        <p:spPr>
          <a:xfrm>
            <a:off x="1253272" y="1037172"/>
            <a:ext cx="959910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Balloon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0" name="!!SubTitle">
            <a:extLst>
              <a:ext uri="{FF2B5EF4-FFF2-40B4-BE49-F238E27FC236}">
                <a16:creationId xmlns:a16="http://schemas.microsoft.com/office/drawing/2014/main" id="{B88A3B03-F6EC-FE53-29FD-B6C855479BC2}"/>
              </a:ext>
            </a:extLst>
          </p:cNvPr>
          <p:cNvSpPr txBox="1"/>
          <p:nvPr/>
        </p:nvSpPr>
        <p:spPr>
          <a:xfrm>
            <a:off x="1253272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1" name="!!SubTitle">
            <a:extLst>
              <a:ext uri="{FF2B5EF4-FFF2-40B4-BE49-F238E27FC236}">
                <a16:creationId xmlns:a16="http://schemas.microsoft.com/office/drawing/2014/main" id="{9346CA77-FFD0-0D6D-2F26-44C49524AD35}"/>
              </a:ext>
            </a:extLst>
          </p:cNvPr>
          <p:cNvSpPr txBox="1"/>
          <p:nvPr/>
        </p:nvSpPr>
        <p:spPr>
          <a:xfrm>
            <a:off x="2483152" y="4871572"/>
            <a:ext cx="3771941" cy="701730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porttitor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congu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Pellentesque habitant morbi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tristique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senectus</a:t>
            </a: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27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8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1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4" dur="500"/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7" dur="500"/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15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/>
          <p:bldP spid="73" grpId="0" animBg="1"/>
          <p:bldP spid="74" grpId="0" animBg="1"/>
          <p:bldP spid="75" grpId="0"/>
          <p:bldP spid="80" grpId="0" animBg="1"/>
          <p:bldP spid="81" grpId="0"/>
          <p:bldP spid="86" grpId="0" animBg="1"/>
          <p:bldP spid="87" grpId="0"/>
          <p:bldP spid="92" grpId="0" animBg="1"/>
          <p:bldP spid="93" grpId="0"/>
          <p:bldP spid="98" grpId="0" animBg="1"/>
          <p:bldP spid="103" grpId="0" animBg="1"/>
          <p:bldP spid="104" grpId="0" animBg="1"/>
          <p:bldP spid="105" grpId="0" animBg="1"/>
          <p:bldP spid="149" grpId="0"/>
          <p:bldP spid="150" grpId="0"/>
          <p:bldP spid="151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75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3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750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7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75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1" dur="75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75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5" dur="75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75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0" dur="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1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0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7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8" dur="12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31" dur="50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4" dur="500"/>
                                            <p:tgtEl>
                                              <p:spTgt spid="1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7" dur="500"/>
                                            <p:tgtEl>
                                              <p:spTgt spid="15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0" dur="500"/>
                                            <p:tgtEl>
                                              <p:spTgt spid="15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1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3" dur="500"/>
                                            <p:tgtEl>
                                              <p:spTgt spid="15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8" grpId="0"/>
          <p:bldP spid="73" grpId="0" animBg="1"/>
          <p:bldP spid="74" grpId="0" animBg="1"/>
          <p:bldP spid="75" grpId="0"/>
          <p:bldP spid="80" grpId="0" animBg="1"/>
          <p:bldP spid="81" grpId="0"/>
          <p:bldP spid="86" grpId="0" animBg="1"/>
          <p:bldP spid="87" grpId="0"/>
          <p:bldP spid="92" grpId="0" animBg="1"/>
          <p:bldP spid="93" grpId="0"/>
          <p:bldP spid="98" grpId="0" animBg="1"/>
          <p:bldP spid="103" grpId="0" animBg="1"/>
          <p:bldP spid="104" grpId="0" animBg="1"/>
          <p:bldP spid="105" grpId="0" animBg="1"/>
          <p:bldP spid="149" grpId="0"/>
          <p:bldP spid="150" grpId="0"/>
          <p:bldP spid="151" grpId="0" uiExpand="1" build="p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FDE50EE-FB43-0D8A-0927-43FB2927D71E}"/>
              </a:ext>
            </a:extLst>
          </p:cNvPr>
          <p:cNvGrpSpPr/>
          <p:nvPr/>
        </p:nvGrpSpPr>
        <p:grpSpPr>
          <a:xfrm>
            <a:off x="7917832" y="4455806"/>
            <a:ext cx="3452362" cy="5800628"/>
            <a:chOff x="7917833" y="4613389"/>
            <a:chExt cx="3452362" cy="5800628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1B346EC1-1DB7-381F-A90C-29813BE5856C}"/>
                </a:ext>
              </a:extLst>
            </p:cNvPr>
            <p:cNvGrpSpPr/>
            <p:nvPr/>
          </p:nvGrpSpPr>
          <p:grpSpPr>
            <a:xfrm>
              <a:off x="7917833" y="4613389"/>
              <a:ext cx="3452362" cy="5800628"/>
              <a:chOff x="4267213" y="2854424"/>
              <a:chExt cx="3622538" cy="6086558"/>
            </a:xfrm>
            <a:solidFill>
              <a:schemeClr val="accent3"/>
            </a:solidFill>
          </p:grpSpPr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9F26E46B-860A-46C2-C4D2-B31F5668B291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0349E26C-BB98-9C27-405C-0632F90DE7DD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7CA1A1A1-CE3A-786C-1DCC-05AFB00555F1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29F9EC86-841A-2337-25BA-9318E2D20AFB}"/>
                </a:ext>
              </a:extLst>
            </p:cNvPr>
            <p:cNvSpPr/>
            <p:nvPr/>
          </p:nvSpPr>
          <p:spPr>
            <a:xfrm>
              <a:off x="9349785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F4C3B4B-BB3F-DB4C-E87D-22171E555EED}"/>
                </a:ext>
              </a:extLst>
            </p:cNvPr>
            <p:cNvSpPr/>
            <p:nvPr/>
          </p:nvSpPr>
          <p:spPr>
            <a:xfrm>
              <a:off x="8135683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3EB5DFE-B296-4DCB-26AE-51993E3EA7E2}"/>
              </a:ext>
            </a:extLst>
          </p:cNvPr>
          <p:cNvGrpSpPr/>
          <p:nvPr/>
        </p:nvGrpSpPr>
        <p:grpSpPr>
          <a:xfrm>
            <a:off x="10475916" y="5538124"/>
            <a:ext cx="3452362" cy="5800629"/>
            <a:chOff x="10475917" y="5695707"/>
            <a:chExt cx="3452362" cy="5800629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6BC90A92-C90C-C5F7-0185-0ED7DF46DF9D}"/>
                </a:ext>
              </a:extLst>
            </p:cNvPr>
            <p:cNvGrpSpPr/>
            <p:nvPr/>
          </p:nvGrpSpPr>
          <p:grpSpPr>
            <a:xfrm rot="10800000">
              <a:off x="10475917" y="5695707"/>
              <a:ext cx="3452362" cy="5800629"/>
              <a:chOff x="4267213" y="2854424"/>
              <a:chExt cx="3622538" cy="6086558"/>
            </a:xfrm>
            <a:solidFill>
              <a:schemeClr val="accent4"/>
            </a:solidFill>
          </p:grpSpPr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3DA91754-DB63-29A8-F65D-BC9DBB621FE6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6FD955C-F7DE-00AA-ADCD-0E6F110AE58A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9148C042-4F6D-13B4-1F24-F03CE9E1F6CA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F586804-382F-33B2-2777-BE2CD303549C}"/>
                </a:ext>
              </a:extLst>
            </p:cNvPr>
            <p:cNvSpPr/>
            <p:nvPr/>
          </p:nvSpPr>
          <p:spPr>
            <a:xfrm rot="10800000">
              <a:off x="11907916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2CBC21E8-B4D0-A2A8-EAC1-BBCF7FB64670}"/>
                </a:ext>
              </a:extLst>
            </p:cNvPr>
            <p:cNvSpPr/>
            <p:nvPr/>
          </p:nvSpPr>
          <p:spPr>
            <a:xfrm rot="10800000">
              <a:off x="10693813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272762A-26A6-9498-DC85-13EF7E7DA912}"/>
              </a:ext>
            </a:extLst>
          </p:cNvPr>
          <p:cNvGrpSpPr/>
          <p:nvPr/>
        </p:nvGrpSpPr>
        <p:grpSpPr>
          <a:xfrm>
            <a:off x="5379943" y="5538124"/>
            <a:ext cx="3452362" cy="5800629"/>
            <a:chOff x="5379944" y="5695707"/>
            <a:chExt cx="3452362" cy="580062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F505BFF9-473C-A3E4-F016-BF1C1FCAF264}"/>
                </a:ext>
              </a:extLst>
            </p:cNvPr>
            <p:cNvGrpSpPr/>
            <p:nvPr/>
          </p:nvGrpSpPr>
          <p:grpSpPr>
            <a:xfrm rot="10800000">
              <a:off x="5379944" y="5695707"/>
              <a:ext cx="3452362" cy="5800629"/>
              <a:chOff x="4267213" y="2854424"/>
              <a:chExt cx="3622538" cy="6086558"/>
            </a:xfrm>
            <a:solidFill>
              <a:schemeClr val="accent2"/>
            </a:solidFill>
          </p:grpSpPr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8E382254-741A-A6B1-723A-67340187BF09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2703FB4F-6943-B02A-0128-6C1F5B064AF2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08C5EAE9-AA76-9509-9592-9F1EAB28A6C4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7B3DBDED-83B5-2E82-4AE8-33E2E61F264A}"/>
                </a:ext>
              </a:extLst>
            </p:cNvPr>
            <p:cNvSpPr/>
            <p:nvPr/>
          </p:nvSpPr>
          <p:spPr>
            <a:xfrm rot="10800000">
              <a:off x="6811942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E93ACC04-712E-D17F-CE7B-387A3265D3B7}"/>
                </a:ext>
              </a:extLst>
            </p:cNvPr>
            <p:cNvSpPr/>
            <p:nvPr/>
          </p:nvSpPr>
          <p:spPr>
            <a:xfrm rot="10800000">
              <a:off x="5597840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BC34F04F-0A52-5A2A-4A9D-22052E81395B}"/>
              </a:ext>
            </a:extLst>
          </p:cNvPr>
          <p:cNvGrpSpPr/>
          <p:nvPr/>
        </p:nvGrpSpPr>
        <p:grpSpPr>
          <a:xfrm>
            <a:off x="2821859" y="4455806"/>
            <a:ext cx="3452362" cy="5800628"/>
            <a:chOff x="2821860" y="4613389"/>
            <a:chExt cx="3452362" cy="5800628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CE59D68D-91E1-EC92-AD78-B046988C298C}"/>
                </a:ext>
              </a:extLst>
            </p:cNvPr>
            <p:cNvGrpSpPr/>
            <p:nvPr/>
          </p:nvGrpSpPr>
          <p:grpSpPr>
            <a:xfrm>
              <a:off x="2821860" y="4613389"/>
              <a:ext cx="3452362" cy="5800628"/>
              <a:chOff x="4267213" y="2854424"/>
              <a:chExt cx="3622538" cy="6086558"/>
            </a:xfrm>
            <a:solidFill>
              <a:schemeClr val="accent1"/>
            </a:solidFill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A57A921A-168C-2AB9-1F23-266A7B09D6A9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98CB5017-E0E3-20CB-0F2F-50D2D9320B50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4ADB4103-CC48-6978-7043-12324E7A033C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A8732C8-8144-9C12-808F-2ECAB4E61976}"/>
                </a:ext>
              </a:extLst>
            </p:cNvPr>
            <p:cNvSpPr/>
            <p:nvPr/>
          </p:nvSpPr>
          <p:spPr>
            <a:xfrm>
              <a:off x="425381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595DD64-74AB-93BB-2EE4-A2508E9EDD49}"/>
                </a:ext>
              </a:extLst>
            </p:cNvPr>
            <p:cNvSpPr/>
            <p:nvPr/>
          </p:nvSpPr>
          <p:spPr>
            <a:xfrm>
              <a:off x="303971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32" name="Textbox 200">
            <a:extLst>
              <a:ext uri="{FF2B5EF4-FFF2-40B4-BE49-F238E27FC236}">
                <a16:creationId xmlns:a16="http://schemas.microsoft.com/office/drawing/2014/main" id="{BD7FF877-A4D1-C811-3059-3CD607289DBE}"/>
              </a:ext>
            </a:extLst>
          </p:cNvPr>
          <p:cNvSpPr txBox="1"/>
          <p:nvPr/>
        </p:nvSpPr>
        <p:spPr>
          <a:xfrm flipH="1">
            <a:off x="4227725" y="9654183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97209EE-F3B0-0C45-51EC-4B6C6318D899}"/>
              </a:ext>
            </a:extLst>
          </p:cNvPr>
          <p:cNvGrpSpPr/>
          <p:nvPr/>
        </p:nvGrpSpPr>
        <p:grpSpPr>
          <a:xfrm>
            <a:off x="3620185" y="5990807"/>
            <a:ext cx="1855665" cy="1362936"/>
            <a:chOff x="4172017" y="11075973"/>
            <a:chExt cx="3497402" cy="1653243"/>
          </a:xfrm>
        </p:grpSpPr>
        <p:sp>
          <p:nvSpPr>
            <p:cNvPr id="34" name="Textbox 200">
              <a:extLst>
                <a:ext uri="{FF2B5EF4-FFF2-40B4-BE49-F238E27FC236}">
                  <a16:creationId xmlns:a16="http://schemas.microsoft.com/office/drawing/2014/main" id="{340590D9-95CA-E95A-1D63-C768028EC650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6" name="Textbox 200">
              <a:extLst>
                <a:ext uri="{FF2B5EF4-FFF2-40B4-BE49-F238E27FC236}">
                  <a16:creationId xmlns:a16="http://schemas.microsoft.com/office/drawing/2014/main" id="{9C7CA392-3B6E-8DA7-DBD5-CDBCA2828D91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7" name="Textbox 200">
              <a:extLst>
                <a:ext uri="{FF2B5EF4-FFF2-40B4-BE49-F238E27FC236}">
                  <a16:creationId xmlns:a16="http://schemas.microsoft.com/office/drawing/2014/main" id="{0A526C00-282F-E669-A32C-4D3D0A86B610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8" name="Freeform 30">
            <a:extLst>
              <a:ext uri="{FF2B5EF4-FFF2-40B4-BE49-F238E27FC236}">
                <a16:creationId xmlns:a16="http://schemas.microsoft.com/office/drawing/2014/main" id="{EE7A36EE-E60A-5F87-89F2-352EE106BA9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99932" y="5051488"/>
            <a:ext cx="695181" cy="697155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D67CE187-080D-744E-E5F0-88F5C9AD28A4}"/>
              </a:ext>
            </a:extLst>
          </p:cNvPr>
          <p:cNvSpPr/>
          <p:nvPr/>
        </p:nvSpPr>
        <p:spPr>
          <a:xfrm>
            <a:off x="3619196" y="10460895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0" name="Textbox 200">
            <a:extLst>
              <a:ext uri="{FF2B5EF4-FFF2-40B4-BE49-F238E27FC236}">
                <a16:creationId xmlns:a16="http://schemas.microsoft.com/office/drawing/2014/main" id="{980369CE-7B13-FC39-B37C-85DE71541C3E}"/>
              </a:ext>
            </a:extLst>
          </p:cNvPr>
          <p:cNvSpPr txBox="1"/>
          <p:nvPr/>
        </p:nvSpPr>
        <p:spPr>
          <a:xfrm flipH="1">
            <a:off x="6786844" y="5612403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BFFCB9AA-DAB1-FB77-3965-34039479993B}"/>
              </a:ext>
            </a:extLst>
          </p:cNvPr>
          <p:cNvGrpSpPr/>
          <p:nvPr/>
        </p:nvGrpSpPr>
        <p:grpSpPr>
          <a:xfrm>
            <a:off x="6178314" y="9412668"/>
            <a:ext cx="1855665" cy="1362936"/>
            <a:chOff x="4172017" y="11075973"/>
            <a:chExt cx="3497402" cy="1653243"/>
          </a:xfrm>
        </p:grpSpPr>
        <p:sp>
          <p:nvSpPr>
            <p:cNvPr id="112" name="Textbox 200">
              <a:extLst>
                <a:ext uri="{FF2B5EF4-FFF2-40B4-BE49-F238E27FC236}">
                  <a16:creationId xmlns:a16="http://schemas.microsoft.com/office/drawing/2014/main" id="{84C89793-1D16-FE82-6EF9-0FE11153DA27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3" name="Textbox 200">
              <a:extLst>
                <a:ext uri="{FF2B5EF4-FFF2-40B4-BE49-F238E27FC236}">
                  <a16:creationId xmlns:a16="http://schemas.microsoft.com/office/drawing/2014/main" id="{355630FE-F662-63AD-AEBA-F4A34DD9B6A2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4" name="Textbox 200">
              <a:extLst>
                <a:ext uri="{FF2B5EF4-FFF2-40B4-BE49-F238E27FC236}">
                  <a16:creationId xmlns:a16="http://schemas.microsoft.com/office/drawing/2014/main" id="{EA61017F-9A08-C657-02C0-D56295473011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15" name="Oval 114">
            <a:extLst>
              <a:ext uri="{FF2B5EF4-FFF2-40B4-BE49-F238E27FC236}">
                <a16:creationId xmlns:a16="http://schemas.microsoft.com/office/drawing/2014/main" id="{CE632FD8-D7C2-5C3A-E224-10B25F3A4BB2}"/>
              </a:ext>
            </a:extLst>
          </p:cNvPr>
          <p:cNvSpPr/>
          <p:nvPr/>
        </p:nvSpPr>
        <p:spPr>
          <a:xfrm>
            <a:off x="4336367" y="11557162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16" name="Textbox 200">
            <a:extLst>
              <a:ext uri="{FF2B5EF4-FFF2-40B4-BE49-F238E27FC236}">
                <a16:creationId xmlns:a16="http://schemas.microsoft.com/office/drawing/2014/main" id="{76A29BFF-3BF8-D76B-18A4-190DBC01C75D}"/>
              </a:ext>
            </a:extLst>
          </p:cNvPr>
          <p:cNvSpPr txBox="1"/>
          <p:nvPr/>
        </p:nvSpPr>
        <p:spPr>
          <a:xfrm flipH="1">
            <a:off x="9323698" y="9650627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B99DED7C-70B8-646F-9CFA-E4DB25254790}"/>
              </a:ext>
            </a:extLst>
          </p:cNvPr>
          <p:cNvGrpSpPr/>
          <p:nvPr/>
        </p:nvGrpSpPr>
        <p:grpSpPr>
          <a:xfrm>
            <a:off x="8716158" y="5990807"/>
            <a:ext cx="1855665" cy="1362936"/>
            <a:chOff x="4172017" y="11075973"/>
            <a:chExt cx="3497402" cy="1653243"/>
          </a:xfrm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188A2EBC-FBDD-168A-48D0-ED8AB726F8F8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F9162E19-DA9D-2FA1-488A-3441C694C9EE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0" name="Textbox 200">
              <a:extLst>
                <a:ext uri="{FF2B5EF4-FFF2-40B4-BE49-F238E27FC236}">
                  <a16:creationId xmlns:a16="http://schemas.microsoft.com/office/drawing/2014/main" id="{97967AB1-14B2-C955-B4B8-34DD5A30C8F3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1" name="Oval 120">
            <a:extLst>
              <a:ext uri="{FF2B5EF4-FFF2-40B4-BE49-F238E27FC236}">
                <a16:creationId xmlns:a16="http://schemas.microsoft.com/office/drawing/2014/main" id="{88AFCEEC-629D-8A63-EAA2-2CB90112D6F0}"/>
              </a:ext>
            </a:extLst>
          </p:cNvPr>
          <p:cNvSpPr/>
          <p:nvPr/>
        </p:nvSpPr>
        <p:spPr>
          <a:xfrm>
            <a:off x="8715169" y="10460895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22" name="Textbox 200">
            <a:extLst>
              <a:ext uri="{FF2B5EF4-FFF2-40B4-BE49-F238E27FC236}">
                <a16:creationId xmlns:a16="http://schemas.microsoft.com/office/drawing/2014/main" id="{EB2F4C6F-C23C-BA4D-A827-2AD8E2F25408}"/>
              </a:ext>
            </a:extLst>
          </p:cNvPr>
          <p:cNvSpPr txBox="1"/>
          <p:nvPr/>
        </p:nvSpPr>
        <p:spPr>
          <a:xfrm flipH="1">
            <a:off x="11882818" y="5608848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76C633F9-A670-71E4-0A6A-3D32D9FAB1D3}"/>
              </a:ext>
            </a:extLst>
          </p:cNvPr>
          <p:cNvGrpSpPr/>
          <p:nvPr/>
        </p:nvGrpSpPr>
        <p:grpSpPr>
          <a:xfrm>
            <a:off x="11274287" y="9412668"/>
            <a:ext cx="1855665" cy="1362936"/>
            <a:chOff x="4172017" y="11075973"/>
            <a:chExt cx="3497402" cy="1653243"/>
          </a:xfrm>
        </p:grpSpPr>
        <p:sp>
          <p:nvSpPr>
            <p:cNvPr id="124" name="Textbox 200">
              <a:extLst>
                <a:ext uri="{FF2B5EF4-FFF2-40B4-BE49-F238E27FC236}">
                  <a16:creationId xmlns:a16="http://schemas.microsoft.com/office/drawing/2014/main" id="{F14B3228-C3E8-3058-8FE0-A8D8BA7782E9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E0CF1C50-669F-0518-727A-7DF4EC5B5F20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6" name="Textbox 200">
              <a:extLst>
                <a:ext uri="{FF2B5EF4-FFF2-40B4-BE49-F238E27FC236}">
                  <a16:creationId xmlns:a16="http://schemas.microsoft.com/office/drawing/2014/main" id="{D978C94E-C596-73AF-01EF-39F03CEAF569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7" name="Oval 126">
            <a:extLst>
              <a:ext uri="{FF2B5EF4-FFF2-40B4-BE49-F238E27FC236}">
                <a16:creationId xmlns:a16="http://schemas.microsoft.com/office/drawing/2014/main" id="{73475915-9D14-D84B-69FD-EF6F6C2E5557}"/>
              </a:ext>
            </a:extLst>
          </p:cNvPr>
          <p:cNvSpPr/>
          <p:nvPr/>
        </p:nvSpPr>
        <p:spPr>
          <a:xfrm>
            <a:off x="9432340" y="11557162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28" name="Group 3">
            <a:extLst>
              <a:ext uri="{FF2B5EF4-FFF2-40B4-BE49-F238E27FC236}">
                <a16:creationId xmlns:a16="http://schemas.microsoft.com/office/drawing/2014/main" id="{BE041EAE-0845-BB43-E435-1BE9DE4B955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34356" y="8546466"/>
            <a:ext cx="743581" cy="653798"/>
            <a:chOff x="13170382" y="2534875"/>
            <a:chExt cx="511807" cy="450613"/>
          </a:xfrm>
          <a:solidFill>
            <a:schemeClr val="tx2"/>
          </a:solidFill>
        </p:grpSpPr>
        <p:sp>
          <p:nvSpPr>
            <p:cNvPr id="129" name="Freeform 21">
              <a:extLst>
                <a:ext uri="{FF2B5EF4-FFF2-40B4-BE49-F238E27FC236}">
                  <a16:creationId xmlns:a16="http://schemas.microsoft.com/office/drawing/2014/main" id="{093052E0-D47E-AA0B-5B0F-D7693BFD58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8470" y="2872835"/>
              <a:ext cx="283719" cy="111262"/>
            </a:xfrm>
            <a:custGeom>
              <a:avLst/>
              <a:gdLst>
                <a:gd name="T0" fmla="*/ 110842 w 901"/>
                <a:gd name="T1" fmla="*/ 0 h 352"/>
                <a:gd name="T2" fmla="*/ 0 w 901"/>
                <a:gd name="T3" fmla="*/ 110946 h 352"/>
                <a:gd name="T4" fmla="*/ 283404 w 901"/>
                <a:gd name="T5" fmla="*/ 110946 h 352"/>
                <a:gd name="T6" fmla="*/ 283404 w 901"/>
                <a:gd name="T7" fmla="*/ 0 h 352"/>
                <a:gd name="T8" fmla="*/ 110842 w 901"/>
                <a:gd name="T9" fmla="*/ 0 h 3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1" h="352">
                  <a:moveTo>
                    <a:pt x="352" y="0"/>
                  </a:moveTo>
                  <a:lnTo>
                    <a:pt x="0" y="351"/>
                  </a:lnTo>
                  <a:lnTo>
                    <a:pt x="900" y="351"/>
                  </a:lnTo>
                  <a:lnTo>
                    <a:pt x="900" y="0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0" name="Freeform 22">
              <a:extLst>
                <a:ext uri="{FF2B5EF4-FFF2-40B4-BE49-F238E27FC236}">
                  <a16:creationId xmlns:a16="http://schemas.microsoft.com/office/drawing/2014/main" id="{07F6F45C-E780-DBD3-21E3-4B3E3DF5CA5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0382" y="2625277"/>
              <a:ext cx="360212" cy="360211"/>
            </a:xfrm>
            <a:custGeom>
              <a:avLst/>
              <a:gdLst>
                <a:gd name="T0" fmla="*/ 256347 w 1141"/>
                <a:gd name="T1" fmla="*/ 0 h 1141"/>
                <a:gd name="T2" fmla="*/ 0 w 1141"/>
                <a:gd name="T3" fmla="*/ 256031 h 1141"/>
                <a:gd name="T4" fmla="*/ 0 w 1141"/>
                <a:gd name="T5" fmla="*/ 359895 h 1141"/>
                <a:gd name="T6" fmla="*/ 110810 w 1141"/>
                <a:gd name="T7" fmla="*/ 359895 h 1141"/>
                <a:gd name="T8" fmla="*/ 359896 w 1141"/>
                <a:gd name="T9" fmla="*/ 103549 h 1141"/>
                <a:gd name="T10" fmla="*/ 256347 w 1141"/>
                <a:gd name="T11" fmla="*/ 0 h 1141"/>
                <a:gd name="T12" fmla="*/ 83029 w 1141"/>
                <a:gd name="T13" fmla="*/ 304648 h 1141"/>
                <a:gd name="T14" fmla="*/ 55247 w 1141"/>
                <a:gd name="T15" fmla="*/ 304648 h 1141"/>
                <a:gd name="T16" fmla="*/ 55247 w 1141"/>
                <a:gd name="T17" fmla="*/ 276867 h 1141"/>
                <a:gd name="T18" fmla="*/ 256347 w 1141"/>
                <a:gd name="T19" fmla="*/ 83028 h 1141"/>
                <a:gd name="T20" fmla="*/ 283813 w 1141"/>
                <a:gd name="T21" fmla="*/ 103549 h 1141"/>
                <a:gd name="T22" fmla="*/ 83029 w 1141"/>
                <a:gd name="T23" fmla="*/ 304648 h 1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1" h="1141">
                  <a:moveTo>
                    <a:pt x="812" y="0"/>
                  </a:moveTo>
                  <a:lnTo>
                    <a:pt x="0" y="811"/>
                  </a:lnTo>
                  <a:lnTo>
                    <a:pt x="0" y="1140"/>
                  </a:lnTo>
                  <a:lnTo>
                    <a:pt x="351" y="1140"/>
                  </a:lnTo>
                  <a:lnTo>
                    <a:pt x="1140" y="328"/>
                  </a:lnTo>
                  <a:lnTo>
                    <a:pt x="812" y="0"/>
                  </a:lnTo>
                  <a:close/>
                  <a:moveTo>
                    <a:pt x="263" y="965"/>
                  </a:moveTo>
                  <a:lnTo>
                    <a:pt x="175" y="965"/>
                  </a:lnTo>
                  <a:lnTo>
                    <a:pt x="175" y="877"/>
                  </a:lnTo>
                  <a:lnTo>
                    <a:pt x="812" y="263"/>
                  </a:lnTo>
                  <a:lnTo>
                    <a:pt x="899" y="328"/>
                  </a:lnTo>
                  <a:lnTo>
                    <a:pt x="263" y="9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31" name="Freeform 23">
              <a:extLst>
                <a:ext uri="{FF2B5EF4-FFF2-40B4-BE49-F238E27FC236}">
                  <a16:creationId xmlns:a16="http://schemas.microsoft.com/office/drawing/2014/main" id="{92851F99-08AA-ADEF-F155-F0F4B48418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1055" y="2534875"/>
              <a:ext cx="166894" cy="166894"/>
            </a:xfrm>
            <a:custGeom>
              <a:avLst/>
              <a:gdLst>
                <a:gd name="T0" fmla="*/ 152354 w 528"/>
                <a:gd name="T1" fmla="*/ 118124 h 527"/>
                <a:gd name="T2" fmla="*/ 152354 w 528"/>
                <a:gd name="T3" fmla="*/ 118124 h 527"/>
                <a:gd name="T4" fmla="*/ 152354 w 528"/>
                <a:gd name="T5" fmla="*/ 76322 h 527"/>
                <a:gd name="T6" fmla="*/ 90085 w 528"/>
                <a:gd name="T7" fmla="*/ 6967 h 527"/>
                <a:gd name="T8" fmla="*/ 69223 w 528"/>
                <a:gd name="T9" fmla="*/ 0 h 527"/>
                <a:gd name="T10" fmla="*/ 48677 w 528"/>
                <a:gd name="T11" fmla="*/ 6967 h 527"/>
                <a:gd name="T12" fmla="*/ 0 w 528"/>
                <a:gd name="T13" fmla="*/ 62704 h 527"/>
                <a:gd name="T14" fmla="*/ 103993 w 528"/>
                <a:gd name="T15" fmla="*/ 166577 h 527"/>
                <a:gd name="T16" fmla="*/ 152354 w 528"/>
                <a:gd name="T17" fmla="*/ 118124 h 5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8" h="527">
                  <a:moveTo>
                    <a:pt x="482" y="373"/>
                  </a:moveTo>
                  <a:lnTo>
                    <a:pt x="482" y="373"/>
                  </a:lnTo>
                  <a:cubicBezTo>
                    <a:pt x="527" y="329"/>
                    <a:pt x="527" y="263"/>
                    <a:pt x="482" y="24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63" y="22"/>
                    <a:pt x="242" y="0"/>
                    <a:pt x="219" y="0"/>
                  </a:cubicBezTo>
                  <a:cubicBezTo>
                    <a:pt x="197" y="0"/>
                    <a:pt x="176" y="22"/>
                    <a:pt x="154" y="2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29" y="526"/>
                    <a:pt x="329" y="526"/>
                    <a:pt x="329" y="526"/>
                  </a:cubicBezTo>
                  <a:lnTo>
                    <a:pt x="482" y="37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32" name="Freeform 26">
            <a:extLst>
              <a:ext uri="{FF2B5EF4-FFF2-40B4-BE49-F238E27FC236}">
                <a16:creationId xmlns:a16="http://schemas.microsoft.com/office/drawing/2014/main" id="{30BAF0D0-73F9-8D37-23E2-CDBD8C932BC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856212" y="8592186"/>
            <a:ext cx="640114" cy="64011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3" name="Freeform 62">
            <a:extLst>
              <a:ext uri="{FF2B5EF4-FFF2-40B4-BE49-F238E27FC236}">
                <a16:creationId xmlns:a16="http://schemas.microsoft.com/office/drawing/2014/main" id="{E2CE7F71-F680-A687-8052-A1A408A8B520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95708" y="5168416"/>
            <a:ext cx="896565" cy="706546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4" name="Rectangle 133">
            <a:extLst>
              <a:ext uri="{FF2B5EF4-FFF2-40B4-BE49-F238E27FC236}">
                <a16:creationId xmlns:a16="http://schemas.microsoft.com/office/drawing/2014/main" id="{7B421E0C-19BD-1412-9EDD-D56E577156F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35" name="!!MainTitle1">
            <a:extLst>
              <a:ext uri="{FF2B5EF4-FFF2-40B4-BE49-F238E27FC236}">
                <a16:creationId xmlns:a16="http://schemas.microsoft.com/office/drawing/2014/main" id="{FE54411C-C8F8-AE6F-3556-64CE2F9A297B}"/>
              </a:ext>
            </a:extLst>
          </p:cNvPr>
          <p:cNvSpPr txBox="1"/>
          <p:nvPr/>
        </p:nvSpPr>
        <p:spPr>
          <a:xfrm>
            <a:off x="12979107" y="1037172"/>
            <a:ext cx="959910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Balloon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6" name="!!SubTitle">
            <a:extLst>
              <a:ext uri="{FF2B5EF4-FFF2-40B4-BE49-F238E27FC236}">
                <a16:creationId xmlns:a16="http://schemas.microsoft.com/office/drawing/2014/main" id="{3AF35108-700F-11F7-8284-0ED8A10E7E5F}"/>
              </a:ext>
            </a:extLst>
          </p:cNvPr>
          <p:cNvSpPr txBox="1"/>
          <p:nvPr/>
        </p:nvSpPr>
        <p:spPr>
          <a:xfrm>
            <a:off x="17429043" y="2043079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7" name="!!SubTitle">
            <a:extLst>
              <a:ext uri="{FF2B5EF4-FFF2-40B4-BE49-F238E27FC236}">
                <a16:creationId xmlns:a16="http://schemas.microsoft.com/office/drawing/2014/main" id="{C53CC294-5848-9EC5-8D4A-BBA03153E70B}"/>
              </a:ext>
            </a:extLst>
          </p:cNvPr>
          <p:cNvSpPr txBox="1"/>
          <p:nvPr/>
        </p:nvSpPr>
        <p:spPr>
          <a:xfrm>
            <a:off x="16530528" y="4653092"/>
            <a:ext cx="6047682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/>
                </a:solidFill>
              </a:rPr>
              <a:t>: </a:t>
            </a:r>
            <a:r>
              <a:rPr lang="en-US" sz="2500" dirty="0" err="1">
                <a:solidFill>
                  <a:schemeClr val="tx2"/>
                </a:solidFill>
              </a:rPr>
              <a:t>Pellentesque</a:t>
            </a:r>
            <a:r>
              <a:rPr lang="en-US" sz="2500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466725" marR="0" lvl="0" indent="-466725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/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 isInverted="1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3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04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13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13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13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108" grpId="0" animBg="1"/>
          <p:bldP spid="109" grpId="0" animBg="1"/>
          <p:bldP spid="110" grpId="0"/>
          <p:bldP spid="115" grpId="0" animBg="1"/>
          <p:bldP spid="116" grpId="0"/>
          <p:bldP spid="121" grpId="0" animBg="1"/>
          <p:bldP spid="122" grpId="0"/>
          <p:bldP spid="127" grpId="0" animBg="1"/>
          <p:bldP spid="132" grpId="0" animBg="1"/>
          <p:bldP spid="133" grpId="0" animBg="1"/>
          <p:bldP spid="135" grpId="0"/>
          <p:bldP spid="136" grpId="0"/>
          <p:bldP spid="137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2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2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2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2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750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4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750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75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750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2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750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56" dur="75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10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1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10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12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07" dur="5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0" dur="500"/>
                                            <p:tgtEl>
                                              <p:spTgt spid="13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3" dur="500"/>
                                            <p:tgtEl>
                                              <p:spTgt spid="13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13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13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" grpId="0"/>
          <p:bldP spid="108" grpId="0" animBg="1"/>
          <p:bldP spid="109" grpId="0" animBg="1"/>
          <p:bldP spid="110" grpId="0"/>
          <p:bldP spid="115" grpId="0" animBg="1"/>
          <p:bldP spid="116" grpId="0"/>
          <p:bldP spid="121" grpId="0" animBg="1"/>
          <p:bldP spid="122" grpId="0"/>
          <p:bldP spid="127" grpId="0" animBg="1"/>
          <p:bldP spid="132" grpId="0" animBg="1"/>
          <p:bldP spid="133" grpId="0" animBg="1"/>
          <p:bldP spid="135" grpId="0"/>
          <p:bldP spid="136" grpId="0"/>
          <p:bldP spid="137" grpId="0" uiExpand="1" build="p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 32">
            <a:extLst>
              <a:ext uri="{FF2B5EF4-FFF2-40B4-BE49-F238E27FC236}">
                <a16:creationId xmlns:a16="http://schemas.microsoft.com/office/drawing/2014/main" id="{D447E9FB-C921-2FFC-E78C-AECA11E6ED11}"/>
              </a:ext>
            </a:extLst>
          </p:cNvPr>
          <p:cNvGrpSpPr/>
          <p:nvPr/>
        </p:nvGrpSpPr>
        <p:grpSpPr>
          <a:xfrm>
            <a:off x="16991555" y="5695707"/>
            <a:ext cx="3452362" cy="5800629"/>
            <a:chOff x="15571892" y="5695707"/>
            <a:chExt cx="3452362" cy="5800629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385BC172-807F-1FCC-545A-608BA805276A}"/>
                </a:ext>
              </a:extLst>
            </p:cNvPr>
            <p:cNvGrpSpPr/>
            <p:nvPr/>
          </p:nvGrpSpPr>
          <p:grpSpPr>
            <a:xfrm rot="10800000">
              <a:off x="15571892" y="5695707"/>
              <a:ext cx="3452362" cy="5800629"/>
              <a:chOff x="4267213" y="2854424"/>
              <a:chExt cx="3622538" cy="6086558"/>
            </a:xfrm>
            <a:solidFill>
              <a:schemeClr val="accent6"/>
            </a:solidFill>
          </p:grpSpPr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5026402A-D2C1-5535-49BA-5F4DDDC704FF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22F77920-1E5C-0A36-B0F3-03301525C740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130DD714-2C24-567D-1A87-B22032F1AEB4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92CA26B-2384-1E5F-2ED8-C178089ED55B}"/>
                </a:ext>
              </a:extLst>
            </p:cNvPr>
            <p:cNvSpPr/>
            <p:nvPr/>
          </p:nvSpPr>
          <p:spPr>
            <a:xfrm rot="10800000">
              <a:off x="17003890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2B45398-FA79-97AD-8B4B-343EFFFF3EAE}"/>
                </a:ext>
              </a:extLst>
            </p:cNvPr>
            <p:cNvSpPr/>
            <p:nvPr/>
          </p:nvSpPr>
          <p:spPr>
            <a:xfrm rot="10800000">
              <a:off x="15789788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6F87B573-099B-D2F2-4B8B-69C1261DD063}"/>
              </a:ext>
            </a:extLst>
          </p:cNvPr>
          <p:cNvGrpSpPr/>
          <p:nvPr/>
        </p:nvGrpSpPr>
        <p:grpSpPr>
          <a:xfrm>
            <a:off x="14433471" y="4613389"/>
            <a:ext cx="3452362" cy="5800628"/>
            <a:chOff x="13013808" y="4613389"/>
            <a:chExt cx="3452362" cy="5800628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5ABFD389-6FEC-2596-C455-C1C744149089}"/>
                </a:ext>
              </a:extLst>
            </p:cNvPr>
            <p:cNvGrpSpPr/>
            <p:nvPr/>
          </p:nvGrpSpPr>
          <p:grpSpPr>
            <a:xfrm>
              <a:off x="13013808" y="4613389"/>
              <a:ext cx="3452362" cy="5800628"/>
              <a:chOff x="4267213" y="2854424"/>
              <a:chExt cx="3622538" cy="6086558"/>
            </a:xfrm>
            <a:solidFill>
              <a:schemeClr val="accent5"/>
            </a:solidFill>
          </p:grpSpPr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1FFAA3BA-AE7E-CE03-560B-19996753D84F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D827A9FF-CAA5-EA1D-4751-9C788A82492B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9810465-A68D-AE07-7CA0-173469954596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6EBF37D5-438B-5623-283E-E3246FA3C31B}"/>
                </a:ext>
              </a:extLst>
            </p:cNvPr>
            <p:cNvSpPr/>
            <p:nvPr/>
          </p:nvSpPr>
          <p:spPr>
            <a:xfrm>
              <a:off x="14445760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FC0EDF2C-0ADA-027E-9066-0A6308ADA4E9}"/>
                </a:ext>
              </a:extLst>
            </p:cNvPr>
            <p:cNvSpPr/>
            <p:nvPr/>
          </p:nvSpPr>
          <p:spPr>
            <a:xfrm>
              <a:off x="13231657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07F7DA5-7784-405F-2E34-098243D5E685}"/>
              </a:ext>
            </a:extLst>
          </p:cNvPr>
          <p:cNvGrpSpPr/>
          <p:nvPr/>
        </p:nvGrpSpPr>
        <p:grpSpPr>
          <a:xfrm>
            <a:off x="9337496" y="4613389"/>
            <a:ext cx="3452362" cy="5800628"/>
            <a:chOff x="7917833" y="4613389"/>
            <a:chExt cx="3452362" cy="5800628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B7985EFD-FC60-864E-E8D4-B3BB9EC09F94}"/>
                </a:ext>
              </a:extLst>
            </p:cNvPr>
            <p:cNvGrpSpPr/>
            <p:nvPr/>
          </p:nvGrpSpPr>
          <p:grpSpPr>
            <a:xfrm>
              <a:off x="7917833" y="4613389"/>
              <a:ext cx="3452362" cy="5800628"/>
              <a:chOff x="4267213" y="2854424"/>
              <a:chExt cx="3622538" cy="6086558"/>
            </a:xfrm>
            <a:solidFill>
              <a:schemeClr val="accent3"/>
            </a:solidFill>
          </p:grpSpPr>
          <p:sp>
            <p:nvSpPr>
              <p:cNvPr id="51" name="Freeform: Shape 50">
                <a:extLst>
                  <a:ext uri="{FF2B5EF4-FFF2-40B4-BE49-F238E27FC236}">
                    <a16:creationId xmlns:a16="http://schemas.microsoft.com/office/drawing/2014/main" id="{2F100C39-ECD6-5B4F-D2EF-C899B5B6DEC0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5E5F0AC8-3CA4-B688-E741-75666319853F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56437869-A940-3D3D-2D33-29A6893C02DB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C8D00CA1-16C0-F9FE-A74E-887E72890EED}"/>
                </a:ext>
              </a:extLst>
            </p:cNvPr>
            <p:cNvSpPr/>
            <p:nvPr/>
          </p:nvSpPr>
          <p:spPr>
            <a:xfrm>
              <a:off x="9349785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BE400FF-4E2D-2889-8DD1-02AD6B54B40F}"/>
                </a:ext>
              </a:extLst>
            </p:cNvPr>
            <p:cNvSpPr/>
            <p:nvPr/>
          </p:nvSpPr>
          <p:spPr>
            <a:xfrm>
              <a:off x="8135683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E02612B9-7F1E-D2F5-56C4-EDCA4BED4460}"/>
              </a:ext>
            </a:extLst>
          </p:cNvPr>
          <p:cNvGrpSpPr/>
          <p:nvPr/>
        </p:nvGrpSpPr>
        <p:grpSpPr>
          <a:xfrm>
            <a:off x="11895580" y="5695707"/>
            <a:ext cx="3452362" cy="5800629"/>
            <a:chOff x="10475917" y="5695707"/>
            <a:chExt cx="3452362" cy="5800629"/>
          </a:xfrm>
        </p:grpSpPr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EDE18C3-AE80-7059-3826-2790862D1A90}"/>
                </a:ext>
              </a:extLst>
            </p:cNvPr>
            <p:cNvGrpSpPr/>
            <p:nvPr/>
          </p:nvGrpSpPr>
          <p:grpSpPr>
            <a:xfrm rot="10800000">
              <a:off x="10475917" y="5695707"/>
              <a:ext cx="3452362" cy="5800629"/>
              <a:chOff x="4267213" y="2854424"/>
              <a:chExt cx="3622538" cy="6086558"/>
            </a:xfrm>
            <a:solidFill>
              <a:schemeClr val="accent4"/>
            </a:solidFill>
          </p:grpSpPr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1083B4DA-09F1-9DAD-EF95-F763346958EA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DB60CC9F-F217-804E-30F6-6A962FF8BD7D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70C2F808-870E-35E1-D8E6-C46753A2775A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56" name="Oval 55">
              <a:extLst>
                <a:ext uri="{FF2B5EF4-FFF2-40B4-BE49-F238E27FC236}">
                  <a16:creationId xmlns:a16="http://schemas.microsoft.com/office/drawing/2014/main" id="{3726FFA6-DF94-CD7A-619B-FA9ED4DB4964}"/>
                </a:ext>
              </a:extLst>
            </p:cNvPr>
            <p:cNvSpPr/>
            <p:nvPr/>
          </p:nvSpPr>
          <p:spPr>
            <a:xfrm rot="10800000">
              <a:off x="11907916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5FF577C8-D138-6ADF-C4B1-D52296A2B43F}"/>
                </a:ext>
              </a:extLst>
            </p:cNvPr>
            <p:cNvSpPr/>
            <p:nvPr/>
          </p:nvSpPr>
          <p:spPr>
            <a:xfrm rot="10800000">
              <a:off x="10693813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8C40D2EB-78D1-6984-970B-181A4113DBCE}"/>
              </a:ext>
            </a:extLst>
          </p:cNvPr>
          <p:cNvGrpSpPr/>
          <p:nvPr/>
        </p:nvGrpSpPr>
        <p:grpSpPr>
          <a:xfrm>
            <a:off x="6799607" y="5695707"/>
            <a:ext cx="3452362" cy="5800629"/>
            <a:chOff x="5379944" y="5695707"/>
            <a:chExt cx="3452362" cy="5800629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63646FCD-15E6-C631-FCD7-194125EE16B0}"/>
                </a:ext>
              </a:extLst>
            </p:cNvPr>
            <p:cNvGrpSpPr/>
            <p:nvPr/>
          </p:nvGrpSpPr>
          <p:grpSpPr>
            <a:xfrm rot="10800000">
              <a:off x="5379944" y="5695707"/>
              <a:ext cx="3452362" cy="5800629"/>
              <a:chOff x="4267213" y="2854424"/>
              <a:chExt cx="3622538" cy="6086558"/>
            </a:xfrm>
            <a:solidFill>
              <a:schemeClr val="accent2"/>
            </a:solidFill>
          </p:grpSpPr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09FADB2D-82AE-37E6-116B-26B9439C1C18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8EC379A0-7A19-29F0-BC73-5BEDFE28AE28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2F7E973D-6A82-96A2-44DB-EB2C33CE99B5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C53E9963-8245-7BEC-520B-6066569F86B9}"/>
                </a:ext>
              </a:extLst>
            </p:cNvPr>
            <p:cNvSpPr/>
            <p:nvPr/>
          </p:nvSpPr>
          <p:spPr>
            <a:xfrm rot="10800000">
              <a:off x="6811942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773B6414-D6F5-92FD-A1D7-D5A56E2C2FA9}"/>
                </a:ext>
              </a:extLst>
            </p:cNvPr>
            <p:cNvSpPr/>
            <p:nvPr/>
          </p:nvSpPr>
          <p:spPr>
            <a:xfrm rot="10800000">
              <a:off x="5597840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085D1D27-9EC2-1551-CA63-D5F597ED9427}"/>
              </a:ext>
            </a:extLst>
          </p:cNvPr>
          <p:cNvGrpSpPr/>
          <p:nvPr/>
        </p:nvGrpSpPr>
        <p:grpSpPr>
          <a:xfrm>
            <a:off x="4241523" y="4613389"/>
            <a:ext cx="3452362" cy="5800628"/>
            <a:chOff x="2821860" y="4613389"/>
            <a:chExt cx="3452362" cy="5800628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69E5E166-1C24-B0F5-2B19-9DEAE774176B}"/>
                </a:ext>
              </a:extLst>
            </p:cNvPr>
            <p:cNvGrpSpPr/>
            <p:nvPr/>
          </p:nvGrpSpPr>
          <p:grpSpPr>
            <a:xfrm>
              <a:off x="2821860" y="4613389"/>
              <a:ext cx="3452362" cy="5800628"/>
              <a:chOff x="4267213" y="2854424"/>
              <a:chExt cx="3622538" cy="6086558"/>
            </a:xfrm>
            <a:solidFill>
              <a:schemeClr val="accent1"/>
            </a:solidFill>
          </p:grpSpPr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19F694FC-0397-7BF1-DE73-B399CFE18771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287DBACB-2708-445F-AF48-31B855354999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F5189C65-C529-192D-A219-E02FB2967238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8C07D58B-A8C9-A471-DBBE-B66C931C9618}"/>
                </a:ext>
              </a:extLst>
            </p:cNvPr>
            <p:cNvSpPr/>
            <p:nvPr/>
          </p:nvSpPr>
          <p:spPr>
            <a:xfrm>
              <a:off x="425381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67974C65-7ECA-2D96-C704-8BD146D9C353}"/>
                </a:ext>
              </a:extLst>
            </p:cNvPr>
            <p:cNvSpPr/>
            <p:nvPr/>
          </p:nvSpPr>
          <p:spPr>
            <a:xfrm>
              <a:off x="303971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75" name="!!MainTitle1">
            <a:extLst>
              <a:ext uri="{FF2B5EF4-FFF2-40B4-BE49-F238E27FC236}">
                <a16:creationId xmlns:a16="http://schemas.microsoft.com/office/drawing/2014/main" id="{49AEAD68-F009-5EAE-B3D4-5C0C589DACEA}"/>
              </a:ext>
            </a:extLst>
          </p:cNvPr>
          <p:cNvSpPr txBox="1"/>
          <p:nvPr/>
        </p:nvSpPr>
        <p:spPr>
          <a:xfrm>
            <a:off x="7392452" y="1037172"/>
            <a:ext cx="959910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Balloon</a:t>
            </a:r>
            <a:r>
              <a:rPr lang="en-US" sz="7500" b="1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6" name="Textbox 200">
            <a:extLst>
              <a:ext uri="{FF2B5EF4-FFF2-40B4-BE49-F238E27FC236}">
                <a16:creationId xmlns:a16="http://schemas.microsoft.com/office/drawing/2014/main" id="{F435A399-6867-AB67-2B95-2F97C6F00E14}"/>
              </a:ext>
            </a:extLst>
          </p:cNvPr>
          <p:cNvSpPr txBox="1"/>
          <p:nvPr/>
        </p:nvSpPr>
        <p:spPr>
          <a:xfrm flipH="1">
            <a:off x="5647389" y="981176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40EC988-AB79-5A5C-1DD4-F470F4675250}"/>
              </a:ext>
            </a:extLst>
          </p:cNvPr>
          <p:cNvGrpSpPr/>
          <p:nvPr/>
        </p:nvGrpSpPr>
        <p:grpSpPr>
          <a:xfrm>
            <a:off x="5039849" y="6148390"/>
            <a:ext cx="1855665" cy="1362936"/>
            <a:chOff x="4172017" y="11075973"/>
            <a:chExt cx="3497402" cy="1653243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7291D23B-66A8-8709-D298-07C33D6400AA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13154E24-39E8-A175-3D78-C64D640F56E0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0" name="Textbox 200">
              <a:extLst>
                <a:ext uri="{FF2B5EF4-FFF2-40B4-BE49-F238E27FC236}">
                  <a16:creationId xmlns:a16="http://schemas.microsoft.com/office/drawing/2014/main" id="{D3DC73AD-A257-43AA-7A34-9B09867C4BB0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1" name="Freeform 30">
            <a:extLst>
              <a:ext uri="{FF2B5EF4-FFF2-40B4-BE49-F238E27FC236}">
                <a16:creationId xmlns:a16="http://schemas.microsoft.com/office/drawing/2014/main" id="{58BBC4FA-6236-E115-AE57-DE87EB4638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619596" y="5209071"/>
            <a:ext cx="695181" cy="697155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82" name="Oval 81">
            <a:extLst>
              <a:ext uri="{FF2B5EF4-FFF2-40B4-BE49-F238E27FC236}">
                <a16:creationId xmlns:a16="http://schemas.microsoft.com/office/drawing/2014/main" id="{2B8D9987-DA9E-45C4-05BF-0B74A2B9E67D}"/>
              </a:ext>
            </a:extLst>
          </p:cNvPr>
          <p:cNvSpPr/>
          <p:nvPr/>
        </p:nvSpPr>
        <p:spPr>
          <a:xfrm>
            <a:off x="5038860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83" name="Textbox 200">
            <a:extLst>
              <a:ext uri="{FF2B5EF4-FFF2-40B4-BE49-F238E27FC236}">
                <a16:creationId xmlns:a16="http://schemas.microsoft.com/office/drawing/2014/main" id="{E29DAD64-773C-9B5A-1D40-ECC44FC2CE36}"/>
              </a:ext>
            </a:extLst>
          </p:cNvPr>
          <p:cNvSpPr txBox="1"/>
          <p:nvPr/>
        </p:nvSpPr>
        <p:spPr>
          <a:xfrm flipH="1">
            <a:off x="8206508" y="576998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523056D7-5AC8-D3B5-9604-B71595407CA2}"/>
              </a:ext>
            </a:extLst>
          </p:cNvPr>
          <p:cNvGrpSpPr/>
          <p:nvPr/>
        </p:nvGrpSpPr>
        <p:grpSpPr>
          <a:xfrm>
            <a:off x="7597978" y="9570251"/>
            <a:ext cx="1855665" cy="1362936"/>
            <a:chOff x="4172017" y="11075973"/>
            <a:chExt cx="3497402" cy="1653243"/>
          </a:xfrm>
        </p:grpSpPr>
        <p:sp>
          <p:nvSpPr>
            <p:cNvPr id="85" name="Textbox 200">
              <a:extLst>
                <a:ext uri="{FF2B5EF4-FFF2-40B4-BE49-F238E27FC236}">
                  <a16:creationId xmlns:a16="http://schemas.microsoft.com/office/drawing/2014/main" id="{1771F85C-977B-D536-2DBE-3C5459268DB1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6" name="Textbox 200">
              <a:extLst>
                <a:ext uri="{FF2B5EF4-FFF2-40B4-BE49-F238E27FC236}">
                  <a16:creationId xmlns:a16="http://schemas.microsoft.com/office/drawing/2014/main" id="{5A7F9728-40BD-84AC-1F3D-A3C6969F9369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7E48D67E-AD46-D0D2-7B6E-9B4584B1F551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8" name="Oval 87">
            <a:extLst>
              <a:ext uri="{FF2B5EF4-FFF2-40B4-BE49-F238E27FC236}">
                <a16:creationId xmlns:a16="http://schemas.microsoft.com/office/drawing/2014/main" id="{90ACB79E-DCB6-218C-8935-DDF7635C5BEB}"/>
              </a:ext>
            </a:extLst>
          </p:cNvPr>
          <p:cNvSpPr/>
          <p:nvPr/>
        </p:nvSpPr>
        <p:spPr>
          <a:xfrm>
            <a:off x="5756031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89" name="Textbox 200">
            <a:extLst>
              <a:ext uri="{FF2B5EF4-FFF2-40B4-BE49-F238E27FC236}">
                <a16:creationId xmlns:a16="http://schemas.microsoft.com/office/drawing/2014/main" id="{A3869F80-27D5-BE93-E37B-B60E08EE3612}"/>
              </a:ext>
            </a:extLst>
          </p:cNvPr>
          <p:cNvSpPr txBox="1"/>
          <p:nvPr/>
        </p:nvSpPr>
        <p:spPr>
          <a:xfrm flipH="1">
            <a:off x="10743362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B205EB5B-E704-3515-169C-3524C89144DB}"/>
              </a:ext>
            </a:extLst>
          </p:cNvPr>
          <p:cNvGrpSpPr/>
          <p:nvPr/>
        </p:nvGrpSpPr>
        <p:grpSpPr>
          <a:xfrm>
            <a:off x="10135822" y="6148390"/>
            <a:ext cx="1855665" cy="1362936"/>
            <a:chOff x="4172017" y="11075973"/>
            <a:chExt cx="3497402" cy="1653243"/>
          </a:xfrm>
        </p:grpSpPr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B222764E-87C5-A3D2-AEB5-6DF4021746B3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93CA3B18-7AA3-2841-3BF4-0375D218FEC9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5E6846D9-191E-6B9C-402D-F935D3A25ADA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94" name="Oval 93">
            <a:extLst>
              <a:ext uri="{FF2B5EF4-FFF2-40B4-BE49-F238E27FC236}">
                <a16:creationId xmlns:a16="http://schemas.microsoft.com/office/drawing/2014/main" id="{3429AB10-A090-D20B-D7C7-6D87DE4FED35}"/>
              </a:ext>
            </a:extLst>
          </p:cNvPr>
          <p:cNvSpPr/>
          <p:nvPr/>
        </p:nvSpPr>
        <p:spPr>
          <a:xfrm>
            <a:off x="10134833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95" name="Textbox 200">
            <a:extLst>
              <a:ext uri="{FF2B5EF4-FFF2-40B4-BE49-F238E27FC236}">
                <a16:creationId xmlns:a16="http://schemas.microsoft.com/office/drawing/2014/main" id="{03CB68AA-E10C-8723-F3A9-7E3542934EDA}"/>
              </a:ext>
            </a:extLst>
          </p:cNvPr>
          <p:cNvSpPr txBox="1"/>
          <p:nvPr/>
        </p:nvSpPr>
        <p:spPr>
          <a:xfrm flipH="1">
            <a:off x="13302482" y="576643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F45F0FB3-3667-AEA9-5B75-35CEF9021FD8}"/>
              </a:ext>
            </a:extLst>
          </p:cNvPr>
          <p:cNvGrpSpPr/>
          <p:nvPr/>
        </p:nvGrpSpPr>
        <p:grpSpPr>
          <a:xfrm>
            <a:off x="12693951" y="9570251"/>
            <a:ext cx="1855665" cy="1362936"/>
            <a:chOff x="4172017" y="11075973"/>
            <a:chExt cx="3497402" cy="1653243"/>
          </a:xfrm>
        </p:grpSpPr>
        <p:sp>
          <p:nvSpPr>
            <p:cNvPr id="97" name="Textbox 200">
              <a:extLst>
                <a:ext uri="{FF2B5EF4-FFF2-40B4-BE49-F238E27FC236}">
                  <a16:creationId xmlns:a16="http://schemas.microsoft.com/office/drawing/2014/main" id="{BEB413EC-7A83-F6F2-464E-25E5202A445A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8" name="Textbox 200">
              <a:extLst>
                <a:ext uri="{FF2B5EF4-FFF2-40B4-BE49-F238E27FC236}">
                  <a16:creationId xmlns:a16="http://schemas.microsoft.com/office/drawing/2014/main" id="{69215F9A-F581-867E-C753-51325CDE46C7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9" name="Textbox 200">
              <a:extLst>
                <a:ext uri="{FF2B5EF4-FFF2-40B4-BE49-F238E27FC236}">
                  <a16:creationId xmlns:a16="http://schemas.microsoft.com/office/drawing/2014/main" id="{C5900DDB-C7A8-AEF7-33FF-533C27563EA0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0" name="Oval 99">
            <a:extLst>
              <a:ext uri="{FF2B5EF4-FFF2-40B4-BE49-F238E27FC236}">
                <a16:creationId xmlns:a16="http://schemas.microsoft.com/office/drawing/2014/main" id="{7163F89B-BC16-2676-4D50-36998A6B2722}"/>
              </a:ext>
            </a:extLst>
          </p:cNvPr>
          <p:cNvSpPr/>
          <p:nvPr/>
        </p:nvSpPr>
        <p:spPr>
          <a:xfrm>
            <a:off x="10852004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01" name="Textbox 200">
            <a:extLst>
              <a:ext uri="{FF2B5EF4-FFF2-40B4-BE49-F238E27FC236}">
                <a16:creationId xmlns:a16="http://schemas.microsoft.com/office/drawing/2014/main" id="{53BDC008-787A-7CB7-E408-4C04F2CD2CE3}"/>
              </a:ext>
            </a:extLst>
          </p:cNvPr>
          <p:cNvSpPr txBox="1"/>
          <p:nvPr/>
        </p:nvSpPr>
        <p:spPr>
          <a:xfrm flipH="1">
            <a:off x="15839337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05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7DE51BF7-E625-9F29-CDD3-1B952009E5A9}"/>
              </a:ext>
            </a:extLst>
          </p:cNvPr>
          <p:cNvGrpSpPr/>
          <p:nvPr/>
        </p:nvGrpSpPr>
        <p:grpSpPr>
          <a:xfrm>
            <a:off x="15231796" y="6148390"/>
            <a:ext cx="1855665" cy="1362936"/>
            <a:chOff x="4172017" y="11075973"/>
            <a:chExt cx="3497402" cy="1653243"/>
          </a:xfrm>
        </p:grpSpPr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6EF2E1A4-A4CB-204F-5E1C-D65AB519D7A7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4" name="Textbox 200">
              <a:extLst>
                <a:ext uri="{FF2B5EF4-FFF2-40B4-BE49-F238E27FC236}">
                  <a16:creationId xmlns:a16="http://schemas.microsoft.com/office/drawing/2014/main" id="{EDB6FFF3-E778-AB1D-766D-DFFDB192F7E4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5" name="Textbox 200">
              <a:extLst>
                <a:ext uri="{FF2B5EF4-FFF2-40B4-BE49-F238E27FC236}">
                  <a16:creationId xmlns:a16="http://schemas.microsoft.com/office/drawing/2014/main" id="{2A97582C-DC9F-D1A9-B209-479C5CD1F5B8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8" name="Oval 147">
            <a:extLst>
              <a:ext uri="{FF2B5EF4-FFF2-40B4-BE49-F238E27FC236}">
                <a16:creationId xmlns:a16="http://schemas.microsoft.com/office/drawing/2014/main" id="{F335FA06-84F1-2FA1-74CB-BABE97F8E24B}"/>
              </a:ext>
            </a:extLst>
          </p:cNvPr>
          <p:cNvSpPr/>
          <p:nvPr/>
        </p:nvSpPr>
        <p:spPr>
          <a:xfrm>
            <a:off x="15230807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sp>
        <p:nvSpPr>
          <p:cNvPr id="149" name="Textbox 200">
            <a:extLst>
              <a:ext uri="{FF2B5EF4-FFF2-40B4-BE49-F238E27FC236}">
                <a16:creationId xmlns:a16="http://schemas.microsoft.com/office/drawing/2014/main" id="{96C5F66E-4CDB-91A2-BCA1-A5880C7B2C5D}"/>
              </a:ext>
            </a:extLst>
          </p:cNvPr>
          <p:cNvSpPr txBox="1"/>
          <p:nvPr/>
        </p:nvSpPr>
        <p:spPr>
          <a:xfrm flipH="1">
            <a:off x="18398456" y="576643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06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836C83F2-F068-B853-67D8-4B92EDE20B48}"/>
              </a:ext>
            </a:extLst>
          </p:cNvPr>
          <p:cNvGrpSpPr/>
          <p:nvPr/>
        </p:nvGrpSpPr>
        <p:grpSpPr>
          <a:xfrm>
            <a:off x="17789926" y="9570251"/>
            <a:ext cx="1855665" cy="1362936"/>
            <a:chOff x="4172017" y="11075973"/>
            <a:chExt cx="3497402" cy="1653243"/>
          </a:xfrm>
        </p:grpSpPr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476D1210-458C-F578-6F28-A389A1425503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8B0E8059-5403-E546-CA3E-8F7AD353B406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0F74D782-F3F2-EE70-904B-4B5228A9BC2A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54" name="Oval 153">
            <a:extLst>
              <a:ext uri="{FF2B5EF4-FFF2-40B4-BE49-F238E27FC236}">
                <a16:creationId xmlns:a16="http://schemas.microsoft.com/office/drawing/2014/main" id="{CC0DB8A9-49CB-C470-04B2-37604E8AE2FE}"/>
              </a:ext>
            </a:extLst>
          </p:cNvPr>
          <p:cNvSpPr/>
          <p:nvPr/>
        </p:nvSpPr>
        <p:spPr>
          <a:xfrm>
            <a:off x="15947979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rgbClr val="000000">
                  <a:alpha val="0"/>
                </a:srgbClr>
              </a:gs>
              <a:gs pos="0">
                <a:srgbClr val="000000">
                  <a:alpha val="30000"/>
                </a:srgb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  <a:latin typeface="Open Sans Light"/>
            </a:endParaRPr>
          </a:p>
        </p:txBody>
      </p:sp>
      <p:grpSp>
        <p:nvGrpSpPr>
          <p:cNvPr id="155" name="Group 3">
            <a:extLst>
              <a:ext uri="{FF2B5EF4-FFF2-40B4-BE49-F238E27FC236}">
                <a16:creationId xmlns:a16="http://schemas.microsoft.com/office/drawing/2014/main" id="{42985D5B-340D-BB94-818E-908E12DA54E5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8154020" y="8704049"/>
            <a:ext cx="743581" cy="653798"/>
            <a:chOff x="13170382" y="2534875"/>
            <a:chExt cx="511807" cy="450613"/>
          </a:xfrm>
          <a:solidFill>
            <a:schemeClr val="tx2"/>
          </a:solidFill>
        </p:grpSpPr>
        <p:sp>
          <p:nvSpPr>
            <p:cNvPr id="156" name="Freeform 21">
              <a:extLst>
                <a:ext uri="{FF2B5EF4-FFF2-40B4-BE49-F238E27FC236}">
                  <a16:creationId xmlns:a16="http://schemas.microsoft.com/office/drawing/2014/main" id="{ED66B549-2115-14B8-733E-EA0292316C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8470" y="2872835"/>
              <a:ext cx="283719" cy="111262"/>
            </a:xfrm>
            <a:custGeom>
              <a:avLst/>
              <a:gdLst>
                <a:gd name="T0" fmla="*/ 110842 w 901"/>
                <a:gd name="T1" fmla="*/ 0 h 352"/>
                <a:gd name="T2" fmla="*/ 0 w 901"/>
                <a:gd name="T3" fmla="*/ 110946 h 352"/>
                <a:gd name="T4" fmla="*/ 283404 w 901"/>
                <a:gd name="T5" fmla="*/ 110946 h 352"/>
                <a:gd name="T6" fmla="*/ 283404 w 901"/>
                <a:gd name="T7" fmla="*/ 0 h 352"/>
                <a:gd name="T8" fmla="*/ 110842 w 901"/>
                <a:gd name="T9" fmla="*/ 0 h 3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1" h="352">
                  <a:moveTo>
                    <a:pt x="352" y="0"/>
                  </a:moveTo>
                  <a:lnTo>
                    <a:pt x="0" y="351"/>
                  </a:lnTo>
                  <a:lnTo>
                    <a:pt x="900" y="351"/>
                  </a:lnTo>
                  <a:lnTo>
                    <a:pt x="900" y="0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7" name="Freeform 22">
              <a:extLst>
                <a:ext uri="{FF2B5EF4-FFF2-40B4-BE49-F238E27FC236}">
                  <a16:creationId xmlns:a16="http://schemas.microsoft.com/office/drawing/2014/main" id="{0EFD05BB-576B-6A55-E95E-0DE0238DB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0382" y="2625277"/>
              <a:ext cx="360212" cy="360211"/>
            </a:xfrm>
            <a:custGeom>
              <a:avLst/>
              <a:gdLst>
                <a:gd name="T0" fmla="*/ 256347 w 1141"/>
                <a:gd name="T1" fmla="*/ 0 h 1141"/>
                <a:gd name="T2" fmla="*/ 0 w 1141"/>
                <a:gd name="T3" fmla="*/ 256031 h 1141"/>
                <a:gd name="T4" fmla="*/ 0 w 1141"/>
                <a:gd name="T5" fmla="*/ 359895 h 1141"/>
                <a:gd name="T6" fmla="*/ 110810 w 1141"/>
                <a:gd name="T7" fmla="*/ 359895 h 1141"/>
                <a:gd name="T8" fmla="*/ 359896 w 1141"/>
                <a:gd name="T9" fmla="*/ 103549 h 1141"/>
                <a:gd name="T10" fmla="*/ 256347 w 1141"/>
                <a:gd name="T11" fmla="*/ 0 h 1141"/>
                <a:gd name="T12" fmla="*/ 83029 w 1141"/>
                <a:gd name="T13" fmla="*/ 304648 h 1141"/>
                <a:gd name="T14" fmla="*/ 55247 w 1141"/>
                <a:gd name="T15" fmla="*/ 304648 h 1141"/>
                <a:gd name="T16" fmla="*/ 55247 w 1141"/>
                <a:gd name="T17" fmla="*/ 276867 h 1141"/>
                <a:gd name="T18" fmla="*/ 256347 w 1141"/>
                <a:gd name="T19" fmla="*/ 83028 h 1141"/>
                <a:gd name="T20" fmla="*/ 283813 w 1141"/>
                <a:gd name="T21" fmla="*/ 103549 h 1141"/>
                <a:gd name="T22" fmla="*/ 83029 w 1141"/>
                <a:gd name="T23" fmla="*/ 304648 h 1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1" h="1141">
                  <a:moveTo>
                    <a:pt x="812" y="0"/>
                  </a:moveTo>
                  <a:lnTo>
                    <a:pt x="0" y="811"/>
                  </a:lnTo>
                  <a:lnTo>
                    <a:pt x="0" y="1140"/>
                  </a:lnTo>
                  <a:lnTo>
                    <a:pt x="351" y="1140"/>
                  </a:lnTo>
                  <a:lnTo>
                    <a:pt x="1140" y="328"/>
                  </a:lnTo>
                  <a:lnTo>
                    <a:pt x="812" y="0"/>
                  </a:lnTo>
                  <a:close/>
                  <a:moveTo>
                    <a:pt x="263" y="965"/>
                  </a:moveTo>
                  <a:lnTo>
                    <a:pt x="175" y="965"/>
                  </a:lnTo>
                  <a:lnTo>
                    <a:pt x="175" y="877"/>
                  </a:lnTo>
                  <a:lnTo>
                    <a:pt x="812" y="263"/>
                  </a:lnTo>
                  <a:lnTo>
                    <a:pt x="899" y="328"/>
                  </a:lnTo>
                  <a:lnTo>
                    <a:pt x="263" y="9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58" name="Freeform 23">
              <a:extLst>
                <a:ext uri="{FF2B5EF4-FFF2-40B4-BE49-F238E27FC236}">
                  <a16:creationId xmlns:a16="http://schemas.microsoft.com/office/drawing/2014/main" id="{58D1F02F-CDA0-CB05-F5E8-29F372395D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1055" y="2534875"/>
              <a:ext cx="166894" cy="166894"/>
            </a:xfrm>
            <a:custGeom>
              <a:avLst/>
              <a:gdLst>
                <a:gd name="T0" fmla="*/ 152354 w 528"/>
                <a:gd name="T1" fmla="*/ 118124 h 527"/>
                <a:gd name="T2" fmla="*/ 152354 w 528"/>
                <a:gd name="T3" fmla="*/ 118124 h 527"/>
                <a:gd name="T4" fmla="*/ 152354 w 528"/>
                <a:gd name="T5" fmla="*/ 76322 h 527"/>
                <a:gd name="T6" fmla="*/ 90085 w 528"/>
                <a:gd name="T7" fmla="*/ 6967 h 527"/>
                <a:gd name="T8" fmla="*/ 69223 w 528"/>
                <a:gd name="T9" fmla="*/ 0 h 527"/>
                <a:gd name="T10" fmla="*/ 48677 w 528"/>
                <a:gd name="T11" fmla="*/ 6967 h 527"/>
                <a:gd name="T12" fmla="*/ 0 w 528"/>
                <a:gd name="T13" fmla="*/ 62704 h 527"/>
                <a:gd name="T14" fmla="*/ 103993 w 528"/>
                <a:gd name="T15" fmla="*/ 166577 h 527"/>
                <a:gd name="T16" fmla="*/ 152354 w 528"/>
                <a:gd name="T17" fmla="*/ 118124 h 5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8" h="527">
                  <a:moveTo>
                    <a:pt x="482" y="373"/>
                  </a:moveTo>
                  <a:lnTo>
                    <a:pt x="482" y="373"/>
                  </a:lnTo>
                  <a:cubicBezTo>
                    <a:pt x="527" y="329"/>
                    <a:pt x="527" y="263"/>
                    <a:pt x="482" y="24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63" y="22"/>
                    <a:pt x="242" y="0"/>
                    <a:pt x="219" y="0"/>
                  </a:cubicBezTo>
                  <a:cubicBezTo>
                    <a:pt x="197" y="0"/>
                    <a:pt x="176" y="22"/>
                    <a:pt x="154" y="2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29" y="526"/>
                    <a:pt x="329" y="526"/>
                    <a:pt x="329" y="526"/>
                  </a:cubicBezTo>
                  <a:lnTo>
                    <a:pt x="482" y="37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59" name="Freeform 39">
            <a:extLst>
              <a:ext uri="{FF2B5EF4-FFF2-40B4-BE49-F238E27FC236}">
                <a16:creationId xmlns:a16="http://schemas.microsoft.com/office/drawing/2014/main" id="{50D3BAF8-835F-0941-8293-39A384CF735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5887291" y="5231987"/>
            <a:ext cx="544675" cy="706546"/>
          </a:xfrm>
          <a:custGeom>
            <a:avLst/>
            <a:gdLst>
              <a:gd name="T0" fmla="*/ 394665 w 1251"/>
              <a:gd name="T1" fmla="*/ 0 h 1624"/>
              <a:gd name="T2" fmla="*/ 394665 w 1251"/>
              <a:gd name="T3" fmla="*/ 0 h 1624"/>
              <a:gd name="T4" fmla="*/ 394665 w 1251"/>
              <a:gd name="T5" fmla="*/ 62085 h 1624"/>
              <a:gd name="T6" fmla="*/ 0 w 1251"/>
              <a:gd name="T7" fmla="*/ 62085 h 1624"/>
              <a:gd name="T8" fmla="*/ 0 w 1251"/>
              <a:gd name="T9" fmla="*/ 0 h 1624"/>
              <a:gd name="T10" fmla="*/ 394665 w 1251"/>
              <a:gd name="T11" fmla="*/ 0 h 1624"/>
              <a:gd name="T12" fmla="*/ 200806 w 1251"/>
              <a:gd name="T13" fmla="*/ 117237 h 1624"/>
              <a:gd name="T14" fmla="*/ 200806 w 1251"/>
              <a:gd name="T15" fmla="*/ 117237 h 1624"/>
              <a:gd name="T16" fmla="*/ 0 w 1251"/>
              <a:gd name="T17" fmla="*/ 310740 h 1624"/>
              <a:gd name="T18" fmla="*/ 200806 w 1251"/>
              <a:gd name="T19" fmla="*/ 511492 h 1624"/>
              <a:gd name="T20" fmla="*/ 394665 w 1251"/>
              <a:gd name="T21" fmla="*/ 310740 h 1624"/>
              <a:gd name="T22" fmla="*/ 200806 w 1251"/>
              <a:gd name="T23" fmla="*/ 117237 h 1624"/>
              <a:gd name="T24" fmla="*/ 200806 w 1251"/>
              <a:gd name="T25" fmla="*/ 442158 h 1624"/>
              <a:gd name="T26" fmla="*/ 200806 w 1251"/>
              <a:gd name="T27" fmla="*/ 442158 h 1624"/>
              <a:gd name="T28" fmla="*/ 76091 w 1251"/>
              <a:gd name="T29" fmla="*/ 310740 h 1624"/>
              <a:gd name="T30" fmla="*/ 200806 w 1251"/>
              <a:gd name="T31" fmla="*/ 186570 h 1624"/>
              <a:gd name="T32" fmla="*/ 325520 w 1251"/>
              <a:gd name="T33" fmla="*/ 310740 h 1624"/>
              <a:gd name="T34" fmla="*/ 200806 w 1251"/>
              <a:gd name="T35" fmla="*/ 442158 h 162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251" h="1624">
                <a:moveTo>
                  <a:pt x="1250" y="0"/>
                </a:moveTo>
                <a:lnTo>
                  <a:pt x="1250" y="0"/>
                </a:lnTo>
                <a:cubicBezTo>
                  <a:pt x="1250" y="197"/>
                  <a:pt x="1250" y="197"/>
                  <a:pt x="1250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0"/>
                  <a:pt x="0" y="0"/>
                  <a:pt x="0" y="0"/>
                </a:cubicBezTo>
                <a:lnTo>
                  <a:pt x="1250" y="0"/>
                </a:lnTo>
                <a:close/>
                <a:moveTo>
                  <a:pt x="636" y="372"/>
                </a:moveTo>
                <a:lnTo>
                  <a:pt x="636" y="372"/>
                </a:lnTo>
                <a:cubicBezTo>
                  <a:pt x="285" y="372"/>
                  <a:pt x="0" y="635"/>
                  <a:pt x="0" y="986"/>
                </a:cubicBezTo>
                <a:cubicBezTo>
                  <a:pt x="0" y="1337"/>
                  <a:pt x="285" y="1623"/>
                  <a:pt x="636" y="1623"/>
                </a:cubicBezTo>
                <a:cubicBezTo>
                  <a:pt x="986" y="1623"/>
                  <a:pt x="1250" y="1337"/>
                  <a:pt x="1250" y="986"/>
                </a:cubicBezTo>
                <a:cubicBezTo>
                  <a:pt x="1250" y="635"/>
                  <a:pt x="986" y="372"/>
                  <a:pt x="636" y="372"/>
                </a:cubicBezTo>
                <a:close/>
                <a:moveTo>
                  <a:pt x="636" y="1403"/>
                </a:moveTo>
                <a:lnTo>
                  <a:pt x="636" y="1403"/>
                </a:lnTo>
                <a:cubicBezTo>
                  <a:pt x="417" y="1403"/>
                  <a:pt x="241" y="1206"/>
                  <a:pt x="241" y="986"/>
                </a:cubicBezTo>
                <a:cubicBezTo>
                  <a:pt x="241" y="767"/>
                  <a:pt x="417" y="592"/>
                  <a:pt x="636" y="592"/>
                </a:cubicBezTo>
                <a:cubicBezTo>
                  <a:pt x="855" y="592"/>
                  <a:pt x="1031" y="767"/>
                  <a:pt x="1031" y="986"/>
                </a:cubicBezTo>
                <a:cubicBezTo>
                  <a:pt x="1031" y="1206"/>
                  <a:pt x="855" y="1403"/>
                  <a:pt x="636" y="14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grpSp>
        <p:nvGrpSpPr>
          <p:cNvPr id="160" name="Group 2">
            <a:extLst>
              <a:ext uri="{FF2B5EF4-FFF2-40B4-BE49-F238E27FC236}">
                <a16:creationId xmlns:a16="http://schemas.microsoft.com/office/drawing/2014/main" id="{35F150E8-19CB-CB41-8D50-94B87E8DA2EE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8380713" y="8715796"/>
            <a:ext cx="674091" cy="674087"/>
            <a:chOff x="935175" y="452884"/>
            <a:chExt cx="512067" cy="512065"/>
          </a:xfrm>
          <a:solidFill>
            <a:schemeClr val="tx2"/>
          </a:solidFill>
        </p:grpSpPr>
        <p:sp>
          <p:nvSpPr>
            <p:cNvPr id="161" name="Freeform 1">
              <a:extLst>
                <a:ext uri="{FF2B5EF4-FFF2-40B4-BE49-F238E27FC236}">
                  <a16:creationId xmlns:a16="http://schemas.microsoft.com/office/drawing/2014/main" id="{294B8BCD-E787-26AB-CD26-64E71590FC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2" name="Freeform 2">
              <a:extLst>
                <a:ext uri="{FF2B5EF4-FFF2-40B4-BE49-F238E27FC236}">
                  <a16:creationId xmlns:a16="http://schemas.microsoft.com/office/drawing/2014/main" id="{67AFF0C8-497D-0EB8-7049-222F02BC1FB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3" name="Freeform 3">
              <a:extLst>
                <a:ext uri="{FF2B5EF4-FFF2-40B4-BE49-F238E27FC236}">
                  <a16:creationId xmlns:a16="http://schemas.microsoft.com/office/drawing/2014/main" id="{02E89F7B-ECCF-5D6F-8970-7F9F4F2809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4" name="Freeform 4">
              <a:extLst>
                <a:ext uri="{FF2B5EF4-FFF2-40B4-BE49-F238E27FC236}">
                  <a16:creationId xmlns:a16="http://schemas.microsoft.com/office/drawing/2014/main" id="{2D979E06-A2B8-8BC1-5F4C-ED095312A2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65" name="Freeform 5">
              <a:extLst>
                <a:ext uri="{FF2B5EF4-FFF2-40B4-BE49-F238E27FC236}">
                  <a16:creationId xmlns:a16="http://schemas.microsoft.com/office/drawing/2014/main" id="{E8984123-B3B5-B6B5-2354-0FB4D4709D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66" name="Freeform 26">
            <a:extLst>
              <a:ext uri="{FF2B5EF4-FFF2-40B4-BE49-F238E27FC236}">
                <a16:creationId xmlns:a16="http://schemas.microsoft.com/office/drawing/2014/main" id="{03BFEED9-E927-EF8A-0E8F-89955EA8FA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3275876" y="8749769"/>
            <a:ext cx="640114" cy="64011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7" name="Freeform 62">
            <a:extLst>
              <a:ext uri="{FF2B5EF4-FFF2-40B4-BE49-F238E27FC236}">
                <a16:creationId xmlns:a16="http://schemas.microsoft.com/office/drawing/2014/main" id="{0B5EE0E8-08BD-1902-E57A-0D572C107E5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615372" y="5325999"/>
            <a:ext cx="896565" cy="706546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68" name="!!SubTitle">
            <a:extLst>
              <a:ext uri="{FF2B5EF4-FFF2-40B4-BE49-F238E27FC236}">
                <a16:creationId xmlns:a16="http://schemas.microsoft.com/office/drawing/2014/main" id="{2873AAA5-5D9A-2504-17C7-5EED00B492D2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9" name="Rectangle 168">
            <a:extLst>
              <a:ext uri="{FF2B5EF4-FFF2-40B4-BE49-F238E27FC236}">
                <a16:creationId xmlns:a16="http://schemas.microsoft.com/office/drawing/2014/main" id="{08E82AE2-3E7B-5920-24F2-0ED37447D16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75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9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76" grpId="0"/>
          <p:bldP spid="81" grpId="0" animBg="1"/>
          <p:bldP spid="82" grpId="0" animBg="1"/>
          <p:bldP spid="83" grpId="0"/>
          <p:bldP spid="88" grpId="0" animBg="1"/>
          <p:bldP spid="89" grpId="0"/>
          <p:bldP spid="94" grpId="0" animBg="1"/>
          <p:bldP spid="95" grpId="0"/>
          <p:bldP spid="100" grpId="0" animBg="1"/>
          <p:bldP spid="101" grpId="0"/>
          <p:bldP spid="148" grpId="0" animBg="1"/>
          <p:bldP spid="149" grpId="0"/>
          <p:bldP spid="154" grpId="0" animBg="1"/>
          <p:bldP spid="159" grpId="0" animBg="1"/>
          <p:bldP spid="166" grpId="0" animBg="1"/>
          <p:bldP spid="167" grpId="0" animBg="1"/>
          <p:bldP spid="16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75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75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75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75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750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9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75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3" dur="75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6" dur="75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7" dur="75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75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1" dur="75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750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5" dur="75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750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9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0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10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10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0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4" dur="5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5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5" grpId="0"/>
          <p:bldP spid="76" grpId="0"/>
          <p:bldP spid="81" grpId="0" animBg="1"/>
          <p:bldP spid="82" grpId="0" animBg="1"/>
          <p:bldP spid="83" grpId="0"/>
          <p:bldP spid="88" grpId="0" animBg="1"/>
          <p:bldP spid="89" grpId="0"/>
          <p:bldP spid="94" grpId="0" animBg="1"/>
          <p:bldP spid="95" grpId="0"/>
          <p:bldP spid="100" grpId="0" animBg="1"/>
          <p:bldP spid="101" grpId="0"/>
          <p:bldP spid="148" grpId="0" animBg="1"/>
          <p:bldP spid="149" grpId="0"/>
          <p:bldP spid="154" grpId="0" animBg="1"/>
          <p:bldP spid="159" grpId="0" animBg="1"/>
          <p:bldP spid="166" grpId="0" animBg="1"/>
          <p:bldP spid="167" grpId="0" animBg="1"/>
          <p:bldP spid="168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  <a:alpha val="99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46C356B-9B9E-0425-C3A2-8CE2CD205A81}"/>
              </a:ext>
            </a:extLst>
          </p:cNvPr>
          <p:cNvGrpSpPr/>
          <p:nvPr/>
        </p:nvGrpSpPr>
        <p:grpSpPr>
          <a:xfrm>
            <a:off x="18109780" y="4613389"/>
            <a:ext cx="3452362" cy="5800628"/>
            <a:chOff x="18109780" y="4613389"/>
            <a:chExt cx="3452362" cy="5800628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14B3E68-B78E-40D4-4DED-404ABB0F4ED7}"/>
                </a:ext>
              </a:extLst>
            </p:cNvPr>
            <p:cNvGrpSpPr/>
            <p:nvPr/>
          </p:nvGrpSpPr>
          <p:grpSpPr>
            <a:xfrm>
              <a:off x="18109780" y="4613389"/>
              <a:ext cx="3452362" cy="5800628"/>
              <a:chOff x="4267213" y="2854424"/>
              <a:chExt cx="3622538" cy="6086558"/>
            </a:xfrm>
            <a:solidFill>
              <a:schemeClr val="accent5">
                <a:lumMod val="60000"/>
                <a:lumOff val="40000"/>
              </a:schemeClr>
            </a:solidFill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A04BB021-E343-F190-BE50-7F48DF90DF86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A8BC21A-5DDD-94AA-A209-92A820659529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3D67D618-AC79-E10E-6C10-22249E767D9E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5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DBC2A43F-D535-C76C-04B8-4E022577E250}"/>
                </a:ext>
              </a:extLst>
            </p:cNvPr>
            <p:cNvSpPr/>
            <p:nvPr/>
          </p:nvSpPr>
          <p:spPr>
            <a:xfrm>
              <a:off x="1954173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15EBB6A0-AF3C-FCC4-75C1-E5A271DF3F7D}"/>
                </a:ext>
              </a:extLst>
            </p:cNvPr>
            <p:cNvSpPr/>
            <p:nvPr/>
          </p:nvSpPr>
          <p:spPr>
            <a:xfrm>
              <a:off x="1832763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21C11F8-4F84-2253-BAE9-F48962E4AAD7}"/>
              </a:ext>
            </a:extLst>
          </p:cNvPr>
          <p:cNvGrpSpPr/>
          <p:nvPr/>
        </p:nvGrpSpPr>
        <p:grpSpPr>
          <a:xfrm>
            <a:off x="15571892" y="5695707"/>
            <a:ext cx="3452362" cy="5800629"/>
            <a:chOff x="15571892" y="5695707"/>
            <a:chExt cx="3452362" cy="5800629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5FE0F36-16C4-320A-6D3C-2A0E4995F143}"/>
                </a:ext>
              </a:extLst>
            </p:cNvPr>
            <p:cNvGrpSpPr/>
            <p:nvPr/>
          </p:nvGrpSpPr>
          <p:grpSpPr>
            <a:xfrm rot="10800000">
              <a:off x="15571892" y="5695707"/>
              <a:ext cx="3452362" cy="5800629"/>
              <a:chOff x="4267213" y="2854424"/>
              <a:chExt cx="3622538" cy="6086558"/>
            </a:xfrm>
            <a:solidFill>
              <a:schemeClr val="accent6"/>
            </a:solidFill>
          </p:grpSpPr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E2ACC722-0C35-665B-B9D8-322DEAE9385E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3E3EEAF-FF62-3487-F390-5B458B39067A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61685282-CB41-681D-4B98-24106503BE36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6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4B264FC-928E-E903-0673-E8C69B8AA204}"/>
                </a:ext>
              </a:extLst>
            </p:cNvPr>
            <p:cNvSpPr/>
            <p:nvPr/>
          </p:nvSpPr>
          <p:spPr>
            <a:xfrm rot="10800000">
              <a:off x="17003890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87CFB999-4BEA-DC84-44EF-DC078EEBDF7F}"/>
                </a:ext>
              </a:extLst>
            </p:cNvPr>
            <p:cNvSpPr/>
            <p:nvPr/>
          </p:nvSpPr>
          <p:spPr>
            <a:xfrm rot="10800000">
              <a:off x="15789788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91DB28A-523C-DED2-117B-610087A00F6E}"/>
              </a:ext>
            </a:extLst>
          </p:cNvPr>
          <p:cNvGrpSpPr/>
          <p:nvPr/>
        </p:nvGrpSpPr>
        <p:grpSpPr>
          <a:xfrm>
            <a:off x="13013808" y="4613389"/>
            <a:ext cx="3452362" cy="5800628"/>
            <a:chOff x="13013808" y="4613389"/>
            <a:chExt cx="3452362" cy="5800628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5462B13-A060-C5EF-7198-8A66E045FEE8}"/>
                </a:ext>
              </a:extLst>
            </p:cNvPr>
            <p:cNvGrpSpPr/>
            <p:nvPr/>
          </p:nvGrpSpPr>
          <p:grpSpPr>
            <a:xfrm>
              <a:off x="13013808" y="4613389"/>
              <a:ext cx="3452362" cy="5800628"/>
              <a:chOff x="4267213" y="2854424"/>
              <a:chExt cx="3622538" cy="6086558"/>
            </a:xfrm>
            <a:solidFill>
              <a:schemeClr val="accent5"/>
            </a:solidFill>
          </p:grpSpPr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F5ECA35-8FE2-857F-6E68-AADE27FBEECA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7D106D18-17E9-FD26-BF7C-C1A4799D07E6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91368010-6357-0FFB-F780-C87BE7A60AF1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E896CC04-BC3F-D096-7ACE-C2C252499300}"/>
                </a:ext>
              </a:extLst>
            </p:cNvPr>
            <p:cNvSpPr/>
            <p:nvPr/>
          </p:nvSpPr>
          <p:spPr>
            <a:xfrm>
              <a:off x="14445760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183FF82-9A96-6A47-3FC0-AA989805BC6D}"/>
                </a:ext>
              </a:extLst>
            </p:cNvPr>
            <p:cNvSpPr/>
            <p:nvPr/>
          </p:nvSpPr>
          <p:spPr>
            <a:xfrm>
              <a:off x="13231657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D9CFFF6-D313-3F8D-0EBA-6D878743C9C6}"/>
              </a:ext>
            </a:extLst>
          </p:cNvPr>
          <p:cNvGrpSpPr/>
          <p:nvPr/>
        </p:nvGrpSpPr>
        <p:grpSpPr>
          <a:xfrm>
            <a:off x="7917833" y="4613389"/>
            <a:ext cx="3452362" cy="5800628"/>
            <a:chOff x="7917833" y="4613389"/>
            <a:chExt cx="3452362" cy="5800628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0F7D94AD-C0F8-92C9-F133-7F6BC87E1CD6}"/>
                </a:ext>
              </a:extLst>
            </p:cNvPr>
            <p:cNvGrpSpPr/>
            <p:nvPr/>
          </p:nvGrpSpPr>
          <p:grpSpPr>
            <a:xfrm>
              <a:off x="7917833" y="4613389"/>
              <a:ext cx="3452362" cy="5800628"/>
              <a:chOff x="4267213" y="2854424"/>
              <a:chExt cx="3622538" cy="6086558"/>
            </a:xfrm>
            <a:solidFill>
              <a:schemeClr val="accent3"/>
            </a:solidFill>
          </p:grpSpPr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A0AA4B47-A93A-E5E0-4440-33B705830F18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AC366CE7-1F4F-A3AB-D9B4-B0BAC95203B0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B1DDDBEE-7A85-7818-CE36-8F5D57FDA8C5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91921C3-A362-A290-0434-E84090180827}"/>
                </a:ext>
              </a:extLst>
            </p:cNvPr>
            <p:cNvSpPr/>
            <p:nvPr/>
          </p:nvSpPr>
          <p:spPr>
            <a:xfrm>
              <a:off x="9349785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47DDE6E3-E9BF-9B65-FAB0-6CB101BF2432}"/>
                </a:ext>
              </a:extLst>
            </p:cNvPr>
            <p:cNvSpPr/>
            <p:nvPr/>
          </p:nvSpPr>
          <p:spPr>
            <a:xfrm>
              <a:off x="8135683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4EEB266A-819D-5D84-F4E4-C7EA763CC67E}"/>
              </a:ext>
            </a:extLst>
          </p:cNvPr>
          <p:cNvGrpSpPr/>
          <p:nvPr/>
        </p:nvGrpSpPr>
        <p:grpSpPr>
          <a:xfrm>
            <a:off x="10475917" y="5695707"/>
            <a:ext cx="3452362" cy="5800629"/>
            <a:chOff x="10475917" y="5695707"/>
            <a:chExt cx="3452362" cy="5800629"/>
          </a:xfrm>
        </p:grpSpPr>
        <p:grpSp>
          <p:nvGrpSpPr>
            <p:cNvPr id="31" name="Group 30">
              <a:extLst>
                <a:ext uri="{FF2B5EF4-FFF2-40B4-BE49-F238E27FC236}">
                  <a16:creationId xmlns:a16="http://schemas.microsoft.com/office/drawing/2014/main" id="{D3F59FEA-15AA-5742-D57F-72773261A679}"/>
                </a:ext>
              </a:extLst>
            </p:cNvPr>
            <p:cNvGrpSpPr/>
            <p:nvPr/>
          </p:nvGrpSpPr>
          <p:grpSpPr>
            <a:xfrm rot="10800000">
              <a:off x="10475917" y="5695707"/>
              <a:ext cx="3452362" cy="5800629"/>
              <a:chOff x="4267213" y="2854424"/>
              <a:chExt cx="3622538" cy="6086558"/>
            </a:xfrm>
            <a:solidFill>
              <a:schemeClr val="accent4"/>
            </a:solidFill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AFC3A6DF-E999-0B78-2D7B-6026A57DEF36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CA9D67D4-84EE-4C46-43D1-C99C803F0DFC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DD56A786-50FD-38AE-18CD-5A476AF7F0E6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2FAD84E9-CEE2-3056-2EB5-54DDA60BCF05}"/>
                </a:ext>
              </a:extLst>
            </p:cNvPr>
            <p:cNvSpPr/>
            <p:nvPr/>
          </p:nvSpPr>
          <p:spPr>
            <a:xfrm rot="10800000">
              <a:off x="11907916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F1B0125F-3C22-EB81-356E-7BA6B04DA4E3}"/>
                </a:ext>
              </a:extLst>
            </p:cNvPr>
            <p:cNvSpPr/>
            <p:nvPr/>
          </p:nvSpPr>
          <p:spPr>
            <a:xfrm rot="10800000">
              <a:off x="10693813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A8BC91BB-31FC-AA48-8D85-6000C4425803}"/>
              </a:ext>
            </a:extLst>
          </p:cNvPr>
          <p:cNvGrpSpPr/>
          <p:nvPr/>
        </p:nvGrpSpPr>
        <p:grpSpPr>
          <a:xfrm>
            <a:off x="5379944" y="5695707"/>
            <a:ext cx="3452362" cy="5800629"/>
            <a:chOff x="5379944" y="5695707"/>
            <a:chExt cx="3452362" cy="5800629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FD490B15-CC24-97FB-D168-939CFE0BEB0A}"/>
                </a:ext>
              </a:extLst>
            </p:cNvPr>
            <p:cNvGrpSpPr/>
            <p:nvPr/>
          </p:nvGrpSpPr>
          <p:grpSpPr>
            <a:xfrm rot="10800000">
              <a:off x="5379944" y="5695707"/>
              <a:ext cx="3452362" cy="5800629"/>
              <a:chOff x="4267213" y="2854424"/>
              <a:chExt cx="3622538" cy="6086558"/>
            </a:xfrm>
            <a:solidFill>
              <a:schemeClr val="accent2"/>
            </a:solidFill>
          </p:grpSpPr>
          <p:sp>
            <p:nvSpPr>
              <p:cNvPr id="114" name="Freeform: Shape 113">
                <a:extLst>
                  <a:ext uri="{FF2B5EF4-FFF2-40B4-BE49-F238E27FC236}">
                    <a16:creationId xmlns:a16="http://schemas.microsoft.com/office/drawing/2014/main" id="{767B03AC-4901-5E45-DA01-B3078CBEBE46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5" name="Freeform: Shape 114">
                <a:extLst>
                  <a:ext uri="{FF2B5EF4-FFF2-40B4-BE49-F238E27FC236}">
                    <a16:creationId xmlns:a16="http://schemas.microsoft.com/office/drawing/2014/main" id="{885A4EC2-2D8A-72A2-B3D3-F0EDD4B84E68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16" name="Freeform: Shape 115">
                <a:extLst>
                  <a:ext uri="{FF2B5EF4-FFF2-40B4-BE49-F238E27FC236}">
                    <a16:creationId xmlns:a16="http://schemas.microsoft.com/office/drawing/2014/main" id="{0EBB88BD-0BE9-B117-1950-BB56E9B933AC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D32B3992-ACBE-D321-6020-25CEE9516749}"/>
                </a:ext>
              </a:extLst>
            </p:cNvPr>
            <p:cNvSpPr/>
            <p:nvPr/>
          </p:nvSpPr>
          <p:spPr>
            <a:xfrm rot="10800000">
              <a:off x="6811942" y="5738624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BC7A17B7-0F81-43F7-FA4E-9E9AF8E069BF}"/>
                </a:ext>
              </a:extLst>
            </p:cNvPr>
            <p:cNvSpPr/>
            <p:nvPr/>
          </p:nvSpPr>
          <p:spPr>
            <a:xfrm rot="10800000">
              <a:off x="5597840" y="8261799"/>
              <a:ext cx="3016616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670222A7-3645-7ACF-E5E8-26BD477DDFF8}"/>
              </a:ext>
            </a:extLst>
          </p:cNvPr>
          <p:cNvGrpSpPr/>
          <p:nvPr/>
        </p:nvGrpSpPr>
        <p:grpSpPr>
          <a:xfrm>
            <a:off x="2821860" y="4613389"/>
            <a:ext cx="3452362" cy="5800628"/>
            <a:chOff x="2821860" y="4613389"/>
            <a:chExt cx="3452362" cy="5800628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3C7EB6C3-E18C-ED29-C9ED-74E4257017AF}"/>
                </a:ext>
              </a:extLst>
            </p:cNvPr>
            <p:cNvGrpSpPr/>
            <p:nvPr/>
          </p:nvGrpSpPr>
          <p:grpSpPr>
            <a:xfrm>
              <a:off x="2821860" y="4613389"/>
              <a:ext cx="3452362" cy="5800628"/>
              <a:chOff x="4267213" y="2854424"/>
              <a:chExt cx="3622538" cy="6086558"/>
            </a:xfrm>
            <a:solidFill>
              <a:schemeClr val="accent1"/>
            </a:solidFill>
          </p:grpSpPr>
          <p:sp>
            <p:nvSpPr>
              <p:cNvPr id="121" name="Freeform: Shape 120">
                <a:extLst>
                  <a:ext uri="{FF2B5EF4-FFF2-40B4-BE49-F238E27FC236}">
                    <a16:creationId xmlns:a16="http://schemas.microsoft.com/office/drawing/2014/main" id="{92B76B77-9724-94C6-C0C3-E0765A946C6B}"/>
                  </a:ext>
                </a:extLst>
              </p:cNvPr>
              <p:cNvSpPr/>
              <p:nvPr/>
            </p:nvSpPr>
            <p:spPr>
              <a:xfrm rot="3000000" flipV="1">
                <a:off x="5724633" y="8235046"/>
                <a:ext cx="706612" cy="705260"/>
              </a:xfrm>
              <a:custGeom>
                <a:avLst/>
                <a:gdLst>
                  <a:gd name="csX0" fmla="*/ 82664 w 706612"/>
                  <a:gd name="csY0" fmla="*/ 580403 h 705260"/>
                  <a:gd name="csX1" fmla="*/ 322514 w 706612"/>
                  <a:gd name="csY1" fmla="*/ 705260 h 705260"/>
                  <a:gd name="csX2" fmla="*/ 385761 w 706612"/>
                  <a:gd name="csY2" fmla="*/ 704737 h 705260"/>
                  <a:gd name="csX3" fmla="*/ 385767 w 706612"/>
                  <a:gd name="csY3" fmla="*/ 704736 h 705260"/>
                  <a:gd name="csX4" fmla="*/ 390300 w 706612"/>
                  <a:gd name="csY4" fmla="*/ 704698 h 705260"/>
                  <a:gd name="csX5" fmla="*/ 414300 w 706612"/>
                  <a:gd name="csY5" fmla="*/ 699812 h 705260"/>
                  <a:gd name="csX6" fmla="*/ 414300 w 706612"/>
                  <a:gd name="csY6" fmla="*/ 699812 h 705260"/>
                  <a:gd name="csX7" fmla="*/ 457210 w 706612"/>
                  <a:gd name="csY7" fmla="*/ 691076 h 705260"/>
                  <a:gd name="csX8" fmla="*/ 580402 w 706612"/>
                  <a:gd name="csY8" fmla="*/ 623949 h 705260"/>
                  <a:gd name="csX9" fmla="*/ 623948 w 706612"/>
                  <a:gd name="csY9" fmla="*/ 126212 h 705260"/>
                  <a:gd name="csX10" fmla="*/ 126210 w 706612"/>
                  <a:gd name="csY10" fmla="*/ 82665 h 705260"/>
                  <a:gd name="csX11" fmla="*/ 38711 w 706612"/>
                  <a:gd name="csY11" fmla="*/ 192329 h 705260"/>
                  <a:gd name="csX12" fmla="*/ 22659 w 706612"/>
                  <a:gd name="csY12" fmla="*/ 233064 h 705260"/>
                  <a:gd name="csX13" fmla="*/ 22656 w 706612"/>
                  <a:gd name="csY13" fmla="*/ 233075 h 705260"/>
                  <a:gd name="csX14" fmla="*/ 13678 w 706612"/>
                  <a:gd name="csY14" fmla="*/ 255859 h 705260"/>
                  <a:gd name="csX15" fmla="*/ 12852 w 706612"/>
                  <a:gd name="csY15" fmla="*/ 260323 h 705260"/>
                  <a:gd name="csX16" fmla="*/ 12851 w 706612"/>
                  <a:gd name="csY16" fmla="*/ 260326 h 705260"/>
                  <a:gd name="csX17" fmla="*/ 1353 w 706612"/>
                  <a:gd name="csY17" fmla="*/ 322516 h 705260"/>
                  <a:gd name="csX18" fmla="*/ 82664 w 706612"/>
                  <a:gd name="csY18" fmla="*/ 580403 h 70526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706612" h="705260">
                    <a:moveTo>
                      <a:pt x="82664" y="580403"/>
                    </a:moveTo>
                    <a:cubicBezTo>
                      <a:pt x="145375" y="655139"/>
                      <a:pt x="232441" y="697381"/>
                      <a:pt x="322514" y="705260"/>
                    </a:cubicBezTo>
                    <a:lnTo>
                      <a:pt x="385761" y="704737"/>
                    </a:lnTo>
                    <a:lnTo>
                      <a:pt x="385767" y="704736"/>
                    </a:lnTo>
                    <a:lnTo>
                      <a:pt x="390300" y="704698"/>
                    </a:lnTo>
                    <a:lnTo>
                      <a:pt x="414300" y="699812"/>
                    </a:lnTo>
                    <a:lnTo>
                      <a:pt x="414300" y="699812"/>
                    </a:lnTo>
                    <a:lnTo>
                      <a:pt x="457210" y="691076"/>
                    </a:lnTo>
                    <a:cubicBezTo>
                      <a:pt x="501081" y="677602"/>
                      <a:pt x="543034" y="655305"/>
                      <a:pt x="580402" y="623949"/>
                    </a:cubicBezTo>
                    <a:cubicBezTo>
                      <a:pt x="729873" y="498528"/>
                      <a:pt x="749369" y="275683"/>
                      <a:pt x="623948" y="126212"/>
                    </a:cubicBezTo>
                    <a:cubicBezTo>
                      <a:pt x="498527" y="-23260"/>
                      <a:pt x="275682" y="-42756"/>
                      <a:pt x="126210" y="82665"/>
                    </a:cubicBezTo>
                    <a:cubicBezTo>
                      <a:pt x="88843" y="114021"/>
                      <a:pt x="59599" y="151465"/>
                      <a:pt x="38711" y="192329"/>
                    </a:cubicBezTo>
                    <a:lnTo>
                      <a:pt x="22659" y="233064"/>
                    </a:lnTo>
                    <a:lnTo>
                      <a:pt x="22656" y="233075"/>
                    </a:lnTo>
                    <a:lnTo>
                      <a:pt x="13678" y="255859"/>
                    </a:lnTo>
                    <a:lnTo>
                      <a:pt x="12852" y="260323"/>
                    </a:lnTo>
                    <a:lnTo>
                      <a:pt x="12851" y="260326"/>
                    </a:lnTo>
                    <a:lnTo>
                      <a:pt x="1353" y="322516"/>
                    </a:lnTo>
                    <a:cubicBezTo>
                      <a:pt x="-6528" y="412588"/>
                      <a:pt x="19953" y="505667"/>
                      <a:pt x="82664" y="580403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2" name="Freeform: Shape 121">
                <a:extLst>
                  <a:ext uri="{FF2B5EF4-FFF2-40B4-BE49-F238E27FC236}">
                    <a16:creationId xmlns:a16="http://schemas.microsoft.com/office/drawing/2014/main" id="{9559808F-D3B6-B54B-73F4-324683940AE8}"/>
                  </a:ext>
                </a:extLst>
              </p:cNvPr>
              <p:cNvSpPr/>
              <p:nvPr/>
            </p:nvSpPr>
            <p:spPr>
              <a:xfrm rot="3000000" flipV="1">
                <a:off x="4267183" y="2854454"/>
                <a:ext cx="3622597" cy="3622538"/>
              </a:xfrm>
              <a:custGeom>
                <a:avLst/>
                <a:gdLst>
                  <a:gd name="csX0" fmla="*/ 1697563 w 3622597"/>
                  <a:gd name="csY0" fmla="*/ 5494 h 3622538"/>
                  <a:gd name="csX1" fmla="*/ 1934289 w 3622597"/>
                  <a:gd name="csY1" fmla="*/ 5494 h 3622538"/>
                  <a:gd name="csX2" fmla="*/ 1795483 w 3622597"/>
                  <a:gd name="csY2" fmla="*/ 0 h 3622538"/>
                  <a:gd name="csX3" fmla="*/ 423795 w 3622597"/>
                  <a:gd name="csY3" fmla="*/ 2975492 h 3622538"/>
                  <a:gd name="csX4" fmla="*/ 2975552 w 3622597"/>
                  <a:gd name="csY4" fmla="*/ 3198742 h 3622538"/>
                  <a:gd name="csX5" fmla="*/ 3552482 w 3622597"/>
                  <a:gd name="csY5" fmla="*/ 2310833 h 3622538"/>
                  <a:gd name="csX6" fmla="*/ 3569863 w 3622597"/>
                  <a:gd name="csY6" fmla="*/ 2236795 h 3622538"/>
                  <a:gd name="csX7" fmla="*/ 3569868 w 3622597"/>
                  <a:gd name="csY7" fmla="*/ 2236767 h 3622538"/>
                  <a:gd name="csX8" fmla="*/ 3592273 w 3622597"/>
                  <a:gd name="csY8" fmla="*/ 2141329 h 3622538"/>
                  <a:gd name="csX9" fmla="*/ 3610958 w 3622597"/>
                  <a:gd name="csY9" fmla="*/ 2003735 h 3622538"/>
                  <a:gd name="csX10" fmla="*/ 3610964 w 3622597"/>
                  <a:gd name="csY10" fmla="*/ 2003698 h 3622538"/>
                  <a:gd name="csX11" fmla="*/ 3615663 w 3622597"/>
                  <a:gd name="csY11" fmla="*/ 1969100 h 3622538"/>
                  <a:gd name="csX12" fmla="*/ 3198803 w 3622597"/>
                  <a:gd name="csY12" fmla="*/ 646985 h 3622538"/>
                  <a:gd name="csX13" fmla="*/ 1969160 w 3622597"/>
                  <a:gd name="csY13" fmla="*/ 6874 h 3622538"/>
                  <a:gd name="csX14" fmla="*/ 1934291 w 3622597"/>
                  <a:gd name="csY14" fmla="*/ 5494 h 3622538"/>
                  <a:gd name="csX15" fmla="*/ 1697565 w 3622597"/>
                  <a:gd name="csY15" fmla="*/ 5494 h 3622538"/>
                  <a:gd name="csX16" fmla="*/ 1621647 w 3622597"/>
                  <a:gd name="csY16" fmla="*/ 9755 h 3622538"/>
                  <a:gd name="csX17" fmla="*/ 647045 w 3622597"/>
                  <a:gd name="csY17" fmla="*/ 423735 h 3622538"/>
                  <a:gd name="csX18" fmla="*/ 423795 w 3622597"/>
                  <a:gd name="csY18" fmla="*/ 2975492 h 3622538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  <a:cxn ang="0">
                    <a:pos x="csX15" y="csY15"/>
                  </a:cxn>
                  <a:cxn ang="0">
                    <a:pos x="csX16" y="csY16"/>
                  </a:cxn>
                  <a:cxn ang="0">
                    <a:pos x="csX17" y="csY17"/>
                  </a:cxn>
                  <a:cxn ang="0">
                    <a:pos x="csX18" y="csY18"/>
                  </a:cxn>
                </a:cxnLst>
                <a:rect l="l" t="t" r="r" b="b"/>
                <a:pathLst>
                  <a:path w="3622597" h="3622538">
                    <a:moveTo>
                      <a:pt x="1697563" y="5494"/>
                    </a:moveTo>
                    <a:lnTo>
                      <a:pt x="1934289" y="5494"/>
                    </a:lnTo>
                    <a:lnTo>
                      <a:pt x="1795483" y="0"/>
                    </a:lnTo>
                    <a:close/>
                    <a:moveTo>
                      <a:pt x="423795" y="2975492"/>
                    </a:moveTo>
                    <a:cubicBezTo>
                      <a:pt x="1066795" y="3741791"/>
                      <a:pt x="2209255" y="3841742"/>
                      <a:pt x="2975552" y="3198742"/>
                    </a:cubicBezTo>
                    <a:cubicBezTo>
                      <a:pt x="3262914" y="2957617"/>
                      <a:pt x="3456570" y="2646256"/>
                      <a:pt x="3552482" y="2310833"/>
                    </a:cubicBezTo>
                    <a:lnTo>
                      <a:pt x="3569863" y="2236795"/>
                    </a:lnTo>
                    <a:lnTo>
                      <a:pt x="3569868" y="2236767"/>
                    </a:lnTo>
                    <a:lnTo>
                      <a:pt x="3592273" y="2141329"/>
                    </a:lnTo>
                    <a:lnTo>
                      <a:pt x="3610958" y="2003735"/>
                    </a:lnTo>
                    <a:lnTo>
                      <a:pt x="3610964" y="2003698"/>
                    </a:lnTo>
                    <a:lnTo>
                      <a:pt x="3615663" y="1969100"/>
                    </a:lnTo>
                    <a:cubicBezTo>
                      <a:pt x="3656063" y="1507323"/>
                      <a:pt x="3520302" y="1030134"/>
                      <a:pt x="3198803" y="646985"/>
                    </a:cubicBezTo>
                    <a:cubicBezTo>
                      <a:pt x="2877302" y="263837"/>
                      <a:pt x="2430937" y="47275"/>
                      <a:pt x="1969160" y="6874"/>
                    </a:cubicBezTo>
                    <a:lnTo>
                      <a:pt x="1934291" y="5494"/>
                    </a:lnTo>
                    <a:lnTo>
                      <a:pt x="1697565" y="5494"/>
                    </a:lnTo>
                    <a:lnTo>
                      <a:pt x="1621647" y="9755"/>
                    </a:lnTo>
                    <a:cubicBezTo>
                      <a:pt x="1274665" y="45963"/>
                      <a:pt x="934406" y="182610"/>
                      <a:pt x="647045" y="423735"/>
                    </a:cubicBezTo>
                    <a:cubicBezTo>
                      <a:pt x="-119252" y="1066735"/>
                      <a:pt x="-219205" y="2209195"/>
                      <a:pt x="423795" y="2975492"/>
                    </a:cubicBez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123" name="Freeform: Shape 122">
                <a:extLst>
                  <a:ext uri="{FF2B5EF4-FFF2-40B4-BE49-F238E27FC236}">
                    <a16:creationId xmlns:a16="http://schemas.microsoft.com/office/drawing/2014/main" id="{EBB6C91F-84B3-EE63-E6E3-DA6DE34E1782}"/>
                  </a:ext>
                </a:extLst>
              </p:cNvPr>
              <p:cNvSpPr/>
              <p:nvPr/>
            </p:nvSpPr>
            <p:spPr>
              <a:xfrm rot="3000000" flipV="1">
                <a:off x="4709768" y="5250995"/>
                <a:ext cx="2913504" cy="2806131"/>
              </a:xfrm>
              <a:custGeom>
                <a:avLst/>
                <a:gdLst>
                  <a:gd name="csX0" fmla="*/ 1676673 w 2913504"/>
                  <a:gd name="csY0" fmla="*/ 2806131 h 2806131"/>
                  <a:gd name="csX1" fmla="*/ 1922719 w 2913504"/>
                  <a:gd name="csY1" fmla="*/ 1410740 h 2806131"/>
                  <a:gd name="csX2" fmla="*/ 2826170 w 2913504"/>
                  <a:gd name="csY2" fmla="*/ 459972 h 2806131"/>
                  <a:gd name="csX3" fmla="*/ 2913504 w 2913504"/>
                  <a:gd name="csY3" fmla="*/ 444411 h 2806131"/>
                  <a:gd name="csX4" fmla="*/ 2850257 w 2913504"/>
                  <a:gd name="csY4" fmla="*/ 444934 h 2806131"/>
                  <a:gd name="csX5" fmla="*/ 2610407 w 2913504"/>
                  <a:gd name="csY5" fmla="*/ 320077 h 2806131"/>
                  <a:gd name="csX6" fmla="*/ 2529096 w 2913504"/>
                  <a:gd name="csY6" fmla="*/ 62190 h 2806131"/>
                  <a:gd name="csX7" fmla="*/ 2540594 w 2913504"/>
                  <a:gd name="csY7" fmla="*/ 0 h 2806131"/>
                  <a:gd name="csX8" fmla="*/ 2510105 w 2913504"/>
                  <a:gd name="csY8" fmla="*/ 83301 h 2806131"/>
                  <a:gd name="csX9" fmla="*/ 1416898 w 2913504"/>
                  <a:gd name="csY9" fmla="*/ 807927 h 2806131"/>
                  <a:gd name="csX10" fmla="*/ 0 w 2913504"/>
                  <a:gd name="csY10" fmla="*/ 807927 h 2806131"/>
                  <a:gd name="csX11" fmla="*/ 34869 w 2913504"/>
                  <a:gd name="csY11" fmla="*/ 809307 h 2806131"/>
                  <a:gd name="csX12" fmla="*/ 1264511 w 2913504"/>
                  <a:gd name="csY12" fmla="*/ 1449418 h 2806131"/>
                  <a:gd name="csX13" fmla="*/ 1681372 w 2913504"/>
                  <a:gd name="csY13" fmla="*/ 2771533 h 2806131"/>
                  <a:gd name="csX14" fmla="*/ 1676673 w 2913504"/>
                  <a:gd name="csY14" fmla="*/ 2806131 h 2806131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  <a:cxn ang="0">
                    <a:pos x="csX7" y="csY7"/>
                  </a:cxn>
                  <a:cxn ang="0">
                    <a:pos x="csX8" y="csY8"/>
                  </a:cxn>
                  <a:cxn ang="0">
                    <a:pos x="csX9" y="csY9"/>
                  </a:cxn>
                  <a:cxn ang="0">
                    <a:pos x="csX10" y="csY10"/>
                  </a:cxn>
                  <a:cxn ang="0">
                    <a:pos x="csX11" y="csY11"/>
                  </a:cxn>
                  <a:cxn ang="0">
                    <a:pos x="csX12" y="csY12"/>
                  </a:cxn>
                  <a:cxn ang="0">
                    <a:pos x="csX13" y="csY13"/>
                  </a:cxn>
                  <a:cxn ang="0">
                    <a:pos x="csX14" y="csY14"/>
                  </a:cxn>
                </a:cxnLst>
                <a:rect l="l" t="t" r="r" b="b"/>
                <a:pathLst>
                  <a:path w="2913504" h="2806131">
                    <a:moveTo>
                      <a:pt x="1676673" y="2806131"/>
                    </a:moveTo>
                    <a:lnTo>
                      <a:pt x="1922719" y="1410740"/>
                    </a:lnTo>
                    <a:cubicBezTo>
                      <a:pt x="2008057" y="926765"/>
                      <a:pt x="2375531" y="563402"/>
                      <a:pt x="2826170" y="459972"/>
                    </a:cubicBezTo>
                    <a:lnTo>
                      <a:pt x="2913504" y="444411"/>
                    </a:lnTo>
                    <a:lnTo>
                      <a:pt x="2850257" y="444934"/>
                    </a:lnTo>
                    <a:cubicBezTo>
                      <a:pt x="2760184" y="437055"/>
                      <a:pt x="2673118" y="394813"/>
                      <a:pt x="2610407" y="320077"/>
                    </a:cubicBezTo>
                    <a:cubicBezTo>
                      <a:pt x="2547696" y="245341"/>
                      <a:pt x="2521215" y="152262"/>
                      <a:pt x="2529096" y="62190"/>
                    </a:cubicBezTo>
                    <a:lnTo>
                      <a:pt x="2540594" y="0"/>
                    </a:lnTo>
                    <a:lnTo>
                      <a:pt x="2510105" y="83301"/>
                    </a:lnTo>
                    <a:cubicBezTo>
                      <a:pt x="2329994" y="509133"/>
                      <a:pt x="1908339" y="807927"/>
                      <a:pt x="1416898" y="807927"/>
                    </a:cubicBezTo>
                    <a:lnTo>
                      <a:pt x="0" y="807927"/>
                    </a:lnTo>
                    <a:lnTo>
                      <a:pt x="34869" y="809307"/>
                    </a:lnTo>
                    <a:cubicBezTo>
                      <a:pt x="496646" y="849708"/>
                      <a:pt x="943011" y="1066270"/>
                      <a:pt x="1264511" y="1449418"/>
                    </a:cubicBezTo>
                    <a:cubicBezTo>
                      <a:pt x="1586011" y="1832567"/>
                      <a:pt x="1721772" y="2309756"/>
                      <a:pt x="1681372" y="2771533"/>
                    </a:cubicBezTo>
                    <a:lnTo>
                      <a:pt x="1676673" y="2806131"/>
                    </a:lnTo>
                    <a:close/>
                  </a:path>
                </a:pathLst>
              </a:custGeom>
              <a:grpFill/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US"/>
              </a:p>
            </p:txBody>
          </p:sp>
        </p:grp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FF18101C-4247-BEAD-2AC6-FDB7F7657E9F}"/>
                </a:ext>
              </a:extLst>
            </p:cNvPr>
            <p:cNvSpPr/>
            <p:nvPr/>
          </p:nvSpPr>
          <p:spPr>
            <a:xfrm>
              <a:off x="4253812" y="9782688"/>
              <a:ext cx="588412" cy="58841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dist="635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b="1" dirty="0">
                <a:solidFill>
                  <a:schemeClr val="tx2"/>
                </a:solidFill>
                <a:latin typeface="+mj-lt"/>
              </a:endParaRPr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63601FEA-95D0-9029-63BB-8C6F78BE55BA}"/>
                </a:ext>
              </a:extLst>
            </p:cNvPr>
            <p:cNvSpPr/>
            <p:nvPr/>
          </p:nvSpPr>
          <p:spPr>
            <a:xfrm>
              <a:off x="3039710" y="4831309"/>
              <a:ext cx="3016617" cy="301661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254000" dist="254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</p:grpSp>
      <p:sp>
        <p:nvSpPr>
          <p:cNvPr id="124" name="!!MainTitle1">
            <a:extLst>
              <a:ext uri="{FF2B5EF4-FFF2-40B4-BE49-F238E27FC236}">
                <a16:creationId xmlns:a16="http://schemas.microsoft.com/office/drawing/2014/main" id="{317CE5CB-3D83-2B85-7652-56ABB48FAE50}"/>
              </a:ext>
            </a:extLst>
          </p:cNvPr>
          <p:cNvSpPr txBox="1"/>
          <p:nvPr/>
        </p:nvSpPr>
        <p:spPr>
          <a:xfrm>
            <a:off x="7392452" y="1037172"/>
            <a:ext cx="959910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Balloon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5" name="Textbox 200">
            <a:extLst>
              <a:ext uri="{FF2B5EF4-FFF2-40B4-BE49-F238E27FC236}">
                <a16:creationId xmlns:a16="http://schemas.microsoft.com/office/drawing/2014/main" id="{28A5D044-55E5-B1DC-0A62-D9E70F77F2D3}"/>
              </a:ext>
            </a:extLst>
          </p:cNvPr>
          <p:cNvSpPr txBox="1"/>
          <p:nvPr/>
        </p:nvSpPr>
        <p:spPr>
          <a:xfrm flipH="1">
            <a:off x="4227726" y="981176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AE5828EA-8685-B749-404D-530C29E8F553}"/>
              </a:ext>
            </a:extLst>
          </p:cNvPr>
          <p:cNvGrpSpPr/>
          <p:nvPr/>
        </p:nvGrpSpPr>
        <p:grpSpPr>
          <a:xfrm>
            <a:off x="3620186" y="6148390"/>
            <a:ext cx="1855665" cy="1362936"/>
            <a:chOff x="4172017" y="11075973"/>
            <a:chExt cx="3497402" cy="1653243"/>
          </a:xfrm>
        </p:grpSpPr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E54110F0-C6B4-8D7B-58DE-1D6DAC251BD3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21502901-20FF-611E-FC0D-C88F66CF7BBB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0D7D7826-4E53-5E5D-9932-F87B899DAE1E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0" name="Freeform 30">
            <a:extLst>
              <a:ext uri="{FF2B5EF4-FFF2-40B4-BE49-F238E27FC236}">
                <a16:creationId xmlns:a16="http://schemas.microsoft.com/office/drawing/2014/main" id="{A3CDD478-77F4-9DC7-5088-A9400AD4C8EA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199933" y="5209071"/>
            <a:ext cx="695181" cy="697155"/>
          </a:xfrm>
          <a:custGeom>
            <a:avLst/>
            <a:gdLst>
              <a:gd name="T0" fmla="*/ 2147483646 w 1746"/>
              <a:gd name="T1" fmla="*/ 2147483646 h 1746"/>
              <a:gd name="T2" fmla="*/ 2147483646 w 1746"/>
              <a:gd name="T3" fmla="*/ 2147483646 h 1746"/>
              <a:gd name="T4" fmla="*/ 2147483646 w 1746"/>
              <a:gd name="T5" fmla="*/ 2147483646 h 1746"/>
              <a:gd name="T6" fmla="*/ 2147483646 w 1746"/>
              <a:gd name="T7" fmla="*/ 2147483646 h 1746"/>
              <a:gd name="T8" fmla="*/ 2147483646 w 1746"/>
              <a:gd name="T9" fmla="*/ 2147483646 h 1746"/>
              <a:gd name="T10" fmla="*/ 2147483646 w 1746"/>
              <a:gd name="T11" fmla="*/ 2147483646 h 1746"/>
              <a:gd name="T12" fmla="*/ 2147483646 w 1746"/>
              <a:gd name="T13" fmla="*/ 2147483646 h 1746"/>
              <a:gd name="T14" fmla="*/ 2147483646 w 1746"/>
              <a:gd name="T15" fmla="*/ 2147483646 h 1746"/>
              <a:gd name="T16" fmla="*/ 2147483646 w 1746"/>
              <a:gd name="T17" fmla="*/ 0 h 1746"/>
              <a:gd name="T18" fmla="*/ 2147483646 w 1746"/>
              <a:gd name="T19" fmla="*/ 0 h 1746"/>
              <a:gd name="T20" fmla="*/ 2147483646 w 1746"/>
              <a:gd name="T21" fmla="*/ 2147483646 h 1746"/>
              <a:gd name="T22" fmla="*/ 2147483646 w 1746"/>
              <a:gd name="T23" fmla="*/ 2147483646 h 1746"/>
              <a:gd name="T24" fmla="*/ 2147483646 w 1746"/>
              <a:gd name="T25" fmla="*/ 2147483646 h 1746"/>
              <a:gd name="T26" fmla="*/ 2147483646 w 1746"/>
              <a:gd name="T27" fmla="*/ 0 h 1746"/>
              <a:gd name="T28" fmla="*/ 2147483646 w 1746"/>
              <a:gd name="T29" fmla="*/ 0 h 1746"/>
              <a:gd name="T30" fmla="*/ 2147483646 w 1746"/>
              <a:gd name="T31" fmla="*/ 0 h 1746"/>
              <a:gd name="T32" fmla="*/ 2147483646 w 1746"/>
              <a:gd name="T33" fmla="*/ 2147483646 h 1746"/>
              <a:gd name="T34" fmla="*/ 2147483646 w 1746"/>
              <a:gd name="T35" fmla="*/ 2147483646 h 1746"/>
              <a:gd name="T36" fmla="*/ 0 w 1746"/>
              <a:gd name="T37" fmla="*/ 2147483646 h 1746"/>
              <a:gd name="T38" fmla="*/ 2147483646 w 1746"/>
              <a:gd name="T39" fmla="*/ 0 h 1746"/>
              <a:gd name="T40" fmla="*/ 2147483646 w 1746"/>
              <a:gd name="T41" fmla="*/ 2147483646 h 1746"/>
              <a:gd name="T42" fmla="*/ 2147483646 w 1746"/>
              <a:gd name="T43" fmla="*/ 2147483646 h 1746"/>
              <a:gd name="T44" fmla="*/ 2147483646 w 1746"/>
              <a:gd name="T45" fmla="*/ 2147483646 h 1746"/>
              <a:gd name="T46" fmla="*/ 2147483646 w 1746"/>
              <a:gd name="T47" fmla="*/ 2147483646 h 1746"/>
              <a:gd name="T48" fmla="*/ 2147483646 w 1746"/>
              <a:gd name="T49" fmla="*/ 2147483646 h 1746"/>
              <a:gd name="T50" fmla="*/ 2147483646 w 1746"/>
              <a:gd name="T51" fmla="*/ 2147483646 h 1746"/>
              <a:gd name="T52" fmla="*/ 2147483646 w 1746"/>
              <a:gd name="T53" fmla="*/ 2147483646 h 1746"/>
              <a:gd name="T54" fmla="*/ 2147483646 w 1746"/>
              <a:gd name="T55" fmla="*/ 2147483646 h 1746"/>
              <a:gd name="T56" fmla="*/ 2147483646 w 1746"/>
              <a:gd name="T57" fmla="*/ 2147483646 h 1746"/>
              <a:gd name="T58" fmla="*/ 2147483646 w 1746"/>
              <a:gd name="T59" fmla="*/ 2147483646 h 1746"/>
              <a:gd name="T60" fmla="*/ 2147483646 w 1746"/>
              <a:gd name="T61" fmla="*/ 2147483646 h 1746"/>
              <a:gd name="T62" fmla="*/ 2147483646 w 1746"/>
              <a:gd name="T63" fmla="*/ 2147483646 h 174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</a:gdLst>
            <a:ahLst/>
            <a:cxnLst>
              <a:cxn ang="T64">
                <a:pos x="T0" y="T1"/>
              </a:cxn>
              <a:cxn ang="T65">
                <a:pos x="T2" y="T3"/>
              </a:cxn>
              <a:cxn ang="T66">
                <a:pos x="T4" y="T5"/>
              </a:cxn>
              <a:cxn ang="T67">
                <a:pos x="T6" y="T7"/>
              </a:cxn>
              <a:cxn ang="T68">
                <a:pos x="T8" y="T9"/>
              </a:cxn>
              <a:cxn ang="T69">
                <a:pos x="T10" y="T11"/>
              </a:cxn>
              <a:cxn ang="T70">
                <a:pos x="T12" y="T13"/>
              </a:cxn>
              <a:cxn ang="T71">
                <a:pos x="T14" y="T15"/>
              </a:cxn>
              <a:cxn ang="T72">
                <a:pos x="T16" y="T17"/>
              </a:cxn>
              <a:cxn ang="T73">
                <a:pos x="T18" y="T19"/>
              </a:cxn>
              <a:cxn ang="T74">
                <a:pos x="T20" y="T21"/>
              </a:cxn>
              <a:cxn ang="T75">
                <a:pos x="T22" y="T23"/>
              </a:cxn>
              <a:cxn ang="T76">
                <a:pos x="T24" y="T25"/>
              </a:cxn>
              <a:cxn ang="T77">
                <a:pos x="T26" y="T27"/>
              </a:cxn>
              <a:cxn ang="T78">
                <a:pos x="T28" y="T29"/>
              </a:cxn>
              <a:cxn ang="T79">
                <a:pos x="T30" y="T31"/>
              </a:cxn>
              <a:cxn ang="T80">
                <a:pos x="T32" y="T33"/>
              </a:cxn>
              <a:cxn ang="T81">
                <a:pos x="T34" y="T35"/>
              </a:cxn>
              <a:cxn ang="T82">
                <a:pos x="T36" y="T37"/>
              </a:cxn>
              <a:cxn ang="T83">
                <a:pos x="T38" y="T39"/>
              </a:cxn>
              <a:cxn ang="T84">
                <a:pos x="T40" y="T41"/>
              </a:cxn>
              <a:cxn ang="T85">
                <a:pos x="T42" y="T43"/>
              </a:cxn>
              <a:cxn ang="T86">
                <a:pos x="T44" y="T45"/>
              </a:cxn>
              <a:cxn ang="T87">
                <a:pos x="T46" y="T47"/>
              </a:cxn>
              <a:cxn ang="T88">
                <a:pos x="T48" y="T49"/>
              </a:cxn>
              <a:cxn ang="T89">
                <a:pos x="T50" y="T51"/>
              </a:cxn>
              <a:cxn ang="T90">
                <a:pos x="T52" y="T53"/>
              </a:cxn>
              <a:cxn ang="T91">
                <a:pos x="T54" y="T55"/>
              </a:cxn>
              <a:cxn ang="T92">
                <a:pos x="T56" y="T57"/>
              </a:cxn>
              <a:cxn ang="T93">
                <a:pos x="T58" y="T59"/>
              </a:cxn>
              <a:cxn ang="T94">
                <a:pos x="T60" y="T61"/>
              </a:cxn>
              <a:cxn ang="T95">
                <a:pos x="T62" y="T63"/>
              </a:cxn>
            </a:cxnLst>
            <a:rect l="0" t="0" r="r" b="b"/>
            <a:pathLst>
              <a:path w="1746" h="1746">
                <a:moveTo>
                  <a:pt x="745" y="1107"/>
                </a:moveTo>
                <a:lnTo>
                  <a:pt x="745" y="1107"/>
                </a:lnTo>
                <a:cubicBezTo>
                  <a:pt x="554" y="915"/>
                  <a:pt x="554" y="915"/>
                  <a:pt x="554" y="915"/>
                </a:cubicBezTo>
                <a:cubicBezTo>
                  <a:pt x="468" y="1000"/>
                  <a:pt x="468" y="1000"/>
                  <a:pt x="468" y="1000"/>
                </a:cubicBezTo>
                <a:cubicBezTo>
                  <a:pt x="745" y="1277"/>
                  <a:pt x="745" y="1277"/>
                  <a:pt x="745" y="1277"/>
                </a:cubicBezTo>
                <a:cubicBezTo>
                  <a:pt x="1277" y="766"/>
                  <a:pt x="1277" y="766"/>
                  <a:pt x="1277" y="766"/>
                </a:cubicBezTo>
                <a:cubicBezTo>
                  <a:pt x="1171" y="660"/>
                  <a:pt x="1171" y="660"/>
                  <a:pt x="1171" y="660"/>
                </a:cubicBezTo>
                <a:lnTo>
                  <a:pt x="745" y="1107"/>
                </a:lnTo>
                <a:close/>
                <a:moveTo>
                  <a:pt x="1341" y="0"/>
                </a:moveTo>
                <a:lnTo>
                  <a:pt x="1341" y="0"/>
                </a:lnTo>
                <a:cubicBezTo>
                  <a:pt x="1745" y="319"/>
                  <a:pt x="1745" y="319"/>
                  <a:pt x="1745" y="319"/>
                </a:cubicBezTo>
                <a:cubicBezTo>
                  <a:pt x="1617" y="468"/>
                  <a:pt x="1617" y="468"/>
                  <a:pt x="1617" y="468"/>
                </a:cubicBezTo>
                <a:cubicBezTo>
                  <a:pt x="1235" y="127"/>
                  <a:pt x="1235" y="127"/>
                  <a:pt x="1235" y="127"/>
                </a:cubicBezTo>
                <a:lnTo>
                  <a:pt x="1341" y="0"/>
                </a:lnTo>
                <a:close/>
                <a:moveTo>
                  <a:pt x="404" y="0"/>
                </a:moveTo>
                <a:lnTo>
                  <a:pt x="404" y="0"/>
                </a:lnTo>
                <a:cubicBezTo>
                  <a:pt x="511" y="127"/>
                  <a:pt x="511" y="127"/>
                  <a:pt x="511" y="127"/>
                </a:cubicBezTo>
                <a:cubicBezTo>
                  <a:pt x="128" y="468"/>
                  <a:pt x="128" y="468"/>
                  <a:pt x="128" y="468"/>
                </a:cubicBezTo>
                <a:cubicBezTo>
                  <a:pt x="0" y="319"/>
                  <a:pt x="0" y="319"/>
                  <a:pt x="0" y="319"/>
                </a:cubicBezTo>
                <a:lnTo>
                  <a:pt x="404" y="0"/>
                </a:lnTo>
                <a:close/>
                <a:moveTo>
                  <a:pt x="873" y="191"/>
                </a:moveTo>
                <a:lnTo>
                  <a:pt x="873" y="191"/>
                </a:lnTo>
                <a:cubicBezTo>
                  <a:pt x="447" y="191"/>
                  <a:pt x="85" y="532"/>
                  <a:pt x="85" y="957"/>
                </a:cubicBezTo>
                <a:cubicBezTo>
                  <a:pt x="85" y="1404"/>
                  <a:pt x="447" y="1745"/>
                  <a:pt x="873" y="1745"/>
                </a:cubicBezTo>
                <a:cubicBezTo>
                  <a:pt x="1299" y="1745"/>
                  <a:pt x="1660" y="1404"/>
                  <a:pt x="1660" y="957"/>
                </a:cubicBezTo>
                <a:cubicBezTo>
                  <a:pt x="1660" y="532"/>
                  <a:pt x="1299" y="191"/>
                  <a:pt x="873" y="191"/>
                </a:cubicBezTo>
                <a:close/>
                <a:moveTo>
                  <a:pt x="873" y="1575"/>
                </a:moveTo>
                <a:lnTo>
                  <a:pt x="873" y="1575"/>
                </a:lnTo>
                <a:cubicBezTo>
                  <a:pt x="532" y="1575"/>
                  <a:pt x="255" y="1298"/>
                  <a:pt x="255" y="957"/>
                </a:cubicBezTo>
                <a:cubicBezTo>
                  <a:pt x="255" y="638"/>
                  <a:pt x="532" y="362"/>
                  <a:pt x="873" y="362"/>
                </a:cubicBezTo>
                <a:cubicBezTo>
                  <a:pt x="1214" y="362"/>
                  <a:pt x="1490" y="638"/>
                  <a:pt x="1490" y="957"/>
                </a:cubicBezTo>
                <a:cubicBezTo>
                  <a:pt x="1490" y="1298"/>
                  <a:pt x="1214" y="1575"/>
                  <a:pt x="873" y="1575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5616DCCC-8658-209D-CEDE-A55AC6A0D07F}"/>
              </a:ext>
            </a:extLst>
          </p:cNvPr>
          <p:cNvSpPr/>
          <p:nvPr/>
        </p:nvSpPr>
        <p:spPr>
          <a:xfrm>
            <a:off x="3619197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2" name="Textbox 200">
            <a:extLst>
              <a:ext uri="{FF2B5EF4-FFF2-40B4-BE49-F238E27FC236}">
                <a16:creationId xmlns:a16="http://schemas.microsoft.com/office/drawing/2014/main" id="{126956EE-73F4-206C-57EB-2846027C9BB2}"/>
              </a:ext>
            </a:extLst>
          </p:cNvPr>
          <p:cNvSpPr txBox="1"/>
          <p:nvPr/>
        </p:nvSpPr>
        <p:spPr>
          <a:xfrm flipH="1">
            <a:off x="6786845" y="5769986"/>
            <a:ext cx="639594" cy="527973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956A3D36-2B54-576B-68CE-765C7C130DF2}"/>
              </a:ext>
            </a:extLst>
          </p:cNvPr>
          <p:cNvGrpSpPr/>
          <p:nvPr/>
        </p:nvGrpSpPr>
        <p:grpSpPr>
          <a:xfrm>
            <a:off x="6178315" y="9570251"/>
            <a:ext cx="1855665" cy="1362936"/>
            <a:chOff x="4172017" y="11075973"/>
            <a:chExt cx="3497402" cy="1653243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A7DD291C-59F8-A233-3E24-575070DE1CB5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26B1B0A6-4110-140F-F41E-A8DDB9B47F54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DF978341-2119-9305-2946-86086D85F840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7" name="Oval 136">
            <a:extLst>
              <a:ext uri="{FF2B5EF4-FFF2-40B4-BE49-F238E27FC236}">
                <a16:creationId xmlns:a16="http://schemas.microsoft.com/office/drawing/2014/main" id="{5ED0DE85-A735-D922-2919-FB8A0153BFDA}"/>
              </a:ext>
            </a:extLst>
          </p:cNvPr>
          <p:cNvSpPr/>
          <p:nvPr/>
        </p:nvSpPr>
        <p:spPr>
          <a:xfrm>
            <a:off x="4336368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38" name="Textbox 200">
            <a:extLst>
              <a:ext uri="{FF2B5EF4-FFF2-40B4-BE49-F238E27FC236}">
                <a16:creationId xmlns:a16="http://schemas.microsoft.com/office/drawing/2014/main" id="{00C3B25F-CD38-5939-2842-D2BEAFF349A7}"/>
              </a:ext>
            </a:extLst>
          </p:cNvPr>
          <p:cNvSpPr txBox="1"/>
          <p:nvPr/>
        </p:nvSpPr>
        <p:spPr>
          <a:xfrm flipH="1">
            <a:off x="9323699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FAC626B3-6A80-0308-500E-76745D56133C}"/>
              </a:ext>
            </a:extLst>
          </p:cNvPr>
          <p:cNvGrpSpPr/>
          <p:nvPr/>
        </p:nvGrpSpPr>
        <p:grpSpPr>
          <a:xfrm>
            <a:off x="8716159" y="6148390"/>
            <a:ext cx="1855665" cy="1362936"/>
            <a:chOff x="4172017" y="11075973"/>
            <a:chExt cx="3497402" cy="1653243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AC64AD35-3A8A-18BC-A4AB-9E91F92F30EF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2DE9874B-D8E8-26D0-70F4-4EE5EF998B96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71C7F754-0983-4498-C9F1-EDE4532967C0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3" name="Oval 142">
            <a:extLst>
              <a:ext uri="{FF2B5EF4-FFF2-40B4-BE49-F238E27FC236}">
                <a16:creationId xmlns:a16="http://schemas.microsoft.com/office/drawing/2014/main" id="{E56A09B9-67D7-4AA1-2785-970EEC1BEA2B}"/>
              </a:ext>
            </a:extLst>
          </p:cNvPr>
          <p:cNvSpPr/>
          <p:nvPr/>
        </p:nvSpPr>
        <p:spPr>
          <a:xfrm>
            <a:off x="8715170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44" name="Textbox 200">
            <a:extLst>
              <a:ext uri="{FF2B5EF4-FFF2-40B4-BE49-F238E27FC236}">
                <a16:creationId xmlns:a16="http://schemas.microsoft.com/office/drawing/2014/main" id="{4FC643DE-9E0A-CD62-2610-C555674A3401}"/>
              </a:ext>
            </a:extLst>
          </p:cNvPr>
          <p:cNvSpPr txBox="1"/>
          <p:nvPr/>
        </p:nvSpPr>
        <p:spPr>
          <a:xfrm flipH="1">
            <a:off x="11882819" y="576643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04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4FF9D9ED-93EB-5DE8-34A3-3D80D1110F36}"/>
              </a:ext>
            </a:extLst>
          </p:cNvPr>
          <p:cNvGrpSpPr/>
          <p:nvPr/>
        </p:nvGrpSpPr>
        <p:grpSpPr>
          <a:xfrm>
            <a:off x="11274288" y="9570251"/>
            <a:ext cx="1855665" cy="1362936"/>
            <a:chOff x="4172017" y="11075973"/>
            <a:chExt cx="3497402" cy="1653243"/>
          </a:xfrm>
        </p:grpSpPr>
        <p:sp>
          <p:nvSpPr>
            <p:cNvPr id="146" name="Textbox 200">
              <a:extLst>
                <a:ext uri="{FF2B5EF4-FFF2-40B4-BE49-F238E27FC236}">
                  <a16:creationId xmlns:a16="http://schemas.microsoft.com/office/drawing/2014/main" id="{844A04A2-AB22-BF6B-89BF-E095F2A4DDB5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53596BB8-05FE-4CDC-E970-07DF4EE60796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2F4292F2-3C55-5659-4CAA-BEEDE71355FA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9" name="Oval 148">
            <a:extLst>
              <a:ext uri="{FF2B5EF4-FFF2-40B4-BE49-F238E27FC236}">
                <a16:creationId xmlns:a16="http://schemas.microsoft.com/office/drawing/2014/main" id="{2F5B485C-0E25-6CFD-6611-05C25380BC3D}"/>
              </a:ext>
            </a:extLst>
          </p:cNvPr>
          <p:cNvSpPr/>
          <p:nvPr/>
        </p:nvSpPr>
        <p:spPr>
          <a:xfrm>
            <a:off x="9432341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50" name="Textbox 200">
            <a:extLst>
              <a:ext uri="{FF2B5EF4-FFF2-40B4-BE49-F238E27FC236}">
                <a16:creationId xmlns:a16="http://schemas.microsoft.com/office/drawing/2014/main" id="{8D665DA1-8248-EB2D-F862-287556BC320B}"/>
              </a:ext>
            </a:extLst>
          </p:cNvPr>
          <p:cNvSpPr txBox="1"/>
          <p:nvPr/>
        </p:nvSpPr>
        <p:spPr>
          <a:xfrm flipH="1">
            <a:off x="14419674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05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BC14C8B1-E680-8798-0D72-2BE599444144}"/>
              </a:ext>
            </a:extLst>
          </p:cNvPr>
          <p:cNvGrpSpPr/>
          <p:nvPr/>
        </p:nvGrpSpPr>
        <p:grpSpPr>
          <a:xfrm>
            <a:off x="13812133" y="6148390"/>
            <a:ext cx="1855665" cy="1362936"/>
            <a:chOff x="4172017" y="11075973"/>
            <a:chExt cx="3497402" cy="1653243"/>
          </a:xfrm>
        </p:grpSpPr>
        <p:sp>
          <p:nvSpPr>
            <p:cNvPr id="152" name="Textbox 200">
              <a:extLst>
                <a:ext uri="{FF2B5EF4-FFF2-40B4-BE49-F238E27FC236}">
                  <a16:creationId xmlns:a16="http://schemas.microsoft.com/office/drawing/2014/main" id="{7AE8CB3D-D02B-A8D7-3A44-AB7CF2A84C45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B0DE6E5E-0385-B453-C0B2-795CA70F161C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4" name="Textbox 200">
              <a:extLst>
                <a:ext uri="{FF2B5EF4-FFF2-40B4-BE49-F238E27FC236}">
                  <a16:creationId xmlns:a16="http://schemas.microsoft.com/office/drawing/2014/main" id="{136738ED-EFD0-AF01-767D-7EB52752DDB9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55" name="Oval 154">
            <a:extLst>
              <a:ext uri="{FF2B5EF4-FFF2-40B4-BE49-F238E27FC236}">
                <a16:creationId xmlns:a16="http://schemas.microsoft.com/office/drawing/2014/main" id="{B5354149-6751-A19E-D151-F764189DABFB}"/>
              </a:ext>
            </a:extLst>
          </p:cNvPr>
          <p:cNvSpPr/>
          <p:nvPr/>
        </p:nvSpPr>
        <p:spPr>
          <a:xfrm>
            <a:off x="13811144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56" name="Textbox 200">
            <a:extLst>
              <a:ext uri="{FF2B5EF4-FFF2-40B4-BE49-F238E27FC236}">
                <a16:creationId xmlns:a16="http://schemas.microsoft.com/office/drawing/2014/main" id="{A6A11B8D-5663-AF3C-0AEF-40A8C721DA9A}"/>
              </a:ext>
            </a:extLst>
          </p:cNvPr>
          <p:cNvSpPr txBox="1"/>
          <p:nvPr/>
        </p:nvSpPr>
        <p:spPr>
          <a:xfrm flipH="1">
            <a:off x="16978793" y="5766431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06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57" name="Group 156">
            <a:extLst>
              <a:ext uri="{FF2B5EF4-FFF2-40B4-BE49-F238E27FC236}">
                <a16:creationId xmlns:a16="http://schemas.microsoft.com/office/drawing/2014/main" id="{4104E1CF-DECC-D268-C251-0816C89F80D9}"/>
              </a:ext>
            </a:extLst>
          </p:cNvPr>
          <p:cNvGrpSpPr/>
          <p:nvPr/>
        </p:nvGrpSpPr>
        <p:grpSpPr>
          <a:xfrm>
            <a:off x="16370263" y="9570251"/>
            <a:ext cx="1855665" cy="1362936"/>
            <a:chOff x="4172017" y="11075973"/>
            <a:chExt cx="3497402" cy="1653243"/>
          </a:xfrm>
        </p:grpSpPr>
        <p:sp>
          <p:nvSpPr>
            <p:cNvPr id="158" name="Textbox 200">
              <a:extLst>
                <a:ext uri="{FF2B5EF4-FFF2-40B4-BE49-F238E27FC236}">
                  <a16:creationId xmlns:a16="http://schemas.microsoft.com/office/drawing/2014/main" id="{8A73914E-7C6F-5829-21E7-7154F25FBAAA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8E41496E-30D7-A7AF-6F96-A40142048E25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A65DB787-E4FD-E4E8-8E0B-5F083FE7E535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61" name="Oval 160">
            <a:extLst>
              <a:ext uri="{FF2B5EF4-FFF2-40B4-BE49-F238E27FC236}">
                <a16:creationId xmlns:a16="http://schemas.microsoft.com/office/drawing/2014/main" id="{EB9CE02E-39CF-564C-BC05-8926E75A53F8}"/>
              </a:ext>
            </a:extLst>
          </p:cNvPr>
          <p:cNvSpPr/>
          <p:nvPr/>
        </p:nvSpPr>
        <p:spPr>
          <a:xfrm>
            <a:off x="14528316" y="11714745"/>
            <a:ext cx="5519319" cy="1121666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sp>
        <p:nvSpPr>
          <p:cNvPr id="162" name="Textbox 200">
            <a:extLst>
              <a:ext uri="{FF2B5EF4-FFF2-40B4-BE49-F238E27FC236}">
                <a16:creationId xmlns:a16="http://schemas.microsoft.com/office/drawing/2014/main" id="{FF123717-9624-C59A-E475-2BCD79E99578}"/>
              </a:ext>
            </a:extLst>
          </p:cNvPr>
          <p:cNvSpPr txBox="1"/>
          <p:nvPr/>
        </p:nvSpPr>
        <p:spPr>
          <a:xfrm flipH="1">
            <a:off x="19515646" y="9808210"/>
            <a:ext cx="639594" cy="535084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000" dirty="0">
                <a:solidFill>
                  <a:schemeClr val="tx2"/>
                </a:solidFill>
                <a:latin typeface="+mj-lt"/>
              </a:rPr>
              <a:t>07</a:t>
            </a:r>
            <a:endParaRPr kumimoji="0" lang="en-US" sz="30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63" name="Group 162">
            <a:extLst>
              <a:ext uri="{FF2B5EF4-FFF2-40B4-BE49-F238E27FC236}">
                <a16:creationId xmlns:a16="http://schemas.microsoft.com/office/drawing/2014/main" id="{796B5C50-3B86-4EEC-12CC-641D1F2630F5}"/>
              </a:ext>
            </a:extLst>
          </p:cNvPr>
          <p:cNvGrpSpPr/>
          <p:nvPr/>
        </p:nvGrpSpPr>
        <p:grpSpPr>
          <a:xfrm>
            <a:off x="18908106" y="6148390"/>
            <a:ext cx="1855665" cy="1362936"/>
            <a:chOff x="4172017" y="11075973"/>
            <a:chExt cx="3497402" cy="1653243"/>
          </a:xfrm>
        </p:grpSpPr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F488DCD5-B589-1362-B242-BC520995F731}"/>
                </a:ext>
              </a:extLst>
            </p:cNvPr>
            <p:cNvSpPr txBox="1"/>
            <p:nvPr/>
          </p:nvSpPr>
          <p:spPr>
            <a:xfrm flipH="1">
              <a:off x="4172017" y="11075973"/>
              <a:ext cx="3497401" cy="5336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D77A3BAD-0411-DE8A-AE0A-0AF720919F76}"/>
                </a:ext>
              </a:extLst>
            </p:cNvPr>
            <p:cNvSpPr txBox="1"/>
            <p:nvPr/>
          </p:nvSpPr>
          <p:spPr>
            <a:xfrm flipH="1">
              <a:off x="4172017" y="11520877"/>
              <a:ext cx="3497401" cy="4269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4BD51DF4-7719-46DC-91A4-00D19216DFF7}"/>
                </a:ext>
              </a:extLst>
            </p:cNvPr>
            <p:cNvSpPr txBox="1"/>
            <p:nvPr/>
          </p:nvSpPr>
          <p:spPr>
            <a:xfrm flipH="1">
              <a:off x="4172017" y="11982046"/>
              <a:ext cx="3497402" cy="74717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ctr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</a:t>
              </a:r>
              <a:endPara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67" name="Oval 166">
            <a:extLst>
              <a:ext uri="{FF2B5EF4-FFF2-40B4-BE49-F238E27FC236}">
                <a16:creationId xmlns:a16="http://schemas.microsoft.com/office/drawing/2014/main" id="{F84BE2E7-F3A2-FB29-D01F-4CBBD37F7EBD}"/>
              </a:ext>
            </a:extLst>
          </p:cNvPr>
          <p:cNvSpPr/>
          <p:nvPr/>
        </p:nvSpPr>
        <p:spPr>
          <a:xfrm>
            <a:off x="18907117" y="10618478"/>
            <a:ext cx="1856652" cy="377319"/>
          </a:xfrm>
          <a:prstGeom prst="ellipse">
            <a:avLst/>
          </a:prstGeom>
          <a:gradFill flip="none" rotWithShape="1">
            <a:gsLst>
              <a:gs pos="100000">
                <a:schemeClr val="bg2">
                  <a:alpha val="0"/>
                </a:schemeClr>
              </a:gs>
              <a:gs pos="0">
                <a:schemeClr val="tx2">
                  <a:alpha val="40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  <a:ea typeface="+mn-ea"/>
              <a:cs typeface="+mn-cs"/>
            </a:endParaRPr>
          </a:p>
        </p:txBody>
      </p:sp>
      <p:grpSp>
        <p:nvGrpSpPr>
          <p:cNvPr id="168" name="Group 3">
            <a:extLst>
              <a:ext uri="{FF2B5EF4-FFF2-40B4-BE49-F238E27FC236}">
                <a16:creationId xmlns:a16="http://schemas.microsoft.com/office/drawing/2014/main" id="{C3192926-0985-AD6E-C55C-6F6AAE3F70B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734357" y="8704049"/>
            <a:ext cx="743581" cy="653798"/>
            <a:chOff x="13170382" y="2534875"/>
            <a:chExt cx="511807" cy="450613"/>
          </a:xfrm>
          <a:solidFill>
            <a:schemeClr val="tx2"/>
          </a:solidFill>
        </p:grpSpPr>
        <p:sp>
          <p:nvSpPr>
            <p:cNvPr id="169" name="Freeform 21">
              <a:extLst>
                <a:ext uri="{FF2B5EF4-FFF2-40B4-BE49-F238E27FC236}">
                  <a16:creationId xmlns:a16="http://schemas.microsoft.com/office/drawing/2014/main" id="{223BF880-5635-A419-1111-CA27F4E6B5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398470" y="2872835"/>
              <a:ext cx="283719" cy="111262"/>
            </a:xfrm>
            <a:custGeom>
              <a:avLst/>
              <a:gdLst>
                <a:gd name="T0" fmla="*/ 110842 w 901"/>
                <a:gd name="T1" fmla="*/ 0 h 352"/>
                <a:gd name="T2" fmla="*/ 0 w 901"/>
                <a:gd name="T3" fmla="*/ 110946 h 352"/>
                <a:gd name="T4" fmla="*/ 283404 w 901"/>
                <a:gd name="T5" fmla="*/ 110946 h 352"/>
                <a:gd name="T6" fmla="*/ 283404 w 901"/>
                <a:gd name="T7" fmla="*/ 0 h 352"/>
                <a:gd name="T8" fmla="*/ 110842 w 901"/>
                <a:gd name="T9" fmla="*/ 0 h 35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901" h="352">
                  <a:moveTo>
                    <a:pt x="352" y="0"/>
                  </a:moveTo>
                  <a:lnTo>
                    <a:pt x="0" y="351"/>
                  </a:lnTo>
                  <a:lnTo>
                    <a:pt x="900" y="351"/>
                  </a:lnTo>
                  <a:lnTo>
                    <a:pt x="900" y="0"/>
                  </a:lnTo>
                  <a:lnTo>
                    <a:pt x="35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0" name="Freeform 22">
              <a:extLst>
                <a:ext uri="{FF2B5EF4-FFF2-40B4-BE49-F238E27FC236}">
                  <a16:creationId xmlns:a16="http://schemas.microsoft.com/office/drawing/2014/main" id="{A6953B9B-EB51-241F-7495-74356747DA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170382" y="2625277"/>
              <a:ext cx="360212" cy="360211"/>
            </a:xfrm>
            <a:custGeom>
              <a:avLst/>
              <a:gdLst>
                <a:gd name="T0" fmla="*/ 256347 w 1141"/>
                <a:gd name="T1" fmla="*/ 0 h 1141"/>
                <a:gd name="T2" fmla="*/ 0 w 1141"/>
                <a:gd name="T3" fmla="*/ 256031 h 1141"/>
                <a:gd name="T4" fmla="*/ 0 w 1141"/>
                <a:gd name="T5" fmla="*/ 359895 h 1141"/>
                <a:gd name="T6" fmla="*/ 110810 w 1141"/>
                <a:gd name="T7" fmla="*/ 359895 h 1141"/>
                <a:gd name="T8" fmla="*/ 359896 w 1141"/>
                <a:gd name="T9" fmla="*/ 103549 h 1141"/>
                <a:gd name="T10" fmla="*/ 256347 w 1141"/>
                <a:gd name="T11" fmla="*/ 0 h 1141"/>
                <a:gd name="T12" fmla="*/ 83029 w 1141"/>
                <a:gd name="T13" fmla="*/ 304648 h 1141"/>
                <a:gd name="T14" fmla="*/ 55247 w 1141"/>
                <a:gd name="T15" fmla="*/ 304648 h 1141"/>
                <a:gd name="T16" fmla="*/ 55247 w 1141"/>
                <a:gd name="T17" fmla="*/ 276867 h 1141"/>
                <a:gd name="T18" fmla="*/ 256347 w 1141"/>
                <a:gd name="T19" fmla="*/ 83028 h 1141"/>
                <a:gd name="T20" fmla="*/ 283813 w 1141"/>
                <a:gd name="T21" fmla="*/ 103549 h 1141"/>
                <a:gd name="T22" fmla="*/ 83029 w 1141"/>
                <a:gd name="T23" fmla="*/ 304648 h 114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141" h="1141">
                  <a:moveTo>
                    <a:pt x="812" y="0"/>
                  </a:moveTo>
                  <a:lnTo>
                    <a:pt x="0" y="811"/>
                  </a:lnTo>
                  <a:lnTo>
                    <a:pt x="0" y="1140"/>
                  </a:lnTo>
                  <a:lnTo>
                    <a:pt x="351" y="1140"/>
                  </a:lnTo>
                  <a:lnTo>
                    <a:pt x="1140" y="328"/>
                  </a:lnTo>
                  <a:lnTo>
                    <a:pt x="812" y="0"/>
                  </a:lnTo>
                  <a:close/>
                  <a:moveTo>
                    <a:pt x="263" y="965"/>
                  </a:moveTo>
                  <a:lnTo>
                    <a:pt x="175" y="965"/>
                  </a:lnTo>
                  <a:lnTo>
                    <a:pt x="175" y="877"/>
                  </a:lnTo>
                  <a:lnTo>
                    <a:pt x="812" y="263"/>
                  </a:lnTo>
                  <a:lnTo>
                    <a:pt x="899" y="328"/>
                  </a:lnTo>
                  <a:lnTo>
                    <a:pt x="263" y="965"/>
                  </a:ln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1" name="Freeform 23">
              <a:extLst>
                <a:ext uri="{FF2B5EF4-FFF2-40B4-BE49-F238E27FC236}">
                  <a16:creationId xmlns:a16="http://schemas.microsoft.com/office/drawing/2014/main" id="{15E16AEA-A3AE-CF3E-0355-663061962A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461055" y="2534875"/>
              <a:ext cx="166894" cy="166894"/>
            </a:xfrm>
            <a:custGeom>
              <a:avLst/>
              <a:gdLst>
                <a:gd name="T0" fmla="*/ 152354 w 528"/>
                <a:gd name="T1" fmla="*/ 118124 h 527"/>
                <a:gd name="T2" fmla="*/ 152354 w 528"/>
                <a:gd name="T3" fmla="*/ 118124 h 527"/>
                <a:gd name="T4" fmla="*/ 152354 w 528"/>
                <a:gd name="T5" fmla="*/ 76322 h 527"/>
                <a:gd name="T6" fmla="*/ 90085 w 528"/>
                <a:gd name="T7" fmla="*/ 6967 h 527"/>
                <a:gd name="T8" fmla="*/ 69223 w 528"/>
                <a:gd name="T9" fmla="*/ 0 h 527"/>
                <a:gd name="T10" fmla="*/ 48677 w 528"/>
                <a:gd name="T11" fmla="*/ 6967 h 527"/>
                <a:gd name="T12" fmla="*/ 0 w 528"/>
                <a:gd name="T13" fmla="*/ 62704 h 527"/>
                <a:gd name="T14" fmla="*/ 103993 w 528"/>
                <a:gd name="T15" fmla="*/ 166577 h 527"/>
                <a:gd name="T16" fmla="*/ 152354 w 528"/>
                <a:gd name="T17" fmla="*/ 118124 h 52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28" h="527">
                  <a:moveTo>
                    <a:pt x="482" y="373"/>
                  </a:moveTo>
                  <a:lnTo>
                    <a:pt x="482" y="373"/>
                  </a:lnTo>
                  <a:cubicBezTo>
                    <a:pt x="527" y="329"/>
                    <a:pt x="527" y="263"/>
                    <a:pt x="482" y="241"/>
                  </a:cubicBezTo>
                  <a:cubicBezTo>
                    <a:pt x="285" y="22"/>
                    <a:pt x="285" y="22"/>
                    <a:pt x="285" y="22"/>
                  </a:cubicBezTo>
                  <a:cubicBezTo>
                    <a:pt x="263" y="22"/>
                    <a:pt x="242" y="0"/>
                    <a:pt x="219" y="0"/>
                  </a:cubicBezTo>
                  <a:cubicBezTo>
                    <a:pt x="197" y="0"/>
                    <a:pt x="176" y="22"/>
                    <a:pt x="154" y="22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329" y="526"/>
                    <a:pt x="329" y="526"/>
                    <a:pt x="329" y="526"/>
                  </a:cubicBezTo>
                  <a:lnTo>
                    <a:pt x="482" y="37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72" name="Freeform 39">
            <a:extLst>
              <a:ext uri="{FF2B5EF4-FFF2-40B4-BE49-F238E27FC236}">
                <a16:creationId xmlns:a16="http://schemas.microsoft.com/office/drawing/2014/main" id="{29F4F20E-AC73-73B0-491C-2ADCB0D4C616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4467628" y="5231987"/>
            <a:ext cx="544675" cy="706546"/>
          </a:xfrm>
          <a:custGeom>
            <a:avLst/>
            <a:gdLst>
              <a:gd name="T0" fmla="*/ 394665 w 1251"/>
              <a:gd name="T1" fmla="*/ 0 h 1624"/>
              <a:gd name="T2" fmla="*/ 394665 w 1251"/>
              <a:gd name="T3" fmla="*/ 0 h 1624"/>
              <a:gd name="T4" fmla="*/ 394665 w 1251"/>
              <a:gd name="T5" fmla="*/ 62085 h 1624"/>
              <a:gd name="T6" fmla="*/ 0 w 1251"/>
              <a:gd name="T7" fmla="*/ 62085 h 1624"/>
              <a:gd name="T8" fmla="*/ 0 w 1251"/>
              <a:gd name="T9" fmla="*/ 0 h 1624"/>
              <a:gd name="T10" fmla="*/ 394665 w 1251"/>
              <a:gd name="T11" fmla="*/ 0 h 1624"/>
              <a:gd name="T12" fmla="*/ 200806 w 1251"/>
              <a:gd name="T13" fmla="*/ 117237 h 1624"/>
              <a:gd name="T14" fmla="*/ 200806 w 1251"/>
              <a:gd name="T15" fmla="*/ 117237 h 1624"/>
              <a:gd name="T16" fmla="*/ 0 w 1251"/>
              <a:gd name="T17" fmla="*/ 310740 h 1624"/>
              <a:gd name="T18" fmla="*/ 200806 w 1251"/>
              <a:gd name="T19" fmla="*/ 511492 h 1624"/>
              <a:gd name="T20" fmla="*/ 394665 w 1251"/>
              <a:gd name="T21" fmla="*/ 310740 h 1624"/>
              <a:gd name="T22" fmla="*/ 200806 w 1251"/>
              <a:gd name="T23" fmla="*/ 117237 h 1624"/>
              <a:gd name="T24" fmla="*/ 200806 w 1251"/>
              <a:gd name="T25" fmla="*/ 442158 h 1624"/>
              <a:gd name="T26" fmla="*/ 200806 w 1251"/>
              <a:gd name="T27" fmla="*/ 442158 h 1624"/>
              <a:gd name="T28" fmla="*/ 76091 w 1251"/>
              <a:gd name="T29" fmla="*/ 310740 h 1624"/>
              <a:gd name="T30" fmla="*/ 200806 w 1251"/>
              <a:gd name="T31" fmla="*/ 186570 h 1624"/>
              <a:gd name="T32" fmla="*/ 325520 w 1251"/>
              <a:gd name="T33" fmla="*/ 310740 h 1624"/>
              <a:gd name="T34" fmla="*/ 200806 w 1251"/>
              <a:gd name="T35" fmla="*/ 442158 h 1624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</a:gdLst>
            <a:ahLst/>
            <a:cxnLst>
              <a:cxn ang="T36">
                <a:pos x="T0" y="T1"/>
              </a:cxn>
              <a:cxn ang="T37">
                <a:pos x="T2" y="T3"/>
              </a:cxn>
              <a:cxn ang="T38">
                <a:pos x="T4" y="T5"/>
              </a:cxn>
              <a:cxn ang="T39">
                <a:pos x="T6" y="T7"/>
              </a:cxn>
              <a:cxn ang="T40">
                <a:pos x="T8" y="T9"/>
              </a:cxn>
              <a:cxn ang="T41">
                <a:pos x="T10" y="T11"/>
              </a:cxn>
              <a:cxn ang="T42">
                <a:pos x="T12" y="T13"/>
              </a:cxn>
              <a:cxn ang="T43">
                <a:pos x="T14" y="T15"/>
              </a:cxn>
              <a:cxn ang="T44">
                <a:pos x="T16" y="T17"/>
              </a:cxn>
              <a:cxn ang="T45">
                <a:pos x="T18" y="T19"/>
              </a:cxn>
              <a:cxn ang="T46">
                <a:pos x="T20" y="T21"/>
              </a:cxn>
              <a:cxn ang="T47">
                <a:pos x="T22" y="T23"/>
              </a:cxn>
              <a:cxn ang="T48">
                <a:pos x="T24" y="T25"/>
              </a:cxn>
              <a:cxn ang="T49">
                <a:pos x="T26" y="T27"/>
              </a:cxn>
              <a:cxn ang="T50">
                <a:pos x="T28" y="T29"/>
              </a:cxn>
              <a:cxn ang="T51">
                <a:pos x="T30" y="T31"/>
              </a:cxn>
              <a:cxn ang="T52">
                <a:pos x="T32" y="T33"/>
              </a:cxn>
              <a:cxn ang="T53">
                <a:pos x="T34" y="T35"/>
              </a:cxn>
            </a:cxnLst>
            <a:rect l="0" t="0" r="r" b="b"/>
            <a:pathLst>
              <a:path w="1251" h="1624">
                <a:moveTo>
                  <a:pt x="1250" y="0"/>
                </a:moveTo>
                <a:lnTo>
                  <a:pt x="1250" y="0"/>
                </a:lnTo>
                <a:cubicBezTo>
                  <a:pt x="1250" y="197"/>
                  <a:pt x="1250" y="197"/>
                  <a:pt x="1250" y="197"/>
                </a:cubicBezTo>
                <a:cubicBezTo>
                  <a:pt x="0" y="197"/>
                  <a:pt x="0" y="197"/>
                  <a:pt x="0" y="197"/>
                </a:cubicBezTo>
                <a:cubicBezTo>
                  <a:pt x="0" y="0"/>
                  <a:pt x="0" y="0"/>
                  <a:pt x="0" y="0"/>
                </a:cubicBezTo>
                <a:lnTo>
                  <a:pt x="1250" y="0"/>
                </a:lnTo>
                <a:close/>
                <a:moveTo>
                  <a:pt x="636" y="372"/>
                </a:moveTo>
                <a:lnTo>
                  <a:pt x="636" y="372"/>
                </a:lnTo>
                <a:cubicBezTo>
                  <a:pt x="285" y="372"/>
                  <a:pt x="0" y="635"/>
                  <a:pt x="0" y="986"/>
                </a:cubicBezTo>
                <a:cubicBezTo>
                  <a:pt x="0" y="1337"/>
                  <a:pt x="285" y="1623"/>
                  <a:pt x="636" y="1623"/>
                </a:cubicBezTo>
                <a:cubicBezTo>
                  <a:pt x="986" y="1623"/>
                  <a:pt x="1250" y="1337"/>
                  <a:pt x="1250" y="986"/>
                </a:cubicBezTo>
                <a:cubicBezTo>
                  <a:pt x="1250" y="635"/>
                  <a:pt x="986" y="372"/>
                  <a:pt x="636" y="372"/>
                </a:cubicBezTo>
                <a:close/>
                <a:moveTo>
                  <a:pt x="636" y="1403"/>
                </a:moveTo>
                <a:lnTo>
                  <a:pt x="636" y="1403"/>
                </a:lnTo>
                <a:cubicBezTo>
                  <a:pt x="417" y="1403"/>
                  <a:pt x="241" y="1206"/>
                  <a:pt x="241" y="986"/>
                </a:cubicBezTo>
                <a:cubicBezTo>
                  <a:pt x="241" y="767"/>
                  <a:pt x="417" y="592"/>
                  <a:pt x="636" y="592"/>
                </a:cubicBezTo>
                <a:cubicBezTo>
                  <a:pt x="855" y="592"/>
                  <a:pt x="1031" y="767"/>
                  <a:pt x="1031" y="986"/>
                </a:cubicBezTo>
                <a:cubicBezTo>
                  <a:pt x="1031" y="1206"/>
                  <a:pt x="855" y="1403"/>
                  <a:pt x="636" y="1403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 dirty="0"/>
          </a:p>
        </p:txBody>
      </p:sp>
      <p:sp>
        <p:nvSpPr>
          <p:cNvPr id="173" name="Freeform 29">
            <a:extLst>
              <a:ext uri="{FF2B5EF4-FFF2-40B4-BE49-F238E27FC236}">
                <a16:creationId xmlns:a16="http://schemas.microsoft.com/office/drawing/2014/main" id="{4309C8F1-754C-1002-E012-A94C2110B43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9482667" y="5231987"/>
            <a:ext cx="706543" cy="706546"/>
          </a:xfrm>
          <a:custGeom>
            <a:avLst/>
            <a:gdLst>
              <a:gd name="T0" fmla="*/ 2147483646 w 1399"/>
              <a:gd name="T1" fmla="*/ 2147483646 h 1399"/>
              <a:gd name="T2" fmla="*/ 2147483646 w 1399"/>
              <a:gd name="T3" fmla="*/ 2147483646 h 1399"/>
              <a:gd name="T4" fmla="*/ 2147483646 w 1399"/>
              <a:gd name="T5" fmla="*/ 2147483646 h 1399"/>
              <a:gd name="T6" fmla="*/ 2147483646 w 1399"/>
              <a:gd name="T7" fmla="*/ 2147483646 h 1399"/>
              <a:gd name="T8" fmla="*/ 2147483646 w 1399"/>
              <a:gd name="T9" fmla="*/ 0 h 1399"/>
              <a:gd name="T10" fmla="*/ 2147483646 w 1399"/>
              <a:gd name="T11" fmla="*/ 0 h 1399"/>
              <a:gd name="T12" fmla="*/ 0 w 1399"/>
              <a:gd name="T13" fmla="*/ 2147483646 h 1399"/>
              <a:gd name="T14" fmla="*/ 0 w 1399"/>
              <a:gd name="T15" fmla="*/ 2147483646 h 1399"/>
              <a:gd name="T16" fmla="*/ 2147483646 w 1399"/>
              <a:gd name="T17" fmla="*/ 2147483646 h 1399"/>
              <a:gd name="T18" fmla="*/ 2147483646 w 1399"/>
              <a:gd name="T19" fmla="*/ 2147483646 h 1399"/>
              <a:gd name="T20" fmla="*/ 2147483646 w 1399"/>
              <a:gd name="T21" fmla="*/ 2147483646 h 1399"/>
              <a:gd name="T22" fmla="*/ 2147483646 w 1399"/>
              <a:gd name="T23" fmla="*/ 2147483646 h 1399"/>
              <a:gd name="T24" fmla="*/ 2147483646 w 1399"/>
              <a:gd name="T25" fmla="*/ 2147483646 h 1399"/>
              <a:gd name="T26" fmla="*/ 2147483646 w 1399"/>
              <a:gd name="T27" fmla="*/ 2147483646 h 1399"/>
              <a:gd name="T28" fmla="*/ 2147483646 w 1399"/>
              <a:gd name="T29" fmla="*/ 2147483646 h 1399"/>
              <a:gd name="T30" fmla="*/ 2147483646 w 1399"/>
              <a:gd name="T31" fmla="*/ 0 h 1399"/>
              <a:gd name="T32" fmla="*/ 2147483646 w 1399"/>
              <a:gd name="T33" fmla="*/ 2147483646 h 1399"/>
              <a:gd name="T34" fmla="*/ 2147483646 w 1399"/>
              <a:gd name="T35" fmla="*/ 2147483646 h 1399"/>
              <a:gd name="T36" fmla="*/ 2147483646 w 1399"/>
              <a:gd name="T37" fmla="*/ 2147483646 h 1399"/>
              <a:gd name="T38" fmla="*/ 2147483646 w 1399"/>
              <a:gd name="T39" fmla="*/ 2147483646 h 1399"/>
              <a:gd name="T40" fmla="*/ 2147483646 w 1399"/>
              <a:gd name="T41" fmla="*/ 2147483646 h 1399"/>
              <a:gd name="T42" fmla="*/ 2147483646 w 1399"/>
              <a:gd name="T43" fmla="*/ 2147483646 h 1399"/>
              <a:gd name="T44" fmla="*/ 2147483646 w 1399"/>
              <a:gd name="T45" fmla="*/ 2147483646 h 1399"/>
              <a:gd name="T46" fmla="*/ 2147483646 w 1399"/>
              <a:gd name="T47" fmla="*/ 0 h 1399"/>
              <a:gd name="T48" fmla="*/ 2147483646 w 1399"/>
              <a:gd name="T49" fmla="*/ 0 h 1399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</a:gdLst>
            <a:ahLst/>
            <a:cxnLst>
              <a:cxn ang="T50">
                <a:pos x="T0" y="T1"/>
              </a:cxn>
              <a:cxn ang="T51">
                <a:pos x="T2" y="T3"/>
              </a:cxn>
              <a:cxn ang="T52">
                <a:pos x="T4" y="T5"/>
              </a:cxn>
              <a:cxn ang="T53">
                <a:pos x="T6" y="T7"/>
              </a:cxn>
              <a:cxn ang="T54">
                <a:pos x="T8" y="T9"/>
              </a:cxn>
              <a:cxn ang="T55">
                <a:pos x="T10" y="T11"/>
              </a:cxn>
              <a:cxn ang="T56">
                <a:pos x="T12" y="T13"/>
              </a:cxn>
              <a:cxn ang="T57">
                <a:pos x="T14" y="T15"/>
              </a:cxn>
              <a:cxn ang="T58">
                <a:pos x="T16" y="T17"/>
              </a:cxn>
              <a:cxn ang="T59">
                <a:pos x="T18" y="T19"/>
              </a:cxn>
              <a:cxn ang="T60">
                <a:pos x="T20" y="T21"/>
              </a:cxn>
              <a:cxn ang="T61">
                <a:pos x="T22" y="T23"/>
              </a:cxn>
              <a:cxn ang="T62">
                <a:pos x="T24" y="T25"/>
              </a:cxn>
              <a:cxn ang="T63">
                <a:pos x="T26" y="T27"/>
              </a:cxn>
              <a:cxn ang="T64">
                <a:pos x="T28" y="T29"/>
              </a:cxn>
              <a:cxn ang="T65">
                <a:pos x="T30" y="T31"/>
              </a:cxn>
              <a:cxn ang="T66">
                <a:pos x="T32" y="T33"/>
              </a:cxn>
              <a:cxn ang="T67">
                <a:pos x="T34" y="T35"/>
              </a:cxn>
              <a:cxn ang="T68">
                <a:pos x="T36" y="T37"/>
              </a:cxn>
              <a:cxn ang="T69">
                <a:pos x="T38" y="T39"/>
              </a:cxn>
              <a:cxn ang="T70">
                <a:pos x="T40" y="T41"/>
              </a:cxn>
              <a:cxn ang="T71">
                <a:pos x="T42" y="T43"/>
              </a:cxn>
              <a:cxn ang="T72">
                <a:pos x="T44" y="T45"/>
              </a:cxn>
              <a:cxn ang="T73">
                <a:pos x="T46" y="T47"/>
              </a:cxn>
              <a:cxn ang="T74">
                <a:pos x="T48" y="T49"/>
              </a:cxn>
            </a:cxnLst>
            <a:rect l="0" t="0" r="r" b="b"/>
            <a:pathLst>
              <a:path w="1399" h="1399">
                <a:moveTo>
                  <a:pt x="1241" y="1243"/>
                </a:moveTo>
                <a:lnTo>
                  <a:pt x="155" y="1243"/>
                </a:lnTo>
                <a:lnTo>
                  <a:pt x="155" y="155"/>
                </a:lnTo>
                <a:lnTo>
                  <a:pt x="698" y="155"/>
                </a:lnTo>
                <a:lnTo>
                  <a:pt x="698" y="0"/>
                </a:lnTo>
                <a:lnTo>
                  <a:pt x="155" y="0"/>
                </a:lnTo>
                <a:cubicBezTo>
                  <a:pt x="69" y="0"/>
                  <a:pt x="0" y="71"/>
                  <a:pt x="0" y="155"/>
                </a:cubicBezTo>
                <a:lnTo>
                  <a:pt x="0" y="1243"/>
                </a:lnTo>
                <a:cubicBezTo>
                  <a:pt x="0" y="1330"/>
                  <a:pt x="69" y="1398"/>
                  <a:pt x="155" y="1398"/>
                </a:cubicBezTo>
                <a:lnTo>
                  <a:pt x="1243" y="1398"/>
                </a:lnTo>
                <a:cubicBezTo>
                  <a:pt x="1330" y="1398"/>
                  <a:pt x="1398" y="1327"/>
                  <a:pt x="1398" y="1243"/>
                </a:cubicBezTo>
                <a:lnTo>
                  <a:pt x="1398" y="700"/>
                </a:lnTo>
                <a:lnTo>
                  <a:pt x="1243" y="700"/>
                </a:lnTo>
                <a:lnTo>
                  <a:pt x="1243" y="1243"/>
                </a:lnTo>
                <a:lnTo>
                  <a:pt x="1241" y="1243"/>
                </a:lnTo>
                <a:close/>
                <a:moveTo>
                  <a:pt x="853" y="0"/>
                </a:moveTo>
                <a:lnTo>
                  <a:pt x="853" y="155"/>
                </a:lnTo>
                <a:lnTo>
                  <a:pt x="1132" y="155"/>
                </a:lnTo>
                <a:lnTo>
                  <a:pt x="368" y="919"/>
                </a:lnTo>
                <a:lnTo>
                  <a:pt x="477" y="1028"/>
                </a:lnTo>
                <a:lnTo>
                  <a:pt x="1241" y="264"/>
                </a:lnTo>
                <a:lnTo>
                  <a:pt x="1241" y="543"/>
                </a:lnTo>
                <a:lnTo>
                  <a:pt x="1396" y="543"/>
                </a:lnTo>
                <a:lnTo>
                  <a:pt x="1396" y="0"/>
                </a:lnTo>
                <a:lnTo>
                  <a:pt x="853" y="0"/>
                </a:lnTo>
                <a:close/>
              </a:path>
            </a:pathLst>
          </a:custGeom>
          <a:solidFill>
            <a:schemeClr val="tx2"/>
          </a:solidFill>
          <a:ln w="9525" cap="flat">
            <a:noFill/>
            <a:bevel/>
            <a:headEnd/>
            <a:tailEnd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grpSp>
        <p:nvGrpSpPr>
          <p:cNvPr id="174" name="Group 2">
            <a:extLst>
              <a:ext uri="{FF2B5EF4-FFF2-40B4-BE49-F238E27FC236}">
                <a16:creationId xmlns:a16="http://schemas.microsoft.com/office/drawing/2014/main" id="{A3797A57-A292-E86A-EE20-FA1559E0167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6961050" y="8715796"/>
            <a:ext cx="674091" cy="674087"/>
            <a:chOff x="935175" y="452884"/>
            <a:chExt cx="512067" cy="512065"/>
          </a:xfrm>
          <a:solidFill>
            <a:schemeClr val="tx2"/>
          </a:solidFill>
        </p:grpSpPr>
        <p:sp>
          <p:nvSpPr>
            <p:cNvPr id="175" name="Freeform 1">
              <a:extLst>
                <a:ext uri="{FF2B5EF4-FFF2-40B4-BE49-F238E27FC236}">
                  <a16:creationId xmlns:a16="http://schemas.microsoft.com/office/drawing/2014/main" id="{F9788B5D-FDF3-1409-55B8-DA71DD9285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35175" y="452884"/>
              <a:ext cx="512066" cy="512065"/>
            </a:xfrm>
            <a:custGeom>
              <a:avLst/>
              <a:gdLst>
                <a:gd name="T0" fmla="*/ 456470 w 1575"/>
                <a:gd name="T1" fmla="*/ 456434 h 1574"/>
                <a:gd name="T2" fmla="*/ 456470 w 1575"/>
                <a:gd name="T3" fmla="*/ 456434 h 1574"/>
                <a:gd name="T4" fmla="*/ 55271 w 1575"/>
                <a:gd name="T5" fmla="*/ 456434 h 1574"/>
                <a:gd name="T6" fmla="*/ 55271 w 1575"/>
                <a:gd name="T7" fmla="*/ 55306 h 1574"/>
                <a:gd name="T8" fmla="*/ 311141 w 1575"/>
                <a:gd name="T9" fmla="*/ 55306 h 1574"/>
                <a:gd name="T10" fmla="*/ 311141 w 1575"/>
                <a:gd name="T11" fmla="*/ 0 h 1574"/>
                <a:gd name="T12" fmla="*/ 55271 w 1575"/>
                <a:gd name="T13" fmla="*/ 0 h 1574"/>
                <a:gd name="T14" fmla="*/ 0 w 1575"/>
                <a:gd name="T15" fmla="*/ 55306 h 1574"/>
                <a:gd name="T16" fmla="*/ 0 w 1575"/>
                <a:gd name="T17" fmla="*/ 456434 h 1574"/>
                <a:gd name="T18" fmla="*/ 55271 w 1575"/>
                <a:gd name="T19" fmla="*/ 511740 h 1574"/>
                <a:gd name="T20" fmla="*/ 456470 w 1575"/>
                <a:gd name="T21" fmla="*/ 511740 h 1574"/>
                <a:gd name="T22" fmla="*/ 511741 w 1575"/>
                <a:gd name="T23" fmla="*/ 456434 h 1574"/>
                <a:gd name="T24" fmla="*/ 511741 w 1575"/>
                <a:gd name="T25" fmla="*/ 200727 h 1574"/>
                <a:gd name="T26" fmla="*/ 456470 w 1575"/>
                <a:gd name="T27" fmla="*/ 200727 h 1574"/>
                <a:gd name="T28" fmla="*/ 456470 w 1575"/>
                <a:gd name="T29" fmla="*/ 456434 h 1574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575" h="1574">
                  <a:moveTo>
                    <a:pt x="1404" y="1403"/>
                  </a:moveTo>
                  <a:lnTo>
                    <a:pt x="1404" y="1403"/>
                  </a:lnTo>
                  <a:cubicBezTo>
                    <a:pt x="170" y="1403"/>
                    <a:pt x="170" y="1403"/>
                    <a:pt x="170" y="1403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957" y="170"/>
                    <a:pt x="957" y="170"/>
                    <a:pt x="957" y="170"/>
                  </a:cubicBezTo>
                  <a:cubicBezTo>
                    <a:pt x="957" y="0"/>
                    <a:pt x="957" y="0"/>
                    <a:pt x="957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85" y="0"/>
                    <a:pt x="0" y="85"/>
                    <a:pt x="0" y="170"/>
                  </a:cubicBezTo>
                  <a:cubicBezTo>
                    <a:pt x="0" y="1403"/>
                    <a:pt x="0" y="1403"/>
                    <a:pt x="0" y="1403"/>
                  </a:cubicBezTo>
                  <a:cubicBezTo>
                    <a:pt x="0" y="1488"/>
                    <a:pt x="85" y="1573"/>
                    <a:pt x="170" y="1573"/>
                  </a:cubicBezTo>
                  <a:cubicBezTo>
                    <a:pt x="1404" y="1573"/>
                    <a:pt x="1404" y="1573"/>
                    <a:pt x="1404" y="1573"/>
                  </a:cubicBezTo>
                  <a:cubicBezTo>
                    <a:pt x="1489" y="1573"/>
                    <a:pt x="1574" y="1488"/>
                    <a:pt x="1574" y="1403"/>
                  </a:cubicBezTo>
                  <a:cubicBezTo>
                    <a:pt x="1574" y="617"/>
                    <a:pt x="1574" y="617"/>
                    <a:pt x="1574" y="617"/>
                  </a:cubicBezTo>
                  <a:cubicBezTo>
                    <a:pt x="1404" y="617"/>
                    <a:pt x="1404" y="617"/>
                    <a:pt x="1404" y="617"/>
                  </a:cubicBezTo>
                  <a:lnTo>
                    <a:pt x="1404" y="140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6" name="Freeform 2">
              <a:extLst>
                <a:ext uri="{FF2B5EF4-FFF2-40B4-BE49-F238E27FC236}">
                  <a16:creationId xmlns:a16="http://schemas.microsoft.com/office/drawing/2014/main" id="{13BCEF65-9E23-5E08-4A7C-8FA98984BD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736887"/>
              <a:ext cx="63112" cy="110445"/>
            </a:xfrm>
            <a:custGeom>
              <a:avLst/>
              <a:gdLst>
                <a:gd name="T0" fmla="*/ 62785 w 193"/>
                <a:gd name="T1" fmla="*/ 0 h 341"/>
                <a:gd name="T2" fmla="*/ 0 w 193"/>
                <a:gd name="T3" fmla="*/ 0 h 341"/>
                <a:gd name="T4" fmla="*/ 0 w 193"/>
                <a:gd name="T5" fmla="*/ 110121 h 341"/>
                <a:gd name="T6" fmla="*/ 62785 w 193"/>
                <a:gd name="T7" fmla="*/ 110121 h 341"/>
                <a:gd name="T8" fmla="*/ 62785 w 193"/>
                <a:gd name="T9" fmla="*/ 0 h 34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3" h="341">
                  <a:moveTo>
                    <a:pt x="192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7" name="Freeform 3">
              <a:extLst>
                <a:ext uri="{FF2B5EF4-FFF2-40B4-BE49-F238E27FC236}">
                  <a16:creationId xmlns:a16="http://schemas.microsoft.com/office/drawing/2014/main" id="{237F8CC2-B63F-2E3C-5C98-E1E7A0F5BF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52793" y="653695"/>
              <a:ext cx="55940" cy="193638"/>
            </a:xfrm>
            <a:custGeom>
              <a:avLst/>
              <a:gdLst>
                <a:gd name="T0" fmla="*/ 55615 w 172"/>
                <a:gd name="T1" fmla="*/ 0 h 596"/>
                <a:gd name="T2" fmla="*/ 0 w 172"/>
                <a:gd name="T3" fmla="*/ 0 h 596"/>
                <a:gd name="T4" fmla="*/ 0 w 172"/>
                <a:gd name="T5" fmla="*/ 193313 h 596"/>
                <a:gd name="T6" fmla="*/ 55615 w 172"/>
                <a:gd name="T7" fmla="*/ 193313 h 596"/>
                <a:gd name="T8" fmla="*/ 55615 w 172"/>
                <a:gd name="T9" fmla="*/ 0 h 5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2" h="596">
                  <a:moveTo>
                    <a:pt x="171" y="0"/>
                  </a:moveTo>
                  <a:lnTo>
                    <a:pt x="0" y="0"/>
                  </a:lnTo>
                  <a:lnTo>
                    <a:pt x="0" y="595"/>
                  </a:lnTo>
                  <a:lnTo>
                    <a:pt x="171" y="595"/>
                  </a:lnTo>
                  <a:lnTo>
                    <a:pt x="17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8" name="Freeform 4">
              <a:extLst>
                <a:ext uri="{FF2B5EF4-FFF2-40B4-BE49-F238E27FC236}">
                  <a16:creationId xmlns:a16="http://schemas.microsoft.com/office/drawing/2014/main" id="{55E72D43-057F-F1DE-1314-552902A8AE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63239" y="563330"/>
              <a:ext cx="55940" cy="284003"/>
            </a:xfrm>
            <a:custGeom>
              <a:avLst/>
              <a:gdLst>
                <a:gd name="T0" fmla="*/ 55613 w 171"/>
                <a:gd name="T1" fmla="*/ 0 h 873"/>
                <a:gd name="T2" fmla="*/ 0 w 171"/>
                <a:gd name="T3" fmla="*/ 0 h 873"/>
                <a:gd name="T4" fmla="*/ 0 w 171"/>
                <a:gd name="T5" fmla="*/ 283678 h 873"/>
                <a:gd name="T6" fmla="*/ 55613 w 171"/>
                <a:gd name="T7" fmla="*/ 283678 h 873"/>
                <a:gd name="T8" fmla="*/ 55613 w 171"/>
                <a:gd name="T9" fmla="*/ 0 h 87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71" h="873">
                  <a:moveTo>
                    <a:pt x="170" y="0"/>
                  </a:moveTo>
                  <a:lnTo>
                    <a:pt x="0" y="0"/>
                  </a:lnTo>
                  <a:lnTo>
                    <a:pt x="0" y="872"/>
                  </a:lnTo>
                  <a:lnTo>
                    <a:pt x="170" y="872"/>
                  </a:lnTo>
                  <a:lnTo>
                    <a:pt x="17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  <p:sp>
          <p:nvSpPr>
            <p:cNvPr id="179" name="Freeform 5">
              <a:extLst>
                <a:ext uri="{FF2B5EF4-FFF2-40B4-BE49-F238E27FC236}">
                  <a16:creationId xmlns:a16="http://schemas.microsoft.com/office/drawing/2014/main" id="{42ED813F-75E8-B876-E855-074F8DA6CA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3684" y="452884"/>
              <a:ext cx="173558" cy="173557"/>
            </a:xfrm>
            <a:custGeom>
              <a:avLst/>
              <a:gdLst>
                <a:gd name="T0" fmla="*/ 117876 w 533"/>
                <a:gd name="T1" fmla="*/ 55356 h 533"/>
                <a:gd name="T2" fmla="*/ 117876 w 533"/>
                <a:gd name="T3" fmla="*/ 0 h 533"/>
                <a:gd name="T4" fmla="*/ 62520 w 533"/>
                <a:gd name="T5" fmla="*/ 0 h 533"/>
                <a:gd name="T6" fmla="*/ 62520 w 533"/>
                <a:gd name="T7" fmla="*/ 55356 h 533"/>
                <a:gd name="T8" fmla="*/ 0 w 533"/>
                <a:gd name="T9" fmla="*/ 55356 h 533"/>
                <a:gd name="T10" fmla="*/ 0 w 533"/>
                <a:gd name="T11" fmla="*/ 110712 h 533"/>
                <a:gd name="T12" fmla="*/ 62520 w 533"/>
                <a:gd name="T13" fmla="*/ 110712 h 533"/>
                <a:gd name="T14" fmla="*/ 62520 w 533"/>
                <a:gd name="T15" fmla="*/ 173231 h 533"/>
                <a:gd name="T16" fmla="*/ 117876 w 533"/>
                <a:gd name="T17" fmla="*/ 173231 h 533"/>
                <a:gd name="T18" fmla="*/ 117876 w 533"/>
                <a:gd name="T19" fmla="*/ 110712 h 533"/>
                <a:gd name="T20" fmla="*/ 173232 w 533"/>
                <a:gd name="T21" fmla="*/ 110712 h 533"/>
                <a:gd name="T22" fmla="*/ 173232 w 533"/>
                <a:gd name="T23" fmla="*/ 55356 h 533"/>
                <a:gd name="T24" fmla="*/ 117876 w 533"/>
                <a:gd name="T25" fmla="*/ 55356 h 53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3" h="533">
                  <a:moveTo>
                    <a:pt x="362" y="170"/>
                  </a:moveTo>
                  <a:lnTo>
                    <a:pt x="362" y="0"/>
                  </a:lnTo>
                  <a:lnTo>
                    <a:pt x="192" y="0"/>
                  </a:lnTo>
                  <a:lnTo>
                    <a:pt x="192" y="170"/>
                  </a:lnTo>
                  <a:lnTo>
                    <a:pt x="0" y="170"/>
                  </a:lnTo>
                  <a:lnTo>
                    <a:pt x="0" y="340"/>
                  </a:lnTo>
                  <a:lnTo>
                    <a:pt x="192" y="340"/>
                  </a:lnTo>
                  <a:lnTo>
                    <a:pt x="192" y="532"/>
                  </a:lnTo>
                  <a:lnTo>
                    <a:pt x="362" y="532"/>
                  </a:lnTo>
                  <a:lnTo>
                    <a:pt x="362" y="340"/>
                  </a:lnTo>
                  <a:lnTo>
                    <a:pt x="532" y="340"/>
                  </a:lnTo>
                  <a:lnTo>
                    <a:pt x="532" y="170"/>
                  </a:lnTo>
                  <a:lnTo>
                    <a:pt x="362" y="17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A" sz="5998"/>
            </a:p>
          </p:txBody>
        </p:sp>
      </p:grpSp>
      <p:sp>
        <p:nvSpPr>
          <p:cNvPr id="180" name="Freeform 26">
            <a:extLst>
              <a:ext uri="{FF2B5EF4-FFF2-40B4-BE49-F238E27FC236}">
                <a16:creationId xmlns:a16="http://schemas.microsoft.com/office/drawing/2014/main" id="{CBE19FA1-EB24-C255-EB11-F9BB457CEBBF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1856213" y="8749769"/>
            <a:ext cx="640114" cy="640114"/>
          </a:xfrm>
          <a:custGeom>
            <a:avLst/>
            <a:gdLst>
              <a:gd name="T0" fmla="*/ 2147483646 w 1789"/>
              <a:gd name="T1" fmla="*/ 2147483646 h 1789"/>
              <a:gd name="T2" fmla="*/ 2147483646 w 1789"/>
              <a:gd name="T3" fmla="*/ 2147483646 h 1789"/>
              <a:gd name="T4" fmla="*/ 2147483646 w 1789"/>
              <a:gd name="T5" fmla="*/ 2147483646 h 1789"/>
              <a:gd name="T6" fmla="*/ 2147483646 w 1789"/>
              <a:gd name="T7" fmla="*/ 2147483646 h 1789"/>
              <a:gd name="T8" fmla="*/ 2147483646 w 1789"/>
              <a:gd name="T9" fmla="*/ 2147483646 h 1789"/>
              <a:gd name="T10" fmla="*/ 2147483646 w 1789"/>
              <a:gd name="T11" fmla="*/ 2147483646 h 1789"/>
              <a:gd name="T12" fmla="*/ 2147483646 w 1789"/>
              <a:gd name="T13" fmla="*/ 2147483646 h 1789"/>
              <a:gd name="T14" fmla="*/ 2147483646 w 1789"/>
              <a:gd name="T15" fmla="*/ 2147483646 h 1789"/>
              <a:gd name="T16" fmla="*/ 2147483646 w 1789"/>
              <a:gd name="T17" fmla="*/ 2147483646 h 1789"/>
              <a:gd name="T18" fmla="*/ 2147483646 w 1789"/>
              <a:gd name="T19" fmla="*/ 2147483646 h 1789"/>
              <a:gd name="T20" fmla="*/ 2147483646 w 1789"/>
              <a:gd name="T21" fmla="*/ 2147483646 h 1789"/>
              <a:gd name="T22" fmla="*/ 2147483646 w 1789"/>
              <a:gd name="T23" fmla="*/ 2147483646 h 1789"/>
              <a:gd name="T24" fmla="*/ 2147483646 w 1789"/>
              <a:gd name="T25" fmla="*/ 2147483646 h 1789"/>
              <a:gd name="T26" fmla="*/ 2147483646 w 1789"/>
              <a:gd name="T27" fmla="*/ 2147483646 h 1789"/>
              <a:gd name="T28" fmla="*/ 2147483646 w 1789"/>
              <a:gd name="T29" fmla="*/ 2147483646 h 1789"/>
              <a:gd name="T30" fmla="*/ 2147483646 w 1789"/>
              <a:gd name="T31" fmla="*/ 2147483646 h 1789"/>
              <a:gd name="T32" fmla="*/ 2147483646 w 1789"/>
              <a:gd name="T33" fmla="*/ 2147483646 h 1789"/>
              <a:gd name="T34" fmla="*/ 2147483646 w 1789"/>
              <a:gd name="T35" fmla="*/ 2147483646 h 1789"/>
              <a:gd name="T36" fmla="*/ 2147483646 w 1789"/>
              <a:gd name="T37" fmla="*/ 2147483646 h 1789"/>
              <a:gd name="T38" fmla="*/ 2147483646 w 1789"/>
              <a:gd name="T39" fmla="*/ 2147483646 h 1789"/>
              <a:gd name="T40" fmla="*/ 2147483646 w 1789"/>
              <a:gd name="T41" fmla="*/ 2147483646 h 1789"/>
              <a:gd name="T42" fmla="*/ 0 w 1789"/>
              <a:gd name="T43" fmla="*/ 2147483646 h 1789"/>
              <a:gd name="T44" fmla="*/ 2147483646 w 1789"/>
              <a:gd name="T45" fmla="*/ 0 h 1789"/>
              <a:gd name="T46" fmla="*/ 2147483646 w 1789"/>
              <a:gd name="T47" fmla="*/ 2147483646 h 1789"/>
              <a:gd name="T48" fmla="*/ 2147483646 w 1789"/>
              <a:gd name="T49" fmla="*/ 2147483646 h 1789"/>
              <a:gd name="T50" fmla="*/ 2147483646 w 1789"/>
              <a:gd name="T51" fmla="*/ 2147483646 h 1789"/>
              <a:gd name="T52" fmla="*/ 2147483646 w 1789"/>
              <a:gd name="T53" fmla="*/ 2147483646 h 1789"/>
              <a:gd name="T54" fmla="*/ 2147483646 w 1789"/>
              <a:gd name="T55" fmla="*/ 2147483646 h 1789"/>
              <a:gd name="T56" fmla="*/ 2147483646 w 1789"/>
              <a:gd name="T57" fmla="*/ 2147483646 h 1789"/>
              <a:gd name="T58" fmla="*/ 2147483646 w 1789"/>
              <a:gd name="T59" fmla="*/ 2147483646 h 1789"/>
              <a:gd name="T60" fmla="*/ 2147483646 w 1789"/>
              <a:gd name="T61" fmla="*/ 2147483646 h 1789"/>
              <a:gd name="T62" fmla="*/ 2147483646 w 1789"/>
              <a:gd name="T63" fmla="*/ 2147483646 h 1789"/>
              <a:gd name="T64" fmla="*/ 2147483646 w 1789"/>
              <a:gd name="T65" fmla="*/ 2147483646 h 1789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</a:gdLst>
            <a:ahLst/>
            <a:cxnLst>
              <a:cxn ang="T66">
                <a:pos x="T0" y="T1"/>
              </a:cxn>
              <a:cxn ang="T67">
                <a:pos x="T2" y="T3"/>
              </a:cxn>
              <a:cxn ang="T68">
                <a:pos x="T4" y="T5"/>
              </a:cxn>
              <a:cxn ang="T69">
                <a:pos x="T6" y="T7"/>
              </a:cxn>
              <a:cxn ang="T70">
                <a:pos x="T8" y="T9"/>
              </a:cxn>
              <a:cxn ang="T71">
                <a:pos x="T10" y="T11"/>
              </a:cxn>
              <a:cxn ang="T72">
                <a:pos x="T12" y="T13"/>
              </a:cxn>
              <a:cxn ang="T73">
                <a:pos x="T14" y="T15"/>
              </a:cxn>
              <a:cxn ang="T74">
                <a:pos x="T16" y="T17"/>
              </a:cxn>
              <a:cxn ang="T75">
                <a:pos x="T18" y="T19"/>
              </a:cxn>
              <a:cxn ang="T76">
                <a:pos x="T20" y="T21"/>
              </a:cxn>
              <a:cxn ang="T77">
                <a:pos x="T22" y="T23"/>
              </a:cxn>
              <a:cxn ang="T78">
                <a:pos x="T24" y="T25"/>
              </a:cxn>
              <a:cxn ang="T79">
                <a:pos x="T26" y="T27"/>
              </a:cxn>
              <a:cxn ang="T80">
                <a:pos x="T28" y="T29"/>
              </a:cxn>
              <a:cxn ang="T81">
                <a:pos x="T30" y="T31"/>
              </a:cxn>
              <a:cxn ang="T82">
                <a:pos x="T32" y="T33"/>
              </a:cxn>
              <a:cxn ang="T83">
                <a:pos x="T34" y="T35"/>
              </a:cxn>
              <a:cxn ang="T84">
                <a:pos x="T36" y="T37"/>
              </a:cxn>
              <a:cxn ang="T85">
                <a:pos x="T38" y="T39"/>
              </a:cxn>
              <a:cxn ang="T86">
                <a:pos x="T40" y="T41"/>
              </a:cxn>
              <a:cxn ang="T87">
                <a:pos x="T42" y="T43"/>
              </a:cxn>
              <a:cxn ang="T88">
                <a:pos x="T44" y="T45"/>
              </a:cxn>
              <a:cxn ang="T89">
                <a:pos x="T46" y="T47"/>
              </a:cxn>
              <a:cxn ang="T90">
                <a:pos x="T48" y="T49"/>
              </a:cxn>
              <a:cxn ang="T91">
                <a:pos x="T50" y="T51"/>
              </a:cxn>
              <a:cxn ang="T92">
                <a:pos x="T52" y="T53"/>
              </a:cxn>
              <a:cxn ang="T93">
                <a:pos x="T54" y="T55"/>
              </a:cxn>
              <a:cxn ang="T94">
                <a:pos x="T56" y="T57"/>
              </a:cxn>
              <a:cxn ang="T95">
                <a:pos x="T58" y="T59"/>
              </a:cxn>
              <a:cxn ang="T96">
                <a:pos x="T60" y="T61"/>
              </a:cxn>
              <a:cxn ang="T97">
                <a:pos x="T62" y="T63"/>
              </a:cxn>
              <a:cxn ang="T98">
                <a:pos x="T64" y="T65"/>
              </a:cxn>
            </a:cxnLst>
            <a:rect l="0" t="0" r="r" b="b"/>
            <a:pathLst>
              <a:path w="1789" h="1789">
                <a:moveTo>
                  <a:pt x="851" y="1405"/>
                </a:moveTo>
                <a:lnTo>
                  <a:pt x="851" y="1405"/>
                </a:lnTo>
                <a:cubicBezTo>
                  <a:pt x="575" y="1384"/>
                  <a:pt x="340" y="1171"/>
                  <a:pt x="340" y="873"/>
                </a:cubicBezTo>
                <a:cubicBezTo>
                  <a:pt x="340" y="596"/>
                  <a:pt x="575" y="362"/>
                  <a:pt x="872" y="362"/>
                </a:cubicBezTo>
                <a:cubicBezTo>
                  <a:pt x="1150" y="362"/>
                  <a:pt x="1383" y="575"/>
                  <a:pt x="1383" y="852"/>
                </a:cubicBezTo>
                <a:cubicBezTo>
                  <a:pt x="1213" y="809"/>
                  <a:pt x="1213" y="809"/>
                  <a:pt x="1213" y="809"/>
                </a:cubicBezTo>
                <a:cubicBezTo>
                  <a:pt x="1171" y="639"/>
                  <a:pt x="1043" y="533"/>
                  <a:pt x="872" y="533"/>
                </a:cubicBezTo>
                <a:cubicBezTo>
                  <a:pt x="681" y="533"/>
                  <a:pt x="532" y="681"/>
                  <a:pt x="532" y="873"/>
                </a:cubicBezTo>
                <a:cubicBezTo>
                  <a:pt x="532" y="1044"/>
                  <a:pt x="639" y="1192"/>
                  <a:pt x="787" y="1214"/>
                </a:cubicBezTo>
                <a:lnTo>
                  <a:pt x="851" y="1405"/>
                </a:lnTo>
                <a:close/>
                <a:moveTo>
                  <a:pt x="1746" y="873"/>
                </a:moveTo>
                <a:lnTo>
                  <a:pt x="1746" y="873"/>
                </a:lnTo>
                <a:cubicBezTo>
                  <a:pt x="1746" y="916"/>
                  <a:pt x="1746" y="937"/>
                  <a:pt x="1746" y="958"/>
                </a:cubicBezTo>
                <a:cubicBezTo>
                  <a:pt x="1575" y="916"/>
                  <a:pt x="1575" y="916"/>
                  <a:pt x="1575" y="916"/>
                </a:cubicBezTo>
                <a:cubicBezTo>
                  <a:pt x="1575" y="894"/>
                  <a:pt x="1575" y="894"/>
                  <a:pt x="1575" y="873"/>
                </a:cubicBezTo>
                <a:cubicBezTo>
                  <a:pt x="1575" y="490"/>
                  <a:pt x="1256" y="192"/>
                  <a:pt x="872" y="192"/>
                </a:cubicBezTo>
                <a:cubicBezTo>
                  <a:pt x="490" y="192"/>
                  <a:pt x="170" y="490"/>
                  <a:pt x="170" y="873"/>
                </a:cubicBezTo>
                <a:cubicBezTo>
                  <a:pt x="170" y="1256"/>
                  <a:pt x="490" y="1576"/>
                  <a:pt x="872" y="1576"/>
                </a:cubicBezTo>
                <a:lnTo>
                  <a:pt x="894" y="1576"/>
                </a:lnTo>
                <a:cubicBezTo>
                  <a:pt x="958" y="1746"/>
                  <a:pt x="958" y="1746"/>
                  <a:pt x="958" y="1746"/>
                </a:cubicBezTo>
                <a:cubicBezTo>
                  <a:pt x="915" y="1746"/>
                  <a:pt x="894" y="1746"/>
                  <a:pt x="872" y="1746"/>
                </a:cubicBezTo>
                <a:cubicBezTo>
                  <a:pt x="383" y="1746"/>
                  <a:pt x="0" y="1362"/>
                  <a:pt x="0" y="873"/>
                </a:cubicBezTo>
                <a:cubicBezTo>
                  <a:pt x="0" y="405"/>
                  <a:pt x="383" y="0"/>
                  <a:pt x="872" y="0"/>
                </a:cubicBezTo>
                <a:cubicBezTo>
                  <a:pt x="1362" y="0"/>
                  <a:pt x="1746" y="405"/>
                  <a:pt x="1746" y="873"/>
                </a:cubicBezTo>
                <a:close/>
                <a:moveTo>
                  <a:pt x="1405" y="1256"/>
                </a:moveTo>
                <a:lnTo>
                  <a:pt x="1405" y="1256"/>
                </a:lnTo>
                <a:cubicBezTo>
                  <a:pt x="1746" y="1150"/>
                  <a:pt x="1746" y="1150"/>
                  <a:pt x="1746" y="1150"/>
                </a:cubicBezTo>
                <a:cubicBezTo>
                  <a:pt x="872" y="873"/>
                  <a:pt x="872" y="873"/>
                  <a:pt x="872" y="873"/>
                </a:cubicBezTo>
                <a:cubicBezTo>
                  <a:pt x="1128" y="1746"/>
                  <a:pt x="1128" y="1746"/>
                  <a:pt x="1128" y="1746"/>
                </a:cubicBezTo>
                <a:cubicBezTo>
                  <a:pt x="1235" y="1426"/>
                  <a:pt x="1235" y="1426"/>
                  <a:pt x="1235" y="1426"/>
                </a:cubicBezTo>
                <a:cubicBezTo>
                  <a:pt x="1617" y="1788"/>
                  <a:pt x="1617" y="1788"/>
                  <a:pt x="1617" y="1788"/>
                </a:cubicBezTo>
                <a:cubicBezTo>
                  <a:pt x="1788" y="1618"/>
                  <a:pt x="1788" y="1618"/>
                  <a:pt x="1788" y="1618"/>
                </a:cubicBezTo>
                <a:lnTo>
                  <a:pt x="1405" y="125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1" name="Freeform 62">
            <a:extLst>
              <a:ext uri="{FF2B5EF4-FFF2-40B4-BE49-F238E27FC236}">
                <a16:creationId xmlns:a16="http://schemas.microsoft.com/office/drawing/2014/main" id="{3DF58650-171C-3C56-037E-08AC9BC7C94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9195709" y="5325999"/>
            <a:ext cx="896565" cy="706546"/>
          </a:xfrm>
          <a:custGeom>
            <a:avLst/>
            <a:gdLst>
              <a:gd name="T0" fmla="*/ 2147483646 w 1478"/>
              <a:gd name="T1" fmla="*/ 2147483646 h 1163"/>
              <a:gd name="T2" fmla="*/ 2147483646 w 1478"/>
              <a:gd name="T3" fmla="*/ 2147483646 h 1163"/>
              <a:gd name="T4" fmla="*/ 2147483646 w 1478"/>
              <a:gd name="T5" fmla="*/ 2147483646 h 1163"/>
              <a:gd name="T6" fmla="*/ 2147483646 w 1478"/>
              <a:gd name="T7" fmla="*/ 2147483646 h 1163"/>
              <a:gd name="T8" fmla="*/ 2147483646 w 1478"/>
              <a:gd name="T9" fmla="*/ 2147483646 h 1163"/>
              <a:gd name="T10" fmla="*/ 2147483646 w 1478"/>
              <a:gd name="T11" fmla="*/ 2147483646 h 1163"/>
              <a:gd name="T12" fmla="*/ 2147483646 w 1478"/>
              <a:gd name="T13" fmla="*/ 2147483646 h 1163"/>
              <a:gd name="T14" fmla="*/ 2147483646 w 1478"/>
              <a:gd name="T15" fmla="*/ 2147483646 h 1163"/>
              <a:gd name="T16" fmla="*/ 2147483646 w 1478"/>
              <a:gd name="T17" fmla="*/ 2147483646 h 1163"/>
              <a:gd name="T18" fmla="*/ 2147483646 w 1478"/>
              <a:gd name="T19" fmla="*/ 2147483646 h 1163"/>
              <a:gd name="T20" fmla="*/ 2147483646 w 1478"/>
              <a:gd name="T21" fmla="*/ 2147483646 h 1163"/>
              <a:gd name="T22" fmla="*/ 2147483646 w 1478"/>
              <a:gd name="T23" fmla="*/ 2147483646 h 1163"/>
              <a:gd name="T24" fmla="*/ 2147483646 w 1478"/>
              <a:gd name="T25" fmla="*/ 0 h 1163"/>
              <a:gd name="T26" fmla="*/ 2147483646 w 1478"/>
              <a:gd name="T27" fmla="*/ 0 h 1163"/>
              <a:gd name="T28" fmla="*/ 2147483646 w 1478"/>
              <a:gd name="T29" fmla="*/ 2147483646 h 1163"/>
              <a:gd name="T30" fmla="*/ 2147483646 w 1478"/>
              <a:gd name="T31" fmla="*/ 2147483646 h 1163"/>
              <a:gd name="T32" fmla="*/ 2147483646 w 1478"/>
              <a:gd name="T33" fmla="*/ 2147483646 h 1163"/>
              <a:gd name="T34" fmla="*/ 2147483646 w 1478"/>
              <a:gd name="T35" fmla="*/ 2147483646 h 1163"/>
              <a:gd name="T36" fmla="*/ 2147483646 w 1478"/>
              <a:gd name="T37" fmla="*/ 2147483646 h 1163"/>
              <a:gd name="T38" fmla="*/ 2147483646 w 1478"/>
              <a:gd name="T39" fmla="*/ 2147483646 h 1163"/>
              <a:gd name="T40" fmla="*/ 2147483646 w 1478"/>
              <a:gd name="T41" fmla="*/ 2147483646 h 1163"/>
              <a:gd name="T42" fmla="*/ 0 w 1478"/>
              <a:gd name="T43" fmla="*/ 2147483646 h 1163"/>
              <a:gd name="T44" fmla="*/ 0 w 1478"/>
              <a:gd name="T45" fmla="*/ 2147483646 h 1163"/>
              <a:gd name="T46" fmla="*/ 2147483646 w 1478"/>
              <a:gd name="T47" fmla="*/ 2147483646 h 1163"/>
              <a:gd name="T48" fmla="*/ 2147483646 w 1478"/>
              <a:gd name="T49" fmla="*/ 2147483646 h 1163"/>
              <a:gd name="T50" fmla="*/ 2147483646 w 1478"/>
              <a:gd name="T51" fmla="*/ 2147483646 h 1163"/>
              <a:gd name="T52" fmla="*/ 2147483646 w 1478"/>
              <a:gd name="T53" fmla="*/ 2147483646 h 1163"/>
              <a:gd name="T54" fmla="*/ 2147483646 w 1478"/>
              <a:gd name="T55" fmla="*/ 2147483646 h 1163"/>
              <a:gd name="T56" fmla="*/ 2147483646 w 1478"/>
              <a:gd name="T57" fmla="*/ 2147483646 h 1163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</a:gdLst>
            <a:ahLst/>
            <a:cxnLst>
              <a:cxn ang="T58">
                <a:pos x="T0" y="T1"/>
              </a:cxn>
              <a:cxn ang="T59">
                <a:pos x="T2" y="T3"/>
              </a:cxn>
              <a:cxn ang="T60">
                <a:pos x="T4" y="T5"/>
              </a:cxn>
              <a:cxn ang="T61">
                <a:pos x="T6" y="T7"/>
              </a:cxn>
              <a:cxn ang="T62">
                <a:pos x="T8" y="T9"/>
              </a:cxn>
              <a:cxn ang="T63">
                <a:pos x="T10" y="T11"/>
              </a:cxn>
              <a:cxn ang="T64">
                <a:pos x="T12" y="T13"/>
              </a:cxn>
              <a:cxn ang="T65">
                <a:pos x="T14" y="T15"/>
              </a:cxn>
              <a:cxn ang="T66">
                <a:pos x="T16" y="T17"/>
              </a:cxn>
              <a:cxn ang="T67">
                <a:pos x="T18" y="T19"/>
              </a:cxn>
              <a:cxn ang="T68">
                <a:pos x="T20" y="T21"/>
              </a:cxn>
              <a:cxn ang="T69">
                <a:pos x="T22" y="T23"/>
              </a:cxn>
              <a:cxn ang="T70">
                <a:pos x="T24" y="T25"/>
              </a:cxn>
              <a:cxn ang="T71">
                <a:pos x="T26" y="T27"/>
              </a:cxn>
              <a:cxn ang="T72">
                <a:pos x="T28" y="T29"/>
              </a:cxn>
              <a:cxn ang="T73">
                <a:pos x="T30" y="T31"/>
              </a:cxn>
              <a:cxn ang="T74">
                <a:pos x="T32" y="T33"/>
              </a:cxn>
              <a:cxn ang="T75">
                <a:pos x="T34" y="T35"/>
              </a:cxn>
              <a:cxn ang="T76">
                <a:pos x="T36" y="T37"/>
              </a:cxn>
              <a:cxn ang="T77">
                <a:pos x="T38" y="T39"/>
              </a:cxn>
              <a:cxn ang="T78">
                <a:pos x="T40" y="T41"/>
              </a:cxn>
              <a:cxn ang="T79">
                <a:pos x="T42" y="T43"/>
              </a:cxn>
              <a:cxn ang="T80">
                <a:pos x="T44" y="T45"/>
              </a:cxn>
              <a:cxn ang="T81">
                <a:pos x="T46" y="T47"/>
              </a:cxn>
              <a:cxn ang="T82">
                <a:pos x="T48" y="T49"/>
              </a:cxn>
              <a:cxn ang="T83">
                <a:pos x="T50" y="T51"/>
              </a:cxn>
              <a:cxn ang="T84">
                <a:pos x="T52" y="T53"/>
              </a:cxn>
              <a:cxn ang="T85">
                <a:pos x="T54" y="T55"/>
              </a:cxn>
              <a:cxn ang="T86">
                <a:pos x="T56" y="T57"/>
              </a:cxn>
            </a:cxnLst>
            <a:rect l="0" t="0" r="r" b="b"/>
            <a:pathLst>
              <a:path w="1478" h="1163">
                <a:moveTo>
                  <a:pt x="1477" y="541"/>
                </a:moveTo>
                <a:lnTo>
                  <a:pt x="1137" y="1020"/>
                </a:lnTo>
                <a:cubicBezTo>
                  <a:pt x="1109" y="1061"/>
                  <a:pt x="1061" y="1086"/>
                  <a:pt x="1010" y="1086"/>
                </a:cubicBezTo>
                <a:lnTo>
                  <a:pt x="777" y="1086"/>
                </a:lnTo>
                <a:lnTo>
                  <a:pt x="777" y="931"/>
                </a:lnTo>
                <a:lnTo>
                  <a:pt x="1010" y="931"/>
                </a:lnTo>
                <a:lnTo>
                  <a:pt x="1287" y="543"/>
                </a:lnTo>
                <a:lnTo>
                  <a:pt x="1010" y="155"/>
                </a:lnTo>
                <a:lnTo>
                  <a:pt x="234" y="155"/>
                </a:lnTo>
                <a:lnTo>
                  <a:pt x="234" y="388"/>
                </a:lnTo>
                <a:lnTo>
                  <a:pt x="79" y="388"/>
                </a:lnTo>
                <a:lnTo>
                  <a:pt x="79" y="155"/>
                </a:lnTo>
                <a:cubicBezTo>
                  <a:pt x="79" y="69"/>
                  <a:pt x="150" y="0"/>
                  <a:pt x="234" y="0"/>
                </a:cubicBezTo>
                <a:lnTo>
                  <a:pt x="1010" y="0"/>
                </a:lnTo>
                <a:cubicBezTo>
                  <a:pt x="1061" y="0"/>
                  <a:pt x="1109" y="23"/>
                  <a:pt x="1137" y="66"/>
                </a:cubicBezTo>
                <a:lnTo>
                  <a:pt x="1477" y="541"/>
                </a:lnTo>
                <a:close/>
                <a:moveTo>
                  <a:pt x="622" y="774"/>
                </a:moveTo>
                <a:lnTo>
                  <a:pt x="389" y="774"/>
                </a:lnTo>
                <a:lnTo>
                  <a:pt x="389" y="541"/>
                </a:lnTo>
                <a:lnTo>
                  <a:pt x="234" y="541"/>
                </a:lnTo>
                <a:lnTo>
                  <a:pt x="234" y="774"/>
                </a:lnTo>
                <a:lnTo>
                  <a:pt x="0" y="774"/>
                </a:lnTo>
                <a:lnTo>
                  <a:pt x="0" y="929"/>
                </a:lnTo>
                <a:lnTo>
                  <a:pt x="234" y="929"/>
                </a:lnTo>
                <a:lnTo>
                  <a:pt x="234" y="1162"/>
                </a:lnTo>
                <a:lnTo>
                  <a:pt x="389" y="1162"/>
                </a:lnTo>
                <a:lnTo>
                  <a:pt x="389" y="929"/>
                </a:lnTo>
                <a:lnTo>
                  <a:pt x="622" y="929"/>
                </a:lnTo>
                <a:lnTo>
                  <a:pt x="622" y="774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txBody>
          <a:bodyPr wrap="none" anchor="ctr"/>
          <a:lstStyle/>
          <a:p>
            <a:endParaRPr lang="en-UA" sz="5998"/>
          </a:p>
        </p:txBody>
      </p:sp>
      <p:sp>
        <p:nvSpPr>
          <p:cNvPr id="182" name="!!SubTitle">
            <a:extLst>
              <a:ext uri="{FF2B5EF4-FFF2-40B4-BE49-F238E27FC236}">
                <a16:creationId xmlns:a16="http://schemas.microsoft.com/office/drawing/2014/main" id="{3B54DA95-5BDB-2E21-2797-8442C12E9EBD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3" name="Rectangle 182">
            <a:extLst>
              <a:ext uri="{FF2B5EF4-FFF2-40B4-BE49-F238E27FC236}">
                <a16:creationId xmlns:a16="http://schemas.microsoft.com/office/drawing/2014/main" id="{BF938D97-71CF-715D-E91A-ADBC60863B9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173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8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2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75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4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8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75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4" grpId="0"/>
          <p:bldP spid="125" grpId="0"/>
          <p:bldP spid="130" grpId="0" animBg="1"/>
          <p:bldP spid="131" grpId="0" animBg="1"/>
          <p:bldP spid="132" grpId="0"/>
          <p:bldP spid="137" grpId="0" animBg="1"/>
          <p:bldP spid="138" grpId="0"/>
          <p:bldP spid="143" grpId="0" animBg="1"/>
          <p:bldP spid="144" grpId="0"/>
          <p:bldP spid="149" grpId="0" animBg="1"/>
          <p:bldP spid="150" grpId="0"/>
          <p:bldP spid="155" grpId="0" animBg="1"/>
          <p:bldP spid="156" grpId="0"/>
          <p:bldP spid="161" grpId="0" animBg="1"/>
          <p:bldP spid="162" grpId="0"/>
          <p:bldP spid="167" grpId="0" animBg="1"/>
          <p:bldP spid="172" grpId="0" animBg="1"/>
          <p:bldP spid="173" grpId="0" animBg="1"/>
          <p:bldP spid="180" grpId="0" animBg="1"/>
          <p:bldP spid="181" grpId="0" animBg="1"/>
          <p:bldP spid="18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2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20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2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2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2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2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2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1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78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75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2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750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6" dur="75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4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750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0" dur="7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4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750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4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4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8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4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750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02" dur="750"/>
                                            <p:tgtEl>
                                              <p:spTgt spid="1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31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10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9" dur="100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0" dur="10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5" dur="5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8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9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0" dur="1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1" dur="100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6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7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9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0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10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10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31" presetClass="entr" presetSubtype="0" fill="hold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1000" fill="hold"/>
                                            <p:tgtEl>
                                              <p:spTgt spid="1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1000"/>
                                            <p:tgtEl>
                                              <p:spTgt spid="1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9" presetID="31" presetClass="entr" presetSubtype="0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1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2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grpId="0" nodeType="withEffect">
                                      <p:stCondLst>
                                        <p:cond delay="22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4" grpId="0"/>
          <p:bldP spid="125" grpId="0"/>
          <p:bldP spid="130" grpId="0" animBg="1"/>
          <p:bldP spid="131" grpId="0" animBg="1"/>
          <p:bldP spid="132" grpId="0"/>
          <p:bldP spid="137" grpId="0" animBg="1"/>
          <p:bldP spid="138" grpId="0"/>
          <p:bldP spid="143" grpId="0" animBg="1"/>
          <p:bldP spid="144" grpId="0"/>
          <p:bldP spid="149" grpId="0" animBg="1"/>
          <p:bldP spid="150" grpId="0"/>
          <p:bldP spid="155" grpId="0" animBg="1"/>
          <p:bldP spid="156" grpId="0"/>
          <p:bldP spid="161" grpId="0" animBg="1"/>
          <p:bldP spid="162" grpId="0"/>
          <p:bldP spid="167" grpId="0" animBg="1"/>
          <p:bldP spid="172" grpId="0" animBg="1"/>
          <p:bldP spid="173" grpId="0" animBg="1"/>
          <p:bldP spid="180" grpId="0" animBg="1"/>
          <p:bldP spid="181" grpId="0" animBg="1"/>
          <p:bldP spid="182" grpId="0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D_8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1F3F"/>
      </a:accent1>
      <a:accent2>
        <a:srgbClr val="1E488F"/>
      </a:accent2>
      <a:accent3>
        <a:srgbClr val="00804C"/>
      </a:accent3>
      <a:accent4>
        <a:srgbClr val="74C365"/>
      </a:accent4>
      <a:accent5>
        <a:srgbClr val="F6F7ED"/>
      </a:accent5>
      <a:accent6>
        <a:srgbClr val="DBE64C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SlideOcean - Light 185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L_53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52566F"/>
      </a:accent1>
      <a:accent2>
        <a:srgbClr val="F86B2A"/>
      </a:accent2>
      <a:accent3>
        <a:srgbClr val="22223A"/>
      </a:accent3>
      <a:accent4>
        <a:srgbClr val="9F919E"/>
      </a:accent4>
      <a:accent5>
        <a:srgbClr val="CCAFA9"/>
      </a:accent5>
      <a:accent6>
        <a:srgbClr val="F2EB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9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14885</TotalTime>
  <Words>1148</Words>
  <Application>Microsoft Office PowerPoint</Application>
  <PresentationFormat>Custom</PresentationFormat>
  <Paragraphs>293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2" baseType="lpstr">
      <vt:lpstr>Aptos</vt:lpstr>
      <vt:lpstr>Arial</vt:lpstr>
      <vt:lpstr>Calibri</vt:lpstr>
      <vt:lpstr>Open Sans Light</vt:lpstr>
      <vt:lpstr>UTM Avo</vt:lpstr>
      <vt:lpstr>Wingdings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173</dc:title>
  <dc:creator>Slide Ocean</dc:creator>
  <cp:lastModifiedBy>SO</cp:lastModifiedBy>
  <cp:revision>3760</cp:revision>
  <dcterms:created xsi:type="dcterms:W3CDTF">2024-04-24T08:43:56Z</dcterms:created>
  <dcterms:modified xsi:type="dcterms:W3CDTF">2026-01-14T01:52:31Z</dcterms:modified>
</cp:coreProperties>
</file>