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71" r:id="rId27"/>
    <p:sldId id="2147378267" r:id="rId28"/>
    <p:sldId id="2147378258" r:id="rId29"/>
    <p:sldId id="2147378270" r:id="rId30"/>
    <p:sldId id="2147378269" r:id="rId31"/>
    <p:sldId id="2147378245" r:id="rId32"/>
    <p:sldId id="2147378257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B0A0E"/>
    <a:srgbClr val="B5A6CE"/>
    <a:srgbClr val="1C1C1C"/>
    <a:srgbClr val="FFFFFF"/>
    <a:srgbClr val="D5D4DD"/>
    <a:srgbClr val="ECBA9C"/>
    <a:srgbClr val="F5CDBB"/>
    <a:srgbClr val="EFC6AC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56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!!SubTitle">
            <a:extLst>
              <a:ext uri="{FF2B5EF4-FFF2-40B4-BE49-F238E27FC236}">
                <a16:creationId xmlns:a16="http://schemas.microsoft.com/office/drawing/2014/main" id="{0B284EE4-402C-0409-0D33-E28B5AE04BB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9" name="!!MainTitle1">
            <a:extLst>
              <a:ext uri="{FF2B5EF4-FFF2-40B4-BE49-F238E27FC236}">
                <a16:creationId xmlns:a16="http://schemas.microsoft.com/office/drawing/2014/main" id="{A8D9B1F1-EF33-7974-BA72-CBA3B545B148}"/>
              </a:ext>
            </a:extLst>
          </p:cNvPr>
          <p:cNvSpPr txBox="1"/>
          <p:nvPr/>
        </p:nvSpPr>
        <p:spPr>
          <a:xfrm>
            <a:off x="7737962" y="1037172"/>
            <a:ext cx="89080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F7012C15-27DC-1E89-28F4-53817A30D84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3C9C3A4-1BE7-BE66-BB6D-1023FADDF448}"/>
              </a:ext>
            </a:extLst>
          </p:cNvPr>
          <p:cNvSpPr/>
          <p:nvPr/>
        </p:nvSpPr>
        <p:spPr>
          <a:xfrm rot="7380000">
            <a:off x="3357781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C1D1D4A9-C72F-57CD-EF0D-E893488FCA71}"/>
              </a:ext>
            </a:extLst>
          </p:cNvPr>
          <p:cNvSpPr/>
          <p:nvPr/>
        </p:nvSpPr>
        <p:spPr>
          <a:xfrm rot="7380000">
            <a:off x="8022534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012C0BC9-7FD9-A8DB-ECE5-1BF79C655005}"/>
              </a:ext>
            </a:extLst>
          </p:cNvPr>
          <p:cNvSpPr/>
          <p:nvPr/>
        </p:nvSpPr>
        <p:spPr>
          <a:xfrm rot="7380000">
            <a:off x="12692257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7FF7FAC-83D5-301E-CC08-73D7DCCCF834}"/>
              </a:ext>
            </a:extLst>
          </p:cNvPr>
          <p:cNvSpPr/>
          <p:nvPr/>
        </p:nvSpPr>
        <p:spPr>
          <a:xfrm rot="3600000">
            <a:off x="4409414" y="9133286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714ABC5-140C-ED6D-2EDC-2483BC290EBE}"/>
              </a:ext>
            </a:extLst>
          </p:cNvPr>
          <p:cNvGrpSpPr/>
          <p:nvPr/>
        </p:nvGrpSpPr>
        <p:grpSpPr>
          <a:xfrm>
            <a:off x="4644130" y="9362608"/>
            <a:ext cx="840278" cy="838516"/>
            <a:chOff x="4644130" y="9335460"/>
            <a:chExt cx="840278" cy="838516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6A1D8C55-B96C-8809-5F16-13630EB71334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6B901635-4BD4-68CA-24CC-793DFD587011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D46D1211-8D0D-7DEC-DA73-1CC18DCC9F63}"/>
              </a:ext>
            </a:extLst>
          </p:cNvPr>
          <p:cNvSpPr/>
          <p:nvPr/>
        </p:nvSpPr>
        <p:spPr>
          <a:xfrm>
            <a:off x="366235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BA01275-C1F2-CC1F-DC0F-75C46DF89E17}"/>
              </a:ext>
            </a:extLst>
          </p:cNvPr>
          <p:cNvGrpSpPr/>
          <p:nvPr/>
        </p:nvGrpSpPr>
        <p:grpSpPr>
          <a:xfrm>
            <a:off x="5048405" y="6887659"/>
            <a:ext cx="15256050" cy="1519092"/>
            <a:chOff x="5077902" y="6887659"/>
            <a:chExt cx="15256050" cy="1519092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20B4E08-A243-12B2-38C6-B387C218A6B3}"/>
                </a:ext>
              </a:extLst>
            </p:cNvPr>
            <p:cNvSpPr/>
            <p:nvPr/>
          </p:nvSpPr>
          <p:spPr>
            <a:xfrm>
              <a:off x="5077902" y="6887659"/>
              <a:ext cx="15256050" cy="1519092"/>
            </a:xfrm>
            <a:custGeom>
              <a:avLst/>
              <a:gdLst>
                <a:gd name="csX0" fmla="*/ 2732716 w 15256050"/>
                <a:gd name="csY0" fmla="*/ 0 h 1519092"/>
                <a:gd name="csX1" fmla="*/ 14585402 w 15256050"/>
                <a:gd name="csY1" fmla="*/ 0 h 1519092"/>
                <a:gd name="csX2" fmla="*/ 15256050 w 15256050"/>
                <a:gd name="csY2" fmla="*/ 759546 h 1519092"/>
                <a:gd name="csX3" fmla="*/ 14585402 w 15256050"/>
                <a:gd name="csY3" fmla="*/ 1519090 h 1519092"/>
                <a:gd name="csX4" fmla="*/ 1746210 w 15256050"/>
                <a:gd name="csY4" fmla="*/ 1519090 h 1519092"/>
                <a:gd name="csX5" fmla="*/ 1746206 w 15256050"/>
                <a:gd name="csY5" fmla="*/ 1519092 h 1519092"/>
                <a:gd name="csX6" fmla="*/ 0 w 15256050"/>
                <a:gd name="csY6" fmla="*/ 1519092 h 1519092"/>
                <a:gd name="csX7" fmla="*/ 986508 w 15256050"/>
                <a:gd name="csY7" fmla="*/ 2 h 1519092"/>
                <a:gd name="csX8" fmla="*/ 2732716 w 15256050"/>
                <a:gd name="csY8" fmla="*/ 2 h 15190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256050" h="1519092">
                  <a:moveTo>
                    <a:pt x="2732716" y="0"/>
                  </a:moveTo>
                  <a:lnTo>
                    <a:pt x="14585402" y="0"/>
                  </a:lnTo>
                  <a:lnTo>
                    <a:pt x="15256050" y="759546"/>
                  </a:lnTo>
                  <a:lnTo>
                    <a:pt x="14585402" y="1519090"/>
                  </a:lnTo>
                  <a:lnTo>
                    <a:pt x="1746210" y="1519090"/>
                  </a:lnTo>
                  <a:lnTo>
                    <a:pt x="1746206" y="1519092"/>
                  </a:lnTo>
                  <a:lnTo>
                    <a:pt x="0" y="1519092"/>
                  </a:lnTo>
                  <a:lnTo>
                    <a:pt x="986508" y="2"/>
                  </a:lnTo>
                  <a:lnTo>
                    <a:pt x="2732716" y="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1AD0F3A8-6806-EE42-C7DA-579EFB51821B}"/>
                </a:ext>
              </a:extLst>
            </p:cNvPr>
            <p:cNvSpPr/>
            <p:nvPr/>
          </p:nvSpPr>
          <p:spPr>
            <a:xfrm>
              <a:off x="5578266" y="6887660"/>
              <a:ext cx="14755686" cy="754907"/>
            </a:xfrm>
            <a:custGeom>
              <a:avLst/>
              <a:gdLst>
                <a:gd name="csX0" fmla="*/ 2236448 w 14755686"/>
                <a:gd name="csY0" fmla="*/ 0 h 754907"/>
                <a:gd name="csX1" fmla="*/ 14089134 w 14755686"/>
                <a:gd name="csY1" fmla="*/ 0 h 754907"/>
                <a:gd name="csX2" fmla="*/ 14755686 w 14755686"/>
                <a:gd name="csY2" fmla="*/ 754907 h 754907"/>
                <a:gd name="csX3" fmla="*/ 0 w 14755686"/>
                <a:gd name="csY3" fmla="*/ 754907 h 754907"/>
                <a:gd name="csX4" fmla="*/ 490240 w 14755686"/>
                <a:gd name="csY4" fmla="*/ 2 h 754907"/>
                <a:gd name="csX5" fmla="*/ 2236448 w 14755686"/>
                <a:gd name="csY5" fmla="*/ 2 h 7549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4755686" h="754907">
                  <a:moveTo>
                    <a:pt x="2236448" y="0"/>
                  </a:moveTo>
                  <a:lnTo>
                    <a:pt x="14089134" y="0"/>
                  </a:lnTo>
                  <a:lnTo>
                    <a:pt x="14755686" y="754907"/>
                  </a:lnTo>
                  <a:lnTo>
                    <a:pt x="0" y="754907"/>
                  </a:lnTo>
                  <a:lnTo>
                    <a:pt x="490240" y="2"/>
                  </a:lnTo>
                  <a:lnTo>
                    <a:pt x="2236448" y="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E50CC92-EF82-73B5-65B2-DECF0749CFB0}"/>
              </a:ext>
            </a:extLst>
          </p:cNvPr>
          <p:cNvSpPr/>
          <p:nvPr/>
        </p:nvSpPr>
        <p:spPr>
          <a:xfrm rot="3420000">
            <a:off x="5693849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A1DB045-E2B5-BD16-EBA6-812256F1678C}"/>
              </a:ext>
            </a:extLst>
          </p:cNvPr>
          <p:cNvSpPr/>
          <p:nvPr/>
        </p:nvSpPr>
        <p:spPr>
          <a:xfrm rot="3420000">
            <a:off x="10358602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EA603918-1687-BD94-EA9F-11AC7B704BA4}"/>
              </a:ext>
            </a:extLst>
          </p:cNvPr>
          <p:cNvSpPr/>
          <p:nvPr/>
        </p:nvSpPr>
        <p:spPr>
          <a:xfrm rot="3420000">
            <a:off x="15028325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408818B-F497-AD63-0F8F-FB984EDC0505}"/>
              </a:ext>
            </a:extLst>
          </p:cNvPr>
          <p:cNvSpPr/>
          <p:nvPr/>
        </p:nvSpPr>
        <p:spPr>
          <a:xfrm>
            <a:off x="6746767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AC7EEF8-A31F-C9CC-4E7F-F5204273FFFD}"/>
              </a:ext>
            </a:extLst>
          </p:cNvPr>
          <p:cNvSpPr/>
          <p:nvPr/>
        </p:nvSpPr>
        <p:spPr>
          <a:xfrm>
            <a:off x="11411520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4EF79B2-1C14-2740-43E7-B38AD87DE024}"/>
              </a:ext>
            </a:extLst>
          </p:cNvPr>
          <p:cNvSpPr/>
          <p:nvPr/>
        </p:nvSpPr>
        <p:spPr>
          <a:xfrm>
            <a:off x="16081243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99B39EA-422A-CD1D-71F5-B45C32364EDF}"/>
              </a:ext>
            </a:extLst>
          </p:cNvPr>
          <p:cNvSpPr/>
          <p:nvPr/>
        </p:nvSpPr>
        <p:spPr>
          <a:xfrm rot="21240000">
            <a:off x="9082834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43F6E38-FE77-A926-9345-3F9BDF3C1B29}"/>
              </a:ext>
            </a:extLst>
          </p:cNvPr>
          <p:cNvGrpSpPr/>
          <p:nvPr/>
        </p:nvGrpSpPr>
        <p:grpSpPr>
          <a:xfrm>
            <a:off x="9311275" y="9362608"/>
            <a:ext cx="840278" cy="838516"/>
            <a:chOff x="4644130" y="9335460"/>
            <a:chExt cx="840278" cy="838516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65354CFA-06DC-CE5B-16BF-89F1D45B18C5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0E56B82A-270C-7C59-E136-A1B5E1B01A72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0EAC4B6F-FB26-7E36-14A2-B3A077D42103}"/>
              </a:ext>
            </a:extLst>
          </p:cNvPr>
          <p:cNvSpPr/>
          <p:nvPr/>
        </p:nvSpPr>
        <p:spPr>
          <a:xfrm rot="21240000">
            <a:off x="13747587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8ABE0B1-B8BD-BC33-A80B-355BA568C4C6}"/>
              </a:ext>
            </a:extLst>
          </p:cNvPr>
          <p:cNvGrpSpPr/>
          <p:nvPr/>
        </p:nvGrpSpPr>
        <p:grpSpPr>
          <a:xfrm>
            <a:off x="13976028" y="9362608"/>
            <a:ext cx="840278" cy="838516"/>
            <a:chOff x="4644130" y="9335460"/>
            <a:chExt cx="840278" cy="838516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1965300-A504-CDF2-5097-6F51B9035031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631622AC-C6B5-149F-0FE3-D531FB1A516A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8" name="Oval 47">
            <a:extLst>
              <a:ext uri="{FF2B5EF4-FFF2-40B4-BE49-F238E27FC236}">
                <a16:creationId xmlns:a16="http://schemas.microsoft.com/office/drawing/2014/main" id="{985B2551-8774-F6A7-8A06-B5EFC34A4D1D}"/>
              </a:ext>
            </a:extLst>
          </p:cNvPr>
          <p:cNvSpPr/>
          <p:nvPr/>
        </p:nvSpPr>
        <p:spPr>
          <a:xfrm rot="21240000">
            <a:off x="18417310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40E1F80-E124-7F5A-5242-521542D64C83}"/>
              </a:ext>
            </a:extLst>
          </p:cNvPr>
          <p:cNvGrpSpPr/>
          <p:nvPr/>
        </p:nvGrpSpPr>
        <p:grpSpPr>
          <a:xfrm>
            <a:off x="6975208" y="5763399"/>
            <a:ext cx="840278" cy="838516"/>
            <a:chOff x="4644130" y="9335460"/>
            <a:chExt cx="840278" cy="838516"/>
          </a:xfrm>
        </p:grpSpPr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62E84128-B7F7-6217-CC46-FCC9CFA6AF62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7794C18C-15C9-A8F6-58FB-A24F0A09F52F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E3CD8FA-54FA-6825-7AE3-B34BCABF25E1}"/>
              </a:ext>
            </a:extLst>
          </p:cNvPr>
          <p:cNvGrpSpPr/>
          <p:nvPr/>
        </p:nvGrpSpPr>
        <p:grpSpPr>
          <a:xfrm>
            <a:off x="11639961" y="5763399"/>
            <a:ext cx="840278" cy="838516"/>
            <a:chOff x="4644130" y="9335460"/>
            <a:chExt cx="840278" cy="838516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E61652AB-C571-9A02-9441-A467A14F6C51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1BCC5BE1-9F5F-F9B1-B501-1A79C101161B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E0044C2-933B-DD47-E129-E80CF357BD8D}"/>
              </a:ext>
            </a:extLst>
          </p:cNvPr>
          <p:cNvGrpSpPr/>
          <p:nvPr/>
        </p:nvGrpSpPr>
        <p:grpSpPr>
          <a:xfrm>
            <a:off x="16309684" y="5763399"/>
            <a:ext cx="840278" cy="838516"/>
            <a:chOff x="4644130" y="9335460"/>
            <a:chExt cx="840278" cy="838516"/>
          </a:xfrm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E5B10BF7-9DBB-CFD7-A518-29E98AFFABCB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47754AFC-6ADE-9BF8-C3F5-1397A4164834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6" name="Circle: Hollow 75">
            <a:extLst>
              <a:ext uri="{FF2B5EF4-FFF2-40B4-BE49-F238E27FC236}">
                <a16:creationId xmlns:a16="http://schemas.microsoft.com/office/drawing/2014/main" id="{B47982D9-8B0A-C338-3154-6A515F793EE4}"/>
              </a:ext>
            </a:extLst>
          </p:cNvPr>
          <p:cNvSpPr/>
          <p:nvPr/>
        </p:nvSpPr>
        <p:spPr>
          <a:xfrm>
            <a:off x="18548380" y="9264355"/>
            <a:ext cx="1035020" cy="1035020"/>
          </a:xfrm>
          <a:prstGeom prst="donut">
            <a:avLst>
              <a:gd name="adj" fmla="val 11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Circle: Hollow 76">
            <a:extLst>
              <a:ext uri="{FF2B5EF4-FFF2-40B4-BE49-F238E27FC236}">
                <a16:creationId xmlns:a16="http://schemas.microsoft.com/office/drawing/2014/main" id="{D2BAEC52-47CD-7EFE-C708-B8B6CE311BA0}"/>
              </a:ext>
            </a:extLst>
          </p:cNvPr>
          <p:cNvSpPr/>
          <p:nvPr/>
        </p:nvSpPr>
        <p:spPr>
          <a:xfrm>
            <a:off x="18770305" y="9486280"/>
            <a:ext cx="591170" cy="591170"/>
          </a:xfrm>
          <a:prstGeom prst="donut">
            <a:avLst>
              <a:gd name="adj" fmla="val 187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Circle: Hollow 77">
            <a:extLst>
              <a:ext uri="{FF2B5EF4-FFF2-40B4-BE49-F238E27FC236}">
                <a16:creationId xmlns:a16="http://schemas.microsoft.com/office/drawing/2014/main" id="{DE65ACB2-07B8-22A7-A483-509E3A927421}"/>
              </a:ext>
            </a:extLst>
          </p:cNvPr>
          <p:cNvSpPr/>
          <p:nvPr/>
        </p:nvSpPr>
        <p:spPr>
          <a:xfrm>
            <a:off x="18965567" y="9681542"/>
            <a:ext cx="200646" cy="200646"/>
          </a:xfrm>
          <a:prstGeom prst="donut">
            <a:avLst>
              <a:gd name="adj" fmla="val 446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E11E19D-AD93-9239-B07F-720938413806}"/>
              </a:ext>
            </a:extLst>
          </p:cNvPr>
          <p:cNvSpPr/>
          <p:nvPr/>
        </p:nvSpPr>
        <p:spPr>
          <a:xfrm>
            <a:off x="833577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413C4EA1-A4B0-903B-E1FE-9B1F42470665}"/>
              </a:ext>
            </a:extLst>
          </p:cNvPr>
          <p:cNvSpPr/>
          <p:nvPr/>
        </p:nvSpPr>
        <p:spPr>
          <a:xfrm>
            <a:off x="1300919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DE94E62A-7BED-40FF-3B00-87A26600A921}"/>
              </a:ext>
            </a:extLst>
          </p:cNvPr>
          <p:cNvSpPr/>
          <p:nvPr/>
        </p:nvSpPr>
        <p:spPr>
          <a:xfrm>
            <a:off x="1768261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4E26153-DD81-B4E6-7BC4-C62428EB3E2B}"/>
              </a:ext>
            </a:extLst>
          </p:cNvPr>
          <p:cNvGrpSpPr/>
          <p:nvPr/>
        </p:nvGrpSpPr>
        <p:grpSpPr>
          <a:xfrm>
            <a:off x="4172017" y="10948660"/>
            <a:ext cx="3497402" cy="1205240"/>
            <a:chOff x="4172017" y="11111986"/>
            <a:chExt cx="3497402" cy="1393280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6AB39D4D-730D-4574-5371-FFF3307FA4E1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3FE5F56E-C937-78FA-2609-309A51746160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75B2E12E-84E1-ABE5-7EF9-9A3DCE1A76FE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C140C62-038E-F92B-1556-316EFAFD5291}"/>
              </a:ext>
            </a:extLst>
          </p:cNvPr>
          <p:cNvGrpSpPr/>
          <p:nvPr/>
        </p:nvGrpSpPr>
        <p:grpSpPr>
          <a:xfrm>
            <a:off x="6633553" y="3949365"/>
            <a:ext cx="3497402" cy="1208373"/>
            <a:chOff x="6633553" y="3247659"/>
            <a:chExt cx="3497402" cy="1393280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E0EC8A14-E9D2-129A-3A0E-0D18E1351FB0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5CA7C675-6B24-AE51-A46A-5F8064A39702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4DB9723F-8E1E-2350-2462-A1EFB53A3B4A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B3F44F5B-EAF6-EFEA-1D64-F03FA52EE271}"/>
              </a:ext>
            </a:extLst>
          </p:cNvPr>
          <p:cNvGrpSpPr/>
          <p:nvPr/>
        </p:nvGrpSpPr>
        <p:grpSpPr>
          <a:xfrm>
            <a:off x="8895862" y="10948660"/>
            <a:ext cx="3497402" cy="1205240"/>
            <a:chOff x="4172017" y="11111986"/>
            <a:chExt cx="3497402" cy="1393280"/>
          </a:xfrm>
        </p:grpSpPr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CC9046E6-5BA5-1FA9-3F73-552432D52A63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EEA57FDD-7CF4-DC2E-6182-2A1946E0DA29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8A8CFCCD-BC59-9073-994F-BAB244ABAAA7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6CD23E-3E28-F2E5-E956-FC097447BF84}"/>
              </a:ext>
            </a:extLst>
          </p:cNvPr>
          <p:cNvGrpSpPr/>
          <p:nvPr/>
        </p:nvGrpSpPr>
        <p:grpSpPr>
          <a:xfrm>
            <a:off x="11357398" y="3949365"/>
            <a:ext cx="3497402" cy="1208373"/>
            <a:chOff x="6633553" y="3247659"/>
            <a:chExt cx="3497402" cy="1393280"/>
          </a:xfrm>
        </p:grpSpPr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B2451911-1BBD-97F0-B232-653D664F4724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A1FE3C01-8AED-F654-C654-2602FBEA2F5A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E853D900-E236-F31D-3ACC-9907D7EB44EF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574DA635-4E48-5FF4-8451-19667D1C8F9E}"/>
              </a:ext>
            </a:extLst>
          </p:cNvPr>
          <p:cNvGrpSpPr/>
          <p:nvPr/>
        </p:nvGrpSpPr>
        <p:grpSpPr>
          <a:xfrm>
            <a:off x="13619707" y="10948660"/>
            <a:ext cx="3497402" cy="1205240"/>
            <a:chOff x="4172017" y="11111986"/>
            <a:chExt cx="3497402" cy="1393280"/>
          </a:xfrm>
        </p:grpSpPr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4BEA767E-4FED-3A03-4190-1BB8AAD00065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57092625-2C44-FDD5-AAFA-EFDC794DDCE3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FC76E6B0-5AD0-8ACB-C883-695874DD7CBF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A6405C6E-2423-101F-05A6-05B5CBE0B98A}"/>
              </a:ext>
            </a:extLst>
          </p:cNvPr>
          <p:cNvGrpSpPr/>
          <p:nvPr/>
        </p:nvGrpSpPr>
        <p:grpSpPr>
          <a:xfrm>
            <a:off x="16081243" y="3949365"/>
            <a:ext cx="3497402" cy="1208373"/>
            <a:chOff x="6633553" y="3247659"/>
            <a:chExt cx="3497402" cy="1393280"/>
          </a:xfrm>
        </p:grpSpPr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800A8DC5-120A-2C49-6295-A8358101DC62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E9EBBF48-E048-E7A9-7DF9-4345CD5BE271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C1F4D823-DB3D-48CE-BE6D-D8F491D0F844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80AFE201-863D-B5A5-D04B-5AD78D82E581}"/>
              </a:ext>
            </a:extLst>
          </p:cNvPr>
          <p:cNvGrpSpPr/>
          <p:nvPr/>
        </p:nvGrpSpPr>
        <p:grpSpPr>
          <a:xfrm>
            <a:off x="24857075" y="5789016"/>
            <a:ext cx="1301784" cy="787281"/>
            <a:chOff x="19065875" y="8998069"/>
            <a:chExt cx="1301784" cy="787281"/>
          </a:xfrm>
        </p:grpSpPr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D5EB3064-42DD-21FC-CA8E-1A62C3C8A5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5875" y="9025977"/>
              <a:ext cx="1202088" cy="759373"/>
            </a:xfrm>
            <a:prstGeom prst="line">
              <a:avLst/>
            </a:prstGeom>
            <a:ln w="635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Parallelogram 145">
              <a:extLst>
                <a:ext uri="{FF2B5EF4-FFF2-40B4-BE49-F238E27FC236}">
                  <a16:creationId xmlns:a16="http://schemas.microsoft.com/office/drawing/2014/main" id="{0863895C-DE09-4688-E85D-94B3794112E6}"/>
                </a:ext>
              </a:extLst>
            </p:cNvPr>
            <p:cNvSpPr/>
            <p:nvPr/>
          </p:nvSpPr>
          <p:spPr>
            <a:xfrm rot="8880000" flipH="1" flipV="1">
              <a:off x="19916089" y="8998069"/>
              <a:ext cx="383211" cy="116870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Parallelogram 149">
              <a:extLst>
                <a:ext uri="{FF2B5EF4-FFF2-40B4-BE49-F238E27FC236}">
                  <a16:creationId xmlns:a16="http://schemas.microsoft.com/office/drawing/2014/main" id="{FF92A9C1-85E7-97AB-9716-7207AF51436E}"/>
                </a:ext>
              </a:extLst>
            </p:cNvPr>
            <p:cNvSpPr/>
            <p:nvPr/>
          </p:nvSpPr>
          <p:spPr>
            <a:xfrm rot="8880000" flipH="1">
              <a:off x="19980627" y="9100568"/>
              <a:ext cx="387032" cy="112229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7" name="Textbox 200">
            <a:extLst>
              <a:ext uri="{FF2B5EF4-FFF2-40B4-BE49-F238E27FC236}">
                <a16:creationId xmlns:a16="http://schemas.microsoft.com/office/drawing/2014/main" id="{53A87108-F4ED-94E0-10BB-3C4A040D86B3}"/>
              </a:ext>
            </a:extLst>
          </p:cNvPr>
          <p:cNvSpPr txBox="1"/>
          <p:nvPr/>
        </p:nvSpPr>
        <p:spPr>
          <a:xfrm flipH="1">
            <a:off x="18463282" y="10948660"/>
            <a:ext cx="34974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TARGET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6493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500"/>
    </mc:Choice>
    <mc:Fallback xmlns="">
      <p:transition advClick="0" advTm="1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8" grpId="0"/>
          <p:bldP spid="189" grpId="0"/>
          <p:bldP spid="8" grpId="0" animBg="1"/>
          <p:bldP spid="34" grpId="0" animBg="1"/>
          <p:bldP spid="45" grpId="0" animBg="1"/>
          <p:bldP spid="10" grpId="0" animBg="1"/>
          <p:bldP spid="79" grpId="0" animBg="1"/>
          <p:bldP spid="23" grpId="0" animBg="1"/>
          <p:bldP spid="36" grpId="0" animBg="1"/>
          <p:bldP spid="47" grpId="0" animBg="1"/>
          <p:bldP spid="9" grpId="0" animBg="1"/>
          <p:bldP spid="35" grpId="0" animBg="1"/>
          <p:bldP spid="46" grpId="0" animBg="1"/>
          <p:bldP spid="25" grpId="0" animBg="1"/>
          <p:bldP spid="37" grpId="0" animBg="1"/>
          <p:bldP spid="48" grpId="0" animBg="1"/>
          <p:bldP spid="76" grpId="0" animBg="1"/>
          <p:bldP spid="77" grpId="0" animBg="1"/>
          <p:bldP spid="78" grpId="0" animBg="1"/>
          <p:bldP spid="80" grpId="0" animBg="1"/>
          <p:bldP spid="81" grpId="0" animBg="1"/>
          <p:bldP spid="82" grpId="0" animBg="1"/>
          <p:bldP spid="1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8" grpId="0"/>
          <p:bldP spid="189" grpId="0"/>
          <p:bldP spid="8" grpId="0" animBg="1"/>
          <p:bldP spid="34" grpId="0" animBg="1"/>
          <p:bldP spid="45" grpId="0" animBg="1"/>
          <p:bldP spid="10" grpId="0" animBg="1"/>
          <p:bldP spid="79" grpId="0" animBg="1"/>
          <p:bldP spid="23" grpId="0" animBg="1"/>
          <p:bldP spid="36" grpId="0" animBg="1"/>
          <p:bldP spid="47" grpId="0" animBg="1"/>
          <p:bldP spid="9" grpId="0" animBg="1"/>
          <p:bldP spid="35" grpId="0" animBg="1"/>
          <p:bldP spid="46" grpId="0" animBg="1"/>
          <p:bldP spid="25" grpId="0" animBg="1"/>
          <p:bldP spid="37" grpId="0" animBg="1"/>
          <p:bldP spid="48" grpId="0" animBg="1"/>
          <p:bldP spid="76" grpId="0" animBg="1"/>
          <p:bldP spid="77" grpId="0" animBg="1"/>
          <p:bldP spid="78" grpId="0" animBg="1"/>
          <p:bldP spid="80" grpId="0" animBg="1"/>
          <p:bldP spid="81" grpId="0" animBg="1"/>
          <p:bldP spid="82" grpId="0" animBg="1"/>
          <p:bldP spid="15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8E2E5115-C42F-04D9-BD80-FD175114DD8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7AAA7EBA-DEE6-2EC1-6F39-58BC2AF18EBB}"/>
              </a:ext>
            </a:extLst>
          </p:cNvPr>
          <p:cNvSpPr txBox="1"/>
          <p:nvPr/>
        </p:nvSpPr>
        <p:spPr>
          <a:xfrm>
            <a:off x="7737962" y="1037172"/>
            <a:ext cx="89080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 </a:t>
            </a:r>
            <a:r>
              <a:rPr lang="en-US" sz="7500" noProof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E43DB2-B89B-3B66-1DF5-F1065393530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A1886EF-033A-B321-B92A-33328D496237}"/>
              </a:ext>
            </a:extLst>
          </p:cNvPr>
          <p:cNvSpPr/>
          <p:nvPr/>
        </p:nvSpPr>
        <p:spPr>
          <a:xfrm rot="7380000">
            <a:off x="3357781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87CE17-E564-8E40-0DC3-555458FF9838}"/>
              </a:ext>
            </a:extLst>
          </p:cNvPr>
          <p:cNvSpPr/>
          <p:nvPr/>
        </p:nvSpPr>
        <p:spPr>
          <a:xfrm rot="7380000">
            <a:off x="8022534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6CBC631-1DF8-6943-9CFD-97857D78A181}"/>
              </a:ext>
            </a:extLst>
          </p:cNvPr>
          <p:cNvSpPr/>
          <p:nvPr/>
        </p:nvSpPr>
        <p:spPr>
          <a:xfrm rot="7380000">
            <a:off x="12692257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AAD7F4-1B61-5D48-37EF-737F5175D161}"/>
              </a:ext>
            </a:extLst>
          </p:cNvPr>
          <p:cNvSpPr/>
          <p:nvPr/>
        </p:nvSpPr>
        <p:spPr>
          <a:xfrm rot="3600000">
            <a:off x="4409414" y="9133286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9B68C67-7F8A-40F9-E30B-FDB33056819A}"/>
              </a:ext>
            </a:extLst>
          </p:cNvPr>
          <p:cNvGrpSpPr/>
          <p:nvPr/>
        </p:nvGrpSpPr>
        <p:grpSpPr>
          <a:xfrm>
            <a:off x="4644130" y="9362608"/>
            <a:ext cx="840278" cy="838516"/>
            <a:chOff x="4644130" y="9335460"/>
            <a:chExt cx="840278" cy="838516"/>
          </a:xfrm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DDC3BCC9-672A-7A6B-6436-4C2AC674DBF1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F39414E1-9301-7CA4-22E0-15FF75D0CF07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6940DC09-2008-8003-F4D5-508044F77946}"/>
              </a:ext>
            </a:extLst>
          </p:cNvPr>
          <p:cNvSpPr/>
          <p:nvPr/>
        </p:nvSpPr>
        <p:spPr>
          <a:xfrm>
            <a:off x="366235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65F8182-3B02-2F3E-C296-90B4564997FF}"/>
              </a:ext>
            </a:extLst>
          </p:cNvPr>
          <p:cNvGrpSpPr/>
          <p:nvPr/>
        </p:nvGrpSpPr>
        <p:grpSpPr>
          <a:xfrm>
            <a:off x="5048405" y="6887659"/>
            <a:ext cx="15256050" cy="1519092"/>
            <a:chOff x="5077902" y="6887659"/>
            <a:chExt cx="15256050" cy="1519092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1846F0-A8C6-FFC4-9591-F54F4FE1F88C}"/>
                </a:ext>
              </a:extLst>
            </p:cNvPr>
            <p:cNvSpPr/>
            <p:nvPr/>
          </p:nvSpPr>
          <p:spPr>
            <a:xfrm>
              <a:off x="5077902" y="6887659"/>
              <a:ext cx="15256050" cy="1519092"/>
            </a:xfrm>
            <a:custGeom>
              <a:avLst/>
              <a:gdLst>
                <a:gd name="csX0" fmla="*/ 2732716 w 15256050"/>
                <a:gd name="csY0" fmla="*/ 0 h 1519092"/>
                <a:gd name="csX1" fmla="*/ 14585402 w 15256050"/>
                <a:gd name="csY1" fmla="*/ 0 h 1519092"/>
                <a:gd name="csX2" fmla="*/ 15256050 w 15256050"/>
                <a:gd name="csY2" fmla="*/ 759546 h 1519092"/>
                <a:gd name="csX3" fmla="*/ 14585402 w 15256050"/>
                <a:gd name="csY3" fmla="*/ 1519090 h 1519092"/>
                <a:gd name="csX4" fmla="*/ 1746210 w 15256050"/>
                <a:gd name="csY4" fmla="*/ 1519090 h 1519092"/>
                <a:gd name="csX5" fmla="*/ 1746206 w 15256050"/>
                <a:gd name="csY5" fmla="*/ 1519092 h 1519092"/>
                <a:gd name="csX6" fmla="*/ 0 w 15256050"/>
                <a:gd name="csY6" fmla="*/ 1519092 h 1519092"/>
                <a:gd name="csX7" fmla="*/ 986508 w 15256050"/>
                <a:gd name="csY7" fmla="*/ 2 h 1519092"/>
                <a:gd name="csX8" fmla="*/ 2732716 w 15256050"/>
                <a:gd name="csY8" fmla="*/ 2 h 15190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256050" h="1519092">
                  <a:moveTo>
                    <a:pt x="2732716" y="0"/>
                  </a:moveTo>
                  <a:lnTo>
                    <a:pt x="14585402" y="0"/>
                  </a:lnTo>
                  <a:lnTo>
                    <a:pt x="15256050" y="759546"/>
                  </a:lnTo>
                  <a:lnTo>
                    <a:pt x="14585402" y="1519090"/>
                  </a:lnTo>
                  <a:lnTo>
                    <a:pt x="1746210" y="1519090"/>
                  </a:lnTo>
                  <a:lnTo>
                    <a:pt x="1746206" y="1519092"/>
                  </a:lnTo>
                  <a:lnTo>
                    <a:pt x="0" y="1519092"/>
                  </a:lnTo>
                  <a:lnTo>
                    <a:pt x="986508" y="2"/>
                  </a:lnTo>
                  <a:lnTo>
                    <a:pt x="2732716" y="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DBB0B0-322D-46B7-101F-81AAD5BACE55}"/>
                </a:ext>
              </a:extLst>
            </p:cNvPr>
            <p:cNvSpPr/>
            <p:nvPr/>
          </p:nvSpPr>
          <p:spPr>
            <a:xfrm>
              <a:off x="5578266" y="6887660"/>
              <a:ext cx="14755686" cy="754907"/>
            </a:xfrm>
            <a:custGeom>
              <a:avLst/>
              <a:gdLst>
                <a:gd name="csX0" fmla="*/ 2236448 w 14755686"/>
                <a:gd name="csY0" fmla="*/ 0 h 754907"/>
                <a:gd name="csX1" fmla="*/ 14089134 w 14755686"/>
                <a:gd name="csY1" fmla="*/ 0 h 754907"/>
                <a:gd name="csX2" fmla="*/ 14755686 w 14755686"/>
                <a:gd name="csY2" fmla="*/ 754907 h 754907"/>
                <a:gd name="csX3" fmla="*/ 0 w 14755686"/>
                <a:gd name="csY3" fmla="*/ 754907 h 754907"/>
                <a:gd name="csX4" fmla="*/ 490240 w 14755686"/>
                <a:gd name="csY4" fmla="*/ 2 h 754907"/>
                <a:gd name="csX5" fmla="*/ 2236448 w 14755686"/>
                <a:gd name="csY5" fmla="*/ 2 h 7549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4755686" h="754907">
                  <a:moveTo>
                    <a:pt x="2236448" y="0"/>
                  </a:moveTo>
                  <a:lnTo>
                    <a:pt x="14089134" y="0"/>
                  </a:lnTo>
                  <a:lnTo>
                    <a:pt x="14755686" y="754907"/>
                  </a:lnTo>
                  <a:lnTo>
                    <a:pt x="0" y="754907"/>
                  </a:lnTo>
                  <a:lnTo>
                    <a:pt x="490240" y="2"/>
                  </a:lnTo>
                  <a:lnTo>
                    <a:pt x="2236448" y="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57A49AA-CEA0-5BA0-99C2-33023424BEB6}"/>
              </a:ext>
            </a:extLst>
          </p:cNvPr>
          <p:cNvSpPr/>
          <p:nvPr/>
        </p:nvSpPr>
        <p:spPr>
          <a:xfrm rot="3420000">
            <a:off x="5693849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64012FC-88DA-5D87-3CB3-F0EA9DA06341}"/>
              </a:ext>
            </a:extLst>
          </p:cNvPr>
          <p:cNvSpPr/>
          <p:nvPr/>
        </p:nvSpPr>
        <p:spPr>
          <a:xfrm rot="3420000">
            <a:off x="10358602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F1367DE-492A-1549-4E88-4FA42DD176EC}"/>
              </a:ext>
            </a:extLst>
          </p:cNvPr>
          <p:cNvSpPr/>
          <p:nvPr/>
        </p:nvSpPr>
        <p:spPr>
          <a:xfrm rot="3420000">
            <a:off x="15028325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EB74C19-9FD8-CFC4-C4FE-9EA62AA9FB3C}"/>
              </a:ext>
            </a:extLst>
          </p:cNvPr>
          <p:cNvSpPr/>
          <p:nvPr/>
        </p:nvSpPr>
        <p:spPr>
          <a:xfrm>
            <a:off x="6746767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258D4B5-3D32-5225-87E1-1A636B555906}"/>
              </a:ext>
            </a:extLst>
          </p:cNvPr>
          <p:cNvSpPr/>
          <p:nvPr/>
        </p:nvSpPr>
        <p:spPr>
          <a:xfrm>
            <a:off x="11411520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E306684-7EF6-A694-0813-A52259F07C12}"/>
              </a:ext>
            </a:extLst>
          </p:cNvPr>
          <p:cNvSpPr/>
          <p:nvPr/>
        </p:nvSpPr>
        <p:spPr>
          <a:xfrm>
            <a:off x="16081243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8B39E6B-D44A-4D28-976B-B937E64EFBF6}"/>
              </a:ext>
            </a:extLst>
          </p:cNvPr>
          <p:cNvSpPr/>
          <p:nvPr/>
        </p:nvSpPr>
        <p:spPr>
          <a:xfrm rot="21240000">
            <a:off x="9082834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1CF8D0D-48CD-FCA3-789B-BABF1CF48CAA}"/>
              </a:ext>
            </a:extLst>
          </p:cNvPr>
          <p:cNvGrpSpPr/>
          <p:nvPr/>
        </p:nvGrpSpPr>
        <p:grpSpPr>
          <a:xfrm>
            <a:off x="9311275" y="9362608"/>
            <a:ext cx="840278" cy="838516"/>
            <a:chOff x="4644130" y="9335460"/>
            <a:chExt cx="840278" cy="838516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CF90E68D-4647-F0F5-E3C1-F4F4C8FE4C5F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85BE97BC-C5A8-4DEB-476C-5D4D87189E97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C6B9DB1F-4D95-EC6C-1970-AF8F85C2F7EC}"/>
              </a:ext>
            </a:extLst>
          </p:cNvPr>
          <p:cNvSpPr/>
          <p:nvPr/>
        </p:nvSpPr>
        <p:spPr>
          <a:xfrm rot="21240000">
            <a:off x="13747587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6602FDA-E8C6-5CF7-E486-C53A6911FE1F}"/>
              </a:ext>
            </a:extLst>
          </p:cNvPr>
          <p:cNvGrpSpPr/>
          <p:nvPr/>
        </p:nvGrpSpPr>
        <p:grpSpPr>
          <a:xfrm>
            <a:off x="13976028" y="9362608"/>
            <a:ext cx="840278" cy="838516"/>
            <a:chOff x="4644130" y="9335460"/>
            <a:chExt cx="840278" cy="838516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004AB08F-54CD-2731-7A60-1507DE77AE9C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9F339504-5AC2-9955-F3C2-D8DBE6B7BA7C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19098376-B1C0-4E76-1EA7-90B5CC2AF734}"/>
              </a:ext>
            </a:extLst>
          </p:cNvPr>
          <p:cNvSpPr/>
          <p:nvPr/>
        </p:nvSpPr>
        <p:spPr>
          <a:xfrm rot="21240000">
            <a:off x="18417310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9449BF4-295C-2AC2-12A2-A799EF67C1A3}"/>
              </a:ext>
            </a:extLst>
          </p:cNvPr>
          <p:cNvGrpSpPr/>
          <p:nvPr/>
        </p:nvGrpSpPr>
        <p:grpSpPr>
          <a:xfrm>
            <a:off x="6975208" y="5763399"/>
            <a:ext cx="840278" cy="838516"/>
            <a:chOff x="4644130" y="9335460"/>
            <a:chExt cx="840278" cy="838516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090CDDDD-4903-CB89-A054-5318082E7067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28E71F72-3C19-A469-EA86-269854D6204E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C7A3D750-F65A-4C47-CAEF-A28D98C98BFD}"/>
              </a:ext>
            </a:extLst>
          </p:cNvPr>
          <p:cNvGrpSpPr/>
          <p:nvPr/>
        </p:nvGrpSpPr>
        <p:grpSpPr>
          <a:xfrm>
            <a:off x="11639961" y="5763399"/>
            <a:ext cx="840278" cy="838516"/>
            <a:chOff x="4644130" y="9335460"/>
            <a:chExt cx="840278" cy="838516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637445B2-8F71-DA7B-B5E1-5E4D753FADE7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3B8EC539-4107-C4E8-F21B-41983D0AB51B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B41CB4A0-20A0-EDCD-7634-FF464163366C}"/>
              </a:ext>
            </a:extLst>
          </p:cNvPr>
          <p:cNvGrpSpPr/>
          <p:nvPr/>
        </p:nvGrpSpPr>
        <p:grpSpPr>
          <a:xfrm>
            <a:off x="16309684" y="5763399"/>
            <a:ext cx="840278" cy="838516"/>
            <a:chOff x="4644130" y="9335460"/>
            <a:chExt cx="840278" cy="838516"/>
          </a:xfrm>
        </p:grpSpPr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7249EC84-6681-6D11-181F-88F0DE3304B1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3B7035E2-A65C-5530-69FE-EC375FE542BA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3" name="Circle: Hollow 112">
            <a:extLst>
              <a:ext uri="{FF2B5EF4-FFF2-40B4-BE49-F238E27FC236}">
                <a16:creationId xmlns:a16="http://schemas.microsoft.com/office/drawing/2014/main" id="{B57070CB-6B19-6763-18CD-AFC3CBA65436}"/>
              </a:ext>
            </a:extLst>
          </p:cNvPr>
          <p:cNvSpPr/>
          <p:nvPr/>
        </p:nvSpPr>
        <p:spPr>
          <a:xfrm>
            <a:off x="18548380" y="9264355"/>
            <a:ext cx="1035020" cy="1035020"/>
          </a:xfrm>
          <a:prstGeom prst="donut">
            <a:avLst>
              <a:gd name="adj" fmla="val 11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Circle: Hollow 113">
            <a:extLst>
              <a:ext uri="{FF2B5EF4-FFF2-40B4-BE49-F238E27FC236}">
                <a16:creationId xmlns:a16="http://schemas.microsoft.com/office/drawing/2014/main" id="{1055D023-9356-6FE0-4E02-6AB55145EA18}"/>
              </a:ext>
            </a:extLst>
          </p:cNvPr>
          <p:cNvSpPr/>
          <p:nvPr/>
        </p:nvSpPr>
        <p:spPr>
          <a:xfrm>
            <a:off x="18770305" y="9486280"/>
            <a:ext cx="591170" cy="591170"/>
          </a:xfrm>
          <a:prstGeom prst="donut">
            <a:avLst>
              <a:gd name="adj" fmla="val 187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5" name="Circle: Hollow 114">
            <a:extLst>
              <a:ext uri="{FF2B5EF4-FFF2-40B4-BE49-F238E27FC236}">
                <a16:creationId xmlns:a16="http://schemas.microsoft.com/office/drawing/2014/main" id="{6536E843-6145-4AE0-939E-DC686C1ADFD7}"/>
              </a:ext>
            </a:extLst>
          </p:cNvPr>
          <p:cNvSpPr/>
          <p:nvPr/>
        </p:nvSpPr>
        <p:spPr>
          <a:xfrm>
            <a:off x="18965567" y="9681542"/>
            <a:ext cx="200646" cy="200646"/>
          </a:xfrm>
          <a:prstGeom prst="donut">
            <a:avLst>
              <a:gd name="adj" fmla="val 446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26808041-9676-3C5D-E302-EE4C7FF2CE72}"/>
              </a:ext>
            </a:extLst>
          </p:cNvPr>
          <p:cNvSpPr/>
          <p:nvPr/>
        </p:nvSpPr>
        <p:spPr>
          <a:xfrm>
            <a:off x="833577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A69203CF-70C7-D56B-C087-4714936B4D23}"/>
              </a:ext>
            </a:extLst>
          </p:cNvPr>
          <p:cNvSpPr/>
          <p:nvPr/>
        </p:nvSpPr>
        <p:spPr>
          <a:xfrm>
            <a:off x="1300919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7039AF5-F692-B83F-5B7D-42A1500C9B69}"/>
              </a:ext>
            </a:extLst>
          </p:cNvPr>
          <p:cNvSpPr/>
          <p:nvPr/>
        </p:nvSpPr>
        <p:spPr>
          <a:xfrm>
            <a:off x="1768261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07945D92-460F-A7EB-A103-8593ACB5C93C}"/>
              </a:ext>
            </a:extLst>
          </p:cNvPr>
          <p:cNvGrpSpPr/>
          <p:nvPr/>
        </p:nvGrpSpPr>
        <p:grpSpPr>
          <a:xfrm>
            <a:off x="4172017" y="10917510"/>
            <a:ext cx="3497402" cy="1236393"/>
            <a:chOff x="4172017" y="11075973"/>
            <a:chExt cx="3497402" cy="1429293"/>
          </a:xfrm>
        </p:grpSpPr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CFCA9786-D568-C96E-F5FC-F36EBAB9B955}"/>
                </a:ext>
              </a:extLst>
            </p:cNvPr>
            <p:cNvSpPr txBox="1"/>
            <p:nvPr/>
          </p:nvSpPr>
          <p:spPr>
            <a:xfrm flipH="1">
              <a:off x="4172018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1" name="Textbox 200">
              <a:extLst>
                <a:ext uri="{FF2B5EF4-FFF2-40B4-BE49-F238E27FC236}">
                  <a16:creationId xmlns:a16="http://schemas.microsoft.com/office/drawing/2014/main" id="{292A7B7C-B771-E553-2AC2-47CE2B7C840A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183729FC-5639-D202-A9E5-EB8320A39B40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74A3F502-6BAA-012D-C43E-9A708C66211A}"/>
              </a:ext>
            </a:extLst>
          </p:cNvPr>
          <p:cNvGrpSpPr/>
          <p:nvPr/>
        </p:nvGrpSpPr>
        <p:grpSpPr>
          <a:xfrm>
            <a:off x="6633553" y="3949365"/>
            <a:ext cx="3497402" cy="1208373"/>
            <a:chOff x="6633553" y="3247659"/>
            <a:chExt cx="3497402" cy="1393280"/>
          </a:xfrm>
        </p:grpSpPr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421CDD74-6C55-3841-6406-347505AF93CD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08E680A6-7D03-2457-9319-60A6D259A16E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E0C07E12-EEDA-76D3-1829-DC4EB7E0927C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4C6AD466-03F7-DB2E-A91D-F41CD37BB544}"/>
              </a:ext>
            </a:extLst>
          </p:cNvPr>
          <p:cNvGrpSpPr/>
          <p:nvPr/>
        </p:nvGrpSpPr>
        <p:grpSpPr>
          <a:xfrm>
            <a:off x="8895862" y="10948660"/>
            <a:ext cx="3497402" cy="1205240"/>
            <a:chOff x="4172017" y="11111986"/>
            <a:chExt cx="3497402" cy="1393280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CC3D4285-5A91-10D2-22D9-3A331CD0E3DF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BA207802-3D5C-0375-3818-068D25CE7B0A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C5C07741-DF48-CF3B-4BDC-123FC9A9E701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E5CC365C-664A-AD04-7FE0-3BD6DB06CAA9}"/>
              </a:ext>
            </a:extLst>
          </p:cNvPr>
          <p:cNvGrpSpPr/>
          <p:nvPr/>
        </p:nvGrpSpPr>
        <p:grpSpPr>
          <a:xfrm>
            <a:off x="11357398" y="3949365"/>
            <a:ext cx="3497402" cy="1208373"/>
            <a:chOff x="6633553" y="3247659"/>
            <a:chExt cx="3497402" cy="1393280"/>
          </a:xfrm>
        </p:grpSpPr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378D94F6-76C8-7628-3A43-4880BBBA6C91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DB190444-0FF5-C6A6-3528-A41F9CE2B40C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ACAB40E1-3A6B-3712-3BDD-664AE51D2F2B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510A591-7CB8-015E-AD73-37F5754D65EB}"/>
              </a:ext>
            </a:extLst>
          </p:cNvPr>
          <p:cNvGrpSpPr/>
          <p:nvPr/>
        </p:nvGrpSpPr>
        <p:grpSpPr>
          <a:xfrm>
            <a:off x="13619707" y="10948660"/>
            <a:ext cx="3497402" cy="1205240"/>
            <a:chOff x="4172017" y="11111986"/>
            <a:chExt cx="3497402" cy="1393280"/>
          </a:xfrm>
        </p:grpSpPr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42C6C018-E661-CE76-91A1-249F3A9914F9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102EA6B6-B56A-3B23-8ACB-1D50CDD58CDE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B1D2854D-A8CE-5D6C-D928-3C3337030BA4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AA53F18A-0AFD-B5E8-6FC5-8910296B8F8F}"/>
              </a:ext>
            </a:extLst>
          </p:cNvPr>
          <p:cNvGrpSpPr/>
          <p:nvPr/>
        </p:nvGrpSpPr>
        <p:grpSpPr>
          <a:xfrm>
            <a:off x="16081243" y="3949365"/>
            <a:ext cx="3497402" cy="1208373"/>
            <a:chOff x="6633553" y="3247659"/>
            <a:chExt cx="3497402" cy="1393280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B0373E00-6B0C-6EA3-D1AA-0C72D9D019A1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C68A6678-1409-7074-F9EE-A00B5EB9D5DC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2C7344BF-C0D9-5E93-ADEB-96EB29D1E3BF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6DCBDBF4-D383-747F-209B-AFE180955FCF}"/>
              </a:ext>
            </a:extLst>
          </p:cNvPr>
          <p:cNvGrpSpPr/>
          <p:nvPr/>
        </p:nvGrpSpPr>
        <p:grpSpPr>
          <a:xfrm>
            <a:off x="24857075" y="5789016"/>
            <a:ext cx="1301784" cy="787281"/>
            <a:chOff x="19065875" y="8998069"/>
            <a:chExt cx="1301784" cy="787281"/>
          </a:xfrm>
        </p:grpSpPr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CF2B4D55-91C2-F4AE-6EDC-5230C31BD2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5875" y="9025977"/>
              <a:ext cx="1202088" cy="759373"/>
            </a:xfrm>
            <a:prstGeom prst="line">
              <a:avLst/>
            </a:prstGeom>
            <a:ln w="635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Parallelogram 144">
              <a:extLst>
                <a:ext uri="{FF2B5EF4-FFF2-40B4-BE49-F238E27FC236}">
                  <a16:creationId xmlns:a16="http://schemas.microsoft.com/office/drawing/2014/main" id="{AA315F7A-416E-3E04-2B01-1277B41F5970}"/>
                </a:ext>
              </a:extLst>
            </p:cNvPr>
            <p:cNvSpPr/>
            <p:nvPr/>
          </p:nvSpPr>
          <p:spPr>
            <a:xfrm rot="8880000" flipH="1" flipV="1">
              <a:off x="19916089" y="8998069"/>
              <a:ext cx="383211" cy="116870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Parallelogram 145">
              <a:extLst>
                <a:ext uri="{FF2B5EF4-FFF2-40B4-BE49-F238E27FC236}">
                  <a16:creationId xmlns:a16="http://schemas.microsoft.com/office/drawing/2014/main" id="{A63D01C5-7ED2-0C5B-9AA7-1AFDE9201AB2}"/>
                </a:ext>
              </a:extLst>
            </p:cNvPr>
            <p:cNvSpPr/>
            <p:nvPr/>
          </p:nvSpPr>
          <p:spPr>
            <a:xfrm rot="8880000" flipH="1">
              <a:off x="19980627" y="9100568"/>
              <a:ext cx="387032" cy="112229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7" name="Textbox 200">
            <a:extLst>
              <a:ext uri="{FF2B5EF4-FFF2-40B4-BE49-F238E27FC236}">
                <a16:creationId xmlns:a16="http://schemas.microsoft.com/office/drawing/2014/main" id="{5F5B467E-98F1-E839-F034-E42068554931}"/>
              </a:ext>
            </a:extLst>
          </p:cNvPr>
          <p:cNvSpPr txBox="1"/>
          <p:nvPr/>
        </p:nvSpPr>
        <p:spPr>
          <a:xfrm flipH="1">
            <a:off x="18463282" y="10948660"/>
            <a:ext cx="34974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TARGET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 animBg="1"/>
          <p:bldP spid="30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 animBg="1"/>
          <p:bldP spid="30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4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!!SubTitle">
            <a:extLst>
              <a:ext uri="{FF2B5EF4-FFF2-40B4-BE49-F238E27FC236}">
                <a16:creationId xmlns:a16="http://schemas.microsoft.com/office/drawing/2014/main" id="{279886D6-76F8-9599-C8FC-A231D59D258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7" name="!!MainTitle1">
            <a:extLst>
              <a:ext uri="{FF2B5EF4-FFF2-40B4-BE49-F238E27FC236}">
                <a16:creationId xmlns:a16="http://schemas.microsoft.com/office/drawing/2014/main" id="{F73DC377-59B1-356E-7825-907192FA85F1}"/>
              </a:ext>
            </a:extLst>
          </p:cNvPr>
          <p:cNvSpPr txBox="1"/>
          <p:nvPr/>
        </p:nvSpPr>
        <p:spPr>
          <a:xfrm>
            <a:off x="7737962" y="1037172"/>
            <a:ext cx="89080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2555398D-A0FB-945B-8E23-929E7C12441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209D3694-DD6D-231D-C347-A5AC4837E530}"/>
              </a:ext>
            </a:extLst>
          </p:cNvPr>
          <p:cNvSpPr/>
          <p:nvPr/>
        </p:nvSpPr>
        <p:spPr>
          <a:xfrm rot="7380000">
            <a:off x="3357781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B9E4F24F-3918-21AB-ED3B-6A89BB31309C}"/>
              </a:ext>
            </a:extLst>
          </p:cNvPr>
          <p:cNvSpPr/>
          <p:nvPr/>
        </p:nvSpPr>
        <p:spPr>
          <a:xfrm rot="7380000">
            <a:off x="8022534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C4E8E41E-9A50-1CE6-4C9A-ADF581783781}"/>
              </a:ext>
            </a:extLst>
          </p:cNvPr>
          <p:cNvSpPr/>
          <p:nvPr/>
        </p:nvSpPr>
        <p:spPr>
          <a:xfrm rot="7380000">
            <a:off x="12692257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E1684DD-9165-33B2-16CE-0A8CCD000E81}"/>
              </a:ext>
            </a:extLst>
          </p:cNvPr>
          <p:cNvSpPr/>
          <p:nvPr/>
        </p:nvSpPr>
        <p:spPr>
          <a:xfrm rot="3600000">
            <a:off x="4409414" y="9133286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6060345-D25E-0BFD-5153-E4D137291FF9}"/>
              </a:ext>
            </a:extLst>
          </p:cNvPr>
          <p:cNvGrpSpPr/>
          <p:nvPr/>
        </p:nvGrpSpPr>
        <p:grpSpPr>
          <a:xfrm>
            <a:off x="4644130" y="9362608"/>
            <a:ext cx="840278" cy="838516"/>
            <a:chOff x="4644130" y="9335460"/>
            <a:chExt cx="840278" cy="838516"/>
          </a:xfrm>
        </p:grpSpPr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780E3F0E-C701-2DDF-7462-092BD2CBA330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3BE215D2-9F8D-9975-4F86-ED3378916E80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6" name="Oval 115">
            <a:extLst>
              <a:ext uri="{FF2B5EF4-FFF2-40B4-BE49-F238E27FC236}">
                <a16:creationId xmlns:a16="http://schemas.microsoft.com/office/drawing/2014/main" id="{C663C67C-924E-F3D9-BF73-7D3DBEB74461}"/>
              </a:ext>
            </a:extLst>
          </p:cNvPr>
          <p:cNvSpPr/>
          <p:nvPr/>
        </p:nvSpPr>
        <p:spPr>
          <a:xfrm>
            <a:off x="366235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rgbClr val="0B0A0E">
                  <a:alpha val="0"/>
                </a:srgbClr>
              </a:gs>
              <a:gs pos="0">
                <a:srgbClr val="0B0A0E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AA7E41F0-FC9C-EC69-9985-51C936E2FFFC}"/>
              </a:ext>
            </a:extLst>
          </p:cNvPr>
          <p:cNvGrpSpPr/>
          <p:nvPr/>
        </p:nvGrpSpPr>
        <p:grpSpPr>
          <a:xfrm>
            <a:off x="5048405" y="6887659"/>
            <a:ext cx="15256050" cy="1519092"/>
            <a:chOff x="5077902" y="6887659"/>
            <a:chExt cx="15256050" cy="1519092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DCECF6D-7559-DCBD-A88F-CAE47F1D0C0B}"/>
                </a:ext>
              </a:extLst>
            </p:cNvPr>
            <p:cNvSpPr/>
            <p:nvPr/>
          </p:nvSpPr>
          <p:spPr>
            <a:xfrm>
              <a:off x="5077902" y="6887659"/>
              <a:ext cx="15256050" cy="1519092"/>
            </a:xfrm>
            <a:custGeom>
              <a:avLst/>
              <a:gdLst>
                <a:gd name="csX0" fmla="*/ 2732716 w 15256050"/>
                <a:gd name="csY0" fmla="*/ 0 h 1519092"/>
                <a:gd name="csX1" fmla="*/ 14585402 w 15256050"/>
                <a:gd name="csY1" fmla="*/ 0 h 1519092"/>
                <a:gd name="csX2" fmla="*/ 15256050 w 15256050"/>
                <a:gd name="csY2" fmla="*/ 759546 h 1519092"/>
                <a:gd name="csX3" fmla="*/ 14585402 w 15256050"/>
                <a:gd name="csY3" fmla="*/ 1519090 h 1519092"/>
                <a:gd name="csX4" fmla="*/ 1746210 w 15256050"/>
                <a:gd name="csY4" fmla="*/ 1519090 h 1519092"/>
                <a:gd name="csX5" fmla="*/ 1746206 w 15256050"/>
                <a:gd name="csY5" fmla="*/ 1519092 h 1519092"/>
                <a:gd name="csX6" fmla="*/ 0 w 15256050"/>
                <a:gd name="csY6" fmla="*/ 1519092 h 1519092"/>
                <a:gd name="csX7" fmla="*/ 986508 w 15256050"/>
                <a:gd name="csY7" fmla="*/ 2 h 1519092"/>
                <a:gd name="csX8" fmla="*/ 2732716 w 15256050"/>
                <a:gd name="csY8" fmla="*/ 2 h 15190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256050" h="1519092">
                  <a:moveTo>
                    <a:pt x="2732716" y="0"/>
                  </a:moveTo>
                  <a:lnTo>
                    <a:pt x="14585402" y="0"/>
                  </a:lnTo>
                  <a:lnTo>
                    <a:pt x="15256050" y="759546"/>
                  </a:lnTo>
                  <a:lnTo>
                    <a:pt x="14585402" y="1519090"/>
                  </a:lnTo>
                  <a:lnTo>
                    <a:pt x="1746210" y="1519090"/>
                  </a:lnTo>
                  <a:lnTo>
                    <a:pt x="1746206" y="1519092"/>
                  </a:lnTo>
                  <a:lnTo>
                    <a:pt x="0" y="1519092"/>
                  </a:lnTo>
                  <a:lnTo>
                    <a:pt x="986508" y="2"/>
                  </a:lnTo>
                  <a:lnTo>
                    <a:pt x="2732716" y="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30978ED-1427-92EE-AE69-40E7E402A980}"/>
                </a:ext>
              </a:extLst>
            </p:cNvPr>
            <p:cNvSpPr/>
            <p:nvPr/>
          </p:nvSpPr>
          <p:spPr>
            <a:xfrm>
              <a:off x="5578266" y="6887660"/>
              <a:ext cx="14755686" cy="754907"/>
            </a:xfrm>
            <a:custGeom>
              <a:avLst/>
              <a:gdLst>
                <a:gd name="csX0" fmla="*/ 2236448 w 14755686"/>
                <a:gd name="csY0" fmla="*/ 0 h 754907"/>
                <a:gd name="csX1" fmla="*/ 14089134 w 14755686"/>
                <a:gd name="csY1" fmla="*/ 0 h 754907"/>
                <a:gd name="csX2" fmla="*/ 14755686 w 14755686"/>
                <a:gd name="csY2" fmla="*/ 754907 h 754907"/>
                <a:gd name="csX3" fmla="*/ 0 w 14755686"/>
                <a:gd name="csY3" fmla="*/ 754907 h 754907"/>
                <a:gd name="csX4" fmla="*/ 490240 w 14755686"/>
                <a:gd name="csY4" fmla="*/ 2 h 754907"/>
                <a:gd name="csX5" fmla="*/ 2236448 w 14755686"/>
                <a:gd name="csY5" fmla="*/ 2 h 7549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4755686" h="754907">
                  <a:moveTo>
                    <a:pt x="2236448" y="0"/>
                  </a:moveTo>
                  <a:lnTo>
                    <a:pt x="14089134" y="0"/>
                  </a:lnTo>
                  <a:lnTo>
                    <a:pt x="14755686" y="754907"/>
                  </a:lnTo>
                  <a:lnTo>
                    <a:pt x="0" y="754907"/>
                  </a:lnTo>
                  <a:lnTo>
                    <a:pt x="490240" y="2"/>
                  </a:lnTo>
                  <a:lnTo>
                    <a:pt x="2236448" y="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50BE0FB1-7A79-A224-5102-C1D18E6B6642}"/>
              </a:ext>
            </a:extLst>
          </p:cNvPr>
          <p:cNvSpPr/>
          <p:nvPr/>
        </p:nvSpPr>
        <p:spPr>
          <a:xfrm rot="3420000">
            <a:off x="5693849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1A6878FE-31CD-2D72-62FA-26B42B75E88D}"/>
              </a:ext>
            </a:extLst>
          </p:cNvPr>
          <p:cNvSpPr/>
          <p:nvPr/>
        </p:nvSpPr>
        <p:spPr>
          <a:xfrm rot="3420000">
            <a:off x="10358602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F11EC481-2535-1D6B-EB1E-1B7F24126F07}"/>
              </a:ext>
            </a:extLst>
          </p:cNvPr>
          <p:cNvSpPr/>
          <p:nvPr/>
        </p:nvSpPr>
        <p:spPr>
          <a:xfrm rot="3420000">
            <a:off x="15028325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5A3830A1-25DA-900C-EE80-EE5E7E6A6638}"/>
              </a:ext>
            </a:extLst>
          </p:cNvPr>
          <p:cNvSpPr/>
          <p:nvPr/>
        </p:nvSpPr>
        <p:spPr>
          <a:xfrm>
            <a:off x="6746767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DAB611CE-385C-62BF-CF0D-107B40BDF4AF}"/>
              </a:ext>
            </a:extLst>
          </p:cNvPr>
          <p:cNvSpPr/>
          <p:nvPr/>
        </p:nvSpPr>
        <p:spPr>
          <a:xfrm>
            <a:off x="11411520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D01518B1-831C-8CD2-A815-89D53CB231A2}"/>
              </a:ext>
            </a:extLst>
          </p:cNvPr>
          <p:cNvSpPr/>
          <p:nvPr/>
        </p:nvSpPr>
        <p:spPr>
          <a:xfrm>
            <a:off x="16081243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00306B27-7F61-1CFE-071D-ECB12DAD2840}"/>
              </a:ext>
            </a:extLst>
          </p:cNvPr>
          <p:cNvSpPr/>
          <p:nvPr/>
        </p:nvSpPr>
        <p:spPr>
          <a:xfrm rot="21240000">
            <a:off x="9082834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E896E41-7518-986C-6CF0-A2C1D414009C}"/>
              </a:ext>
            </a:extLst>
          </p:cNvPr>
          <p:cNvGrpSpPr/>
          <p:nvPr/>
        </p:nvGrpSpPr>
        <p:grpSpPr>
          <a:xfrm>
            <a:off x="9311275" y="9362608"/>
            <a:ext cx="840278" cy="838516"/>
            <a:chOff x="4644130" y="9335460"/>
            <a:chExt cx="840278" cy="838516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0D64A589-490E-1E9A-1AFA-6F835F80A922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6DEFBF08-524D-6AD9-6F15-05C8AEAD8BFA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0" name="Oval 129">
            <a:extLst>
              <a:ext uri="{FF2B5EF4-FFF2-40B4-BE49-F238E27FC236}">
                <a16:creationId xmlns:a16="http://schemas.microsoft.com/office/drawing/2014/main" id="{1502C3C3-2F01-B24A-F7F6-D69502079E80}"/>
              </a:ext>
            </a:extLst>
          </p:cNvPr>
          <p:cNvSpPr/>
          <p:nvPr/>
        </p:nvSpPr>
        <p:spPr>
          <a:xfrm rot="21240000">
            <a:off x="13747587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AED720B4-018C-6F73-CE1A-5182D8D691D3}"/>
              </a:ext>
            </a:extLst>
          </p:cNvPr>
          <p:cNvGrpSpPr/>
          <p:nvPr/>
        </p:nvGrpSpPr>
        <p:grpSpPr>
          <a:xfrm>
            <a:off x="13976028" y="9362608"/>
            <a:ext cx="840278" cy="838516"/>
            <a:chOff x="4644130" y="9335460"/>
            <a:chExt cx="840278" cy="838516"/>
          </a:xfrm>
        </p:grpSpPr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3659B62C-5EEC-DCB9-7D8E-B488C16B171A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4EC77D45-EE07-C3CB-7290-F42F77104531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4" name="Oval 133">
            <a:extLst>
              <a:ext uri="{FF2B5EF4-FFF2-40B4-BE49-F238E27FC236}">
                <a16:creationId xmlns:a16="http://schemas.microsoft.com/office/drawing/2014/main" id="{951AB1CA-8F80-FBC9-FA6D-4E4F80FE0AFD}"/>
              </a:ext>
            </a:extLst>
          </p:cNvPr>
          <p:cNvSpPr/>
          <p:nvPr/>
        </p:nvSpPr>
        <p:spPr>
          <a:xfrm rot="21240000">
            <a:off x="18417310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5B8AC664-3DFE-AA1C-CBE6-7E7F19CE8E8B}"/>
              </a:ext>
            </a:extLst>
          </p:cNvPr>
          <p:cNvGrpSpPr/>
          <p:nvPr/>
        </p:nvGrpSpPr>
        <p:grpSpPr>
          <a:xfrm>
            <a:off x="6975208" y="5763399"/>
            <a:ext cx="840278" cy="838516"/>
            <a:chOff x="4644130" y="9335460"/>
            <a:chExt cx="840278" cy="838516"/>
          </a:xfrm>
        </p:grpSpPr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F3446B83-035D-CE35-7A66-E420D0EC7581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89068A64-5848-5C30-AF66-C034F9165BEE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B14103E1-4DF2-A65D-6B86-05DC62FEC33F}"/>
              </a:ext>
            </a:extLst>
          </p:cNvPr>
          <p:cNvGrpSpPr/>
          <p:nvPr/>
        </p:nvGrpSpPr>
        <p:grpSpPr>
          <a:xfrm>
            <a:off x="11639961" y="5763399"/>
            <a:ext cx="840278" cy="838516"/>
            <a:chOff x="4644130" y="9335460"/>
            <a:chExt cx="840278" cy="838516"/>
          </a:xfrm>
        </p:grpSpPr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398DD2CD-54A4-A9A1-F120-6A6C527AB392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FC534EC7-3059-F0D7-9321-18DFE525E691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EE29BCF8-94D6-2BFB-0E1F-B2D0D72C80D1}"/>
              </a:ext>
            </a:extLst>
          </p:cNvPr>
          <p:cNvGrpSpPr/>
          <p:nvPr/>
        </p:nvGrpSpPr>
        <p:grpSpPr>
          <a:xfrm>
            <a:off x="16309684" y="5763399"/>
            <a:ext cx="840278" cy="838516"/>
            <a:chOff x="4644130" y="9335460"/>
            <a:chExt cx="840278" cy="838516"/>
          </a:xfrm>
        </p:grpSpPr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00A46E16-B08D-6298-7E01-8C3C4433E612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3" name="Textbox 200">
              <a:extLst>
                <a:ext uri="{FF2B5EF4-FFF2-40B4-BE49-F238E27FC236}">
                  <a16:creationId xmlns:a16="http://schemas.microsoft.com/office/drawing/2014/main" id="{20A44C44-0E61-4DD1-F8AF-BAD359565087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44" name="Circle: Hollow 143">
            <a:extLst>
              <a:ext uri="{FF2B5EF4-FFF2-40B4-BE49-F238E27FC236}">
                <a16:creationId xmlns:a16="http://schemas.microsoft.com/office/drawing/2014/main" id="{2EFB4961-3FC7-90A1-F9D9-EE9B08A5CA1F}"/>
              </a:ext>
            </a:extLst>
          </p:cNvPr>
          <p:cNvSpPr/>
          <p:nvPr/>
        </p:nvSpPr>
        <p:spPr>
          <a:xfrm>
            <a:off x="18548380" y="9264355"/>
            <a:ext cx="1035020" cy="1035020"/>
          </a:xfrm>
          <a:prstGeom prst="donut">
            <a:avLst>
              <a:gd name="adj" fmla="val 11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Circle: Hollow 144">
            <a:extLst>
              <a:ext uri="{FF2B5EF4-FFF2-40B4-BE49-F238E27FC236}">
                <a16:creationId xmlns:a16="http://schemas.microsoft.com/office/drawing/2014/main" id="{20804A29-F3DE-4109-9E7F-2E4593180D19}"/>
              </a:ext>
            </a:extLst>
          </p:cNvPr>
          <p:cNvSpPr/>
          <p:nvPr/>
        </p:nvSpPr>
        <p:spPr>
          <a:xfrm>
            <a:off x="18770305" y="9486280"/>
            <a:ext cx="591170" cy="591170"/>
          </a:xfrm>
          <a:prstGeom prst="donut">
            <a:avLst>
              <a:gd name="adj" fmla="val 187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Circle: Hollow 145">
            <a:extLst>
              <a:ext uri="{FF2B5EF4-FFF2-40B4-BE49-F238E27FC236}">
                <a16:creationId xmlns:a16="http://schemas.microsoft.com/office/drawing/2014/main" id="{86EB3796-4B63-D3AE-1828-19E520FB71D7}"/>
              </a:ext>
            </a:extLst>
          </p:cNvPr>
          <p:cNvSpPr/>
          <p:nvPr/>
        </p:nvSpPr>
        <p:spPr>
          <a:xfrm>
            <a:off x="18965567" y="9681542"/>
            <a:ext cx="200646" cy="200646"/>
          </a:xfrm>
          <a:prstGeom prst="donut">
            <a:avLst>
              <a:gd name="adj" fmla="val 446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BBFDD865-68C3-1A43-5712-C9A17E6282D8}"/>
              </a:ext>
            </a:extLst>
          </p:cNvPr>
          <p:cNvSpPr/>
          <p:nvPr/>
        </p:nvSpPr>
        <p:spPr>
          <a:xfrm>
            <a:off x="833577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rgbClr val="0B0A0E">
                  <a:alpha val="0"/>
                </a:srgbClr>
              </a:gs>
              <a:gs pos="0">
                <a:srgbClr val="0B0A0E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32FEF97F-D8C9-19CE-57A0-BC8F6D98CCF1}"/>
              </a:ext>
            </a:extLst>
          </p:cNvPr>
          <p:cNvSpPr/>
          <p:nvPr/>
        </p:nvSpPr>
        <p:spPr>
          <a:xfrm>
            <a:off x="1300919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rgbClr val="0B0A0E">
                  <a:alpha val="0"/>
                </a:srgbClr>
              </a:gs>
              <a:gs pos="0">
                <a:srgbClr val="0B0A0E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FC91FDA3-6F48-7447-F484-F6AA9CF6CF4B}"/>
              </a:ext>
            </a:extLst>
          </p:cNvPr>
          <p:cNvSpPr/>
          <p:nvPr/>
        </p:nvSpPr>
        <p:spPr>
          <a:xfrm>
            <a:off x="1768261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rgbClr val="0B0A0E">
                  <a:alpha val="0"/>
                </a:srgbClr>
              </a:gs>
              <a:gs pos="0">
                <a:srgbClr val="0B0A0E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04A3FE51-183F-0359-87C5-222597BCB975}"/>
              </a:ext>
            </a:extLst>
          </p:cNvPr>
          <p:cNvGrpSpPr/>
          <p:nvPr/>
        </p:nvGrpSpPr>
        <p:grpSpPr>
          <a:xfrm>
            <a:off x="4172017" y="10948662"/>
            <a:ext cx="3497402" cy="1275855"/>
            <a:chOff x="4172017" y="11111986"/>
            <a:chExt cx="3497402" cy="1474912"/>
          </a:xfrm>
        </p:grpSpPr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FA477E1F-94D5-599E-9FC2-E8533FCF4B21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CE80F70B-CF03-C198-EF87-138D76FCA0CF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525DC039-E31B-38B1-EE64-FBA3401F9A58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6048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32A0424E-205F-9D17-6AAA-E634D5FB2BE4}"/>
              </a:ext>
            </a:extLst>
          </p:cNvPr>
          <p:cNvGrpSpPr/>
          <p:nvPr/>
        </p:nvGrpSpPr>
        <p:grpSpPr>
          <a:xfrm>
            <a:off x="6633553" y="3949364"/>
            <a:ext cx="3497402" cy="1277811"/>
            <a:chOff x="6633553" y="3247659"/>
            <a:chExt cx="3497402" cy="1473344"/>
          </a:xfrm>
        </p:grpSpPr>
        <p:sp>
          <p:nvSpPr>
            <p:cNvPr id="155" name="Textbox 200">
              <a:extLst>
                <a:ext uri="{FF2B5EF4-FFF2-40B4-BE49-F238E27FC236}">
                  <a16:creationId xmlns:a16="http://schemas.microsoft.com/office/drawing/2014/main" id="{C75AD070-6929-3106-82F6-53A4746CDBB4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6" name="Textbox 200">
              <a:extLst>
                <a:ext uri="{FF2B5EF4-FFF2-40B4-BE49-F238E27FC236}">
                  <a16:creationId xmlns:a16="http://schemas.microsoft.com/office/drawing/2014/main" id="{06B0C850-1C05-2DAB-FEDF-BF243CD9097A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7" name="Textbox 200">
              <a:extLst>
                <a:ext uri="{FF2B5EF4-FFF2-40B4-BE49-F238E27FC236}">
                  <a16:creationId xmlns:a16="http://schemas.microsoft.com/office/drawing/2014/main" id="{768619D8-12D7-99F3-CF5B-15CB6FC0EEDC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6032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59DC6938-CD09-49C9-61E5-03E18521EA08}"/>
              </a:ext>
            </a:extLst>
          </p:cNvPr>
          <p:cNvGrpSpPr/>
          <p:nvPr/>
        </p:nvGrpSpPr>
        <p:grpSpPr>
          <a:xfrm>
            <a:off x="8895862" y="10948662"/>
            <a:ext cx="3497402" cy="1275855"/>
            <a:chOff x="4172017" y="11111986"/>
            <a:chExt cx="3497402" cy="1474912"/>
          </a:xfrm>
        </p:grpSpPr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C9307F0C-3DB5-45ED-3BCC-1F76F96B33C0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64853E09-54C6-627C-314B-F655632D0CAA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1" name="Textbox 200">
              <a:extLst>
                <a:ext uri="{FF2B5EF4-FFF2-40B4-BE49-F238E27FC236}">
                  <a16:creationId xmlns:a16="http://schemas.microsoft.com/office/drawing/2014/main" id="{B200BCBF-8A46-DCB6-6CB3-19775142060A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6048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4EC6EA57-6848-D17C-FFEA-6A30C1041B2B}"/>
              </a:ext>
            </a:extLst>
          </p:cNvPr>
          <p:cNvGrpSpPr/>
          <p:nvPr/>
        </p:nvGrpSpPr>
        <p:grpSpPr>
          <a:xfrm>
            <a:off x="11357398" y="3949364"/>
            <a:ext cx="3497402" cy="1277811"/>
            <a:chOff x="6633553" y="3247659"/>
            <a:chExt cx="3497402" cy="1473344"/>
          </a:xfrm>
        </p:grpSpPr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7047D0D3-2F14-01AB-7D6D-B74E023C42DF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404D6B15-0976-EE89-9954-8707BAD4DD15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CB02F737-65FD-6E98-DB27-5967A6F1B967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6032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2E245BC-80AD-2B6A-D508-9E58FDBE7CE0}"/>
              </a:ext>
            </a:extLst>
          </p:cNvPr>
          <p:cNvGrpSpPr/>
          <p:nvPr/>
        </p:nvGrpSpPr>
        <p:grpSpPr>
          <a:xfrm>
            <a:off x="13619707" y="10948662"/>
            <a:ext cx="3497402" cy="1275855"/>
            <a:chOff x="4172017" y="11111986"/>
            <a:chExt cx="3497402" cy="1474912"/>
          </a:xfrm>
        </p:grpSpPr>
        <p:sp>
          <p:nvSpPr>
            <p:cNvPr id="167" name="Textbox 200">
              <a:extLst>
                <a:ext uri="{FF2B5EF4-FFF2-40B4-BE49-F238E27FC236}">
                  <a16:creationId xmlns:a16="http://schemas.microsoft.com/office/drawing/2014/main" id="{B45C570B-5806-3296-DC78-CD2E51B9E957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8" name="Textbox 200">
              <a:extLst>
                <a:ext uri="{FF2B5EF4-FFF2-40B4-BE49-F238E27FC236}">
                  <a16:creationId xmlns:a16="http://schemas.microsoft.com/office/drawing/2014/main" id="{298012ED-3287-D5E9-CEC4-B73C69691338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9" name="Textbox 200">
              <a:extLst>
                <a:ext uri="{FF2B5EF4-FFF2-40B4-BE49-F238E27FC236}">
                  <a16:creationId xmlns:a16="http://schemas.microsoft.com/office/drawing/2014/main" id="{1A7872EA-E1E4-90C1-6E6E-A20B6A1637BE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6048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444C4CC3-D8C4-193D-19F0-AFA2D40052D6}"/>
              </a:ext>
            </a:extLst>
          </p:cNvPr>
          <p:cNvGrpSpPr/>
          <p:nvPr/>
        </p:nvGrpSpPr>
        <p:grpSpPr>
          <a:xfrm>
            <a:off x="16081243" y="3949364"/>
            <a:ext cx="3497402" cy="1277811"/>
            <a:chOff x="6633553" y="3247659"/>
            <a:chExt cx="3497402" cy="1473344"/>
          </a:xfrm>
        </p:grpSpPr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2FC80C5C-725C-E859-68EB-255CE31F4AF7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B443FAB3-F6F8-515C-7320-8AF98C0B6F26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B516D024-F800-9002-0F57-6E7C53EE8462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6032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4A42667C-4E75-DF5A-A918-D5B03974B5C3}"/>
              </a:ext>
            </a:extLst>
          </p:cNvPr>
          <p:cNvGrpSpPr/>
          <p:nvPr/>
        </p:nvGrpSpPr>
        <p:grpSpPr>
          <a:xfrm>
            <a:off x="24857075" y="5789016"/>
            <a:ext cx="1301784" cy="787281"/>
            <a:chOff x="19065875" y="8998069"/>
            <a:chExt cx="1301784" cy="787281"/>
          </a:xfrm>
        </p:grpSpPr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0E74E265-EE78-3C90-1C69-5FB54A172B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5875" y="9025977"/>
              <a:ext cx="1202088" cy="759373"/>
            </a:xfrm>
            <a:prstGeom prst="line">
              <a:avLst/>
            </a:prstGeom>
            <a:ln w="635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Parallelogram 175">
              <a:extLst>
                <a:ext uri="{FF2B5EF4-FFF2-40B4-BE49-F238E27FC236}">
                  <a16:creationId xmlns:a16="http://schemas.microsoft.com/office/drawing/2014/main" id="{D5B5E0CD-44E3-4C03-1B9E-205D98594E45}"/>
                </a:ext>
              </a:extLst>
            </p:cNvPr>
            <p:cNvSpPr/>
            <p:nvPr/>
          </p:nvSpPr>
          <p:spPr>
            <a:xfrm rot="8880000" flipH="1" flipV="1">
              <a:off x="19916089" y="8998069"/>
              <a:ext cx="383211" cy="116870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Parallelogram 176">
              <a:extLst>
                <a:ext uri="{FF2B5EF4-FFF2-40B4-BE49-F238E27FC236}">
                  <a16:creationId xmlns:a16="http://schemas.microsoft.com/office/drawing/2014/main" id="{9C6E50B3-009D-3369-0819-6551DD8D8477}"/>
                </a:ext>
              </a:extLst>
            </p:cNvPr>
            <p:cNvSpPr/>
            <p:nvPr/>
          </p:nvSpPr>
          <p:spPr>
            <a:xfrm rot="8880000" flipH="1">
              <a:off x="19980627" y="9100568"/>
              <a:ext cx="387032" cy="112229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8" name="Textbox 200">
            <a:extLst>
              <a:ext uri="{FF2B5EF4-FFF2-40B4-BE49-F238E27FC236}">
                <a16:creationId xmlns:a16="http://schemas.microsoft.com/office/drawing/2014/main" id="{920E9331-0FEA-5D52-998A-D1F33D2881CE}"/>
              </a:ext>
            </a:extLst>
          </p:cNvPr>
          <p:cNvSpPr txBox="1"/>
          <p:nvPr/>
        </p:nvSpPr>
        <p:spPr>
          <a:xfrm flipH="1">
            <a:off x="18463282" y="10948660"/>
            <a:ext cx="34974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TARGET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" grpId="0"/>
          <p:bldP spid="107" grpId="0"/>
          <p:bldP spid="109" grpId="0" animBg="1"/>
          <p:bldP spid="110" grpId="0" animBg="1"/>
          <p:bldP spid="111" grpId="0" animBg="1"/>
          <p:bldP spid="112" grpId="0" animBg="1"/>
          <p:bldP spid="116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30" grpId="0" animBg="1"/>
          <p:bldP spid="134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7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" grpId="0"/>
          <p:bldP spid="107" grpId="0"/>
          <p:bldP spid="109" grpId="0" animBg="1"/>
          <p:bldP spid="110" grpId="0" animBg="1"/>
          <p:bldP spid="111" grpId="0" animBg="1"/>
          <p:bldP spid="112" grpId="0" animBg="1"/>
          <p:bldP spid="116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30" grpId="0" animBg="1"/>
          <p:bldP spid="134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78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A4394C7B-73D5-AE0B-F437-8FDCE88E7A4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4" name="!!MainTitle1">
            <a:extLst>
              <a:ext uri="{FF2B5EF4-FFF2-40B4-BE49-F238E27FC236}">
                <a16:creationId xmlns:a16="http://schemas.microsoft.com/office/drawing/2014/main" id="{46D09377-9B5B-0924-DF59-07BCF328F331}"/>
              </a:ext>
            </a:extLst>
          </p:cNvPr>
          <p:cNvSpPr txBox="1"/>
          <p:nvPr/>
        </p:nvSpPr>
        <p:spPr>
          <a:xfrm>
            <a:off x="7737962" y="1037172"/>
            <a:ext cx="89080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D4B1353-CD43-59EF-1B4F-D7B3F4143A7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96F2D3A2-F4BA-CF72-4ABC-FC6F4E1A5A28}"/>
              </a:ext>
            </a:extLst>
          </p:cNvPr>
          <p:cNvSpPr/>
          <p:nvPr/>
        </p:nvSpPr>
        <p:spPr>
          <a:xfrm rot="7380000">
            <a:off x="3357781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34A4CC7-5AF3-EF06-A81F-6A3C94F5AB4B}"/>
              </a:ext>
            </a:extLst>
          </p:cNvPr>
          <p:cNvSpPr/>
          <p:nvPr/>
        </p:nvSpPr>
        <p:spPr>
          <a:xfrm rot="7380000">
            <a:off x="8022534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E4DE6CC-39EB-6A06-3C98-96186BD8DBD0}"/>
              </a:ext>
            </a:extLst>
          </p:cNvPr>
          <p:cNvSpPr/>
          <p:nvPr/>
        </p:nvSpPr>
        <p:spPr>
          <a:xfrm rot="7380000">
            <a:off x="12692257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BE7CCA0-C9A7-865A-3DE6-7E32C9D4EDAF}"/>
              </a:ext>
            </a:extLst>
          </p:cNvPr>
          <p:cNvSpPr/>
          <p:nvPr/>
        </p:nvSpPr>
        <p:spPr>
          <a:xfrm rot="3600000">
            <a:off x="4409414" y="9133286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09E9B3E-A455-5CC2-2B04-03A48AF924A2}"/>
              </a:ext>
            </a:extLst>
          </p:cNvPr>
          <p:cNvGrpSpPr/>
          <p:nvPr/>
        </p:nvGrpSpPr>
        <p:grpSpPr>
          <a:xfrm>
            <a:off x="4644130" y="9362608"/>
            <a:ext cx="840278" cy="838516"/>
            <a:chOff x="4644130" y="9335460"/>
            <a:chExt cx="840278" cy="838516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F62B52FA-683E-D8CC-CFC7-A210F9C30701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54480783-6E99-7835-B9B8-284677042062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824C60DB-E918-8B34-1B37-8273790F6B0F}"/>
              </a:ext>
            </a:extLst>
          </p:cNvPr>
          <p:cNvSpPr/>
          <p:nvPr/>
        </p:nvSpPr>
        <p:spPr>
          <a:xfrm>
            <a:off x="366235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468A775-E36D-4B2A-1FEC-93035412547C}"/>
              </a:ext>
            </a:extLst>
          </p:cNvPr>
          <p:cNvGrpSpPr/>
          <p:nvPr/>
        </p:nvGrpSpPr>
        <p:grpSpPr>
          <a:xfrm>
            <a:off x="5048405" y="6887659"/>
            <a:ext cx="15256050" cy="1519092"/>
            <a:chOff x="5077902" y="6887659"/>
            <a:chExt cx="15256050" cy="1519092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2410140-558B-E786-9367-AF144E693D04}"/>
                </a:ext>
              </a:extLst>
            </p:cNvPr>
            <p:cNvSpPr/>
            <p:nvPr/>
          </p:nvSpPr>
          <p:spPr>
            <a:xfrm>
              <a:off x="5077902" y="6887659"/>
              <a:ext cx="15256050" cy="1519092"/>
            </a:xfrm>
            <a:custGeom>
              <a:avLst/>
              <a:gdLst>
                <a:gd name="csX0" fmla="*/ 2732716 w 15256050"/>
                <a:gd name="csY0" fmla="*/ 0 h 1519092"/>
                <a:gd name="csX1" fmla="*/ 14585402 w 15256050"/>
                <a:gd name="csY1" fmla="*/ 0 h 1519092"/>
                <a:gd name="csX2" fmla="*/ 15256050 w 15256050"/>
                <a:gd name="csY2" fmla="*/ 759546 h 1519092"/>
                <a:gd name="csX3" fmla="*/ 14585402 w 15256050"/>
                <a:gd name="csY3" fmla="*/ 1519090 h 1519092"/>
                <a:gd name="csX4" fmla="*/ 1746210 w 15256050"/>
                <a:gd name="csY4" fmla="*/ 1519090 h 1519092"/>
                <a:gd name="csX5" fmla="*/ 1746206 w 15256050"/>
                <a:gd name="csY5" fmla="*/ 1519092 h 1519092"/>
                <a:gd name="csX6" fmla="*/ 0 w 15256050"/>
                <a:gd name="csY6" fmla="*/ 1519092 h 1519092"/>
                <a:gd name="csX7" fmla="*/ 986508 w 15256050"/>
                <a:gd name="csY7" fmla="*/ 2 h 1519092"/>
                <a:gd name="csX8" fmla="*/ 2732716 w 15256050"/>
                <a:gd name="csY8" fmla="*/ 2 h 15190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256050" h="1519092">
                  <a:moveTo>
                    <a:pt x="2732716" y="0"/>
                  </a:moveTo>
                  <a:lnTo>
                    <a:pt x="14585402" y="0"/>
                  </a:lnTo>
                  <a:lnTo>
                    <a:pt x="15256050" y="759546"/>
                  </a:lnTo>
                  <a:lnTo>
                    <a:pt x="14585402" y="1519090"/>
                  </a:lnTo>
                  <a:lnTo>
                    <a:pt x="1746210" y="1519090"/>
                  </a:lnTo>
                  <a:lnTo>
                    <a:pt x="1746206" y="1519092"/>
                  </a:lnTo>
                  <a:lnTo>
                    <a:pt x="0" y="1519092"/>
                  </a:lnTo>
                  <a:lnTo>
                    <a:pt x="986508" y="2"/>
                  </a:lnTo>
                  <a:lnTo>
                    <a:pt x="2732716" y="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C167B9E-77B1-4F9D-FD89-AF73FA9A5B87}"/>
                </a:ext>
              </a:extLst>
            </p:cNvPr>
            <p:cNvSpPr/>
            <p:nvPr/>
          </p:nvSpPr>
          <p:spPr>
            <a:xfrm>
              <a:off x="5578266" y="6887660"/>
              <a:ext cx="14755686" cy="754907"/>
            </a:xfrm>
            <a:custGeom>
              <a:avLst/>
              <a:gdLst>
                <a:gd name="csX0" fmla="*/ 2236448 w 14755686"/>
                <a:gd name="csY0" fmla="*/ 0 h 754907"/>
                <a:gd name="csX1" fmla="*/ 14089134 w 14755686"/>
                <a:gd name="csY1" fmla="*/ 0 h 754907"/>
                <a:gd name="csX2" fmla="*/ 14755686 w 14755686"/>
                <a:gd name="csY2" fmla="*/ 754907 h 754907"/>
                <a:gd name="csX3" fmla="*/ 0 w 14755686"/>
                <a:gd name="csY3" fmla="*/ 754907 h 754907"/>
                <a:gd name="csX4" fmla="*/ 490240 w 14755686"/>
                <a:gd name="csY4" fmla="*/ 2 h 754907"/>
                <a:gd name="csX5" fmla="*/ 2236448 w 14755686"/>
                <a:gd name="csY5" fmla="*/ 2 h 7549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4755686" h="754907">
                  <a:moveTo>
                    <a:pt x="2236448" y="0"/>
                  </a:moveTo>
                  <a:lnTo>
                    <a:pt x="14089134" y="0"/>
                  </a:lnTo>
                  <a:lnTo>
                    <a:pt x="14755686" y="754907"/>
                  </a:lnTo>
                  <a:lnTo>
                    <a:pt x="0" y="754907"/>
                  </a:lnTo>
                  <a:lnTo>
                    <a:pt x="490240" y="2"/>
                  </a:lnTo>
                  <a:lnTo>
                    <a:pt x="2236448" y="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681F7D67-92D3-785F-E9D8-DF93265D386B}"/>
              </a:ext>
            </a:extLst>
          </p:cNvPr>
          <p:cNvSpPr/>
          <p:nvPr/>
        </p:nvSpPr>
        <p:spPr>
          <a:xfrm rot="3420000">
            <a:off x="5693849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5011C4DA-3758-6406-4511-45510E77C2BC}"/>
              </a:ext>
            </a:extLst>
          </p:cNvPr>
          <p:cNvSpPr/>
          <p:nvPr/>
        </p:nvSpPr>
        <p:spPr>
          <a:xfrm rot="3420000">
            <a:off x="10358602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4772A64-F063-9DE0-D9F9-4ABD5767D07E}"/>
              </a:ext>
            </a:extLst>
          </p:cNvPr>
          <p:cNvSpPr/>
          <p:nvPr/>
        </p:nvSpPr>
        <p:spPr>
          <a:xfrm rot="3420000">
            <a:off x="15028325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0A92520-BA91-11E9-6A36-04233BC43410}"/>
              </a:ext>
            </a:extLst>
          </p:cNvPr>
          <p:cNvSpPr/>
          <p:nvPr/>
        </p:nvSpPr>
        <p:spPr>
          <a:xfrm>
            <a:off x="6746767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9F5A09C4-7FD1-322C-EEB5-7FF85BF4F4F2}"/>
              </a:ext>
            </a:extLst>
          </p:cNvPr>
          <p:cNvSpPr/>
          <p:nvPr/>
        </p:nvSpPr>
        <p:spPr>
          <a:xfrm>
            <a:off x="11411520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C6C092C-9C10-A378-BD97-71583B258C7D}"/>
              </a:ext>
            </a:extLst>
          </p:cNvPr>
          <p:cNvSpPr/>
          <p:nvPr/>
        </p:nvSpPr>
        <p:spPr>
          <a:xfrm>
            <a:off x="16081243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C18C268-92E1-A59F-BAD4-CCA28FA34DAB}"/>
              </a:ext>
            </a:extLst>
          </p:cNvPr>
          <p:cNvSpPr/>
          <p:nvPr/>
        </p:nvSpPr>
        <p:spPr>
          <a:xfrm rot="21240000">
            <a:off x="9082834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32FB57E-C104-F364-B6A8-236ABB552BC6}"/>
              </a:ext>
            </a:extLst>
          </p:cNvPr>
          <p:cNvGrpSpPr/>
          <p:nvPr/>
        </p:nvGrpSpPr>
        <p:grpSpPr>
          <a:xfrm>
            <a:off x="9311275" y="9362608"/>
            <a:ext cx="840278" cy="838516"/>
            <a:chOff x="4644130" y="9335460"/>
            <a:chExt cx="840278" cy="83851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936C8D35-36A8-CCD6-4ABC-0B08CCC44619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4B7A9A3D-3B97-CB31-C837-CD03A16A0978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946637F2-9153-055B-EEBE-6134D523B236}"/>
              </a:ext>
            </a:extLst>
          </p:cNvPr>
          <p:cNvSpPr/>
          <p:nvPr/>
        </p:nvSpPr>
        <p:spPr>
          <a:xfrm rot="21240000">
            <a:off x="13747587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1AE19B8-F1AE-71C9-C215-759EC56402DD}"/>
              </a:ext>
            </a:extLst>
          </p:cNvPr>
          <p:cNvGrpSpPr/>
          <p:nvPr/>
        </p:nvGrpSpPr>
        <p:grpSpPr>
          <a:xfrm>
            <a:off x="13976028" y="9362608"/>
            <a:ext cx="840278" cy="838516"/>
            <a:chOff x="4644130" y="9335460"/>
            <a:chExt cx="840278" cy="838516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DAE451B0-9708-62DE-E7CA-EDF88F13B779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692C856A-8CD8-D2B0-1155-A36D3E3BE235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D29F9331-719D-EE8D-3A82-6165BE05D951}"/>
              </a:ext>
            </a:extLst>
          </p:cNvPr>
          <p:cNvSpPr/>
          <p:nvPr/>
        </p:nvSpPr>
        <p:spPr>
          <a:xfrm rot="21240000">
            <a:off x="18417310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23F2B99-BD1E-80F7-EBDB-882C9C70FBF4}"/>
              </a:ext>
            </a:extLst>
          </p:cNvPr>
          <p:cNvGrpSpPr/>
          <p:nvPr/>
        </p:nvGrpSpPr>
        <p:grpSpPr>
          <a:xfrm>
            <a:off x="6975208" y="5763399"/>
            <a:ext cx="840278" cy="838516"/>
            <a:chOff x="4644130" y="9335460"/>
            <a:chExt cx="840278" cy="838516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DDCC1704-BE77-752A-B6A3-7C35BD514DCC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32627F46-17FE-9446-8074-2D024E8D10D0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8C8B53-0DB4-05A0-9131-FDAAF99BF505}"/>
              </a:ext>
            </a:extLst>
          </p:cNvPr>
          <p:cNvGrpSpPr/>
          <p:nvPr/>
        </p:nvGrpSpPr>
        <p:grpSpPr>
          <a:xfrm>
            <a:off x="11639961" y="5763399"/>
            <a:ext cx="840278" cy="838516"/>
            <a:chOff x="4644130" y="9335460"/>
            <a:chExt cx="840278" cy="838516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A0310D9F-2C64-E02B-829C-9CFD4DE62417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BC1AF4F1-9615-7366-D693-3D96B2C8C1C6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7F1D7D3-80FE-F7DC-4293-A135CE05DFA4}"/>
              </a:ext>
            </a:extLst>
          </p:cNvPr>
          <p:cNvGrpSpPr/>
          <p:nvPr/>
        </p:nvGrpSpPr>
        <p:grpSpPr>
          <a:xfrm>
            <a:off x="16309684" y="5763399"/>
            <a:ext cx="840278" cy="838516"/>
            <a:chOff x="4644130" y="9335460"/>
            <a:chExt cx="840278" cy="838516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2300D632-31EE-ADF4-9204-29C503B49E04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C0A8EAA1-FE0F-B4C9-1D40-0ED569764E5D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1" name="Circle: Hollow 70">
            <a:extLst>
              <a:ext uri="{FF2B5EF4-FFF2-40B4-BE49-F238E27FC236}">
                <a16:creationId xmlns:a16="http://schemas.microsoft.com/office/drawing/2014/main" id="{E89D4A40-DB75-8FE4-F7A0-46226DE93B5D}"/>
              </a:ext>
            </a:extLst>
          </p:cNvPr>
          <p:cNvSpPr/>
          <p:nvPr/>
        </p:nvSpPr>
        <p:spPr>
          <a:xfrm>
            <a:off x="18548380" y="9264355"/>
            <a:ext cx="1035020" cy="1035020"/>
          </a:xfrm>
          <a:prstGeom prst="donut">
            <a:avLst>
              <a:gd name="adj" fmla="val 11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Circle: Hollow 71">
            <a:extLst>
              <a:ext uri="{FF2B5EF4-FFF2-40B4-BE49-F238E27FC236}">
                <a16:creationId xmlns:a16="http://schemas.microsoft.com/office/drawing/2014/main" id="{A792EC83-B836-4139-FEDE-DF574CDB33D7}"/>
              </a:ext>
            </a:extLst>
          </p:cNvPr>
          <p:cNvSpPr/>
          <p:nvPr/>
        </p:nvSpPr>
        <p:spPr>
          <a:xfrm>
            <a:off x="18770305" y="9486280"/>
            <a:ext cx="591170" cy="591170"/>
          </a:xfrm>
          <a:prstGeom prst="donut">
            <a:avLst>
              <a:gd name="adj" fmla="val 187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Circle: Hollow 72">
            <a:extLst>
              <a:ext uri="{FF2B5EF4-FFF2-40B4-BE49-F238E27FC236}">
                <a16:creationId xmlns:a16="http://schemas.microsoft.com/office/drawing/2014/main" id="{06128171-A53E-1F1D-CBB0-D049BD600265}"/>
              </a:ext>
            </a:extLst>
          </p:cNvPr>
          <p:cNvSpPr/>
          <p:nvPr/>
        </p:nvSpPr>
        <p:spPr>
          <a:xfrm>
            <a:off x="18965567" y="9681542"/>
            <a:ext cx="200646" cy="200646"/>
          </a:xfrm>
          <a:prstGeom prst="donut">
            <a:avLst>
              <a:gd name="adj" fmla="val 446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811FD2B-2F5D-9A65-D3F0-157485809F55}"/>
              </a:ext>
            </a:extLst>
          </p:cNvPr>
          <p:cNvSpPr/>
          <p:nvPr/>
        </p:nvSpPr>
        <p:spPr>
          <a:xfrm>
            <a:off x="833577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B4E95E5-A422-6642-311D-70342568A1F5}"/>
              </a:ext>
            </a:extLst>
          </p:cNvPr>
          <p:cNvSpPr/>
          <p:nvPr/>
        </p:nvSpPr>
        <p:spPr>
          <a:xfrm>
            <a:off x="1300919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36DB69D6-1524-E623-9EB3-0AE4341D505B}"/>
              </a:ext>
            </a:extLst>
          </p:cNvPr>
          <p:cNvSpPr/>
          <p:nvPr/>
        </p:nvSpPr>
        <p:spPr>
          <a:xfrm>
            <a:off x="1768261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D3D0C4D-2DFD-52AD-4729-45F1C0AF2708}"/>
              </a:ext>
            </a:extLst>
          </p:cNvPr>
          <p:cNvGrpSpPr/>
          <p:nvPr/>
        </p:nvGrpSpPr>
        <p:grpSpPr>
          <a:xfrm>
            <a:off x="4172017" y="10948660"/>
            <a:ext cx="3497402" cy="1205240"/>
            <a:chOff x="4172017" y="11111986"/>
            <a:chExt cx="3497402" cy="1393280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26554F7E-9FAD-6C38-11F0-5CCEDD549D51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1DC7E1F0-5047-5DA1-EF9F-4720603438D0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F5497D9E-49DC-D592-D693-6273640F010E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E3AB087-7F3F-5E01-702E-7A662FB7C719}"/>
              </a:ext>
            </a:extLst>
          </p:cNvPr>
          <p:cNvGrpSpPr/>
          <p:nvPr/>
        </p:nvGrpSpPr>
        <p:grpSpPr>
          <a:xfrm>
            <a:off x="6633553" y="3949365"/>
            <a:ext cx="3497402" cy="1208373"/>
            <a:chOff x="6633553" y="3247659"/>
            <a:chExt cx="3497402" cy="1393280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22BCB12A-13BD-542B-2B8E-4DD5D49B293C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5995D166-1248-D264-A594-EA51C3D6232B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E0D7BB70-C55C-958F-E729-4A386CD0C588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AC00B3B-0679-C930-4934-6A5ADA7CE9EB}"/>
              </a:ext>
            </a:extLst>
          </p:cNvPr>
          <p:cNvGrpSpPr/>
          <p:nvPr/>
        </p:nvGrpSpPr>
        <p:grpSpPr>
          <a:xfrm>
            <a:off x="8895862" y="10948660"/>
            <a:ext cx="3497402" cy="1205240"/>
            <a:chOff x="4172017" y="11111986"/>
            <a:chExt cx="3497402" cy="1393280"/>
          </a:xfrm>
        </p:grpSpPr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3D289475-BECD-160A-3C9F-B47FB44C6056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49DC593D-4C1B-DF16-291E-19AD23EB9E00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517DCCB9-7410-9543-5FCD-84248FBF915B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6328043-F285-3A2E-FF8D-FB79A6D97ED8}"/>
              </a:ext>
            </a:extLst>
          </p:cNvPr>
          <p:cNvGrpSpPr/>
          <p:nvPr/>
        </p:nvGrpSpPr>
        <p:grpSpPr>
          <a:xfrm>
            <a:off x="11357398" y="3949365"/>
            <a:ext cx="3497402" cy="1208373"/>
            <a:chOff x="6633553" y="3247659"/>
            <a:chExt cx="3497402" cy="1393280"/>
          </a:xfrm>
        </p:grpSpPr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9CC2B365-E949-0E44-BB9F-35EB6750B42F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D0688949-57DD-5CC8-3436-B873CA68CC7E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76191A1C-DA6F-A173-71C1-9ABC66ED5E3E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B417269-5CEC-9F43-EE82-DF482188043A}"/>
              </a:ext>
            </a:extLst>
          </p:cNvPr>
          <p:cNvGrpSpPr/>
          <p:nvPr/>
        </p:nvGrpSpPr>
        <p:grpSpPr>
          <a:xfrm>
            <a:off x="13619707" y="10948660"/>
            <a:ext cx="3497402" cy="1205240"/>
            <a:chOff x="4172017" y="11111986"/>
            <a:chExt cx="3497402" cy="1393280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F9874DE8-D9D5-DF2D-53C5-CACABD3ACBE3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EA269853-85C1-4FF7-9309-448E9FF06CA8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E48BFA92-7B3E-2BBE-50D9-3621BACBB467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7C84024-A69D-FE51-B2CE-E4396CFE9820}"/>
              </a:ext>
            </a:extLst>
          </p:cNvPr>
          <p:cNvGrpSpPr/>
          <p:nvPr/>
        </p:nvGrpSpPr>
        <p:grpSpPr>
          <a:xfrm>
            <a:off x="16081243" y="3949365"/>
            <a:ext cx="3497402" cy="1208373"/>
            <a:chOff x="6633553" y="3247659"/>
            <a:chExt cx="3497402" cy="1393280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D6761712-5B2B-D1AA-95C5-F34E13BEBB81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8CD13CB2-D21F-79A9-1ED8-B5440CA94BFD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A9C72A60-60A1-C4A0-7DA3-B72FA991B3C8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6D01D755-088E-F700-3E51-2A8E06C395D2}"/>
              </a:ext>
            </a:extLst>
          </p:cNvPr>
          <p:cNvGrpSpPr/>
          <p:nvPr/>
        </p:nvGrpSpPr>
        <p:grpSpPr>
          <a:xfrm>
            <a:off x="24857075" y="5789016"/>
            <a:ext cx="1301784" cy="787281"/>
            <a:chOff x="19065875" y="8998069"/>
            <a:chExt cx="1301784" cy="787281"/>
          </a:xfrm>
        </p:grpSpPr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7464EC05-8873-258D-F0AD-AA252C2EB8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5875" y="9025977"/>
              <a:ext cx="1202088" cy="759373"/>
            </a:xfrm>
            <a:prstGeom prst="line">
              <a:avLst/>
            </a:prstGeom>
            <a:ln w="635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Parallelogram 102">
              <a:extLst>
                <a:ext uri="{FF2B5EF4-FFF2-40B4-BE49-F238E27FC236}">
                  <a16:creationId xmlns:a16="http://schemas.microsoft.com/office/drawing/2014/main" id="{6E31850C-4146-B6B8-5C56-E48EDEB091C6}"/>
                </a:ext>
              </a:extLst>
            </p:cNvPr>
            <p:cNvSpPr/>
            <p:nvPr/>
          </p:nvSpPr>
          <p:spPr>
            <a:xfrm rot="8880000" flipH="1" flipV="1">
              <a:off x="19916089" y="8998069"/>
              <a:ext cx="383211" cy="116870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Parallelogram 103">
              <a:extLst>
                <a:ext uri="{FF2B5EF4-FFF2-40B4-BE49-F238E27FC236}">
                  <a16:creationId xmlns:a16="http://schemas.microsoft.com/office/drawing/2014/main" id="{23F458EF-F650-5C28-9132-72888A238CAA}"/>
                </a:ext>
              </a:extLst>
            </p:cNvPr>
            <p:cNvSpPr/>
            <p:nvPr/>
          </p:nvSpPr>
          <p:spPr>
            <a:xfrm rot="8880000" flipH="1">
              <a:off x="19980627" y="9100568"/>
              <a:ext cx="387032" cy="112229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" name="Textbox 200">
            <a:extLst>
              <a:ext uri="{FF2B5EF4-FFF2-40B4-BE49-F238E27FC236}">
                <a16:creationId xmlns:a16="http://schemas.microsoft.com/office/drawing/2014/main" id="{CC1448E4-2CF8-D496-662A-2D777FCA691B}"/>
              </a:ext>
            </a:extLst>
          </p:cNvPr>
          <p:cNvSpPr txBox="1"/>
          <p:nvPr/>
        </p:nvSpPr>
        <p:spPr>
          <a:xfrm flipH="1">
            <a:off x="18463282" y="10948660"/>
            <a:ext cx="34974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TARGET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hecker/>
      </p:transition>
    </mc:Choice>
    <mc:Fallback xmlns="">
      <p:transition spd="slow" advClick="0" advTm="1500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61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0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61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0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!!SubTitle">
            <a:extLst>
              <a:ext uri="{FF2B5EF4-FFF2-40B4-BE49-F238E27FC236}">
                <a16:creationId xmlns:a16="http://schemas.microsoft.com/office/drawing/2014/main" id="{6466579E-01D6-7696-D764-FF3080D5A05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4" name="!!MainTitle1">
            <a:extLst>
              <a:ext uri="{FF2B5EF4-FFF2-40B4-BE49-F238E27FC236}">
                <a16:creationId xmlns:a16="http://schemas.microsoft.com/office/drawing/2014/main" id="{60632F4F-163C-A7BE-43AF-2A24E99EFE5B}"/>
              </a:ext>
            </a:extLst>
          </p:cNvPr>
          <p:cNvSpPr txBox="1"/>
          <p:nvPr/>
        </p:nvSpPr>
        <p:spPr>
          <a:xfrm>
            <a:off x="7737962" y="1037172"/>
            <a:ext cx="89080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 </a:t>
            </a:r>
            <a:r>
              <a:rPr lang="en-US" sz="7500" noProof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7F61A8A-4BDC-37E8-AF2B-C01CBC82EA0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E72C57E1-7264-4563-240F-7B9FF2857DA6}"/>
              </a:ext>
            </a:extLst>
          </p:cNvPr>
          <p:cNvSpPr/>
          <p:nvPr/>
        </p:nvSpPr>
        <p:spPr>
          <a:xfrm rot="7380000">
            <a:off x="3357781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A9ECB791-4061-D8FB-6BDD-28C46B3CC29A}"/>
              </a:ext>
            </a:extLst>
          </p:cNvPr>
          <p:cNvSpPr/>
          <p:nvPr/>
        </p:nvSpPr>
        <p:spPr>
          <a:xfrm rot="7380000">
            <a:off x="8022534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1BF5DD76-2E54-3429-56A1-CEC33D4D33E8}"/>
              </a:ext>
            </a:extLst>
          </p:cNvPr>
          <p:cNvSpPr/>
          <p:nvPr/>
        </p:nvSpPr>
        <p:spPr>
          <a:xfrm rot="7380000">
            <a:off x="12692257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9ECDE4C-DE73-9F76-3E28-65C9920D532A}"/>
              </a:ext>
            </a:extLst>
          </p:cNvPr>
          <p:cNvSpPr/>
          <p:nvPr/>
        </p:nvSpPr>
        <p:spPr>
          <a:xfrm rot="3600000">
            <a:off x="4409414" y="9133286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2114871-22C0-DC8B-D89E-013CEE7922AC}"/>
              </a:ext>
            </a:extLst>
          </p:cNvPr>
          <p:cNvGrpSpPr/>
          <p:nvPr/>
        </p:nvGrpSpPr>
        <p:grpSpPr>
          <a:xfrm>
            <a:off x="4644130" y="9362608"/>
            <a:ext cx="840278" cy="838516"/>
            <a:chOff x="4644130" y="9335460"/>
            <a:chExt cx="840278" cy="838516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7E307784-685F-7454-CA7A-B14C6034B233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EDB08203-254E-43C2-48B2-5F22A73FEAE0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E022408F-9975-6993-90C1-A984E1D8DE8D}"/>
              </a:ext>
            </a:extLst>
          </p:cNvPr>
          <p:cNvSpPr/>
          <p:nvPr/>
        </p:nvSpPr>
        <p:spPr>
          <a:xfrm>
            <a:off x="366235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91BD41B-A469-61EF-66E2-8B4E6863D0FE}"/>
              </a:ext>
            </a:extLst>
          </p:cNvPr>
          <p:cNvGrpSpPr/>
          <p:nvPr/>
        </p:nvGrpSpPr>
        <p:grpSpPr>
          <a:xfrm>
            <a:off x="5048405" y="6887659"/>
            <a:ext cx="15256050" cy="1519092"/>
            <a:chOff x="5077902" y="6887659"/>
            <a:chExt cx="15256050" cy="1519092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3E54879-E375-9A4F-8152-DA6749AF33CE}"/>
                </a:ext>
              </a:extLst>
            </p:cNvPr>
            <p:cNvSpPr/>
            <p:nvPr/>
          </p:nvSpPr>
          <p:spPr>
            <a:xfrm>
              <a:off x="5077902" y="6887659"/>
              <a:ext cx="15256050" cy="1519092"/>
            </a:xfrm>
            <a:custGeom>
              <a:avLst/>
              <a:gdLst>
                <a:gd name="csX0" fmla="*/ 2732716 w 15256050"/>
                <a:gd name="csY0" fmla="*/ 0 h 1519092"/>
                <a:gd name="csX1" fmla="*/ 14585402 w 15256050"/>
                <a:gd name="csY1" fmla="*/ 0 h 1519092"/>
                <a:gd name="csX2" fmla="*/ 15256050 w 15256050"/>
                <a:gd name="csY2" fmla="*/ 759546 h 1519092"/>
                <a:gd name="csX3" fmla="*/ 14585402 w 15256050"/>
                <a:gd name="csY3" fmla="*/ 1519090 h 1519092"/>
                <a:gd name="csX4" fmla="*/ 1746210 w 15256050"/>
                <a:gd name="csY4" fmla="*/ 1519090 h 1519092"/>
                <a:gd name="csX5" fmla="*/ 1746206 w 15256050"/>
                <a:gd name="csY5" fmla="*/ 1519092 h 1519092"/>
                <a:gd name="csX6" fmla="*/ 0 w 15256050"/>
                <a:gd name="csY6" fmla="*/ 1519092 h 1519092"/>
                <a:gd name="csX7" fmla="*/ 986508 w 15256050"/>
                <a:gd name="csY7" fmla="*/ 2 h 1519092"/>
                <a:gd name="csX8" fmla="*/ 2732716 w 15256050"/>
                <a:gd name="csY8" fmla="*/ 2 h 15190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256050" h="1519092">
                  <a:moveTo>
                    <a:pt x="2732716" y="0"/>
                  </a:moveTo>
                  <a:lnTo>
                    <a:pt x="14585402" y="0"/>
                  </a:lnTo>
                  <a:lnTo>
                    <a:pt x="15256050" y="759546"/>
                  </a:lnTo>
                  <a:lnTo>
                    <a:pt x="14585402" y="1519090"/>
                  </a:lnTo>
                  <a:lnTo>
                    <a:pt x="1746210" y="1519090"/>
                  </a:lnTo>
                  <a:lnTo>
                    <a:pt x="1746206" y="1519092"/>
                  </a:lnTo>
                  <a:lnTo>
                    <a:pt x="0" y="1519092"/>
                  </a:lnTo>
                  <a:lnTo>
                    <a:pt x="986508" y="2"/>
                  </a:lnTo>
                  <a:lnTo>
                    <a:pt x="2732716" y="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5F77B79-E27E-B67A-9C29-0AA19D067D8E}"/>
                </a:ext>
              </a:extLst>
            </p:cNvPr>
            <p:cNvSpPr/>
            <p:nvPr/>
          </p:nvSpPr>
          <p:spPr>
            <a:xfrm>
              <a:off x="5578266" y="6887660"/>
              <a:ext cx="14755686" cy="754907"/>
            </a:xfrm>
            <a:custGeom>
              <a:avLst/>
              <a:gdLst>
                <a:gd name="csX0" fmla="*/ 2236448 w 14755686"/>
                <a:gd name="csY0" fmla="*/ 0 h 754907"/>
                <a:gd name="csX1" fmla="*/ 14089134 w 14755686"/>
                <a:gd name="csY1" fmla="*/ 0 h 754907"/>
                <a:gd name="csX2" fmla="*/ 14755686 w 14755686"/>
                <a:gd name="csY2" fmla="*/ 754907 h 754907"/>
                <a:gd name="csX3" fmla="*/ 0 w 14755686"/>
                <a:gd name="csY3" fmla="*/ 754907 h 754907"/>
                <a:gd name="csX4" fmla="*/ 490240 w 14755686"/>
                <a:gd name="csY4" fmla="*/ 2 h 754907"/>
                <a:gd name="csX5" fmla="*/ 2236448 w 14755686"/>
                <a:gd name="csY5" fmla="*/ 2 h 7549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4755686" h="754907">
                  <a:moveTo>
                    <a:pt x="2236448" y="0"/>
                  </a:moveTo>
                  <a:lnTo>
                    <a:pt x="14089134" y="0"/>
                  </a:lnTo>
                  <a:lnTo>
                    <a:pt x="14755686" y="754907"/>
                  </a:lnTo>
                  <a:lnTo>
                    <a:pt x="0" y="754907"/>
                  </a:lnTo>
                  <a:lnTo>
                    <a:pt x="490240" y="2"/>
                  </a:lnTo>
                  <a:lnTo>
                    <a:pt x="2236448" y="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AEFA9548-FFAF-2D14-7C37-F74467AB3A40}"/>
              </a:ext>
            </a:extLst>
          </p:cNvPr>
          <p:cNvSpPr/>
          <p:nvPr/>
        </p:nvSpPr>
        <p:spPr>
          <a:xfrm rot="3420000">
            <a:off x="5693849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D11951E2-83B7-BF5E-3FFE-F6A1DD6431E0}"/>
              </a:ext>
            </a:extLst>
          </p:cNvPr>
          <p:cNvSpPr/>
          <p:nvPr/>
        </p:nvSpPr>
        <p:spPr>
          <a:xfrm rot="3420000">
            <a:off x="10358602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0DD05D44-0D1F-11D1-7832-34A0FB80A96D}"/>
              </a:ext>
            </a:extLst>
          </p:cNvPr>
          <p:cNvSpPr/>
          <p:nvPr/>
        </p:nvSpPr>
        <p:spPr>
          <a:xfrm rot="3420000">
            <a:off x="15028325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A7A6DEC-B3D1-7F09-523E-99D1AECD7FCB}"/>
              </a:ext>
            </a:extLst>
          </p:cNvPr>
          <p:cNvSpPr/>
          <p:nvPr/>
        </p:nvSpPr>
        <p:spPr>
          <a:xfrm>
            <a:off x="6746767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51B2F05-C5AE-D07B-4712-BE034ABB6CF3}"/>
              </a:ext>
            </a:extLst>
          </p:cNvPr>
          <p:cNvSpPr/>
          <p:nvPr/>
        </p:nvSpPr>
        <p:spPr>
          <a:xfrm>
            <a:off x="11411520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5890983-8AA7-D43D-E306-F82C23993A54}"/>
              </a:ext>
            </a:extLst>
          </p:cNvPr>
          <p:cNvSpPr/>
          <p:nvPr/>
        </p:nvSpPr>
        <p:spPr>
          <a:xfrm>
            <a:off x="16081243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3436E7A-34D7-C4A2-21E5-E50AE504CDF1}"/>
              </a:ext>
            </a:extLst>
          </p:cNvPr>
          <p:cNvSpPr/>
          <p:nvPr/>
        </p:nvSpPr>
        <p:spPr>
          <a:xfrm rot="21240000">
            <a:off x="9082834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127EC78-A6BD-36F4-B999-4018237798A1}"/>
              </a:ext>
            </a:extLst>
          </p:cNvPr>
          <p:cNvGrpSpPr/>
          <p:nvPr/>
        </p:nvGrpSpPr>
        <p:grpSpPr>
          <a:xfrm>
            <a:off x="9311275" y="9362608"/>
            <a:ext cx="840278" cy="838516"/>
            <a:chOff x="4644130" y="9335460"/>
            <a:chExt cx="840278" cy="83851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01A6236D-5F37-3FD6-1AE2-6DF8A3BE01FB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8AB06F1B-35E3-323F-CEB7-7E89E5524D2F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ABD483E3-8359-6494-EB23-2016669639CB}"/>
              </a:ext>
            </a:extLst>
          </p:cNvPr>
          <p:cNvSpPr/>
          <p:nvPr/>
        </p:nvSpPr>
        <p:spPr>
          <a:xfrm rot="21240000">
            <a:off x="13747587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BC5E94E-39D9-AFB6-3ECD-E1B536816A5B}"/>
              </a:ext>
            </a:extLst>
          </p:cNvPr>
          <p:cNvGrpSpPr/>
          <p:nvPr/>
        </p:nvGrpSpPr>
        <p:grpSpPr>
          <a:xfrm>
            <a:off x="13976028" y="9362608"/>
            <a:ext cx="840278" cy="838516"/>
            <a:chOff x="4644130" y="9335460"/>
            <a:chExt cx="840278" cy="838516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AC5B0B3E-D2A7-B7C4-5EC0-72916EB5297F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F48A3C54-0C76-D114-CC32-7D5D1B26C08B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459E840F-561C-AC43-7FD1-4B80F17398BB}"/>
              </a:ext>
            </a:extLst>
          </p:cNvPr>
          <p:cNvSpPr/>
          <p:nvPr/>
        </p:nvSpPr>
        <p:spPr>
          <a:xfrm rot="21240000">
            <a:off x="18417310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74DA6B1-3DD4-4E23-AE9F-02781A4516B8}"/>
              </a:ext>
            </a:extLst>
          </p:cNvPr>
          <p:cNvGrpSpPr/>
          <p:nvPr/>
        </p:nvGrpSpPr>
        <p:grpSpPr>
          <a:xfrm>
            <a:off x="6975208" y="5763399"/>
            <a:ext cx="840278" cy="838516"/>
            <a:chOff x="4644130" y="9335460"/>
            <a:chExt cx="840278" cy="838516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02FB57ED-BA23-EC16-0930-00B40557E098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943320CB-7DB0-A108-249E-F59355450A9C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CCCE65F-FFA3-9E4E-35AB-0D6AEF035B4C}"/>
              </a:ext>
            </a:extLst>
          </p:cNvPr>
          <p:cNvGrpSpPr/>
          <p:nvPr/>
        </p:nvGrpSpPr>
        <p:grpSpPr>
          <a:xfrm>
            <a:off x="11639961" y="5763399"/>
            <a:ext cx="840278" cy="838516"/>
            <a:chOff x="4644130" y="9335460"/>
            <a:chExt cx="840278" cy="838516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3EE9EB5D-A3BE-D64B-76DF-1E6E870E83EA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B7BF9DA2-9773-A22E-07F3-51577535B334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85CA530-6997-EC3C-D592-FCF6180780AA}"/>
              </a:ext>
            </a:extLst>
          </p:cNvPr>
          <p:cNvGrpSpPr/>
          <p:nvPr/>
        </p:nvGrpSpPr>
        <p:grpSpPr>
          <a:xfrm>
            <a:off x="16309684" y="5763399"/>
            <a:ext cx="840278" cy="838516"/>
            <a:chOff x="4644130" y="9335460"/>
            <a:chExt cx="840278" cy="838516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7A3B2C2A-596A-1E2F-B904-F36E424C4F6C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05782AA7-FB26-097A-89DA-009138CC658D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1" name="Circle: Hollow 70">
            <a:extLst>
              <a:ext uri="{FF2B5EF4-FFF2-40B4-BE49-F238E27FC236}">
                <a16:creationId xmlns:a16="http://schemas.microsoft.com/office/drawing/2014/main" id="{F833E2D1-ABB0-7E7F-C12B-9AAACFCFD5B8}"/>
              </a:ext>
            </a:extLst>
          </p:cNvPr>
          <p:cNvSpPr/>
          <p:nvPr/>
        </p:nvSpPr>
        <p:spPr>
          <a:xfrm>
            <a:off x="18548380" y="9264355"/>
            <a:ext cx="1035020" cy="1035020"/>
          </a:xfrm>
          <a:prstGeom prst="donut">
            <a:avLst>
              <a:gd name="adj" fmla="val 11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Circle: Hollow 71">
            <a:extLst>
              <a:ext uri="{FF2B5EF4-FFF2-40B4-BE49-F238E27FC236}">
                <a16:creationId xmlns:a16="http://schemas.microsoft.com/office/drawing/2014/main" id="{1DE7D7FC-96CB-9046-B809-20231F4830ED}"/>
              </a:ext>
            </a:extLst>
          </p:cNvPr>
          <p:cNvSpPr/>
          <p:nvPr/>
        </p:nvSpPr>
        <p:spPr>
          <a:xfrm>
            <a:off x="18770305" y="9486280"/>
            <a:ext cx="591170" cy="591170"/>
          </a:xfrm>
          <a:prstGeom prst="donut">
            <a:avLst>
              <a:gd name="adj" fmla="val 187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Circle: Hollow 72">
            <a:extLst>
              <a:ext uri="{FF2B5EF4-FFF2-40B4-BE49-F238E27FC236}">
                <a16:creationId xmlns:a16="http://schemas.microsoft.com/office/drawing/2014/main" id="{BDAA5BD6-04E2-2406-5167-1B5F2369DD17}"/>
              </a:ext>
            </a:extLst>
          </p:cNvPr>
          <p:cNvSpPr/>
          <p:nvPr/>
        </p:nvSpPr>
        <p:spPr>
          <a:xfrm>
            <a:off x="18965567" y="9681542"/>
            <a:ext cx="200646" cy="200646"/>
          </a:xfrm>
          <a:prstGeom prst="donut">
            <a:avLst>
              <a:gd name="adj" fmla="val 446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D34F908-9BE7-9328-535D-6E77C88ACA52}"/>
              </a:ext>
            </a:extLst>
          </p:cNvPr>
          <p:cNvSpPr/>
          <p:nvPr/>
        </p:nvSpPr>
        <p:spPr>
          <a:xfrm>
            <a:off x="833577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01F99ED-6208-44FB-36BF-B269CE08FA4E}"/>
              </a:ext>
            </a:extLst>
          </p:cNvPr>
          <p:cNvSpPr/>
          <p:nvPr/>
        </p:nvSpPr>
        <p:spPr>
          <a:xfrm>
            <a:off x="1300919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C59E5D6-6D21-B21D-5F55-4C2D352EDA45}"/>
              </a:ext>
            </a:extLst>
          </p:cNvPr>
          <p:cNvSpPr/>
          <p:nvPr/>
        </p:nvSpPr>
        <p:spPr>
          <a:xfrm>
            <a:off x="1768261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6D674D0-14D1-AA62-5D48-DA0872D171FF}"/>
              </a:ext>
            </a:extLst>
          </p:cNvPr>
          <p:cNvGrpSpPr/>
          <p:nvPr/>
        </p:nvGrpSpPr>
        <p:grpSpPr>
          <a:xfrm>
            <a:off x="4172017" y="10948660"/>
            <a:ext cx="3497402" cy="1205240"/>
            <a:chOff x="4172017" y="11111986"/>
            <a:chExt cx="3497402" cy="1393280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B6F0CACD-9BDC-7062-26E3-1DA0906B5261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255FAD22-2D5E-3656-1F54-93331F08AE58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0B88CE9C-A781-81C9-E53C-E1F4F3DE9310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53D9741-4757-B1E6-ADB3-48DFA0269D11}"/>
              </a:ext>
            </a:extLst>
          </p:cNvPr>
          <p:cNvGrpSpPr/>
          <p:nvPr/>
        </p:nvGrpSpPr>
        <p:grpSpPr>
          <a:xfrm>
            <a:off x="6633553" y="3949365"/>
            <a:ext cx="3497402" cy="1208373"/>
            <a:chOff x="6633553" y="3247659"/>
            <a:chExt cx="3497402" cy="1393280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420B1C2E-0621-BD50-45EE-0472C06C2F1D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AF346480-375A-FD51-BE00-C315467D3E99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BAE2FBEB-DD78-D05C-3F36-FC0DC47820BF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4D226D1-94D7-7483-A4E5-B09361FD6B08}"/>
              </a:ext>
            </a:extLst>
          </p:cNvPr>
          <p:cNvGrpSpPr/>
          <p:nvPr/>
        </p:nvGrpSpPr>
        <p:grpSpPr>
          <a:xfrm>
            <a:off x="8895862" y="10948660"/>
            <a:ext cx="3497402" cy="1205240"/>
            <a:chOff x="4172017" y="11111986"/>
            <a:chExt cx="3497402" cy="1393280"/>
          </a:xfrm>
        </p:grpSpPr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A0113AB6-D50F-BD13-606A-E3F6B36982D8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E53AAD33-B232-5B0F-6847-12E7788A39E0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24439772-3CB7-5712-8499-F0372D6167A1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ACBB27A-F403-50AC-6172-E4BB417341DC}"/>
              </a:ext>
            </a:extLst>
          </p:cNvPr>
          <p:cNvGrpSpPr/>
          <p:nvPr/>
        </p:nvGrpSpPr>
        <p:grpSpPr>
          <a:xfrm>
            <a:off x="11357398" y="3949365"/>
            <a:ext cx="3497402" cy="1208373"/>
            <a:chOff x="6633553" y="3247659"/>
            <a:chExt cx="3497402" cy="1393280"/>
          </a:xfrm>
        </p:grpSpPr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78F03568-BFE4-7023-05DE-BB58E7EA51E8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BA425C3F-D71B-3BAA-940E-FECCA0E9205D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E74E300F-40C7-F260-E809-69C445DB847F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6D0C60E-DA66-FEEF-B44D-024E466DC7BA}"/>
              </a:ext>
            </a:extLst>
          </p:cNvPr>
          <p:cNvGrpSpPr/>
          <p:nvPr/>
        </p:nvGrpSpPr>
        <p:grpSpPr>
          <a:xfrm>
            <a:off x="13619707" y="10948660"/>
            <a:ext cx="3497402" cy="1205240"/>
            <a:chOff x="4172017" y="11111986"/>
            <a:chExt cx="3497402" cy="1393280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98A55CC6-7366-E5BF-DC4C-D1051F990394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CB70AEDF-A477-86BA-7D17-7508484D8C9E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D7053749-0628-7194-7E82-834E6AE39C87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10031859-2411-3E5A-79D7-E53862F63CA7}"/>
              </a:ext>
            </a:extLst>
          </p:cNvPr>
          <p:cNvGrpSpPr/>
          <p:nvPr/>
        </p:nvGrpSpPr>
        <p:grpSpPr>
          <a:xfrm>
            <a:off x="16081243" y="3949365"/>
            <a:ext cx="3497402" cy="1208373"/>
            <a:chOff x="6633553" y="3247659"/>
            <a:chExt cx="3497402" cy="1393280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6B2C3F8A-8FFD-D1B7-61A8-C0C87ABB228D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D2ECE0FE-ABD9-D0D4-72A5-151B6033A96E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87474756-66C7-00A2-DE3B-EDFB8E2A1C07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438651E-3563-F770-2451-D0DAC2A603E4}"/>
              </a:ext>
            </a:extLst>
          </p:cNvPr>
          <p:cNvGrpSpPr/>
          <p:nvPr/>
        </p:nvGrpSpPr>
        <p:grpSpPr>
          <a:xfrm>
            <a:off x="24857075" y="5789016"/>
            <a:ext cx="1301784" cy="787281"/>
            <a:chOff x="19065875" y="8998069"/>
            <a:chExt cx="1301784" cy="787281"/>
          </a:xfrm>
        </p:grpSpPr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609C8DBD-A0B4-20F7-08E0-5EC07C2B73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5875" y="9025977"/>
              <a:ext cx="1202088" cy="759373"/>
            </a:xfrm>
            <a:prstGeom prst="line">
              <a:avLst/>
            </a:prstGeom>
            <a:ln w="635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Parallelogram 102">
              <a:extLst>
                <a:ext uri="{FF2B5EF4-FFF2-40B4-BE49-F238E27FC236}">
                  <a16:creationId xmlns:a16="http://schemas.microsoft.com/office/drawing/2014/main" id="{45DCFCC0-28C3-8D3D-F764-ADBEED2A729E}"/>
                </a:ext>
              </a:extLst>
            </p:cNvPr>
            <p:cNvSpPr/>
            <p:nvPr/>
          </p:nvSpPr>
          <p:spPr>
            <a:xfrm rot="8880000" flipH="1" flipV="1">
              <a:off x="19916089" y="8998069"/>
              <a:ext cx="383211" cy="116870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Parallelogram 103">
              <a:extLst>
                <a:ext uri="{FF2B5EF4-FFF2-40B4-BE49-F238E27FC236}">
                  <a16:creationId xmlns:a16="http://schemas.microsoft.com/office/drawing/2014/main" id="{52EA5D3F-1691-FEC4-9B97-46F399B1A8B8}"/>
                </a:ext>
              </a:extLst>
            </p:cNvPr>
            <p:cNvSpPr/>
            <p:nvPr/>
          </p:nvSpPr>
          <p:spPr>
            <a:xfrm rot="8880000" flipH="1">
              <a:off x="19980627" y="9100568"/>
              <a:ext cx="387032" cy="112229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" name="Textbox 200">
            <a:extLst>
              <a:ext uri="{FF2B5EF4-FFF2-40B4-BE49-F238E27FC236}">
                <a16:creationId xmlns:a16="http://schemas.microsoft.com/office/drawing/2014/main" id="{20318581-01A3-BCB5-51E3-1DD04BFC2628}"/>
              </a:ext>
            </a:extLst>
          </p:cNvPr>
          <p:cNvSpPr txBox="1"/>
          <p:nvPr/>
        </p:nvSpPr>
        <p:spPr>
          <a:xfrm flipH="1">
            <a:off x="18463282" y="10948660"/>
            <a:ext cx="34974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TARGET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620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61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0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61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0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!!SubTitle">
            <a:extLst>
              <a:ext uri="{FF2B5EF4-FFF2-40B4-BE49-F238E27FC236}">
                <a16:creationId xmlns:a16="http://schemas.microsoft.com/office/drawing/2014/main" id="{82590F05-BF31-AA93-6CB7-F7106AF1CB9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4" name="!!MainTitle1">
            <a:extLst>
              <a:ext uri="{FF2B5EF4-FFF2-40B4-BE49-F238E27FC236}">
                <a16:creationId xmlns:a16="http://schemas.microsoft.com/office/drawing/2014/main" id="{05F1E2C5-8EE5-4084-2D76-9D848DF79E14}"/>
              </a:ext>
            </a:extLst>
          </p:cNvPr>
          <p:cNvSpPr txBox="1"/>
          <p:nvPr/>
        </p:nvSpPr>
        <p:spPr>
          <a:xfrm>
            <a:off x="7737962" y="1037172"/>
            <a:ext cx="89080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5FCB5D7-A229-0EAF-3EEB-227D2CF9BFD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94E08DC-E4C0-F3A6-4AEB-E4A2C6A3EEFD}"/>
              </a:ext>
            </a:extLst>
          </p:cNvPr>
          <p:cNvSpPr/>
          <p:nvPr/>
        </p:nvSpPr>
        <p:spPr>
          <a:xfrm rot="7380000">
            <a:off x="3357781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2888931-B9F7-8E9F-67E2-DCDBE9A58148}"/>
              </a:ext>
            </a:extLst>
          </p:cNvPr>
          <p:cNvSpPr/>
          <p:nvPr/>
        </p:nvSpPr>
        <p:spPr>
          <a:xfrm rot="7380000">
            <a:off x="8022534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A093A1F-96E5-8494-43E7-3E456DDC0C6E}"/>
              </a:ext>
            </a:extLst>
          </p:cNvPr>
          <p:cNvSpPr/>
          <p:nvPr/>
        </p:nvSpPr>
        <p:spPr>
          <a:xfrm rot="7380000">
            <a:off x="12692257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AB249C9-6F42-A6C2-FDB4-5A1841BF43D2}"/>
              </a:ext>
            </a:extLst>
          </p:cNvPr>
          <p:cNvSpPr/>
          <p:nvPr/>
        </p:nvSpPr>
        <p:spPr>
          <a:xfrm rot="3600000">
            <a:off x="4409414" y="9133286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E2775FE-F95D-173A-0307-B936490D225C}"/>
              </a:ext>
            </a:extLst>
          </p:cNvPr>
          <p:cNvGrpSpPr/>
          <p:nvPr/>
        </p:nvGrpSpPr>
        <p:grpSpPr>
          <a:xfrm>
            <a:off x="4644130" y="9362608"/>
            <a:ext cx="840278" cy="838516"/>
            <a:chOff x="4644130" y="9335460"/>
            <a:chExt cx="840278" cy="838516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402DDF57-15D9-00D8-9762-F9C49F6B1AB8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51EB1440-F3EC-50CA-F30F-C02BC259EE67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64287A82-3B5F-5FAE-874A-7B751BA5BA40}"/>
              </a:ext>
            </a:extLst>
          </p:cNvPr>
          <p:cNvSpPr/>
          <p:nvPr/>
        </p:nvSpPr>
        <p:spPr>
          <a:xfrm>
            <a:off x="366235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C282D6F-A625-0ABE-06A4-44D759CA820D}"/>
              </a:ext>
            </a:extLst>
          </p:cNvPr>
          <p:cNvGrpSpPr/>
          <p:nvPr/>
        </p:nvGrpSpPr>
        <p:grpSpPr>
          <a:xfrm>
            <a:off x="5048405" y="6887659"/>
            <a:ext cx="15256050" cy="1519092"/>
            <a:chOff x="5077902" y="6887659"/>
            <a:chExt cx="15256050" cy="1519092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C2A6FA-720F-7C7B-F9A2-24A33105965F}"/>
                </a:ext>
              </a:extLst>
            </p:cNvPr>
            <p:cNvSpPr/>
            <p:nvPr/>
          </p:nvSpPr>
          <p:spPr>
            <a:xfrm>
              <a:off x="5077902" y="6887659"/>
              <a:ext cx="15256050" cy="1519092"/>
            </a:xfrm>
            <a:custGeom>
              <a:avLst/>
              <a:gdLst>
                <a:gd name="csX0" fmla="*/ 2732716 w 15256050"/>
                <a:gd name="csY0" fmla="*/ 0 h 1519092"/>
                <a:gd name="csX1" fmla="*/ 14585402 w 15256050"/>
                <a:gd name="csY1" fmla="*/ 0 h 1519092"/>
                <a:gd name="csX2" fmla="*/ 15256050 w 15256050"/>
                <a:gd name="csY2" fmla="*/ 759546 h 1519092"/>
                <a:gd name="csX3" fmla="*/ 14585402 w 15256050"/>
                <a:gd name="csY3" fmla="*/ 1519090 h 1519092"/>
                <a:gd name="csX4" fmla="*/ 1746210 w 15256050"/>
                <a:gd name="csY4" fmla="*/ 1519090 h 1519092"/>
                <a:gd name="csX5" fmla="*/ 1746206 w 15256050"/>
                <a:gd name="csY5" fmla="*/ 1519092 h 1519092"/>
                <a:gd name="csX6" fmla="*/ 0 w 15256050"/>
                <a:gd name="csY6" fmla="*/ 1519092 h 1519092"/>
                <a:gd name="csX7" fmla="*/ 986508 w 15256050"/>
                <a:gd name="csY7" fmla="*/ 2 h 1519092"/>
                <a:gd name="csX8" fmla="*/ 2732716 w 15256050"/>
                <a:gd name="csY8" fmla="*/ 2 h 15190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256050" h="1519092">
                  <a:moveTo>
                    <a:pt x="2732716" y="0"/>
                  </a:moveTo>
                  <a:lnTo>
                    <a:pt x="14585402" y="0"/>
                  </a:lnTo>
                  <a:lnTo>
                    <a:pt x="15256050" y="759546"/>
                  </a:lnTo>
                  <a:lnTo>
                    <a:pt x="14585402" y="1519090"/>
                  </a:lnTo>
                  <a:lnTo>
                    <a:pt x="1746210" y="1519090"/>
                  </a:lnTo>
                  <a:lnTo>
                    <a:pt x="1746206" y="1519092"/>
                  </a:lnTo>
                  <a:lnTo>
                    <a:pt x="0" y="1519092"/>
                  </a:lnTo>
                  <a:lnTo>
                    <a:pt x="986508" y="2"/>
                  </a:lnTo>
                  <a:lnTo>
                    <a:pt x="2732716" y="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087AB8E-833A-B287-0CC4-985535502DEC}"/>
                </a:ext>
              </a:extLst>
            </p:cNvPr>
            <p:cNvSpPr/>
            <p:nvPr/>
          </p:nvSpPr>
          <p:spPr>
            <a:xfrm>
              <a:off x="5578266" y="6887660"/>
              <a:ext cx="14755686" cy="754907"/>
            </a:xfrm>
            <a:custGeom>
              <a:avLst/>
              <a:gdLst>
                <a:gd name="csX0" fmla="*/ 2236448 w 14755686"/>
                <a:gd name="csY0" fmla="*/ 0 h 754907"/>
                <a:gd name="csX1" fmla="*/ 14089134 w 14755686"/>
                <a:gd name="csY1" fmla="*/ 0 h 754907"/>
                <a:gd name="csX2" fmla="*/ 14755686 w 14755686"/>
                <a:gd name="csY2" fmla="*/ 754907 h 754907"/>
                <a:gd name="csX3" fmla="*/ 0 w 14755686"/>
                <a:gd name="csY3" fmla="*/ 754907 h 754907"/>
                <a:gd name="csX4" fmla="*/ 490240 w 14755686"/>
                <a:gd name="csY4" fmla="*/ 2 h 754907"/>
                <a:gd name="csX5" fmla="*/ 2236448 w 14755686"/>
                <a:gd name="csY5" fmla="*/ 2 h 7549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4755686" h="754907">
                  <a:moveTo>
                    <a:pt x="2236448" y="0"/>
                  </a:moveTo>
                  <a:lnTo>
                    <a:pt x="14089134" y="0"/>
                  </a:lnTo>
                  <a:lnTo>
                    <a:pt x="14755686" y="754907"/>
                  </a:lnTo>
                  <a:lnTo>
                    <a:pt x="0" y="754907"/>
                  </a:lnTo>
                  <a:lnTo>
                    <a:pt x="490240" y="2"/>
                  </a:lnTo>
                  <a:lnTo>
                    <a:pt x="2236448" y="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EE2317EF-5DC3-838A-2757-9E700B9A4518}"/>
              </a:ext>
            </a:extLst>
          </p:cNvPr>
          <p:cNvSpPr/>
          <p:nvPr/>
        </p:nvSpPr>
        <p:spPr>
          <a:xfrm rot="3420000">
            <a:off x="5693849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77F7E32E-C4A3-7046-A8F1-65A4D334181A}"/>
              </a:ext>
            </a:extLst>
          </p:cNvPr>
          <p:cNvSpPr/>
          <p:nvPr/>
        </p:nvSpPr>
        <p:spPr>
          <a:xfrm rot="3420000">
            <a:off x="10358602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97557D82-9529-6D04-3A17-103B490355B9}"/>
              </a:ext>
            </a:extLst>
          </p:cNvPr>
          <p:cNvSpPr/>
          <p:nvPr/>
        </p:nvSpPr>
        <p:spPr>
          <a:xfrm rot="3420000">
            <a:off x="15028325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6F9BCA2-5EFD-466D-1E4B-8577EDA1AF14}"/>
              </a:ext>
            </a:extLst>
          </p:cNvPr>
          <p:cNvSpPr/>
          <p:nvPr/>
        </p:nvSpPr>
        <p:spPr>
          <a:xfrm>
            <a:off x="6746767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CAE1751-83B5-BF6C-C29D-BCCC567F380B}"/>
              </a:ext>
            </a:extLst>
          </p:cNvPr>
          <p:cNvSpPr/>
          <p:nvPr/>
        </p:nvSpPr>
        <p:spPr>
          <a:xfrm>
            <a:off x="11411520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E9ACAAD-1586-70B0-F62D-63F811D60890}"/>
              </a:ext>
            </a:extLst>
          </p:cNvPr>
          <p:cNvSpPr/>
          <p:nvPr/>
        </p:nvSpPr>
        <p:spPr>
          <a:xfrm>
            <a:off x="16081243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2D4679B-0BD2-83E5-3474-7DDBA80F8005}"/>
              </a:ext>
            </a:extLst>
          </p:cNvPr>
          <p:cNvSpPr/>
          <p:nvPr/>
        </p:nvSpPr>
        <p:spPr>
          <a:xfrm rot="21240000">
            <a:off x="9082834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69557C9-A099-104C-38F5-DC8FB97F105C}"/>
              </a:ext>
            </a:extLst>
          </p:cNvPr>
          <p:cNvGrpSpPr/>
          <p:nvPr/>
        </p:nvGrpSpPr>
        <p:grpSpPr>
          <a:xfrm>
            <a:off x="9311275" y="9362608"/>
            <a:ext cx="840278" cy="838516"/>
            <a:chOff x="4644130" y="9335460"/>
            <a:chExt cx="840278" cy="83851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10808A2A-92EE-7DDD-B134-74233A9C9EF6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19E04F25-6915-43DA-09DB-9CDA3F14EF06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6F1F5905-6046-1694-208B-EF5DFEDE90F1}"/>
              </a:ext>
            </a:extLst>
          </p:cNvPr>
          <p:cNvSpPr/>
          <p:nvPr/>
        </p:nvSpPr>
        <p:spPr>
          <a:xfrm rot="21240000">
            <a:off x="13747587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F603894-DE91-570F-E207-FBCAC569CC9C}"/>
              </a:ext>
            </a:extLst>
          </p:cNvPr>
          <p:cNvGrpSpPr/>
          <p:nvPr/>
        </p:nvGrpSpPr>
        <p:grpSpPr>
          <a:xfrm>
            <a:off x="13976028" y="9362608"/>
            <a:ext cx="840278" cy="838516"/>
            <a:chOff x="4644130" y="9335460"/>
            <a:chExt cx="840278" cy="838516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86209D9B-5EFB-A534-ADCF-68BD27E60A33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7977E8A7-6511-5A78-F6A3-9003D64BB6B9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0F9CE26B-72FE-417A-08A1-381776CBB5E5}"/>
              </a:ext>
            </a:extLst>
          </p:cNvPr>
          <p:cNvSpPr/>
          <p:nvPr/>
        </p:nvSpPr>
        <p:spPr>
          <a:xfrm rot="21240000">
            <a:off x="18417310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FF6ABA3-D006-A4D4-0FAB-21B5BFFFD5B8}"/>
              </a:ext>
            </a:extLst>
          </p:cNvPr>
          <p:cNvGrpSpPr/>
          <p:nvPr/>
        </p:nvGrpSpPr>
        <p:grpSpPr>
          <a:xfrm>
            <a:off x="6975208" y="5763399"/>
            <a:ext cx="840278" cy="838516"/>
            <a:chOff x="4644130" y="9335460"/>
            <a:chExt cx="840278" cy="838516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F33025EE-3C96-CCA2-D9C5-3DB2F3E332E7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50BE4DF2-47E9-7977-8372-FCD057081EDD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A6A3721-E10A-7D04-F9AB-E6C6F577F02C}"/>
              </a:ext>
            </a:extLst>
          </p:cNvPr>
          <p:cNvGrpSpPr/>
          <p:nvPr/>
        </p:nvGrpSpPr>
        <p:grpSpPr>
          <a:xfrm>
            <a:off x="11639961" y="5763399"/>
            <a:ext cx="840278" cy="838516"/>
            <a:chOff x="4644130" y="9335460"/>
            <a:chExt cx="840278" cy="838516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25D2822B-8717-436A-D5B4-E0AB4DFFCCE0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1F158AAC-67BD-3E3D-7F4B-F04311FB6D68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74B63BB-EDD5-4F80-34C5-DFB231FF2BD8}"/>
              </a:ext>
            </a:extLst>
          </p:cNvPr>
          <p:cNvGrpSpPr/>
          <p:nvPr/>
        </p:nvGrpSpPr>
        <p:grpSpPr>
          <a:xfrm>
            <a:off x="16309684" y="5763399"/>
            <a:ext cx="840278" cy="838516"/>
            <a:chOff x="4644130" y="9335460"/>
            <a:chExt cx="840278" cy="838516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961B58C2-F371-8FDC-D778-F92F1DF3A728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868C804C-6878-D065-5306-98ADCCC516B5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1" name="Circle: Hollow 70">
            <a:extLst>
              <a:ext uri="{FF2B5EF4-FFF2-40B4-BE49-F238E27FC236}">
                <a16:creationId xmlns:a16="http://schemas.microsoft.com/office/drawing/2014/main" id="{5E05C135-BE00-78CA-58DB-ACCD9BFC66CF}"/>
              </a:ext>
            </a:extLst>
          </p:cNvPr>
          <p:cNvSpPr/>
          <p:nvPr/>
        </p:nvSpPr>
        <p:spPr>
          <a:xfrm>
            <a:off x="18548380" y="9264355"/>
            <a:ext cx="1035020" cy="1035020"/>
          </a:xfrm>
          <a:prstGeom prst="donut">
            <a:avLst>
              <a:gd name="adj" fmla="val 11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Circle: Hollow 71">
            <a:extLst>
              <a:ext uri="{FF2B5EF4-FFF2-40B4-BE49-F238E27FC236}">
                <a16:creationId xmlns:a16="http://schemas.microsoft.com/office/drawing/2014/main" id="{21550BE2-6C47-6E84-AEBC-7CD75DC03B7C}"/>
              </a:ext>
            </a:extLst>
          </p:cNvPr>
          <p:cNvSpPr/>
          <p:nvPr/>
        </p:nvSpPr>
        <p:spPr>
          <a:xfrm>
            <a:off x="18770305" y="9486280"/>
            <a:ext cx="591170" cy="591170"/>
          </a:xfrm>
          <a:prstGeom prst="donut">
            <a:avLst>
              <a:gd name="adj" fmla="val 187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Circle: Hollow 72">
            <a:extLst>
              <a:ext uri="{FF2B5EF4-FFF2-40B4-BE49-F238E27FC236}">
                <a16:creationId xmlns:a16="http://schemas.microsoft.com/office/drawing/2014/main" id="{F1250240-1931-7FEC-5B6D-ABEB0ADA170A}"/>
              </a:ext>
            </a:extLst>
          </p:cNvPr>
          <p:cNvSpPr/>
          <p:nvPr/>
        </p:nvSpPr>
        <p:spPr>
          <a:xfrm>
            <a:off x="18965567" y="9681542"/>
            <a:ext cx="200646" cy="200646"/>
          </a:xfrm>
          <a:prstGeom prst="donut">
            <a:avLst>
              <a:gd name="adj" fmla="val 446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C11C31F-930B-90DD-5525-010EA477C1AB}"/>
              </a:ext>
            </a:extLst>
          </p:cNvPr>
          <p:cNvSpPr/>
          <p:nvPr/>
        </p:nvSpPr>
        <p:spPr>
          <a:xfrm>
            <a:off x="833577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10F80E3-DEEC-20AD-610C-EDDAEC49B57C}"/>
              </a:ext>
            </a:extLst>
          </p:cNvPr>
          <p:cNvSpPr/>
          <p:nvPr/>
        </p:nvSpPr>
        <p:spPr>
          <a:xfrm>
            <a:off x="1300919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977BC88-9006-5172-58AD-EA2887033E6B}"/>
              </a:ext>
            </a:extLst>
          </p:cNvPr>
          <p:cNvSpPr/>
          <p:nvPr/>
        </p:nvSpPr>
        <p:spPr>
          <a:xfrm>
            <a:off x="1768261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3A9EE32-03F7-1AF2-21ED-B62841C65907}"/>
              </a:ext>
            </a:extLst>
          </p:cNvPr>
          <p:cNvGrpSpPr/>
          <p:nvPr/>
        </p:nvGrpSpPr>
        <p:grpSpPr>
          <a:xfrm>
            <a:off x="4172017" y="10948660"/>
            <a:ext cx="3497402" cy="1205240"/>
            <a:chOff x="4172017" y="11111986"/>
            <a:chExt cx="3497402" cy="1393280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D453F350-C3D3-695F-7497-AF3B1ECE7EE1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86E1A8FA-E854-4FC1-DE33-FB793F4F2B34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6BE0D1BB-C1FF-09C2-9A42-CD7E0C5D799C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9A3EAA5-2439-F246-C1C7-DC4C34D90638}"/>
              </a:ext>
            </a:extLst>
          </p:cNvPr>
          <p:cNvGrpSpPr/>
          <p:nvPr/>
        </p:nvGrpSpPr>
        <p:grpSpPr>
          <a:xfrm>
            <a:off x="6633553" y="3949365"/>
            <a:ext cx="3497402" cy="1208373"/>
            <a:chOff x="6633553" y="3247659"/>
            <a:chExt cx="3497402" cy="1393280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E6B2CC64-EF93-8054-C5C9-D688809D335A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5EB222E7-E549-FAB8-F31E-292C1218AD31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38E8E0B5-70F5-0D23-9BCD-1E19EC1A9B0F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B523E2F-F457-7BBA-8294-EADC6D41D2DC}"/>
              </a:ext>
            </a:extLst>
          </p:cNvPr>
          <p:cNvGrpSpPr/>
          <p:nvPr/>
        </p:nvGrpSpPr>
        <p:grpSpPr>
          <a:xfrm>
            <a:off x="8895862" y="10948660"/>
            <a:ext cx="3497402" cy="1205240"/>
            <a:chOff x="4172017" y="11111986"/>
            <a:chExt cx="3497402" cy="1393280"/>
          </a:xfrm>
        </p:grpSpPr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F00C82DD-A14B-7764-2328-551F64A96FC4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635DF9D4-6115-8239-DD12-A20549E32652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222606BB-20D6-D36C-2D15-EF3FE6C7D7E1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B75C11B-4FC5-B937-5D94-AA4CF5E6D93D}"/>
              </a:ext>
            </a:extLst>
          </p:cNvPr>
          <p:cNvGrpSpPr/>
          <p:nvPr/>
        </p:nvGrpSpPr>
        <p:grpSpPr>
          <a:xfrm>
            <a:off x="11357398" y="3949365"/>
            <a:ext cx="3497402" cy="1208373"/>
            <a:chOff x="6633553" y="3247659"/>
            <a:chExt cx="3497402" cy="1393280"/>
          </a:xfrm>
        </p:grpSpPr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11129C25-2CEA-5A24-06DE-C860CE197933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C6F284F3-0B2C-6795-500F-5759C279ADFC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E57E9077-F9CE-FB4E-2049-AC8A7F42D0D3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3589CC27-F74D-FFB8-51AB-E2C3DDB98A1B}"/>
              </a:ext>
            </a:extLst>
          </p:cNvPr>
          <p:cNvGrpSpPr/>
          <p:nvPr/>
        </p:nvGrpSpPr>
        <p:grpSpPr>
          <a:xfrm>
            <a:off x="13619707" y="10948660"/>
            <a:ext cx="3497402" cy="1205240"/>
            <a:chOff x="4172017" y="11111986"/>
            <a:chExt cx="3497402" cy="1393280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A38E9A96-340A-A5E0-85E2-D324F5C92842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937E3E75-AF27-EE54-7EA0-21D8046BEE0B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5F76BE30-ED80-CB53-2752-330F4CAB4499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6B7B0F19-3875-EB98-E9DA-589CB4940529}"/>
              </a:ext>
            </a:extLst>
          </p:cNvPr>
          <p:cNvGrpSpPr/>
          <p:nvPr/>
        </p:nvGrpSpPr>
        <p:grpSpPr>
          <a:xfrm>
            <a:off x="16081243" y="3949365"/>
            <a:ext cx="3497402" cy="1208373"/>
            <a:chOff x="6633553" y="3247659"/>
            <a:chExt cx="3497402" cy="1393280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6640CF84-C910-040C-06F5-43177A7B30E8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DE923619-E699-497C-E9BE-62E5D52863C9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2D79C615-AB5B-F436-B9FC-3B77F14EC6E6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F33CA45-9025-1C68-EB93-BE4490D7CC57}"/>
              </a:ext>
            </a:extLst>
          </p:cNvPr>
          <p:cNvGrpSpPr/>
          <p:nvPr/>
        </p:nvGrpSpPr>
        <p:grpSpPr>
          <a:xfrm>
            <a:off x="24857075" y="5789016"/>
            <a:ext cx="1301784" cy="787281"/>
            <a:chOff x="19065875" y="8998069"/>
            <a:chExt cx="1301784" cy="787281"/>
          </a:xfrm>
        </p:grpSpPr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07D6AA05-CAEF-7389-C5DE-05392A5737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5875" y="9025977"/>
              <a:ext cx="1202088" cy="759373"/>
            </a:xfrm>
            <a:prstGeom prst="line">
              <a:avLst/>
            </a:prstGeom>
            <a:ln w="635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Parallelogram 102">
              <a:extLst>
                <a:ext uri="{FF2B5EF4-FFF2-40B4-BE49-F238E27FC236}">
                  <a16:creationId xmlns:a16="http://schemas.microsoft.com/office/drawing/2014/main" id="{E64F00D0-C27C-054B-F43A-D16DAC17215A}"/>
                </a:ext>
              </a:extLst>
            </p:cNvPr>
            <p:cNvSpPr/>
            <p:nvPr/>
          </p:nvSpPr>
          <p:spPr>
            <a:xfrm rot="8880000" flipH="1" flipV="1">
              <a:off x="19916089" y="8998069"/>
              <a:ext cx="383211" cy="116870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Parallelogram 103">
              <a:extLst>
                <a:ext uri="{FF2B5EF4-FFF2-40B4-BE49-F238E27FC236}">
                  <a16:creationId xmlns:a16="http://schemas.microsoft.com/office/drawing/2014/main" id="{2C1E0841-FD30-AC75-4745-F5ED6735C298}"/>
                </a:ext>
              </a:extLst>
            </p:cNvPr>
            <p:cNvSpPr/>
            <p:nvPr/>
          </p:nvSpPr>
          <p:spPr>
            <a:xfrm rot="8880000" flipH="1">
              <a:off x="19980627" y="9100568"/>
              <a:ext cx="387032" cy="112229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" name="Textbox 200">
            <a:extLst>
              <a:ext uri="{FF2B5EF4-FFF2-40B4-BE49-F238E27FC236}">
                <a16:creationId xmlns:a16="http://schemas.microsoft.com/office/drawing/2014/main" id="{D8FF7594-ECD3-6A8A-2645-892E6ED1354F}"/>
              </a:ext>
            </a:extLst>
          </p:cNvPr>
          <p:cNvSpPr txBox="1"/>
          <p:nvPr/>
        </p:nvSpPr>
        <p:spPr>
          <a:xfrm flipH="1">
            <a:off x="18463282" y="10948660"/>
            <a:ext cx="34974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TARGET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425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ll/>
      </p:transition>
    </mc:Choice>
    <mc:Fallback xmlns="">
      <p:transition spd="slow" advClick="0" advTm="1500">
        <p:pull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61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0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61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0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781BF636-97B8-BD4D-246A-F0891115C3C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173295C8-AF1A-2EE5-A198-57A218C445C6}"/>
              </a:ext>
            </a:extLst>
          </p:cNvPr>
          <p:cNvSpPr txBox="1"/>
          <p:nvPr/>
        </p:nvSpPr>
        <p:spPr>
          <a:xfrm>
            <a:off x="7737962" y="1037172"/>
            <a:ext cx="89080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899FEF-99BA-F12B-B2BE-C0368C5CE36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EA44605-689D-BC9A-0324-FF1C3A4DAAF6}"/>
              </a:ext>
            </a:extLst>
          </p:cNvPr>
          <p:cNvSpPr/>
          <p:nvPr/>
        </p:nvSpPr>
        <p:spPr>
          <a:xfrm rot="7380000">
            <a:off x="3357781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C4A720D-438D-F6A4-4E59-D0FD70D9BCAC}"/>
              </a:ext>
            </a:extLst>
          </p:cNvPr>
          <p:cNvSpPr/>
          <p:nvPr/>
        </p:nvSpPr>
        <p:spPr>
          <a:xfrm rot="7380000">
            <a:off x="8022534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908059-6877-F25C-F8C9-EC7654D0EC4F}"/>
              </a:ext>
            </a:extLst>
          </p:cNvPr>
          <p:cNvSpPr/>
          <p:nvPr/>
        </p:nvSpPr>
        <p:spPr>
          <a:xfrm rot="7380000">
            <a:off x="12692257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2BFF470-97FA-8017-A059-E5476EDFB7FC}"/>
              </a:ext>
            </a:extLst>
          </p:cNvPr>
          <p:cNvSpPr/>
          <p:nvPr/>
        </p:nvSpPr>
        <p:spPr>
          <a:xfrm rot="3600000">
            <a:off x="4409414" y="9133286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6C13E92-A410-B5E2-469B-B03FABF89A7E}"/>
              </a:ext>
            </a:extLst>
          </p:cNvPr>
          <p:cNvGrpSpPr/>
          <p:nvPr/>
        </p:nvGrpSpPr>
        <p:grpSpPr>
          <a:xfrm>
            <a:off x="4644130" y="9362608"/>
            <a:ext cx="840278" cy="838516"/>
            <a:chOff x="4644130" y="9335460"/>
            <a:chExt cx="840278" cy="838516"/>
          </a:xfrm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7386A309-AE33-7BE5-C18D-06323DE815AB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D0D34644-7ED4-1491-B50B-E2645D363110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9D3CD303-4624-185E-1665-C276E97D03DF}"/>
              </a:ext>
            </a:extLst>
          </p:cNvPr>
          <p:cNvSpPr/>
          <p:nvPr/>
        </p:nvSpPr>
        <p:spPr>
          <a:xfrm>
            <a:off x="366235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D2824A-9728-7DD7-8501-E7AC80FC1085}"/>
              </a:ext>
            </a:extLst>
          </p:cNvPr>
          <p:cNvGrpSpPr/>
          <p:nvPr/>
        </p:nvGrpSpPr>
        <p:grpSpPr>
          <a:xfrm>
            <a:off x="5048405" y="6887659"/>
            <a:ext cx="15256050" cy="1519092"/>
            <a:chOff x="5077902" y="6887659"/>
            <a:chExt cx="15256050" cy="1519092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53555C7-1501-1AD5-C1C0-742E2A96DD1C}"/>
                </a:ext>
              </a:extLst>
            </p:cNvPr>
            <p:cNvSpPr/>
            <p:nvPr/>
          </p:nvSpPr>
          <p:spPr>
            <a:xfrm>
              <a:off x="5077902" y="6887659"/>
              <a:ext cx="15256050" cy="1519092"/>
            </a:xfrm>
            <a:custGeom>
              <a:avLst/>
              <a:gdLst>
                <a:gd name="csX0" fmla="*/ 2732716 w 15256050"/>
                <a:gd name="csY0" fmla="*/ 0 h 1519092"/>
                <a:gd name="csX1" fmla="*/ 14585402 w 15256050"/>
                <a:gd name="csY1" fmla="*/ 0 h 1519092"/>
                <a:gd name="csX2" fmla="*/ 15256050 w 15256050"/>
                <a:gd name="csY2" fmla="*/ 759546 h 1519092"/>
                <a:gd name="csX3" fmla="*/ 14585402 w 15256050"/>
                <a:gd name="csY3" fmla="*/ 1519090 h 1519092"/>
                <a:gd name="csX4" fmla="*/ 1746210 w 15256050"/>
                <a:gd name="csY4" fmla="*/ 1519090 h 1519092"/>
                <a:gd name="csX5" fmla="*/ 1746206 w 15256050"/>
                <a:gd name="csY5" fmla="*/ 1519092 h 1519092"/>
                <a:gd name="csX6" fmla="*/ 0 w 15256050"/>
                <a:gd name="csY6" fmla="*/ 1519092 h 1519092"/>
                <a:gd name="csX7" fmla="*/ 986508 w 15256050"/>
                <a:gd name="csY7" fmla="*/ 2 h 1519092"/>
                <a:gd name="csX8" fmla="*/ 2732716 w 15256050"/>
                <a:gd name="csY8" fmla="*/ 2 h 15190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256050" h="1519092">
                  <a:moveTo>
                    <a:pt x="2732716" y="0"/>
                  </a:moveTo>
                  <a:lnTo>
                    <a:pt x="14585402" y="0"/>
                  </a:lnTo>
                  <a:lnTo>
                    <a:pt x="15256050" y="759546"/>
                  </a:lnTo>
                  <a:lnTo>
                    <a:pt x="14585402" y="1519090"/>
                  </a:lnTo>
                  <a:lnTo>
                    <a:pt x="1746210" y="1519090"/>
                  </a:lnTo>
                  <a:lnTo>
                    <a:pt x="1746206" y="1519092"/>
                  </a:lnTo>
                  <a:lnTo>
                    <a:pt x="0" y="1519092"/>
                  </a:lnTo>
                  <a:lnTo>
                    <a:pt x="986508" y="2"/>
                  </a:lnTo>
                  <a:lnTo>
                    <a:pt x="2732716" y="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D1DB60E-8CA2-89DF-6084-3DE21383846B}"/>
                </a:ext>
              </a:extLst>
            </p:cNvPr>
            <p:cNvSpPr/>
            <p:nvPr/>
          </p:nvSpPr>
          <p:spPr>
            <a:xfrm>
              <a:off x="5578266" y="6887660"/>
              <a:ext cx="14755686" cy="754907"/>
            </a:xfrm>
            <a:custGeom>
              <a:avLst/>
              <a:gdLst>
                <a:gd name="csX0" fmla="*/ 2236448 w 14755686"/>
                <a:gd name="csY0" fmla="*/ 0 h 754907"/>
                <a:gd name="csX1" fmla="*/ 14089134 w 14755686"/>
                <a:gd name="csY1" fmla="*/ 0 h 754907"/>
                <a:gd name="csX2" fmla="*/ 14755686 w 14755686"/>
                <a:gd name="csY2" fmla="*/ 754907 h 754907"/>
                <a:gd name="csX3" fmla="*/ 0 w 14755686"/>
                <a:gd name="csY3" fmla="*/ 754907 h 754907"/>
                <a:gd name="csX4" fmla="*/ 490240 w 14755686"/>
                <a:gd name="csY4" fmla="*/ 2 h 754907"/>
                <a:gd name="csX5" fmla="*/ 2236448 w 14755686"/>
                <a:gd name="csY5" fmla="*/ 2 h 7549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4755686" h="754907">
                  <a:moveTo>
                    <a:pt x="2236448" y="0"/>
                  </a:moveTo>
                  <a:lnTo>
                    <a:pt x="14089134" y="0"/>
                  </a:lnTo>
                  <a:lnTo>
                    <a:pt x="14755686" y="754907"/>
                  </a:lnTo>
                  <a:lnTo>
                    <a:pt x="0" y="754907"/>
                  </a:lnTo>
                  <a:lnTo>
                    <a:pt x="490240" y="2"/>
                  </a:lnTo>
                  <a:lnTo>
                    <a:pt x="2236448" y="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455EE66-4AAA-E117-7495-53EAE25C06E2}"/>
              </a:ext>
            </a:extLst>
          </p:cNvPr>
          <p:cNvSpPr/>
          <p:nvPr/>
        </p:nvSpPr>
        <p:spPr>
          <a:xfrm rot="3420000">
            <a:off x="5693849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2ADECC6-8468-FF57-1B27-A1BC331019B5}"/>
              </a:ext>
            </a:extLst>
          </p:cNvPr>
          <p:cNvSpPr/>
          <p:nvPr/>
        </p:nvSpPr>
        <p:spPr>
          <a:xfrm rot="3420000">
            <a:off x="10358602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88AA274-D749-E696-CCE7-119C27221F99}"/>
              </a:ext>
            </a:extLst>
          </p:cNvPr>
          <p:cNvSpPr/>
          <p:nvPr/>
        </p:nvSpPr>
        <p:spPr>
          <a:xfrm rot="3420000">
            <a:off x="15028325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C775FC3-6036-484A-758C-4D8810086196}"/>
              </a:ext>
            </a:extLst>
          </p:cNvPr>
          <p:cNvSpPr/>
          <p:nvPr/>
        </p:nvSpPr>
        <p:spPr>
          <a:xfrm>
            <a:off x="6746767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3069953-1F96-DC3F-34A5-0B7A3D00C99E}"/>
              </a:ext>
            </a:extLst>
          </p:cNvPr>
          <p:cNvSpPr/>
          <p:nvPr/>
        </p:nvSpPr>
        <p:spPr>
          <a:xfrm>
            <a:off x="11411520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268A472-31C5-3EDF-5791-1288D3A596C9}"/>
              </a:ext>
            </a:extLst>
          </p:cNvPr>
          <p:cNvSpPr/>
          <p:nvPr/>
        </p:nvSpPr>
        <p:spPr>
          <a:xfrm>
            <a:off x="16081243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784989D-92E8-594A-196E-4B85445B81D9}"/>
              </a:ext>
            </a:extLst>
          </p:cNvPr>
          <p:cNvSpPr/>
          <p:nvPr/>
        </p:nvSpPr>
        <p:spPr>
          <a:xfrm rot="21240000">
            <a:off x="9082834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27263E6-CCC6-B312-69A0-3CE65898D1E4}"/>
              </a:ext>
            </a:extLst>
          </p:cNvPr>
          <p:cNvGrpSpPr/>
          <p:nvPr/>
        </p:nvGrpSpPr>
        <p:grpSpPr>
          <a:xfrm>
            <a:off x="9311275" y="9362608"/>
            <a:ext cx="840278" cy="838516"/>
            <a:chOff x="4644130" y="9335460"/>
            <a:chExt cx="840278" cy="838516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4B3F9CE4-DC85-F1FE-739A-F06B8A0E35B9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2BFDC763-4C8F-6687-BC19-DDDC8C9C948B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114E9BAB-904F-1790-9966-EE1C61D394AC}"/>
              </a:ext>
            </a:extLst>
          </p:cNvPr>
          <p:cNvSpPr/>
          <p:nvPr/>
        </p:nvSpPr>
        <p:spPr>
          <a:xfrm rot="21240000">
            <a:off x="13747587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94BBA14-3215-D086-4242-A2F936D04091}"/>
              </a:ext>
            </a:extLst>
          </p:cNvPr>
          <p:cNvGrpSpPr/>
          <p:nvPr/>
        </p:nvGrpSpPr>
        <p:grpSpPr>
          <a:xfrm>
            <a:off x="13976028" y="9362608"/>
            <a:ext cx="840278" cy="838516"/>
            <a:chOff x="4644130" y="9335460"/>
            <a:chExt cx="840278" cy="838516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0C38E62E-D5CD-850F-5E38-1D374F8EE009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9D2529BC-0DD9-B1BD-A505-9CE1AD371BE5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772C84D7-8379-57EB-1E88-9F19BB3088BD}"/>
              </a:ext>
            </a:extLst>
          </p:cNvPr>
          <p:cNvSpPr/>
          <p:nvPr/>
        </p:nvSpPr>
        <p:spPr>
          <a:xfrm rot="21240000">
            <a:off x="18417310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B563D24-1FDD-BA84-4AC0-04E33A50E75F}"/>
              </a:ext>
            </a:extLst>
          </p:cNvPr>
          <p:cNvGrpSpPr/>
          <p:nvPr/>
        </p:nvGrpSpPr>
        <p:grpSpPr>
          <a:xfrm>
            <a:off x="6975208" y="5763399"/>
            <a:ext cx="840278" cy="838516"/>
            <a:chOff x="4644130" y="9335460"/>
            <a:chExt cx="840278" cy="838516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71A7877C-D239-D65B-6081-B5F8C667825B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458BDA7E-DFCD-71A1-E272-E011A056E6EF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35C57AE-88A5-BA72-CFF8-1CC9FF16E559}"/>
              </a:ext>
            </a:extLst>
          </p:cNvPr>
          <p:cNvGrpSpPr/>
          <p:nvPr/>
        </p:nvGrpSpPr>
        <p:grpSpPr>
          <a:xfrm>
            <a:off x="11639961" y="5763399"/>
            <a:ext cx="840278" cy="838516"/>
            <a:chOff x="4644130" y="9335460"/>
            <a:chExt cx="840278" cy="838516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0C563F3F-6752-DBBA-7729-585404A9F9D4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3AA3B980-28AA-F077-7BDF-A70801F936BE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1CA09A41-6498-ABD0-847F-64BAF9B56AF5}"/>
              </a:ext>
            </a:extLst>
          </p:cNvPr>
          <p:cNvGrpSpPr/>
          <p:nvPr/>
        </p:nvGrpSpPr>
        <p:grpSpPr>
          <a:xfrm>
            <a:off x="16309684" y="5763399"/>
            <a:ext cx="840278" cy="838516"/>
            <a:chOff x="4644130" y="9335460"/>
            <a:chExt cx="840278" cy="838516"/>
          </a:xfrm>
        </p:grpSpPr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A52B956D-CC3D-6227-035D-C69C86434E67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E3BDB01D-D5C9-97FE-C119-D1D89CF78E39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3" name="Circle: Hollow 112">
            <a:extLst>
              <a:ext uri="{FF2B5EF4-FFF2-40B4-BE49-F238E27FC236}">
                <a16:creationId xmlns:a16="http://schemas.microsoft.com/office/drawing/2014/main" id="{DBEA9190-D1A4-DB4D-0CAC-DE0924C88D93}"/>
              </a:ext>
            </a:extLst>
          </p:cNvPr>
          <p:cNvSpPr/>
          <p:nvPr/>
        </p:nvSpPr>
        <p:spPr>
          <a:xfrm>
            <a:off x="18548380" y="9264355"/>
            <a:ext cx="1035020" cy="1035020"/>
          </a:xfrm>
          <a:prstGeom prst="donut">
            <a:avLst>
              <a:gd name="adj" fmla="val 11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Circle: Hollow 113">
            <a:extLst>
              <a:ext uri="{FF2B5EF4-FFF2-40B4-BE49-F238E27FC236}">
                <a16:creationId xmlns:a16="http://schemas.microsoft.com/office/drawing/2014/main" id="{CEFCBBB8-8F6F-715D-8A2D-A97BDD52A20A}"/>
              </a:ext>
            </a:extLst>
          </p:cNvPr>
          <p:cNvSpPr/>
          <p:nvPr/>
        </p:nvSpPr>
        <p:spPr>
          <a:xfrm>
            <a:off x="18770305" y="9486280"/>
            <a:ext cx="591170" cy="591170"/>
          </a:xfrm>
          <a:prstGeom prst="donut">
            <a:avLst>
              <a:gd name="adj" fmla="val 187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5" name="Circle: Hollow 114">
            <a:extLst>
              <a:ext uri="{FF2B5EF4-FFF2-40B4-BE49-F238E27FC236}">
                <a16:creationId xmlns:a16="http://schemas.microsoft.com/office/drawing/2014/main" id="{AA513DC8-D48B-6F9E-414E-7986533467D4}"/>
              </a:ext>
            </a:extLst>
          </p:cNvPr>
          <p:cNvSpPr/>
          <p:nvPr/>
        </p:nvSpPr>
        <p:spPr>
          <a:xfrm>
            <a:off x="18965567" y="9681542"/>
            <a:ext cx="200646" cy="200646"/>
          </a:xfrm>
          <a:prstGeom prst="donut">
            <a:avLst>
              <a:gd name="adj" fmla="val 446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EB3B432-467F-7C73-C5CB-4224B752DB2B}"/>
              </a:ext>
            </a:extLst>
          </p:cNvPr>
          <p:cNvSpPr/>
          <p:nvPr/>
        </p:nvSpPr>
        <p:spPr>
          <a:xfrm>
            <a:off x="833577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BD9C1425-AAEB-DD22-EFCE-3ABD1918A476}"/>
              </a:ext>
            </a:extLst>
          </p:cNvPr>
          <p:cNvSpPr/>
          <p:nvPr/>
        </p:nvSpPr>
        <p:spPr>
          <a:xfrm>
            <a:off x="1300919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465948B2-4D01-E926-197E-C7C425C65DA2}"/>
              </a:ext>
            </a:extLst>
          </p:cNvPr>
          <p:cNvSpPr/>
          <p:nvPr/>
        </p:nvSpPr>
        <p:spPr>
          <a:xfrm>
            <a:off x="1768261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4CEC4EF-13A6-0B47-CF93-ED0162FF4116}"/>
              </a:ext>
            </a:extLst>
          </p:cNvPr>
          <p:cNvGrpSpPr/>
          <p:nvPr/>
        </p:nvGrpSpPr>
        <p:grpSpPr>
          <a:xfrm>
            <a:off x="4172017" y="10948660"/>
            <a:ext cx="3497402" cy="1205240"/>
            <a:chOff x="4172017" y="11111986"/>
            <a:chExt cx="3497402" cy="1393280"/>
          </a:xfrm>
        </p:grpSpPr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E418A099-DB13-0EB4-2E9D-046C3AEF586B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1" name="Textbox 200">
              <a:extLst>
                <a:ext uri="{FF2B5EF4-FFF2-40B4-BE49-F238E27FC236}">
                  <a16:creationId xmlns:a16="http://schemas.microsoft.com/office/drawing/2014/main" id="{D8388DD0-1630-A5DE-245D-3BEF41578DB0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2C27052A-2FC9-9BAD-EB6D-58198593BFE8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C937C0D-BB82-2C89-E975-C445276CC3CB}"/>
              </a:ext>
            </a:extLst>
          </p:cNvPr>
          <p:cNvGrpSpPr/>
          <p:nvPr/>
        </p:nvGrpSpPr>
        <p:grpSpPr>
          <a:xfrm>
            <a:off x="6633553" y="3949365"/>
            <a:ext cx="3497402" cy="1208373"/>
            <a:chOff x="6633553" y="3247659"/>
            <a:chExt cx="3497402" cy="1393280"/>
          </a:xfrm>
        </p:grpSpPr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39CA7317-A6F2-43ED-12BF-529188013C6F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5DADA6E4-D3C3-AE3A-39ED-D11165E141FF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1DCA4273-14A8-C9C9-961A-BB795E7D97FD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CEAFFCB-01C3-2162-1D82-6B935D07FEDD}"/>
              </a:ext>
            </a:extLst>
          </p:cNvPr>
          <p:cNvGrpSpPr/>
          <p:nvPr/>
        </p:nvGrpSpPr>
        <p:grpSpPr>
          <a:xfrm>
            <a:off x="8895862" y="10948660"/>
            <a:ext cx="3497402" cy="1205240"/>
            <a:chOff x="4172017" y="11111986"/>
            <a:chExt cx="3497402" cy="1393280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0C0F3F64-6F44-999B-94C7-DA15D5538273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F96FC79F-DA93-50EB-C6BB-6C3F6FB93271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ECA2F30F-82B6-8D9A-FBE0-9F24153C9879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97ED1F58-236C-F445-2F3B-06060CFC6626}"/>
              </a:ext>
            </a:extLst>
          </p:cNvPr>
          <p:cNvGrpSpPr/>
          <p:nvPr/>
        </p:nvGrpSpPr>
        <p:grpSpPr>
          <a:xfrm>
            <a:off x="11357398" y="3918730"/>
            <a:ext cx="3497402" cy="1239007"/>
            <a:chOff x="6633553" y="3212337"/>
            <a:chExt cx="3497402" cy="1428602"/>
          </a:xfrm>
        </p:grpSpPr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7EC5C925-CFE8-12CF-0003-E9991955C018}"/>
                </a:ext>
              </a:extLst>
            </p:cNvPr>
            <p:cNvSpPr txBox="1"/>
            <p:nvPr/>
          </p:nvSpPr>
          <p:spPr>
            <a:xfrm flipH="1">
              <a:off x="6633554" y="3212337"/>
              <a:ext cx="3497401" cy="5323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310A95F8-D6FC-A0A9-B761-383A9BC63173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512FFFE5-88A4-AABB-E1FE-21EE0C6F08A4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B3E4E351-E8B5-23C1-7C7E-34A75F985CF8}"/>
              </a:ext>
            </a:extLst>
          </p:cNvPr>
          <p:cNvGrpSpPr/>
          <p:nvPr/>
        </p:nvGrpSpPr>
        <p:grpSpPr>
          <a:xfrm>
            <a:off x="13619707" y="10948660"/>
            <a:ext cx="3497402" cy="1205240"/>
            <a:chOff x="4172017" y="11111986"/>
            <a:chExt cx="3497402" cy="1393280"/>
          </a:xfrm>
        </p:grpSpPr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8F2CCD07-D6CD-FB7C-876E-13C3EDF2AEED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8695A839-0605-CB8E-96D9-1D177E26B3CC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554AE26F-6FB5-82C0-BEFD-D2E4335AB9BA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318305BA-E244-59E6-0516-2E2F3559AA8C}"/>
              </a:ext>
            </a:extLst>
          </p:cNvPr>
          <p:cNvGrpSpPr/>
          <p:nvPr/>
        </p:nvGrpSpPr>
        <p:grpSpPr>
          <a:xfrm>
            <a:off x="16081243" y="3949365"/>
            <a:ext cx="3497402" cy="1208373"/>
            <a:chOff x="6633553" y="3247659"/>
            <a:chExt cx="3497402" cy="1393280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0423AAC6-987F-3D19-5DA7-36C07ED6CF2D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920ADDC7-651E-0300-6097-C1291CB3AEFD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CA9F7CCD-1092-ABFD-8F0E-B0721CE50114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3DCA9E50-63A1-E407-D683-12DAC5F10545}"/>
              </a:ext>
            </a:extLst>
          </p:cNvPr>
          <p:cNvGrpSpPr/>
          <p:nvPr/>
        </p:nvGrpSpPr>
        <p:grpSpPr>
          <a:xfrm>
            <a:off x="24857075" y="5789016"/>
            <a:ext cx="1301784" cy="787281"/>
            <a:chOff x="19065875" y="8998069"/>
            <a:chExt cx="1301784" cy="787281"/>
          </a:xfrm>
        </p:grpSpPr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14F89495-D6B6-E466-56DE-D0A10DC522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5875" y="9025977"/>
              <a:ext cx="1202088" cy="759373"/>
            </a:xfrm>
            <a:prstGeom prst="line">
              <a:avLst/>
            </a:prstGeom>
            <a:ln w="635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Parallelogram 144">
              <a:extLst>
                <a:ext uri="{FF2B5EF4-FFF2-40B4-BE49-F238E27FC236}">
                  <a16:creationId xmlns:a16="http://schemas.microsoft.com/office/drawing/2014/main" id="{CF4ED416-17A8-2CE2-8494-972596ADB8BF}"/>
                </a:ext>
              </a:extLst>
            </p:cNvPr>
            <p:cNvSpPr/>
            <p:nvPr/>
          </p:nvSpPr>
          <p:spPr>
            <a:xfrm rot="8880000" flipH="1" flipV="1">
              <a:off x="19916089" y="8998069"/>
              <a:ext cx="383211" cy="116870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Parallelogram 145">
              <a:extLst>
                <a:ext uri="{FF2B5EF4-FFF2-40B4-BE49-F238E27FC236}">
                  <a16:creationId xmlns:a16="http://schemas.microsoft.com/office/drawing/2014/main" id="{62675FEB-FD5C-8BBB-EAC1-759228A8A16B}"/>
                </a:ext>
              </a:extLst>
            </p:cNvPr>
            <p:cNvSpPr/>
            <p:nvPr/>
          </p:nvSpPr>
          <p:spPr>
            <a:xfrm rot="8880000" flipH="1">
              <a:off x="19980627" y="9100568"/>
              <a:ext cx="387032" cy="112229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7" name="Textbox 200">
            <a:extLst>
              <a:ext uri="{FF2B5EF4-FFF2-40B4-BE49-F238E27FC236}">
                <a16:creationId xmlns:a16="http://schemas.microsoft.com/office/drawing/2014/main" id="{50D834E9-BFC6-BE2C-5364-F646A23C779E}"/>
              </a:ext>
            </a:extLst>
          </p:cNvPr>
          <p:cNvSpPr txBox="1"/>
          <p:nvPr/>
        </p:nvSpPr>
        <p:spPr>
          <a:xfrm flipH="1">
            <a:off x="18463282" y="10948660"/>
            <a:ext cx="34974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TARGET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 animBg="1"/>
          <p:bldP spid="30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 animBg="1"/>
          <p:bldP spid="30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4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BEC8614A-03A8-2139-EBD4-6CDCA0B89E1D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7BC72458-6316-4A3B-673F-CBC05CD9079F}"/>
              </a:ext>
            </a:extLst>
          </p:cNvPr>
          <p:cNvSpPr txBox="1"/>
          <p:nvPr/>
        </p:nvSpPr>
        <p:spPr>
          <a:xfrm>
            <a:off x="7737962" y="1037172"/>
            <a:ext cx="89080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FFDBE39-6385-C312-EE2C-494D5018CF6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106399CB-F18D-BBE0-3625-7A834103D17B}"/>
              </a:ext>
            </a:extLst>
          </p:cNvPr>
          <p:cNvSpPr/>
          <p:nvPr/>
        </p:nvSpPr>
        <p:spPr>
          <a:xfrm rot="7380000">
            <a:off x="3357781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0868ADC-A65D-82EF-0325-67218530F655}"/>
              </a:ext>
            </a:extLst>
          </p:cNvPr>
          <p:cNvSpPr/>
          <p:nvPr/>
        </p:nvSpPr>
        <p:spPr>
          <a:xfrm rot="7380000">
            <a:off x="8022534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5E7368-E1A8-0F9B-D17E-91402D870918}"/>
              </a:ext>
            </a:extLst>
          </p:cNvPr>
          <p:cNvSpPr/>
          <p:nvPr/>
        </p:nvSpPr>
        <p:spPr>
          <a:xfrm rot="7380000">
            <a:off x="12692257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6FBD914-9B69-F30F-1362-0C2111D5A32F}"/>
              </a:ext>
            </a:extLst>
          </p:cNvPr>
          <p:cNvSpPr/>
          <p:nvPr/>
        </p:nvSpPr>
        <p:spPr>
          <a:xfrm rot="3600000">
            <a:off x="4409414" y="9133286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B24E952-541C-C928-C501-DEA8841E17AD}"/>
              </a:ext>
            </a:extLst>
          </p:cNvPr>
          <p:cNvGrpSpPr/>
          <p:nvPr/>
        </p:nvGrpSpPr>
        <p:grpSpPr>
          <a:xfrm>
            <a:off x="4644130" y="9362608"/>
            <a:ext cx="840278" cy="838516"/>
            <a:chOff x="4644130" y="9335460"/>
            <a:chExt cx="840278" cy="838516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05299E8D-B931-5D0A-03D0-13ACAB6A71EC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CF787ADC-075F-77DC-A341-1E3F1D3A3E5C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4B4639FD-B07D-630B-48D3-D5C761DE01C1}"/>
              </a:ext>
            </a:extLst>
          </p:cNvPr>
          <p:cNvSpPr/>
          <p:nvPr/>
        </p:nvSpPr>
        <p:spPr>
          <a:xfrm>
            <a:off x="366235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3A3AA8D-6E28-3704-9AA7-A0E9D67741CA}"/>
              </a:ext>
            </a:extLst>
          </p:cNvPr>
          <p:cNvGrpSpPr/>
          <p:nvPr/>
        </p:nvGrpSpPr>
        <p:grpSpPr>
          <a:xfrm>
            <a:off x="5048405" y="6887659"/>
            <a:ext cx="15256050" cy="1519092"/>
            <a:chOff x="5077902" y="6887659"/>
            <a:chExt cx="15256050" cy="1519092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3DB9D8D-E69C-6DF0-0EE9-5C8D7AA69FCC}"/>
                </a:ext>
              </a:extLst>
            </p:cNvPr>
            <p:cNvSpPr/>
            <p:nvPr/>
          </p:nvSpPr>
          <p:spPr>
            <a:xfrm>
              <a:off x="5077902" y="6887659"/>
              <a:ext cx="15256050" cy="1519092"/>
            </a:xfrm>
            <a:custGeom>
              <a:avLst/>
              <a:gdLst>
                <a:gd name="csX0" fmla="*/ 2732716 w 15256050"/>
                <a:gd name="csY0" fmla="*/ 0 h 1519092"/>
                <a:gd name="csX1" fmla="*/ 14585402 w 15256050"/>
                <a:gd name="csY1" fmla="*/ 0 h 1519092"/>
                <a:gd name="csX2" fmla="*/ 15256050 w 15256050"/>
                <a:gd name="csY2" fmla="*/ 759546 h 1519092"/>
                <a:gd name="csX3" fmla="*/ 14585402 w 15256050"/>
                <a:gd name="csY3" fmla="*/ 1519090 h 1519092"/>
                <a:gd name="csX4" fmla="*/ 1746210 w 15256050"/>
                <a:gd name="csY4" fmla="*/ 1519090 h 1519092"/>
                <a:gd name="csX5" fmla="*/ 1746206 w 15256050"/>
                <a:gd name="csY5" fmla="*/ 1519092 h 1519092"/>
                <a:gd name="csX6" fmla="*/ 0 w 15256050"/>
                <a:gd name="csY6" fmla="*/ 1519092 h 1519092"/>
                <a:gd name="csX7" fmla="*/ 986508 w 15256050"/>
                <a:gd name="csY7" fmla="*/ 2 h 1519092"/>
                <a:gd name="csX8" fmla="*/ 2732716 w 15256050"/>
                <a:gd name="csY8" fmla="*/ 2 h 15190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256050" h="1519092">
                  <a:moveTo>
                    <a:pt x="2732716" y="0"/>
                  </a:moveTo>
                  <a:lnTo>
                    <a:pt x="14585402" y="0"/>
                  </a:lnTo>
                  <a:lnTo>
                    <a:pt x="15256050" y="759546"/>
                  </a:lnTo>
                  <a:lnTo>
                    <a:pt x="14585402" y="1519090"/>
                  </a:lnTo>
                  <a:lnTo>
                    <a:pt x="1746210" y="1519090"/>
                  </a:lnTo>
                  <a:lnTo>
                    <a:pt x="1746206" y="1519092"/>
                  </a:lnTo>
                  <a:lnTo>
                    <a:pt x="0" y="1519092"/>
                  </a:lnTo>
                  <a:lnTo>
                    <a:pt x="986508" y="2"/>
                  </a:lnTo>
                  <a:lnTo>
                    <a:pt x="2732716" y="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D74646D-8000-F370-1745-AB4074F4CE1D}"/>
                </a:ext>
              </a:extLst>
            </p:cNvPr>
            <p:cNvSpPr/>
            <p:nvPr/>
          </p:nvSpPr>
          <p:spPr>
            <a:xfrm>
              <a:off x="5578266" y="6887660"/>
              <a:ext cx="14755686" cy="754907"/>
            </a:xfrm>
            <a:custGeom>
              <a:avLst/>
              <a:gdLst>
                <a:gd name="csX0" fmla="*/ 2236448 w 14755686"/>
                <a:gd name="csY0" fmla="*/ 0 h 754907"/>
                <a:gd name="csX1" fmla="*/ 14089134 w 14755686"/>
                <a:gd name="csY1" fmla="*/ 0 h 754907"/>
                <a:gd name="csX2" fmla="*/ 14755686 w 14755686"/>
                <a:gd name="csY2" fmla="*/ 754907 h 754907"/>
                <a:gd name="csX3" fmla="*/ 0 w 14755686"/>
                <a:gd name="csY3" fmla="*/ 754907 h 754907"/>
                <a:gd name="csX4" fmla="*/ 490240 w 14755686"/>
                <a:gd name="csY4" fmla="*/ 2 h 754907"/>
                <a:gd name="csX5" fmla="*/ 2236448 w 14755686"/>
                <a:gd name="csY5" fmla="*/ 2 h 7549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4755686" h="754907">
                  <a:moveTo>
                    <a:pt x="2236448" y="0"/>
                  </a:moveTo>
                  <a:lnTo>
                    <a:pt x="14089134" y="0"/>
                  </a:lnTo>
                  <a:lnTo>
                    <a:pt x="14755686" y="754907"/>
                  </a:lnTo>
                  <a:lnTo>
                    <a:pt x="0" y="754907"/>
                  </a:lnTo>
                  <a:lnTo>
                    <a:pt x="490240" y="2"/>
                  </a:lnTo>
                  <a:lnTo>
                    <a:pt x="2236448" y="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7E4C9F6-3631-9E5A-DE14-9686C4A813F5}"/>
              </a:ext>
            </a:extLst>
          </p:cNvPr>
          <p:cNvSpPr/>
          <p:nvPr/>
        </p:nvSpPr>
        <p:spPr>
          <a:xfrm rot="3420000">
            <a:off x="5693849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5D2F387-D8A7-6DD8-D575-F274C1832839}"/>
              </a:ext>
            </a:extLst>
          </p:cNvPr>
          <p:cNvSpPr/>
          <p:nvPr/>
        </p:nvSpPr>
        <p:spPr>
          <a:xfrm rot="3420000">
            <a:off x="10358602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563A500-225D-5F5D-43EA-56EE4CC7B782}"/>
              </a:ext>
            </a:extLst>
          </p:cNvPr>
          <p:cNvSpPr/>
          <p:nvPr/>
        </p:nvSpPr>
        <p:spPr>
          <a:xfrm rot="3420000">
            <a:off x="15028325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E4A4D2A-9C2D-33DB-D527-819BB719E5E7}"/>
              </a:ext>
            </a:extLst>
          </p:cNvPr>
          <p:cNvSpPr/>
          <p:nvPr/>
        </p:nvSpPr>
        <p:spPr>
          <a:xfrm>
            <a:off x="6746767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1188AF4-EDA5-B455-49CE-CFEEC744C001}"/>
              </a:ext>
            </a:extLst>
          </p:cNvPr>
          <p:cNvSpPr/>
          <p:nvPr/>
        </p:nvSpPr>
        <p:spPr>
          <a:xfrm>
            <a:off x="11411520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B5127BC-80D9-5586-82BA-06180F1D0C9E}"/>
              </a:ext>
            </a:extLst>
          </p:cNvPr>
          <p:cNvSpPr/>
          <p:nvPr/>
        </p:nvSpPr>
        <p:spPr>
          <a:xfrm>
            <a:off x="16081243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A26577D-0602-CC0F-B42D-CFDBB4F59390}"/>
              </a:ext>
            </a:extLst>
          </p:cNvPr>
          <p:cNvSpPr/>
          <p:nvPr/>
        </p:nvSpPr>
        <p:spPr>
          <a:xfrm rot="21240000">
            <a:off x="9082834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0DA981B-4DA0-163C-7D8D-42A4188B126A}"/>
              </a:ext>
            </a:extLst>
          </p:cNvPr>
          <p:cNvGrpSpPr/>
          <p:nvPr/>
        </p:nvGrpSpPr>
        <p:grpSpPr>
          <a:xfrm>
            <a:off x="9311275" y="9362608"/>
            <a:ext cx="840278" cy="838516"/>
            <a:chOff x="4644130" y="9335460"/>
            <a:chExt cx="840278" cy="83851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44D8B56F-83AC-8D8A-3543-1474033F01E7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B6432C4B-8BCC-4CB5-D952-C4A4AFD9E7EC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17D1903D-D406-4B32-B0B7-0F6623158840}"/>
              </a:ext>
            </a:extLst>
          </p:cNvPr>
          <p:cNvSpPr/>
          <p:nvPr/>
        </p:nvSpPr>
        <p:spPr>
          <a:xfrm rot="21240000">
            <a:off x="13747587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44C1438-C04C-294E-06B7-3FFAD93F2296}"/>
              </a:ext>
            </a:extLst>
          </p:cNvPr>
          <p:cNvGrpSpPr/>
          <p:nvPr/>
        </p:nvGrpSpPr>
        <p:grpSpPr>
          <a:xfrm>
            <a:off x="13976028" y="9362608"/>
            <a:ext cx="840278" cy="838516"/>
            <a:chOff x="4644130" y="9335460"/>
            <a:chExt cx="840278" cy="838516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3DE1C96C-3CA3-5202-9D64-210FCA45656B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AC10EE57-ABCA-1C43-D4AC-AB993243CE92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14E08CF2-AE51-6F7B-1883-E90CE9073828}"/>
              </a:ext>
            </a:extLst>
          </p:cNvPr>
          <p:cNvSpPr/>
          <p:nvPr/>
        </p:nvSpPr>
        <p:spPr>
          <a:xfrm rot="21240000">
            <a:off x="18417310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7E460E2-7761-E219-DA35-CD6DF522881D}"/>
              </a:ext>
            </a:extLst>
          </p:cNvPr>
          <p:cNvGrpSpPr/>
          <p:nvPr/>
        </p:nvGrpSpPr>
        <p:grpSpPr>
          <a:xfrm>
            <a:off x="6975208" y="5763399"/>
            <a:ext cx="840278" cy="838516"/>
            <a:chOff x="4644130" y="9335460"/>
            <a:chExt cx="840278" cy="838516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95FDD8D6-8FE1-FE12-EF54-68C0EB401A9D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D0EACEA1-7B67-B048-D2A9-AF78E6DEFACB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35E2CFE-D08F-405B-9DA6-0E2D8F1FB8E7}"/>
              </a:ext>
            </a:extLst>
          </p:cNvPr>
          <p:cNvGrpSpPr/>
          <p:nvPr/>
        </p:nvGrpSpPr>
        <p:grpSpPr>
          <a:xfrm>
            <a:off x="11639961" y="5763399"/>
            <a:ext cx="840278" cy="838516"/>
            <a:chOff x="4644130" y="9335460"/>
            <a:chExt cx="840278" cy="838516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6E842662-80C5-2263-5C5D-70AE1E74EAF8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ACE42CE2-8B1D-65E5-B53D-3BE50B423634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24EB1F0-ED69-42AA-C4C2-EF91BBFB470E}"/>
              </a:ext>
            </a:extLst>
          </p:cNvPr>
          <p:cNvGrpSpPr/>
          <p:nvPr/>
        </p:nvGrpSpPr>
        <p:grpSpPr>
          <a:xfrm>
            <a:off x="16309684" y="5763399"/>
            <a:ext cx="840278" cy="838516"/>
            <a:chOff x="4644130" y="9335460"/>
            <a:chExt cx="840278" cy="838516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F647CB92-251D-9404-033A-FF2F54057057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3DA1C045-BA7E-0BF3-F198-AAF399D254D9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1" name="Circle: Hollow 70">
            <a:extLst>
              <a:ext uri="{FF2B5EF4-FFF2-40B4-BE49-F238E27FC236}">
                <a16:creationId xmlns:a16="http://schemas.microsoft.com/office/drawing/2014/main" id="{CE1C4508-EAAE-2920-F3AC-F51FDB1C16E8}"/>
              </a:ext>
            </a:extLst>
          </p:cNvPr>
          <p:cNvSpPr/>
          <p:nvPr/>
        </p:nvSpPr>
        <p:spPr>
          <a:xfrm>
            <a:off x="18548380" y="9264355"/>
            <a:ext cx="1035020" cy="1035020"/>
          </a:xfrm>
          <a:prstGeom prst="donut">
            <a:avLst>
              <a:gd name="adj" fmla="val 11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Circle: Hollow 71">
            <a:extLst>
              <a:ext uri="{FF2B5EF4-FFF2-40B4-BE49-F238E27FC236}">
                <a16:creationId xmlns:a16="http://schemas.microsoft.com/office/drawing/2014/main" id="{01E300B4-8BC9-DF55-E54B-671FC744B880}"/>
              </a:ext>
            </a:extLst>
          </p:cNvPr>
          <p:cNvSpPr/>
          <p:nvPr/>
        </p:nvSpPr>
        <p:spPr>
          <a:xfrm>
            <a:off x="18770305" y="9486280"/>
            <a:ext cx="591170" cy="591170"/>
          </a:xfrm>
          <a:prstGeom prst="donut">
            <a:avLst>
              <a:gd name="adj" fmla="val 187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Circle: Hollow 72">
            <a:extLst>
              <a:ext uri="{FF2B5EF4-FFF2-40B4-BE49-F238E27FC236}">
                <a16:creationId xmlns:a16="http://schemas.microsoft.com/office/drawing/2014/main" id="{93BB9DD9-83DA-990F-3B02-ED9300BF8DF2}"/>
              </a:ext>
            </a:extLst>
          </p:cNvPr>
          <p:cNvSpPr/>
          <p:nvPr/>
        </p:nvSpPr>
        <p:spPr>
          <a:xfrm>
            <a:off x="18965567" y="9681542"/>
            <a:ext cx="200646" cy="200646"/>
          </a:xfrm>
          <a:prstGeom prst="donut">
            <a:avLst>
              <a:gd name="adj" fmla="val 446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3982CFF-521A-BEE6-2DD4-EE8480511410}"/>
              </a:ext>
            </a:extLst>
          </p:cNvPr>
          <p:cNvSpPr/>
          <p:nvPr/>
        </p:nvSpPr>
        <p:spPr>
          <a:xfrm>
            <a:off x="833577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F1C3CE0-A6E4-122F-9833-4820242A963F}"/>
              </a:ext>
            </a:extLst>
          </p:cNvPr>
          <p:cNvSpPr/>
          <p:nvPr/>
        </p:nvSpPr>
        <p:spPr>
          <a:xfrm>
            <a:off x="1300919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0D285F6-F681-CEB8-F63C-9173F0684D1F}"/>
              </a:ext>
            </a:extLst>
          </p:cNvPr>
          <p:cNvSpPr/>
          <p:nvPr/>
        </p:nvSpPr>
        <p:spPr>
          <a:xfrm>
            <a:off x="1768261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24C32C4-F5FD-156D-AB37-70B511F926DB}"/>
              </a:ext>
            </a:extLst>
          </p:cNvPr>
          <p:cNvGrpSpPr/>
          <p:nvPr/>
        </p:nvGrpSpPr>
        <p:grpSpPr>
          <a:xfrm>
            <a:off x="4172017" y="10948660"/>
            <a:ext cx="3497402" cy="1205240"/>
            <a:chOff x="4172017" y="11111986"/>
            <a:chExt cx="3497402" cy="1393280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394516BA-47CC-5D4D-1D53-854B6D51111C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0CBD217F-DAEF-248F-B8AC-8E604703F3B3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89BDBF59-2B3E-8068-8391-7FB1636E2E79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1E8D445-B7A8-EC59-D6FB-66131D4468D6}"/>
              </a:ext>
            </a:extLst>
          </p:cNvPr>
          <p:cNvGrpSpPr/>
          <p:nvPr/>
        </p:nvGrpSpPr>
        <p:grpSpPr>
          <a:xfrm>
            <a:off x="6633553" y="3949365"/>
            <a:ext cx="3497402" cy="1208373"/>
            <a:chOff x="6633553" y="3247659"/>
            <a:chExt cx="3497402" cy="1393280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20F69436-2C89-BCDC-6D97-B9A14589BBE1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98042616-391A-BB45-2156-C3BDDF81BF9F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7B2BF529-A262-F5DE-AB35-FB1E0D0DAE59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10D808E-7FEC-791A-8BF4-86BFD1624BA9}"/>
              </a:ext>
            </a:extLst>
          </p:cNvPr>
          <p:cNvGrpSpPr/>
          <p:nvPr/>
        </p:nvGrpSpPr>
        <p:grpSpPr>
          <a:xfrm>
            <a:off x="8895862" y="10948660"/>
            <a:ext cx="3497402" cy="1205240"/>
            <a:chOff x="4172017" y="11111986"/>
            <a:chExt cx="3497402" cy="1393280"/>
          </a:xfrm>
        </p:grpSpPr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A6407D78-68FA-58B3-6F41-0B8CD934BA23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1F4DE2B2-52F8-2127-B967-FDA10FDBC60C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9C23534C-9507-3436-7C64-F0D5DBFC4E76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3D36A5CE-7FEB-D675-4203-3CA385F5F7B1}"/>
              </a:ext>
            </a:extLst>
          </p:cNvPr>
          <p:cNvGrpSpPr/>
          <p:nvPr/>
        </p:nvGrpSpPr>
        <p:grpSpPr>
          <a:xfrm>
            <a:off x="11357398" y="3949365"/>
            <a:ext cx="3497402" cy="1208373"/>
            <a:chOff x="6633553" y="3247659"/>
            <a:chExt cx="3497402" cy="1393280"/>
          </a:xfrm>
        </p:grpSpPr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030DFE6B-DB80-D0E8-EE98-1D76F459BC82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CCDBDFD3-2A33-AF6A-4938-226E5F05747E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9E6CECB9-5CF5-9D29-2E5C-125BC2854098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670CEEE-1933-326C-9BF5-A9759D7CCCFD}"/>
              </a:ext>
            </a:extLst>
          </p:cNvPr>
          <p:cNvGrpSpPr/>
          <p:nvPr/>
        </p:nvGrpSpPr>
        <p:grpSpPr>
          <a:xfrm>
            <a:off x="13619707" y="10948660"/>
            <a:ext cx="3497402" cy="1205240"/>
            <a:chOff x="4172017" y="11111986"/>
            <a:chExt cx="3497402" cy="1393280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16E20778-2C8F-A8A8-3A5F-5F98DBADC117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92AAAE9E-8AE5-6B21-638C-7A8C4D62FE2A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D7589819-F823-A340-926F-BE588A9D968A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774613C4-43C5-E28E-1866-B63C9B29ADDF}"/>
              </a:ext>
            </a:extLst>
          </p:cNvPr>
          <p:cNvGrpSpPr/>
          <p:nvPr/>
        </p:nvGrpSpPr>
        <p:grpSpPr>
          <a:xfrm>
            <a:off x="16081243" y="3949365"/>
            <a:ext cx="3497402" cy="1208373"/>
            <a:chOff x="6633553" y="3247659"/>
            <a:chExt cx="3497402" cy="1393280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DBB82C0F-F92D-757E-BB82-3212D5A34FF7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9E3B61FB-A3D9-66DC-D789-60393AE11FD6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66ECC70A-8437-0EC2-1573-1C9A9AF20A21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1908754-3275-B45D-FFCD-A049976F2848}"/>
              </a:ext>
            </a:extLst>
          </p:cNvPr>
          <p:cNvGrpSpPr/>
          <p:nvPr/>
        </p:nvGrpSpPr>
        <p:grpSpPr>
          <a:xfrm>
            <a:off x="24857075" y="5789016"/>
            <a:ext cx="1301784" cy="787281"/>
            <a:chOff x="19065875" y="8998069"/>
            <a:chExt cx="1301784" cy="787281"/>
          </a:xfrm>
        </p:grpSpPr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BD36CEE-9E38-808A-E12E-E63FEF45B2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5875" y="9025977"/>
              <a:ext cx="1202088" cy="759373"/>
            </a:xfrm>
            <a:prstGeom prst="line">
              <a:avLst/>
            </a:prstGeom>
            <a:ln w="635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Parallelogram 102">
              <a:extLst>
                <a:ext uri="{FF2B5EF4-FFF2-40B4-BE49-F238E27FC236}">
                  <a16:creationId xmlns:a16="http://schemas.microsoft.com/office/drawing/2014/main" id="{107C1DF6-0E9D-15B8-22EF-2C24A5ABCB05}"/>
                </a:ext>
              </a:extLst>
            </p:cNvPr>
            <p:cNvSpPr/>
            <p:nvPr/>
          </p:nvSpPr>
          <p:spPr>
            <a:xfrm rot="8880000" flipH="1" flipV="1">
              <a:off x="19916089" y="8998069"/>
              <a:ext cx="383211" cy="116870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Parallelogram 103">
              <a:extLst>
                <a:ext uri="{FF2B5EF4-FFF2-40B4-BE49-F238E27FC236}">
                  <a16:creationId xmlns:a16="http://schemas.microsoft.com/office/drawing/2014/main" id="{0A10C913-6C3A-F0BB-F2D5-B884BC1599EB}"/>
                </a:ext>
              </a:extLst>
            </p:cNvPr>
            <p:cNvSpPr/>
            <p:nvPr/>
          </p:nvSpPr>
          <p:spPr>
            <a:xfrm rot="8880000" flipH="1">
              <a:off x="19980627" y="9100568"/>
              <a:ext cx="387032" cy="112229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" name="Textbox 200">
            <a:extLst>
              <a:ext uri="{FF2B5EF4-FFF2-40B4-BE49-F238E27FC236}">
                <a16:creationId xmlns:a16="http://schemas.microsoft.com/office/drawing/2014/main" id="{998517A8-9AB7-72C2-5689-DFCC55868AE8}"/>
              </a:ext>
            </a:extLst>
          </p:cNvPr>
          <p:cNvSpPr txBox="1"/>
          <p:nvPr/>
        </p:nvSpPr>
        <p:spPr>
          <a:xfrm flipH="1">
            <a:off x="18463282" y="10948660"/>
            <a:ext cx="34974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TARGET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 isInverted="1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61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0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61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0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EBA3E0A8-01CB-3214-24ED-589BB5661C2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985B02A9-77C2-5BC6-3A9F-41F3C2031F4E}"/>
              </a:ext>
            </a:extLst>
          </p:cNvPr>
          <p:cNvSpPr txBox="1"/>
          <p:nvPr/>
        </p:nvSpPr>
        <p:spPr>
          <a:xfrm>
            <a:off x="7737962" y="1037172"/>
            <a:ext cx="89080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6DBF86-668C-3A28-DF7B-3A1CBA7EE48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E017735-380F-FB9C-A9DD-037ADDC73EC1}"/>
              </a:ext>
            </a:extLst>
          </p:cNvPr>
          <p:cNvSpPr/>
          <p:nvPr/>
        </p:nvSpPr>
        <p:spPr>
          <a:xfrm rot="7380000">
            <a:off x="3357781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42E93E9-13FA-7E96-1B64-0F4C875ED5E8}"/>
              </a:ext>
            </a:extLst>
          </p:cNvPr>
          <p:cNvSpPr/>
          <p:nvPr/>
        </p:nvSpPr>
        <p:spPr>
          <a:xfrm rot="7380000">
            <a:off x="8022534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D612FBC-A541-3986-311D-879AF436D62F}"/>
              </a:ext>
            </a:extLst>
          </p:cNvPr>
          <p:cNvSpPr/>
          <p:nvPr/>
        </p:nvSpPr>
        <p:spPr>
          <a:xfrm rot="7380000">
            <a:off x="12692257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F58D7A3-00D3-D5A9-02AB-236995F01DA4}"/>
              </a:ext>
            </a:extLst>
          </p:cNvPr>
          <p:cNvSpPr/>
          <p:nvPr/>
        </p:nvSpPr>
        <p:spPr>
          <a:xfrm rot="3600000">
            <a:off x="4409414" y="9133286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C18E40B-E665-6E56-56A4-CD00B8F02BBD}"/>
              </a:ext>
            </a:extLst>
          </p:cNvPr>
          <p:cNvGrpSpPr/>
          <p:nvPr/>
        </p:nvGrpSpPr>
        <p:grpSpPr>
          <a:xfrm>
            <a:off x="4644130" y="9362608"/>
            <a:ext cx="840278" cy="838516"/>
            <a:chOff x="4644130" y="9335460"/>
            <a:chExt cx="840278" cy="838516"/>
          </a:xfrm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1621E6EA-A09D-F1D0-2D95-E234615BCFC2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98E81C06-757C-B64C-594B-37DB0F1286A5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CBACD678-0FC9-D92F-4160-086023DE60FF}"/>
              </a:ext>
            </a:extLst>
          </p:cNvPr>
          <p:cNvSpPr/>
          <p:nvPr/>
        </p:nvSpPr>
        <p:spPr>
          <a:xfrm>
            <a:off x="366235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5D05415-B82E-81A9-508A-28B12446F2E6}"/>
              </a:ext>
            </a:extLst>
          </p:cNvPr>
          <p:cNvGrpSpPr/>
          <p:nvPr/>
        </p:nvGrpSpPr>
        <p:grpSpPr>
          <a:xfrm>
            <a:off x="5048405" y="6887659"/>
            <a:ext cx="15256050" cy="1519092"/>
            <a:chOff x="5077902" y="6887659"/>
            <a:chExt cx="15256050" cy="1519092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B4079A9-63BD-EB49-BC3D-B60988487448}"/>
                </a:ext>
              </a:extLst>
            </p:cNvPr>
            <p:cNvSpPr/>
            <p:nvPr/>
          </p:nvSpPr>
          <p:spPr>
            <a:xfrm>
              <a:off x="5077902" y="6887659"/>
              <a:ext cx="15256050" cy="1519092"/>
            </a:xfrm>
            <a:custGeom>
              <a:avLst/>
              <a:gdLst>
                <a:gd name="csX0" fmla="*/ 2732716 w 15256050"/>
                <a:gd name="csY0" fmla="*/ 0 h 1519092"/>
                <a:gd name="csX1" fmla="*/ 14585402 w 15256050"/>
                <a:gd name="csY1" fmla="*/ 0 h 1519092"/>
                <a:gd name="csX2" fmla="*/ 15256050 w 15256050"/>
                <a:gd name="csY2" fmla="*/ 759546 h 1519092"/>
                <a:gd name="csX3" fmla="*/ 14585402 w 15256050"/>
                <a:gd name="csY3" fmla="*/ 1519090 h 1519092"/>
                <a:gd name="csX4" fmla="*/ 1746210 w 15256050"/>
                <a:gd name="csY4" fmla="*/ 1519090 h 1519092"/>
                <a:gd name="csX5" fmla="*/ 1746206 w 15256050"/>
                <a:gd name="csY5" fmla="*/ 1519092 h 1519092"/>
                <a:gd name="csX6" fmla="*/ 0 w 15256050"/>
                <a:gd name="csY6" fmla="*/ 1519092 h 1519092"/>
                <a:gd name="csX7" fmla="*/ 986508 w 15256050"/>
                <a:gd name="csY7" fmla="*/ 2 h 1519092"/>
                <a:gd name="csX8" fmla="*/ 2732716 w 15256050"/>
                <a:gd name="csY8" fmla="*/ 2 h 15190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256050" h="1519092">
                  <a:moveTo>
                    <a:pt x="2732716" y="0"/>
                  </a:moveTo>
                  <a:lnTo>
                    <a:pt x="14585402" y="0"/>
                  </a:lnTo>
                  <a:lnTo>
                    <a:pt x="15256050" y="759546"/>
                  </a:lnTo>
                  <a:lnTo>
                    <a:pt x="14585402" y="1519090"/>
                  </a:lnTo>
                  <a:lnTo>
                    <a:pt x="1746210" y="1519090"/>
                  </a:lnTo>
                  <a:lnTo>
                    <a:pt x="1746206" y="1519092"/>
                  </a:lnTo>
                  <a:lnTo>
                    <a:pt x="0" y="1519092"/>
                  </a:lnTo>
                  <a:lnTo>
                    <a:pt x="986508" y="2"/>
                  </a:lnTo>
                  <a:lnTo>
                    <a:pt x="2732716" y="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24D3482-9787-5834-8420-40B444FE69B3}"/>
                </a:ext>
              </a:extLst>
            </p:cNvPr>
            <p:cNvSpPr/>
            <p:nvPr/>
          </p:nvSpPr>
          <p:spPr>
            <a:xfrm>
              <a:off x="5578266" y="6887660"/>
              <a:ext cx="14755686" cy="754907"/>
            </a:xfrm>
            <a:custGeom>
              <a:avLst/>
              <a:gdLst>
                <a:gd name="csX0" fmla="*/ 2236448 w 14755686"/>
                <a:gd name="csY0" fmla="*/ 0 h 754907"/>
                <a:gd name="csX1" fmla="*/ 14089134 w 14755686"/>
                <a:gd name="csY1" fmla="*/ 0 h 754907"/>
                <a:gd name="csX2" fmla="*/ 14755686 w 14755686"/>
                <a:gd name="csY2" fmla="*/ 754907 h 754907"/>
                <a:gd name="csX3" fmla="*/ 0 w 14755686"/>
                <a:gd name="csY3" fmla="*/ 754907 h 754907"/>
                <a:gd name="csX4" fmla="*/ 490240 w 14755686"/>
                <a:gd name="csY4" fmla="*/ 2 h 754907"/>
                <a:gd name="csX5" fmla="*/ 2236448 w 14755686"/>
                <a:gd name="csY5" fmla="*/ 2 h 7549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4755686" h="754907">
                  <a:moveTo>
                    <a:pt x="2236448" y="0"/>
                  </a:moveTo>
                  <a:lnTo>
                    <a:pt x="14089134" y="0"/>
                  </a:lnTo>
                  <a:lnTo>
                    <a:pt x="14755686" y="754907"/>
                  </a:lnTo>
                  <a:lnTo>
                    <a:pt x="0" y="754907"/>
                  </a:lnTo>
                  <a:lnTo>
                    <a:pt x="490240" y="2"/>
                  </a:lnTo>
                  <a:lnTo>
                    <a:pt x="2236448" y="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B4F3CF9-2440-10BF-F49A-17774FA9276D}"/>
              </a:ext>
            </a:extLst>
          </p:cNvPr>
          <p:cNvSpPr/>
          <p:nvPr/>
        </p:nvSpPr>
        <p:spPr>
          <a:xfrm rot="3420000">
            <a:off x="5693849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EA76034-9A89-39AB-161A-8BE9E9F22EF6}"/>
              </a:ext>
            </a:extLst>
          </p:cNvPr>
          <p:cNvSpPr/>
          <p:nvPr/>
        </p:nvSpPr>
        <p:spPr>
          <a:xfrm rot="3420000">
            <a:off x="10358602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7F4BF77-B2CE-B7B6-A128-51DB4E9E00FC}"/>
              </a:ext>
            </a:extLst>
          </p:cNvPr>
          <p:cNvSpPr/>
          <p:nvPr/>
        </p:nvSpPr>
        <p:spPr>
          <a:xfrm rot="3420000">
            <a:off x="15028325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62E9FD0-4AF4-D10C-CCC1-5C733FC94328}"/>
              </a:ext>
            </a:extLst>
          </p:cNvPr>
          <p:cNvSpPr/>
          <p:nvPr/>
        </p:nvSpPr>
        <p:spPr>
          <a:xfrm>
            <a:off x="6746767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8A3EB38-2467-043C-8D8E-083C75EC3029}"/>
              </a:ext>
            </a:extLst>
          </p:cNvPr>
          <p:cNvSpPr/>
          <p:nvPr/>
        </p:nvSpPr>
        <p:spPr>
          <a:xfrm>
            <a:off x="11411520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28781A0-7FA0-09A4-6DDA-D063919E3457}"/>
              </a:ext>
            </a:extLst>
          </p:cNvPr>
          <p:cNvSpPr/>
          <p:nvPr/>
        </p:nvSpPr>
        <p:spPr>
          <a:xfrm>
            <a:off x="16081243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73C2E50-B42C-8D92-2E0C-7974A3C18091}"/>
              </a:ext>
            </a:extLst>
          </p:cNvPr>
          <p:cNvSpPr/>
          <p:nvPr/>
        </p:nvSpPr>
        <p:spPr>
          <a:xfrm rot="21240000">
            <a:off x="9082834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5C9957A-62DC-5CF5-A440-6CFE6D9C6512}"/>
              </a:ext>
            </a:extLst>
          </p:cNvPr>
          <p:cNvGrpSpPr/>
          <p:nvPr/>
        </p:nvGrpSpPr>
        <p:grpSpPr>
          <a:xfrm>
            <a:off x="9311275" y="9362608"/>
            <a:ext cx="840278" cy="838516"/>
            <a:chOff x="4644130" y="9335460"/>
            <a:chExt cx="840278" cy="838516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5AC7F2E7-7B67-E96B-A02A-2F1C86D39AC3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893A9073-44E5-754A-F352-E48965404DD7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B395962F-2805-D01D-CFB7-5ECDDE6FFFD9}"/>
              </a:ext>
            </a:extLst>
          </p:cNvPr>
          <p:cNvSpPr/>
          <p:nvPr/>
        </p:nvSpPr>
        <p:spPr>
          <a:xfrm rot="21240000">
            <a:off x="13747587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EB2B373-176E-94BA-EB9D-479EBCD7BF43}"/>
              </a:ext>
            </a:extLst>
          </p:cNvPr>
          <p:cNvGrpSpPr/>
          <p:nvPr/>
        </p:nvGrpSpPr>
        <p:grpSpPr>
          <a:xfrm>
            <a:off x="13976028" y="9362608"/>
            <a:ext cx="840278" cy="838516"/>
            <a:chOff x="4644130" y="9335460"/>
            <a:chExt cx="840278" cy="838516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91AC87E0-3D13-7F3B-DC9E-F09F2284AA4C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9A7ADA9E-FF71-B4EA-0A08-77E606FB0E84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34E658F4-428D-68CD-3658-D7490EB40EA9}"/>
              </a:ext>
            </a:extLst>
          </p:cNvPr>
          <p:cNvSpPr/>
          <p:nvPr/>
        </p:nvSpPr>
        <p:spPr>
          <a:xfrm rot="21240000">
            <a:off x="18417310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A441416-63FC-F58C-ECB2-2E0CFADD5624}"/>
              </a:ext>
            </a:extLst>
          </p:cNvPr>
          <p:cNvGrpSpPr/>
          <p:nvPr/>
        </p:nvGrpSpPr>
        <p:grpSpPr>
          <a:xfrm>
            <a:off x="6975208" y="5763399"/>
            <a:ext cx="840278" cy="838516"/>
            <a:chOff x="4644130" y="9335460"/>
            <a:chExt cx="840278" cy="838516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4C0FC4C7-8461-080C-C7DD-401F6D9DD8B6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80B50376-0BE3-C8E9-0524-7E57FE9B838A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589B3439-D04F-8E3E-EDCA-DB061C77E789}"/>
              </a:ext>
            </a:extLst>
          </p:cNvPr>
          <p:cNvGrpSpPr/>
          <p:nvPr/>
        </p:nvGrpSpPr>
        <p:grpSpPr>
          <a:xfrm>
            <a:off x="11639961" y="5763399"/>
            <a:ext cx="840278" cy="838516"/>
            <a:chOff x="4644130" y="9335460"/>
            <a:chExt cx="840278" cy="838516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51479E25-3267-0A74-B37E-919B70EBD62E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369483FE-5178-DB97-3D88-13409DC36090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27F2CE2C-7BD6-78C7-10DC-1992BC69D837}"/>
              </a:ext>
            </a:extLst>
          </p:cNvPr>
          <p:cNvGrpSpPr/>
          <p:nvPr/>
        </p:nvGrpSpPr>
        <p:grpSpPr>
          <a:xfrm>
            <a:off x="16309684" y="5763399"/>
            <a:ext cx="840278" cy="838516"/>
            <a:chOff x="4644130" y="9335460"/>
            <a:chExt cx="840278" cy="838516"/>
          </a:xfrm>
        </p:grpSpPr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FA911F36-2D1B-7CA7-6A3F-698664A16FB1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CF3EC58A-59B2-C07D-0DC1-E3A0B9B2FAB7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3" name="Circle: Hollow 112">
            <a:extLst>
              <a:ext uri="{FF2B5EF4-FFF2-40B4-BE49-F238E27FC236}">
                <a16:creationId xmlns:a16="http://schemas.microsoft.com/office/drawing/2014/main" id="{01828350-5CDC-4207-DFAB-19DF1E018169}"/>
              </a:ext>
            </a:extLst>
          </p:cNvPr>
          <p:cNvSpPr/>
          <p:nvPr/>
        </p:nvSpPr>
        <p:spPr>
          <a:xfrm>
            <a:off x="18548380" y="9264355"/>
            <a:ext cx="1035020" cy="1035020"/>
          </a:xfrm>
          <a:prstGeom prst="donut">
            <a:avLst>
              <a:gd name="adj" fmla="val 11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Circle: Hollow 113">
            <a:extLst>
              <a:ext uri="{FF2B5EF4-FFF2-40B4-BE49-F238E27FC236}">
                <a16:creationId xmlns:a16="http://schemas.microsoft.com/office/drawing/2014/main" id="{B04155AD-2002-D0BA-3E4E-9BDA994B5CA7}"/>
              </a:ext>
            </a:extLst>
          </p:cNvPr>
          <p:cNvSpPr/>
          <p:nvPr/>
        </p:nvSpPr>
        <p:spPr>
          <a:xfrm>
            <a:off x="18770305" y="9486280"/>
            <a:ext cx="591170" cy="591170"/>
          </a:xfrm>
          <a:prstGeom prst="donut">
            <a:avLst>
              <a:gd name="adj" fmla="val 187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5" name="Circle: Hollow 114">
            <a:extLst>
              <a:ext uri="{FF2B5EF4-FFF2-40B4-BE49-F238E27FC236}">
                <a16:creationId xmlns:a16="http://schemas.microsoft.com/office/drawing/2014/main" id="{08B60FC3-1167-4519-778D-54F1A42E7717}"/>
              </a:ext>
            </a:extLst>
          </p:cNvPr>
          <p:cNvSpPr/>
          <p:nvPr/>
        </p:nvSpPr>
        <p:spPr>
          <a:xfrm>
            <a:off x="18965567" y="9681542"/>
            <a:ext cx="200646" cy="200646"/>
          </a:xfrm>
          <a:prstGeom prst="donut">
            <a:avLst>
              <a:gd name="adj" fmla="val 446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CD2C4B41-F13D-DDDE-C265-BE70083A84BC}"/>
              </a:ext>
            </a:extLst>
          </p:cNvPr>
          <p:cNvSpPr/>
          <p:nvPr/>
        </p:nvSpPr>
        <p:spPr>
          <a:xfrm>
            <a:off x="833577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30D3752-238C-9BDE-911E-0FA655B36E99}"/>
              </a:ext>
            </a:extLst>
          </p:cNvPr>
          <p:cNvSpPr/>
          <p:nvPr/>
        </p:nvSpPr>
        <p:spPr>
          <a:xfrm>
            <a:off x="1300919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30AB86B-DC1B-14FE-E763-1C5152B90549}"/>
              </a:ext>
            </a:extLst>
          </p:cNvPr>
          <p:cNvSpPr/>
          <p:nvPr/>
        </p:nvSpPr>
        <p:spPr>
          <a:xfrm>
            <a:off x="1768261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5D6DFD4-3C2A-460C-25F7-DA8943CE30F5}"/>
              </a:ext>
            </a:extLst>
          </p:cNvPr>
          <p:cNvGrpSpPr/>
          <p:nvPr/>
        </p:nvGrpSpPr>
        <p:grpSpPr>
          <a:xfrm>
            <a:off x="4172017" y="10948660"/>
            <a:ext cx="3497402" cy="1205240"/>
            <a:chOff x="4172017" y="11111986"/>
            <a:chExt cx="3497402" cy="1393280"/>
          </a:xfrm>
        </p:grpSpPr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DFBC1B6F-90FE-6E1B-1D26-55958E2949F5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1" name="Textbox 200">
              <a:extLst>
                <a:ext uri="{FF2B5EF4-FFF2-40B4-BE49-F238E27FC236}">
                  <a16:creationId xmlns:a16="http://schemas.microsoft.com/office/drawing/2014/main" id="{F0B0B3EA-4E7C-7D2C-7E99-C6BB87B79A37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0AD7869F-67BA-7AB1-1BC6-D19ED7B7D168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7B2E1EB8-143A-46F7-6AC2-5DA5AA4B6642}"/>
              </a:ext>
            </a:extLst>
          </p:cNvPr>
          <p:cNvGrpSpPr/>
          <p:nvPr/>
        </p:nvGrpSpPr>
        <p:grpSpPr>
          <a:xfrm>
            <a:off x="6633553" y="3949365"/>
            <a:ext cx="3497402" cy="1208373"/>
            <a:chOff x="6633553" y="3247659"/>
            <a:chExt cx="3497402" cy="1393280"/>
          </a:xfrm>
        </p:grpSpPr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314BEB0F-932E-3761-A419-4D0A84C50CD2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DE7DA964-468F-8A2E-FEB9-37D7751B929B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3661CA6C-9064-1C6C-CBA8-9BD5D57BCEB2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AE794680-7F94-B02E-0CFC-E541A80A242D}"/>
              </a:ext>
            </a:extLst>
          </p:cNvPr>
          <p:cNvGrpSpPr/>
          <p:nvPr/>
        </p:nvGrpSpPr>
        <p:grpSpPr>
          <a:xfrm>
            <a:off x="8895862" y="10948660"/>
            <a:ext cx="3497402" cy="1205240"/>
            <a:chOff x="4172017" y="11111986"/>
            <a:chExt cx="3497402" cy="1393280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FD084E36-4431-DCE6-773A-0D0EB58FF061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39694908-759B-703D-D3DD-C3095523A5E5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E832B071-FD81-3EE3-1B8D-F7B5A5B7FA65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F269660A-FA05-0199-8F64-D29FA444A069}"/>
              </a:ext>
            </a:extLst>
          </p:cNvPr>
          <p:cNvGrpSpPr/>
          <p:nvPr/>
        </p:nvGrpSpPr>
        <p:grpSpPr>
          <a:xfrm>
            <a:off x="11357398" y="3949365"/>
            <a:ext cx="3497402" cy="1208373"/>
            <a:chOff x="6633553" y="3247659"/>
            <a:chExt cx="3497402" cy="1393280"/>
          </a:xfrm>
        </p:grpSpPr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E85D0F2B-7FFC-7F58-B2B4-A31D8AAE3258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A1933F74-BBD3-767D-E023-193907A398B1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E240AD55-F0B1-1A63-4AD7-A744093F5B1A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F4147039-F453-159F-20AD-4030481D9D7C}"/>
              </a:ext>
            </a:extLst>
          </p:cNvPr>
          <p:cNvGrpSpPr/>
          <p:nvPr/>
        </p:nvGrpSpPr>
        <p:grpSpPr>
          <a:xfrm>
            <a:off x="13619707" y="10948660"/>
            <a:ext cx="3497402" cy="1205240"/>
            <a:chOff x="4172017" y="11111986"/>
            <a:chExt cx="3497402" cy="1393280"/>
          </a:xfrm>
        </p:grpSpPr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D93D2F5A-800A-383A-9FD7-F465C681B941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CCF6B395-81EE-EFB2-DA7A-63ABD13A90BC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C24A1A6F-7EFA-201B-1C01-9B7DCFEB3115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2B96781C-840E-979B-62EF-87590E2A4B4E}"/>
              </a:ext>
            </a:extLst>
          </p:cNvPr>
          <p:cNvGrpSpPr/>
          <p:nvPr/>
        </p:nvGrpSpPr>
        <p:grpSpPr>
          <a:xfrm>
            <a:off x="16081243" y="3949365"/>
            <a:ext cx="3497402" cy="1208373"/>
            <a:chOff x="6633553" y="3247659"/>
            <a:chExt cx="3497402" cy="1393280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0BF1420E-8BC3-02E7-9146-4D8FC29DAF67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45BC78A1-08E1-60F1-7D53-4BE677874D0E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A012B4CC-303E-2364-35E0-7E2EBC593115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9706F7A6-624C-4871-2A12-F66B3A90B8BC}"/>
              </a:ext>
            </a:extLst>
          </p:cNvPr>
          <p:cNvGrpSpPr/>
          <p:nvPr/>
        </p:nvGrpSpPr>
        <p:grpSpPr>
          <a:xfrm>
            <a:off x="24857075" y="5789016"/>
            <a:ext cx="1301784" cy="787281"/>
            <a:chOff x="19065875" y="8998069"/>
            <a:chExt cx="1301784" cy="787281"/>
          </a:xfrm>
        </p:grpSpPr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F6E1406B-0656-951F-2F14-DD4BB65F7C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5875" y="9025977"/>
              <a:ext cx="1202088" cy="759373"/>
            </a:xfrm>
            <a:prstGeom prst="line">
              <a:avLst/>
            </a:prstGeom>
            <a:ln w="635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Parallelogram 144">
              <a:extLst>
                <a:ext uri="{FF2B5EF4-FFF2-40B4-BE49-F238E27FC236}">
                  <a16:creationId xmlns:a16="http://schemas.microsoft.com/office/drawing/2014/main" id="{E423BF5F-ED51-FE9E-ACB5-0BB0F65617EA}"/>
                </a:ext>
              </a:extLst>
            </p:cNvPr>
            <p:cNvSpPr/>
            <p:nvPr/>
          </p:nvSpPr>
          <p:spPr>
            <a:xfrm rot="8880000" flipH="1" flipV="1">
              <a:off x="19916089" y="8998069"/>
              <a:ext cx="383211" cy="116870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Parallelogram 145">
              <a:extLst>
                <a:ext uri="{FF2B5EF4-FFF2-40B4-BE49-F238E27FC236}">
                  <a16:creationId xmlns:a16="http://schemas.microsoft.com/office/drawing/2014/main" id="{174FBE68-E5F0-37AC-4C3F-C5BC664CDAD3}"/>
                </a:ext>
              </a:extLst>
            </p:cNvPr>
            <p:cNvSpPr/>
            <p:nvPr/>
          </p:nvSpPr>
          <p:spPr>
            <a:xfrm rot="8880000" flipH="1">
              <a:off x="19980627" y="9100568"/>
              <a:ext cx="387032" cy="112229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7" name="Textbox 200">
            <a:extLst>
              <a:ext uri="{FF2B5EF4-FFF2-40B4-BE49-F238E27FC236}">
                <a16:creationId xmlns:a16="http://schemas.microsoft.com/office/drawing/2014/main" id="{B785789A-D716-EC83-3F82-E811D78B80A8}"/>
              </a:ext>
            </a:extLst>
          </p:cNvPr>
          <p:cNvSpPr txBox="1"/>
          <p:nvPr/>
        </p:nvSpPr>
        <p:spPr>
          <a:xfrm flipH="1">
            <a:off x="18463282" y="10948660"/>
            <a:ext cx="34974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TARGET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 animBg="1"/>
          <p:bldP spid="30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 animBg="1"/>
          <p:bldP spid="30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4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  <a:alpha val="99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!!SubTitle">
            <a:extLst>
              <a:ext uri="{FF2B5EF4-FFF2-40B4-BE49-F238E27FC236}">
                <a16:creationId xmlns:a16="http://schemas.microsoft.com/office/drawing/2014/main" id="{F330A26D-256F-D01A-5D11-C26C3C26509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4" name="!!MainTitle1">
            <a:extLst>
              <a:ext uri="{FF2B5EF4-FFF2-40B4-BE49-F238E27FC236}">
                <a16:creationId xmlns:a16="http://schemas.microsoft.com/office/drawing/2014/main" id="{F950ED75-CBBC-9992-936E-7B702EF03BD8}"/>
              </a:ext>
            </a:extLst>
          </p:cNvPr>
          <p:cNvSpPr txBox="1"/>
          <p:nvPr/>
        </p:nvSpPr>
        <p:spPr>
          <a:xfrm>
            <a:off x="7737962" y="1037172"/>
            <a:ext cx="89080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E545141-9F4B-B11F-7092-3933FBBAD48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C106A229-D2B3-0B5E-C4C4-E653C02F113B}"/>
              </a:ext>
            </a:extLst>
          </p:cNvPr>
          <p:cNvSpPr/>
          <p:nvPr/>
        </p:nvSpPr>
        <p:spPr>
          <a:xfrm rot="7380000">
            <a:off x="3357781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AEE482D0-555D-3408-850F-E44C7930E1F8}"/>
              </a:ext>
            </a:extLst>
          </p:cNvPr>
          <p:cNvSpPr/>
          <p:nvPr/>
        </p:nvSpPr>
        <p:spPr>
          <a:xfrm rot="7380000">
            <a:off x="8022534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567D0E9-95A4-300E-40D6-9D7A3C7748FC}"/>
              </a:ext>
            </a:extLst>
          </p:cNvPr>
          <p:cNvSpPr/>
          <p:nvPr/>
        </p:nvSpPr>
        <p:spPr>
          <a:xfrm rot="7380000">
            <a:off x="12692257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0A850D4-C2C9-7080-CE4A-7254C79CDF42}"/>
              </a:ext>
            </a:extLst>
          </p:cNvPr>
          <p:cNvSpPr/>
          <p:nvPr/>
        </p:nvSpPr>
        <p:spPr>
          <a:xfrm rot="3600000">
            <a:off x="4409414" y="9133286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5D39B05-831A-8C95-4393-68E7A26C32C5}"/>
              </a:ext>
            </a:extLst>
          </p:cNvPr>
          <p:cNvGrpSpPr/>
          <p:nvPr/>
        </p:nvGrpSpPr>
        <p:grpSpPr>
          <a:xfrm>
            <a:off x="4644130" y="9362608"/>
            <a:ext cx="840278" cy="838516"/>
            <a:chOff x="4644130" y="9335460"/>
            <a:chExt cx="840278" cy="838516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B6EF1BBB-79CC-2DF5-226F-5448B154F5F2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48D7A7E3-F92C-DECC-6F94-C8BC196058F1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1727B42B-4AFB-3A6A-2849-EDA984D3A4FA}"/>
              </a:ext>
            </a:extLst>
          </p:cNvPr>
          <p:cNvSpPr/>
          <p:nvPr/>
        </p:nvSpPr>
        <p:spPr>
          <a:xfrm>
            <a:off x="366235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7D49D22-3C4C-044F-F1D4-30CCB56CB7C7}"/>
              </a:ext>
            </a:extLst>
          </p:cNvPr>
          <p:cNvGrpSpPr/>
          <p:nvPr/>
        </p:nvGrpSpPr>
        <p:grpSpPr>
          <a:xfrm>
            <a:off x="5048405" y="6887659"/>
            <a:ext cx="15256050" cy="1519092"/>
            <a:chOff x="5077902" y="6887659"/>
            <a:chExt cx="15256050" cy="1519092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52A3EC4-5B19-A337-DD04-C244DF2AC968}"/>
                </a:ext>
              </a:extLst>
            </p:cNvPr>
            <p:cNvSpPr/>
            <p:nvPr/>
          </p:nvSpPr>
          <p:spPr>
            <a:xfrm>
              <a:off x="5077902" y="6887659"/>
              <a:ext cx="15256050" cy="1519092"/>
            </a:xfrm>
            <a:custGeom>
              <a:avLst/>
              <a:gdLst>
                <a:gd name="csX0" fmla="*/ 2732716 w 15256050"/>
                <a:gd name="csY0" fmla="*/ 0 h 1519092"/>
                <a:gd name="csX1" fmla="*/ 14585402 w 15256050"/>
                <a:gd name="csY1" fmla="*/ 0 h 1519092"/>
                <a:gd name="csX2" fmla="*/ 15256050 w 15256050"/>
                <a:gd name="csY2" fmla="*/ 759546 h 1519092"/>
                <a:gd name="csX3" fmla="*/ 14585402 w 15256050"/>
                <a:gd name="csY3" fmla="*/ 1519090 h 1519092"/>
                <a:gd name="csX4" fmla="*/ 1746210 w 15256050"/>
                <a:gd name="csY4" fmla="*/ 1519090 h 1519092"/>
                <a:gd name="csX5" fmla="*/ 1746206 w 15256050"/>
                <a:gd name="csY5" fmla="*/ 1519092 h 1519092"/>
                <a:gd name="csX6" fmla="*/ 0 w 15256050"/>
                <a:gd name="csY6" fmla="*/ 1519092 h 1519092"/>
                <a:gd name="csX7" fmla="*/ 986508 w 15256050"/>
                <a:gd name="csY7" fmla="*/ 2 h 1519092"/>
                <a:gd name="csX8" fmla="*/ 2732716 w 15256050"/>
                <a:gd name="csY8" fmla="*/ 2 h 15190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256050" h="1519092">
                  <a:moveTo>
                    <a:pt x="2732716" y="0"/>
                  </a:moveTo>
                  <a:lnTo>
                    <a:pt x="14585402" y="0"/>
                  </a:lnTo>
                  <a:lnTo>
                    <a:pt x="15256050" y="759546"/>
                  </a:lnTo>
                  <a:lnTo>
                    <a:pt x="14585402" y="1519090"/>
                  </a:lnTo>
                  <a:lnTo>
                    <a:pt x="1746210" y="1519090"/>
                  </a:lnTo>
                  <a:lnTo>
                    <a:pt x="1746206" y="1519092"/>
                  </a:lnTo>
                  <a:lnTo>
                    <a:pt x="0" y="1519092"/>
                  </a:lnTo>
                  <a:lnTo>
                    <a:pt x="986508" y="2"/>
                  </a:lnTo>
                  <a:lnTo>
                    <a:pt x="2732716" y="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18ACF0-8723-B3A9-786A-05570B14BC4A}"/>
                </a:ext>
              </a:extLst>
            </p:cNvPr>
            <p:cNvSpPr/>
            <p:nvPr/>
          </p:nvSpPr>
          <p:spPr>
            <a:xfrm>
              <a:off x="5578266" y="6887660"/>
              <a:ext cx="14755686" cy="754907"/>
            </a:xfrm>
            <a:custGeom>
              <a:avLst/>
              <a:gdLst>
                <a:gd name="csX0" fmla="*/ 2236448 w 14755686"/>
                <a:gd name="csY0" fmla="*/ 0 h 754907"/>
                <a:gd name="csX1" fmla="*/ 14089134 w 14755686"/>
                <a:gd name="csY1" fmla="*/ 0 h 754907"/>
                <a:gd name="csX2" fmla="*/ 14755686 w 14755686"/>
                <a:gd name="csY2" fmla="*/ 754907 h 754907"/>
                <a:gd name="csX3" fmla="*/ 0 w 14755686"/>
                <a:gd name="csY3" fmla="*/ 754907 h 754907"/>
                <a:gd name="csX4" fmla="*/ 490240 w 14755686"/>
                <a:gd name="csY4" fmla="*/ 2 h 754907"/>
                <a:gd name="csX5" fmla="*/ 2236448 w 14755686"/>
                <a:gd name="csY5" fmla="*/ 2 h 7549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4755686" h="754907">
                  <a:moveTo>
                    <a:pt x="2236448" y="0"/>
                  </a:moveTo>
                  <a:lnTo>
                    <a:pt x="14089134" y="0"/>
                  </a:lnTo>
                  <a:lnTo>
                    <a:pt x="14755686" y="754907"/>
                  </a:lnTo>
                  <a:lnTo>
                    <a:pt x="0" y="754907"/>
                  </a:lnTo>
                  <a:lnTo>
                    <a:pt x="490240" y="2"/>
                  </a:lnTo>
                  <a:lnTo>
                    <a:pt x="2236448" y="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90C8B3A1-A17D-4F1C-DA51-F16CE63B59C9}"/>
              </a:ext>
            </a:extLst>
          </p:cNvPr>
          <p:cNvSpPr/>
          <p:nvPr/>
        </p:nvSpPr>
        <p:spPr>
          <a:xfrm rot="3420000">
            <a:off x="5693849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599840E1-AE55-D1A3-9ED8-27471F4ABE4A}"/>
              </a:ext>
            </a:extLst>
          </p:cNvPr>
          <p:cNvSpPr/>
          <p:nvPr/>
        </p:nvSpPr>
        <p:spPr>
          <a:xfrm rot="3420000">
            <a:off x="10358602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010E4D2-3B77-6503-7E13-813F67DD2908}"/>
              </a:ext>
            </a:extLst>
          </p:cNvPr>
          <p:cNvSpPr/>
          <p:nvPr/>
        </p:nvSpPr>
        <p:spPr>
          <a:xfrm rot="3420000">
            <a:off x="15028325" y="7250016"/>
            <a:ext cx="5737778" cy="146449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1ABA593-1447-1857-22BF-C57DBB3CDAD8}"/>
              </a:ext>
            </a:extLst>
          </p:cNvPr>
          <p:cNvSpPr/>
          <p:nvPr/>
        </p:nvSpPr>
        <p:spPr>
          <a:xfrm>
            <a:off x="6746767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5DB2496-51C2-A727-4AB5-E1B60DE1BDAF}"/>
              </a:ext>
            </a:extLst>
          </p:cNvPr>
          <p:cNvSpPr/>
          <p:nvPr/>
        </p:nvSpPr>
        <p:spPr>
          <a:xfrm>
            <a:off x="11411520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5502B75-7765-0D8D-F540-C0344CDD9919}"/>
              </a:ext>
            </a:extLst>
          </p:cNvPr>
          <p:cNvSpPr/>
          <p:nvPr/>
        </p:nvSpPr>
        <p:spPr>
          <a:xfrm>
            <a:off x="16081243" y="5534077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A181C5C-A2F1-9589-A94F-7FE6210A61FE}"/>
              </a:ext>
            </a:extLst>
          </p:cNvPr>
          <p:cNvSpPr/>
          <p:nvPr/>
        </p:nvSpPr>
        <p:spPr>
          <a:xfrm rot="21240000">
            <a:off x="9082834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6C50ED-3E06-1F37-28B5-A8DECE0A3220}"/>
              </a:ext>
            </a:extLst>
          </p:cNvPr>
          <p:cNvGrpSpPr/>
          <p:nvPr/>
        </p:nvGrpSpPr>
        <p:grpSpPr>
          <a:xfrm>
            <a:off x="9311275" y="9362608"/>
            <a:ext cx="840278" cy="838516"/>
            <a:chOff x="4644130" y="9335460"/>
            <a:chExt cx="840278" cy="83851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AACDABD7-C545-5C58-5C44-42890FC32943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A881FDAC-A859-D173-6237-FA8D7B9EE88F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BBE3FEB1-627D-ECCD-6416-A9C00902C51D}"/>
              </a:ext>
            </a:extLst>
          </p:cNvPr>
          <p:cNvSpPr/>
          <p:nvPr/>
        </p:nvSpPr>
        <p:spPr>
          <a:xfrm rot="21240000">
            <a:off x="13747587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548DF6-26A1-734A-B125-D2EEDA8B5030}"/>
              </a:ext>
            </a:extLst>
          </p:cNvPr>
          <p:cNvGrpSpPr/>
          <p:nvPr/>
        </p:nvGrpSpPr>
        <p:grpSpPr>
          <a:xfrm>
            <a:off x="13976028" y="9362608"/>
            <a:ext cx="840278" cy="838516"/>
            <a:chOff x="4644130" y="9335460"/>
            <a:chExt cx="840278" cy="838516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63C928A4-7FE9-CD29-767A-F8EE9237B9D8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2618E4AF-B28D-D10D-F586-9C469E42CD18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2C973277-2211-3D2C-E838-64001456063B}"/>
              </a:ext>
            </a:extLst>
          </p:cNvPr>
          <p:cNvSpPr/>
          <p:nvPr/>
        </p:nvSpPr>
        <p:spPr>
          <a:xfrm rot="21240000">
            <a:off x="18417310" y="9133285"/>
            <a:ext cx="1297160" cy="1297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6636410-0C1A-8BC4-930E-CCE8326C787A}"/>
              </a:ext>
            </a:extLst>
          </p:cNvPr>
          <p:cNvGrpSpPr/>
          <p:nvPr/>
        </p:nvGrpSpPr>
        <p:grpSpPr>
          <a:xfrm>
            <a:off x="6975208" y="5763399"/>
            <a:ext cx="840278" cy="838516"/>
            <a:chOff x="4644130" y="9335460"/>
            <a:chExt cx="840278" cy="838516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C527308E-B7E1-5BB7-EBA7-F87426AF3DEB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0F46A632-39B9-7A69-A5D3-0EE57EC59075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3F39B40-2D50-DF4B-715F-8C831617D990}"/>
              </a:ext>
            </a:extLst>
          </p:cNvPr>
          <p:cNvGrpSpPr/>
          <p:nvPr/>
        </p:nvGrpSpPr>
        <p:grpSpPr>
          <a:xfrm>
            <a:off x="11639961" y="5763399"/>
            <a:ext cx="840278" cy="838516"/>
            <a:chOff x="4644130" y="9335460"/>
            <a:chExt cx="840278" cy="838516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BCC17EC6-62A9-6569-521A-3D67DBE8B686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9E63F4C3-BBF7-8D32-E1E9-C5F7DF556F57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6004BE7-C147-A216-10E5-57D6526479A4}"/>
              </a:ext>
            </a:extLst>
          </p:cNvPr>
          <p:cNvGrpSpPr/>
          <p:nvPr/>
        </p:nvGrpSpPr>
        <p:grpSpPr>
          <a:xfrm>
            <a:off x="16309684" y="5763399"/>
            <a:ext cx="840278" cy="838516"/>
            <a:chOff x="4644130" y="9335460"/>
            <a:chExt cx="840278" cy="838516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7632248F-C7DD-B0D3-E26D-E33B562CCB3E}"/>
                </a:ext>
              </a:extLst>
            </p:cNvPr>
            <p:cNvSpPr txBox="1"/>
            <p:nvPr/>
          </p:nvSpPr>
          <p:spPr>
            <a:xfrm flipH="1">
              <a:off x="4644130" y="9335460"/>
              <a:ext cx="8402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438DA719-B621-4A5A-69B8-4081DE8F9708}"/>
                </a:ext>
              </a:extLst>
            </p:cNvPr>
            <p:cNvSpPr txBox="1"/>
            <p:nvPr/>
          </p:nvSpPr>
          <p:spPr>
            <a:xfrm flipH="1">
              <a:off x="4644130" y="9804644"/>
              <a:ext cx="840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1" name="Circle: Hollow 70">
            <a:extLst>
              <a:ext uri="{FF2B5EF4-FFF2-40B4-BE49-F238E27FC236}">
                <a16:creationId xmlns:a16="http://schemas.microsoft.com/office/drawing/2014/main" id="{84C2195B-A2A9-9932-9DD2-505755E70DD9}"/>
              </a:ext>
            </a:extLst>
          </p:cNvPr>
          <p:cNvSpPr/>
          <p:nvPr/>
        </p:nvSpPr>
        <p:spPr>
          <a:xfrm>
            <a:off x="18548380" y="9264355"/>
            <a:ext cx="1035020" cy="1035020"/>
          </a:xfrm>
          <a:prstGeom prst="donut">
            <a:avLst>
              <a:gd name="adj" fmla="val 11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Circle: Hollow 71">
            <a:extLst>
              <a:ext uri="{FF2B5EF4-FFF2-40B4-BE49-F238E27FC236}">
                <a16:creationId xmlns:a16="http://schemas.microsoft.com/office/drawing/2014/main" id="{694197EF-9B48-206F-685B-33B7C8A4EEE6}"/>
              </a:ext>
            </a:extLst>
          </p:cNvPr>
          <p:cNvSpPr/>
          <p:nvPr/>
        </p:nvSpPr>
        <p:spPr>
          <a:xfrm>
            <a:off x="18770305" y="9486280"/>
            <a:ext cx="591170" cy="591170"/>
          </a:xfrm>
          <a:prstGeom prst="donut">
            <a:avLst>
              <a:gd name="adj" fmla="val 187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Circle: Hollow 72">
            <a:extLst>
              <a:ext uri="{FF2B5EF4-FFF2-40B4-BE49-F238E27FC236}">
                <a16:creationId xmlns:a16="http://schemas.microsoft.com/office/drawing/2014/main" id="{CD93B0F3-8AAD-AB47-0E81-619FBD215632}"/>
              </a:ext>
            </a:extLst>
          </p:cNvPr>
          <p:cNvSpPr/>
          <p:nvPr/>
        </p:nvSpPr>
        <p:spPr>
          <a:xfrm>
            <a:off x="18965567" y="9681542"/>
            <a:ext cx="200646" cy="200646"/>
          </a:xfrm>
          <a:prstGeom prst="donut">
            <a:avLst>
              <a:gd name="adj" fmla="val 446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7340C19-60E2-5418-26AB-3F08D69789B3}"/>
              </a:ext>
            </a:extLst>
          </p:cNvPr>
          <p:cNvSpPr/>
          <p:nvPr/>
        </p:nvSpPr>
        <p:spPr>
          <a:xfrm>
            <a:off x="833577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B35C7F7-B25B-218F-57A2-DE5F0874E20E}"/>
              </a:ext>
            </a:extLst>
          </p:cNvPr>
          <p:cNvSpPr/>
          <p:nvPr/>
        </p:nvSpPr>
        <p:spPr>
          <a:xfrm>
            <a:off x="1300919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47D4816-4792-AD24-4C6A-501599E97E31}"/>
              </a:ext>
            </a:extLst>
          </p:cNvPr>
          <p:cNvSpPr/>
          <p:nvPr/>
        </p:nvSpPr>
        <p:spPr>
          <a:xfrm>
            <a:off x="17682614" y="10220784"/>
            <a:ext cx="2791280" cy="567260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B399CCB-3BA0-BFBA-2379-A4EF896D2B74}"/>
              </a:ext>
            </a:extLst>
          </p:cNvPr>
          <p:cNvGrpSpPr/>
          <p:nvPr/>
        </p:nvGrpSpPr>
        <p:grpSpPr>
          <a:xfrm>
            <a:off x="4172017" y="10948660"/>
            <a:ext cx="3497402" cy="1205240"/>
            <a:chOff x="4172017" y="11111986"/>
            <a:chExt cx="3497402" cy="1393280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FD5E4B74-F125-0013-FCEF-55CA553B8D85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F905A77D-0084-B6CC-423C-21E2E7131EDB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49864345-897D-2897-91F0-C769B66CDEAB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D486F78-B894-42C7-3CB7-64365DB86032}"/>
              </a:ext>
            </a:extLst>
          </p:cNvPr>
          <p:cNvGrpSpPr/>
          <p:nvPr/>
        </p:nvGrpSpPr>
        <p:grpSpPr>
          <a:xfrm>
            <a:off x="6633553" y="3949365"/>
            <a:ext cx="3497402" cy="1208373"/>
            <a:chOff x="6633553" y="3247659"/>
            <a:chExt cx="3497402" cy="1393280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607E3254-9624-2127-04EC-B25F59349C0C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AC66C9F7-C17F-22D8-B816-34D82BCF4051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19566E10-FAAC-C1C8-4E01-1F071A4FB07D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E7B08B0-D0A7-F47C-F2BC-10A615D6883F}"/>
              </a:ext>
            </a:extLst>
          </p:cNvPr>
          <p:cNvGrpSpPr/>
          <p:nvPr/>
        </p:nvGrpSpPr>
        <p:grpSpPr>
          <a:xfrm>
            <a:off x="8895862" y="10948660"/>
            <a:ext cx="3497402" cy="1205240"/>
            <a:chOff x="4172017" y="11111986"/>
            <a:chExt cx="3497402" cy="1393280"/>
          </a:xfrm>
        </p:grpSpPr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3FDF1C76-1EF9-321C-3832-8136C4078C01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1C566E04-BBBE-1BA4-D4F7-2C1BB4013589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0874AC5F-58B0-8369-A797-04524A1EFF17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B8AC895-B62C-6013-C1E9-7CCE7DE400AF}"/>
              </a:ext>
            </a:extLst>
          </p:cNvPr>
          <p:cNvGrpSpPr/>
          <p:nvPr/>
        </p:nvGrpSpPr>
        <p:grpSpPr>
          <a:xfrm>
            <a:off x="11357398" y="3949365"/>
            <a:ext cx="3497402" cy="1208373"/>
            <a:chOff x="6633553" y="3247659"/>
            <a:chExt cx="3497402" cy="1393280"/>
          </a:xfrm>
        </p:grpSpPr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B71BB86A-BCAD-6B8C-41A7-263B0E9FBF46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5438F6DC-C9BB-1AB4-5A7D-D25CF0C1E63A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6C1DD023-7A5D-F2DD-7184-0CB3430A5A2A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FBD0521-D6C6-10EE-8236-64D62D5F45FE}"/>
              </a:ext>
            </a:extLst>
          </p:cNvPr>
          <p:cNvGrpSpPr/>
          <p:nvPr/>
        </p:nvGrpSpPr>
        <p:grpSpPr>
          <a:xfrm>
            <a:off x="13619707" y="10948660"/>
            <a:ext cx="3497402" cy="1205240"/>
            <a:chOff x="4172017" y="11111986"/>
            <a:chExt cx="3497402" cy="1393280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C99F7494-FD64-D52C-4FF0-1821CDD5E2B8}"/>
                </a:ext>
              </a:extLst>
            </p:cNvPr>
            <p:cNvSpPr txBox="1"/>
            <p:nvPr/>
          </p:nvSpPr>
          <p:spPr>
            <a:xfrm flipH="1">
              <a:off x="4172018" y="11111986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3A18E302-20AF-04EC-69C7-F2BF89303B46}"/>
                </a:ext>
              </a:extLst>
            </p:cNvPr>
            <p:cNvSpPr txBox="1"/>
            <p:nvPr/>
          </p:nvSpPr>
          <p:spPr>
            <a:xfrm flipH="1">
              <a:off x="4172018" y="11549689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7408CD1C-3AD6-4611-2509-A2A1EFA5DDE5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B3AE927-50D4-1365-B0DE-AFC287B3FE30}"/>
              </a:ext>
            </a:extLst>
          </p:cNvPr>
          <p:cNvGrpSpPr/>
          <p:nvPr/>
        </p:nvGrpSpPr>
        <p:grpSpPr>
          <a:xfrm>
            <a:off x="16081243" y="3949365"/>
            <a:ext cx="3497402" cy="1208373"/>
            <a:chOff x="6633553" y="3247659"/>
            <a:chExt cx="3497402" cy="1393280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2FA100EA-242C-E98F-4453-861A6F60E2D8}"/>
                </a:ext>
              </a:extLst>
            </p:cNvPr>
            <p:cNvSpPr txBox="1"/>
            <p:nvPr/>
          </p:nvSpPr>
          <p:spPr>
            <a:xfrm flipH="1">
              <a:off x="6633554" y="3247659"/>
              <a:ext cx="349740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F3B98EF0-D820-047F-5A38-73AAC5DC742C}"/>
                </a:ext>
              </a:extLst>
            </p:cNvPr>
            <p:cNvSpPr txBox="1"/>
            <p:nvPr/>
          </p:nvSpPr>
          <p:spPr>
            <a:xfrm flipH="1">
              <a:off x="6633554" y="3685362"/>
              <a:ext cx="34974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955C3D33-1D2F-5AA2-07ED-9EEC656E4EE0}"/>
                </a:ext>
              </a:extLst>
            </p:cNvPr>
            <p:cNvSpPr txBox="1"/>
            <p:nvPr/>
          </p:nvSpPr>
          <p:spPr>
            <a:xfrm flipH="1">
              <a:off x="6633553" y="4117719"/>
              <a:ext cx="34974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78981D0-27FD-9189-7CD3-1464E471049D}"/>
              </a:ext>
            </a:extLst>
          </p:cNvPr>
          <p:cNvGrpSpPr/>
          <p:nvPr/>
        </p:nvGrpSpPr>
        <p:grpSpPr>
          <a:xfrm>
            <a:off x="24857075" y="5789016"/>
            <a:ext cx="1301784" cy="787281"/>
            <a:chOff x="19065875" y="8998069"/>
            <a:chExt cx="1301784" cy="787281"/>
          </a:xfrm>
        </p:grpSpPr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BB92542F-EF5B-E2C4-0E48-DA25959F89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5875" y="9025977"/>
              <a:ext cx="1202088" cy="759373"/>
            </a:xfrm>
            <a:prstGeom prst="line">
              <a:avLst/>
            </a:prstGeom>
            <a:ln w="635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Parallelogram 102">
              <a:extLst>
                <a:ext uri="{FF2B5EF4-FFF2-40B4-BE49-F238E27FC236}">
                  <a16:creationId xmlns:a16="http://schemas.microsoft.com/office/drawing/2014/main" id="{C244F232-0130-479E-5200-9862DAA02E35}"/>
                </a:ext>
              </a:extLst>
            </p:cNvPr>
            <p:cNvSpPr/>
            <p:nvPr/>
          </p:nvSpPr>
          <p:spPr>
            <a:xfrm rot="8880000" flipH="1" flipV="1">
              <a:off x="19916089" y="8998069"/>
              <a:ext cx="383211" cy="116870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Parallelogram 103">
              <a:extLst>
                <a:ext uri="{FF2B5EF4-FFF2-40B4-BE49-F238E27FC236}">
                  <a16:creationId xmlns:a16="http://schemas.microsoft.com/office/drawing/2014/main" id="{81D923A2-093D-7A01-92DA-E142DDDCD31D}"/>
                </a:ext>
              </a:extLst>
            </p:cNvPr>
            <p:cNvSpPr/>
            <p:nvPr/>
          </p:nvSpPr>
          <p:spPr>
            <a:xfrm rot="8880000" flipH="1">
              <a:off x="19980627" y="9100568"/>
              <a:ext cx="387032" cy="112229"/>
            </a:xfrm>
            <a:prstGeom prst="parallelogram">
              <a:avLst>
                <a:gd name="adj" fmla="val 5640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" name="Textbox 200">
            <a:extLst>
              <a:ext uri="{FF2B5EF4-FFF2-40B4-BE49-F238E27FC236}">
                <a16:creationId xmlns:a16="http://schemas.microsoft.com/office/drawing/2014/main" id="{68D42C70-AFDC-9D8F-234D-42DE6130B55E}"/>
              </a:ext>
            </a:extLst>
          </p:cNvPr>
          <p:cNvSpPr txBox="1"/>
          <p:nvPr/>
        </p:nvSpPr>
        <p:spPr>
          <a:xfrm flipH="1">
            <a:off x="18463282" y="10948660"/>
            <a:ext cx="34974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TARGET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61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0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5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75E-6 -1.85185E-7 L -0.23808 0.23426 " pathEditMode="relative" rAng="0" ptsTypes="AA">
                                          <p:cBhvr>
                                            <p:cTn id="13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908" y="1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61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05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_L_9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81AC6C"/>
      </a:accent1>
      <a:accent2>
        <a:srgbClr val="567428"/>
      </a:accent2>
      <a:accent3>
        <a:srgbClr val="131809"/>
      </a:accent3>
      <a:accent4>
        <a:srgbClr val="6B7F92"/>
      </a:accent4>
      <a:accent5>
        <a:srgbClr val="D6AE17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2_L_1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FDB713"/>
      </a:accent5>
      <a:accent6>
        <a:srgbClr val="C4DF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14829</TotalTime>
  <Words>1120</Words>
  <Application>Microsoft Office PowerPoint</Application>
  <PresentationFormat>Custom</PresentationFormat>
  <Paragraphs>340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172</dc:title>
  <dc:creator>Slide Ocean</dc:creator>
  <cp:lastModifiedBy>SO</cp:lastModifiedBy>
  <cp:revision>3741</cp:revision>
  <dcterms:created xsi:type="dcterms:W3CDTF">2024-04-24T08:43:56Z</dcterms:created>
  <dcterms:modified xsi:type="dcterms:W3CDTF">2026-01-13T02:18:34Z</dcterms:modified>
</cp:coreProperties>
</file>