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71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0A0E"/>
    <a:srgbClr val="B5A6C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0" y="240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1/12/2026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A4D93C76-5643-0836-8481-4E50458E8DD8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08" name="Freeform: Shape 107">
            <a:extLst>
              <a:ext uri="{FF2B5EF4-FFF2-40B4-BE49-F238E27FC236}">
                <a16:creationId xmlns:a16="http://schemas.microsoft.com/office/drawing/2014/main" id="{7D0EDC39-7DF1-A6B0-8715-6AA88084983F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FEFF6F1F-55E5-148D-242E-0AD70039761B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6BBFA22-7BC3-E9B7-02E0-B49EDA2CE18B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167" name="Oval 166">
            <a:extLst>
              <a:ext uri="{FF2B5EF4-FFF2-40B4-BE49-F238E27FC236}">
                <a16:creationId xmlns:a16="http://schemas.microsoft.com/office/drawing/2014/main" id="{B415736B-999F-3B26-5D4F-C82EB2B19876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0F276941-DC05-748A-1BD3-5C133AEEA6FD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BBC8B69B-1E19-A89B-6115-046F3F865583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5A1C33AD-6251-9413-3D40-59F88DCCF4BB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71" name="Group 170">
            <a:extLst>
              <a:ext uri="{FF2B5EF4-FFF2-40B4-BE49-F238E27FC236}">
                <a16:creationId xmlns:a16="http://schemas.microsoft.com/office/drawing/2014/main" id="{1CD44A2D-5273-D251-52C0-C0949FF57DF4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00681477-DEA9-E543-AD5E-E34C35D5E7E4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3" name="Textbox 200">
              <a:extLst>
                <a:ext uri="{FF2B5EF4-FFF2-40B4-BE49-F238E27FC236}">
                  <a16:creationId xmlns:a16="http://schemas.microsoft.com/office/drawing/2014/main" id="{1851124E-630D-AE87-9372-07B074ABB31B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4" name="Textbox 200">
              <a:extLst>
                <a:ext uri="{FF2B5EF4-FFF2-40B4-BE49-F238E27FC236}">
                  <a16:creationId xmlns:a16="http://schemas.microsoft.com/office/drawing/2014/main" id="{8BE906E2-0D4C-B782-D8A9-A8F7E1E37A8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5A52F37-8381-7DB0-CEB8-1ABB1331C120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76" name="Textbox 200">
              <a:extLst>
                <a:ext uri="{FF2B5EF4-FFF2-40B4-BE49-F238E27FC236}">
                  <a16:creationId xmlns:a16="http://schemas.microsoft.com/office/drawing/2014/main" id="{E22963F6-4359-6461-04A0-5CC88258CEEA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4A710393-20C5-4889-2246-375926F1B36A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A4CFD6F3-5705-8811-234F-E5AC9EF21BD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9" name="Group 178">
            <a:extLst>
              <a:ext uri="{FF2B5EF4-FFF2-40B4-BE49-F238E27FC236}">
                <a16:creationId xmlns:a16="http://schemas.microsoft.com/office/drawing/2014/main" id="{8526C215-CB05-7063-5C3B-F316040CB7E5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180" name="Textbox 200">
              <a:extLst>
                <a:ext uri="{FF2B5EF4-FFF2-40B4-BE49-F238E27FC236}">
                  <a16:creationId xmlns:a16="http://schemas.microsoft.com/office/drawing/2014/main" id="{669C5294-35E9-FB7D-F460-4800978B8CF9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98F4EDD9-EF42-E7F6-BC52-412235A35659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F6C7C62E-B734-86F2-E13A-AB2DFB778A2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3" name="Group 182">
            <a:extLst>
              <a:ext uri="{FF2B5EF4-FFF2-40B4-BE49-F238E27FC236}">
                <a16:creationId xmlns:a16="http://schemas.microsoft.com/office/drawing/2014/main" id="{2C538C3A-3715-FB3E-6B5D-6CB4864F4331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184" name="Textbox 200">
              <a:extLst>
                <a:ext uri="{FF2B5EF4-FFF2-40B4-BE49-F238E27FC236}">
                  <a16:creationId xmlns:a16="http://schemas.microsoft.com/office/drawing/2014/main" id="{6AEC92C5-F627-4B72-F939-F6BFDA19EC62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96C78D91-DB24-E21E-8517-6C059CC73412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C3BE4CAE-5041-4B89-348A-DABD642295F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88" name="!!SubTitle">
            <a:extLst>
              <a:ext uri="{FF2B5EF4-FFF2-40B4-BE49-F238E27FC236}">
                <a16:creationId xmlns:a16="http://schemas.microsoft.com/office/drawing/2014/main" id="{0B284EE4-402C-0409-0D33-E28B5AE04BB4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89" name="!!MainTitle1">
            <a:extLst>
              <a:ext uri="{FF2B5EF4-FFF2-40B4-BE49-F238E27FC236}">
                <a16:creationId xmlns:a16="http://schemas.microsoft.com/office/drawing/2014/main" id="{A8D9B1F1-EF33-7974-BA72-CBA3B545B148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0" name="Rectangle 189">
            <a:extLst>
              <a:ext uri="{FF2B5EF4-FFF2-40B4-BE49-F238E27FC236}">
                <a16:creationId xmlns:a16="http://schemas.microsoft.com/office/drawing/2014/main" id="{F7012C15-27DC-1E89-28F4-53817A30D846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4D26052-0278-CCF4-8769-A37B3E3F82F6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" name="Freeform 103">
            <a:extLst>
              <a:ext uri="{FF2B5EF4-FFF2-40B4-BE49-F238E27FC236}">
                <a16:creationId xmlns:a16="http://schemas.microsoft.com/office/drawing/2014/main" id="{92CF410E-01D6-A10B-8764-26076BECA246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25D3190-535E-8E5C-1335-E484B9CB3F63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AE28E2A-A895-2781-453C-964A3D07BA2A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86493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8" grpId="1" animBg="1"/>
          <p:bldP spid="108" grpId="0" animBg="1"/>
          <p:bldP spid="108" grpId="1" animBg="1"/>
          <p:bldP spid="107" grpId="0" animBg="1"/>
          <p:bldP spid="107" grpId="1" animBg="1"/>
          <p:bldP spid="98" grpId="0" animBg="1"/>
          <p:bldP spid="98" grpId="1" animBg="1"/>
          <p:bldP spid="167" grpId="0" animBg="1"/>
          <p:bldP spid="165" grpId="0" animBg="1"/>
          <p:bldP spid="163" grpId="0" animBg="1"/>
          <p:bldP spid="161" grpId="0" animBg="1"/>
          <p:bldP spid="188" grpId="0"/>
          <p:bldP spid="189" grpId="0"/>
          <p:bldP spid="2" grpId="0" animBg="1"/>
          <p:bldP spid="3" grpId="0" animBg="1"/>
          <p:bldP spid="4" grpId="0" animBg="1"/>
          <p:bldP spid="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75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11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10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18" grpId="0" animBg="1"/>
          <p:bldP spid="118" grpId="1" animBg="1"/>
          <p:bldP spid="108" grpId="0" animBg="1"/>
          <p:bldP spid="108" grpId="1" animBg="1"/>
          <p:bldP spid="107" grpId="0" animBg="1"/>
          <p:bldP spid="107" grpId="1" animBg="1"/>
          <p:bldP spid="98" grpId="0" animBg="1"/>
          <p:bldP spid="98" grpId="1" animBg="1"/>
          <p:bldP spid="167" grpId="0" animBg="1"/>
          <p:bldP spid="165" grpId="0" animBg="1"/>
          <p:bldP spid="163" grpId="0" animBg="1"/>
          <p:bldP spid="161" grpId="0" animBg="1"/>
          <p:bldP spid="188" grpId="0"/>
          <p:bldP spid="189" grpId="0"/>
          <p:bldP spid="2" grpId="0" animBg="1"/>
          <p:bldP spid="3" grpId="0" animBg="1"/>
          <p:bldP spid="4" grpId="0" animBg="1"/>
          <p:bldP spid="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085C912-2518-2B06-1104-482DBEAEF408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301EE4D-A45D-0A5B-BA09-AA419B8F8918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0101ED0-5A16-BD46-4FD9-87F700F508C5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5B97AA4-96DD-0297-6F21-00FA66D015C6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094F346-CE05-775F-8CF5-DEE049EBBD4F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12DE728-E0C7-81FF-737A-7F187EBC8069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882E5AAB-BCD5-70A4-31BA-1925C6456B47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BBD1E3-5E7D-8225-ED1F-75CD71534988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5073DE58-826F-5EA7-1297-895196681818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A789948D-88E7-8DC0-C106-1ACDE3642D12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982D0ED0-B537-7412-787A-2EBD6132282E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CFC6C2E1-67AF-35F0-6362-F6245B2BB8B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692E16E-3448-5E10-0557-E0FB4A625585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441236C7-634D-DFE9-645D-700F49A1CF98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1317422-718F-D750-E57F-5F04BCC349C2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C26D6C20-15CC-F400-5B04-FD06D177599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8834FB6-4822-9FF0-B2DF-F47BE2624712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762B2E75-F6C9-83AB-EEEB-F1E520B2B21F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96E49E0F-8BC2-A73A-70A3-2F25683E627E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BC391D82-4EE6-24F9-A2D0-93B8762CC72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6F0B356A-BF76-C0F6-6C98-536F0173F074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2844F284-2FD8-703A-CFF4-699BBFBA8D0C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2D43105D-D7EA-A65F-0130-82D56BBC8382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709B8C92-2A54-4D39-701C-3E6DFA79296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!!SubTitle">
            <a:extLst>
              <a:ext uri="{FF2B5EF4-FFF2-40B4-BE49-F238E27FC236}">
                <a16:creationId xmlns:a16="http://schemas.microsoft.com/office/drawing/2014/main" id="{535D9BEA-7172-62F8-A1F8-BCA765DC90F1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1">
                    <a:lumMod val="40000"/>
                    <a:lumOff val="6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40000"/>
                  <a:lumOff val="6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D93E090D-87B7-37A5-D06D-9E37DB1B23E8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bg1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AE218AF-5DE8-2BC6-9A03-700A4C3A440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78AA3D3-A437-60EB-6924-277160E1F726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7BCDC275-52A1-AC23-863C-E042769E6DD2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75BFF2C0-0CA9-3D9B-9AA9-AB9C3CE2F759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0CF2253-4D43-FC0B-87F7-C03AD15BE9B3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24D045E7-A708-55CD-A17F-54445926DC46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AFF1208-F6F7-CF38-22C9-6A58CEE785CC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7DE8B40-5B45-17A4-A3A8-DC95690154BE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9FECE49-10F4-61F3-48B7-939DB6FD83F9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A5FF9510-F101-61A7-3338-499A3AA465FD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A66E24C-1255-FE5B-2F3A-4717B4C9C8A4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3073277-7D96-B13C-55A5-849EC072B0A0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287239F-C715-5FBC-D5DD-0137FE26C82E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8ED62BD3-E057-BFBE-0373-D3CA28DF51F5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186414F7-E1CF-6447-A0D6-47D4F9E05891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8C5A10A0-25D1-B7D5-10FC-16ED6AFBDA9E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9EDEC9FB-D0A3-6704-4A4B-5F9EC9ABF4E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4600F52-2E36-2252-682E-4554A0830D8C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574D8EB6-4D2B-90F5-2D91-C145CE203815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1" name="Textbox 200">
              <a:extLst>
                <a:ext uri="{FF2B5EF4-FFF2-40B4-BE49-F238E27FC236}">
                  <a16:creationId xmlns:a16="http://schemas.microsoft.com/office/drawing/2014/main" id="{C65F6DB4-D25B-41CA-1997-E2FC3542767C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238CB6A5-68FA-7AF8-A80B-F9555670E31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44733520-EB5F-EA99-4D1A-5774E1526C5F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54" name="Textbox 200">
              <a:extLst>
                <a:ext uri="{FF2B5EF4-FFF2-40B4-BE49-F238E27FC236}">
                  <a16:creationId xmlns:a16="http://schemas.microsoft.com/office/drawing/2014/main" id="{80139AFE-2A4C-30E5-ADC3-2A187969D31E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5" name="Textbox 200">
              <a:extLst>
                <a:ext uri="{FF2B5EF4-FFF2-40B4-BE49-F238E27FC236}">
                  <a16:creationId xmlns:a16="http://schemas.microsoft.com/office/drawing/2014/main" id="{BB21A8E0-97E3-129A-456E-B4B8552A87E1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6" name="Textbox 200">
              <a:extLst>
                <a:ext uri="{FF2B5EF4-FFF2-40B4-BE49-F238E27FC236}">
                  <a16:creationId xmlns:a16="http://schemas.microsoft.com/office/drawing/2014/main" id="{F4A102EC-2BB3-6739-EAF7-D650B8E0011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C5016C4-929A-1D57-B96A-25DF16170851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4B9045BB-8A47-92C3-8718-FB32317B7FB5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9" name="Textbox 200">
              <a:extLst>
                <a:ext uri="{FF2B5EF4-FFF2-40B4-BE49-F238E27FC236}">
                  <a16:creationId xmlns:a16="http://schemas.microsoft.com/office/drawing/2014/main" id="{5D020DA7-C211-8395-E777-307939B13C67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DBF6307F-C388-DE23-4869-8F7B7051174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1" name="!!SubTitle">
            <a:extLst>
              <a:ext uri="{FF2B5EF4-FFF2-40B4-BE49-F238E27FC236}">
                <a16:creationId xmlns:a16="http://schemas.microsoft.com/office/drawing/2014/main" id="{D8BC0EBA-2AB7-5730-A677-830865F1D609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2" name="!!MainTitle1">
            <a:extLst>
              <a:ext uri="{FF2B5EF4-FFF2-40B4-BE49-F238E27FC236}">
                <a16:creationId xmlns:a16="http://schemas.microsoft.com/office/drawing/2014/main" id="{896DB443-8693-B572-84CC-0461E14181D8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1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AFE9F2E-B99D-D4DA-7732-F15C5B7CFCE0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64" name="Freeform: Shape 63">
            <a:extLst>
              <a:ext uri="{FF2B5EF4-FFF2-40B4-BE49-F238E27FC236}">
                <a16:creationId xmlns:a16="http://schemas.microsoft.com/office/drawing/2014/main" id="{E067C2D6-DCC3-60B5-0FA2-9A052208EA1D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65" name="Freeform 103">
            <a:extLst>
              <a:ext uri="{FF2B5EF4-FFF2-40B4-BE49-F238E27FC236}">
                <a16:creationId xmlns:a16="http://schemas.microsoft.com/office/drawing/2014/main" id="{9A614B88-7762-62BB-84F4-BB66C7DBF7C4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E80746D7-1996-0068-CD20-9EECFCB8ADB4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0C051FC2-CB83-6C10-59AA-E9FDB1AB5C09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61" grpId="0"/>
          <p:bldP spid="62" grpId="0"/>
          <p:bldP spid="64" grpId="0" animBg="1"/>
          <p:bldP spid="65" grpId="0" animBg="1"/>
          <p:bldP spid="66" grpId="0" animBg="1"/>
          <p:bldP spid="67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61" grpId="0"/>
          <p:bldP spid="62" grpId="0"/>
          <p:bldP spid="64" grpId="0" animBg="1"/>
          <p:bldP spid="65" grpId="0" animBg="1"/>
          <p:bldP spid="66" grpId="0" animBg="1"/>
          <p:bldP spid="67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2132152B-4269-FF06-349B-A3390F2C174A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42DC648-32DD-590E-4C6A-32514B793FAD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8314B22-DEBF-DAD7-6F26-1F136BB73416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DDE24DB-FA6A-84A7-DBCE-1DE85D0201F9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EE94EBC-2764-D1F2-5E64-B6A621A20769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C2C9770F-A7CC-5F00-BC95-6191DCAB68E9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D3BA465-19C7-0E0F-01AD-A56199402483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8406EFB-3D12-7B37-4D94-9C39EDF3C530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CAE3200-5030-2A02-489C-F56DDE95CDC7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1C4B51F3-A455-CA0F-B636-090AEB1C4F7F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45D93E73-C2C4-640F-3F07-C55A72034439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017CC97-8CEF-6063-4C4E-21B7D7140B3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205F80C-3E5A-5C6B-EF90-476FA3F8325F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C7A3E55D-AC53-BCA2-AD6C-47538AB81503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6B6DBC8-3F1B-DAB9-6F14-FF2C4B0AE58B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B8271CD1-1CFD-B070-9423-8DCC1780DD8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C27DDD-815F-39BF-C206-75E26728027E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07260B7C-F1E7-E73E-FFD3-DBC5AB078C31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6E1A8C2-3310-1C2E-1602-CE0E27E2011B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B27E137E-AF3A-80A8-B2AC-549C26A0AF9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7DB1C72-F82F-B31D-FCBC-2961DBD773D7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14913A1-AB75-9637-283E-42DFF9675851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D5671FA8-6AC9-D098-65E5-99AB344F8170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AE6DBF63-62FD-493F-DD16-12486641220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7" name="!!SubTitle">
            <a:extLst>
              <a:ext uri="{FF2B5EF4-FFF2-40B4-BE49-F238E27FC236}">
                <a16:creationId xmlns:a16="http://schemas.microsoft.com/office/drawing/2014/main" id="{A51F245C-0549-4C7F-A84F-CD960515B35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8" name="!!MainTitle1">
            <a:extLst>
              <a:ext uri="{FF2B5EF4-FFF2-40B4-BE49-F238E27FC236}">
                <a16:creationId xmlns:a16="http://schemas.microsoft.com/office/drawing/2014/main" id="{4A509B0A-277A-E42A-746A-CE8D946E43E8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DDAC805A-58BB-5119-F323-DFC8ECA63A2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346E207F-1F30-910E-E582-B466CF4AAABC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1" name="Freeform 103">
            <a:extLst>
              <a:ext uri="{FF2B5EF4-FFF2-40B4-BE49-F238E27FC236}">
                <a16:creationId xmlns:a16="http://schemas.microsoft.com/office/drawing/2014/main" id="{D338DCCA-725E-CF75-56CF-CC5820E05CE6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B27C469-D91A-8DF9-9F34-98B2AFA5CAE2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6D1883BC-F25D-071A-54C0-43640ADE53CF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8" grpId="0" animBg="1"/>
          <p:bldP spid="9" grpId="0" animBg="1"/>
          <p:bldP spid="10" grpId="0" animBg="1"/>
          <p:bldP spid="27" grpId="0"/>
          <p:bldP spid="28" grpId="0"/>
          <p:bldP spid="30" grpId="0" animBg="1"/>
          <p:bldP spid="31" grpId="0" animBg="1"/>
          <p:bldP spid="32" grpId="0" animBg="1"/>
          <p:bldP spid="3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8" grpId="0" animBg="1"/>
          <p:bldP spid="9" grpId="0" animBg="1"/>
          <p:bldP spid="10" grpId="0" animBg="1"/>
          <p:bldP spid="27" grpId="0"/>
          <p:bldP spid="28" grpId="0"/>
          <p:bldP spid="30" grpId="0" animBg="1"/>
          <p:bldP spid="31" grpId="0" animBg="1"/>
          <p:bldP spid="32" grpId="0" animBg="1"/>
          <p:bldP spid="33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3E2D5F6-A274-A793-479B-7268FC45E1AE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8B7C1521-4021-32E7-A897-511B9CE41AB2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E12D1A9-90B5-414B-88BC-8B7AB40BB51C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DF6A18A-009C-310A-6911-F538B7D1D84A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9C36A30-7BBA-F342-DB2A-757628938877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01719DE-8427-B4B4-D23F-120D95C3EB46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E2177A0-3483-B0E3-D728-4FE8A8B8346B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587A6414-8B7B-EF35-95F2-AEA9546A3137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B118395-8934-B602-7E06-014DC27159BF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7A0FA4B7-6C1C-9DA4-0F1A-51FB6A40D7AD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CCF16761-859D-C6C1-BFAF-F671F00A46BE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8F7F54BB-EC8E-4D8C-2C07-F0FE7485E7A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7F4CD4D-1F89-F30F-7F3F-A62856D58BEE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FD3CF51B-E5A8-4789-8F7B-2FCF3A546D3C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EBA9B483-641C-9632-4E04-DC5BC37E2DB5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8F83F592-70F3-25AB-84D1-271EEBB5A9B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9C54A3C-3112-0E0B-4B45-444ABCAB52BB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4D771C3F-7344-83F0-418B-49A558E3C99F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679D400-98D2-5478-0274-73AE80D40F7D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6B94E429-4AB8-B1BF-4DAB-236EF726B96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A0ACAC2-ECF7-C14C-2710-43A468AE437A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A4AC15FA-0821-8DEA-0BFA-A52D971EC339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7982BEAA-C6AF-3EF6-D003-8DB018C5725A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302AC39-5B1A-EB7F-03EE-56D3DEA3576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!!SubTitle">
            <a:extLst>
              <a:ext uri="{FF2B5EF4-FFF2-40B4-BE49-F238E27FC236}">
                <a16:creationId xmlns:a16="http://schemas.microsoft.com/office/drawing/2014/main" id="{9CEB24BF-E902-B397-08D1-2DF9FC04783A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CFA9D647-3112-B084-ED9D-3C286733EB75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AD0CD0C2-4090-E871-7B90-A66B6A79E59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1CF01B0D-0649-A054-2FC8-4050C30FBEF5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280AF169-FDFF-9D3A-D49F-6E6DAF5F9EB8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BFB25AA-673F-F433-6CA8-3F86569CA940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8C0015B9-DF34-8EF6-5396-366D3AE53076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A568981-11E1-3C67-2284-CBECD14C0306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8E2781E-AEC2-696D-1BE3-5C2CDF937619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922658F7-F91E-F34E-7B41-CF72FC1F675A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851D7324-9213-D189-D473-7655288D8A33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9EA15AB-9939-C679-1FAC-FC2CA9ED26D0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D6342DD-D9BF-3AE7-8CF2-0827F6106DDD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2DBBBCD-E9B0-7AAE-6EE4-233C6A19DD71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CCDA870-661C-8CD3-EA52-14551C09E683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17F201-F3E9-729E-F8BC-D66010B27DB3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35A17231-81C5-416E-DEB6-79296FA76263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68CCE607-1FA4-81F3-37A2-DF4D540CF18F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EABD596B-9307-8C86-164E-55338E0F51C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52833F4-8227-F8DD-EA44-CFCB8920AA07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51A44A26-62E5-479A-9252-C05FB4951A8D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732740D0-725E-1814-C42E-3CD54C4DAF3F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608EC27A-A746-2957-1B1D-9BD620401B1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14089894-8C01-DB82-19E4-6AC5A33DBA4C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2418E8CA-30F4-56B6-E23B-415A12CE478C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5221B07F-9B80-8686-F672-2A4FCF8D2596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0F8BA04C-08CA-3E0F-4213-77D41F6EC77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596DB11-127C-98BD-1E24-E18F378FF2DF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F0382FD6-33F6-16DE-9989-924BCFE5F3B0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C84988C3-67FE-A777-62C7-1ADC3B636A03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B49C8FA6-0FEC-670A-972C-C3C5A8F32DB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!!SubTitle">
            <a:extLst>
              <a:ext uri="{FF2B5EF4-FFF2-40B4-BE49-F238E27FC236}">
                <a16:creationId xmlns:a16="http://schemas.microsoft.com/office/drawing/2014/main" id="{6C76A917-6CCB-7616-0A37-D45F33D0D38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B9D93DF4-1267-0476-3939-8DB455424CFF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BB685D9-D1F7-83F9-668A-EF25A59C41A4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FC6ED8C1-097C-5D8A-85D3-11258205B4FF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5C69D885-D9A4-026A-833D-C3AFBCAB15B0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3C003BB7-FCFA-9860-DF48-58B4E9BBDC6E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601D0F7-1689-739F-1070-07233DB262F4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F1B35687-BF63-7C29-B6B4-9194F57231AD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FC5B637-3C42-442E-D0B1-427F1D90F82F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77E30890-FFD4-A12B-28E0-3F9D7408D1DE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4535AA2-FCCE-3AF0-C019-44DC33D1C7C0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D9A329F-A02E-492D-2B28-7DAF5ACE3CD2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B6478360-20A0-EEB9-74F5-0A239F45F96E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0DE6F63-C117-035A-BD5C-87167AB8FC23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B3D47F7-B732-E80D-914C-EE1B8EDA1DB6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A30F9238-5721-D2C0-D04D-FA45E84AEE19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6E64B21F-19F8-EE72-30C7-79E6198696B0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1B04E84C-18C2-8F47-5D7D-E5429039085A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6718B148-7EDF-957C-1682-39A2B292212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325188C-6769-FF06-F993-9A287AB89C55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279F5261-A894-0006-A06B-67FEB154E88B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40000"/>
                      <a:lumOff val="60000"/>
                    </a:schemeClr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B56E0EC3-CCA6-998D-6933-4EBF787BF10F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010000A7-1A0F-3860-13EA-E79AC068CF4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D338EA0-B01D-D505-7DDB-FBCA2F5E8C96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FC99F65A-2ADD-F2F4-F70E-7859D8F4C223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EFA9E77E-1D69-196D-62D2-F0FCAFA2E380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54E3C503-3FA6-7F66-FB27-F251BC60D25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2E53D0E-BFB7-81EA-18DD-9B79004DC02A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7F9039E2-00A4-D753-2237-9AE95F344BA5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AFDC8A74-88BF-4C85-5841-829F71C8AAF6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0EE18630-FAAE-CC42-BDBD-8502B5638CE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!!SubTitle">
            <a:extLst>
              <a:ext uri="{FF2B5EF4-FFF2-40B4-BE49-F238E27FC236}">
                <a16:creationId xmlns:a16="http://schemas.microsoft.com/office/drawing/2014/main" id="{3D407547-4AEE-AC44-1A2D-BEC218DB7A3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C4BBC693-80C7-E1A9-F128-5FF89CA6DEA2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6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287F1E9-5433-0437-F651-BF85B486108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D0D42434-EDF0-0712-32BB-51C06EE82B6F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B93631C9-BD4B-74CB-4338-5CC3BD17DA18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>
                <a:lumMod val="40000"/>
                <a:lumOff val="6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76A1508-6F29-A26E-31D5-59B6F2EED4BD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D09440CA-22FE-3507-2FAD-07B11BABB005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B2C5A53-8069-1BCD-6D19-29D0D2690BA8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880C6FA-6598-5B51-EF7F-99D9C97C34D1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924F83B-2245-7722-EE7B-0B53507786A9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A254FAE2-6B72-6B15-E935-4CF9C6647579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B461C62-688A-CE7D-EEC6-2FD9AF4B012E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FB14315-AE5B-DC90-0798-49BA38BFED91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FC23ED1-6313-926F-4B89-3486672A0B90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9BDD46B-1A00-C902-05DE-C6B2024E2797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0A225A6-BB06-F112-4E9D-A6C8C9F24AF6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11E7E3E4-3F6E-DBDD-73E7-3C6E584F3EAD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" name="Textbox 200">
              <a:extLst>
                <a:ext uri="{FF2B5EF4-FFF2-40B4-BE49-F238E27FC236}">
                  <a16:creationId xmlns:a16="http://schemas.microsoft.com/office/drawing/2014/main" id="{CAFFA446-97B5-A974-0A0E-D53998FD40FE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DBDC8F58-0A1D-ACF8-6987-F2B62F73F80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5430707-75BF-1128-B18A-9645ACF362AB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ACD3A0B8-96A5-D64B-338C-2D211695B51B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90000"/>
                    </a:schemeClr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9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8" name="Textbox 200">
              <a:extLst>
                <a:ext uri="{FF2B5EF4-FFF2-40B4-BE49-F238E27FC236}">
                  <a16:creationId xmlns:a16="http://schemas.microsoft.com/office/drawing/2014/main" id="{130F08BB-C7CE-9998-5A0B-391A5243C5AB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763FA5CD-5DD2-4418-2919-B56BEFF7B59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59E36E0-E9F8-C650-E109-DDF5E663A6E6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41E65AF9-F89D-AB93-6D86-4BA1AEEFCEC3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2" name="Textbox 200">
              <a:extLst>
                <a:ext uri="{FF2B5EF4-FFF2-40B4-BE49-F238E27FC236}">
                  <a16:creationId xmlns:a16="http://schemas.microsoft.com/office/drawing/2014/main" id="{19B72503-CCA8-1D55-D182-C52B019D30B5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431FFD43-FAF8-ADB1-4387-0A4725FAF20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C1B80343-FC61-6246-C848-876D90E403A5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273EC21D-0817-D32A-E9D2-3C0682BE4991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" name="Textbox 200">
              <a:extLst>
                <a:ext uri="{FF2B5EF4-FFF2-40B4-BE49-F238E27FC236}">
                  <a16:creationId xmlns:a16="http://schemas.microsoft.com/office/drawing/2014/main" id="{E74EBAA7-786D-1D31-A79B-9C5F9476F0C7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7" name="Textbox 200">
              <a:extLst>
                <a:ext uri="{FF2B5EF4-FFF2-40B4-BE49-F238E27FC236}">
                  <a16:creationId xmlns:a16="http://schemas.microsoft.com/office/drawing/2014/main" id="{47F051DF-AC36-C540-7872-8E8AB473F1C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8" name="!!SubTitle">
            <a:extLst>
              <a:ext uri="{FF2B5EF4-FFF2-40B4-BE49-F238E27FC236}">
                <a16:creationId xmlns:a16="http://schemas.microsoft.com/office/drawing/2014/main" id="{F9E7822D-0C92-B4EF-2CDD-8E6820ECC4BF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9" name="!!MainTitle1">
            <a:extLst>
              <a:ext uri="{FF2B5EF4-FFF2-40B4-BE49-F238E27FC236}">
                <a16:creationId xmlns:a16="http://schemas.microsoft.com/office/drawing/2014/main" id="{91B9814F-CCDC-A102-7C2C-CECC3EA55EE7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B302959D-267E-1E5C-BEBB-F616FC26192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AD54D3D-8746-2F4D-EDDD-DE3757AED240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2" name="Freeform 103">
            <a:extLst>
              <a:ext uri="{FF2B5EF4-FFF2-40B4-BE49-F238E27FC236}">
                <a16:creationId xmlns:a16="http://schemas.microsoft.com/office/drawing/2014/main" id="{454B7BFC-9519-9A3A-5BC5-04311FBB5C93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>
                <a:lumMod val="7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45A476BB-FE3B-41A4-44FD-AB277B1AAB3E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32A798CB-E9A0-4A7B-1CB4-52F05AD28E0C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9" grpId="0" animBg="1"/>
          <p:bldP spid="10" grpId="0" animBg="1"/>
          <p:bldP spid="11" grpId="0" animBg="1"/>
          <p:bldP spid="28" grpId="0"/>
          <p:bldP spid="29" grpId="0"/>
          <p:bldP spid="31" grpId="0" animBg="1"/>
          <p:bldP spid="32" grpId="0" animBg="1"/>
          <p:bldP spid="33" grpId="0" animBg="1"/>
          <p:bldP spid="3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7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4" grpId="1" animBg="1"/>
          <p:bldP spid="5" grpId="0" animBg="1"/>
          <p:bldP spid="5" grpId="1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9" grpId="0" animBg="1"/>
          <p:bldP spid="10" grpId="0" animBg="1"/>
          <p:bldP spid="11" grpId="0" animBg="1"/>
          <p:bldP spid="28" grpId="0"/>
          <p:bldP spid="29" grpId="0"/>
          <p:bldP spid="31" grpId="0" animBg="1"/>
          <p:bldP spid="32" grpId="0" animBg="1"/>
          <p:bldP spid="33" grpId="0" animBg="1"/>
          <p:bldP spid="34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842EEAD9-17D6-A927-1CBD-D10C837980ED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BBE717DD-098F-8FCE-D4F5-113248C8E70F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DC7C6BC2-481C-D426-BF64-B08499AD7EDD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CEB9D597-766B-B3DB-75B5-24D1C32B3970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05106E7-3F26-0CF2-E31C-017487385EED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5A388AB2-A264-4172-9B68-12350C749A6C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19380739-9AA3-446A-1053-F1AF4A6830A5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95BA48A-7FE5-5318-01C0-CCB353986ED3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EFD451AC-8B70-B85F-F3D1-C996EF32A8BF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DAB06231-8755-A1A7-2554-B657673B0205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75C407C3-2B20-E929-BAE9-23D8A76EA06A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23718FA7-FEC1-9355-65DA-77809CFB4DE7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C4AF9FF-1DAF-8931-61B0-1C797330140A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5329441D-5186-9FF4-3DF5-D77DB8B8E929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>
                      <a:lumMod val="60000"/>
                      <a:lumOff val="40000"/>
                    </a:schemeClr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861FF2C2-3AD6-FF4A-A713-0B88DDEA8421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19EE4A75-C41A-30BD-F69A-C65767FEB6E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28C34A15-AF04-929C-DE72-2A38FE803354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247E32B7-A2A6-8456-7244-DA0743854897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1902BF6E-49A1-24D5-AC9E-52D7A0CA304F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A3A849DB-D19B-8A8A-2462-E9E7BFEB72A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5FC1B1F7-5C77-F163-AFE2-711DD8E51052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8C15164B-F448-E8E8-BC3F-7CBEFAB72F79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31BE2DCC-C4AD-92D4-0E5A-4B47B184E780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6A34480-9749-5419-4D4B-1AB6DF3A370E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!!SubTitle">
            <a:extLst>
              <a:ext uri="{FF2B5EF4-FFF2-40B4-BE49-F238E27FC236}">
                <a16:creationId xmlns:a16="http://schemas.microsoft.com/office/drawing/2014/main" id="{698D6997-51AA-E4CC-0801-E77CE44FC4AB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EFAEDB9C-2E27-30CF-3947-327BDAB3DF18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2539DDE2-3D93-4BE4-6B61-94026BDCFCD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CC3AEB3-9962-D171-AC14-BBF4DBC13169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ECB35658-3C96-7CD6-6220-BD9FF5DD332F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>
                <a:lumMod val="60000"/>
                <a:lumOff val="40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9C4079E8-D710-4886-4B77-4DB2CBF68ECB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2D3B4ED-119A-3E01-B38D-8148701FDFF0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 p14:presetBounceEnd="50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 p14:presetBounceEnd="50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 p14:presetBounceEnd="50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 p14:presetBounceEnd="50000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100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53" presetClass="entr" presetSubtype="16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53" presetClass="entr" presetSubtype="1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10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10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2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25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25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0BF9378B-C741-9852-2548-02772A220A58}"/>
              </a:ext>
            </a:extLst>
          </p:cNvPr>
          <p:cNvSpPr/>
          <p:nvPr/>
        </p:nvSpPr>
        <p:spPr>
          <a:xfrm>
            <a:off x="10932219" y="4562436"/>
            <a:ext cx="2519561" cy="1635328"/>
          </a:xfrm>
          <a:custGeom>
            <a:avLst/>
            <a:gdLst>
              <a:gd name="csX0" fmla="*/ 0 w 2694012"/>
              <a:gd name="csY0" fmla="*/ 0 h 1748556"/>
              <a:gd name="csX1" fmla="*/ 27395 w 2694012"/>
              <a:gd name="csY1" fmla="*/ 7779 h 1748556"/>
              <a:gd name="csX2" fmla="*/ 1347007 w 2694012"/>
              <a:gd name="csY2" fmla="*/ 174015 h 1748556"/>
              <a:gd name="csX3" fmla="*/ 2666619 w 2694012"/>
              <a:gd name="csY3" fmla="*/ 7779 h 1748556"/>
              <a:gd name="csX4" fmla="*/ 2694012 w 2694012"/>
              <a:gd name="csY4" fmla="*/ 0 h 1748556"/>
              <a:gd name="csX5" fmla="*/ 2592911 w 2694012"/>
              <a:gd name="csY5" fmla="*/ 75602 h 1748556"/>
              <a:gd name="csX6" fmla="*/ 1970949 w 2694012"/>
              <a:gd name="csY6" fmla="*/ 1394444 h 1748556"/>
              <a:gd name="csX7" fmla="*/ 1979773 w 2694012"/>
              <a:gd name="csY7" fmla="*/ 1569192 h 1748556"/>
              <a:gd name="csX8" fmla="*/ 2002275 w 2694012"/>
              <a:gd name="csY8" fmla="*/ 1716633 h 1748556"/>
              <a:gd name="csX9" fmla="*/ 1699753 w 2694012"/>
              <a:gd name="csY9" fmla="*/ 1739637 h 1748556"/>
              <a:gd name="csX10" fmla="*/ 1347007 w 2694012"/>
              <a:gd name="csY10" fmla="*/ 1748556 h 1748556"/>
              <a:gd name="csX11" fmla="*/ 994261 w 2694012"/>
              <a:gd name="csY11" fmla="*/ 1739637 h 1748556"/>
              <a:gd name="csX12" fmla="*/ 691738 w 2694012"/>
              <a:gd name="csY12" fmla="*/ 1716633 h 1748556"/>
              <a:gd name="csX13" fmla="*/ 714240 w 2694012"/>
              <a:gd name="csY13" fmla="*/ 1569192 h 1748556"/>
              <a:gd name="csX14" fmla="*/ 723064 w 2694012"/>
              <a:gd name="csY14" fmla="*/ 1394444 h 1748556"/>
              <a:gd name="csX15" fmla="*/ 101102 w 2694012"/>
              <a:gd name="csY15" fmla="*/ 75602 h 1748556"/>
              <a:gd name="csX16" fmla="*/ 0 w 2694012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12" h="1748556">
                <a:moveTo>
                  <a:pt x="0" y="0"/>
                </a:moveTo>
                <a:lnTo>
                  <a:pt x="27395" y="7779"/>
                </a:lnTo>
                <a:cubicBezTo>
                  <a:pt x="449178" y="116299"/>
                  <a:pt x="891352" y="174015"/>
                  <a:pt x="1347007" y="174015"/>
                </a:cubicBezTo>
                <a:cubicBezTo>
                  <a:pt x="1802662" y="174015"/>
                  <a:pt x="2244836" y="116299"/>
                  <a:pt x="2666619" y="7779"/>
                </a:cubicBezTo>
                <a:lnTo>
                  <a:pt x="2694012" y="0"/>
                </a:lnTo>
                <a:lnTo>
                  <a:pt x="2592911" y="75602"/>
                </a:lnTo>
                <a:cubicBezTo>
                  <a:pt x="2213063" y="389081"/>
                  <a:pt x="1970949" y="863488"/>
                  <a:pt x="1970949" y="1394444"/>
                </a:cubicBezTo>
                <a:cubicBezTo>
                  <a:pt x="1970949" y="1453439"/>
                  <a:pt x="1973938" y="1511736"/>
                  <a:pt x="1979773" y="1569192"/>
                </a:cubicBezTo>
                <a:lnTo>
                  <a:pt x="2002275" y="1716633"/>
                </a:lnTo>
                <a:lnTo>
                  <a:pt x="1699753" y="1739637"/>
                </a:lnTo>
                <a:cubicBezTo>
                  <a:pt x="1582919" y="1745559"/>
                  <a:pt x="1465313" y="1748556"/>
                  <a:pt x="1347007" y="1748556"/>
                </a:cubicBezTo>
                <a:cubicBezTo>
                  <a:pt x="1228701" y="1748556"/>
                  <a:pt x="1111095" y="1745559"/>
                  <a:pt x="994261" y="1739637"/>
                </a:cubicBezTo>
                <a:lnTo>
                  <a:pt x="691738" y="1716633"/>
                </a:lnTo>
                <a:lnTo>
                  <a:pt x="714240" y="1569192"/>
                </a:lnTo>
                <a:cubicBezTo>
                  <a:pt x="720075" y="1511736"/>
                  <a:pt x="723064" y="1453439"/>
                  <a:pt x="723064" y="1394444"/>
                </a:cubicBezTo>
                <a:cubicBezTo>
                  <a:pt x="723064" y="863488"/>
                  <a:pt x="480950" y="389081"/>
                  <a:pt x="101102" y="75602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22EC83F-8A0E-3802-2168-A3E7AFFEA62D}"/>
              </a:ext>
            </a:extLst>
          </p:cNvPr>
          <p:cNvSpPr/>
          <p:nvPr/>
        </p:nvSpPr>
        <p:spPr>
          <a:xfrm>
            <a:off x="14043330" y="6787337"/>
            <a:ext cx="1635889" cy="2523513"/>
          </a:xfrm>
          <a:custGeom>
            <a:avLst/>
            <a:gdLst>
              <a:gd name="csX0" fmla="*/ 1749156 w 1749156"/>
              <a:gd name="csY0" fmla="*/ 0 h 2698238"/>
              <a:gd name="csX1" fmla="*/ 1740777 w 1749156"/>
              <a:gd name="csY1" fmla="*/ 29507 h 2698238"/>
              <a:gd name="csX2" fmla="*/ 1574541 w 1749156"/>
              <a:gd name="csY2" fmla="*/ 1349119 h 2698238"/>
              <a:gd name="csX3" fmla="*/ 1740777 w 1749156"/>
              <a:gd name="csY3" fmla="*/ 2668731 h 2698238"/>
              <a:gd name="csX4" fmla="*/ 1749156 w 1749156"/>
              <a:gd name="csY4" fmla="*/ 2698238 h 2698238"/>
              <a:gd name="csX5" fmla="*/ 1672393 w 1749156"/>
              <a:gd name="csY5" fmla="*/ 2595584 h 2698238"/>
              <a:gd name="csX6" fmla="*/ 353551 w 1749156"/>
              <a:gd name="csY6" fmla="*/ 1973622 h 2698238"/>
              <a:gd name="csX7" fmla="*/ 178803 w 1749156"/>
              <a:gd name="csY7" fmla="*/ 1982446 h 2698238"/>
              <a:gd name="csX8" fmla="*/ 31959 w 1749156"/>
              <a:gd name="csY8" fmla="*/ 2004857 h 2698238"/>
              <a:gd name="csX9" fmla="*/ 8919 w 1749156"/>
              <a:gd name="csY9" fmla="*/ 1701865 h 2698238"/>
              <a:gd name="csX10" fmla="*/ 0 w 1749156"/>
              <a:gd name="csY10" fmla="*/ 1349119 h 2698238"/>
              <a:gd name="csX11" fmla="*/ 8919 w 1749156"/>
              <a:gd name="csY11" fmla="*/ 996373 h 2698238"/>
              <a:gd name="csX12" fmla="*/ 31959 w 1749156"/>
              <a:gd name="csY12" fmla="*/ 693381 h 2698238"/>
              <a:gd name="csX13" fmla="*/ 178803 w 1749156"/>
              <a:gd name="csY13" fmla="*/ 715792 h 2698238"/>
              <a:gd name="csX14" fmla="*/ 353551 w 1749156"/>
              <a:gd name="csY14" fmla="*/ 724616 h 2698238"/>
              <a:gd name="csX15" fmla="*/ 1672393 w 1749156"/>
              <a:gd name="csY15" fmla="*/ 102654 h 2698238"/>
              <a:gd name="csX16" fmla="*/ 1749156 w 1749156"/>
              <a:gd name="csY16" fmla="*/ 0 h 2698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6" h="2698238">
                <a:moveTo>
                  <a:pt x="1749156" y="0"/>
                </a:moveTo>
                <a:lnTo>
                  <a:pt x="1740777" y="29507"/>
                </a:lnTo>
                <a:cubicBezTo>
                  <a:pt x="1632257" y="451290"/>
                  <a:pt x="1574541" y="893464"/>
                  <a:pt x="1574541" y="1349119"/>
                </a:cubicBezTo>
                <a:cubicBezTo>
                  <a:pt x="1574541" y="1804774"/>
                  <a:pt x="1632257" y="2246949"/>
                  <a:pt x="1740777" y="2668731"/>
                </a:cubicBezTo>
                <a:lnTo>
                  <a:pt x="1749156" y="2698238"/>
                </a:lnTo>
                <a:lnTo>
                  <a:pt x="1672393" y="2595584"/>
                </a:lnTo>
                <a:cubicBezTo>
                  <a:pt x="1358914" y="2215736"/>
                  <a:pt x="884507" y="1973622"/>
                  <a:pt x="353551" y="1973622"/>
                </a:cubicBezTo>
                <a:cubicBezTo>
                  <a:pt x="294556" y="1973622"/>
                  <a:pt x="236259" y="1976611"/>
                  <a:pt x="178803" y="1982446"/>
                </a:cubicBezTo>
                <a:lnTo>
                  <a:pt x="31959" y="2004857"/>
                </a:lnTo>
                <a:lnTo>
                  <a:pt x="8919" y="1701865"/>
                </a:lnTo>
                <a:cubicBezTo>
                  <a:pt x="2997" y="1585031"/>
                  <a:pt x="0" y="1467425"/>
                  <a:pt x="0" y="1349119"/>
                </a:cubicBezTo>
                <a:cubicBezTo>
                  <a:pt x="0" y="1230813"/>
                  <a:pt x="2997" y="1113208"/>
                  <a:pt x="8919" y="996373"/>
                </a:cubicBezTo>
                <a:lnTo>
                  <a:pt x="31959" y="693381"/>
                </a:lnTo>
                <a:lnTo>
                  <a:pt x="178803" y="715792"/>
                </a:lnTo>
                <a:cubicBezTo>
                  <a:pt x="236259" y="721627"/>
                  <a:pt x="294556" y="724616"/>
                  <a:pt x="353551" y="724616"/>
                </a:cubicBezTo>
                <a:cubicBezTo>
                  <a:pt x="884507" y="724616"/>
                  <a:pt x="1358914" y="482502"/>
                  <a:pt x="1672393" y="102654"/>
                </a:cubicBezTo>
                <a:lnTo>
                  <a:pt x="1749156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260276F4-B784-4D3C-B3D8-D773D8197F33}"/>
              </a:ext>
            </a:extLst>
          </p:cNvPr>
          <p:cNvSpPr/>
          <p:nvPr/>
        </p:nvSpPr>
        <p:spPr>
          <a:xfrm>
            <a:off x="8704784" y="6787339"/>
            <a:ext cx="1635888" cy="2523510"/>
          </a:xfrm>
          <a:custGeom>
            <a:avLst/>
            <a:gdLst>
              <a:gd name="csX0" fmla="*/ 0 w 1749155"/>
              <a:gd name="csY0" fmla="*/ 0 h 2698234"/>
              <a:gd name="csX1" fmla="*/ 76761 w 1749155"/>
              <a:gd name="csY1" fmla="*/ 102652 h 2698234"/>
              <a:gd name="csX2" fmla="*/ 1395603 w 1749155"/>
              <a:gd name="csY2" fmla="*/ 724614 h 2698234"/>
              <a:gd name="csX3" fmla="*/ 1570351 w 1749155"/>
              <a:gd name="csY3" fmla="*/ 715790 h 2698234"/>
              <a:gd name="csX4" fmla="*/ 1717196 w 1749155"/>
              <a:gd name="csY4" fmla="*/ 693379 h 2698234"/>
              <a:gd name="csX5" fmla="*/ 1740236 w 1749155"/>
              <a:gd name="csY5" fmla="*/ 996371 h 2698234"/>
              <a:gd name="csX6" fmla="*/ 1749155 w 1749155"/>
              <a:gd name="csY6" fmla="*/ 1349117 h 2698234"/>
              <a:gd name="csX7" fmla="*/ 1740236 w 1749155"/>
              <a:gd name="csY7" fmla="*/ 1701863 h 2698234"/>
              <a:gd name="csX8" fmla="*/ 1717196 w 1749155"/>
              <a:gd name="csY8" fmla="*/ 2004855 h 2698234"/>
              <a:gd name="csX9" fmla="*/ 1570351 w 1749155"/>
              <a:gd name="csY9" fmla="*/ 1982444 h 2698234"/>
              <a:gd name="csX10" fmla="*/ 1395603 w 1749155"/>
              <a:gd name="csY10" fmla="*/ 1973620 h 2698234"/>
              <a:gd name="csX11" fmla="*/ 76761 w 1749155"/>
              <a:gd name="csY11" fmla="*/ 2595582 h 2698234"/>
              <a:gd name="csX12" fmla="*/ 0 w 1749155"/>
              <a:gd name="csY12" fmla="*/ 2698234 h 2698234"/>
              <a:gd name="csX13" fmla="*/ 8378 w 1749155"/>
              <a:gd name="csY13" fmla="*/ 2668729 h 2698234"/>
              <a:gd name="csX14" fmla="*/ 174614 w 1749155"/>
              <a:gd name="csY14" fmla="*/ 1349117 h 2698234"/>
              <a:gd name="csX15" fmla="*/ 8378 w 1749155"/>
              <a:gd name="csY15" fmla="*/ 29505 h 2698234"/>
              <a:gd name="csX16" fmla="*/ 0 w 1749155"/>
              <a:gd name="csY16" fmla="*/ 0 h 26982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1749155" h="2698234">
                <a:moveTo>
                  <a:pt x="0" y="0"/>
                </a:moveTo>
                <a:lnTo>
                  <a:pt x="76761" y="102652"/>
                </a:lnTo>
                <a:cubicBezTo>
                  <a:pt x="390240" y="482500"/>
                  <a:pt x="864647" y="724614"/>
                  <a:pt x="1395603" y="724614"/>
                </a:cubicBezTo>
                <a:cubicBezTo>
                  <a:pt x="1454598" y="724614"/>
                  <a:pt x="1512895" y="721625"/>
                  <a:pt x="1570351" y="715790"/>
                </a:cubicBezTo>
                <a:lnTo>
                  <a:pt x="1717196" y="693379"/>
                </a:lnTo>
                <a:lnTo>
                  <a:pt x="1740236" y="996371"/>
                </a:lnTo>
                <a:cubicBezTo>
                  <a:pt x="1746158" y="1113206"/>
                  <a:pt x="1749155" y="1230811"/>
                  <a:pt x="1749155" y="1349117"/>
                </a:cubicBezTo>
                <a:cubicBezTo>
                  <a:pt x="1749155" y="1467423"/>
                  <a:pt x="1746158" y="1585029"/>
                  <a:pt x="1740236" y="1701863"/>
                </a:cubicBezTo>
                <a:lnTo>
                  <a:pt x="1717196" y="2004855"/>
                </a:lnTo>
                <a:lnTo>
                  <a:pt x="1570351" y="1982444"/>
                </a:lnTo>
                <a:cubicBezTo>
                  <a:pt x="1512895" y="1976609"/>
                  <a:pt x="1454598" y="1973620"/>
                  <a:pt x="1395603" y="1973620"/>
                </a:cubicBezTo>
                <a:cubicBezTo>
                  <a:pt x="864647" y="1973620"/>
                  <a:pt x="390240" y="2215734"/>
                  <a:pt x="76761" y="2595582"/>
                </a:cubicBezTo>
                <a:lnTo>
                  <a:pt x="0" y="2698234"/>
                </a:lnTo>
                <a:lnTo>
                  <a:pt x="8378" y="2668729"/>
                </a:lnTo>
                <a:cubicBezTo>
                  <a:pt x="116898" y="2246947"/>
                  <a:pt x="174614" y="1804772"/>
                  <a:pt x="174614" y="1349117"/>
                </a:cubicBezTo>
                <a:cubicBezTo>
                  <a:pt x="174614" y="893462"/>
                  <a:pt x="116898" y="451288"/>
                  <a:pt x="8378" y="29505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2ED576C-441B-67D9-7C17-4C6454064609}"/>
              </a:ext>
            </a:extLst>
          </p:cNvPr>
          <p:cNvSpPr/>
          <p:nvPr/>
        </p:nvSpPr>
        <p:spPr>
          <a:xfrm>
            <a:off x="10932223" y="9900422"/>
            <a:ext cx="2519556" cy="1635328"/>
          </a:xfrm>
          <a:custGeom>
            <a:avLst/>
            <a:gdLst>
              <a:gd name="csX0" fmla="*/ 1347004 w 2694007"/>
              <a:gd name="csY0" fmla="*/ 0 h 1748556"/>
              <a:gd name="csX1" fmla="*/ 1699750 w 2694007"/>
              <a:gd name="csY1" fmla="*/ 8919 h 1748556"/>
              <a:gd name="csX2" fmla="*/ 2002272 w 2694007"/>
              <a:gd name="csY2" fmla="*/ 31923 h 1748556"/>
              <a:gd name="csX3" fmla="*/ 1979770 w 2694007"/>
              <a:gd name="csY3" fmla="*/ 179365 h 1748556"/>
              <a:gd name="csX4" fmla="*/ 1970946 w 2694007"/>
              <a:gd name="csY4" fmla="*/ 354113 h 1748556"/>
              <a:gd name="csX5" fmla="*/ 2592908 w 2694007"/>
              <a:gd name="csY5" fmla="*/ 1672955 h 1748556"/>
              <a:gd name="csX6" fmla="*/ 2694007 w 2694007"/>
              <a:gd name="csY6" fmla="*/ 1748555 h 1748556"/>
              <a:gd name="csX7" fmla="*/ 2666616 w 2694007"/>
              <a:gd name="csY7" fmla="*/ 1740777 h 1748556"/>
              <a:gd name="csX8" fmla="*/ 1347004 w 2694007"/>
              <a:gd name="csY8" fmla="*/ 1574541 h 1748556"/>
              <a:gd name="csX9" fmla="*/ 27392 w 2694007"/>
              <a:gd name="csY9" fmla="*/ 1740777 h 1748556"/>
              <a:gd name="csX10" fmla="*/ 0 w 2694007"/>
              <a:gd name="csY10" fmla="*/ 1748556 h 1748556"/>
              <a:gd name="csX11" fmla="*/ 101099 w 2694007"/>
              <a:gd name="csY11" fmla="*/ 1672955 h 1748556"/>
              <a:gd name="csX12" fmla="*/ 723061 w 2694007"/>
              <a:gd name="csY12" fmla="*/ 354113 h 1748556"/>
              <a:gd name="csX13" fmla="*/ 714237 w 2694007"/>
              <a:gd name="csY13" fmla="*/ 179365 h 1748556"/>
              <a:gd name="csX14" fmla="*/ 691735 w 2694007"/>
              <a:gd name="csY14" fmla="*/ 31923 h 1748556"/>
              <a:gd name="csX15" fmla="*/ 994258 w 2694007"/>
              <a:gd name="csY15" fmla="*/ 8919 h 1748556"/>
              <a:gd name="csX16" fmla="*/ 1347004 w 2694007"/>
              <a:gd name="csY16" fmla="*/ 0 h 174855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2694007" h="1748556">
                <a:moveTo>
                  <a:pt x="1347004" y="0"/>
                </a:moveTo>
                <a:cubicBezTo>
                  <a:pt x="1465310" y="0"/>
                  <a:pt x="1582916" y="2997"/>
                  <a:pt x="1699750" y="8919"/>
                </a:cubicBezTo>
                <a:lnTo>
                  <a:pt x="2002272" y="31923"/>
                </a:lnTo>
                <a:lnTo>
                  <a:pt x="1979770" y="179365"/>
                </a:lnTo>
                <a:cubicBezTo>
                  <a:pt x="1973935" y="236821"/>
                  <a:pt x="1970946" y="295118"/>
                  <a:pt x="1970946" y="354113"/>
                </a:cubicBezTo>
                <a:cubicBezTo>
                  <a:pt x="1970946" y="885069"/>
                  <a:pt x="2213060" y="1359476"/>
                  <a:pt x="2592908" y="1672955"/>
                </a:cubicBezTo>
                <a:lnTo>
                  <a:pt x="2694007" y="1748555"/>
                </a:lnTo>
                <a:lnTo>
                  <a:pt x="2666616" y="1740777"/>
                </a:lnTo>
                <a:cubicBezTo>
                  <a:pt x="2244833" y="1632257"/>
                  <a:pt x="1802659" y="1574541"/>
                  <a:pt x="1347004" y="1574541"/>
                </a:cubicBezTo>
                <a:cubicBezTo>
                  <a:pt x="891349" y="1574541"/>
                  <a:pt x="449175" y="1632257"/>
                  <a:pt x="27392" y="1740777"/>
                </a:cubicBezTo>
                <a:lnTo>
                  <a:pt x="0" y="1748556"/>
                </a:lnTo>
                <a:lnTo>
                  <a:pt x="101099" y="1672955"/>
                </a:lnTo>
                <a:cubicBezTo>
                  <a:pt x="480947" y="1359476"/>
                  <a:pt x="723061" y="885069"/>
                  <a:pt x="723061" y="354113"/>
                </a:cubicBezTo>
                <a:cubicBezTo>
                  <a:pt x="723061" y="295118"/>
                  <a:pt x="720072" y="236821"/>
                  <a:pt x="714237" y="179365"/>
                </a:cubicBezTo>
                <a:lnTo>
                  <a:pt x="691735" y="31923"/>
                </a:lnTo>
                <a:lnTo>
                  <a:pt x="994258" y="8919"/>
                </a:lnTo>
                <a:cubicBezTo>
                  <a:pt x="1111092" y="2997"/>
                  <a:pt x="1228698" y="0"/>
                  <a:pt x="1347004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1600">
              <a:solidFill>
                <a:schemeClr val="tx1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2833756-0F8A-DADC-C00A-B669287B60B9}"/>
              </a:ext>
            </a:extLst>
          </p:cNvPr>
          <p:cNvSpPr/>
          <p:nvPr/>
        </p:nvSpPr>
        <p:spPr>
          <a:xfrm>
            <a:off x="8411566" y="4268135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9187ECF2-E68C-206E-8C51-EC9B104A215C}"/>
              </a:ext>
            </a:extLst>
          </p:cNvPr>
          <p:cNvSpPr/>
          <p:nvPr/>
        </p:nvSpPr>
        <p:spPr>
          <a:xfrm>
            <a:off x="12775539" y="4268135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65855334-C6C6-B246-1C5E-B57B1AC59B03}"/>
              </a:ext>
            </a:extLst>
          </p:cNvPr>
          <p:cNvSpPr/>
          <p:nvPr/>
        </p:nvSpPr>
        <p:spPr>
          <a:xfrm>
            <a:off x="8411566" y="8633157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BFBC8D9-0CE9-B146-6E1A-B9CE3C6D0A9F}"/>
              </a:ext>
            </a:extLst>
          </p:cNvPr>
          <p:cNvSpPr/>
          <p:nvPr/>
        </p:nvSpPr>
        <p:spPr>
          <a:xfrm>
            <a:off x="12775539" y="8633157"/>
            <a:ext cx="3196894" cy="3196894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90500" dist="1905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0FB3DA18-C6CA-38DA-41BB-BD6CC570AE81}"/>
              </a:ext>
            </a:extLst>
          </p:cNvPr>
          <p:cNvGrpSpPr/>
          <p:nvPr/>
        </p:nvGrpSpPr>
        <p:grpSpPr>
          <a:xfrm>
            <a:off x="3180619" y="4990313"/>
            <a:ext cx="3858368" cy="1485613"/>
            <a:chOff x="4443430" y="4440396"/>
            <a:chExt cx="2488311" cy="1224895"/>
          </a:xfrm>
        </p:grpSpPr>
        <p:sp>
          <p:nvSpPr>
            <p:cNvPr id="11" name="Textbox 200">
              <a:extLst>
                <a:ext uri="{FF2B5EF4-FFF2-40B4-BE49-F238E27FC236}">
                  <a16:creationId xmlns:a16="http://schemas.microsoft.com/office/drawing/2014/main" id="{7B1BC26B-4153-9E26-D7D5-6FF2D3868F8B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1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" name="Textbox 200">
              <a:extLst>
                <a:ext uri="{FF2B5EF4-FFF2-40B4-BE49-F238E27FC236}">
                  <a16:creationId xmlns:a16="http://schemas.microsoft.com/office/drawing/2014/main" id="{0111ADD6-BE4E-321D-9491-164B261025E8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" name="Textbox 200">
              <a:extLst>
                <a:ext uri="{FF2B5EF4-FFF2-40B4-BE49-F238E27FC236}">
                  <a16:creationId xmlns:a16="http://schemas.microsoft.com/office/drawing/2014/main" id="{9084B770-7629-72C6-61FC-7348B1B448F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1CF6071-D461-CC88-E7D2-5CD1D0342198}"/>
              </a:ext>
            </a:extLst>
          </p:cNvPr>
          <p:cNvGrpSpPr/>
          <p:nvPr/>
        </p:nvGrpSpPr>
        <p:grpSpPr>
          <a:xfrm>
            <a:off x="3180619" y="9355335"/>
            <a:ext cx="3858368" cy="1485613"/>
            <a:chOff x="4443430" y="4440396"/>
            <a:chExt cx="2488311" cy="1224895"/>
          </a:xfrm>
        </p:grpSpPr>
        <p:sp>
          <p:nvSpPr>
            <p:cNvPr id="15" name="Textbox 200">
              <a:extLst>
                <a:ext uri="{FF2B5EF4-FFF2-40B4-BE49-F238E27FC236}">
                  <a16:creationId xmlns:a16="http://schemas.microsoft.com/office/drawing/2014/main" id="{F16E8269-B600-689D-9DD4-97E59EB75AD5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4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" name="Textbox 200">
              <a:extLst>
                <a:ext uri="{FF2B5EF4-FFF2-40B4-BE49-F238E27FC236}">
                  <a16:creationId xmlns:a16="http://schemas.microsoft.com/office/drawing/2014/main" id="{2C236893-1D3A-E756-D4E8-E48097C40839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7" name="Textbox 200">
              <a:extLst>
                <a:ext uri="{FF2B5EF4-FFF2-40B4-BE49-F238E27FC236}">
                  <a16:creationId xmlns:a16="http://schemas.microsoft.com/office/drawing/2014/main" id="{416DECA3-E8D8-523D-131D-097EA49A554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9F1C3CC-D3C2-01F1-CA9A-6AE219612E57}"/>
              </a:ext>
            </a:extLst>
          </p:cNvPr>
          <p:cNvGrpSpPr/>
          <p:nvPr/>
        </p:nvGrpSpPr>
        <p:grpSpPr>
          <a:xfrm>
            <a:off x="17345013" y="4990313"/>
            <a:ext cx="3858368" cy="1485613"/>
            <a:chOff x="4443430" y="4440396"/>
            <a:chExt cx="2488311" cy="1224895"/>
          </a:xfrm>
        </p:grpSpPr>
        <p:sp>
          <p:nvSpPr>
            <p:cNvPr id="19" name="Textbox 200">
              <a:extLst>
                <a:ext uri="{FF2B5EF4-FFF2-40B4-BE49-F238E27FC236}">
                  <a16:creationId xmlns:a16="http://schemas.microsoft.com/office/drawing/2014/main" id="{FF9B3992-4BE3-C221-3476-604B140A9603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2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" name="Textbox 200">
              <a:extLst>
                <a:ext uri="{FF2B5EF4-FFF2-40B4-BE49-F238E27FC236}">
                  <a16:creationId xmlns:a16="http://schemas.microsoft.com/office/drawing/2014/main" id="{AF09DBAB-A2EC-CDC6-D20C-1B09E2F3BDD0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" name="Textbox 200">
              <a:extLst>
                <a:ext uri="{FF2B5EF4-FFF2-40B4-BE49-F238E27FC236}">
                  <a16:creationId xmlns:a16="http://schemas.microsoft.com/office/drawing/2014/main" id="{D0086EC8-ED64-D36E-ADEB-9A5020F8E6D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64BD501-2A85-1DCB-39B9-D0AFDC677055}"/>
              </a:ext>
            </a:extLst>
          </p:cNvPr>
          <p:cNvGrpSpPr/>
          <p:nvPr/>
        </p:nvGrpSpPr>
        <p:grpSpPr>
          <a:xfrm>
            <a:off x="17345013" y="9355335"/>
            <a:ext cx="3858368" cy="1485613"/>
            <a:chOff x="4443430" y="4440396"/>
            <a:chExt cx="2488311" cy="1224895"/>
          </a:xfrm>
        </p:grpSpPr>
        <p:sp>
          <p:nvSpPr>
            <p:cNvPr id="23" name="Textbox 200">
              <a:extLst>
                <a:ext uri="{FF2B5EF4-FFF2-40B4-BE49-F238E27FC236}">
                  <a16:creationId xmlns:a16="http://schemas.microsoft.com/office/drawing/2014/main" id="{12073CA9-EDAA-936F-5373-50EBB79BACB4}"/>
                </a:ext>
              </a:extLst>
            </p:cNvPr>
            <p:cNvSpPr txBox="1"/>
            <p:nvPr/>
          </p:nvSpPr>
          <p:spPr>
            <a:xfrm flipH="1">
              <a:off x="4443431" y="4440396"/>
              <a:ext cx="2488310" cy="4313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800" b="1" dirty="0">
                  <a:solidFill>
                    <a:schemeClr val="accent3"/>
                  </a:solidFill>
                  <a:latin typeface="+mj-lt"/>
                </a:rPr>
                <a:t>MAIN TITLE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4" name="Textbox 200">
              <a:extLst>
                <a:ext uri="{FF2B5EF4-FFF2-40B4-BE49-F238E27FC236}">
                  <a16:creationId xmlns:a16="http://schemas.microsoft.com/office/drawing/2014/main" id="{E2030BF3-0BDA-8C7A-362A-83C81D28A8FB}"/>
                </a:ext>
              </a:extLst>
            </p:cNvPr>
            <p:cNvSpPr txBox="1"/>
            <p:nvPr/>
          </p:nvSpPr>
          <p:spPr>
            <a:xfrm flipH="1">
              <a:off x="4443431" y="4813972"/>
              <a:ext cx="2488310" cy="3298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00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60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" name="Textbox 200">
              <a:extLst>
                <a:ext uri="{FF2B5EF4-FFF2-40B4-BE49-F238E27FC236}">
                  <a16:creationId xmlns:a16="http://schemas.microsoft.com/office/drawing/2014/main" id="{4C31CE59-E780-3435-7BBA-FA1434599530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48215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r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>
                      <a:lumMod val="60000"/>
                      <a:lumOff val="4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>
                    <a:lumMod val="60000"/>
                    <a:lumOff val="4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" name="!!SubTitle">
            <a:extLst>
              <a:ext uri="{FF2B5EF4-FFF2-40B4-BE49-F238E27FC236}">
                <a16:creationId xmlns:a16="http://schemas.microsoft.com/office/drawing/2014/main" id="{9C53661E-DDCE-DE6A-3D4E-B989236004DC}"/>
              </a:ext>
            </a:extLst>
          </p:cNvPr>
          <p:cNvSpPr txBox="1"/>
          <p:nvPr/>
        </p:nvSpPr>
        <p:spPr>
          <a:xfrm>
            <a:off x="9617417" y="22260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7" name="!!MainTitle1">
            <a:extLst>
              <a:ext uri="{FF2B5EF4-FFF2-40B4-BE49-F238E27FC236}">
                <a16:creationId xmlns:a16="http://schemas.microsoft.com/office/drawing/2014/main" id="{1D77D712-58A2-A011-1C79-72DAE18319A7}"/>
              </a:ext>
            </a:extLst>
          </p:cNvPr>
          <p:cNvSpPr txBox="1"/>
          <p:nvPr/>
        </p:nvSpPr>
        <p:spPr>
          <a:xfrm>
            <a:off x="7785987" y="1037172"/>
            <a:ext cx="8812028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Circle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771CBCA-B1D8-3364-0E5B-AB2301F517E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13754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171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C01D872E-25E2-8FD7-6687-84EC993EAFB7}"/>
              </a:ext>
            </a:extLst>
          </p:cNvPr>
          <p:cNvSpPr/>
          <p:nvPr/>
        </p:nvSpPr>
        <p:spPr>
          <a:xfrm>
            <a:off x="9470548" y="5254728"/>
            <a:ext cx="1078930" cy="1116134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6600"/>
          </a:p>
        </p:txBody>
      </p:sp>
      <p:sp>
        <p:nvSpPr>
          <p:cNvPr id="30" name="Freeform 103">
            <a:extLst>
              <a:ext uri="{FF2B5EF4-FFF2-40B4-BE49-F238E27FC236}">
                <a16:creationId xmlns:a16="http://schemas.microsoft.com/office/drawing/2014/main" id="{F540A2D8-F0C9-A810-52AA-A52699DA0E9F}"/>
              </a:ext>
            </a:extLst>
          </p:cNvPr>
          <p:cNvSpPr>
            <a:spLocks noEditPoints="1"/>
          </p:cNvSpPr>
          <p:nvPr/>
        </p:nvSpPr>
        <p:spPr bwMode="auto">
          <a:xfrm>
            <a:off x="9465672" y="9815343"/>
            <a:ext cx="1088682" cy="832522"/>
          </a:xfrm>
          <a:custGeom>
            <a:avLst/>
            <a:gdLst>
              <a:gd name="T0" fmla="*/ 502 w 993"/>
              <a:gd name="T1" fmla="*/ 174 h 760"/>
              <a:gd name="T2" fmla="*/ 328 w 993"/>
              <a:gd name="T3" fmla="*/ 348 h 760"/>
              <a:gd name="T4" fmla="*/ 154 w 993"/>
              <a:gd name="T5" fmla="*/ 174 h 760"/>
              <a:gd name="T6" fmla="*/ 328 w 993"/>
              <a:gd name="T7" fmla="*/ 0 h 760"/>
              <a:gd name="T8" fmla="*/ 502 w 993"/>
              <a:gd name="T9" fmla="*/ 174 h 760"/>
              <a:gd name="T10" fmla="*/ 655 w 993"/>
              <a:gd name="T11" fmla="*/ 760 h 760"/>
              <a:gd name="T12" fmla="*/ 328 w 993"/>
              <a:gd name="T13" fmla="*/ 469 h 760"/>
              <a:gd name="T14" fmla="*/ 0 w 993"/>
              <a:gd name="T15" fmla="*/ 760 h 760"/>
              <a:gd name="T16" fmla="*/ 655 w 993"/>
              <a:gd name="T17" fmla="*/ 760 h 760"/>
              <a:gd name="T18" fmla="*/ 761 w 993"/>
              <a:gd name="T19" fmla="*/ 68 h 760"/>
              <a:gd name="T20" fmla="*/ 637 w 993"/>
              <a:gd name="T21" fmla="*/ 192 h 760"/>
              <a:gd name="T22" fmla="*/ 761 w 993"/>
              <a:gd name="T23" fmla="*/ 315 h 760"/>
              <a:gd name="T24" fmla="*/ 884 w 993"/>
              <a:gd name="T25" fmla="*/ 192 h 760"/>
              <a:gd name="T26" fmla="*/ 761 w 993"/>
              <a:gd name="T27" fmla="*/ 68 h 760"/>
              <a:gd name="T28" fmla="*/ 746 w 993"/>
              <a:gd name="T29" fmla="*/ 631 h 760"/>
              <a:gd name="T30" fmla="*/ 993 w 993"/>
              <a:gd name="T31" fmla="*/ 631 h 760"/>
              <a:gd name="T32" fmla="*/ 761 w 993"/>
              <a:gd name="T33" fmla="*/ 424 h 760"/>
              <a:gd name="T34" fmla="*/ 637 w 993"/>
              <a:gd name="T35" fmla="*/ 456 h 7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93" h="760">
                <a:moveTo>
                  <a:pt x="502" y="174"/>
                </a:moveTo>
                <a:cubicBezTo>
                  <a:pt x="502" y="270"/>
                  <a:pt x="424" y="348"/>
                  <a:pt x="328" y="348"/>
                </a:cubicBezTo>
                <a:cubicBezTo>
                  <a:pt x="232" y="348"/>
                  <a:pt x="154" y="270"/>
                  <a:pt x="154" y="174"/>
                </a:cubicBezTo>
                <a:cubicBezTo>
                  <a:pt x="154" y="78"/>
                  <a:pt x="232" y="0"/>
                  <a:pt x="328" y="0"/>
                </a:cubicBezTo>
                <a:cubicBezTo>
                  <a:pt x="424" y="0"/>
                  <a:pt x="502" y="78"/>
                  <a:pt x="502" y="174"/>
                </a:cubicBezTo>
                <a:close/>
                <a:moveTo>
                  <a:pt x="655" y="760"/>
                </a:moveTo>
                <a:cubicBezTo>
                  <a:pt x="655" y="599"/>
                  <a:pt x="509" y="469"/>
                  <a:pt x="328" y="469"/>
                </a:cubicBezTo>
                <a:cubicBezTo>
                  <a:pt x="147" y="469"/>
                  <a:pt x="0" y="599"/>
                  <a:pt x="0" y="760"/>
                </a:cubicBezTo>
                <a:lnTo>
                  <a:pt x="655" y="760"/>
                </a:lnTo>
                <a:close/>
                <a:moveTo>
                  <a:pt x="761" y="68"/>
                </a:moveTo>
                <a:cubicBezTo>
                  <a:pt x="692" y="68"/>
                  <a:pt x="637" y="123"/>
                  <a:pt x="637" y="192"/>
                </a:cubicBezTo>
                <a:cubicBezTo>
                  <a:pt x="637" y="260"/>
                  <a:pt x="692" y="315"/>
                  <a:pt x="761" y="315"/>
                </a:cubicBezTo>
                <a:cubicBezTo>
                  <a:pt x="829" y="315"/>
                  <a:pt x="884" y="260"/>
                  <a:pt x="884" y="192"/>
                </a:cubicBezTo>
                <a:cubicBezTo>
                  <a:pt x="884" y="123"/>
                  <a:pt x="829" y="68"/>
                  <a:pt x="761" y="68"/>
                </a:cubicBezTo>
                <a:close/>
                <a:moveTo>
                  <a:pt x="746" y="631"/>
                </a:moveTo>
                <a:cubicBezTo>
                  <a:pt x="993" y="631"/>
                  <a:pt x="993" y="631"/>
                  <a:pt x="993" y="631"/>
                </a:cubicBezTo>
                <a:cubicBezTo>
                  <a:pt x="993" y="517"/>
                  <a:pt x="889" y="424"/>
                  <a:pt x="761" y="424"/>
                </a:cubicBezTo>
                <a:cubicBezTo>
                  <a:pt x="715" y="424"/>
                  <a:pt x="673" y="436"/>
                  <a:pt x="637" y="456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54CED0B9-EDAC-C7E7-45D4-B2CD22A2F6E5}"/>
              </a:ext>
            </a:extLst>
          </p:cNvPr>
          <p:cNvSpPr/>
          <p:nvPr/>
        </p:nvSpPr>
        <p:spPr>
          <a:xfrm>
            <a:off x="13834522" y="5417028"/>
            <a:ext cx="1078928" cy="899108"/>
          </a:xfrm>
          <a:custGeom>
            <a:avLst/>
            <a:gdLst>
              <a:gd name="connsiteX0" fmla="*/ 421157 w 457200"/>
              <a:gd name="connsiteY0" fmla="*/ 166192 h 381000"/>
              <a:gd name="connsiteX1" fmla="*/ 421157 w 457200"/>
              <a:gd name="connsiteY1" fmla="*/ 320116 h 381000"/>
              <a:gd name="connsiteX2" fmla="*/ 374218 w 457200"/>
              <a:gd name="connsiteY2" fmla="*/ 367055 h 381000"/>
              <a:gd name="connsiteX3" fmla="*/ 92888 w 457200"/>
              <a:gd name="connsiteY3" fmla="*/ 367055 h 381000"/>
              <a:gd name="connsiteX4" fmla="*/ 45949 w 457200"/>
              <a:gd name="connsiteY4" fmla="*/ 320116 h 381000"/>
              <a:gd name="connsiteX5" fmla="*/ 45949 w 457200"/>
              <a:gd name="connsiteY5" fmla="*/ 166192 h 381000"/>
              <a:gd name="connsiteX6" fmla="*/ 402412 w 457200"/>
              <a:gd name="connsiteY6" fmla="*/ 40005 h 381000"/>
              <a:gd name="connsiteX7" fmla="*/ 367055 w 457200"/>
              <a:gd name="connsiteY7" fmla="*/ 19431 h 381000"/>
              <a:gd name="connsiteX8" fmla="*/ 100051 w 457200"/>
              <a:gd name="connsiteY8" fmla="*/ 19431 h 381000"/>
              <a:gd name="connsiteX9" fmla="*/ 64694 w 457200"/>
              <a:gd name="connsiteY9" fmla="*/ 40005 h 381000"/>
              <a:gd name="connsiteX10" fmla="*/ 19431 w 457200"/>
              <a:gd name="connsiteY10" fmla="*/ 119863 h 381000"/>
              <a:gd name="connsiteX11" fmla="*/ 447827 w 457200"/>
              <a:gd name="connsiteY11" fmla="*/ 119863 h 381000"/>
              <a:gd name="connsiteX12" fmla="*/ 402412 w 457200"/>
              <a:gd name="connsiteY12" fmla="*/ 40005 h 381000"/>
              <a:gd name="connsiteX13" fmla="*/ 233553 w 457200"/>
              <a:gd name="connsiteY13" fmla="*/ 19431 h 381000"/>
              <a:gd name="connsiteX14" fmla="*/ 233553 w 457200"/>
              <a:gd name="connsiteY14" fmla="*/ 120015 h 381000"/>
              <a:gd name="connsiteX15" fmla="*/ 315239 w 457200"/>
              <a:gd name="connsiteY15" fmla="*/ 19431 h 381000"/>
              <a:gd name="connsiteX16" fmla="*/ 340690 w 457200"/>
              <a:gd name="connsiteY16" fmla="*/ 120015 h 381000"/>
              <a:gd name="connsiteX17" fmla="*/ 151867 w 457200"/>
              <a:gd name="connsiteY17" fmla="*/ 19431 h 381000"/>
              <a:gd name="connsiteX18" fmla="*/ 126416 w 457200"/>
              <a:gd name="connsiteY18" fmla="*/ 120015 h 381000"/>
              <a:gd name="connsiteX19" fmla="*/ 19431 w 457200"/>
              <a:gd name="connsiteY19" fmla="*/ 120015 h 381000"/>
              <a:gd name="connsiteX20" fmla="*/ 72923 w 457200"/>
              <a:gd name="connsiteY20" fmla="*/ 173507 h 381000"/>
              <a:gd name="connsiteX21" fmla="*/ 126416 w 457200"/>
              <a:gd name="connsiteY21" fmla="*/ 120015 h 381000"/>
              <a:gd name="connsiteX22" fmla="*/ 126416 w 457200"/>
              <a:gd name="connsiteY22" fmla="*/ 120015 h 381000"/>
              <a:gd name="connsiteX23" fmla="*/ 179908 w 457200"/>
              <a:gd name="connsiteY23" fmla="*/ 173507 h 381000"/>
              <a:gd name="connsiteX24" fmla="*/ 233401 w 457200"/>
              <a:gd name="connsiteY24" fmla="*/ 120015 h 381000"/>
              <a:gd name="connsiteX25" fmla="*/ 233553 w 457200"/>
              <a:gd name="connsiteY25" fmla="*/ 120015 h 381000"/>
              <a:gd name="connsiteX26" fmla="*/ 287045 w 457200"/>
              <a:gd name="connsiteY26" fmla="*/ 173507 h 381000"/>
              <a:gd name="connsiteX27" fmla="*/ 340538 w 457200"/>
              <a:gd name="connsiteY27" fmla="*/ 120015 h 381000"/>
              <a:gd name="connsiteX28" fmla="*/ 340690 w 457200"/>
              <a:gd name="connsiteY28" fmla="*/ 120015 h 381000"/>
              <a:gd name="connsiteX29" fmla="*/ 394183 w 457200"/>
              <a:gd name="connsiteY29" fmla="*/ 173507 h 381000"/>
              <a:gd name="connsiteX30" fmla="*/ 447675 w 457200"/>
              <a:gd name="connsiteY30" fmla="*/ 120015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457200" h="381000">
                <a:moveTo>
                  <a:pt x="421157" y="166192"/>
                </a:moveTo>
                <a:lnTo>
                  <a:pt x="421157" y="320116"/>
                </a:lnTo>
                <a:cubicBezTo>
                  <a:pt x="421157" y="346024"/>
                  <a:pt x="400126" y="367055"/>
                  <a:pt x="374218" y="367055"/>
                </a:cubicBezTo>
                <a:lnTo>
                  <a:pt x="92888" y="367055"/>
                </a:lnTo>
                <a:cubicBezTo>
                  <a:pt x="66980" y="367055"/>
                  <a:pt x="45949" y="346024"/>
                  <a:pt x="45949" y="320116"/>
                </a:cubicBezTo>
                <a:lnTo>
                  <a:pt x="45949" y="166192"/>
                </a:lnTo>
                <a:moveTo>
                  <a:pt x="402412" y="40005"/>
                </a:moveTo>
                <a:cubicBezTo>
                  <a:pt x="395249" y="27203"/>
                  <a:pt x="381686" y="19431"/>
                  <a:pt x="367055" y="19431"/>
                </a:cubicBezTo>
                <a:lnTo>
                  <a:pt x="100051" y="19431"/>
                </a:lnTo>
                <a:cubicBezTo>
                  <a:pt x="85420" y="19431"/>
                  <a:pt x="71857" y="27356"/>
                  <a:pt x="64694" y="40005"/>
                </a:cubicBezTo>
                <a:lnTo>
                  <a:pt x="19431" y="119863"/>
                </a:lnTo>
                <a:lnTo>
                  <a:pt x="447827" y="119863"/>
                </a:lnTo>
                <a:lnTo>
                  <a:pt x="402412" y="40005"/>
                </a:lnTo>
                <a:close/>
                <a:moveTo>
                  <a:pt x="233553" y="19431"/>
                </a:moveTo>
                <a:lnTo>
                  <a:pt x="233553" y="120015"/>
                </a:lnTo>
                <a:moveTo>
                  <a:pt x="315239" y="19431"/>
                </a:moveTo>
                <a:lnTo>
                  <a:pt x="340690" y="120015"/>
                </a:lnTo>
                <a:moveTo>
                  <a:pt x="151867" y="19431"/>
                </a:moveTo>
                <a:lnTo>
                  <a:pt x="126416" y="120015"/>
                </a:lnTo>
                <a:moveTo>
                  <a:pt x="19431" y="120015"/>
                </a:moveTo>
                <a:cubicBezTo>
                  <a:pt x="19431" y="149581"/>
                  <a:pt x="43358" y="173507"/>
                  <a:pt x="72923" y="173507"/>
                </a:cubicBezTo>
                <a:cubicBezTo>
                  <a:pt x="102489" y="173507"/>
                  <a:pt x="126416" y="149581"/>
                  <a:pt x="126416" y="120015"/>
                </a:cubicBezTo>
                <a:moveTo>
                  <a:pt x="126416" y="120015"/>
                </a:moveTo>
                <a:cubicBezTo>
                  <a:pt x="126416" y="149581"/>
                  <a:pt x="150343" y="173507"/>
                  <a:pt x="179908" y="173507"/>
                </a:cubicBezTo>
                <a:cubicBezTo>
                  <a:pt x="209474" y="173507"/>
                  <a:pt x="233401" y="149581"/>
                  <a:pt x="233401" y="120015"/>
                </a:cubicBezTo>
                <a:moveTo>
                  <a:pt x="233553" y="120015"/>
                </a:moveTo>
                <a:cubicBezTo>
                  <a:pt x="233553" y="149581"/>
                  <a:pt x="257480" y="173507"/>
                  <a:pt x="287045" y="173507"/>
                </a:cubicBezTo>
                <a:cubicBezTo>
                  <a:pt x="316611" y="173507"/>
                  <a:pt x="340538" y="149581"/>
                  <a:pt x="340538" y="120015"/>
                </a:cubicBezTo>
                <a:moveTo>
                  <a:pt x="340690" y="120015"/>
                </a:moveTo>
                <a:cubicBezTo>
                  <a:pt x="340690" y="149581"/>
                  <a:pt x="364617" y="173507"/>
                  <a:pt x="394183" y="173507"/>
                </a:cubicBezTo>
                <a:cubicBezTo>
                  <a:pt x="423748" y="173507"/>
                  <a:pt x="447675" y="149581"/>
                  <a:pt x="447675" y="120015"/>
                </a:cubicBezTo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104113B3-977A-0E04-76A9-6129584171BB}"/>
              </a:ext>
            </a:extLst>
          </p:cNvPr>
          <p:cNvSpPr/>
          <p:nvPr/>
        </p:nvSpPr>
        <p:spPr>
          <a:xfrm>
            <a:off x="13834522" y="9692140"/>
            <a:ext cx="1078928" cy="1078928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9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7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3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6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2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utoRev="1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5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utoRev="1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500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utoRev="1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500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utoRev="1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500" fill="hold"/>
                                            <p:tgtEl>
                                              <p:spTgt spid="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2" presetClass="entr" presetSubtype="8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de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75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7" dur="75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" grpId="1" animBg="1"/>
          <p:bldP spid="3" grpId="0" animBg="1"/>
          <p:bldP spid="3" grpId="1" animBg="1"/>
          <p:bldP spid="4" grpId="0" animBg="1"/>
          <p:bldP spid="4" grpId="1" animBg="1"/>
          <p:bldP spid="5" grpId="0" animBg="1"/>
          <p:bldP spid="5" grpId="1" animBg="1"/>
          <p:bldP spid="6" grpId="0" animBg="1"/>
          <p:bldP spid="7" grpId="0" animBg="1"/>
          <p:bldP spid="8" grpId="0" animBg="1"/>
          <p:bldP spid="9" grpId="0" animBg="1"/>
          <p:bldP spid="26" grpId="0"/>
          <p:bldP spid="27" grpId="0"/>
          <p:bldP spid="29" grpId="0" animBg="1"/>
          <p:bldP spid="30" grpId="0" animBg="1"/>
          <p:bldP spid="31" grpId="0" animBg="1"/>
          <p:bldP spid="32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D_80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25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322039"/>
      </a:accent1>
      <a:accent2>
        <a:srgbClr val="DE592E"/>
      </a:accent2>
      <a:accent3>
        <a:srgbClr val="855853"/>
      </a:accent3>
      <a:accent4>
        <a:srgbClr val="21C394"/>
      </a:accent4>
      <a:accent5>
        <a:srgbClr val="4F8B82"/>
      </a:accent5>
      <a:accent6>
        <a:srgbClr val="0A394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L_07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F606F"/>
      </a:accent1>
      <a:accent2>
        <a:srgbClr val="2C8092"/>
      </a:accent2>
      <a:accent3>
        <a:srgbClr val="00D6D1"/>
      </a:accent3>
      <a:accent4>
        <a:srgbClr val="5B363C"/>
      </a:accent4>
      <a:accent5>
        <a:srgbClr val="9F6360"/>
      </a:accent5>
      <a:accent6>
        <a:srgbClr val="FC9524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L_100">
      <a:dk1>
        <a:srgbClr val="000000"/>
      </a:dk1>
      <a:lt1>
        <a:srgbClr val="FFFFFF"/>
      </a:lt1>
      <a:dk2>
        <a:srgbClr val="434343"/>
      </a:dk2>
      <a:lt2>
        <a:srgbClr val="EEEEEE"/>
      </a:lt2>
      <a:accent1>
        <a:srgbClr val="004E8B"/>
      </a:accent1>
      <a:accent2>
        <a:srgbClr val="F7C243"/>
      </a:accent2>
      <a:accent3>
        <a:srgbClr val="6DD6D5"/>
      </a:accent3>
      <a:accent4>
        <a:srgbClr val="F73A5F"/>
      </a:accent4>
      <a:accent5>
        <a:srgbClr val="F1C232"/>
      </a:accent5>
      <a:accent6>
        <a:srgbClr val="003661"/>
      </a:accent6>
      <a:hlink>
        <a:srgbClr val="000000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_L_117">
      <a:dk1>
        <a:srgbClr val="000000"/>
      </a:dk1>
      <a:lt1>
        <a:srgbClr val="E3DFC9"/>
      </a:lt1>
      <a:dk2>
        <a:srgbClr val="4A3C35"/>
      </a:dk2>
      <a:lt2>
        <a:srgbClr val="F8F6EB"/>
      </a:lt2>
      <a:accent1>
        <a:srgbClr val="F2685E"/>
      </a:accent1>
      <a:accent2>
        <a:srgbClr val="FCC603"/>
      </a:accent2>
      <a:accent3>
        <a:srgbClr val="AFC30C"/>
      </a:accent3>
      <a:accent4>
        <a:srgbClr val="5D8E42"/>
      </a:accent4>
      <a:accent5>
        <a:srgbClr val="8C8569"/>
      </a:accent5>
      <a:accent6>
        <a:srgbClr val="B5AC8B"/>
      </a:accent6>
      <a:hlink>
        <a:srgbClr val="FCC603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14765</TotalTime>
  <Words>690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171</dc:title>
  <dc:creator>Slide Ocean</dc:creator>
  <cp:lastModifiedBy>SO</cp:lastModifiedBy>
  <cp:revision>3727</cp:revision>
  <dcterms:created xsi:type="dcterms:W3CDTF">2024-04-24T08:43:56Z</dcterms:created>
  <dcterms:modified xsi:type="dcterms:W3CDTF">2026-01-12T01:47:08Z</dcterms:modified>
</cp:coreProperties>
</file>