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8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0A0E"/>
    <a:srgbClr val="B5A6CE"/>
    <a:srgbClr val="1C1C1C"/>
    <a:srgbClr val="FFFFFF"/>
    <a:srgbClr val="D5D4DD"/>
    <a:srgbClr val="ECBA9C"/>
    <a:srgbClr val="F5CDBB"/>
    <a:srgbClr val="EFC6AC"/>
    <a:srgbClr val="000000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9231B1-23CE-E52E-D912-927A196B2333}"/>
              </a:ext>
            </a:extLst>
          </p:cNvPr>
          <p:cNvSpPr/>
          <p:nvPr/>
        </p:nvSpPr>
        <p:spPr>
          <a:xfrm>
            <a:off x="3279093" y="5793587"/>
            <a:ext cx="2223247" cy="2223247"/>
          </a:xfrm>
          <a:prstGeom prst="rect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06E024D-B8D1-08AD-5544-E29ACC098CB1}"/>
              </a:ext>
            </a:extLst>
          </p:cNvPr>
          <p:cNvSpPr/>
          <p:nvPr/>
        </p:nvSpPr>
        <p:spPr>
          <a:xfrm>
            <a:off x="5508805" y="3562886"/>
            <a:ext cx="2223247" cy="22232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C37E45F5-11AF-7B6E-56E7-F237493F51A1}"/>
              </a:ext>
            </a:extLst>
          </p:cNvPr>
          <p:cNvGrpSpPr/>
          <p:nvPr/>
        </p:nvGrpSpPr>
        <p:grpSpPr>
          <a:xfrm>
            <a:off x="5508805" y="5786133"/>
            <a:ext cx="2223247" cy="2223247"/>
            <a:chOff x="5508805" y="5786133"/>
            <a:chExt cx="2223247" cy="222324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70171FC-CCAE-739C-0AA2-5A39CD2919C0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DCE84E0-15E8-D3D9-55CB-4EB7269F5A2E}"/>
                </a:ext>
              </a:extLst>
            </p:cNvPr>
            <p:cNvGrpSpPr/>
            <p:nvPr/>
          </p:nvGrpSpPr>
          <p:grpSpPr>
            <a:xfrm>
              <a:off x="5767221" y="6118707"/>
              <a:ext cx="1706414" cy="1558098"/>
              <a:chOff x="4443430" y="4456040"/>
              <a:chExt cx="2488311" cy="1558098"/>
            </a:xfrm>
          </p:grpSpPr>
          <p:sp>
            <p:nvSpPr>
              <p:cNvPr id="23" name="Textbox 200">
                <a:extLst>
                  <a:ext uri="{FF2B5EF4-FFF2-40B4-BE49-F238E27FC236}">
                    <a16:creationId xmlns:a16="http://schemas.microsoft.com/office/drawing/2014/main" id="{D3D4BDDE-CFEC-8EB4-D7C4-4B5774CCCB25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C2F05116-E588-55D7-1952-A07FDC7A7A47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" name="Textbox 200">
                <a:extLst>
                  <a:ext uri="{FF2B5EF4-FFF2-40B4-BE49-F238E27FC236}">
                    <a16:creationId xmlns:a16="http://schemas.microsoft.com/office/drawing/2014/main" id="{DA54A2F5-AEDD-0FAE-02B9-CB6C80BAFDDB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D337761D-53A9-E858-CBFE-957C325EFB0F}"/>
              </a:ext>
            </a:extLst>
          </p:cNvPr>
          <p:cNvSpPr/>
          <p:nvPr/>
        </p:nvSpPr>
        <p:spPr>
          <a:xfrm>
            <a:off x="7756805" y="5793587"/>
            <a:ext cx="2223247" cy="22232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BB6BFFB-0F0C-C814-C08D-75BF2A707983}"/>
              </a:ext>
            </a:extLst>
          </p:cNvPr>
          <p:cNvSpPr/>
          <p:nvPr/>
        </p:nvSpPr>
        <p:spPr>
          <a:xfrm>
            <a:off x="9986517" y="3562886"/>
            <a:ext cx="2223247" cy="22232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FE6F1F85-E87B-C19E-DD4A-4747FFBA6925}"/>
              </a:ext>
            </a:extLst>
          </p:cNvPr>
          <p:cNvGrpSpPr/>
          <p:nvPr/>
        </p:nvGrpSpPr>
        <p:grpSpPr>
          <a:xfrm>
            <a:off x="9986517" y="5786133"/>
            <a:ext cx="2223247" cy="2223247"/>
            <a:chOff x="9986517" y="5786133"/>
            <a:chExt cx="2223247" cy="222324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63FDE40-0943-F115-4D0A-25CD5F2C2D45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06B49FB-6741-3CB0-9264-5CF6058575CD}"/>
                </a:ext>
              </a:extLst>
            </p:cNvPr>
            <p:cNvGrpSpPr/>
            <p:nvPr/>
          </p:nvGrpSpPr>
          <p:grpSpPr>
            <a:xfrm>
              <a:off x="10244933" y="6118707"/>
              <a:ext cx="1706414" cy="1558098"/>
              <a:chOff x="4443430" y="4456040"/>
              <a:chExt cx="2488311" cy="1558098"/>
            </a:xfrm>
          </p:grpSpPr>
          <p:sp>
            <p:nvSpPr>
              <p:cNvPr id="43" name="Textbox 200">
                <a:extLst>
                  <a:ext uri="{FF2B5EF4-FFF2-40B4-BE49-F238E27FC236}">
                    <a16:creationId xmlns:a16="http://schemas.microsoft.com/office/drawing/2014/main" id="{FD7334A2-24DF-9443-12A2-452D8CD25A24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" name="Textbox 200">
                <a:extLst>
                  <a:ext uri="{FF2B5EF4-FFF2-40B4-BE49-F238E27FC236}">
                    <a16:creationId xmlns:a16="http://schemas.microsoft.com/office/drawing/2014/main" id="{B983F1FA-EE49-E3D2-EBEE-F4A6A12AAE74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" name="Textbox 200">
                <a:extLst>
                  <a:ext uri="{FF2B5EF4-FFF2-40B4-BE49-F238E27FC236}">
                    <a16:creationId xmlns:a16="http://schemas.microsoft.com/office/drawing/2014/main" id="{B24AC571-1B64-EAB4-48D6-E37317517BF7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2AE2B54-E01C-454A-FF3C-57F26F155153}"/>
              </a:ext>
            </a:extLst>
          </p:cNvPr>
          <p:cNvGrpSpPr/>
          <p:nvPr/>
        </p:nvGrpSpPr>
        <p:grpSpPr>
          <a:xfrm>
            <a:off x="9035232" y="5786132"/>
            <a:ext cx="3179296" cy="3126881"/>
            <a:chOff x="9481417" y="5786132"/>
            <a:chExt cx="3179296" cy="3126881"/>
          </a:xfrm>
        </p:grpSpPr>
        <p:sp>
          <p:nvSpPr>
            <p:cNvPr id="41" name="Parallelogram 40">
              <a:extLst>
                <a:ext uri="{FF2B5EF4-FFF2-40B4-BE49-F238E27FC236}">
                  <a16:creationId xmlns:a16="http://schemas.microsoft.com/office/drawing/2014/main" id="{1F72E478-503F-A650-BC0D-999DB1AA8DDA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Parallelogram 41">
              <a:extLst>
                <a:ext uri="{FF2B5EF4-FFF2-40B4-BE49-F238E27FC236}">
                  <a16:creationId xmlns:a16="http://schemas.microsoft.com/office/drawing/2014/main" id="{AFDF2EAC-C536-E9D2-4651-341D3B2D046A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3DB1E8EF-2564-A158-1B30-D039ABBA915E}"/>
              </a:ext>
            </a:extLst>
          </p:cNvPr>
          <p:cNvSpPr/>
          <p:nvPr/>
        </p:nvSpPr>
        <p:spPr>
          <a:xfrm>
            <a:off x="12234517" y="5793587"/>
            <a:ext cx="2223247" cy="22232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5FABF58-A0F3-2D28-64D8-511BF823FC30}"/>
              </a:ext>
            </a:extLst>
          </p:cNvPr>
          <p:cNvSpPr/>
          <p:nvPr/>
        </p:nvSpPr>
        <p:spPr>
          <a:xfrm>
            <a:off x="14464229" y="3562886"/>
            <a:ext cx="2223247" cy="22232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4841D58-F0F0-BD05-53F6-62629C94CBB1}"/>
              </a:ext>
            </a:extLst>
          </p:cNvPr>
          <p:cNvGrpSpPr/>
          <p:nvPr/>
        </p:nvGrpSpPr>
        <p:grpSpPr>
          <a:xfrm>
            <a:off x="14464229" y="5786133"/>
            <a:ext cx="2223247" cy="2223247"/>
            <a:chOff x="14464229" y="5786133"/>
            <a:chExt cx="2223247" cy="2223247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365857-6757-E19F-F29A-06A62EA88AFF}"/>
                </a:ext>
              </a:extLst>
            </p:cNvPr>
            <p:cNvSpPr/>
            <p:nvPr/>
          </p:nvSpPr>
          <p:spPr>
            <a:xfrm>
              <a:off x="14464229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159A023-A5A9-F3B5-A64C-A71E869A29AF}"/>
                </a:ext>
              </a:extLst>
            </p:cNvPr>
            <p:cNvGrpSpPr/>
            <p:nvPr/>
          </p:nvGrpSpPr>
          <p:grpSpPr>
            <a:xfrm>
              <a:off x="14722645" y="6118707"/>
              <a:ext cx="1706414" cy="1558098"/>
              <a:chOff x="4443430" y="4456040"/>
              <a:chExt cx="2488311" cy="1558098"/>
            </a:xfrm>
          </p:grpSpPr>
          <p:sp>
            <p:nvSpPr>
              <p:cNvPr id="63" name="Textbox 200">
                <a:extLst>
                  <a:ext uri="{FF2B5EF4-FFF2-40B4-BE49-F238E27FC236}">
                    <a16:creationId xmlns:a16="http://schemas.microsoft.com/office/drawing/2014/main" id="{88612ACE-3736-7991-F479-90B9DC74F0E2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B9028343-70F3-B539-13B0-E282CB1EFBE3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5" name="Textbox 200">
                <a:extLst>
                  <a:ext uri="{FF2B5EF4-FFF2-40B4-BE49-F238E27FC236}">
                    <a16:creationId xmlns:a16="http://schemas.microsoft.com/office/drawing/2014/main" id="{723C8BAE-78BA-AAA7-EC0D-98EF3D6AAB2A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AF11A8B0-51D6-A2BA-DD39-29B51DE36100}"/>
              </a:ext>
            </a:extLst>
          </p:cNvPr>
          <p:cNvGrpSpPr/>
          <p:nvPr/>
        </p:nvGrpSpPr>
        <p:grpSpPr>
          <a:xfrm>
            <a:off x="13512944" y="5786132"/>
            <a:ext cx="3179296" cy="3126881"/>
            <a:chOff x="13935507" y="5786132"/>
            <a:chExt cx="3179296" cy="3126881"/>
          </a:xfrm>
        </p:grpSpPr>
        <p:sp>
          <p:nvSpPr>
            <p:cNvPr id="61" name="Parallelogram 60">
              <a:extLst>
                <a:ext uri="{FF2B5EF4-FFF2-40B4-BE49-F238E27FC236}">
                  <a16:creationId xmlns:a16="http://schemas.microsoft.com/office/drawing/2014/main" id="{0D31AC3F-CE10-23A8-BF46-37953222A0D6}"/>
                </a:ext>
              </a:extLst>
            </p:cNvPr>
            <p:cNvSpPr/>
            <p:nvPr/>
          </p:nvSpPr>
          <p:spPr>
            <a:xfrm rot="5400000" flipH="1">
              <a:off x="1290166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Parallelogram 61">
              <a:extLst>
                <a:ext uri="{FF2B5EF4-FFF2-40B4-BE49-F238E27FC236}">
                  <a16:creationId xmlns:a16="http://schemas.microsoft.com/office/drawing/2014/main" id="{487E6AC7-8040-58F4-BB1C-704AAA1DED1E}"/>
                </a:ext>
              </a:extLst>
            </p:cNvPr>
            <p:cNvSpPr/>
            <p:nvPr/>
          </p:nvSpPr>
          <p:spPr>
            <a:xfrm>
              <a:off x="1393550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F24C93E7-7AE2-871E-3257-9C40F3BF007B}"/>
              </a:ext>
            </a:extLst>
          </p:cNvPr>
          <p:cNvSpPr/>
          <p:nvPr/>
        </p:nvSpPr>
        <p:spPr>
          <a:xfrm>
            <a:off x="16712229" y="5793587"/>
            <a:ext cx="2223247" cy="22232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9949D9D-04E1-A3AD-6B3B-85F206737D8F}"/>
              </a:ext>
            </a:extLst>
          </p:cNvPr>
          <p:cNvSpPr/>
          <p:nvPr/>
        </p:nvSpPr>
        <p:spPr>
          <a:xfrm>
            <a:off x="18941944" y="3562886"/>
            <a:ext cx="2223247" cy="2223247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1C117CF-9091-E48B-3E34-2A8D1B07D372}"/>
              </a:ext>
            </a:extLst>
          </p:cNvPr>
          <p:cNvGrpSpPr/>
          <p:nvPr/>
        </p:nvGrpSpPr>
        <p:grpSpPr>
          <a:xfrm>
            <a:off x="18941944" y="5786133"/>
            <a:ext cx="2223247" cy="2223247"/>
            <a:chOff x="18941944" y="5786133"/>
            <a:chExt cx="2223247" cy="2223247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6803EE9-1986-41BE-4418-94D533BDD50F}"/>
                </a:ext>
              </a:extLst>
            </p:cNvPr>
            <p:cNvSpPr/>
            <p:nvPr/>
          </p:nvSpPr>
          <p:spPr>
            <a:xfrm>
              <a:off x="18941944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8FBFEE-3941-FC92-8A79-AECF84C45E3D}"/>
                </a:ext>
              </a:extLst>
            </p:cNvPr>
            <p:cNvGrpSpPr/>
            <p:nvPr/>
          </p:nvGrpSpPr>
          <p:grpSpPr>
            <a:xfrm>
              <a:off x="19200360" y="6118707"/>
              <a:ext cx="1706414" cy="1558098"/>
              <a:chOff x="4443430" y="4456040"/>
              <a:chExt cx="2488311" cy="1558098"/>
            </a:xfrm>
          </p:grpSpPr>
          <p:sp>
            <p:nvSpPr>
              <p:cNvPr id="83" name="Textbox 200">
                <a:extLst>
                  <a:ext uri="{FF2B5EF4-FFF2-40B4-BE49-F238E27FC236}">
                    <a16:creationId xmlns:a16="http://schemas.microsoft.com/office/drawing/2014/main" id="{A53ECFE2-C75F-9219-C05E-A1B4E1360574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6A47035D-F641-20B3-17AB-A089EA26BFAE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5" name="Textbox 200">
                <a:extLst>
                  <a:ext uri="{FF2B5EF4-FFF2-40B4-BE49-F238E27FC236}">
                    <a16:creationId xmlns:a16="http://schemas.microsoft.com/office/drawing/2014/main" id="{D378A984-87FE-6A7C-218F-E242F007186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3994793-4B97-EF06-5562-70B91982F1F7}"/>
              </a:ext>
            </a:extLst>
          </p:cNvPr>
          <p:cNvGrpSpPr/>
          <p:nvPr/>
        </p:nvGrpSpPr>
        <p:grpSpPr>
          <a:xfrm>
            <a:off x="17990659" y="5786132"/>
            <a:ext cx="3179296" cy="3126881"/>
            <a:chOff x="18398046" y="5786132"/>
            <a:chExt cx="3179296" cy="3126881"/>
          </a:xfrm>
        </p:grpSpPr>
        <p:sp>
          <p:nvSpPr>
            <p:cNvPr id="81" name="Parallelogram 80">
              <a:extLst>
                <a:ext uri="{FF2B5EF4-FFF2-40B4-BE49-F238E27FC236}">
                  <a16:creationId xmlns:a16="http://schemas.microsoft.com/office/drawing/2014/main" id="{3C7F8B4D-8983-4E12-BB84-6132AB97EE97}"/>
                </a:ext>
              </a:extLst>
            </p:cNvPr>
            <p:cNvSpPr/>
            <p:nvPr/>
          </p:nvSpPr>
          <p:spPr>
            <a:xfrm rot="5400000" flipH="1">
              <a:off x="17364208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Parallelogram 81">
              <a:extLst>
                <a:ext uri="{FF2B5EF4-FFF2-40B4-BE49-F238E27FC236}">
                  <a16:creationId xmlns:a16="http://schemas.microsoft.com/office/drawing/2014/main" id="{2ADAEC7F-49F0-A925-8218-25F99606113C}"/>
                </a:ext>
              </a:extLst>
            </p:cNvPr>
            <p:cNvSpPr/>
            <p:nvPr/>
          </p:nvSpPr>
          <p:spPr>
            <a:xfrm>
              <a:off x="18398046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8E2B8531-F764-3501-3506-0F1D45C9DAD4}"/>
              </a:ext>
            </a:extLst>
          </p:cNvPr>
          <p:cNvGrpSpPr/>
          <p:nvPr/>
        </p:nvGrpSpPr>
        <p:grpSpPr>
          <a:xfrm>
            <a:off x="4557520" y="5786132"/>
            <a:ext cx="3179296" cy="3126881"/>
            <a:chOff x="5000639" y="5786132"/>
            <a:chExt cx="3179296" cy="3126881"/>
          </a:xfrm>
        </p:grpSpPr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0F57FF8F-C36F-BE07-C573-2DD44D2B3AB4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E00D5334-7080-8039-854E-19430D84886F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F149208-973B-4468-97DB-F9493CADB072}"/>
              </a:ext>
            </a:extLst>
          </p:cNvPr>
          <p:cNvGrpSpPr/>
          <p:nvPr/>
        </p:nvGrpSpPr>
        <p:grpSpPr>
          <a:xfrm>
            <a:off x="7756805" y="8016834"/>
            <a:ext cx="2223247" cy="2223247"/>
            <a:chOff x="7756805" y="8016834"/>
            <a:chExt cx="2223247" cy="222324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C240587-CBD8-9E16-2591-B056753E2FDD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97F2819-833A-9E49-30CD-E29653B18FA6}"/>
                </a:ext>
              </a:extLst>
            </p:cNvPr>
            <p:cNvGrpSpPr/>
            <p:nvPr/>
          </p:nvGrpSpPr>
          <p:grpSpPr>
            <a:xfrm>
              <a:off x="8015221" y="8349408"/>
              <a:ext cx="1706414" cy="1558098"/>
              <a:chOff x="4443430" y="4456040"/>
              <a:chExt cx="2488311" cy="1558098"/>
            </a:xfrm>
          </p:grpSpPr>
          <p:sp>
            <p:nvSpPr>
              <p:cNvPr id="33" name="Textbox 200">
                <a:extLst>
                  <a:ext uri="{FF2B5EF4-FFF2-40B4-BE49-F238E27FC236}">
                    <a16:creationId xmlns:a16="http://schemas.microsoft.com/office/drawing/2014/main" id="{6803F1C2-1180-2F8C-B2E1-3A390D2B82F8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" name="Textbox 200">
                <a:extLst>
                  <a:ext uri="{FF2B5EF4-FFF2-40B4-BE49-F238E27FC236}">
                    <a16:creationId xmlns:a16="http://schemas.microsoft.com/office/drawing/2014/main" id="{9E8B819F-7082-3326-1E01-380D77ED0955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5" name="Textbox 200">
                <a:extLst>
                  <a:ext uri="{FF2B5EF4-FFF2-40B4-BE49-F238E27FC236}">
                    <a16:creationId xmlns:a16="http://schemas.microsoft.com/office/drawing/2014/main" id="{843E2E77-27E5-FD16-A88A-27D1ECFEDDA3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7893D946-3240-071C-8650-17D10D3A6EB8}"/>
              </a:ext>
            </a:extLst>
          </p:cNvPr>
          <p:cNvGrpSpPr/>
          <p:nvPr/>
        </p:nvGrpSpPr>
        <p:grpSpPr>
          <a:xfrm>
            <a:off x="6805520" y="8016833"/>
            <a:ext cx="3179296" cy="3126881"/>
            <a:chOff x="7269197" y="8016833"/>
            <a:chExt cx="3179296" cy="3126881"/>
          </a:xfrm>
        </p:grpSpPr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8C2708F9-43DC-B220-4FD3-42351EA471E5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C4E5A892-8171-14A1-08EC-95E6DBA050B2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249633A-D7F0-34C2-1E15-550E89EBAB05}"/>
              </a:ext>
            </a:extLst>
          </p:cNvPr>
          <p:cNvGrpSpPr/>
          <p:nvPr/>
        </p:nvGrpSpPr>
        <p:grpSpPr>
          <a:xfrm>
            <a:off x="12234517" y="8016834"/>
            <a:ext cx="2223247" cy="2223247"/>
            <a:chOff x="12234517" y="8016834"/>
            <a:chExt cx="2223247" cy="222324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7E07604-4E8E-5FE6-427C-B3377CF6F3E2}"/>
                </a:ext>
              </a:extLst>
            </p:cNvPr>
            <p:cNvSpPr/>
            <p:nvPr/>
          </p:nvSpPr>
          <p:spPr>
            <a:xfrm>
              <a:off x="12234517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0D65D62-A820-579A-3340-02615ED1AF76}"/>
                </a:ext>
              </a:extLst>
            </p:cNvPr>
            <p:cNvGrpSpPr/>
            <p:nvPr/>
          </p:nvGrpSpPr>
          <p:grpSpPr>
            <a:xfrm>
              <a:off x="12492933" y="8349408"/>
              <a:ext cx="1706414" cy="1558098"/>
              <a:chOff x="4443430" y="4456040"/>
              <a:chExt cx="2488311" cy="1558098"/>
            </a:xfrm>
          </p:grpSpPr>
          <p:sp>
            <p:nvSpPr>
              <p:cNvPr id="53" name="Textbox 200">
                <a:extLst>
                  <a:ext uri="{FF2B5EF4-FFF2-40B4-BE49-F238E27FC236}">
                    <a16:creationId xmlns:a16="http://schemas.microsoft.com/office/drawing/2014/main" id="{0C891A4A-E3A5-76F3-8552-CE776B01B86C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4" name="Textbox 200">
                <a:extLst>
                  <a:ext uri="{FF2B5EF4-FFF2-40B4-BE49-F238E27FC236}">
                    <a16:creationId xmlns:a16="http://schemas.microsoft.com/office/drawing/2014/main" id="{7DE23350-B7C1-0EE4-CB79-F54F7D7615D7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" name="Textbox 200">
                <a:extLst>
                  <a:ext uri="{FF2B5EF4-FFF2-40B4-BE49-F238E27FC236}">
                    <a16:creationId xmlns:a16="http://schemas.microsoft.com/office/drawing/2014/main" id="{12A5B0AC-212F-5BC3-7E86-500C7BAE9700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771E3C9-AED2-20CE-A7E2-8711AA2B98D6}"/>
              </a:ext>
            </a:extLst>
          </p:cNvPr>
          <p:cNvGrpSpPr/>
          <p:nvPr/>
        </p:nvGrpSpPr>
        <p:grpSpPr>
          <a:xfrm>
            <a:off x="11283232" y="8016833"/>
            <a:ext cx="3179296" cy="3126881"/>
            <a:chOff x="11723288" y="8016833"/>
            <a:chExt cx="3179296" cy="3126881"/>
          </a:xfrm>
        </p:grpSpPr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1BA04193-27FD-8171-E86D-C18C28502E4D}"/>
                </a:ext>
              </a:extLst>
            </p:cNvPr>
            <p:cNvSpPr/>
            <p:nvPr/>
          </p:nvSpPr>
          <p:spPr>
            <a:xfrm rot="5400000" flipH="1">
              <a:off x="10689450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F30ACC1C-220F-FAC9-7A8F-7B01FCB960FA}"/>
                </a:ext>
              </a:extLst>
            </p:cNvPr>
            <p:cNvSpPr/>
            <p:nvPr/>
          </p:nvSpPr>
          <p:spPr>
            <a:xfrm>
              <a:off x="11723288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EDA7286-965D-26DB-0B57-FB84DB05F3E3}"/>
              </a:ext>
            </a:extLst>
          </p:cNvPr>
          <p:cNvGrpSpPr/>
          <p:nvPr/>
        </p:nvGrpSpPr>
        <p:grpSpPr>
          <a:xfrm>
            <a:off x="16712229" y="8016834"/>
            <a:ext cx="2223247" cy="2223247"/>
            <a:chOff x="16712229" y="8016834"/>
            <a:chExt cx="2223247" cy="2223247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B556536-B988-3A98-375E-5EEB1DF0202D}"/>
                </a:ext>
              </a:extLst>
            </p:cNvPr>
            <p:cNvSpPr/>
            <p:nvPr/>
          </p:nvSpPr>
          <p:spPr>
            <a:xfrm>
              <a:off x="16712229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80378FA-0BED-0515-37F4-3E3DF649EF59}"/>
                </a:ext>
              </a:extLst>
            </p:cNvPr>
            <p:cNvGrpSpPr/>
            <p:nvPr/>
          </p:nvGrpSpPr>
          <p:grpSpPr>
            <a:xfrm>
              <a:off x="16970645" y="8349408"/>
              <a:ext cx="1706414" cy="1558098"/>
              <a:chOff x="4443430" y="4456040"/>
              <a:chExt cx="2488311" cy="1558098"/>
            </a:xfrm>
          </p:grpSpPr>
          <p:sp>
            <p:nvSpPr>
              <p:cNvPr id="73" name="Textbox 200">
                <a:extLst>
                  <a:ext uri="{FF2B5EF4-FFF2-40B4-BE49-F238E27FC236}">
                    <a16:creationId xmlns:a16="http://schemas.microsoft.com/office/drawing/2014/main" id="{76D7722A-0749-FB2E-3BBF-BB4FA1BDB9D1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4" name="Textbox 200">
                <a:extLst>
                  <a:ext uri="{FF2B5EF4-FFF2-40B4-BE49-F238E27FC236}">
                    <a16:creationId xmlns:a16="http://schemas.microsoft.com/office/drawing/2014/main" id="{92B459D9-A92B-F3E0-6F23-8B4888C1E7C0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5" name="Textbox 200">
                <a:extLst>
                  <a:ext uri="{FF2B5EF4-FFF2-40B4-BE49-F238E27FC236}">
                    <a16:creationId xmlns:a16="http://schemas.microsoft.com/office/drawing/2014/main" id="{A5DEBE9B-4707-3BA2-6FE6-C05811CB64D3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C169974-6C2B-9B4E-9D35-F972B84C5CB7}"/>
              </a:ext>
            </a:extLst>
          </p:cNvPr>
          <p:cNvGrpSpPr/>
          <p:nvPr/>
        </p:nvGrpSpPr>
        <p:grpSpPr>
          <a:xfrm>
            <a:off x="15760944" y="8016833"/>
            <a:ext cx="3179296" cy="3126881"/>
            <a:chOff x="16185826" y="8016833"/>
            <a:chExt cx="3179296" cy="3126881"/>
          </a:xfrm>
        </p:grpSpPr>
        <p:sp>
          <p:nvSpPr>
            <p:cNvPr id="71" name="Parallelogram 70">
              <a:extLst>
                <a:ext uri="{FF2B5EF4-FFF2-40B4-BE49-F238E27FC236}">
                  <a16:creationId xmlns:a16="http://schemas.microsoft.com/office/drawing/2014/main" id="{9522B512-4199-BE71-9231-AE9DECB79800}"/>
                </a:ext>
              </a:extLst>
            </p:cNvPr>
            <p:cNvSpPr/>
            <p:nvPr/>
          </p:nvSpPr>
          <p:spPr>
            <a:xfrm rot="5400000" flipH="1">
              <a:off x="15151988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Parallelogram 71">
              <a:extLst>
                <a:ext uri="{FF2B5EF4-FFF2-40B4-BE49-F238E27FC236}">
                  <a16:creationId xmlns:a16="http://schemas.microsoft.com/office/drawing/2014/main" id="{3AABBE69-63E9-3EDE-DF32-15EAECA2B82F}"/>
                </a:ext>
              </a:extLst>
            </p:cNvPr>
            <p:cNvSpPr/>
            <p:nvPr/>
          </p:nvSpPr>
          <p:spPr>
            <a:xfrm>
              <a:off x="16185826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30C38C5-4E6F-76D9-0C42-FCDA9E00C36A}"/>
              </a:ext>
            </a:extLst>
          </p:cNvPr>
          <p:cNvGrpSpPr/>
          <p:nvPr/>
        </p:nvGrpSpPr>
        <p:grpSpPr>
          <a:xfrm>
            <a:off x="3279093" y="8016834"/>
            <a:ext cx="2223247" cy="2223247"/>
            <a:chOff x="3279093" y="8016834"/>
            <a:chExt cx="2223247" cy="222324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D301197-F83B-5E7B-22DC-14044E3DF62C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D034224-2E93-6DC9-F2D7-C78EE9256C21}"/>
                </a:ext>
              </a:extLst>
            </p:cNvPr>
            <p:cNvGrpSpPr/>
            <p:nvPr/>
          </p:nvGrpSpPr>
          <p:grpSpPr>
            <a:xfrm>
              <a:off x="3537509" y="8349408"/>
              <a:ext cx="1706414" cy="1558098"/>
              <a:chOff x="4443430" y="4456040"/>
              <a:chExt cx="2488311" cy="1558098"/>
            </a:xfrm>
          </p:grpSpPr>
          <p:sp>
            <p:nvSpPr>
              <p:cNvPr id="7" name="Textbox 200">
                <a:extLst>
                  <a:ext uri="{FF2B5EF4-FFF2-40B4-BE49-F238E27FC236}">
                    <a16:creationId xmlns:a16="http://schemas.microsoft.com/office/drawing/2014/main" id="{9A0515F2-F303-9388-896C-37E8565C3E91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" name="Textbox 200">
                <a:extLst>
                  <a:ext uri="{FF2B5EF4-FFF2-40B4-BE49-F238E27FC236}">
                    <a16:creationId xmlns:a16="http://schemas.microsoft.com/office/drawing/2014/main" id="{15B76E6E-09E8-A546-B384-5E8E6865D916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" name="Textbox 200">
                <a:extLst>
                  <a:ext uri="{FF2B5EF4-FFF2-40B4-BE49-F238E27FC236}">
                    <a16:creationId xmlns:a16="http://schemas.microsoft.com/office/drawing/2014/main" id="{D448D70A-2B6A-8132-B661-3A69EE97BFFB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2659B55-027E-E62E-772D-366B58A4B7BF}"/>
              </a:ext>
            </a:extLst>
          </p:cNvPr>
          <p:cNvGrpSpPr/>
          <p:nvPr/>
        </p:nvGrpSpPr>
        <p:grpSpPr>
          <a:xfrm>
            <a:off x="2327808" y="8016833"/>
            <a:ext cx="3179296" cy="3126881"/>
            <a:chOff x="2806659" y="8016833"/>
            <a:chExt cx="3179296" cy="3126881"/>
          </a:xfrm>
        </p:grpSpPr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DC731FB8-7703-93DC-8EE9-7EC4D712EEBB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FFC04F2D-066E-2F3E-87B0-EC32388888E2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B9614057-27AE-FA43-E055-AC399605076A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59534D24-9789-9BFD-9373-718E4A7E3051}"/>
              </a:ext>
            </a:extLst>
          </p:cNvPr>
          <p:cNvSpPr/>
          <p:nvPr/>
        </p:nvSpPr>
        <p:spPr>
          <a:xfrm>
            <a:off x="17442951" y="6524309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9F54287B-D940-6256-F905-17DB99D565C7}"/>
              </a:ext>
            </a:extLst>
          </p:cNvPr>
          <p:cNvSpPr/>
          <p:nvPr/>
        </p:nvSpPr>
        <p:spPr>
          <a:xfrm>
            <a:off x="19687902" y="4308845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280D329D-C834-3FDA-A47D-9A998FA5FBE6}"/>
              </a:ext>
            </a:extLst>
          </p:cNvPr>
          <p:cNvSpPr/>
          <p:nvPr/>
        </p:nvSpPr>
        <p:spPr>
          <a:xfrm>
            <a:off x="6209055" y="424790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 103">
            <a:extLst>
              <a:ext uri="{FF2B5EF4-FFF2-40B4-BE49-F238E27FC236}">
                <a16:creationId xmlns:a16="http://schemas.microsoft.com/office/drawing/2014/main" id="{DA8F7EDA-F52E-3419-7FF0-5C495F377974}"/>
              </a:ext>
            </a:extLst>
          </p:cNvPr>
          <p:cNvSpPr>
            <a:spLocks noEditPoints="1"/>
          </p:cNvSpPr>
          <p:nvPr/>
        </p:nvSpPr>
        <p:spPr bwMode="auto">
          <a:xfrm>
            <a:off x="10674795" y="435077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09">
            <a:extLst>
              <a:ext uri="{FF2B5EF4-FFF2-40B4-BE49-F238E27FC236}">
                <a16:creationId xmlns:a16="http://schemas.microsoft.com/office/drawing/2014/main" id="{4B00BEE0-84AE-AB99-7C32-F88CB70ABDB3}"/>
              </a:ext>
            </a:extLst>
          </p:cNvPr>
          <p:cNvSpPr>
            <a:spLocks noEditPoints="1"/>
          </p:cNvSpPr>
          <p:nvPr/>
        </p:nvSpPr>
        <p:spPr bwMode="auto">
          <a:xfrm>
            <a:off x="12974715" y="652430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3465C647-2B69-CD91-165C-C9D524EDE1DD}"/>
              </a:ext>
            </a:extLst>
          </p:cNvPr>
          <p:cNvSpPr/>
          <p:nvPr/>
        </p:nvSpPr>
        <p:spPr>
          <a:xfrm>
            <a:off x="8448875" y="6555582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6">
            <a:extLst>
              <a:ext uri="{FF2B5EF4-FFF2-40B4-BE49-F238E27FC236}">
                <a16:creationId xmlns:a16="http://schemas.microsoft.com/office/drawing/2014/main" id="{DFA42045-A772-2408-D5D2-ACE15BDCDC7E}"/>
              </a:ext>
            </a:extLst>
          </p:cNvPr>
          <p:cNvSpPr>
            <a:spLocks noEditPoints="1"/>
          </p:cNvSpPr>
          <p:nvPr/>
        </p:nvSpPr>
        <p:spPr bwMode="auto">
          <a:xfrm>
            <a:off x="15244151" y="4245996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7481E77A-2766-CBA6-A98E-C3F02E75F703}"/>
              </a:ext>
            </a:extLst>
          </p:cNvPr>
          <p:cNvSpPr/>
          <p:nvPr/>
        </p:nvSpPr>
        <p:spPr>
          <a:xfrm>
            <a:off x="3985148" y="6485657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380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500"/>
    </mc:Choice>
    <mc:Fallback xmlns="">
      <p:transition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0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8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2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6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9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0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65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65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7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8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27" grpId="0" animBg="1"/>
          <p:bldP spid="37" grpId="0" animBg="1"/>
          <p:bldP spid="47" grpId="0" animBg="1"/>
          <p:bldP spid="57" grpId="0" animBg="1"/>
          <p:bldP spid="67" grpId="0" animBg="1"/>
          <p:bldP spid="77" grpId="0" animBg="1"/>
          <p:bldP spid="115" grpId="0" animBg="1"/>
          <p:bldP spid="116" grpId="0" animBg="1"/>
          <p:bldP spid="117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27" grpId="0" animBg="1"/>
          <p:bldP spid="37" grpId="0" animBg="1"/>
          <p:bldP spid="47" grpId="0" animBg="1"/>
          <p:bldP spid="57" grpId="0" animBg="1"/>
          <p:bldP spid="67" grpId="0" animBg="1"/>
          <p:bldP spid="77" grpId="0" animBg="1"/>
          <p:bldP spid="115" grpId="0" animBg="1"/>
          <p:bldP spid="116" grpId="0" animBg="1"/>
          <p:bldP spid="117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 207">
            <a:extLst>
              <a:ext uri="{FF2B5EF4-FFF2-40B4-BE49-F238E27FC236}">
                <a16:creationId xmlns:a16="http://schemas.microsoft.com/office/drawing/2014/main" id="{57AA43F0-9A26-8E95-3822-8C809DDCDE00}"/>
              </a:ext>
            </a:extLst>
          </p:cNvPr>
          <p:cNvSpPr/>
          <p:nvPr/>
        </p:nvSpPr>
        <p:spPr>
          <a:xfrm>
            <a:off x="3279093" y="5793587"/>
            <a:ext cx="2223247" cy="2223247"/>
          </a:xfrm>
          <a:prstGeom prst="rect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E573EB2A-D19D-536D-4820-97B106A0E0D6}"/>
              </a:ext>
            </a:extLst>
          </p:cNvPr>
          <p:cNvSpPr/>
          <p:nvPr/>
        </p:nvSpPr>
        <p:spPr>
          <a:xfrm>
            <a:off x="5508805" y="3562886"/>
            <a:ext cx="2223247" cy="22232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094FEF2C-9902-A5E3-49DE-AAF8D6D09B66}"/>
              </a:ext>
            </a:extLst>
          </p:cNvPr>
          <p:cNvGrpSpPr/>
          <p:nvPr/>
        </p:nvGrpSpPr>
        <p:grpSpPr>
          <a:xfrm>
            <a:off x="5508805" y="5786133"/>
            <a:ext cx="2223247" cy="2223247"/>
            <a:chOff x="5508805" y="5786133"/>
            <a:chExt cx="2223247" cy="2223247"/>
          </a:xfrm>
          <a:solidFill>
            <a:schemeClr val="bg2">
              <a:lumMod val="50000"/>
            </a:schemeClr>
          </a:solidFill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54E33DA8-F37C-55A7-ED1C-63008F0A0307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6754AA60-2DFB-BC64-E9CB-EFF3917D2E4B}"/>
                </a:ext>
              </a:extLst>
            </p:cNvPr>
            <p:cNvGrpSpPr/>
            <p:nvPr/>
          </p:nvGrpSpPr>
          <p:grpSpPr>
            <a:xfrm>
              <a:off x="5767221" y="6118707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213" name="Textbox 200">
                <a:extLst>
                  <a:ext uri="{FF2B5EF4-FFF2-40B4-BE49-F238E27FC236}">
                    <a16:creationId xmlns:a16="http://schemas.microsoft.com/office/drawing/2014/main" id="{65872214-0767-D841-0B08-4229B1789872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4" name="Textbox 200">
                <a:extLst>
                  <a:ext uri="{FF2B5EF4-FFF2-40B4-BE49-F238E27FC236}">
                    <a16:creationId xmlns:a16="http://schemas.microsoft.com/office/drawing/2014/main" id="{8E8406B4-EDDD-AF9C-98F7-44F01BB6CED0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5" name="Textbox 200">
                <a:extLst>
                  <a:ext uri="{FF2B5EF4-FFF2-40B4-BE49-F238E27FC236}">
                    <a16:creationId xmlns:a16="http://schemas.microsoft.com/office/drawing/2014/main" id="{71C0CA42-0555-C485-831B-BB94D41F3F0D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16" name="Rectangle 215">
            <a:extLst>
              <a:ext uri="{FF2B5EF4-FFF2-40B4-BE49-F238E27FC236}">
                <a16:creationId xmlns:a16="http://schemas.microsoft.com/office/drawing/2014/main" id="{956F271D-68C2-23F9-A0B8-4506B3B3CD08}"/>
              </a:ext>
            </a:extLst>
          </p:cNvPr>
          <p:cNvSpPr/>
          <p:nvPr/>
        </p:nvSpPr>
        <p:spPr>
          <a:xfrm>
            <a:off x="7756805" y="5793587"/>
            <a:ext cx="2223247" cy="22232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C24CD92D-8DAF-E734-75CE-496C98EFBDDB}"/>
              </a:ext>
            </a:extLst>
          </p:cNvPr>
          <p:cNvSpPr/>
          <p:nvPr/>
        </p:nvSpPr>
        <p:spPr>
          <a:xfrm>
            <a:off x="9986517" y="3562886"/>
            <a:ext cx="2223247" cy="22232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A84B65F0-50C7-E320-966B-EC88E4F39CBD}"/>
              </a:ext>
            </a:extLst>
          </p:cNvPr>
          <p:cNvGrpSpPr/>
          <p:nvPr/>
        </p:nvGrpSpPr>
        <p:grpSpPr>
          <a:xfrm>
            <a:off x="9986517" y="5786133"/>
            <a:ext cx="2223247" cy="2223247"/>
            <a:chOff x="9986517" y="5786133"/>
            <a:chExt cx="2223247" cy="2223247"/>
          </a:xfrm>
          <a:solidFill>
            <a:schemeClr val="bg2">
              <a:lumMod val="50000"/>
            </a:schemeClr>
          </a:solidFill>
        </p:grpSpPr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2E393014-ABCA-B007-AF02-E49493F0C866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E1117720-D460-FD69-EAAB-8F47D9F0EA93}"/>
                </a:ext>
              </a:extLst>
            </p:cNvPr>
            <p:cNvGrpSpPr/>
            <p:nvPr/>
          </p:nvGrpSpPr>
          <p:grpSpPr>
            <a:xfrm>
              <a:off x="10244933" y="6118707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221" name="Textbox 200">
                <a:extLst>
                  <a:ext uri="{FF2B5EF4-FFF2-40B4-BE49-F238E27FC236}">
                    <a16:creationId xmlns:a16="http://schemas.microsoft.com/office/drawing/2014/main" id="{345CD899-38D0-BE74-7401-1C0362E08442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2" name="Textbox 200">
                <a:extLst>
                  <a:ext uri="{FF2B5EF4-FFF2-40B4-BE49-F238E27FC236}">
                    <a16:creationId xmlns:a16="http://schemas.microsoft.com/office/drawing/2014/main" id="{1FEA0581-1E56-CCB4-82DD-0867C322FDFF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3" name="Textbox 200">
                <a:extLst>
                  <a:ext uri="{FF2B5EF4-FFF2-40B4-BE49-F238E27FC236}">
                    <a16:creationId xmlns:a16="http://schemas.microsoft.com/office/drawing/2014/main" id="{4E3F3382-9E0B-2076-861C-4C45117CC1A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078D4126-95C0-502E-7D85-1B45EDB9668C}"/>
              </a:ext>
            </a:extLst>
          </p:cNvPr>
          <p:cNvGrpSpPr/>
          <p:nvPr/>
        </p:nvGrpSpPr>
        <p:grpSpPr>
          <a:xfrm>
            <a:off x="9035232" y="5786132"/>
            <a:ext cx="3179296" cy="3126881"/>
            <a:chOff x="9481417" y="5786132"/>
            <a:chExt cx="3179296" cy="3126881"/>
          </a:xfrm>
        </p:grpSpPr>
        <p:sp>
          <p:nvSpPr>
            <p:cNvPr id="225" name="Parallelogram 224">
              <a:extLst>
                <a:ext uri="{FF2B5EF4-FFF2-40B4-BE49-F238E27FC236}">
                  <a16:creationId xmlns:a16="http://schemas.microsoft.com/office/drawing/2014/main" id="{FB70C37F-E8D6-402A-D048-51E3D2B611A6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Parallelogram 225">
              <a:extLst>
                <a:ext uri="{FF2B5EF4-FFF2-40B4-BE49-F238E27FC236}">
                  <a16:creationId xmlns:a16="http://schemas.microsoft.com/office/drawing/2014/main" id="{57FF234B-8149-9A1D-707B-FEEAE1FD0B73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7" name="Rectangle 226">
            <a:extLst>
              <a:ext uri="{FF2B5EF4-FFF2-40B4-BE49-F238E27FC236}">
                <a16:creationId xmlns:a16="http://schemas.microsoft.com/office/drawing/2014/main" id="{794CF3FA-ADD5-AD05-2628-D2401C1AB307}"/>
              </a:ext>
            </a:extLst>
          </p:cNvPr>
          <p:cNvSpPr/>
          <p:nvPr/>
        </p:nvSpPr>
        <p:spPr>
          <a:xfrm>
            <a:off x="12234517" y="5793587"/>
            <a:ext cx="2223247" cy="22232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4DC2A7A5-9A4F-F0F3-BD8D-CE1092D2A690}"/>
              </a:ext>
            </a:extLst>
          </p:cNvPr>
          <p:cNvSpPr/>
          <p:nvPr/>
        </p:nvSpPr>
        <p:spPr>
          <a:xfrm>
            <a:off x="14464229" y="3562886"/>
            <a:ext cx="2223247" cy="22232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8CD5F87C-499D-C3CC-149F-4A8BF0112800}"/>
              </a:ext>
            </a:extLst>
          </p:cNvPr>
          <p:cNvGrpSpPr/>
          <p:nvPr/>
        </p:nvGrpSpPr>
        <p:grpSpPr>
          <a:xfrm>
            <a:off x="14464229" y="5786133"/>
            <a:ext cx="2223247" cy="2223247"/>
            <a:chOff x="14464229" y="5786133"/>
            <a:chExt cx="2223247" cy="2223247"/>
          </a:xfrm>
          <a:solidFill>
            <a:schemeClr val="bg2">
              <a:lumMod val="50000"/>
            </a:schemeClr>
          </a:solidFill>
        </p:grpSpPr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05F5FA4C-496B-FFA9-1728-A7A39F23EAAF}"/>
                </a:ext>
              </a:extLst>
            </p:cNvPr>
            <p:cNvSpPr/>
            <p:nvPr/>
          </p:nvSpPr>
          <p:spPr>
            <a:xfrm>
              <a:off x="14464229" y="5786133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134333EB-807E-71D2-AD11-E9053210C50E}"/>
                </a:ext>
              </a:extLst>
            </p:cNvPr>
            <p:cNvGrpSpPr/>
            <p:nvPr/>
          </p:nvGrpSpPr>
          <p:grpSpPr>
            <a:xfrm>
              <a:off x="14722645" y="6118707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232" name="Textbox 200">
                <a:extLst>
                  <a:ext uri="{FF2B5EF4-FFF2-40B4-BE49-F238E27FC236}">
                    <a16:creationId xmlns:a16="http://schemas.microsoft.com/office/drawing/2014/main" id="{AD474D91-CAD9-7E42-E06E-CAD6BB2259FB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3" name="Textbox 200">
                <a:extLst>
                  <a:ext uri="{FF2B5EF4-FFF2-40B4-BE49-F238E27FC236}">
                    <a16:creationId xmlns:a16="http://schemas.microsoft.com/office/drawing/2014/main" id="{89C442A0-6904-1174-0D64-E52A8B6E967F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4" name="Textbox 200">
                <a:extLst>
                  <a:ext uri="{FF2B5EF4-FFF2-40B4-BE49-F238E27FC236}">
                    <a16:creationId xmlns:a16="http://schemas.microsoft.com/office/drawing/2014/main" id="{0F45F0AE-D7FC-EEE4-ABEE-56FACC220061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9663112E-BE19-A7A1-2CEA-FCD3B60C26B4}"/>
              </a:ext>
            </a:extLst>
          </p:cNvPr>
          <p:cNvGrpSpPr/>
          <p:nvPr/>
        </p:nvGrpSpPr>
        <p:grpSpPr>
          <a:xfrm>
            <a:off x="13512944" y="5786132"/>
            <a:ext cx="3179296" cy="3126881"/>
            <a:chOff x="13935507" y="5786132"/>
            <a:chExt cx="3179296" cy="3126881"/>
          </a:xfrm>
        </p:grpSpPr>
        <p:sp>
          <p:nvSpPr>
            <p:cNvPr id="236" name="Parallelogram 235">
              <a:extLst>
                <a:ext uri="{FF2B5EF4-FFF2-40B4-BE49-F238E27FC236}">
                  <a16:creationId xmlns:a16="http://schemas.microsoft.com/office/drawing/2014/main" id="{BC338838-821B-5996-5A5D-7AB884F16AA7}"/>
                </a:ext>
              </a:extLst>
            </p:cNvPr>
            <p:cNvSpPr/>
            <p:nvPr/>
          </p:nvSpPr>
          <p:spPr>
            <a:xfrm rot="5400000" flipH="1">
              <a:off x="1290166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Parallelogram 236">
              <a:extLst>
                <a:ext uri="{FF2B5EF4-FFF2-40B4-BE49-F238E27FC236}">
                  <a16:creationId xmlns:a16="http://schemas.microsoft.com/office/drawing/2014/main" id="{3E19EBEF-54E7-09DA-75D3-765637539246}"/>
                </a:ext>
              </a:extLst>
            </p:cNvPr>
            <p:cNvSpPr/>
            <p:nvPr/>
          </p:nvSpPr>
          <p:spPr>
            <a:xfrm>
              <a:off x="1393550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8" name="Rectangle 237">
            <a:extLst>
              <a:ext uri="{FF2B5EF4-FFF2-40B4-BE49-F238E27FC236}">
                <a16:creationId xmlns:a16="http://schemas.microsoft.com/office/drawing/2014/main" id="{5D6CE148-B9A1-93A8-776C-DA9291DA0142}"/>
              </a:ext>
            </a:extLst>
          </p:cNvPr>
          <p:cNvSpPr/>
          <p:nvPr/>
        </p:nvSpPr>
        <p:spPr>
          <a:xfrm>
            <a:off x="16712229" y="5793587"/>
            <a:ext cx="2223247" cy="22232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C9F61E00-0C5E-7E23-6502-03D2CD698EC2}"/>
              </a:ext>
            </a:extLst>
          </p:cNvPr>
          <p:cNvSpPr/>
          <p:nvPr/>
        </p:nvSpPr>
        <p:spPr>
          <a:xfrm>
            <a:off x="18941944" y="3562886"/>
            <a:ext cx="2223247" cy="2223247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F398FBB-DED5-F6E5-07BB-3C0FAA862EAE}"/>
              </a:ext>
            </a:extLst>
          </p:cNvPr>
          <p:cNvGrpSpPr/>
          <p:nvPr/>
        </p:nvGrpSpPr>
        <p:grpSpPr>
          <a:xfrm>
            <a:off x="18941944" y="5786133"/>
            <a:ext cx="2223247" cy="2223247"/>
            <a:chOff x="18941944" y="5786133"/>
            <a:chExt cx="2223247" cy="2223247"/>
          </a:xfrm>
          <a:solidFill>
            <a:schemeClr val="bg2">
              <a:lumMod val="50000"/>
            </a:schemeClr>
          </a:solidFill>
        </p:grpSpPr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F042E6DD-5CA8-B90D-01E3-98A1E42AA902}"/>
                </a:ext>
              </a:extLst>
            </p:cNvPr>
            <p:cNvSpPr/>
            <p:nvPr/>
          </p:nvSpPr>
          <p:spPr>
            <a:xfrm>
              <a:off x="18941944" y="5786133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38309AAE-F6C9-7AFB-73D7-EE102F993054}"/>
                </a:ext>
              </a:extLst>
            </p:cNvPr>
            <p:cNvGrpSpPr/>
            <p:nvPr/>
          </p:nvGrpSpPr>
          <p:grpSpPr>
            <a:xfrm>
              <a:off x="19200360" y="6118707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243" name="Textbox 200">
                <a:extLst>
                  <a:ext uri="{FF2B5EF4-FFF2-40B4-BE49-F238E27FC236}">
                    <a16:creationId xmlns:a16="http://schemas.microsoft.com/office/drawing/2014/main" id="{1BEF1992-3865-64AE-9A7D-4C48A682423D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4" name="Textbox 200">
                <a:extLst>
                  <a:ext uri="{FF2B5EF4-FFF2-40B4-BE49-F238E27FC236}">
                    <a16:creationId xmlns:a16="http://schemas.microsoft.com/office/drawing/2014/main" id="{DA5E726E-AB55-9FE8-AC88-13EC5FC471A6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5" name="Textbox 200">
                <a:extLst>
                  <a:ext uri="{FF2B5EF4-FFF2-40B4-BE49-F238E27FC236}">
                    <a16:creationId xmlns:a16="http://schemas.microsoft.com/office/drawing/2014/main" id="{2343DE0F-3B63-177B-8375-3E454DDAF48D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3E27C91C-005A-1FEF-78EF-580538B59099}"/>
              </a:ext>
            </a:extLst>
          </p:cNvPr>
          <p:cNvGrpSpPr/>
          <p:nvPr/>
        </p:nvGrpSpPr>
        <p:grpSpPr>
          <a:xfrm>
            <a:off x="17990659" y="5786132"/>
            <a:ext cx="3179296" cy="3126881"/>
            <a:chOff x="18398046" y="5786132"/>
            <a:chExt cx="3179296" cy="3126881"/>
          </a:xfrm>
        </p:grpSpPr>
        <p:sp>
          <p:nvSpPr>
            <p:cNvPr id="247" name="Parallelogram 246">
              <a:extLst>
                <a:ext uri="{FF2B5EF4-FFF2-40B4-BE49-F238E27FC236}">
                  <a16:creationId xmlns:a16="http://schemas.microsoft.com/office/drawing/2014/main" id="{551BFDF2-9344-7F10-AD00-C0DAF721A5A8}"/>
                </a:ext>
              </a:extLst>
            </p:cNvPr>
            <p:cNvSpPr/>
            <p:nvPr/>
          </p:nvSpPr>
          <p:spPr>
            <a:xfrm rot="5400000" flipH="1">
              <a:off x="17364208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Parallelogram 247">
              <a:extLst>
                <a:ext uri="{FF2B5EF4-FFF2-40B4-BE49-F238E27FC236}">
                  <a16:creationId xmlns:a16="http://schemas.microsoft.com/office/drawing/2014/main" id="{402AA8A7-1CE6-7452-548C-58F80F8948E3}"/>
                </a:ext>
              </a:extLst>
            </p:cNvPr>
            <p:cNvSpPr/>
            <p:nvPr/>
          </p:nvSpPr>
          <p:spPr>
            <a:xfrm>
              <a:off x="18398046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27690504-7478-8EDC-D4BA-6A1A8842BEC5}"/>
              </a:ext>
            </a:extLst>
          </p:cNvPr>
          <p:cNvGrpSpPr/>
          <p:nvPr/>
        </p:nvGrpSpPr>
        <p:grpSpPr>
          <a:xfrm>
            <a:off x="4557520" y="5786132"/>
            <a:ext cx="3179296" cy="3126881"/>
            <a:chOff x="5000639" y="5786132"/>
            <a:chExt cx="3179296" cy="3126881"/>
          </a:xfrm>
        </p:grpSpPr>
        <p:sp>
          <p:nvSpPr>
            <p:cNvPr id="250" name="Parallelogram 249">
              <a:extLst>
                <a:ext uri="{FF2B5EF4-FFF2-40B4-BE49-F238E27FC236}">
                  <a16:creationId xmlns:a16="http://schemas.microsoft.com/office/drawing/2014/main" id="{3E407BCD-D600-83A7-58C8-76CFCFB9AED0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Parallelogram 250">
              <a:extLst>
                <a:ext uri="{FF2B5EF4-FFF2-40B4-BE49-F238E27FC236}">
                  <a16:creationId xmlns:a16="http://schemas.microsoft.com/office/drawing/2014/main" id="{D9058352-6825-05BC-1B6E-2D65C6A9C3A6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3669C29A-1B5D-F90B-2AF8-CF4EC8AE4351}"/>
              </a:ext>
            </a:extLst>
          </p:cNvPr>
          <p:cNvGrpSpPr/>
          <p:nvPr/>
        </p:nvGrpSpPr>
        <p:grpSpPr>
          <a:xfrm>
            <a:off x="7756805" y="8016834"/>
            <a:ext cx="2223247" cy="2223247"/>
            <a:chOff x="7756805" y="8016834"/>
            <a:chExt cx="2223247" cy="2223247"/>
          </a:xfrm>
          <a:solidFill>
            <a:schemeClr val="bg2">
              <a:lumMod val="50000"/>
            </a:schemeClr>
          </a:solidFill>
        </p:grpSpPr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93545384-592D-BD75-89FE-AE09C60E29F4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40C1A7AB-9E37-2DCF-A23E-07FD618C6BEF}"/>
                </a:ext>
              </a:extLst>
            </p:cNvPr>
            <p:cNvGrpSpPr/>
            <p:nvPr/>
          </p:nvGrpSpPr>
          <p:grpSpPr>
            <a:xfrm>
              <a:off x="8015221" y="8349408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255" name="Textbox 200">
                <a:extLst>
                  <a:ext uri="{FF2B5EF4-FFF2-40B4-BE49-F238E27FC236}">
                    <a16:creationId xmlns:a16="http://schemas.microsoft.com/office/drawing/2014/main" id="{54EFF030-E23A-AC43-3AF3-2F256F19933A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6" name="Textbox 200">
                <a:extLst>
                  <a:ext uri="{FF2B5EF4-FFF2-40B4-BE49-F238E27FC236}">
                    <a16:creationId xmlns:a16="http://schemas.microsoft.com/office/drawing/2014/main" id="{9E2370C8-1D7B-D7A8-368F-19F6A478AC1C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7" name="Textbox 200">
                <a:extLst>
                  <a:ext uri="{FF2B5EF4-FFF2-40B4-BE49-F238E27FC236}">
                    <a16:creationId xmlns:a16="http://schemas.microsoft.com/office/drawing/2014/main" id="{0BE53BD5-0569-6FBE-AA94-BE526B226983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E939E69F-005C-B13A-82E7-E3DAD0740069}"/>
              </a:ext>
            </a:extLst>
          </p:cNvPr>
          <p:cNvGrpSpPr/>
          <p:nvPr/>
        </p:nvGrpSpPr>
        <p:grpSpPr>
          <a:xfrm>
            <a:off x="6805520" y="8016833"/>
            <a:ext cx="3179296" cy="3126881"/>
            <a:chOff x="7269197" y="8016833"/>
            <a:chExt cx="3179296" cy="3126881"/>
          </a:xfrm>
        </p:grpSpPr>
        <p:sp>
          <p:nvSpPr>
            <p:cNvPr id="259" name="Parallelogram 258">
              <a:extLst>
                <a:ext uri="{FF2B5EF4-FFF2-40B4-BE49-F238E27FC236}">
                  <a16:creationId xmlns:a16="http://schemas.microsoft.com/office/drawing/2014/main" id="{4DA1B7F4-9692-790F-E140-9EBFDDF86615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Parallelogram 259">
              <a:extLst>
                <a:ext uri="{FF2B5EF4-FFF2-40B4-BE49-F238E27FC236}">
                  <a16:creationId xmlns:a16="http://schemas.microsoft.com/office/drawing/2014/main" id="{99C5682C-1729-C0EF-B69F-8494871E55D2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0F84D477-DD55-FC42-3417-62BBF9DB0FD2}"/>
              </a:ext>
            </a:extLst>
          </p:cNvPr>
          <p:cNvGrpSpPr/>
          <p:nvPr/>
        </p:nvGrpSpPr>
        <p:grpSpPr>
          <a:xfrm>
            <a:off x="12234517" y="8016834"/>
            <a:ext cx="2223247" cy="2223247"/>
            <a:chOff x="12234517" y="8016834"/>
            <a:chExt cx="2223247" cy="2223247"/>
          </a:xfrm>
          <a:solidFill>
            <a:schemeClr val="bg2">
              <a:lumMod val="50000"/>
            </a:schemeClr>
          </a:solidFill>
        </p:grpSpPr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4E15BBF0-A368-C7FD-D81F-482675F9CC4E}"/>
                </a:ext>
              </a:extLst>
            </p:cNvPr>
            <p:cNvSpPr/>
            <p:nvPr/>
          </p:nvSpPr>
          <p:spPr>
            <a:xfrm>
              <a:off x="12234517" y="8016834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97F265E8-DDA3-1EC6-6DBA-115F1E4015AD}"/>
                </a:ext>
              </a:extLst>
            </p:cNvPr>
            <p:cNvGrpSpPr/>
            <p:nvPr/>
          </p:nvGrpSpPr>
          <p:grpSpPr>
            <a:xfrm>
              <a:off x="12492933" y="8349408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264" name="Textbox 200">
                <a:extLst>
                  <a:ext uri="{FF2B5EF4-FFF2-40B4-BE49-F238E27FC236}">
                    <a16:creationId xmlns:a16="http://schemas.microsoft.com/office/drawing/2014/main" id="{8881671B-3A4C-345C-3629-36706530DF3D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5" name="Textbox 200">
                <a:extLst>
                  <a:ext uri="{FF2B5EF4-FFF2-40B4-BE49-F238E27FC236}">
                    <a16:creationId xmlns:a16="http://schemas.microsoft.com/office/drawing/2014/main" id="{E0AA3FAD-E77B-DB69-FA23-AF89981F3B80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6" name="Textbox 200">
                <a:extLst>
                  <a:ext uri="{FF2B5EF4-FFF2-40B4-BE49-F238E27FC236}">
                    <a16:creationId xmlns:a16="http://schemas.microsoft.com/office/drawing/2014/main" id="{39E64153-190E-83BF-8E82-DAE5C0F242A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1372EAB2-0D0A-A36A-A01B-34A70EFB33FA}"/>
              </a:ext>
            </a:extLst>
          </p:cNvPr>
          <p:cNvGrpSpPr/>
          <p:nvPr/>
        </p:nvGrpSpPr>
        <p:grpSpPr>
          <a:xfrm>
            <a:off x="11283232" y="8016833"/>
            <a:ext cx="3179296" cy="3126881"/>
            <a:chOff x="11723288" y="8016833"/>
            <a:chExt cx="3179296" cy="3126881"/>
          </a:xfrm>
        </p:grpSpPr>
        <p:sp>
          <p:nvSpPr>
            <p:cNvPr id="268" name="Parallelogram 267">
              <a:extLst>
                <a:ext uri="{FF2B5EF4-FFF2-40B4-BE49-F238E27FC236}">
                  <a16:creationId xmlns:a16="http://schemas.microsoft.com/office/drawing/2014/main" id="{D5BC4BD4-A67B-7BDD-19E0-9847EDC5B3E1}"/>
                </a:ext>
              </a:extLst>
            </p:cNvPr>
            <p:cNvSpPr/>
            <p:nvPr/>
          </p:nvSpPr>
          <p:spPr>
            <a:xfrm rot="5400000" flipH="1">
              <a:off x="10689450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Parallelogram 268">
              <a:extLst>
                <a:ext uri="{FF2B5EF4-FFF2-40B4-BE49-F238E27FC236}">
                  <a16:creationId xmlns:a16="http://schemas.microsoft.com/office/drawing/2014/main" id="{DD9F3FDE-9D6D-D09F-EE41-6A03393FF7F3}"/>
                </a:ext>
              </a:extLst>
            </p:cNvPr>
            <p:cNvSpPr/>
            <p:nvPr/>
          </p:nvSpPr>
          <p:spPr>
            <a:xfrm>
              <a:off x="11723288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F1B3F89-3395-E859-9E95-BA17B04F259C}"/>
              </a:ext>
            </a:extLst>
          </p:cNvPr>
          <p:cNvGrpSpPr/>
          <p:nvPr/>
        </p:nvGrpSpPr>
        <p:grpSpPr>
          <a:xfrm>
            <a:off x="16712229" y="8016834"/>
            <a:ext cx="2223247" cy="2223247"/>
            <a:chOff x="16712229" y="8016834"/>
            <a:chExt cx="2223247" cy="2223247"/>
          </a:xfrm>
          <a:solidFill>
            <a:schemeClr val="bg2">
              <a:lumMod val="50000"/>
            </a:schemeClr>
          </a:solidFill>
        </p:grpSpPr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E5FB76E7-2167-EF80-CD87-EFC23B6D7638}"/>
                </a:ext>
              </a:extLst>
            </p:cNvPr>
            <p:cNvSpPr/>
            <p:nvPr/>
          </p:nvSpPr>
          <p:spPr>
            <a:xfrm>
              <a:off x="16712229" y="8016834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6D038577-613A-C1F4-8150-D85C9F2AE89E}"/>
                </a:ext>
              </a:extLst>
            </p:cNvPr>
            <p:cNvGrpSpPr/>
            <p:nvPr/>
          </p:nvGrpSpPr>
          <p:grpSpPr>
            <a:xfrm>
              <a:off x="16970645" y="8349408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273" name="Textbox 200">
                <a:extLst>
                  <a:ext uri="{FF2B5EF4-FFF2-40B4-BE49-F238E27FC236}">
                    <a16:creationId xmlns:a16="http://schemas.microsoft.com/office/drawing/2014/main" id="{003D100C-2E9A-6F1E-650D-D6D7E41217D1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4" name="Textbox 200">
                <a:extLst>
                  <a:ext uri="{FF2B5EF4-FFF2-40B4-BE49-F238E27FC236}">
                    <a16:creationId xmlns:a16="http://schemas.microsoft.com/office/drawing/2014/main" id="{C4459D42-3672-1F35-43D1-BD030F9934E9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5" name="Textbox 200">
                <a:extLst>
                  <a:ext uri="{FF2B5EF4-FFF2-40B4-BE49-F238E27FC236}">
                    <a16:creationId xmlns:a16="http://schemas.microsoft.com/office/drawing/2014/main" id="{D01F55F7-6147-95D8-20B0-5A1CC643D63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975E5DDB-240B-7223-0C99-99695E8B5B5D}"/>
              </a:ext>
            </a:extLst>
          </p:cNvPr>
          <p:cNvGrpSpPr/>
          <p:nvPr/>
        </p:nvGrpSpPr>
        <p:grpSpPr>
          <a:xfrm>
            <a:off x="15760944" y="8016833"/>
            <a:ext cx="3179296" cy="3126881"/>
            <a:chOff x="16185826" y="8016833"/>
            <a:chExt cx="3179296" cy="3126881"/>
          </a:xfrm>
        </p:grpSpPr>
        <p:sp>
          <p:nvSpPr>
            <p:cNvPr id="277" name="Parallelogram 276">
              <a:extLst>
                <a:ext uri="{FF2B5EF4-FFF2-40B4-BE49-F238E27FC236}">
                  <a16:creationId xmlns:a16="http://schemas.microsoft.com/office/drawing/2014/main" id="{A06EEE44-43A0-C8A3-ACEB-CF32583A808A}"/>
                </a:ext>
              </a:extLst>
            </p:cNvPr>
            <p:cNvSpPr/>
            <p:nvPr/>
          </p:nvSpPr>
          <p:spPr>
            <a:xfrm rot="5400000" flipH="1">
              <a:off x="15151988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Parallelogram 277">
              <a:extLst>
                <a:ext uri="{FF2B5EF4-FFF2-40B4-BE49-F238E27FC236}">
                  <a16:creationId xmlns:a16="http://schemas.microsoft.com/office/drawing/2014/main" id="{944276A0-1076-261C-24D3-7E0963F8E435}"/>
                </a:ext>
              </a:extLst>
            </p:cNvPr>
            <p:cNvSpPr/>
            <p:nvPr/>
          </p:nvSpPr>
          <p:spPr>
            <a:xfrm>
              <a:off x="16185826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FF896FF5-B43A-3285-A0A4-1EFFE71E84A5}"/>
              </a:ext>
            </a:extLst>
          </p:cNvPr>
          <p:cNvGrpSpPr/>
          <p:nvPr/>
        </p:nvGrpSpPr>
        <p:grpSpPr>
          <a:xfrm>
            <a:off x="3279093" y="8016834"/>
            <a:ext cx="2223247" cy="2223247"/>
            <a:chOff x="3279093" y="8016834"/>
            <a:chExt cx="2223247" cy="2223247"/>
          </a:xfrm>
          <a:solidFill>
            <a:schemeClr val="bg2">
              <a:lumMod val="50000"/>
            </a:schemeClr>
          </a:solidFill>
        </p:grpSpPr>
        <p:sp>
          <p:nvSpPr>
            <p:cNvPr id="280" name="Rectangle 279">
              <a:extLst>
                <a:ext uri="{FF2B5EF4-FFF2-40B4-BE49-F238E27FC236}">
                  <a16:creationId xmlns:a16="http://schemas.microsoft.com/office/drawing/2014/main" id="{9B3ED02B-4E72-7979-30BD-8CDDF41B2E80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B24F7D3D-0575-321E-F0B2-3082F28F80C0}"/>
                </a:ext>
              </a:extLst>
            </p:cNvPr>
            <p:cNvGrpSpPr/>
            <p:nvPr/>
          </p:nvGrpSpPr>
          <p:grpSpPr>
            <a:xfrm>
              <a:off x="3537509" y="8349408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282" name="Textbox 200">
                <a:extLst>
                  <a:ext uri="{FF2B5EF4-FFF2-40B4-BE49-F238E27FC236}">
                    <a16:creationId xmlns:a16="http://schemas.microsoft.com/office/drawing/2014/main" id="{31A9A18E-6C67-52DA-318F-DF4DFCD4762D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3" name="Textbox 200">
                <a:extLst>
                  <a:ext uri="{FF2B5EF4-FFF2-40B4-BE49-F238E27FC236}">
                    <a16:creationId xmlns:a16="http://schemas.microsoft.com/office/drawing/2014/main" id="{21BA4FCA-3E49-8EDE-6742-BFD2B97E5198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4" name="Textbox 200">
                <a:extLst>
                  <a:ext uri="{FF2B5EF4-FFF2-40B4-BE49-F238E27FC236}">
                    <a16:creationId xmlns:a16="http://schemas.microsoft.com/office/drawing/2014/main" id="{96C55DE0-E961-5B6F-3F03-A1B7611DC2C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575C6166-30B8-194B-9988-1CD18245702D}"/>
              </a:ext>
            </a:extLst>
          </p:cNvPr>
          <p:cNvGrpSpPr/>
          <p:nvPr/>
        </p:nvGrpSpPr>
        <p:grpSpPr>
          <a:xfrm>
            <a:off x="2327808" y="8016833"/>
            <a:ext cx="3179296" cy="3126881"/>
            <a:chOff x="2806659" y="8016833"/>
            <a:chExt cx="3179296" cy="3126881"/>
          </a:xfrm>
        </p:grpSpPr>
        <p:sp>
          <p:nvSpPr>
            <p:cNvPr id="286" name="Parallelogram 285">
              <a:extLst>
                <a:ext uri="{FF2B5EF4-FFF2-40B4-BE49-F238E27FC236}">
                  <a16:creationId xmlns:a16="http://schemas.microsoft.com/office/drawing/2014/main" id="{7D08580E-F5BA-42C9-9C6E-23C5CD2CEA96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Parallelogram 286">
              <a:extLst>
                <a:ext uri="{FF2B5EF4-FFF2-40B4-BE49-F238E27FC236}">
                  <a16:creationId xmlns:a16="http://schemas.microsoft.com/office/drawing/2014/main" id="{C3EF2FEB-F004-6D70-C665-F65E319992EC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8" name="Rectangle 287">
            <a:extLst>
              <a:ext uri="{FF2B5EF4-FFF2-40B4-BE49-F238E27FC236}">
                <a16:creationId xmlns:a16="http://schemas.microsoft.com/office/drawing/2014/main" id="{6944D9A7-D163-ED0D-C195-936250E8BF38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4CDE3DF4-26B9-17F2-FEF5-3254F4D96A00}"/>
              </a:ext>
            </a:extLst>
          </p:cNvPr>
          <p:cNvSpPr/>
          <p:nvPr/>
        </p:nvSpPr>
        <p:spPr>
          <a:xfrm>
            <a:off x="17442951" y="6524309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E8939A0A-F05A-C965-1B92-1B2779E17AFA}"/>
              </a:ext>
            </a:extLst>
          </p:cNvPr>
          <p:cNvSpPr/>
          <p:nvPr/>
        </p:nvSpPr>
        <p:spPr>
          <a:xfrm>
            <a:off x="19687902" y="4308845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C611E327-4DAF-F876-88CC-B48384BF6182}"/>
              </a:ext>
            </a:extLst>
          </p:cNvPr>
          <p:cNvSpPr/>
          <p:nvPr/>
        </p:nvSpPr>
        <p:spPr>
          <a:xfrm>
            <a:off x="6209055" y="424790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2" name="Freeform 103">
            <a:extLst>
              <a:ext uri="{FF2B5EF4-FFF2-40B4-BE49-F238E27FC236}">
                <a16:creationId xmlns:a16="http://schemas.microsoft.com/office/drawing/2014/main" id="{5BCFA1C0-5886-89F2-B7F7-9FCAA6D6C375}"/>
              </a:ext>
            </a:extLst>
          </p:cNvPr>
          <p:cNvSpPr>
            <a:spLocks noEditPoints="1"/>
          </p:cNvSpPr>
          <p:nvPr/>
        </p:nvSpPr>
        <p:spPr bwMode="auto">
          <a:xfrm>
            <a:off x="10674795" y="435077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3" name="Freeform 109">
            <a:extLst>
              <a:ext uri="{FF2B5EF4-FFF2-40B4-BE49-F238E27FC236}">
                <a16:creationId xmlns:a16="http://schemas.microsoft.com/office/drawing/2014/main" id="{C6ACE654-DCE8-C7F6-5AEC-97C32C37971D}"/>
              </a:ext>
            </a:extLst>
          </p:cNvPr>
          <p:cNvSpPr>
            <a:spLocks noEditPoints="1"/>
          </p:cNvSpPr>
          <p:nvPr/>
        </p:nvSpPr>
        <p:spPr bwMode="auto">
          <a:xfrm>
            <a:off x="12974715" y="652430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9E8B41D0-00B3-D83E-4249-BC1219D01C94}"/>
              </a:ext>
            </a:extLst>
          </p:cNvPr>
          <p:cNvSpPr/>
          <p:nvPr/>
        </p:nvSpPr>
        <p:spPr>
          <a:xfrm>
            <a:off x="8448875" y="6555582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5" name="Freeform 16">
            <a:extLst>
              <a:ext uri="{FF2B5EF4-FFF2-40B4-BE49-F238E27FC236}">
                <a16:creationId xmlns:a16="http://schemas.microsoft.com/office/drawing/2014/main" id="{A46EB9D0-E450-7E6E-9543-404CEBC88780}"/>
              </a:ext>
            </a:extLst>
          </p:cNvPr>
          <p:cNvSpPr>
            <a:spLocks noEditPoints="1"/>
          </p:cNvSpPr>
          <p:nvPr/>
        </p:nvSpPr>
        <p:spPr bwMode="auto">
          <a:xfrm>
            <a:off x="15244151" y="4245996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D6922E4A-DAB0-3FD2-BD10-3E305C771866}"/>
              </a:ext>
            </a:extLst>
          </p:cNvPr>
          <p:cNvSpPr/>
          <p:nvPr/>
        </p:nvSpPr>
        <p:spPr>
          <a:xfrm>
            <a:off x="3985148" y="6485657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75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75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75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75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75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/>
      <p:bldP spid="209" grpId="0" animBg="1"/>
      <p:bldP spid="216" grpId="0" animBg="1"/>
      <p:bldP spid="217" grpId="0" animBg="1"/>
      <p:bldP spid="227" grpId="0" animBg="1"/>
      <p:bldP spid="228" grpId="0" animBg="1"/>
      <p:bldP spid="238" grpId="0" animBg="1"/>
      <p:bldP spid="239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2F424B6F-A68F-8E01-37F0-52DEB122B448}"/>
              </a:ext>
            </a:extLst>
          </p:cNvPr>
          <p:cNvSpPr/>
          <p:nvPr/>
        </p:nvSpPr>
        <p:spPr>
          <a:xfrm>
            <a:off x="3521100" y="5519565"/>
            <a:ext cx="2883164" cy="2883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BD7CC68-6C0A-CED5-357E-0341EAB0699B}"/>
              </a:ext>
            </a:extLst>
          </p:cNvPr>
          <p:cNvSpPr/>
          <p:nvPr/>
        </p:nvSpPr>
        <p:spPr>
          <a:xfrm>
            <a:off x="6404262" y="2636401"/>
            <a:ext cx="2883164" cy="28831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942836B-A80D-A537-21DA-5CA6DBC20EBF}"/>
              </a:ext>
            </a:extLst>
          </p:cNvPr>
          <p:cNvGrpSpPr/>
          <p:nvPr/>
        </p:nvGrpSpPr>
        <p:grpSpPr>
          <a:xfrm>
            <a:off x="6404262" y="5520888"/>
            <a:ext cx="2883164" cy="2883164"/>
            <a:chOff x="5508805" y="5786133"/>
            <a:chExt cx="2223247" cy="2223247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28141FC-4016-9F08-2B23-CB6EBB288B1C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BDAAB10-DBAD-EEC6-678D-B72BE6F71DA5}"/>
                </a:ext>
              </a:extLst>
            </p:cNvPr>
            <p:cNvGrpSpPr/>
            <p:nvPr/>
          </p:nvGrpSpPr>
          <p:grpSpPr>
            <a:xfrm>
              <a:off x="5767221" y="6117031"/>
              <a:ext cx="1706414" cy="1559434"/>
              <a:chOff x="4443430" y="4454364"/>
              <a:chExt cx="2488311" cy="1559434"/>
            </a:xfrm>
          </p:grpSpPr>
          <p:sp>
            <p:nvSpPr>
              <p:cNvPr id="85" name="Textbox 200">
                <a:extLst>
                  <a:ext uri="{FF2B5EF4-FFF2-40B4-BE49-F238E27FC236}">
                    <a16:creationId xmlns:a16="http://schemas.microsoft.com/office/drawing/2014/main" id="{AAC56BF4-29A9-3D1A-032E-247847AF5F84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443CFB74-1636-D25A-D556-950E0A817908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7" name="Textbox 200">
                <a:extLst>
                  <a:ext uri="{FF2B5EF4-FFF2-40B4-BE49-F238E27FC236}">
                    <a16:creationId xmlns:a16="http://schemas.microsoft.com/office/drawing/2014/main" id="{1BF56CDC-B3E6-6F1E-1A72-72BC5851C649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757ADA03-BA9F-9DE6-EE81-4AA6D2499646}"/>
              </a:ext>
            </a:extLst>
          </p:cNvPr>
          <p:cNvSpPr/>
          <p:nvPr/>
        </p:nvSpPr>
        <p:spPr>
          <a:xfrm>
            <a:off x="9308838" y="5520888"/>
            <a:ext cx="2883164" cy="28831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D048E92-CB64-B342-B4AC-8E10AB012474}"/>
              </a:ext>
            </a:extLst>
          </p:cNvPr>
          <p:cNvSpPr/>
          <p:nvPr/>
        </p:nvSpPr>
        <p:spPr>
          <a:xfrm>
            <a:off x="12192000" y="2637724"/>
            <a:ext cx="2883164" cy="28831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D86289F-7F6F-1C9D-51A0-C6ED41381EC8}"/>
              </a:ext>
            </a:extLst>
          </p:cNvPr>
          <p:cNvGrpSpPr/>
          <p:nvPr/>
        </p:nvGrpSpPr>
        <p:grpSpPr>
          <a:xfrm>
            <a:off x="12192000" y="5522211"/>
            <a:ext cx="2883164" cy="2883164"/>
            <a:chOff x="9986517" y="5786133"/>
            <a:chExt cx="2223247" cy="2223247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BB17ECB-6A82-E3F5-B040-36A1E548A9BD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2AF8F66-A485-F91E-5A8D-4062EB3A7185}"/>
                </a:ext>
              </a:extLst>
            </p:cNvPr>
            <p:cNvGrpSpPr/>
            <p:nvPr/>
          </p:nvGrpSpPr>
          <p:grpSpPr>
            <a:xfrm>
              <a:off x="10244933" y="6117031"/>
              <a:ext cx="1706414" cy="1559434"/>
              <a:chOff x="4443430" y="4454364"/>
              <a:chExt cx="2488311" cy="1559434"/>
            </a:xfrm>
          </p:grpSpPr>
          <p:sp>
            <p:nvSpPr>
              <p:cNvPr id="93" name="Textbox 200">
                <a:extLst>
                  <a:ext uri="{FF2B5EF4-FFF2-40B4-BE49-F238E27FC236}">
                    <a16:creationId xmlns:a16="http://schemas.microsoft.com/office/drawing/2014/main" id="{E6ECD01E-25F0-C025-01FB-F1FB51C49DAA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4" name="Textbox 200">
                <a:extLst>
                  <a:ext uri="{FF2B5EF4-FFF2-40B4-BE49-F238E27FC236}">
                    <a16:creationId xmlns:a16="http://schemas.microsoft.com/office/drawing/2014/main" id="{E4023FC1-DF08-C994-A51E-6E826E1D939F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5" name="Textbox 200">
                <a:extLst>
                  <a:ext uri="{FF2B5EF4-FFF2-40B4-BE49-F238E27FC236}">
                    <a16:creationId xmlns:a16="http://schemas.microsoft.com/office/drawing/2014/main" id="{33109926-521B-A21B-B279-55F206A85C85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096C08E-782C-9A0F-0AB5-DA42BDAF41B6}"/>
              </a:ext>
            </a:extLst>
          </p:cNvPr>
          <p:cNvGrpSpPr/>
          <p:nvPr/>
        </p:nvGrpSpPr>
        <p:grpSpPr>
          <a:xfrm>
            <a:off x="10952172" y="5520886"/>
            <a:ext cx="4122992" cy="4055020"/>
            <a:chOff x="9481417" y="5786132"/>
            <a:chExt cx="3179296" cy="3126881"/>
          </a:xfrm>
        </p:grpSpPr>
        <p:sp>
          <p:nvSpPr>
            <p:cNvPr id="97" name="Parallelogram 96">
              <a:extLst>
                <a:ext uri="{FF2B5EF4-FFF2-40B4-BE49-F238E27FC236}">
                  <a16:creationId xmlns:a16="http://schemas.microsoft.com/office/drawing/2014/main" id="{0CAFA0FF-3713-B62E-5010-7CA2F107931A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98" name="Parallelogram 97">
              <a:extLst>
                <a:ext uri="{FF2B5EF4-FFF2-40B4-BE49-F238E27FC236}">
                  <a16:creationId xmlns:a16="http://schemas.microsoft.com/office/drawing/2014/main" id="{E495A12C-3559-5EEF-F385-FAC500AF07D6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223ABF3F-245E-C81E-0DC4-C16E77E0A6A9}"/>
              </a:ext>
            </a:extLst>
          </p:cNvPr>
          <p:cNvSpPr/>
          <p:nvPr/>
        </p:nvSpPr>
        <p:spPr>
          <a:xfrm>
            <a:off x="15101903" y="5520887"/>
            <a:ext cx="2883164" cy="288316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B467150-D38E-ECD9-73E9-4AB26BC208C6}"/>
              </a:ext>
            </a:extLst>
          </p:cNvPr>
          <p:cNvSpPr/>
          <p:nvPr/>
        </p:nvSpPr>
        <p:spPr>
          <a:xfrm>
            <a:off x="17985065" y="2637723"/>
            <a:ext cx="2883164" cy="28831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6AAE1936-53E5-D310-E288-BE77DDF3F9B1}"/>
              </a:ext>
            </a:extLst>
          </p:cNvPr>
          <p:cNvGrpSpPr/>
          <p:nvPr/>
        </p:nvGrpSpPr>
        <p:grpSpPr>
          <a:xfrm>
            <a:off x="17985065" y="5522210"/>
            <a:ext cx="2883164" cy="2883164"/>
            <a:chOff x="14464229" y="5786133"/>
            <a:chExt cx="2223247" cy="2223247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2745A298-FE32-380F-2FA9-CE3E8A8859C2}"/>
                </a:ext>
              </a:extLst>
            </p:cNvPr>
            <p:cNvSpPr/>
            <p:nvPr/>
          </p:nvSpPr>
          <p:spPr>
            <a:xfrm>
              <a:off x="14464229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0742B30-CC59-5B54-EBFF-F2C2AC9FDB26}"/>
                </a:ext>
              </a:extLst>
            </p:cNvPr>
            <p:cNvGrpSpPr/>
            <p:nvPr/>
          </p:nvGrpSpPr>
          <p:grpSpPr>
            <a:xfrm>
              <a:off x="14722645" y="6117031"/>
              <a:ext cx="1706414" cy="1559434"/>
              <a:chOff x="4443430" y="4454364"/>
              <a:chExt cx="2488311" cy="1559434"/>
            </a:xfrm>
          </p:grpSpPr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A334BA07-8EE6-B34C-83F2-6C260F31CFF5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200">
                <a:extLst>
                  <a:ext uri="{FF2B5EF4-FFF2-40B4-BE49-F238E27FC236}">
                    <a16:creationId xmlns:a16="http://schemas.microsoft.com/office/drawing/2014/main" id="{CCF9C82B-90F2-29F2-BB2E-F38903560406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6" name="Textbox 200">
                <a:extLst>
                  <a:ext uri="{FF2B5EF4-FFF2-40B4-BE49-F238E27FC236}">
                    <a16:creationId xmlns:a16="http://schemas.microsoft.com/office/drawing/2014/main" id="{9FD56A66-77B2-13C3-A285-EA2138899FD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6F08E51-3891-BCA2-6C27-DD79ABADE3CE}"/>
              </a:ext>
            </a:extLst>
          </p:cNvPr>
          <p:cNvGrpSpPr/>
          <p:nvPr/>
        </p:nvGrpSpPr>
        <p:grpSpPr>
          <a:xfrm>
            <a:off x="16745237" y="5520885"/>
            <a:ext cx="4122992" cy="4055020"/>
            <a:chOff x="13935507" y="5786132"/>
            <a:chExt cx="3179296" cy="3126881"/>
          </a:xfrm>
        </p:grpSpPr>
        <p:sp>
          <p:nvSpPr>
            <p:cNvPr id="108" name="Parallelogram 107">
              <a:extLst>
                <a:ext uri="{FF2B5EF4-FFF2-40B4-BE49-F238E27FC236}">
                  <a16:creationId xmlns:a16="http://schemas.microsoft.com/office/drawing/2014/main" id="{2E296232-12DA-D5EE-27BD-197C37A14CB2}"/>
                </a:ext>
              </a:extLst>
            </p:cNvPr>
            <p:cNvSpPr/>
            <p:nvPr/>
          </p:nvSpPr>
          <p:spPr>
            <a:xfrm rot="5400000" flipH="1">
              <a:off x="1290166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09" name="Parallelogram 108">
              <a:extLst>
                <a:ext uri="{FF2B5EF4-FFF2-40B4-BE49-F238E27FC236}">
                  <a16:creationId xmlns:a16="http://schemas.microsoft.com/office/drawing/2014/main" id="{D2F48DEA-DE37-959D-BE2F-82324717983C}"/>
                </a:ext>
              </a:extLst>
            </p:cNvPr>
            <p:cNvSpPr/>
            <p:nvPr/>
          </p:nvSpPr>
          <p:spPr>
            <a:xfrm>
              <a:off x="1393550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B342B1F-80FD-E6B8-CD80-999A0E012792}"/>
              </a:ext>
            </a:extLst>
          </p:cNvPr>
          <p:cNvGrpSpPr/>
          <p:nvPr/>
        </p:nvGrpSpPr>
        <p:grpSpPr>
          <a:xfrm>
            <a:off x="5164434" y="5519563"/>
            <a:ext cx="4122992" cy="4055020"/>
            <a:chOff x="5000639" y="5786132"/>
            <a:chExt cx="3179296" cy="3126881"/>
          </a:xfrm>
        </p:grpSpPr>
        <p:sp>
          <p:nvSpPr>
            <p:cNvPr id="111" name="Parallelogram 110">
              <a:extLst>
                <a:ext uri="{FF2B5EF4-FFF2-40B4-BE49-F238E27FC236}">
                  <a16:creationId xmlns:a16="http://schemas.microsoft.com/office/drawing/2014/main" id="{9078D7F9-3B71-ADD1-2105-05BBB9E4CF59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2" name="Parallelogram 111">
              <a:extLst>
                <a:ext uri="{FF2B5EF4-FFF2-40B4-BE49-F238E27FC236}">
                  <a16:creationId xmlns:a16="http://schemas.microsoft.com/office/drawing/2014/main" id="{45AD8ABD-0EDE-EA1D-52E9-D079FCF07936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2BAE7E2E-D743-A2D0-89F8-4F5A97F60906}"/>
              </a:ext>
            </a:extLst>
          </p:cNvPr>
          <p:cNvGrpSpPr/>
          <p:nvPr/>
        </p:nvGrpSpPr>
        <p:grpSpPr>
          <a:xfrm>
            <a:off x="9308838" y="8405375"/>
            <a:ext cx="2883164" cy="2883164"/>
            <a:chOff x="7756805" y="8016834"/>
            <a:chExt cx="2223247" cy="2223247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F9DA0A41-56CE-BE6F-E057-25871471C2A7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E34EB52C-E5B6-FDA3-0A2D-DF76D53DEB6D}"/>
                </a:ext>
              </a:extLst>
            </p:cNvPr>
            <p:cNvGrpSpPr/>
            <p:nvPr/>
          </p:nvGrpSpPr>
          <p:grpSpPr>
            <a:xfrm>
              <a:off x="8015221" y="8347732"/>
              <a:ext cx="1706414" cy="1559434"/>
              <a:chOff x="4443430" y="4454364"/>
              <a:chExt cx="2488311" cy="1559434"/>
            </a:xfrm>
          </p:grpSpPr>
          <p:sp>
            <p:nvSpPr>
              <p:cNvPr id="116" name="Textbox 200">
                <a:extLst>
                  <a:ext uri="{FF2B5EF4-FFF2-40B4-BE49-F238E27FC236}">
                    <a16:creationId xmlns:a16="http://schemas.microsoft.com/office/drawing/2014/main" id="{4D0E05E9-21C5-F5DB-62E4-EB02E9CFEF0E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7" name="Textbox 200">
                <a:extLst>
                  <a:ext uri="{FF2B5EF4-FFF2-40B4-BE49-F238E27FC236}">
                    <a16:creationId xmlns:a16="http://schemas.microsoft.com/office/drawing/2014/main" id="{093499C4-F190-CCA1-A355-5E279CCD1ED1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8" name="Textbox 200">
                <a:extLst>
                  <a:ext uri="{FF2B5EF4-FFF2-40B4-BE49-F238E27FC236}">
                    <a16:creationId xmlns:a16="http://schemas.microsoft.com/office/drawing/2014/main" id="{FCB13567-D9A8-E038-3E1A-459E33922B30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9505D78-940A-753C-A60E-979F7F80F0B7}"/>
              </a:ext>
            </a:extLst>
          </p:cNvPr>
          <p:cNvGrpSpPr/>
          <p:nvPr/>
        </p:nvGrpSpPr>
        <p:grpSpPr>
          <a:xfrm>
            <a:off x="8069010" y="8404050"/>
            <a:ext cx="4122992" cy="4055020"/>
            <a:chOff x="7269197" y="8016833"/>
            <a:chExt cx="3179296" cy="3126881"/>
          </a:xfrm>
        </p:grpSpPr>
        <p:sp>
          <p:nvSpPr>
            <p:cNvPr id="120" name="Parallelogram 119">
              <a:extLst>
                <a:ext uri="{FF2B5EF4-FFF2-40B4-BE49-F238E27FC236}">
                  <a16:creationId xmlns:a16="http://schemas.microsoft.com/office/drawing/2014/main" id="{C5CA1E8A-F1D9-187D-E07F-2759CAF0834D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1" name="Parallelogram 120">
              <a:extLst>
                <a:ext uri="{FF2B5EF4-FFF2-40B4-BE49-F238E27FC236}">
                  <a16:creationId xmlns:a16="http://schemas.microsoft.com/office/drawing/2014/main" id="{8EF155B4-4CE9-CEF6-BC96-3A19E5E39386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53FDAF5F-6FD9-4EE6-1E38-69CC60F920AB}"/>
              </a:ext>
            </a:extLst>
          </p:cNvPr>
          <p:cNvGrpSpPr/>
          <p:nvPr/>
        </p:nvGrpSpPr>
        <p:grpSpPr>
          <a:xfrm>
            <a:off x="15101903" y="8405374"/>
            <a:ext cx="2883164" cy="2883164"/>
            <a:chOff x="12234517" y="8016834"/>
            <a:chExt cx="2223247" cy="2223247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8850EB29-0C7A-4CF3-B486-D3154A28E34B}"/>
                </a:ext>
              </a:extLst>
            </p:cNvPr>
            <p:cNvSpPr/>
            <p:nvPr/>
          </p:nvSpPr>
          <p:spPr>
            <a:xfrm>
              <a:off x="12234517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61DEF4B-45F5-6928-30EA-FF8F923D6463}"/>
                </a:ext>
              </a:extLst>
            </p:cNvPr>
            <p:cNvGrpSpPr/>
            <p:nvPr/>
          </p:nvGrpSpPr>
          <p:grpSpPr>
            <a:xfrm>
              <a:off x="12492933" y="8347732"/>
              <a:ext cx="1706414" cy="1559434"/>
              <a:chOff x="4443430" y="4454364"/>
              <a:chExt cx="2488311" cy="1559434"/>
            </a:xfrm>
          </p:grpSpPr>
          <p:sp>
            <p:nvSpPr>
              <p:cNvPr id="125" name="Textbox 200">
                <a:extLst>
                  <a:ext uri="{FF2B5EF4-FFF2-40B4-BE49-F238E27FC236}">
                    <a16:creationId xmlns:a16="http://schemas.microsoft.com/office/drawing/2014/main" id="{49124057-6674-F0B8-2A2B-68394F723435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6" name="Textbox 200">
                <a:extLst>
                  <a:ext uri="{FF2B5EF4-FFF2-40B4-BE49-F238E27FC236}">
                    <a16:creationId xmlns:a16="http://schemas.microsoft.com/office/drawing/2014/main" id="{70F28762-26E9-1F4F-99A5-3E973D88C848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7" name="Textbox 200">
                <a:extLst>
                  <a:ext uri="{FF2B5EF4-FFF2-40B4-BE49-F238E27FC236}">
                    <a16:creationId xmlns:a16="http://schemas.microsoft.com/office/drawing/2014/main" id="{05479D8F-D64B-BCC8-BD6C-DE753BA356F9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D7BDE727-BA07-ABE3-3BEF-8AF8117DBAB7}"/>
              </a:ext>
            </a:extLst>
          </p:cNvPr>
          <p:cNvGrpSpPr/>
          <p:nvPr/>
        </p:nvGrpSpPr>
        <p:grpSpPr>
          <a:xfrm>
            <a:off x="13862075" y="8404049"/>
            <a:ext cx="4122992" cy="4055020"/>
            <a:chOff x="11723288" y="8016833"/>
            <a:chExt cx="3179296" cy="3126881"/>
          </a:xfrm>
        </p:grpSpPr>
        <p:sp>
          <p:nvSpPr>
            <p:cNvPr id="129" name="Parallelogram 128">
              <a:extLst>
                <a:ext uri="{FF2B5EF4-FFF2-40B4-BE49-F238E27FC236}">
                  <a16:creationId xmlns:a16="http://schemas.microsoft.com/office/drawing/2014/main" id="{A3174A9B-CDBC-7632-686E-F0F7AFB5DF4A}"/>
                </a:ext>
              </a:extLst>
            </p:cNvPr>
            <p:cNvSpPr/>
            <p:nvPr/>
          </p:nvSpPr>
          <p:spPr>
            <a:xfrm rot="5400000" flipH="1">
              <a:off x="10689450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0" name="Parallelogram 129">
              <a:extLst>
                <a:ext uri="{FF2B5EF4-FFF2-40B4-BE49-F238E27FC236}">
                  <a16:creationId xmlns:a16="http://schemas.microsoft.com/office/drawing/2014/main" id="{42BEF361-BEF6-AF7F-6837-E636E8747FF8}"/>
                </a:ext>
              </a:extLst>
            </p:cNvPr>
            <p:cNvSpPr/>
            <p:nvPr/>
          </p:nvSpPr>
          <p:spPr>
            <a:xfrm>
              <a:off x="11723288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19F4EE5C-F471-18A5-BCDB-1C66F83AE516}"/>
              </a:ext>
            </a:extLst>
          </p:cNvPr>
          <p:cNvGrpSpPr/>
          <p:nvPr/>
        </p:nvGrpSpPr>
        <p:grpSpPr>
          <a:xfrm>
            <a:off x="3521100" y="8404052"/>
            <a:ext cx="2883164" cy="2883164"/>
            <a:chOff x="3279093" y="8016834"/>
            <a:chExt cx="2223247" cy="2223247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FB82D32E-936C-F587-AF7A-A667ED2FA416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10A80ADA-4257-F9BA-3AC7-EB312AE135EF}"/>
                </a:ext>
              </a:extLst>
            </p:cNvPr>
            <p:cNvGrpSpPr/>
            <p:nvPr/>
          </p:nvGrpSpPr>
          <p:grpSpPr>
            <a:xfrm>
              <a:off x="3537509" y="8347732"/>
              <a:ext cx="1706414" cy="1559434"/>
              <a:chOff x="4443430" y="4454364"/>
              <a:chExt cx="2488311" cy="1559434"/>
            </a:xfrm>
          </p:grpSpPr>
          <p:sp>
            <p:nvSpPr>
              <p:cNvPr id="134" name="Textbox 200">
                <a:extLst>
                  <a:ext uri="{FF2B5EF4-FFF2-40B4-BE49-F238E27FC236}">
                    <a16:creationId xmlns:a16="http://schemas.microsoft.com/office/drawing/2014/main" id="{E8FEA43B-8389-E59A-8B20-FB1EEAEA7DB3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5" name="Textbox 200">
                <a:extLst>
                  <a:ext uri="{FF2B5EF4-FFF2-40B4-BE49-F238E27FC236}">
                    <a16:creationId xmlns:a16="http://schemas.microsoft.com/office/drawing/2014/main" id="{119686AA-7D82-CABB-46F1-E49577828357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6" name="Textbox 200">
                <a:extLst>
                  <a:ext uri="{FF2B5EF4-FFF2-40B4-BE49-F238E27FC236}">
                    <a16:creationId xmlns:a16="http://schemas.microsoft.com/office/drawing/2014/main" id="{7368A1BB-9D15-7E70-6349-82A7BB0D9228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9E440BB8-1CDF-3361-7476-C263E3FD69F7}"/>
              </a:ext>
            </a:extLst>
          </p:cNvPr>
          <p:cNvGrpSpPr/>
          <p:nvPr/>
        </p:nvGrpSpPr>
        <p:grpSpPr>
          <a:xfrm>
            <a:off x="2281272" y="8402727"/>
            <a:ext cx="4122992" cy="4055020"/>
            <a:chOff x="2806659" y="8016833"/>
            <a:chExt cx="3179296" cy="3126881"/>
          </a:xfrm>
        </p:grpSpPr>
        <p:sp>
          <p:nvSpPr>
            <p:cNvPr id="138" name="Parallelogram 137">
              <a:extLst>
                <a:ext uri="{FF2B5EF4-FFF2-40B4-BE49-F238E27FC236}">
                  <a16:creationId xmlns:a16="http://schemas.microsoft.com/office/drawing/2014/main" id="{83639D16-4D26-DF3E-DE40-D30CEB8BFD05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9" name="Parallelogram 138">
              <a:extLst>
                <a:ext uri="{FF2B5EF4-FFF2-40B4-BE49-F238E27FC236}">
                  <a16:creationId xmlns:a16="http://schemas.microsoft.com/office/drawing/2014/main" id="{6F1CF26D-F4EC-F0FF-9DF6-1C62A5A8241A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140" name="Rectangle 139">
            <a:extLst>
              <a:ext uri="{FF2B5EF4-FFF2-40B4-BE49-F238E27FC236}">
                <a16:creationId xmlns:a16="http://schemas.microsoft.com/office/drawing/2014/main" id="{2D0966AE-EF1A-1FE0-5A25-BADE9A4E46A3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80A74C27-0D8E-F4AB-C0BF-248475B23F3F}"/>
              </a:ext>
            </a:extLst>
          </p:cNvPr>
          <p:cNvSpPr/>
          <p:nvPr/>
        </p:nvSpPr>
        <p:spPr>
          <a:xfrm>
            <a:off x="7312364" y="3524745"/>
            <a:ext cx="1066958" cy="110647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2" name="Freeform 103">
            <a:extLst>
              <a:ext uri="{FF2B5EF4-FFF2-40B4-BE49-F238E27FC236}">
                <a16:creationId xmlns:a16="http://schemas.microsoft.com/office/drawing/2014/main" id="{4EA71125-D655-4512-42AF-BF29800F9F09}"/>
              </a:ext>
            </a:extLst>
          </p:cNvPr>
          <p:cNvSpPr>
            <a:spLocks noEditPoints="1"/>
          </p:cNvSpPr>
          <p:nvPr/>
        </p:nvSpPr>
        <p:spPr bwMode="auto">
          <a:xfrm>
            <a:off x="13084576" y="3659477"/>
            <a:ext cx="1098012" cy="83965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3" name="Freeform 109">
            <a:extLst>
              <a:ext uri="{FF2B5EF4-FFF2-40B4-BE49-F238E27FC236}">
                <a16:creationId xmlns:a16="http://schemas.microsoft.com/office/drawing/2014/main" id="{63A7B5F6-1AF7-9EE2-CAE7-0D56290C16D7}"/>
              </a:ext>
            </a:extLst>
          </p:cNvPr>
          <p:cNvSpPr>
            <a:spLocks noEditPoints="1"/>
          </p:cNvSpPr>
          <p:nvPr/>
        </p:nvSpPr>
        <p:spPr bwMode="auto">
          <a:xfrm>
            <a:off x="16061811" y="6468506"/>
            <a:ext cx="963346" cy="9879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70B56953-5E47-13AD-2124-B86C1FDB2DBB}"/>
              </a:ext>
            </a:extLst>
          </p:cNvPr>
          <p:cNvSpPr/>
          <p:nvPr/>
        </p:nvSpPr>
        <p:spPr>
          <a:xfrm>
            <a:off x="10206331" y="6509062"/>
            <a:ext cx="1088176" cy="906814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5" name="Freeform 16">
            <a:extLst>
              <a:ext uri="{FF2B5EF4-FFF2-40B4-BE49-F238E27FC236}">
                <a16:creationId xmlns:a16="http://schemas.microsoft.com/office/drawing/2014/main" id="{C3EC48F5-7AAF-C648-DADE-A6B2D5B8CDD4}"/>
              </a:ext>
            </a:extLst>
          </p:cNvPr>
          <p:cNvSpPr>
            <a:spLocks noEditPoints="1"/>
          </p:cNvSpPr>
          <p:nvPr/>
        </p:nvSpPr>
        <p:spPr bwMode="auto">
          <a:xfrm>
            <a:off x="18996487" y="3523597"/>
            <a:ext cx="860320" cy="111141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EB3F1165-AEDF-E458-3912-6070F2B4861C}"/>
              </a:ext>
            </a:extLst>
          </p:cNvPr>
          <p:cNvSpPr/>
          <p:nvPr/>
        </p:nvSpPr>
        <p:spPr>
          <a:xfrm>
            <a:off x="4436730" y="6417059"/>
            <a:ext cx="1051902" cy="108817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8" grpId="0" animBg="1"/>
      <p:bldP spid="89" grpId="0" animBg="1"/>
      <p:bldP spid="99" grpId="0" animBg="1"/>
      <p:bldP spid="10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63B35D0-87FB-7AC8-9478-422BFA91AF78}"/>
              </a:ext>
            </a:extLst>
          </p:cNvPr>
          <p:cNvSpPr/>
          <p:nvPr/>
        </p:nvSpPr>
        <p:spPr>
          <a:xfrm>
            <a:off x="9327623" y="5334998"/>
            <a:ext cx="3334482" cy="33344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Rectangle 1025">
            <a:extLst>
              <a:ext uri="{FF2B5EF4-FFF2-40B4-BE49-F238E27FC236}">
                <a16:creationId xmlns:a16="http://schemas.microsoft.com/office/drawing/2014/main" id="{0BF639A3-730C-3445-C69A-DB97236CD79F}"/>
              </a:ext>
            </a:extLst>
          </p:cNvPr>
          <p:cNvSpPr/>
          <p:nvPr/>
        </p:nvSpPr>
        <p:spPr>
          <a:xfrm>
            <a:off x="12666046" y="2000520"/>
            <a:ext cx="3334482" cy="33344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2" name="Group 1041">
            <a:extLst>
              <a:ext uri="{FF2B5EF4-FFF2-40B4-BE49-F238E27FC236}">
                <a16:creationId xmlns:a16="http://schemas.microsoft.com/office/drawing/2014/main" id="{329B2271-8893-9B89-E65B-B376ECF8B217}"/>
              </a:ext>
            </a:extLst>
          </p:cNvPr>
          <p:cNvGrpSpPr/>
          <p:nvPr/>
        </p:nvGrpSpPr>
        <p:grpSpPr>
          <a:xfrm>
            <a:off x="12666046" y="5321744"/>
            <a:ext cx="3334482" cy="3334478"/>
            <a:chOff x="5508805" y="5786133"/>
            <a:chExt cx="2223247" cy="2223247"/>
          </a:xfrm>
        </p:grpSpPr>
        <p:sp>
          <p:nvSpPr>
            <p:cNvPr id="1043" name="Rectangle 1042">
              <a:extLst>
                <a:ext uri="{FF2B5EF4-FFF2-40B4-BE49-F238E27FC236}">
                  <a16:creationId xmlns:a16="http://schemas.microsoft.com/office/drawing/2014/main" id="{AC6C0DC4-128F-4A83-EDD0-695FC7229BF3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1044" name="Group 1043">
              <a:extLst>
                <a:ext uri="{FF2B5EF4-FFF2-40B4-BE49-F238E27FC236}">
                  <a16:creationId xmlns:a16="http://schemas.microsoft.com/office/drawing/2014/main" id="{F2296774-660A-B263-3365-1721EDD86513}"/>
                </a:ext>
              </a:extLst>
            </p:cNvPr>
            <p:cNvGrpSpPr/>
            <p:nvPr/>
          </p:nvGrpSpPr>
          <p:grpSpPr>
            <a:xfrm>
              <a:off x="5767221" y="6123814"/>
              <a:ext cx="1706414" cy="1522308"/>
              <a:chOff x="4443430" y="4461147"/>
              <a:chExt cx="2488311" cy="1522308"/>
            </a:xfrm>
          </p:grpSpPr>
          <p:sp>
            <p:nvSpPr>
              <p:cNvPr id="1045" name="Textbox 200">
                <a:extLst>
                  <a:ext uri="{FF2B5EF4-FFF2-40B4-BE49-F238E27FC236}">
                    <a16:creationId xmlns:a16="http://schemas.microsoft.com/office/drawing/2014/main" id="{A10E03F7-DE4F-9DCC-92D7-7A9AC7EEE42A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46" name="Textbox 200">
                <a:extLst>
                  <a:ext uri="{FF2B5EF4-FFF2-40B4-BE49-F238E27FC236}">
                    <a16:creationId xmlns:a16="http://schemas.microsoft.com/office/drawing/2014/main" id="{87E9CC99-6117-6A38-D73D-F92AEBDE3533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47" name="Textbox 200">
                <a:extLst>
                  <a:ext uri="{FF2B5EF4-FFF2-40B4-BE49-F238E27FC236}">
                    <a16:creationId xmlns:a16="http://schemas.microsoft.com/office/drawing/2014/main" id="{F632E606-69CF-CD52-2688-2B3311EE01EA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048" name="Rectangle 1047">
            <a:extLst>
              <a:ext uri="{FF2B5EF4-FFF2-40B4-BE49-F238E27FC236}">
                <a16:creationId xmlns:a16="http://schemas.microsoft.com/office/drawing/2014/main" id="{EA53A82F-3414-0797-3613-50B52B5F9BED}"/>
              </a:ext>
            </a:extLst>
          </p:cNvPr>
          <p:cNvSpPr/>
          <p:nvPr/>
        </p:nvSpPr>
        <p:spPr>
          <a:xfrm>
            <a:off x="16011612" y="5334998"/>
            <a:ext cx="3334482" cy="33344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Rectangle 1048">
            <a:extLst>
              <a:ext uri="{FF2B5EF4-FFF2-40B4-BE49-F238E27FC236}">
                <a16:creationId xmlns:a16="http://schemas.microsoft.com/office/drawing/2014/main" id="{4C81C5E2-3C2E-938A-6C46-EDF07DDB2145}"/>
              </a:ext>
            </a:extLst>
          </p:cNvPr>
          <p:cNvSpPr/>
          <p:nvPr/>
        </p:nvSpPr>
        <p:spPr>
          <a:xfrm>
            <a:off x="19357178" y="2000520"/>
            <a:ext cx="3334482" cy="33344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0" name="Group 1049">
            <a:extLst>
              <a:ext uri="{FF2B5EF4-FFF2-40B4-BE49-F238E27FC236}">
                <a16:creationId xmlns:a16="http://schemas.microsoft.com/office/drawing/2014/main" id="{8CBCF155-25AE-63ED-0943-132F8873A849}"/>
              </a:ext>
            </a:extLst>
          </p:cNvPr>
          <p:cNvGrpSpPr/>
          <p:nvPr/>
        </p:nvGrpSpPr>
        <p:grpSpPr>
          <a:xfrm>
            <a:off x="19357178" y="5321744"/>
            <a:ext cx="3334482" cy="3334478"/>
            <a:chOff x="9986517" y="5786133"/>
            <a:chExt cx="2223247" cy="2223247"/>
          </a:xfrm>
        </p:grpSpPr>
        <p:sp>
          <p:nvSpPr>
            <p:cNvPr id="1051" name="Rectangle 1050">
              <a:extLst>
                <a:ext uri="{FF2B5EF4-FFF2-40B4-BE49-F238E27FC236}">
                  <a16:creationId xmlns:a16="http://schemas.microsoft.com/office/drawing/2014/main" id="{42415565-87C7-BBE0-4693-927F368C287E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1052" name="Group 1051">
              <a:extLst>
                <a:ext uri="{FF2B5EF4-FFF2-40B4-BE49-F238E27FC236}">
                  <a16:creationId xmlns:a16="http://schemas.microsoft.com/office/drawing/2014/main" id="{3DFCDDD5-E24E-1A62-5741-BF4C62DEC0AF}"/>
                </a:ext>
              </a:extLst>
            </p:cNvPr>
            <p:cNvGrpSpPr/>
            <p:nvPr/>
          </p:nvGrpSpPr>
          <p:grpSpPr>
            <a:xfrm>
              <a:off x="10244933" y="6123814"/>
              <a:ext cx="1706414" cy="1522308"/>
              <a:chOff x="4443430" y="4461147"/>
              <a:chExt cx="2488311" cy="1522308"/>
            </a:xfrm>
          </p:grpSpPr>
          <p:sp>
            <p:nvSpPr>
              <p:cNvPr id="1053" name="Textbox 200">
                <a:extLst>
                  <a:ext uri="{FF2B5EF4-FFF2-40B4-BE49-F238E27FC236}">
                    <a16:creationId xmlns:a16="http://schemas.microsoft.com/office/drawing/2014/main" id="{202A2DFF-1C73-CD37-C285-97A6F08F4509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54" name="Textbox 200">
                <a:extLst>
                  <a:ext uri="{FF2B5EF4-FFF2-40B4-BE49-F238E27FC236}">
                    <a16:creationId xmlns:a16="http://schemas.microsoft.com/office/drawing/2014/main" id="{764E4B18-8F48-846D-4EB2-992E73F1C044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55" name="Textbox 200">
                <a:extLst>
                  <a:ext uri="{FF2B5EF4-FFF2-40B4-BE49-F238E27FC236}">
                    <a16:creationId xmlns:a16="http://schemas.microsoft.com/office/drawing/2014/main" id="{683DEE16-56A3-D9B3-395B-7C60BF2A39C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56" name="Group 1055">
            <a:extLst>
              <a:ext uri="{FF2B5EF4-FFF2-40B4-BE49-F238E27FC236}">
                <a16:creationId xmlns:a16="http://schemas.microsoft.com/office/drawing/2014/main" id="{39F56725-759E-D629-52E9-9372676342C0}"/>
              </a:ext>
            </a:extLst>
          </p:cNvPr>
          <p:cNvGrpSpPr/>
          <p:nvPr/>
        </p:nvGrpSpPr>
        <p:grpSpPr>
          <a:xfrm>
            <a:off x="17923274" y="5314635"/>
            <a:ext cx="4768386" cy="4689772"/>
            <a:chOff x="9481417" y="5786132"/>
            <a:chExt cx="3179296" cy="3126881"/>
          </a:xfrm>
        </p:grpSpPr>
        <p:sp>
          <p:nvSpPr>
            <p:cNvPr id="1057" name="Parallelogram 1056">
              <a:extLst>
                <a:ext uri="{FF2B5EF4-FFF2-40B4-BE49-F238E27FC236}">
                  <a16:creationId xmlns:a16="http://schemas.microsoft.com/office/drawing/2014/main" id="{D0AA0DC4-3306-F547-9A93-A510981759A6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8" name="Parallelogram 1057">
              <a:extLst>
                <a:ext uri="{FF2B5EF4-FFF2-40B4-BE49-F238E27FC236}">
                  <a16:creationId xmlns:a16="http://schemas.microsoft.com/office/drawing/2014/main" id="{D39FCE8A-697F-9534-C0BA-88903A89CA73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9" name="Group 1058">
            <a:extLst>
              <a:ext uri="{FF2B5EF4-FFF2-40B4-BE49-F238E27FC236}">
                <a16:creationId xmlns:a16="http://schemas.microsoft.com/office/drawing/2014/main" id="{A74CE5A4-1FE3-B0F8-A5CA-CF130F72AAD4}"/>
              </a:ext>
            </a:extLst>
          </p:cNvPr>
          <p:cNvGrpSpPr/>
          <p:nvPr/>
        </p:nvGrpSpPr>
        <p:grpSpPr>
          <a:xfrm>
            <a:off x="11232142" y="5314635"/>
            <a:ext cx="4768386" cy="4689772"/>
            <a:chOff x="5000639" y="5786132"/>
            <a:chExt cx="3179296" cy="3126881"/>
          </a:xfrm>
        </p:grpSpPr>
        <p:sp>
          <p:nvSpPr>
            <p:cNvPr id="1060" name="Parallelogram 1059">
              <a:extLst>
                <a:ext uri="{FF2B5EF4-FFF2-40B4-BE49-F238E27FC236}">
                  <a16:creationId xmlns:a16="http://schemas.microsoft.com/office/drawing/2014/main" id="{2FEC958D-5B13-90EB-96D1-CB71EC51434F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1" name="Parallelogram 1060">
              <a:extLst>
                <a:ext uri="{FF2B5EF4-FFF2-40B4-BE49-F238E27FC236}">
                  <a16:creationId xmlns:a16="http://schemas.microsoft.com/office/drawing/2014/main" id="{DC8C8361-9F57-F3CA-AA35-6381F625BCCC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2" name="Group 1061">
            <a:extLst>
              <a:ext uri="{FF2B5EF4-FFF2-40B4-BE49-F238E27FC236}">
                <a16:creationId xmlns:a16="http://schemas.microsoft.com/office/drawing/2014/main" id="{5489C815-7F35-58FE-44CA-077BE3BED20B}"/>
              </a:ext>
            </a:extLst>
          </p:cNvPr>
          <p:cNvGrpSpPr/>
          <p:nvPr/>
        </p:nvGrpSpPr>
        <p:grpSpPr>
          <a:xfrm>
            <a:off x="16011612" y="8656222"/>
            <a:ext cx="3334482" cy="3334478"/>
            <a:chOff x="7756805" y="8016834"/>
            <a:chExt cx="2223247" cy="2223247"/>
          </a:xfrm>
        </p:grpSpPr>
        <p:sp>
          <p:nvSpPr>
            <p:cNvPr id="1063" name="Rectangle 1062">
              <a:extLst>
                <a:ext uri="{FF2B5EF4-FFF2-40B4-BE49-F238E27FC236}">
                  <a16:creationId xmlns:a16="http://schemas.microsoft.com/office/drawing/2014/main" id="{C87D46A6-5913-C828-F740-ACA7DD18FE65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1064" name="Group 1063">
              <a:extLst>
                <a:ext uri="{FF2B5EF4-FFF2-40B4-BE49-F238E27FC236}">
                  <a16:creationId xmlns:a16="http://schemas.microsoft.com/office/drawing/2014/main" id="{E3E669AB-0B80-2233-0727-AA6DDE0AD9CA}"/>
                </a:ext>
              </a:extLst>
            </p:cNvPr>
            <p:cNvGrpSpPr/>
            <p:nvPr/>
          </p:nvGrpSpPr>
          <p:grpSpPr>
            <a:xfrm>
              <a:off x="8015221" y="8354515"/>
              <a:ext cx="1706414" cy="1522308"/>
              <a:chOff x="4443430" y="4461147"/>
              <a:chExt cx="2488311" cy="1522308"/>
            </a:xfrm>
          </p:grpSpPr>
          <p:sp>
            <p:nvSpPr>
              <p:cNvPr id="1065" name="Textbox 200">
                <a:extLst>
                  <a:ext uri="{FF2B5EF4-FFF2-40B4-BE49-F238E27FC236}">
                    <a16:creationId xmlns:a16="http://schemas.microsoft.com/office/drawing/2014/main" id="{8F85DD14-9481-7231-9ABF-F7C4DD52D991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66" name="Textbox 200">
                <a:extLst>
                  <a:ext uri="{FF2B5EF4-FFF2-40B4-BE49-F238E27FC236}">
                    <a16:creationId xmlns:a16="http://schemas.microsoft.com/office/drawing/2014/main" id="{F107F1A0-AD54-C2EF-B5F3-4ABE30E34496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67" name="Textbox 200">
                <a:extLst>
                  <a:ext uri="{FF2B5EF4-FFF2-40B4-BE49-F238E27FC236}">
                    <a16:creationId xmlns:a16="http://schemas.microsoft.com/office/drawing/2014/main" id="{1DBAB8D9-864B-CC04-E2BE-C27343DD34FC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68" name="Group 1067">
            <a:extLst>
              <a:ext uri="{FF2B5EF4-FFF2-40B4-BE49-F238E27FC236}">
                <a16:creationId xmlns:a16="http://schemas.microsoft.com/office/drawing/2014/main" id="{34F41081-F9EB-E7D2-164C-D41FDB2F3A8F}"/>
              </a:ext>
            </a:extLst>
          </p:cNvPr>
          <p:cNvGrpSpPr/>
          <p:nvPr/>
        </p:nvGrpSpPr>
        <p:grpSpPr>
          <a:xfrm>
            <a:off x="14577708" y="8649113"/>
            <a:ext cx="4768386" cy="4689772"/>
            <a:chOff x="7269197" y="8016833"/>
            <a:chExt cx="3179296" cy="3126881"/>
          </a:xfrm>
        </p:grpSpPr>
        <p:sp>
          <p:nvSpPr>
            <p:cNvPr id="1069" name="Parallelogram 1068">
              <a:extLst>
                <a:ext uri="{FF2B5EF4-FFF2-40B4-BE49-F238E27FC236}">
                  <a16:creationId xmlns:a16="http://schemas.microsoft.com/office/drawing/2014/main" id="{185534BC-A712-D89D-C7EB-4C13EE1332CC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Parallelogram 1069">
              <a:extLst>
                <a:ext uri="{FF2B5EF4-FFF2-40B4-BE49-F238E27FC236}">
                  <a16:creationId xmlns:a16="http://schemas.microsoft.com/office/drawing/2014/main" id="{5F0108BB-6C40-7DA9-6B02-EB71132A63D9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1" name="Group 1070">
            <a:extLst>
              <a:ext uri="{FF2B5EF4-FFF2-40B4-BE49-F238E27FC236}">
                <a16:creationId xmlns:a16="http://schemas.microsoft.com/office/drawing/2014/main" id="{52833776-85C8-2DB1-8B05-311CF32A93E2}"/>
              </a:ext>
            </a:extLst>
          </p:cNvPr>
          <p:cNvGrpSpPr/>
          <p:nvPr/>
        </p:nvGrpSpPr>
        <p:grpSpPr>
          <a:xfrm>
            <a:off x="9327623" y="8656222"/>
            <a:ext cx="3334482" cy="3334478"/>
            <a:chOff x="3279093" y="8016834"/>
            <a:chExt cx="2223247" cy="2223247"/>
          </a:xfrm>
        </p:grpSpPr>
        <p:sp>
          <p:nvSpPr>
            <p:cNvPr id="1072" name="Rectangle 1071">
              <a:extLst>
                <a:ext uri="{FF2B5EF4-FFF2-40B4-BE49-F238E27FC236}">
                  <a16:creationId xmlns:a16="http://schemas.microsoft.com/office/drawing/2014/main" id="{C126BF94-6020-D67B-A912-C995ABCF5972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1073" name="Group 1072">
              <a:extLst>
                <a:ext uri="{FF2B5EF4-FFF2-40B4-BE49-F238E27FC236}">
                  <a16:creationId xmlns:a16="http://schemas.microsoft.com/office/drawing/2014/main" id="{EF7339AA-442C-4BB7-DBF7-8A576E28466C}"/>
                </a:ext>
              </a:extLst>
            </p:cNvPr>
            <p:cNvGrpSpPr/>
            <p:nvPr/>
          </p:nvGrpSpPr>
          <p:grpSpPr>
            <a:xfrm>
              <a:off x="3537509" y="8354515"/>
              <a:ext cx="1706414" cy="1522308"/>
              <a:chOff x="4443430" y="4461147"/>
              <a:chExt cx="2488311" cy="1522308"/>
            </a:xfrm>
          </p:grpSpPr>
          <p:sp>
            <p:nvSpPr>
              <p:cNvPr id="1074" name="Textbox 200">
                <a:extLst>
                  <a:ext uri="{FF2B5EF4-FFF2-40B4-BE49-F238E27FC236}">
                    <a16:creationId xmlns:a16="http://schemas.microsoft.com/office/drawing/2014/main" id="{E4626CB9-23DF-AD6A-09BC-991C4FC745C9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75" name="Textbox 200">
                <a:extLst>
                  <a:ext uri="{FF2B5EF4-FFF2-40B4-BE49-F238E27FC236}">
                    <a16:creationId xmlns:a16="http://schemas.microsoft.com/office/drawing/2014/main" id="{FF930788-BB9E-16AE-E5AE-A2AE255CADEE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76" name="Textbox 200">
                <a:extLst>
                  <a:ext uri="{FF2B5EF4-FFF2-40B4-BE49-F238E27FC236}">
                    <a16:creationId xmlns:a16="http://schemas.microsoft.com/office/drawing/2014/main" id="{38ADFE46-392B-FCFB-3A95-4F482282E05A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77" name="Group 1076">
            <a:extLst>
              <a:ext uri="{FF2B5EF4-FFF2-40B4-BE49-F238E27FC236}">
                <a16:creationId xmlns:a16="http://schemas.microsoft.com/office/drawing/2014/main" id="{B025BD7F-66B2-C64E-DCDF-F3965854281F}"/>
              </a:ext>
            </a:extLst>
          </p:cNvPr>
          <p:cNvGrpSpPr/>
          <p:nvPr/>
        </p:nvGrpSpPr>
        <p:grpSpPr>
          <a:xfrm>
            <a:off x="7893719" y="8649113"/>
            <a:ext cx="4768386" cy="4689772"/>
            <a:chOff x="2806659" y="8016833"/>
            <a:chExt cx="3179296" cy="3126881"/>
          </a:xfrm>
        </p:grpSpPr>
        <p:sp>
          <p:nvSpPr>
            <p:cNvPr id="1078" name="Parallelogram 1077">
              <a:extLst>
                <a:ext uri="{FF2B5EF4-FFF2-40B4-BE49-F238E27FC236}">
                  <a16:creationId xmlns:a16="http://schemas.microsoft.com/office/drawing/2014/main" id="{473D2CA8-68D2-9FF3-A385-0F62BF89B962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9" name="Parallelogram 1078">
              <a:extLst>
                <a:ext uri="{FF2B5EF4-FFF2-40B4-BE49-F238E27FC236}">
                  <a16:creationId xmlns:a16="http://schemas.microsoft.com/office/drawing/2014/main" id="{4B252174-B045-83A1-3058-B8324A26CA34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0" name="Rectangle 1079">
            <a:extLst>
              <a:ext uri="{FF2B5EF4-FFF2-40B4-BE49-F238E27FC236}">
                <a16:creationId xmlns:a16="http://schemas.microsoft.com/office/drawing/2014/main" id="{010D14FF-8F82-FBA3-2908-2D364F389FF4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081" name="Freeform: Shape 1080">
            <a:extLst>
              <a:ext uri="{FF2B5EF4-FFF2-40B4-BE49-F238E27FC236}">
                <a16:creationId xmlns:a16="http://schemas.microsoft.com/office/drawing/2014/main" id="{CA1095D0-2DAD-4192-E0FB-35A611E098E4}"/>
              </a:ext>
            </a:extLst>
          </p:cNvPr>
          <p:cNvSpPr/>
          <p:nvPr/>
        </p:nvSpPr>
        <p:spPr>
          <a:xfrm>
            <a:off x="13716299" y="3027919"/>
            <a:ext cx="1233974" cy="127967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2" name="Freeform 103">
            <a:extLst>
              <a:ext uri="{FF2B5EF4-FFF2-40B4-BE49-F238E27FC236}">
                <a16:creationId xmlns:a16="http://schemas.microsoft.com/office/drawing/2014/main" id="{749AEFC5-450A-CCB6-9015-2B21E5EC2B7C}"/>
              </a:ext>
            </a:extLst>
          </p:cNvPr>
          <p:cNvSpPr>
            <a:spLocks noEditPoints="1"/>
          </p:cNvSpPr>
          <p:nvPr/>
        </p:nvSpPr>
        <p:spPr bwMode="auto">
          <a:xfrm>
            <a:off x="20389474" y="3182212"/>
            <a:ext cx="1269890" cy="97109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3" name="Freeform: Shape 1082">
            <a:extLst>
              <a:ext uri="{FF2B5EF4-FFF2-40B4-BE49-F238E27FC236}">
                <a16:creationId xmlns:a16="http://schemas.microsoft.com/office/drawing/2014/main" id="{E909A8E4-44E2-6909-C300-F5AFCB9128FD}"/>
              </a:ext>
            </a:extLst>
          </p:cNvPr>
          <p:cNvSpPr/>
          <p:nvPr/>
        </p:nvSpPr>
        <p:spPr>
          <a:xfrm>
            <a:off x="17049596" y="6477855"/>
            <a:ext cx="1258512" cy="10487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4" name="Freeform: Shape 1083">
            <a:extLst>
              <a:ext uri="{FF2B5EF4-FFF2-40B4-BE49-F238E27FC236}">
                <a16:creationId xmlns:a16="http://schemas.microsoft.com/office/drawing/2014/main" id="{E1AB8547-E714-EB38-308E-09D6E2087778}"/>
              </a:ext>
            </a:extLst>
          </p:cNvPr>
          <p:cNvSpPr/>
          <p:nvPr/>
        </p:nvSpPr>
        <p:spPr>
          <a:xfrm>
            <a:off x="10386582" y="6372980"/>
            <a:ext cx="1216562" cy="12585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5" name="!!SubTitle">
            <a:extLst>
              <a:ext uri="{FF2B5EF4-FFF2-40B4-BE49-F238E27FC236}">
                <a16:creationId xmlns:a16="http://schemas.microsoft.com/office/drawing/2014/main" id="{7C4F4F11-568F-689F-0458-AE811F63CA3A}"/>
              </a:ext>
            </a:extLst>
          </p:cNvPr>
          <p:cNvSpPr txBox="1"/>
          <p:nvPr/>
        </p:nvSpPr>
        <p:spPr>
          <a:xfrm>
            <a:off x="1700976" y="2579906"/>
            <a:ext cx="4668659" cy="85561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/>
                </a:solidFill>
              </a:rPr>
              <a:t>: </a:t>
            </a:r>
            <a:r>
              <a:rPr lang="en-US" sz="2500" dirty="0" err="1">
                <a:solidFill>
                  <a:schemeClr val="tx2"/>
                </a:solidFill>
              </a:rPr>
              <a:t>Pellentesque</a:t>
            </a:r>
            <a:r>
              <a:rPr lang="en-US" sz="2500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/>
                </a:solidFill>
              </a:rPr>
              <a:t>: Proin pharetra nonummy pede. Mauris et </a:t>
            </a:r>
            <a:r>
              <a:rPr lang="en-US" sz="2500" dirty="0" err="1">
                <a:solidFill>
                  <a:schemeClr val="tx2"/>
                </a:solidFill>
              </a:rPr>
              <a:t>orci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hecker/>
      </p:transition>
    </mc:Choice>
    <mc:Fallback xmlns="">
      <p:transition spd="slow" advClick="0" advTm="15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08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08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8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085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26" grpId="0" animBg="1"/>
          <p:bldP spid="1048" grpId="0" animBg="1"/>
          <p:bldP spid="1049" grpId="0" animBg="1"/>
          <p:bldP spid="1081" grpId="0" animBg="1"/>
          <p:bldP spid="1082" grpId="0" animBg="1"/>
          <p:bldP spid="1083" grpId="0" animBg="1"/>
          <p:bldP spid="1084" grpId="0" animBg="1"/>
          <p:bldP spid="1085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08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08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8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085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26" grpId="0" animBg="1"/>
          <p:bldP spid="1048" grpId="0" animBg="1"/>
          <p:bldP spid="1049" grpId="0" animBg="1"/>
          <p:bldP spid="1081" grpId="0" animBg="1"/>
          <p:bldP spid="1082" grpId="0" animBg="1"/>
          <p:bldP spid="1083" grpId="0" animBg="1"/>
          <p:bldP spid="1084" grpId="0" animBg="1"/>
          <p:bldP spid="1085" grpId="0" uiExpand="1" build="p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30">
            <a:extLst>
              <a:ext uri="{FF2B5EF4-FFF2-40B4-BE49-F238E27FC236}">
                <a16:creationId xmlns:a16="http://schemas.microsoft.com/office/drawing/2014/main" id="{AEDA5F2E-601B-DD83-01E3-4A94AD97B83E}"/>
              </a:ext>
            </a:extLst>
          </p:cNvPr>
          <p:cNvSpPr/>
          <p:nvPr/>
        </p:nvSpPr>
        <p:spPr>
          <a:xfrm>
            <a:off x="3279093" y="5793587"/>
            <a:ext cx="2223247" cy="2223247"/>
          </a:xfrm>
          <a:prstGeom prst="rect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7042ECF2-CFE1-D1FF-77E6-F317B6D6F54E}"/>
              </a:ext>
            </a:extLst>
          </p:cNvPr>
          <p:cNvSpPr/>
          <p:nvPr/>
        </p:nvSpPr>
        <p:spPr>
          <a:xfrm>
            <a:off x="5508805" y="3562886"/>
            <a:ext cx="2223247" cy="22232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E4B44B6-9D5F-8AF9-CC09-5BF0932607E4}"/>
              </a:ext>
            </a:extLst>
          </p:cNvPr>
          <p:cNvGrpSpPr/>
          <p:nvPr/>
        </p:nvGrpSpPr>
        <p:grpSpPr>
          <a:xfrm>
            <a:off x="5508805" y="5786133"/>
            <a:ext cx="2223247" cy="2223247"/>
            <a:chOff x="5508805" y="5786133"/>
            <a:chExt cx="2223247" cy="2223247"/>
          </a:xfrm>
          <a:solidFill>
            <a:schemeClr val="bg1">
              <a:lumMod val="50000"/>
            </a:schemeClr>
          </a:solidFill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F94478F3-8BEF-7DD4-CB4F-1A2394E7D136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FD9E4F07-CCDE-1FD3-109C-43412592A3B9}"/>
                </a:ext>
              </a:extLst>
            </p:cNvPr>
            <p:cNvGrpSpPr/>
            <p:nvPr/>
          </p:nvGrpSpPr>
          <p:grpSpPr>
            <a:xfrm>
              <a:off x="5767221" y="6118707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136" name="Textbox 200">
                <a:extLst>
                  <a:ext uri="{FF2B5EF4-FFF2-40B4-BE49-F238E27FC236}">
                    <a16:creationId xmlns:a16="http://schemas.microsoft.com/office/drawing/2014/main" id="{DC6F254D-84E0-6A5B-4B46-7EC45D45EAEE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7" name="Textbox 200">
                <a:extLst>
                  <a:ext uri="{FF2B5EF4-FFF2-40B4-BE49-F238E27FC236}">
                    <a16:creationId xmlns:a16="http://schemas.microsoft.com/office/drawing/2014/main" id="{05132811-DB71-CED1-D8ED-962764C5BE35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8" name="Textbox 200">
                <a:extLst>
                  <a:ext uri="{FF2B5EF4-FFF2-40B4-BE49-F238E27FC236}">
                    <a16:creationId xmlns:a16="http://schemas.microsoft.com/office/drawing/2014/main" id="{808C5A59-459B-A35A-A85E-387E0F350D5A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98BB0A2-578B-5B54-B399-1BA6F74F852C}"/>
              </a:ext>
            </a:extLst>
          </p:cNvPr>
          <p:cNvSpPr/>
          <p:nvPr/>
        </p:nvSpPr>
        <p:spPr>
          <a:xfrm>
            <a:off x="7756805" y="5793587"/>
            <a:ext cx="2223247" cy="22232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0125FC2-4AF0-1DD5-626B-2054AA764A5B}"/>
              </a:ext>
            </a:extLst>
          </p:cNvPr>
          <p:cNvSpPr/>
          <p:nvPr/>
        </p:nvSpPr>
        <p:spPr>
          <a:xfrm>
            <a:off x="9986517" y="3562886"/>
            <a:ext cx="2223247" cy="22232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336AA41-A61C-C960-74A1-F9385C1572E8}"/>
              </a:ext>
            </a:extLst>
          </p:cNvPr>
          <p:cNvGrpSpPr/>
          <p:nvPr/>
        </p:nvGrpSpPr>
        <p:grpSpPr>
          <a:xfrm>
            <a:off x="9986517" y="5786133"/>
            <a:ext cx="2223247" cy="2223247"/>
            <a:chOff x="9986517" y="5786133"/>
            <a:chExt cx="2223247" cy="2223247"/>
          </a:xfrm>
          <a:solidFill>
            <a:schemeClr val="bg1">
              <a:lumMod val="50000"/>
            </a:schemeClr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70EA4373-09F8-A2A6-2939-244F768C1739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C7E2F8C2-9AD4-E81D-B510-6494BC4F6B69}"/>
                </a:ext>
              </a:extLst>
            </p:cNvPr>
            <p:cNvGrpSpPr/>
            <p:nvPr/>
          </p:nvGrpSpPr>
          <p:grpSpPr>
            <a:xfrm>
              <a:off x="10244933" y="6118707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144" name="Textbox 200">
                <a:extLst>
                  <a:ext uri="{FF2B5EF4-FFF2-40B4-BE49-F238E27FC236}">
                    <a16:creationId xmlns:a16="http://schemas.microsoft.com/office/drawing/2014/main" id="{9DF2FD1E-BAD9-26B5-8F51-7EF1BDCA02E9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5" name="Textbox 200">
                <a:extLst>
                  <a:ext uri="{FF2B5EF4-FFF2-40B4-BE49-F238E27FC236}">
                    <a16:creationId xmlns:a16="http://schemas.microsoft.com/office/drawing/2014/main" id="{59D2BC4F-4ADE-45EA-F75D-B716D96F220B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6" name="Textbox 200">
                <a:extLst>
                  <a:ext uri="{FF2B5EF4-FFF2-40B4-BE49-F238E27FC236}">
                    <a16:creationId xmlns:a16="http://schemas.microsoft.com/office/drawing/2014/main" id="{79FFA785-B155-1D57-5DAD-7DEE59DD9D13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FC43ED-3A33-2BC9-3C59-C71BBC49030D}"/>
              </a:ext>
            </a:extLst>
          </p:cNvPr>
          <p:cNvGrpSpPr/>
          <p:nvPr/>
        </p:nvGrpSpPr>
        <p:grpSpPr>
          <a:xfrm>
            <a:off x="9035232" y="5786132"/>
            <a:ext cx="3179296" cy="3126881"/>
            <a:chOff x="9481417" y="5786132"/>
            <a:chExt cx="3179296" cy="3126881"/>
          </a:xfrm>
        </p:grpSpPr>
        <p:sp>
          <p:nvSpPr>
            <p:cNvPr id="148" name="Parallelogram 147">
              <a:extLst>
                <a:ext uri="{FF2B5EF4-FFF2-40B4-BE49-F238E27FC236}">
                  <a16:creationId xmlns:a16="http://schemas.microsoft.com/office/drawing/2014/main" id="{0FD8AEA7-F9CE-2CA0-F39C-3FCA03112E05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Parallelogram 148">
              <a:extLst>
                <a:ext uri="{FF2B5EF4-FFF2-40B4-BE49-F238E27FC236}">
                  <a16:creationId xmlns:a16="http://schemas.microsoft.com/office/drawing/2014/main" id="{85FC971D-3CD4-74A6-04E5-4FD9A71AC018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Rectangle 149">
            <a:extLst>
              <a:ext uri="{FF2B5EF4-FFF2-40B4-BE49-F238E27FC236}">
                <a16:creationId xmlns:a16="http://schemas.microsoft.com/office/drawing/2014/main" id="{7B8A2A47-E9C7-E2C7-355E-B4523257CCA9}"/>
              </a:ext>
            </a:extLst>
          </p:cNvPr>
          <p:cNvSpPr/>
          <p:nvPr/>
        </p:nvSpPr>
        <p:spPr>
          <a:xfrm>
            <a:off x="12234517" y="5793587"/>
            <a:ext cx="2223247" cy="22232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5237BF6-924A-48B0-683C-601134F3FF1C}"/>
              </a:ext>
            </a:extLst>
          </p:cNvPr>
          <p:cNvSpPr/>
          <p:nvPr/>
        </p:nvSpPr>
        <p:spPr>
          <a:xfrm>
            <a:off x="14464229" y="3562886"/>
            <a:ext cx="2223247" cy="22232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2702A106-9BBB-ABA5-C6A1-28CB2DD7D64F}"/>
              </a:ext>
            </a:extLst>
          </p:cNvPr>
          <p:cNvGrpSpPr/>
          <p:nvPr/>
        </p:nvGrpSpPr>
        <p:grpSpPr>
          <a:xfrm>
            <a:off x="14464229" y="5786133"/>
            <a:ext cx="2223247" cy="2223247"/>
            <a:chOff x="14464229" y="5786133"/>
            <a:chExt cx="2223247" cy="2223247"/>
          </a:xfrm>
          <a:solidFill>
            <a:schemeClr val="bg1">
              <a:lumMod val="50000"/>
            </a:schemeClr>
          </a:solidFill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F928F561-FCA8-7F91-7089-441274C7D302}"/>
                </a:ext>
              </a:extLst>
            </p:cNvPr>
            <p:cNvSpPr/>
            <p:nvPr/>
          </p:nvSpPr>
          <p:spPr>
            <a:xfrm>
              <a:off x="14464229" y="5786133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A9F840E8-5E0A-ECEE-06CC-838EE1C48734}"/>
                </a:ext>
              </a:extLst>
            </p:cNvPr>
            <p:cNvGrpSpPr/>
            <p:nvPr/>
          </p:nvGrpSpPr>
          <p:grpSpPr>
            <a:xfrm>
              <a:off x="14722645" y="6118707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155" name="Textbox 200">
                <a:extLst>
                  <a:ext uri="{FF2B5EF4-FFF2-40B4-BE49-F238E27FC236}">
                    <a16:creationId xmlns:a16="http://schemas.microsoft.com/office/drawing/2014/main" id="{05EE1043-E677-2494-64FF-B805D6267F07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6" name="Textbox 200">
                <a:extLst>
                  <a:ext uri="{FF2B5EF4-FFF2-40B4-BE49-F238E27FC236}">
                    <a16:creationId xmlns:a16="http://schemas.microsoft.com/office/drawing/2014/main" id="{EB53B08E-057E-D587-CC53-8D9D61FBEBC2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7" name="Textbox 200">
                <a:extLst>
                  <a:ext uri="{FF2B5EF4-FFF2-40B4-BE49-F238E27FC236}">
                    <a16:creationId xmlns:a16="http://schemas.microsoft.com/office/drawing/2014/main" id="{078A29D1-DBC2-4F97-0D75-968E5F16ACE1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345C1CE7-7E05-652C-78C8-55AF66B3800D}"/>
              </a:ext>
            </a:extLst>
          </p:cNvPr>
          <p:cNvGrpSpPr/>
          <p:nvPr/>
        </p:nvGrpSpPr>
        <p:grpSpPr>
          <a:xfrm>
            <a:off x="13512944" y="5786132"/>
            <a:ext cx="3179296" cy="3126881"/>
            <a:chOff x="13935507" y="5786132"/>
            <a:chExt cx="3179296" cy="3126881"/>
          </a:xfrm>
        </p:grpSpPr>
        <p:sp>
          <p:nvSpPr>
            <p:cNvPr id="159" name="Parallelogram 158">
              <a:extLst>
                <a:ext uri="{FF2B5EF4-FFF2-40B4-BE49-F238E27FC236}">
                  <a16:creationId xmlns:a16="http://schemas.microsoft.com/office/drawing/2014/main" id="{88F33B4F-EC21-692B-5249-E80C0DFBC8B1}"/>
                </a:ext>
              </a:extLst>
            </p:cNvPr>
            <p:cNvSpPr/>
            <p:nvPr/>
          </p:nvSpPr>
          <p:spPr>
            <a:xfrm rot="5400000" flipH="1">
              <a:off x="1290166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Parallelogram 159">
              <a:extLst>
                <a:ext uri="{FF2B5EF4-FFF2-40B4-BE49-F238E27FC236}">
                  <a16:creationId xmlns:a16="http://schemas.microsoft.com/office/drawing/2014/main" id="{FAD95923-82F0-7F38-DC13-F7EAFE0D813D}"/>
                </a:ext>
              </a:extLst>
            </p:cNvPr>
            <p:cNvSpPr/>
            <p:nvPr/>
          </p:nvSpPr>
          <p:spPr>
            <a:xfrm>
              <a:off x="1393550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C6ABF77-70E8-46A2-75A9-2F96B1E7C08C}"/>
              </a:ext>
            </a:extLst>
          </p:cNvPr>
          <p:cNvSpPr/>
          <p:nvPr/>
        </p:nvSpPr>
        <p:spPr>
          <a:xfrm>
            <a:off x="16712229" y="5793587"/>
            <a:ext cx="2223247" cy="22232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E7D6BF3D-33D0-1AED-693A-F948B9553AE7}"/>
              </a:ext>
            </a:extLst>
          </p:cNvPr>
          <p:cNvSpPr/>
          <p:nvPr/>
        </p:nvSpPr>
        <p:spPr>
          <a:xfrm>
            <a:off x="18941944" y="3562886"/>
            <a:ext cx="2223247" cy="2223247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18D2BDB6-522D-DEAB-B2F8-FF0C49D24A2D}"/>
              </a:ext>
            </a:extLst>
          </p:cNvPr>
          <p:cNvGrpSpPr/>
          <p:nvPr/>
        </p:nvGrpSpPr>
        <p:grpSpPr>
          <a:xfrm>
            <a:off x="18941944" y="5786133"/>
            <a:ext cx="2223247" cy="2223247"/>
            <a:chOff x="18941944" y="5786133"/>
            <a:chExt cx="2223247" cy="2223247"/>
          </a:xfrm>
          <a:solidFill>
            <a:schemeClr val="bg1">
              <a:lumMod val="50000"/>
            </a:schemeClr>
          </a:solidFill>
        </p:grpSpPr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88293B5C-651E-8AEA-3F1C-0159AAF97C3C}"/>
                </a:ext>
              </a:extLst>
            </p:cNvPr>
            <p:cNvSpPr/>
            <p:nvPr/>
          </p:nvSpPr>
          <p:spPr>
            <a:xfrm>
              <a:off x="18941944" y="5786133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120DFC45-3D3F-C8EB-B279-EA4AC0E85400}"/>
                </a:ext>
              </a:extLst>
            </p:cNvPr>
            <p:cNvGrpSpPr/>
            <p:nvPr/>
          </p:nvGrpSpPr>
          <p:grpSpPr>
            <a:xfrm>
              <a:off x="19200360" y="6118707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166" name="Textbox 200">
                <a:extLst>
                  <a:ext uri="{FF2B5EF4-FFF2-40B4-BE49-F238E27FC236}">
                    <a16:creationId xmlns:a16="http://schemas.microsoft.com/office/drawing/2014/main" id="{218D69BF-E2DC-90E9-E152-EB994D021B2F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7" name="Textbox 200">
                <a:extLst>
                  <a:ext uri="{FF2B5EF4-FFF2-40B4-BE49-F238E27FC236}">
                    <a16:creationId xmlns:a16="http://schemas.microsoft.com/office/drawing/2014/main" id="{3C611812-426F-FC3D-7FF5-068B374E449A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8" name="Textbox 200">
                <a:extLst>
                  <a:ext uri="{FF2B5EF4-FFF2-40B4-BE49-F238E27FC236}">
                    <a16:creationId xmlns:a16="http://schemas.microsoft.com/office/drawing/2014/main" id="{CA9E1908-705B-66D2-3CFD-D8CA7DEB1BA8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615BFCF-2B1C-19B0-BFA5-7DD0C8AC3513}"/>
              </a:ext>
            </a:extLst>
          </p:cNvPr>
          <p:cNvGrpSpPr/>
          <p:nvPr/>
        </p:nvGrpSpPr>
        <p:grpSpPr>
          <a:xfrm>
            <a:off x="17990659" y="5786132"/>
            <a:ext cx="3179296" cy="3126881"/>
            <a:chOff x="18398046" y="5786132"/>
            <a:chExt cx="3179296" cy="3126881"/>
          </a:xfrm>
        </p:grpSpPr>
        <p:sp>
          <p:nvSpPr>
            <p:cNvPr id="170" name="Parallelogram 169">
              <a:extLst>
                <a:ext uri="{FF2B5EF4-FFF2-40B4-BE49-F238E27FC236}">
                  <a16:creationId xmlns:a16="http://schemas.microsoft.com/office/drawing/2014/main" id="{2BA268B3-3671-72E0-9DFF-409113812FC8}"/>
                </a:ext>
              </a:extLst>
            </p:cNvPr>
            <p:cNvSpPr/>
            <p:nvPr/>
          </p:nvSpPr>
          <p:spPr>
            <a:xfrm rot="5400000" flipH="1">
              <a:off x="17364208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Parallelogram 170">
              <a:extLst>
                <a:ext uri="{FF2B5EF4-FFF2-40B4-BE49-F238E27FC236}">
                  <a16:creationId xmlns:a16="http://schemas.microsoft.com/office/drawing/2014/main" id="{6FA9F3F3-4BFF-A4DE-C97B-3D7FAA30861A}"/>
                </a:ext>
              </a:extLst>
            </p:cNvPr>
            <p:cNvSpPr/>
            <p:nvPr/>
          </p:nvSpPr>
          <p:spPr>
            <a:xfrm>
              <a:off x="18398046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E7E1F7ED-7EEF-F77D-39C9-8CBC4B11122F}"/>
              </a:ext>
            </a:extLst>
          </p:cNvPr>
          <p:cNvGrpSpPr/>
          <p:nvPr/>
        </p:nvGrpSpPr>
        <p:grpSpPr>
          <a:xfrm>
            <a:off x="4557520" y="5786132"/>
            <a:ext cx="3179296" cy="3126881"/>
            <a:chOff x="5000639" y="5786132"/>
            <a:chExt cx="3179296" cy="3126881"/>
          </a:xfrm>
        </p:grpSpPr>
        <p:sp>
          <p:nvSpPr>
            <p:cNvPr id="173" name="Parallelogram 172">
              <a:extLst>
                <a:ext uri="{FF2B5EF4-FFF2-40B4-BE49-F238E27FC236}">
                  <a16:creationId xmlns:a16="http://schemas.microsoft.com/office/drawing/2014/main" id="{1EDCFE16-12F9-8E6D-DFF7-549BB6F79B3D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Parallelogram 173">
              <a:extLst>
                <a:ext uri="{FF2B5EF4-FFF2-40B4-BE49-F238E27FC236}">
                  <a16:creationId xmlns:a16="http://schemas.microsoft.com/office/drawing/2014/main" id="{52E60E5B-C3B5-2B4B-C443-8641557C55BD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447A269E-F0DC-A3D8-C332-E14C1A7CD231}"/>
              </a:ext>
            </a:extLst>
          </p:cNvPr>
          <p:cNvGrpSpPr/>
          <p:nvPr/>
        </p:nvGrpSpPr>
        <p:grpSpPr>
          <a:xfrm>
            <a:off x="7756805" y="8016834"/>
            <a:ext cx="2223247" cy="2223247"/>
            <a:chOff x="7756805" y="8016834"/>
            <a:chExt cx="2223247" cy="2223247"/>
          </a:xfrm>
          <a:solidFill>
            <a:schemeClr val="bg1">
              <a:lumMod val="50000"/>
            </a:schemeClr>
          </a:solidFill>
        </p:grpSpPr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34C55DB6-7BF7-95D0-F968-008E648D289F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C1FA5039-FD64-FD5A-AC47-E442DD721EA6}"/>
                </a:ext>
              </a:extLst>
            </p:cNvPr>
            <p:cNvGrpSpPr/>
            <p:nvPr/>
          </p:nvGrpSpPr>
          <p:grpSpPr>
            <a:xfrm>
              <a:off x="8015221" y="8349408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178" name="Textbox 200">
                <a:extLst>
                  <a:ext uri="{FF2B5EF4-FFF2-40B4-BE49-F238E27FC236}">
                    <a16:creationId xmlns:a16="http://schemas.microsoft.com/office/drawing/2014/main" id="{573722E2-37C0-8490-F49F-EB76DC30B93A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9" name="Textbox 200">
                <a:extLst>
                  <a:ext uri="{FF2B5EF4-FFF2-40B4-BE49-F238E27FC236}">
                    <a16:creationId xmlns:a16="http://schemas.microsoft.com/office/drawing/2014/main" id="{7B584DD9-DEBE-F9A4-4321-C388ED2B6D36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0" name="Textbox 200">
                <a:extLst>
                  <a:ext uri="{FF2B5EF4-FFF2-40B4-BE49-F238E27FC236}">
                    <a16:creationId xmlns:a16="http://schemas.microsoft.com/office/drawing/2014/main" id="{3DACFB64-DC9D-2FFA-F3F3-D06698B86F29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71E91954-9D71-E041-B11E-9EC2AE0475A3}"/>
              </a:ext>
            </a:extLst>
          </p:cNvPr>
          <p:cNvGrpSpPr/>
          <p:nvPr/>
        </p:nvGrpSpPr>
        <p:grpSpPr>
          <a:xfrm>
            <a:off x="6805520" y="8016833"/>
            <a:ext cx="3179296" cy="3126881"/>
            <a:chOff x="7269197" y="8016833"/>
            <a:chExt cx="3179296" cy="3126881"/>
          </a:xfrm>
        </p:grpSpPr>
        <p:sp>
          <p:nvSpPr>
            <p:cNvPr id="182" name="Parallelogram 181">
              <a:extLst>
                <a:ext uri="{FF2B5EF4-FFF2-40B4-BE49-F238E27FC236}">
                  <a16:creationId xmlns:a16="http://schemas.microsoft.com/office/drawing/2014/main" id="{716A3037-1C16-D714-6651-566CC45E5136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Parallelogram 182">
              <a:extLst>
                <a:ext uri="{FF2B5EF4-FFF2-40B4-BE49-F238E27FC236}">
                  <a16:creationId xmlns:a16="http://schemas.microsoft.com/office/drawing/2014/main" id="{D337854F-FC0E-9EB9-33AB-1C3E221819C8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9F02F2DD-5396-F483-3381-B84D46EF65C3}"/>
              </a:ext>
            </a:extLst>
          </p:cNvPr>
          <p:cNvGrpSpPr/>
          <p:nvPr/>
        </p:nvGrpSpPr>
        <p:grpSpPr>
          <a:xfrm>
            <a:off x="12234517" y="8016834"/>
            <a:ext cx="2223247" cy="2223247"/>
            <a:chOff x="12234517" y="8016834"/>
            <a:chExt cx="2223247" cy="2223247"/>
          </a:xfrm>
          <a:solidFill>
            <a:schemeClr val="bg1">
              <a:lumMod val="50000"/>
            </a:schemeClr>
          </a:solidFill>
        </p:grpSpPr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4B1DD277-17D0-8C3C-9CC9-1FDBAC8C8AB7}"/>
                </a:ext>
              </a:extLst>
            </p:cNvPr>
            <p:cNvSpPr/>
            <p:nvPr/>
          </p:nvSpPr>
          <p:spPr>
            <a:xfrm>
              <a:off x="12234517" y="8016834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4136B3B2-2B45-E3BE-5117-991F175789C3}"/>
                </a:ext>
              </a:extLst>
            </p:cNvPr>
            <p:cNvGrpSpPr/>
            <p:nvPr/>
          </p:nvGrpSpPr>
          <p:grpSpPr>
            <a:xfrm>
              <a:off x="12492933" y="8349408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187" name="Textbox 200">
                <a:extLst>
                  <a:ext uri="{FF2B5EF4-FFF2-40B4-BE49-F238E27FC236}">
                    <a16:creationId xmlns:a16="http://schemas.microsoft.com/office/drawing/2014/main" id="{6252E217-9BE4-D47D-1261-CEA1AA00CF84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8" name="Textbox 200">
                <a:extLst>
                  <a:ext uri="{FF2B5EF4-FFF2-40B4-BE49-F238E27FC236}">
                    <a16:creationId xmlns:a16="http://schemas.microsoft.com/office/drawing/2014/main" id="{71805879-DE8B-415C-7133-9EB42756CAEC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9" name="Textbox 200">
                <a:extLst>
                  <a:ext uri="{FF2B5EF4-FFF2-40B4-BE49-F238E27FC236}">
                    <a16:creationId xmlns:a16="http://schemas.microsoft.com/office/drawing/2014/main" id="{1A97FFC8-8E07-E947-2F67-D347E1810DBD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8E97694B-BB8E-107F-C521-D21B296DF88B}"/>
              </a:ext>
            </a:extLst>
          </p:cNvPr>
          <p:cNvGrpSpPr/>
          <p:nvPr/>
        </p:nvGrpSpPr>
        <p:grpSpPr>
          <a:xfrm>
            <a:off x="11283232" y="8016833"/>
            <a:ext cx="3179296" cy="3126881"/>
            <a:chOff x="11723288" y="8016833"/>
            <a:chExt cx="3179296" cy="3126881"/>
          </a:xfrm>
        </p:grpSpPr>
        <p:sp>
          <p:nvSpPr>
            <p:cNvPr id="191" name="Parallelogram 190">
              <a:extLst>
                <a:ext uri="{FF2B5EF4-FFF2-40B4-BE49-F238E27FC236}">
                  <a16:creationId xmlns:a16="http://schemas.microsoft.com/office/drawing/2014/main" id="{C37D6FF3-84E8-28F2-AD51-78CBD2087F56}"/>
                </a:ext>
              </a:extLst>
            </p:cNvPr>
            <p:cNvSpPr/>
            <p:nvPr/>
          </p:nvSpPr>
          <p:spPr>
            <a:xfrm rot="5400000" flipH="1">
              <a:off x="10689450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Parallelogram 191">
              <a:extLst>
                <a:ext uri="{FF2B5EF4-FFF2-40B4-BE49-F238E27FC236}">
                  <a16:creationId xmlns:a16="http://schemas.microsoft.com/office/drawing/2014/main" id="{9AD486DA-B6A0-DD96-E0EE-78613F8C2139}"/>
                </a:ext>
              </a:extLst>
            </p:cNvPr>
            <p:cNvSpPr/>
            <p:nvPr/>
          </p:nvSpPr>
          <p:spPr>
            <a:xfrm>
              <a:off x="11723288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9EF1B9F1-F516-0492-BEE0-7683B580FA01}"/>
              </a:ext>
            </a:extLst>
          </p:cNvPr>
          <p:cNvGrpSpPr/>
          <p:nvPr/>
        </p:nvGrpSpPr>
        <p:grpSpPr>
          <a:xfrm>
            <a:off x="16712229" y="8016834"/>
            <a:ext cx="2223247" cy="2223247"/>
            <a:chOff x="16712229" y="8016834"/>
            <a:chExt cx="2223247" cy="2223247"/>
          </a:xfrm>
          <a:solidFill>
            <a:schemeClr val="bg1">
              <a:lumMod val="50000"/>
            </a:schemeClr>
          </a:solidFill>
        </p:grpSpPr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0FD4750B-CCEE-1AF4-53A9-6CBDA57FB552}"/>
                </a:ext>
              </a:extLst>
            </p:cNvPr>
            <p:cNvSpPr/>
            <p:nvPr/>
          </p:nvSpPr>
          <p:spPr>
            <a:xfrm>
              <a:off x="16712229" y="8016834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F6AF14A2-9912-A8BE-D376-785BD99AED22}"/>
                </a:ext>
              </a:extLst>
            </p:cNvPr>
            <p:cNvGrpSpPr/>
            <p:nvPr/>
          </p:nvGrpSpPr>
          <p:grpSpPr>
            <a:xfrm>
              <a:off x="16970645" y="8349408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196" name="Textbox 200">
                <a:extLst>
                  <a:ext uri="{FF2B5EF4-FFF2-40B4-BE49-F238E27FC236}">
                    <a16:creationId xmlns:a16="http://schemas.microsoft.com/office/drawing/2014/main" id="{B9EAD77E-7EA8-FD74-4214-128CE7913498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7" name="Textbox 200">
                <a:extLst>
                  <a:ext uri="{FF2B5EF4-FFF2-40B4-BE49-F238E27FC236}">
                    <a16:creationId xmlns:a16="http://schemas.microsoft.com/office/drawing/2014/main" id="{DEAC8D8E-301E-1F99-4972-FA6CB4B735FC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8" name="Textbox 200">
                <a:extLst>
                  <a:ext uri="{FF2B5EF4-FFF2-40B4-BE49-F238E27FC236}">
                    <a16:creationId xmlns:a16="http://schemas.microsoft.com/office/drawing/2014/main" id="{9391D145-0C3F-AD9B-6C1F-4130F831E5BB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F23ECB80-52CC-C876-71D3-18EA71066F4D}"/>
              </a:ext>
            </a:extLst>
          </p:cNvPr>
          <p:cNvGrpSpPr/>
          <p:nvPr/>
        </p:nvGrpSpPr>
        <p:grpSpPr>
          <a:xfrm>
            <a:off x="15760944" y="8016833"/>
            <a:ext cx="3179296" cy="3126881"/>
            <a:chOff x="16185826" y="8016833"/>
            <a:chExt cx="3179296" cy="3126881"/>
          </a:xfrm>
        </p:grpSpPr>
        <p:sp>
          <p:nvSpPr>
            <p:cNvPr id="200" name="Parallelogram 199">
              <a:extLst>
                <a:ext uri="{FF2B5EF4-FFF2-40B4-BE49-F238E27FC236}">
                  <a16:creationId xmlns:a16="http://schemas.microsoft.com/office/drawing/2014/main" id="{574F231C-2FE3-2EF6-80D9-765960F1808E}"/>
                </a:ext>
              </a:extLst>
            </p:cNvPr>
            <p:cNvSpPr/>
            <p:nvPr/>
          </p:nvSpPr>
          <p:spPr>
            <a:xfrm rot="5400000" flipH="1">
              <a:off x="15151988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Parallelogram 200">
              <a:extLst>
                <a:ext uri="{FF2B5EF4-FFF2-40B4-BE49-F238E27FC236}">
                  <a16:creationId xmlns:a16="http://schemas.microsoft.com/office/drawing/2014/main" id="{E4C252A5-886A-BDBF-8D01-E1DF99BE36F0}"/>
                </a:ext>
              </a:extLst>
            </p:cNvPr>
            <p:cNvSpPr/>
            <p:nvPr/>
          </p:nvSpPr>
          <p:spPr>
            <a:xfrm>
              <a:off x="16185826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D27FA473-449E-328A-1F8A-7A23253AFD81}"/>
              </a:ext>
            </a:extLst>
          </p:cNvPr>
          <p:cNvGrpSpPr/>
          <p:nvPr/>
        </p:nvGrpSpPr>
        <p:grpSpPr>
          <a:xfrm>
            <a:off x="3279093" y="8016834"/>
            <a:ext cx="2223247" cy="2223247"/>
            <a:chOff x="3279093" y="8016834"/>
            <a:chExt cx="2223247" cy="2223247"/>
          </a:xfrm>
          <a:solidFill>
            <a:schemeClr val="bg1">
              <a:lumMod val="50000"/>
            </a:schemeClr>
          </a:solidFill>
        </p:grpSpPr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85162DAB-948B-40CD-D17F-73C86BC8E280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49197AF2-3981-2469-ED28-D10844CBB554}"/>
                </a:ext>
              </a:extLst>
            </p:cNvPr>
            <p:cNvGrpSpPr/>
            <p:nvPr/>
          </p:nvGrpSpPr>
          <p:grpSpPr>
            <a:xfrm>
              <a:off x="3537509" y="8349408"/>
              <a:ext cx="1706414" cy="1558098"/>
              <a:chOff x="4443430" y="4456040"/>
              <a:chExt cx="2488311" cy="1558098"/>
            </a:xfrm>
            <a:grpFill/>
          </p:grpSpPr>
          <p:sp>
            <p:nvSpPr>
              <p:cNvPr id="205" name="Textbox 200">
                <a:extLst>
                  <a:ext uri="{FF2B5EF4-FFF2-40B4-BE49-F238E27FC236}">
                    <a16:creationId xmlns:a16="http://schemas.microsoft.com/office/drawing/2014/main" id="{9E617555-76A3-F4D0-612A-806920A9BC6B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6" name="Textbox 200">
                <a:extLst>
                  <a:ext uri="{FF2B5EF4-FFF2-40B4-BE49-F238E27FC236}">
                    <a16:creationId xmlns:a16="http://schemas.microsoft.com/office/drawing/2014/main" id="{C3C7190C-AC57-D38C-0FC5-8094E6DBC55A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7" name="Textbox 200">
                <a:extLst>
                  <a:ext uri="{FF2B5EF4-FFF2-40B4-BE49-F238E27FC236}">
                    <a16:creationId xmlns:a16="http://schemas.microsoft.com/office/drawing/2014/main" id="{D9CEA3CF-1BFC-8FDE-F03A-BA8F41F997A8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612C8C92-B9E3-AEBE-D57B-19B70D83B466}"/>
              </a:ext>
            </a:extLst>
          </p:cNvPr>
          <p:cNvGrpSpPr/>
          <p:nvPr/>
        </p:nvGrpSpPr>
        <p:grpSpPr>
          <a:xfrm>
            <a:off x="2327808" y="8016833"/>
            <a:ext cx="3179296" cy="3126881"/>
            <a:chOff x="2806659" y="8016833"/>
            <a:chExt cx="3179296" cy="3126881"/>
          </a:xfrm>
        </p:grpSpPr>
        <p:sp>
          <p:nvSpPr>
            <p:cNvPr id="209" name="Parallelogram 208">
              <a:extLst>
                <a:ext uri="{FF2B5EF4-FFF2-40B4-BE49-F238E27FC236}">
                  <a16:creationId xmlns:a16="http://schemas.microsoft.com/office/drawing/2014/main" id="{173450B3-5907-4B2A-DBE6-C002D677B510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Parallelogram 209">
              <a:extLst>
                <a:ext uri="{FF2B5EF4-FFF2-40B4-BE49-F238E27FC236}">
                  <a16:creationId xmlns:a16="http://schemas.microsoft.com/office/drawing/2014/main" id="{5210C829-DBEE-E1DE-7AE8-A9F5CBF5166C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4" name="Rectangle 223">
            <a:extLst>
              <a:ext uri="{FF2B5EF4-FFF2-40B4-BE49-F238E27FC236}">
                <a16:creationId xmlns:a16="http://schemas.microsoft.com/office/drawing/2014/main" id="{1173E4D8-56EC-11CF-EA57-D43B01E81B3C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392862FD-7F36-CB95-A883-84D31CAB3F1A}"/>
              </a:ext>
            </a:extLst>
          </p:cNvPr>
          <p:cNvSpPr/>
          <p:nvPr/>
        </p:nvSpPr>
        <p:spPr>
          <a:xfrm>
            <a:off x="17442951" y="6524309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BE215A47-113B-4517-4400-3BF72B88DED3}"/>
              </a:ext>
            </a:extLst>
          </p:cNvPr>
          <p:cNvSpPr/>
          <p:nvPr/>
        </p:nvSpPr>
        <p:spPr>
          <a:xfrm>
            <a:off x="19687902" y="4308845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6B9B944A-A144-67FF-32DB-CC106207F3BD}"/>
              </a:ext>
            </a:extLst>
          </p:cNvPr>
          <p:cNvSpPr/>
          <p:nvPr/>
        </p:nvSpPr>
        <p:spPr>
          <a:xfrm>
            <a:off x="6209055" y="424790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8" name="Freeform 103">
            <a:extLst>
              <a:ext uri="{FF2B5EF4-FFF2-40B4-BE49-F238E27FC236}">
                <a16:creationId xmlns:a16="http://schemas.microsoft.com/office/drawing/2014/main" id="{DC45EDB8-5496-EA05-5321-01E1CB523329}"/>
              </a:ext>
            </a:extLst>
          </p:cNvPr>
          <p:cNvSpPr>
            <a:spLocks noEditPoints="1"/>
          </p:cNvSpPr>
          <p:nvPr/>
        </p:nvSpPr>
        <p:spPr bwMode="auto">
          <a:xfrm>
            <a:off x="10674795" y="435077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9" name="Freeform 109">
            <a:extLst>
              <a:ext uri="{FF2B5EF4-FFF2-40B4-BE49-F238E27FC236}">
                <a16:creationId xmlns:a16="http://schemas.microsoft.com/office/drawing/2014/main" id="{7CD542F8-5BC5-FBED-24B1-880C143A307A}"/>
              </a:ext>
            </a:extLst>
          </p:cNvPr>
          <p:cNvSpPr>
            <a:spLocks noEditPoints="1"/>
          </p:cNvSpPr>
          <p:nvPr/>
        </p:nvSpPr>
        <p:spPr bwMode="auto">
          <a:xfrm>
            <a:off x="12974715" y="652430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D6ECAC54-1CFE-C521-323D-25658566F56E}"/>
              </a:ext>
            </a:extLst>
          </p:cNvPr>
          <p:cNvSpPr/>
          <p:nvPr/>
        </p:nvSpPr>
        <p:spPr>
          <a:xfrm>
            <a:off x="8448875" y="6555582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1" name="Freeform 16">
            <a:extLst>
              <a:ext uri="{FF2B5EF4-FFF2-40B4-BE49-F238E27FC236}">
                <a16:creationId xmlns:a16="http://schemas.microsoft.com/office/drawing/2014/main" id="{17E65B0D-2183-C839-587B-6ADD7C6782A5}"/>
              </a:ext>
            </a:extLst>
          </p:cNvPr>
          <p:cNvSpPr>
            <a:spLocks noEditPoints="1"/>
          </p:cNvSpPr>
          <p:nvPr/>
        </p:nvSpPr>
        <p:spPr bwMode="auto">
          <a:xfrm>
            <a:off x="15244151" y="4245996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8B1BC3C9-3E6B-47A1-B566-DFCD6E4778A1}"/>
              </a:ext>
            </a:extLst>
          </p:cNvPr>
          <p:cNvSpPr/>
          <p:nvPr/>
        </p:nvSpPr>
        <p:spPr>
          <a:xfrm>
            <a:off x="3985148" y="6485657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7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7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7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7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 animBg="1"/>
      <p:bldP spid="132" grpId="0" animBg="1"/>
      <p:bldP spid="139" grpId="0" animBg="1"/>
      <p:bldP spid="140" grpId="0" animBg="1"/>
      <p:bldP spid="150" grpId="0" animBg="1"/>
      <p:bldP spid="151" grpId="0" animBg="1"/>
      <p:bldP spid="161" grpId="0" animBg="1"/>
      <p:bldP spid="162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4632EDA4-97E1-DF35-A168-289E0163DCEE}"/>
              </a:ext>
            </a:extLst>
          </p:cNvPr>
          <p:cNvSpPr/>
          <p:nvPr/>
        </p:nvSpPr>
        <p:spPr>
          <a:xfrm>
            <a:off x="3521100" y="5519565"/>
            <a:ext cx="2883164" cy="2883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9CC5E08-9BDE-0585-EBDA-8A0CF33D79F0}"/>
              </a:ext>
            </a:extLst>
          </p:cNvPr>
          <p:cNvSpPr/>
          <p:nvPr/>
        </p:nvSpPr>
        <p:spPr>
          <a:xfrm>
            <a:off x="6404262" y="2636401"/>
            <a:ext cx="2883164" cy="28831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F4D5697-9A88-F4B0-DE0E-8BEF56A4DC03}"/>
              </a:ext>
            </a:extLst>
          </p:cNvPr>
          <p:cNvGrpSpPr/>
          <p:nvPr/>
        </p:nvGrpSpPr>
        <p:grpSpPr>
          <a:xfrm>
            <a:off x="6404262" y="5520888"/>
            <a:ext cx="2883164" cy="2883164"/>
            <a:chOff x="5508805" y="5786133"/>
            <a:chExt cx="2223247" cy="2223247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4A8A47A-E1FA-FABF-A90B-0A094AF3EC9E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D496C3C8-90A5-DD4A-6F89-F1429DF8DE97}"/>
                </a:ext>
              </a:extLst>
            </p:cNvPr>
            <p:cNvGrpSpPr/>
            <p:nvPr/>
          </p:nvGrpSpPr>
          <p:grpSpPr>
            <a:xfrm>
              <a:off x="5767221" y="6117031"/>
              <a:ext cx="1706414" cy="1559434"/>
              <a:chOff x="4443430" y="4454364"/>
              <a:chExt cx="2488311" cy="1559434"/>
            </a:xfrm>
          </p:grpSpPr>
          <p:sp>
            <p:nvSpPr>
              <p:cNvPr id="85" name="Textbox 200">
                <a:extLst>
                  <a:ext uri="{FF2B5EF4-FFF2-40B4-BE49-F238E27FC236}">
                    <a16:creationId xmlns:a16="http://schemas.microsoft.com/office/drawing/2014/main" id="{1DD44A2E-17D2-50BE-A900-4A656D3AF233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901D11C0-8432-D591-30C8-8A10FB5190DF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7" name="Textbox 200">
                <a:extLst>
                  <a:ext uri="{FF2B5EF4-FFF2-40B4-BE49-F238E27FC236}">
                    <a16:creationId xmlns:a16="http://schemas.microsoft.com/office/drawing/2014/main" id="{847B4A56-0327-BD1B-3FDE-C4278F773E30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79E760B3-6550-4A8B-928E-56534260174E}"/>
              </a:ext>
            </a:extLst>
          </p:cNvPr>
          <p:cNvSpPr/>
          <p:nvPr/>
        </p:nvSpPr>
        <p:spPr>
          <a:xfrm>
            <a:off x="9308838" y="5520888"/>
            <a:ext cx="2883164" cy="28831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F069B0E-95D8-9693-A9EB-12E72A1DD08F}"/>
              </a:ext>
            </a:extLst>
          </p:cNvPr>
          <p:cNvSpPr/>
          <p:nvPr/>
        </p:nvSpPr>
        <p:spPr>
          <a:xfrm>
            <a:off x="12192000" y="2637724"/>
            <a:ext cx="2883164" cy="28831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954DD75-2A4C-18E5-E3B3-86CA3EE7EBEB}"/>
              </a:ext>
            </a:extLst>
          </p:cNvPr>
          <p:cNvGrpSpPr/>
          <p:nvPr/>
        </p:nvGrpSpPr>
        <p:grpSpPr>
          <a:xfrm>
            <a:off x="12192000" y="5522211"/>
            <a:ext cx="2883164" cy="2883164"/>
            <a:chOff x="9986517" y="5786133"/>
            <a:chExt cx="2223247" cy="2223247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B06C13D4-7913-75D8-32DC-ADAB5B846CF9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1FBDF77-B50B-9B42-4760-6346D154F44F}"/>
                </a:ext>
              </a:extLst>
            </p:cNvPr>
            <p:cNvGrpSpPr/>
            <p:nvPr/>
          </p:nvGrpSpPr>
          <p:grpSpPr>
            <a:xfrm>
              <a:off x="10244933" y="6117031"/>
              <a:ext cx="1706414" cy="1559434"/>
              <a:chOff x="4443430" y="4454364"/>
              <a:chExt cx="2488311" cy="1559434"/>
            </a:xfrm>
          </p:grpSpPr>
          <p:sp>
            <p:nvSpPr>
              <p:cNvPr id="93" name="Textbox 200">
                <a:extLst>
                  <a:ext uri="{FF2B5EF4-FFF2-40B4-BE49-F238E27FC236}">
                    <a16:creationId xmlns:a16="http://schemas.microsoft.com/office/drawing/2014/main" id="{7EDFFF67-7FE1-0EC2-8760-A7389830953F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4" name="Textbox 200">
                <a:extLst>
                  <a:ext uri="{FF2B5EF4-FFF2-40B4-BE49-F238E27FC236}">
                    <a16:creationId xmlns:a16="http://schemas.microsoft.com/office/drawing/2014/main" id="{311403C5-4E1F-B963-5507-B0342D0F8FF9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5" name="Textbox 200">
                <a:extLst>
                  <a:ext uri="{FF2B5EF4-FFF2-40B4-BE49-F238E27FC236}">
                    <a16:creationId xmlns:a16="http://schemas.microsoft.com/office/drawing/2014/main" id="{BF7BC5A6-0F91-1A21-196C-14F85F051B62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A1EB058-73A6-800C-EE1A-6882D30042BA}"/>
              </a:ext>
            </a:extLst>
          </p:cNvPr>
          <p:cNvGrpSpPr/>
          <p:nvPr/>
        </p:nvGrpSpPr>
        <p:grpSpPr>
          <a:xfrm>
            <a:off x="10952172" y="5520886"/>
            <a:ext cx="4122992" cy="4055020"/>
            <a:chOff x="9481417" y="5786132"/>
            <a:chExt cx="3179296" cy="3126881"/>
          </a:xfrm>
        </p:grpSpPr>
        <p:sp>
          <p:nvSpPr>
            <p:cNvPr id="97" name="Parallelogram 96">
              <a:extLst>
                <a:ext uri="{FF2B5EF4-FFF2-40B4-BE49-F238E27FC236}">
                  <a16:creationId xmlns:a16="http://schemas.microsoft.com/office/drawing/2014/main" id="{F3F2C1AB-4A3D-7C45-8F5A-1503FF90A4F5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98" name="Parallelogram 97">
              <a:extLst>
                <a:ext uri="{FF2B5EF4-FFF2-40B4-BE49-F238E27FC236}">
                  <a16:creationId xmlns:a16="http://schemas.microsoft.com/office/drawing/2014/main" id="{14FAEEFC-AB27-8B66-7892-A9A2A125803A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E04C2E83-8C3C-B9AA-C099-CB632F5DC0D7}"/>
              </a:ext>
            </a:extLst>
          </p:cNvPr>
          <p:cNvSpPr/>
          <p:nvPr/>
        </p:nvSpPr>
        <p:spPr>
          <a:xfrm>
            <a:off x="15101903" y="5520887"/>
            <a:ext cx="2883164" cy="288316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1F524CAA-C0A8-9A06-4302-D091CEA4C968}"/>
              </a:ext>
            </a:extLst>
          </p:cNvPr>
          <p:cNvSpPr/>
          <p:nvPr/>
        </p:nvSpPr>
        <p:spPr>
          <a:xfrm>
            <a:off x="17985065" y="2637723"/>
            <a:ext cx="2883164" cy="28831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8DD1C69-0B68-AC31-7453-BF438FD8130C}"/>
              </a:ext>
            </a:extLst>
          </p:cNvPr>
          <p:cNvGrpSpPr/>
          <p:nvPr/>
        </p:nvGrpSpPr>
        <p:grpSpPr>
          <a:xfrm>
            <a:off x="17985065" y="5522210"/>
            <a:ext cx="2883164" cy="2883164"/>
            <a:chOff x="14464229" y="5786133"/>
            <a:chExt cx="2223247" cy="2223247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E789125D-7E0C-77DF-4740-4BB7FD305889}"/>
                </a:ext>
              </a:extLst>
            </p:cNvPr>
            <p:cNvSpPr/>
            <p:nvPr/>
          </p:nvSpPr>
          <p:spPr>
            <a:xfrm>
              <a:off x="14464229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F2638ED-F919-CAB4-978E-25600C7C0718}"/>
                </a:ext>
              </a:extLst>
            </p:cNvPr>
            <p:cNvGrpSpPr/>
            <p:nvPr/>
          </p:nvGrpSpPr>
          <p:grpSpPr>
            <a:xfrm>
              <a:off x="14722645" y="6117031"/>
              <a:ext cx="1706414" cy="1559434"/>
              <a:chOff x="4443430" y="4454364"/>
              <a:chExt cx="2488311" cy="1559434"/>
            </a:xfrm>
          </p:grpSpPr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89152F19-ABC1-DECB-7B3E-C36D2F47597A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200">
                <a:extLst>
                  <a:ext uri="{FF2B5EF4-FFF2-40B4-BE49-F238E27FC236}">
                    <a16:creationId xmlns:a16="http://schemas.microsoft.com/office/drawing/2014/main" id="{F5122F07-F4A8-7BD5-4C93-A0EE90B8FC71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6" name="Textbox 200">
                <a:extLst>
                  <a:ext uri="{FF2B5EF4-FFF2-40B4-BE49-F238E27FC236}">
                    <a16:creationId xmlns:a16="http://schemas.microsoft.com/office/drawing/2014/main" id="{EECBC9B6-9E6E-347D-67DB-28B081F82C31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F39D8D4-DA40-97CC-2A3E-840849B9B926}"/>
              </a:ext>
            </a:extLst>
          </p:cNvPr>
          <p:cNvGrpSpPr/>
          <p:nvPr/>
        </p:nvGrpSpPr>
        <p:grpSpPr>
          <a:xfrm>
            <a:off x="16745237" y="5520885"/>
            <a:ext cx="4122992" cy="4055020"/>
            <a:chOff x="13935507" y="5786132"/>
            <a:chExt cx="3179296" cy="3126881"/>
          </a:xfrm>
        </p:grpSpPr>
        <p:sp>
          <p:nvSpPr>
            <p:cNvPr id="108" name="Parallelogram 107">
              <a:extLst>
                <a:ext uri="{FF2B5EF4-FFF2-40B4-BE49-F238E27FC236}">
                  <a16:creationId xmlns:a16="http://schemas.microsoft.com/office/drawing/2014/main" id="{65C8D532-2A01-0BF5-B7E9-2530D98D2D19}"/>
                </a:ext>
              </a:extLst>
            </p:cNvPr>
            <p:cNvSpPr/>
            <p:nvPr/>
          </p:nvSpPr>
          <p:spPr>
            <a:xfrm rot="5400000" flipH="1">
              <a:off x="1290166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09" name="Parallelogram 108">
              <a:extLst>
                <a:ext uri="{FF2B5EF4-FFF2-40B4-BE49-F238E27FC236}">
                  <a16:creationId xmlns:a16="http://schemas.microsoft.com/office/drawing/2014/main" id="{C3BBC4F6-D0F8-9FD7-C191-1CBBD4C4ED22}"/>
                </a:ext>
              </a:extLst>
            </p:cNvPr>
            <p:cNvSpPr/>
            <p:nvPr/>
          </p:nvSpPr>
          <p:spPr>
            <a:xfrm>
              <a:off x="1393550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4A6CB4B-2125-B2BC-E439-3A84A215EC15}"/>
              </a:ext>
            </a:extLst>
          </p:cNvPr>
          <p:cNvGrpSpPr/>
          <p:nvPr/>
        </p:nvGrpSpPr>
        <p:grpSpPr>
          <a:xfrm>
            <a:off x="5164434" y="5519563"/>
            <a:ext cx="4122992" cy="4055020"/>
            <a:chOff x="5000639" y="5786132"/>
            <a:chExt cx="3179296" cy="3126881"/>
          </a:xfrm>
        </p:grpSpPr>
        <p:sp>
          <p:nvSpPr>
            <p:cNvPr id="111" name="Parallelogram 110">
              <a:extLst>
                <a:ext uri="{FF2B5EF4-FFF2-40B4-BE49-F238E27FC236}">
                  <a16:creationId xmlns:a16="http://schemas.microsoft.com/office/drawing/2014/main" id="{8A929293-6122-703C-29A9-4476AE302ABF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2" name="Parallelogram 111">
              <a:extLst>
                <a:ext uri="{FF2B5EF4-FFF2-40B4-BE49-F238E27FC236}">
                  <a16:creationId xmlns:a16="http://schemas.microsoft.com/office/drawing/2014/main" id="{3148FD5B-323D-7D57-A4CC-08D9866B56CE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FBCCE73-87C1-FC56-36E6-75C64303E2CA}"/>
              </a:ext>
            </a:extLst>
          </p:cNvPr>
          <p:cNvGrpSpPr/>
          <p:nvPr/>
        </p:nvGrpSpPr>
        <p:grpSpPr>
          <a:xfrm>
            <a:off x="9308838" y="8405375"/>
            <a:ext cx="2883164" cy="2883164"/>
            <a:chOff x="7756805" y="8016834"/>
            <a:chExt cx="2223247" cy="2223247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11DBB03C-B82A-98A3-2E41-241E5EF6025C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995DBB2-A002-5B83-51EC-7B7DCBFFAD4E}"/>
                </a:ext>
              </a:extLst>
            </p:cNvPr>
            <p:cNvGrpSpPr/>
            <p:nvPr/>
          </p:nvGrpSpPr>
          <p:grpSpPr>
            <a:xfrm>
              <a:off x="8015221" y="8347732"/>
              <a:ext cx="1706414" cy="1559434"/>
              <a:chOff x="4443430" y="4454364"/>
              <a:chExt cx="2488311" cy="1559434"/>
            </a:xfrm>
          </p:grpSpPr>
          <p:sp>
            <p:nvSpPr>
              <p:cNvPr id="116" name="Textbox 200">
                <a:extLst>
                  <a:ext uri="{FF2B5EF4-FFF2-40B4-BE49-F238E27FC236}">
                    <a16:creationId xmlns:a16="http://schemas.microsoft.com/office/drawing/2014/main" id="{E427E4B9-2645-23D7-F933-3E2DFBE89799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7" name="Textbox 200">
                <a:extLst>
                  <a:ext uri="{FF2B5EF4-FFF2-40B4-BE49-F238E27FC236}">
                    <a16:creationId xmlns:a16="http://schemas.microsoft.com/office/drawing/2014/main" id="{CC9791DD-0054-8E6A-F881-2483DEE2A06E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8" name="Textbox 200">
                <a:extLst>
                  <a:ext uri="{FF2B5EF4-FFF2-40B4-BE49-F238E27FC236}">
                    <a16:creationId xmlns:a16="http://schemas.microsoft.com/office/drawing/2014/main" id="{9F9FD404-BD14-135D-9097-2AA86A8D6BB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25C09B19-25EC-4564-CA6A-4FBA9B359913}"/>
              </a:ext>
            </a:extLst>
          </p:cNvPr>
          <p:cNvGrpSpPr/>
          <p:nvPr/>
        </p:nvGrpSpPr>
        <p:grpSpPr>
          <a:xfrm>
            <a:off x="8069010" y="8404050"/>
            <a:ext cx="4122992" cy="4055020"/>
            <a:chOff x="7269197" y="8016833"/>
            <a:chExt cx="3179296" cy="3126881"/>
          </a:xfrm>
        </p:grpSpPr>
        <p:sp>
          <p:nvSpPr>
            <p:cNvPr id="120" name="Parallelogram 119">
              <a:extLst>
                <a:ext uri="{FF2B5EF4-FFF2-40B4-BE49-F238E27FC236}">
                  <a16:creationId xmlns:a16="http://schemas.microsoft.com/office/drawing/2014/main" id="{7D92D7BB-FEA2-29FB-ADA4-58EC728DCA03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1" name="Parallelogram 120">
              <a:extLst>
                <a:ext uri="{FF2B5EF4-FFF2-40B4-BE49-F238E27FC236}">
                  <a16:creationId xmlns:a16="http://schemas.microsoft.com/office/drawing/2014/main" id="{3C2A985F-4C53-1433-EBEA-0A965F53B940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EB3451CA-6FD2-01A8-BF93-67318F37D596}"/>
              </a:ext>
            </a:extLst>
          </p:cNvPr>
          <p:cNvGrpSpPr/>
          <p:nvPr/>
        </p:nvGrpSpPr>
        <p:grpSpPr>
          <a:xfrm>
            <a:off x="15101903" y="8405374"/>
            <a:ext cx="2883164" cy="2883164"/>
            <a:chOff x="12234517" y="8016834"/>
            <a:chExt cx="2223247" cy="2223247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09B43EAC-F4F0-3EC4-6BE5-02C8476CEADA}"/>
                </a:ext>
              </a:extLst>
            </p:cNvPr>
            <p:cNvSpPr/>
            <p:nvPr/>
          </p:nvSpPr>
          <p:spPr>
            <a:xfrm>
              <a:off x="12234517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853FB1D-3666-E626-B99C-7B08F997D7F0}"/>
                </a:ext>
              </a:extLst>
            </p:cNvPr>
            <p:cNvGrpSpPr/>
            <p:nvPr/>
          </p:nvGrpSpPr>
          <p:grpSpPr>
            <a:xfrm>
              <a:off x="12492933" y="8347732"/>
              <a:ext cx="1706414" cy="1559434"/>
              <a:chOff x="4443430" y="4454364"/>
              <a:chExt cx="2488311" cy="1559434"/>
            </a:xfrm>
          </p:grpSpPr>
          <p:sp>
            <p:nvSpPr>
              <p:cNvPr id="125" name="Textbox 200">
                <a:extLst>
                  <a:ext uri="{FF2B5EF4-FFF2-40B4-BE49-F238E27FC236}">
                    <a16:creationId xmlns:a16="http://schemas.microsoft.com/office/drawing/2014/main" id="{938CF8E6-5863-757A-389C-0C2B9E39B585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6" name="Textbox 200">
                <a:extLst>
                  <a:ext uri="{FF2B5EF4-FFF2-40B4-BE49-F238E27FC236}">
                    <a16:creationId xmlns:a16="http://schemas.microsoft.com/office/drawing/2014/main" id="{652E9CE7-8D3F-675A-153E-44A9E9189B11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7" name="Textbox 200">
                <a:extLst>
                  <a:ext uri="{FF2B5EF4-FFF2-40B4-BE49-F238E27FC236}">
                    <a16:creationId xmlns:a16="http://schemas.microsoft.com/office/drawing/2014/main" id="{18AA1D01-8B9E-28BF-EDC8-94410208C7E6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71AEF86-B7BA-5025-7AA1-1C4FD99C3D43}"/>
              </a:ext>
            </a:extLst>
          </p:cNvPr>
          <p:cNvGrpSpPr/>
          <p:nvPr/>
        </p:nvGrpSpPr>
        <p:grpSpPr>
          <a:xfrm>
            <a:off x="13862075" y="8404049"/>
            <a:ext cx="4122992" cy="4055020"/>
            <a:chOff x="11723288" y="8016833"/>
            <a:chExt cx="3179296" cy="3126881"/>
          </a:xfrm>
        </p:grpSpPr>
        <p:sp>
          <p:nvSpPr>
            <p:cNvPr id="129" name="Parallelogram 128">
              <a:extLst>
                <a:ext uri="{FF2B5EF4-FFF2-40B4-BE49-F238E27FC236}">
                  <a16:creationId xmlns:a16="http://schemas.microsoft.com/office/drawing/2014/main" id="{E6058BED-F9C3-04DE-CB87-ADD0D22F9ACB}"/>
                </a:ext>
              </a:extLst>
            </p:cNvPr>
            <p:cNvSpPr/>
            <p:nvPr/>
          </p:nvSpPr>
          <p:spPr>
            <a:xfrm rot="5400000" flipH="1">
              <a:off x="10689450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0" name="Parallelogram 129">
              <a:extLst>
                <a:ext uri="{FF2B5EF4-FFF2-40B4-BE49-F238E27FC236}">
                  <a16:creationId xmlns:a16="http://schemas.microsoft.com/office/drawing/2014/main" id="{B5FD939B-9982-E453-0024-59C70DF6810C}"/>
                </a:ext>
              </a:extLst>
            </p:cNvPr>
            <p:cNvSpPr/>
            <p:nvPr/>
          </p:nvSpPr>
          <p:spPr>
            <a:xfrm>
              <a:off x="11723288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ADA1A868-53E1-A6BF-DCF2-2785DDE19223}"/>
              </a:ext>
            </a:extLst>
          </p:cNvPr>
          <p:cNvGrpSpPr/>
          <p:nvPr/>
        </p:nvGrpSpPr>
        <p:grpSpPr>
          <a:xfrm>
            <a:off x="3521100" y="8404052"/>
            <a:ext cx="2883164" cy="2883164"/>
            <a:chOff x="3279093" y="8016834"/>
            <a:chExt cx="2223247" cy="2223247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96343AA4-DCBF-22AB-4EFD-40BB4B5E00DA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7F3D9D8B-F740-9272-7A9B-8A9FFABCFC40}"/>
                </a:ext>
              </a:extLst>
            </p:cNvPr>
            <p:cNvGrpSpPr/>
            <p:nvPr/>
          </p:nvGrpSpPr>
          <p:grpSpPr>
            <a:xfrm>
              <a:off x="3537509" y="8347732"/>
              <a:ext cx="1706414" cy="1559434"/>
              <a:chOff x="4443430" y="4454364"/>
              <a:chExt cx="2488311" cy="1559434"/>
            </a:xfrm>
          </p:grpSpPr>
          <p:sp>
            <p:nvSpPr>
              <p:cNvPr id="134" name="Textbox 200">
                <a:extLst>
                  <a:ext uri="{FF2B5EF4-FFF2-40B4-BE49-F238E27FC236}">
                    <a16:creationId xmlns:a16="http://schemas.microsoft.com/office/drawing/2014/main" id="{47CAF4C6-B262-2EFD-2AC5-F5EE58A90ADC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5" name="Textbox 200">
                <a:extLst>
                  <a:ext uri="{FF2B5EF4-FFF2-40B4-BE49-F238E27FC236}">
                    <a16:creationId xmlns:a16="http://schemas.microsoft.com/office/drawing/2014/main" id="{5F92D79A-B9F2-B35C-3A0C-5CA3FA2264B8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6" name="Textbox 200">
                <a:extLst>
                  <a:ext uri="{FF2B5EF4-FFF2-40B4-BE49-F238E27FC236}">
                    <a16:creationId xmlns:a16="http://schemas.microsoft.com/office/drawing/2014/main" id="{EAA26FBE-C3E3-C50C-8367-36319C840BB8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1FF7516-6D00-0B53-7B23-871F14D01A50}"/>
              </a:ext>
            </a:extLst>
          </p:cNvPr>
          <p:cNvGrpSpPr/>
          <p:nvPr/>
        </p:nvGrpSpPr>
        <p:grpSpPr>
          <a:xfrm>
            <a:off x="2281272" y="8402727"/>
            <a:ext cx="4122992" cy="4055020"/>
            <a:chOff x="2806659" y="8016833"/>
            <a:chExt cx="3179296" cy="3126881"/>
          </a:xfrm>
        </p:grpSpPr>
        <p:sp>
          <p:nvSpPr>
            <p:cNvPr id="138" name="Parallelogram 137">
              <a:extLst>
                <a:ext uri="{FF2B5EF4-FFF2-40B4-BE49-F238E27FC236}">
                  <a16:creationId xmlns:a16="http://schemas.microsoft.com/office/drawing/2014/main" id="{C89B95D1-1DD0-797F-35C1-CC2380564B1C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9" name="Parallelogram 138">
              <a:extLst>
                <a:ext uri="{FF2B5EF4-FFF2-40B4-BE49-F238E27FC236}">
                  <a16:creationId xmlns:a16="http://schemas.microsoft.com/office/drawing/2014/main" id="{8105BB60-300E-3ADF-B914-39F633AE633E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140" name="Rectangle 139">
            <a:extLst>
              <a:ext uri="{FF2B5EF4-FFF2-40B4-BE49-F238E27FC236}">
                <a16:creationId xmlns:a16="http://schemas.microsoft.com/office/drawing/2014/main" id="{81EA625C-88A1-152E-6C5D-F9E632697CC3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75589506-ABDC-0E6E-96A1-01DD3E3F4AC7}"/>
              </a:ext>
            </a:extLst>
          </p:cNvPr>
          <p:cNvSpPr/>
          <p:nvPr/>
        </p:nvSpPr>
        <p:spPr>
          <a:xfrm>
            <a:off x="7312364" y="3524745"/>
            <a:ext cx="1066958" cy="110647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2" name="Freeform 103">
            <a:extLst>
              <a:ext uri="{FF2B5EF4-FFF2-40B4-BE49-F238E27FC236}">
                <a16:creationId xmlns:a16="http://schemas.microsoft.com/office/drawing/2014/main" id="{608E5455-D3E9-1C13-99E3-15266E407E7B}"/>
              </a:ext>
            </a:extLst>
          </p:cNvPr>
          <p:cNvSpPr>
            <a:spLocks noEditPoints="1"/>
          </p:cNvSpPr>
          <p:nvPr/>
        </p:nvSpPr>
        <p:spPr bwMode="auto">
          <a:xfrm>
            <a:off x="13084576" y="3659477"/>
            <a:ext cx="1098012" cy="83965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3" name="Freeform 109">
            <a:extLst>
              <a:ext uri="{FF2B5EF4-FFF2-40B4-BE49-F238E27FC236}">
                <a16:creationId xmlns:a16="http://schemas.microsoft.com/office/drawing/2014/main" id="{679DA754-6701-6C27-7A6C-7019750268AB}"/>
              </a:ext>
            </a:extLst>
          </p:cNvPr>
          <p:cNvSpPr>
            <a:spLocks noEditPoints="1"/>
          </p:cNvSpPr>
          <p:nvPr/>
        </p:nvSpPr>
        <p:spPr bwMode="auto">
          <a:xfrm>
            <a:off x="16061811" y="6468506"/>
            <a:ext cx="963346" cy="9879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5C3315A4-3597-2CDB-4B23-9B8E049F7F17}"/>
              </a:ext>
            </a:extLst>
          </p:cNvPr>
          <p:cNvSpPr/>
          <p:nvPr/>
        </p:nvSpPr>
        <p:spPr>
          <a:xfrm>
            <a:off x="10206331" y="6509062"/>
            <a:ext cx="1088176" cy="906814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5" name="Freeform 16">
            <a:extLst>
              <a:ext uri="{FF2B5EF4-FFF2-40B4-BE49-F238E27FC236}">
                <a16:creationId xmlns:a16="http://schemas.microsoft.com/office/drawing/2014/main" id="{11CBDC30-BDDD-6A49-BEB6-6580C26ED3A1}"/>
              </a:ext>
            </a:extLst>
          </p:cNvPr>
          <p:cNvSpPr>
            <a:spLocks noEditPoints="1"/>
          </p:cNvSpPr>
          <p:nvPr/>
        </p:nvSpPr>
        <p:spPr bwMode="auto">
          <a:xfrm>
            <a:off x="18996487" y="3523597"/>
            <a:ext cx="860320" cy="111141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0473E474-67A4-3585-9BB6-FEA4310A2B51}"/>
              </a:ext>
            </a:extLst>
          </p:cNvPr>
          <p:cNvSpPr/>
          <p:nvPr/>
        </p:nvSpPr>
        <p:spPr>
          <a:xfrm>
            <a:off x="4436730" y="6417059"/>
            <a:ext cx="1051902" cy="108817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ll/>
      </p:transition>
    </mc:Choice>
    <mc:Fallback xmlns="">
      <p:transition spd="slow" advClick="0" advTm="15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8" grpId="0" animBg="1"/>
      <p:bldP spid="89" grpId="0" animBg="1"/>
      <p:bldP spid="99" grpId="0" animBg="1"/>
      <p:bldP spid="10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Rectangle 271">
            <a:extLst>
              <a:ext uri="{FF2B5EF4-FFF2-40B4-BE49-F238E27FC236}">
                <a16:creationId xmlns:a16="http://schemas.microsoft.com/office/drawing/2014/main" id="{400316D0-C00B-B676-F5D7-993F9AAE4DCE}"/>
              </a:ext>
            </a:extLst>
          </p:cNvPr>
          <p:cNvSpPr/>
          <p:nvPr/>
        </p:nvSpPr>
        <p:spPr>
          <a:xfrm>
            <a:off x="9327623" y="5334998"/>
            <a:ext cx="3334482" cy="33344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3DCDD251-69B2-D137-8874-7589B1445A06}"/>
              </a:ext>
            </a:extLst>
          </p:cNvPr>
          <p:cNvSpPr/>
          <p:nvPr/>
        </p:nvSpPr>
        <p:spPr>
          <a:xfrm>
            <a:off x="12666046" y="2000520"/>
            <a:ext cx="3334482" cy="33344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EB9005BA-D888-186C-D870-4F927A77E0ED}"/>
              </a:ext>
            </a:extLst>
          </p:cNvPr>
          <p:cNvGrpSpPr/>
          <p:nvPr/>
        </p:nvGrpSpPr>
        <p:grpSpPr>
          <a:xfrm>
            <a:off x="12666046" y="5321744"/>
            <a:ext cx="3334482" cy="3334478"/>
            <a:chOff x="5508805" y="5786133"/>
            <a:chExt cx="2223247" cy="2223247"/>
          </a:xfrm>
        </p:grpSpPr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FE8B49E9-25C6-AF3E-972C-DD45FF626BF7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0E7C6DAD-3EE4-F888-9406-BDA6746427A2}"/>
                </a:ext>
              </a:extLst>
            </p:cNvPr>
            <p:cNvGrpSpPr/>
            <p:nvPr/>
          </p:nvGrpSpPr>
          <p:grpSpPr>
            <a:xfrm>
              <a:off x="5767221" y="6123814"/>
              <a:ext cx="1706414" cy="1522308"/>
              <a:chOff x="4443430" y="4461147"/>
              <a:chExt cx="2488311" cy="1522308"/>
            </a:xfrm>
          </p:grpSpPr>
          <p:sp>
            <p:nvSpPr>
              <p:cNvPr id="277" name="Textbox 200">
                <a:extLst>
                  <a:ext uri="{FF2B5EF4-FFF2-40B4-BE49-F238E27FC236}">
                    <a16:creationId xmlns:a16="http://schemas.microsoft.com/office/drawing/2014/main" id="{EC075C61-A24A-1999-305C-B3227839733C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8" name="Textbox 200">
                <a:extLst>
                  <a:ext uri="{FF2B5EF4-FFF2-40B4-BE49-F238E27FC236}">
                    <a16:creationId xmlns:a16="http://schemas.microsoft.com/office/drawing/2014/main" id="{08C88F70-AE86-7A97-A909-066DAD0D0ECF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9" name="Textbox 200">
                <a:extLst>
                  <a:ext uri="{FF2B5EF4-FFF2-40B4-BE49-F238E27FC236}">
                    <a16:creationId xmlns:a16="http://schemas.microsoft.com/office/drawing/2014/main" id="{574A3AFB-C831-A724-51AE-85C466E66C21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80" name="Rectangle 279">
            <a:extLst>
              <a:ext uri="{FF2B5EF4-FFF2-40B4-BE49-F238E27FC236}">
                <a16:creationId xmlns:a16="http://schemas.microsoft.com/office/drawing/2014/main" id="{6A6E863A-6ECA-E500-7BCD-01346249FD1E}"/>
              </a:ext>
            </a:extLst>
          </p:cNvPr>
          <p:cNvSpPr/>
          <p:nvPr/>
        </p:nvSpPr>
        <p:spPr>
          <a:xfrm>
            <a:off x="16011612" y="5334998"/>
            <a:ext cx="3334482" cy="33344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9CB819D1-FE1C-491C-100B-62D2246106D5}"/>
              </a:ext>
            </a:extLst>
          </p:cNvPr>
          <p:cNvSpPr/>
          <p:nvPr/>
        </p:nvSpPr>
        <p:spPr>
          <a:xfrm>
            <a:off x="19357178" y="2000520"/>
            <a:ext cx="3334482" cy="33344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218787AA-9539-0A8E-E84D-776619699AF0}"/>
              </a:ext>
            </a:extLst>
          </p:cNvPr>
          <p:cNvGrpSpPr/>
          <p:nvPr/>
        </p:nvGrpSpPr>
        <p:grpSpPr>
          <a:xfrm>
            <a:off x="19357178" y="5321744"/>
            <a:ext cx="3334482" cy="3334478"/>
            <a:chOff x="9986517" y="5786133"/>
            <a:chExt cx="2223247" cy="2223247"/>
          </a:xfrm>
        </p:grpSpPr>
        <p:sp>
          <p:nvSpPr>
            <p:cNvPr id="283" name="Rectangle 282">
              <a:extLst>
                <a:ext uri="{FF2B5EF4-FFF2-40B4-BE49-F238E27FC236}">
                  <a16:creationId xmlns:a16="http://schemas.microsoft.com/office/drawing/2014/main" id="{F026A09D-F6E8-F364-E31A-B0B94BA1A9A1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544AEC76-6837-8A05-AA87-3C50D8F2DB32}"/>
                </a:ext>
              </a:extLst>
            </p:cNvPr>
            <p:cNvGrpSpPr/>
            <p:nvPr/>
          </p:nvGrpSpPr>
          <p:grpSpPr>
            <a:xfrm>
              <a:off x="10244933" y="6123814"/>
              <a:ext cx="1706414" cy="1522308"/>
              <a:chOff x="4443430" y="4461147"/>
              <a:chExt cx="2488311" cy="1522308"/>
            </a:xfrm>
          </p:grpSpPr>
          <p:sp>
            <p:nvSpPr>
              <p:cNvPr id="285" name="Textbox 200">
                <a:extLst>
                  <a:ext uri="{FF2B5EF4-FFF2-40B4-BE49-F238E27FC236}">
                    <a16:creationId xmlns:a16="http://schemas.microsoft.com/office/drawing/2014/main" id="{ACAE20B3-2695-DD26-7858-84534441ECB3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6" name="Textbox 200">
                <a:extLst>
                  <a:ext uri="{FF2B5EF4-FFF2-40B4-BE49-F238E27FC236}">
                    <a16:creationId xmlns:a16="http://schemas.microsoft.com/office/drawing/2014/main" id="{1ABC461A-1F3F-8CA0-2A7C-45E00417C4AA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7" name="Textbox 200">
                <a:extLst>
                  <a:ext uri="{FF2B5EF4-FFF2-40B4-BE49-F238E27FC236}">
                    <a16:creationId xmlns:a16="http://schemas.microsoft.com/office/drawing/2014/main" id="{DA2AFCB5-49B8-ECA4-E3CF-858D53E40E49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E69C4CAB-83B0-58FE-61FE-59845704762D}"/>
              </a:ext>
            </a:extLst>
          </p:cNvPr>
          <p:cNvGrpSpPr/>
          <p:nvPr/>
        </p:nvGrpSpPr>
        <p:grpSpPr>
          <a:xfrm>
            <a:off x="17923274" y="5314635"/>
            <a:ext cx="4768386" cy="4689772"/>
            <a:chOff x="9481417" y="5786132"/>
            <a:chExt cx="3179296" cy="3126881"/>
          </a:xfrm>
        </p:grpSpPr>
        <p:sp>
          <p:nvSpPr>
            <p:cNvPr id="289" name="Parallelogram 288">
              <a:extLst>
                <a:ext uri="{FF2B5EF4-FFF2-40B4-BE49-F238E27FC236}">
                  <a16:creationId xmlns:a16="http://schemas.microsoft.com/office/drawing/2014/main" id="{59545C3B-F11A-85A8-EF2F-B232B38D8891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Parallelogram 289">
              <a:extLst>
                <a:ext uri="{FF2B5EF4-FFF2-40B4-BE49-F238E27FC236}">
                  <a16:creationId xmlns:a16="http://schemas.microsoft.com/office/drawing/2014/main" id="{71265E7A-6A0A-8645-BE71-802497A5C46D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EF1E275D-C9D2-67D6-5B52-7DF06B553C43}"/>
              </a:ext>
            </a:extLst>
          </p:cNvPr>
          <p:cNvGrpSpPr/>
          <p:nvPr/>
        </p:nvGrpSpPr>
        <p:grpSpPr>
          <a:xfrm>
            <a:off x="11232142" y="5314635"/>
            <a:ext cx="4768386" cy="4689772"/>
            <a:chOff x="5000639" y="5786132"/>
            <a:chExt cx="3179296" cy="3126881"/>
          </a:xfrm>
        </p:grpSpPr>
        <p:sp>
          <p:nvSpPr>
            <p:cNvPr id="292" name="Parallelogram 291">
              <a:extLst>
                <a:ext uri="{FF2B5EF4-FFF2-40B4-BE49-F238E27FC236}">
                  <a16:creationId xmlns:a16="http://schemas.microsoft.com/office/drawing/2014/main" id="{DA4A8176-0C00-76DA-C5D6-EC0ABB139291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Parallelogram 292">
              <a:extLst>
                <a:ext uri="{FF2B5EF4-FFF2-40B4-BE49-F238E27FC236}">
                  <a16:creationId xmlns:a16="http://schemas.microsoft.com/office/drawing/2014/main" id="{109377E3-2904-A786-F861-F327F188839F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8518453F-E45C-B2BE-0A88-F42A664D0469}"/>
              </a:ext>
            </a:extLst>
          </p:cNvPr>
          <p:cNvGrpSpPr/>
          <p:nvPr/>
        </p:nvGrpSpPr>
        <p:grpSpPr>
          <a:xfrm>
            <a:off x="16011612" y="8656222"/>
            <a:ext cx="3334482" cy="3334478"/>
            <a:chOff x="7756805" y="8016834"/>
            <a:chExt cx="2223247" cy="2223247"/>
          </a:xfrm>
        </p:grpSpPr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25666851-9530-A2F1-D12B-EF75B3E7FD28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D246D99D-FF2D-0EA7-FD44-48D8B886449A}"/>
                </a:ext>
              </a:extLst>
            </p:cNvPr>
            <p:cNvGrpSpPr/>
            <p:nvPr/>
          </p:nvGrpSpPr>
          <p:grpSpPr>
            <a:xfrm>
              <a:off x="8015221" y="8354515"/>
              <a:ext cx="1706414" cy="1522308"/>
              <a:chOff x="4443430" y="4461147"/>
              <a:chExt cx="2488311" cy="1522308"/>
            </a:xfrm>
          </p:grpSpPr>
          <p:sp>
            <p:nvSpPr>
              <p:cNvPr id="297" name="Textbox 200">
                <a:extLst>
                  <a:ext uri="{FF2B5EF4-FFF2-40B4-BE49-F238E27FC236}">
                    <a16:creationId xmlns:a16="http://schemas.microsoft.com/office/drawing/2014/main" id="{EEF61BF2-FB4C-7691-1DFE-B2E65208E7D0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8" name="Textbox 200">
                <a:extLst>
                  <a:ext uri="{FF2B5EF4-FFF2-40B4-BE49-F238E27FC236}">
                    <a16:creationId xmlns:a16="http://schemas.microsoft.com/office/drawing/2014/main" id="{C82558E5-9BAE-24E5-56B5-80488FA79EB5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9" name="Textbox 200">
                <a:extLst>
                  <a:ext uri="{FF2B5EF4-FFF2-40B4-BE49-F238E27FC236}">
                    <a16:creationId xmlns:a16="http://schemas.microsoft.com/office/drawing/2014/main" id="{AC6F4B78-F0AF-9945-D8DC-1EA8A94396B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911E89B-C52C-EC49-04AF-BBD32483DB59}"/>
              </a:ext>
            </a:extLst>
          </p:cNvPr>
          <p:cNvGrpSpPr/>
          <p:nvPr/>
        </p:nvGrpSpPr>
        <p:grpSpPr>
          <a:xfrm>
            <a:off x="14577708" y="8649113"/>
            <a:ext cx="4768386" cy="4689772"/>
            <a:chOff x="7269197" y="8016833"/>
            <a:chExt cx="3179296" cy="3126881"/>
          </a:xfrm>
        </p:grpSpPr>
        <p:sp>
          <p:nvSpPr>
            <p:cNvPr id="301" name="Parallelogram 300">
              <a:extLst>
                <a:ext uri="{FF2B5EF4-FFF2-40B4-BE49-F238E27FC236}">
                  <a16:creationId xmlns:a16="http://schemas.microsoft.com/office/drawing/2014/main" id="{07939656-0347-0680-0CD3-8F7B014C7993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Parallelogram 301">
              <a:extLst>
                <a:ext uri="{FF2B5EF4-FFF2-40B4-BE49-F238E27FC236}">
                  <a16:creationId xmlns:a16="http://schemas.microsoft.com/office/drawing/2014/main" id="{D54DDC0C-22F6-062A-5CC0-644582AEAC70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4E5E2EF9-0901-CF59-B170-563F0817A48A}"/>
              </a:ext>
            </a:extLst>
          </p:cNvPr>
          <p:cNvGrpSpPr/>
          <p:nvPr/>
        </p:nvGrpSpPr>
        <p:grpSpPr>
          <a:xfrm>
            <a:off x="9327623" y="8656222"/>
            <a:ext cx="3334482" cy="3334478"/>
            <a:chOff x="3279093" y="8016834"/>
            <a:chExt cx="2223247" cy="2223247"/>
          </a:xfrm>
        </p:grpSpPr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70B1AA1E-66D5-5C17-5317-E8404AF2A807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A3DCB138-5CF6-2A7B-94D2-12CF11C15F6B}"/>
                </a:ext>
              </a:extLst>
            </p:cNvPr>
            <p:cNvGrpSpPr/>
            <p:nvPr/>
          </p:nvGrpSpPr>
          <p:grpSpPr>
            <a:xfrm>
              <a:off x="3537509" y="8354515"/>
              <a:ext cx="1706414" cy="1522308"/>
              <a:chOff x="4443430" y="4461147"/>
              <a:chExt cx="2488311" cy="1522308"/>
            </a:xfrm>
          </p:grpSpPr>
          <p:sp>
            <p:nvSpPr>
              <p:cNvPr id="306" name="Textbox 200">
                <a:extLst>
                  <a:ext uri="{FF2B5EF4-FFF2-40B4-BE49-F238E27FC236}">
                    <a16:creationId xmlns:a16="http://schemas.microsoft.com/office/drawing/2014/main" id="{E223CA5D-47AB-C95C-A403-1EF609A60FC4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7" name="Textbox 200">
                <a:extLst>
                  <a:ext uri="{FF2B5EF4-FFF2-40B4-BE49-F238E27FC236}">
                    <a16:creationId xmlns:a16="http://schemas.microsoft.com/office/drawing/2014/main" id="{ACACA40B-47EC-C098-1072-91AD6232DBAB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8" name="Textbox 200">
                <a:extLst>
                  <a:ext uri="{FF2B5EF4-FFF2-40B4-BE49-F238E27FC236}">
                    <a16:creationId xmlns:a16="http://schemas.microsoft.com/office/drawing/2014/main" id="{F6A76671-5C76-93E4-70E7-76E718F3FEF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6A62EBA6-224B-74F0-EB43-5CA2A63833A4}"/>
              </a:ext>
            </a:extLst>
          </p:cNvPr>
          <p:cNvGrpSpPr/>
          <p:nvPr/>
        </p:nvGrpSpPr>
        <p:grpSpPr>
          <a:xfrm>
            <a:off x="7893719" y="8649113"/>
            <a:ext cx="4768386" cy="4689772"/>
            <a:chOff x="2806659" y="8016833"/>
            <a:chExt cx="3179296" cy="3126881"/>
          </a:xfrm>
        </p:grpSpPr>
        <p:sp>
          <p:nvSpPr>
            <p:cNvPr id="310" name="Parallelogram 309">
              <a:extLst>
                <a:ext uri="{FF2B5EF4-FFF2-40B4-BE49-F238E27FC236}">
                  <a16:creationId xmlns:a16="http://schemas.microsoft.com/office/drawing/2014/main" id="{0F9A2CCA-BCB7-5990-F517-A25CEBA63162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Parallelogram 310">
              <a:extLst>
                <a:ext uri="{FF2B5EF4-FFF2-40B4-BE49-F238E27FC236}">
                  <a16:creationId xmlns:a16="http://schemas.microsoft.com/office/drawing/2014/main" id="{53CE0C6E-7289-36D6-4186-FD9AF7BA4DD9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2" name="Rectangle 311">
            <a:extLst>
              <a:ext uri="{FF2B5EF4-FFF2-40B4-BE49-F238E27FC236}">
                <a16:creationId xmlns:a16="http://schemas.microsoft.com/office/drawing/2014/main" id="{3E6F65F7-3F57-46E2-47C9-AF475A46157B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A6536A13-B519-7647-6EB1-8E64AF2960FE}"/>
              </a:ext>
            </a:extLst>
          </p:cNvPr>
          <p:cNvSpPr/>
          <p:nvPr/>
        </p:nvSpPr>
        <p:spPr>
          <a:xfrm>
            <a:off x="13716299" y="3027919"/>
            <a:ext cx="1233974" cy="127967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4" name="Freeform 103">
            <a:extLst>
              <a:ext uri="{FF2B5EF4-FFF2-40B4-BE49-F238E27FC236}">
                <a16:creationId xmlns:a16="http://schemas.microsoft.com/office/drawing/2014/main" id="{8EDF81BC-15AA-EDD0-08E3-FB48EEFEE687}"/>
              </a:ext>
            </a:extLst>
          </p:cNvPr>
          <p:cNvSpPr>
            <a:spLocks noEditPoints="1"/>
          </p:cNvSpPr>
          <p:nvPr/>
        </p:nvSpPr>
        <p:spPr bwMode="auto">
          <a:xfrm>
            <a:off x="20389474" y="3182212"/>
            <a:ext cx="1269890" cy="97109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DE5B3226-81FB-344A-9648-0DF38E504739}"/>
              </a:ext>
            </a:extLst>
          </p:cNvPr>
          <p:cNvSpPr/>
          <p:nvPr/>
        </p:nvSpPr>
        <p:spPr>
          <a:xfrm>
            <a:off x="17049596" y="6477855"/>
            <a:ext cx="1258512" cy="10487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AFEC8770-2976-2F75-2224-6363245974BE}"/>
              </a:ext>
            </a:extLst>
          </p:cNvPr>
          <p:cNvSpPr/>
          <p:nvPr/>
        </p:nvSpPr>
        <p:spPr>
          <a:xfrm>
            <a:off x="10386582" y="6372980"/>
            <a:ext cx="1216562" cy="12585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7" name="!!SubTitle">
            <a:extLst>
              <a:ext uri="{FF2B5EF4-FFF2-40B4-BE49-F238E27FC236}">
                <a16:creationId xmlns:a16="http://schemas.microsoft.com/office/drawing/2014/main" id="{C2C2F44A-B2EC-01F5-6505-6CF6B6F331F5}"/>
              </a:ext>
            </a:extLst>
          </p:cNvPr>
          <p:cNvSpPr txBox="1"/>
          <p:nvPr/>
        </p:nvSpPr>
        <p:spPr>
          <a:xfrm>
            <a:off x="1700976" y="2579906"/>
            <a:ext cx="4668659" cy="85561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/>
                </a:solidFill>
              </a:rPr>
              <a:t>: </a:t>
            </a:r>
            <a:r>
              <a:rPr lang="en-US" sz="2500" dirty="0" err="1">
                <a:solidFill>
                  <a:schemeClr val="tx2"/>
                </a:solidFill>
              </a:rPr>
              <a:t>Pellentesque</a:t>
            </a:r>
            <a:r>
              <a:rPr lang="en-US" sz="2500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/>
                </a:solidFill>
              </a:rPr>
              <a:t>: Proin pharetra nonummy pede. Mauris et </a:t>
            </a:r>
            <a:r>
              <a:rPr lang="en-US" sz="2500" dirty="0" err="1">
                <a:solidFill>
                  <a:schemeClr val="tx2"/>
                </a:solidFill>
              </a:rPr>
              <a:t>orci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3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2" grpId="0" animBg="1"/>
          <p:bldP spid="273" grpId="0" animBg="1"/>
          <p:bldP spid="280" grpId="0" animBg="1"/>
          <p:bldP spid="281" grpId="0" animBg="1"/>
          <p:bldP spid="313" grpId="0" animBg="1"/>
          <p:bldP spid="314" grpId="0" animBg="1"/>
          <p:bldP spid="315" grpId="0" animBg="1"/>
          <p:bldP spid="316" grpId="0" animBg="1"/>
          <p:bldP spid="317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3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2" grpId="0" animBg="1"/>
          <p:bldP spid="273" grpId="0" animBg="1"/>
          <p:bldP spid="280" grpId="0" animBg="1"/>
          <p:bldP spid="281" grpId="0" animBg="1"/>
          <p:bldP spid="313" grpId="0" animBg="1"/>
          <p:bldP spid="314" grpId="0" animBg="1"/>
          <p:bldP spid="315" grpId="0" animBg="1"/>
          <p:bldP spid="316" grpId="0" animBg="1"/>
          <p:bldP spid="317" grpId="0" uiExpand="1" build="p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CE4E34-12B6-612D-23E3-94393ECBDF93}"/>
              </a:ext>
            </a:extLst>
          </p:cNvPr>
          <p:cNvSpPr/>
          <p:nvPr/>
        </p:nvSpPr>
        <p:spPr>
          <a:xfrm>
            <a:off x="3279093" y="5793587"/>
            <a:ext cx="2223247" cy="2223247"/>
          </a:xfrm>
          <a:prstGeom prst="rect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DB0A5B-A3E4-C6A5-9884-6EFF1F3A30BF}"/>
              </a:ext>
            </a:extLst>
          </p:cNvPr>
          <p:cNvSpPr/>
          <p:nvPr/>
        </p:nvSpPr>
        <p:spPr>
          <a:xfrm>
            <a:off x="5508805" y="3562886"/>
            <a:ext cx="2223247" cy="22232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28A32F3-E899-E282-C926-6F91E500C227}"/>
              </a:ext>
            </a:extLst>
          </p:cNvPr>
          <p:cNvGrpSpPr/>
          <p:nvPr/>
        </p:nvGrpSpPr>
        <p:grpSpPr>
          <a:xfrm>
            <a:off x="5508805" y="5786133"/>
            <a:ext cx="2223247" cy="2223247"/>
            <a:chOff x="5508805" y="5786133"/>
            <a:chExt cx="2223247" cy="222324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FE71519-3925-56FD-D300-96DB016329D9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39C12CE-DD2B-1451-6A4C-66E889E0EC90}"/>
                </a:ext>
              </a:extLst>
            </p:cNvPr>
            <p:cNvGrpSpPr/>
            <p:nvPr/>
          </p:nvGrpSpPr>
          <p:grpSpPr>
            <a:xfrm>
              <a:off x="5767221" y="6118707"/>
              <a:ext cx="1706414" cy="1558098"/>
              <a:chOff x="4443430" y="4456040"/>
              <a:chExt cx="2488311" cy="1558098"/>
            </a:xfrm>
          </p:grpSpPr>
          <p:sp>
            <p:nvSpPr>
              <p:cNvPr id="50" name="Textbox 200">
                <a:extLst>
                  <a:ext uri="{FF2B5EF4-FFF2-40B4-BE49-F238E27FC236}">
                    <a16:creationId xmlns:a16="http://schemas.microsoft.com/office/drawing/2014/main" id="{5BF20609-960A-CC22-81B8-93D7D59FA9D1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2B1E07E7-956A-343C-6FC4-0905AE1E607B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2" name="Textbox 200">
                <a:extLst>
                  <a:ext uri="{FF2B5EF4-FFF2-40B4-BE49-F238E27FC236}">
                    <a16:creationId xmlns:a16="http://schemas.microsoft.com/office/drawing/2014/main" id="{CB81E204-8BF3-5A6B-C3FF-83488D4C1345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AAD4CCD0-F50C-C554-BDEF-9D26C87EC29B}"/>
              </a:ext>
            </a:extLst>
          </p:cNvPr>
          <p:cNvSpPr/>
          <p:nvPr/>
        </p:nvSpPr>
        <p:spPr>
          <a:xfrm>
            <a:off x="7756805" y="5793587"/>
            <a:ext cx="2223247" cy="22232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2397968-0C3C-0231-59AE-6BAAE7DFB79C}"/>
              </a:ext>
            </a:extLst>
          </p:cNvPr>
          <p:cNvSpPr/>
          <p:nvPr/>
        </p:nvSpPr>
        <p:spPr>
          <a:xfrm>
            <a:off x="9986517" y="3562886"/>
            <a:ext cx="2223247" cy="22232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3ADB494-8AEF-DEED-5934-040FD2D69A00}"/>
              </a:ext>
            </a:extLst>
          </p:cNvPr>
          <p:cNvGrpSpPr/>
          <p:nvPr/>
        </p:nvGrpSpPr>
        <p:grpSpPr>
          <a:xfrm>
            <a:off x="9986517" y="5786133"/>
            <a:ext cx="2223247" cy="2223247"/>
            <a:chOff x="9986517" y="5786133"/>
            <a:chExt cx="2223247" cy="2223247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DC197B4-319E-656C-4B93-905C66D2F7D4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7E9112A-7740-4184-0A2E-D678AC1C8F42}"/>
                </a:ext>
              </a:extLst>
            </p:cNvPr>
            <p:cNvGrpSpPr/>
            <p:nvPr/>
          </p:nvGrpSpPr>
          <p:grpSpPr>
            <a:xfrm>
              <a:off x="10244933" y="6118707"/>
              <a:ext cx="1706414" cy="1558098"/>
              <a:chOff x="4443430" y="4456040"/>
              <a:chExt cx="2488311" cy="1558098"/>
            </a:xfrm>
          </p:grpSpPr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7CC356CE-2E83-C693-845D-13313F6012B0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" name="Textbox 200">
                <a:extLst>
                  <a:ext uri="{FF2B5EF4-FFF2-40B4-BE49-F238E27FC236}">
                    <a16:creationId xmlns:a16="http://schemas.microsoft.com/office/drawing/2014/main" id="{4BA975FE-F735-FB3F-7F93-4E7EDBFAED0F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" name="Textbox 200">
                <a:extLst>
                  <a:ext uri="{FF2B5EF4-FFF2-40B4-BE49-F238E27FC236}">
                    <a16:creationId xmlns:a16="http://schemas.microsoft.com/office/drawing/2014/main" id="{12DA0A6F-4259-8411-2FB2-C31A63F838C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E40D17F-585D-E0F3-40CF-E258F534BF26}"/>
              </a:ext>
            </a:extLst>
          </p:cNvPr>
          <p:cNvGrpSpPr/>
          <p:nvPr/>
        </p:nvGrpSpPr>
        <p:grpSpPr>
          <a:xfrm>
            <a:off x="9035232" y="5786132"/>
            <a:ext cx="3179296" cy="3126881"/>
            <a:chOff x="9481417" y="5786132"/>
            <a:chExt cx="3179296" cy="3126881"/>
          </a:xfrm>
        </p:grpSpPr>
        <p:sp>
          <p:nvSpPr>
            <p:cNvPr id="62" name="Parallelogram 61">
              <a:extLst>
                <a:ext uri="{FF2B5EF4-FFF2-40B4-BE49-F238E27FC236}">
                  <a16:creationId xmlns:a16="http://schemas.microsoft.com/office/drawing/2014/main" id="{7CF856FB-CE9D-084E-9963-2E0256ADD035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Parallelogram 62">
              <a:extLst>
                <a:ext uri="{FF2B5EF4-FFF2-40B4-BE49-F238E27FC236}">
                  <a16:creationId xmlns:a16="http://schemas.microsoft.com/office/drawing/2014/main" id="{7FEDE2EA-58AE-FA74-18A7-A025BC31F237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8CE5D211-855E-3F86-BCB1-C1F615E85CA7}"/>
              </a:ext>
            </a:extLst>
          </p:cNvPr>
          <p:cNvSpPr/>
          <p:nvPr/>
        </p:nvSpPr>
        <p:spPr>
          <a:xfrm>
            <a:off x="12234517" y="5793587"/>
            <a:ext cx="2223247" cy="22232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830357D-1877-7FCA-AA2A-E67ED3E1DC14}"/>
              </a:ext>
            </a:extLst>
          </p:cNvPr>
          <p:cNvSpPr/>
          <p:nvPr/>
        </p:nvSpPr>
        <p:spPr>
          <a:xfrm>
            <a:off x="14464229" y="3562886"/>
            <a:ext cx="2223247" cy="22232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0A6D543-A5C6-5EC9-EF70-816B025C9CAD}"/>
              </a:ext>
            </a:extLst>
          </p:cNvPr>
          <p:cNvGrpSpPr/>
          <p:nvPr/>
        </p:nvGrpSpPr>
        <p:grpSpPr>
          <a:xfrm>
            <a:off x="14464229" y="5786133"/>
            <a:ext cx="2223247" cy="2223247"/>
            <a:chOff x="14464229" y="5786133"/>
            <a:chExt cx="2223247" cy="222324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5829ADF-1DEA-C871-D433-AF7A6697BCE8}"/>
                </a:ext>
              </a:extLst>
            </p:cNvPr>
            <p:cNvSpPr/>
            <p:nvPr/>
          </p:nvSpPr>
          <p:spPr>
            <a:xfrm>
              <a:off x="14464229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B67B121D-B2B7-2905-603D-2FFEEE852DD3}"/>
                </a:ext>
              </a:extLst>
            </p:cNvPr>
            <p:cNvGrpSpPr/>
            <p:nvPr/>
          </p:nvGrpSpPr>
          <p:grpSpPr>
            <a:xfrm>
              <a:off x="14722645" y="6118707"/>
              <a:ext cx="1706414" cy="1558098"/>
              <a:chOff x="4443430" y="4456040"/>
              <a:chExt cx="2488311" cy="1558098"/>
            </a:xfrm>
          </p:grpSpPr>
          <p:sp>
            <p:nvSpPr>
              <p:cNvPr id="69" name="Textbox 200">
                <a:extLst>
                  <a:ext uri="{FF2B5EF4-FFF2-40B4-BE49-F238E27FC236}">
                    <a16:creationId xmlns:a16="http://schemas.microsoft.com/office/drawing/2014/main" id="{8CD28C8C-1F8E-4F2D-C0BC-72FB424977FD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56E812BD-99DE-B47D-EF99-30A390F80E0B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1" name="Textbox 200">
                <a:extLst>
                  <a:ext uri="{FF2B5EF4-FFF2-40B4-BE49-F238E27FC236}">
                    <a16:creationId xmlns:a16="http://schemas.microsoft.com/office/drawing/2014/main" id="{7694F8EB-F9B7-02E3-19A9-03566EAFB8DE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CDE980A-16AB-31F6-21D7-2C150A272644}"/>
              </a:ext>
            </a:extLst>
          </p:cNvPr>
          <p:cNvGrpSpPr/>
          <p:nvPr/>
        </p:nvGrpSpPr>
        <p:grpSpPr>
          <a:xfrm>
            <a:off x="13512944" y="5786132"/>
            <a:ext cx="3179296" cy="3126881"/>
            <a:chOff x="13935507" y="5786132"/>
            <a:chExt cx="3179296" cy="3126881"/>
          </a:xfrm>
        </p:grpSpPr>
        <p:sp>
          <p:nvSpPr>
            <p:cNvPr id="73" name="Parallelogram 72">
              <a:extLst>
                <a:ext uri="{FF2B5EF4-FFF2-40B4-BE49-F238E27FC236}">
                  <a16:creationId xmlns:a16="http://schemas.microsoft.com/office/drawing/2014/main" id="{E4981349-6EDD-50F0-45FD-B43428674499}"/>
                </a:ext>
              </a:extLst>
            </p:cNvPr>
            <p:cNvSpPr/>
            <p:nvPr/>
          </p:nvSpPr>
          <p:spPr>
            <a:xfrm rot="5400000" flipH="1">
              <a:off x="1290166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Parallelogram 73">
              <a:extLst>
                <a:ext uri="{FF2B5EF4-FFF2-40B4-BE49-F238E27FC236}">
                  <a16:creationId xmlns:a16="http://schemas.microsoft.com/office/drawing/2014/main" id="{52365F54-BE25-3B3C-E6BE-0B143B95C426}"/>
                </a:ext>
              </a:extLst>
            </p:cNvPr>
            <p:cNvSpPr/>
            <p:nvPr/>
          </p:nvSpPr>
          <p:spPr>
            <a:xfrm>
              <a:off x="1393550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03AB20C7-B086-0B1E-5897-0C7E0B2825BE}"/>
              </a:ext>
            </a:extLst>
          </p:cNvPr>
          <p:cNvSpPr/>
          <p:nvPr/>
        </p:nvSpPr>
        <p:spPr>
          <a:xfrm>
            <a:off x="16712229" y="5793587"/>
            <a:ext cx="2223247" cy="22232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2BEA594-D375-91AF-104E-1ECC27C0CCB6}"/>
              </a:ext>
            </a:extLst>
          </p:cNvPr>
          <p:cNvSpPr/>
          <p:nvPr/>
        </p:nvSpPr>
        <p:spPr>
          <a:xfrm>
            <a:off x="18941944" y="3562886"/>
            <a:ext cx="2223247" cy="2223247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333B8CF-8B3A-0FC3-2DD8-25D2E94C3FF1}"/>
              </a:ext>
            </a:extLst>
          </p:cNvPr>
          <p:cNvGrpSpPr/>
          <p:nvPr/>
        </p:nvGrpSpPr>
        <p:grpSpPr>
          <a:xfrm>
            <a:off x="18941944" y="5786133"/>
            <a:ext cx="2223247" cy="2223247"/>
            <a:chOff x="18941944" y="5786133"/>
            <a:chExt cx="2223247" cy="2223247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4789929E-898A-21A8-D64B-3DA7B4277A96}"/>
                </a:ext>
              </a:extLst>
            </p:cNvPr>
            <p:cNvSpPr/>
            <p:nvPr/>
          </p:nvSpPr>
          <p:spPr>
            <a:xfrm>
              <a:off x="18941944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1E11635-E2C3-A5F3-8C5D-E94FC451B58E}"/>
                </a:ext>
              </a:extLst>
            </p:cNvPr>
            <p:cNvGrpSpPr/>
            <p:nvPr/>
          </p:nvGrpSpPr>
          <p:grpSpPr>
            <a:xfrm>
              <a:off x="19200360" y="6118707"/>
              <a:ext cx="1706414" cy="1558098"/>
              <a:chOff x="4443430" y="4456040"/>
              <a:chExt cx="2488311" cy="1558098"/>
            </a:xfrm>
          </p:grpSpPr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71C8B5C0-D050-5567-584D-993FC8973530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1" name="Textbox 200">
                <a:extLst>
                  <a:ext uri="{FF2B5EF4-FFF2-40B4-BE49-F238E27FC236}">
                    <a16:creationId xmlns:a16="http://schemas.microsoft.com/office/drawing/2014/main" id="{20AF5275-CFA2-1596-3FE1-1262701AAC9E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A191FCA8-35E5-897C-DE82-421549012E41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50A1ED8-2A51-98F6-4EF1-FE6E413FBE1C}"/>
              </a:ext>
            </a:extLst>
          </p:cNvPr>
          <p:cNvGrpSpPr/>
          <p:nvPr/>
        </p:nvGrpSpPr>
        <p:grpSpPr>
          <a:xfrm>
            <a:off x="17990659" y="5786132"/>
            <a:ext cx="3179296" cy="3126881"/>
            <a:chOff x="18398046" y="5786132"/>
            <a:chExt cx="3179296" cy="3126881"/>
          </a:xfrm>
        </p:grpSpPr>
        <p:sp>
          <p:nvSpPr>
            <p:cNvPr id="84" name="Parallelogram 83">
              <a:extLst>
                <a:ext uri="{FF2B5EF4-FFF2-40B4-BE49-F238E27FC236}">
                  <a16:creationId xmlns:a16="http://schemas.microsoft.com/office/drawing/2014/main" id="{794131CE-B6C4-A7DC-531F-27B3A78AB4C2}"/>
                </a:ext>
              </a:extLst>
            </p:cNvPr>
            <p:cNvSpPr/>
            <p:nvPr/>
          </p:nvSpPr>
          <p:spPr>
            <a:xfrm rot="5400000" flipH="1">
              <a:off x="17364208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Parallelogram 84">
              <a:extLst>
                <a:ext uri="{FF2B5EF4-FFF2-40B4-BE49-F238E27FC236}">
                  <a16:creationId xmlns:a16="http://schemas.microsoft.com/office/drawing/2014/main" id="{E6BEB409-4C58-5D38-CEA0-085493B54518}"/>
                </a:ext>
              </a:extLst>
            </p:cNvPr>
            <p:cNvSpPr/>
            <p:nvPr/>
          </p:nvSpPr>
          <p:spPr>
            <a:xfrm>
              <a:off x="18398046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8BA5CEB-34A7-BFEE-7F63-1AB0222AB6B1}"/>
              </a:ext>
            </a:extLst>
          </p:cNvPr>
          <p:cNvGrpSpPr/>
          <p:nvPr/>
        </p:nvGrpSpPr>
        <p:grpSpPr>
          <a:xfrm>
            <a:off x="4557520" y="5786132"/>
            <a:ext cx="3179296" cy="3126881"/>
            <a:chOff x="5000639" y="5786132"/>
            <a:chExt cx="3179296" cy="3126881"/>
          </a:xfrm>
        </p:grpSpPr>
        <p:sp>
          <p:nvSpPr>
            <p:cNvPr id="87" name="Parallelogram 86">
              <a:extLst>
                <a:ext uri="{FF2B5EF4-FFF2-40B4-BE49-F238E27FC236}">
                  <a16:creationId xmlns:a16="http://schemas.microsoft.com/office/drawing/2014/main" id="{52C026DA-D392-9F1B-5ABE-435B08D25F5B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Parallelogram 87">
              <a:extLst>
                <a:ext uri="{FF2B5EF4-FFF2-40B4-BE49-F238E27FC236}">
                  <a16:creationId xmlns:a16="http://schemas.microsoft.com/office/drawing/2014/main" id="{14E502B3-0383-91E0-B11A-2E58B41AC738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576B0C4-01BC-C8B1-612A-B53B942325E6}"/>
              </a:ext>
            </a:extLst>
          </p:cNvPr>
          <p:cNvGrpSpPr/>
          <p:nvPr/>
        </p:nvGrpSpPr>
        <p:grpSpPr>
          <a:xfrm>
            <a:off x="7756805" y="8016834"/>
            <a:ext cx="2223247" cy="2223247"/>
            <a:chOff x="7756805" y="8016834"/>
            <a:chExt cx="2223247" cy="2223247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BF065DC-96F1-621E-8186-2C3053CC1201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B5AF3976-8253-955E-6626-47E17965FE7E}"/>
                </a:ext>
              </a:extLst>
            </p:cNvPr>
            <p:cNvGrpSpPr/>
            <p:nvPr/>
          </p:nvGrpSpPr>
          <p:grpSpPr>
            <a:xfrm>
              <a:off x="8015221" y="8349408"/>
              <a:ext cx="1706414" cy="1558098"/>
              <a:chOff x="4443430" y="4456040"/>
              <a:chExt cx="2488311" cy="1558098"/>
            </a:xfrm>
          </p:grpSpPr>
          <p:sp>
            <p:nvSpPr>
              <p:cNvPr id="92" name="Textbox 200">
                <a:extLst>
                  <a:ext uri="{FF2B5EF4-FFF2-40B4-BE49-F238E27FC236}">
                    <a16:creationId xmlns:a16="http://schemas.microsoft.com/office/drawing/2014/main" id="{84868975-FB46-1216-93CE-E0215F10D4C1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3" name="Textbox 200">
                <a:extLst>
                  <a:ext uri="{FF2B5EF4-FFF2-40B4-BE49-F238E27FC236}">
                    <a16:creationId xmlns:a16="http://schemas.microsoft.com/office/drawing/2014/main" id="{89242386-24BF-4190-D0A7-94DD2B628914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4" name="Textbox 200">
                <a:extLst>
                  <a:ext uri="{FF2B5EF4-FFF2-40B4-BE49-F238E27FC236}">
                    <a16:creationId xmlns:a16="http://schemas.microsoft.com/office/drawing/2014/main" id="{31462874-DEE4-9C9F-59E1-280B72C23660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C294CF9-13E8-7A07-75EE-5EC617E8C713}"/>
              </a:ext>
            </a:extLst>
          </p:cNvPr>
          <p:cNvGrpSpPr/>
          <p:nvPr/>
        </p:nvGrpSpPr>
        <p:grpSpPr>
          <a:xfrm>
            <a:off x="6805520" y="8016833"/>
            <a:ext cx="3179296" cy="3126881"/>
            <a:chOff x="7269197" y="8016833"/>
            <a:chExt cx="3179296" cy="3126881"/>
          </a:xfrm>
        </p:grpSpPr>
        <p:sp>
          <p:nvSpPr>
            <p:cNvPr id="96" name="Parallelogram 95">
              <a:extLst>
                <a:ext uri="{FF2B5EF4-FFF2-40B4-BE49-F238E27FC236}">
                  <a16:creationId xmlns:a16="http://schemas.microsoft.com/office/drawing/2014/main" id="{57A8C7F9-4231-EC8C-AA51-34D1BF88937B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Parallelogram 96">
              <a:extLst>
                <a:ext uri="{FF2B5EF4-FFF2-40B4-BE49-F238E27FC236}">
                  <a16:creationId xmlns:a16="http://schemas.microsoft.com/office/drawing/2014/main" id="{416F2ACF-9F2D-80DB-5173-CCF385B25EE8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41E46EB-61A3-D31C-1569-C26174FBB7FB}"/>
              </a:ext>
            </a:extLst>
          </p:cNvPr>
          <p:cNvGrpSpPr/>
          <p:nvPr/>
        </p:nvGrpSpPr>
        <p:grpSpPr>
          <a:xfrm>
            <a:off x="12234517" y="8016834"/>
            <a:ext cx="2223247" cy="2223247"/>
            <a:chOff x="12234517" y="8016834"/>
            <a:chExt cx="2223247" cy="2223247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D473A4E9-7BB3-FACA-A280-3CE32565E85F}"/>
                </a:ext>
              </a:extLst>
            </p:cNvPr>
            <p:cNvSpPr/>
            <p:nvPr/>
          </p:nvSpPr>
          <p:spPr>
            <a:xfrm>
              <a:off x="12234517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32317267-7F92-96A5-E247-42CD0C1D8264}"/>
                </a:ext>
              </a:extLst>
            </p:cNvPr>
            <p:cNvGrpSpPr/>
            <p:nvPr/>
          </p:nvGrpSpPr>
          <p:grpSpPr>
            <a:xfrm>
              <a:off x="12492933" y="8349408"/>
              <a:ext cx="1706414" cy="1558098"/>
              <a:chOff x="4443430" y="4456040"/>
              <a:chExt cx="2488311" cy="1558098"/>
            </a:xfrm>
          </p:grpSpPr>
          <p:sp>
            <p:nvSpPr>
              <p:cNvPr id="121" name="Textbox 200">
                <a:extLst>
                  <a:ext uri="{FF2B5EF4-FFF2-40B4-BE49-F238E27FC236}">
                    <a16:creationId xmlns:a16="http://schemas.microsoft.com/office/drawing/2014/main" id="{A471D3FF-DE64-71C7-7870-3E9D1E1EDDC8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2" name="Textbox 200">
                <a:extLst>
                  <a:ext uri="{FF2B5EF4-FFF2-40B4-BE49-F238E27FC236}">
                    <a16:creationId xmlns:a16="http://schemas.microsoft.com/office/drawing/2014/main" id="{0D1CE1EF-DEAC-B6DC-46E9-635B01CF6612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3" name="Textbox 200">
                <a:extLst>
                  <a:ext uri="{FF2B5EF4-FFF2-40B4-BE49-F238E27FC236}">
                    <a16:creationId xmlns:a16="http://schemas.microsoft.com/office/drawing/2014/main" id="{BC708D85-F9D5-FD01-BA3A-B6D010E67E1D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A229C08-9EF0-F1E1-DC0D-D0FC41DCA243}"/>
              </a:ext>
            </a:extLst>
          </p:cNvPr>
          <p:cNvGrpSpPr/>
          <p:nvPr/>
        </p:nvGrpSpPr>
        <p:grpSpPr>
          <a:xfrm>
            <a:off x="11283232" y="8016833"/>
            <a:ext cx="3179296" cy="3126881"/>
            <a:chOff x="11723288" y="8016833"/>
            <a:chExt cx="3179296" cy="3126881"/>
          </a:xfrm>
        </p:grpSpPr>
        <p:sp>
          <p:nvSpPr>
            <p:cNvPr id="125" name="Parallelogram 124">
              <a:extLst>
                <a:ext uri="{FF2B5EF4-FFF2-40B4-BE49-F238E27FC236}">
                  <a16:creationId xmlns:a16="http://schemas.microsoft.com/office/drawing/2014/main" id="{01818778-1B4A-3C63-AC91-E01CDC72842B}"/>
                </a:ext>
              </a:extLst>
            </p:cNvPr>
            <p:cNvSpPr/>
            <p:nvPr/>
          </p:nvSpPr>
          <p:spPr>
            <a:xfrm rot="5400000" flipH="1">
              <a:off x="10689450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Parallelogram 125">
              <a:extLst>
                <a:ext uri="{FF2B5EF4-FFF2-40B4-BE49-F238E27FC236}">
                  <a16:creationId xmlns:a16="http://schemas.microsoft.com/office/drawing/2014/main" id="{45B2F65A-69A2-B42A-DC0E-2C8306462529}"/>
                </a:ext>
              </a:extLst>
            </p:cNvPr>
            <p:cNvSpPr/>
            <p:nvPr/>
          </p:nvSpPr>
          <p:spPr>
            <a:xfrm>
              <a:off x="11723288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2C3B6CE-C9E2-39F0-DBF1-2A435CD07767}"/>
              </a:ext>
            </a:extLst>
          </p:cNvPr>
          <p:cNvGrpSpPr/>
          <p:nvPr/>
        </p:nvGrpSpPr>
        <p:grpSpPr>
          <a:xfrm>
            <a:off x="16712229" y="8016834"/>
            <a:ext cx="2223247" cy="2223247"/>
            <a:chOff x="16712229" y="8016834"/>
            <a:chExt cx="2223247" cy="2223247"/>
          </a:xfrm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89DC65EE-BF54-A264-018A-01FDD7355372}"/>
                </a:ext>
              </a:extLst>
            </p:cNvPr>
            <p:cNvSpPr/>
            <p:nvPr/>
          </p:nvSpPr>
          <p:spPr>
            <a:xfrm>
              <a:off x="16712229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DC5C2085-FAD1-9C27-527A-9D2B243BFA27}"/>
                </a:ext>
              </a:extLst>
            </p:cNvPr>
            <p:cNvGrpSpPr/>
            <p:nvPr/>
          </p:nvGrpSpPr>
          <p:grpSpPr>
            <a:xfrm>
              <a:off x="16970645" y="8349408"/>
              <a:ext cx="1706414" cy="1558098"/>
              <a:chOff x="4443430" y="4456040"/>
              <a:chExt cx="2488311" cy="1558098"/>
            </a:xfrm>
          </p:grpSpPr>
          <p:sp>
            <p:nvSpPr>
              <p:cNvPr id="130" name="Textbox 200">
                <a:extLst>
                  <a:ext uri="{FF2B5EF4-FFF2-40B4-BE49-F238E27FC236}">
                    <a16:creationId xmlns:a16="http://schemas.microsoft.com/office/drawing/2014/main" id="{C7C17191-97CF-84B6-AABA-36928AF0959D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1" name="Textbox 200">
                <a:extLst>
                  <a:ext uri="{FF2B5EF4-FFF2-40B4-BE49-F238E27FC236}">
                    <a16:creationId xmlns:a16="http://schemas.microsoft.com/office/drawing/2014/main" id="{FCDFF2D4-9F6C-8423-3423-25276B904C14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2" name="Textbox 200">
                <a:extLst>
                  <a:ext uri="{FF2B5EF4-FFF2-40B4-BE49-F238E27FC236}">
                    <a16:creationId xmlns:a16="http://schemas.microsoft.com/office/drawing/2014/main" id="{3B580810-EBC5-5F93-407A-B922753D8C8D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2DA7B4F-AF9B-4413-1FCD-1EDEA59B82B1}"/>
              </a:ext>
            </a:extLst>
          </p:cNvPr>
          <p:cNvGrpSpPr/>
          <p:nvPr/>
        </p:nvGrpSpPr>
        <p:grpSpPr>
          <a:xfrm>
            <a:off x="15760944" y="8016833"/>
            <a:ext cx="3179296" cy="3126881"/>
            <a:chOff x="16185826" y="8016833"/>
            <a:chExt cx="3179296" cy="3126881"/>
          </a:xfrm>
        </p:grpSpPr>
        <p:sp>
          <p:nvSpPr>
            <p:cNvPr id="134" name="Parallelogram 133">
              <a:extLst>
                <a:ext uri="{FF2B5EF4-FFF2-40B4-BE49-F238E27FC236}">
                  <a16:creationId xmlns:a16="http://schemas.microsoft.com/office/drawing/2014/main" id="{67C60E3E-A351-891A-F566-611C389C3BDA}"/>
                </a:ext>
              </a:extLst>
            </p:cNvPr>
            <p:cNvSpPr/>
            <p:nvPr/>
          </p:nvSpPr>
          <p:spPr>
            <a:xfrm rot="5400000" flipH="1">
              <a:off x="15151988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Parallelogram 134">
              <a:extLst>
                <a:ext uri="{FF2B5EF4-FFF2-40B4-BE49-F238E27FC236}">
                  <a16:creationId xmlns:a16="http://schemas.microsoft.com/office/drawing/2014/main" id="{3461E8CA-0392-19D1-41EF-09333CE0C1E6}"/>
                </a:ext>
              </a:extLst>
            </p:cNvPr>
            <p:cNvSpPr/>
            <p:nvPr/>
          </p:nvSpPr>
          <p:spPr>
            <a:xfrm>
              <a:off x="16185826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9ABF0445-555A-171B-32E0-BA651414A63D}"/>
              </a:ext>
            </a:extLst>
          </p:cNvPr>
          <p:cNvGrpSpPr/>
          <p:nvPr/>
        </p:nvGrpSpPr>
        <p:grpSpPr>
          <a:xfrm>
            <a:off x="3279093" y="8016834"/>
            <a:ext cx="2223247" cy="2223247"/>
            <a:chOff x="3279093" y="8016834"/>
            <a:chExt cx="2223247" cy="2223247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4AA80D50-62E4-968A-B38E-8DE1F2B32C54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6F4656B8-5A67-5AF9-F026-0CAEDDF72A8B}"/>
                </a:ext>
              </a:extLst>
            </p:cNvPr>
            <p:cNvGrpSpPr/>
            <p:nvPr/>
          </p:nvGrpSpPr>
          <p:grpSpPr>
            <a:xfrm>
              <a:off x="3537509" y="8349408"/>
              <a:ext cx="1706414" cy="1558098"/>
              <a:chOff x="4443430" y="4456040"/>
              <a:chExt cx="2488311" cy="1558098"/>
            </a:xfrm>
          </p:grpSpPr>
          <p:sp>
            <p:nvSpPr>
              <p:cNvPr id="139" name="Textbox 200">
                <a:extLst>
                  <a:ext uri="{FF2B5EF4-FFF2-40B4-BE49-F238E27FC236}">
                    <a16:creationId xmlns:a16="http://schemas.microsoft.com/office/drawing/2014/main" id="{1F511D3F-5370-C8BA-165D-0307345BE859}"/>
                  </a:ext>
                </a:extLst>
              </p:cNvPr>
              <p:cNvSpPr txBox="1"/>
              <p:nvPr/>
            </p:nvSpPr>
            <p:spPr>
              <a:xfrm flipH="1">
                <a:off x="4443431" y="4456040"/>
                <a:ext cx="248831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0" name="Textbox 200">
                <a:extLst>
                  <a:ext uri="{FF2B5EF4-FFF2-40B4-BE49-F238E27FC236}">
                    <a16:creationId xmlns:a16="http://schemas.microsoft.com/office/drawing/2014/main" id="{6DCB5915-F414-7932-E4C4-062230A8E1D2}"/>
                  </a:ext>
                </a:extLst>
              </p:cNvPr>
              <p:cNvSpPr txBox="1"/>
              <p:nvPr/>
            </p:nvSpPr>
            <p:spPr>
              <a:xfrm flipH="1">
                <a:off x="4443431" y="4809642"/>
                <a:ext cx="248831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1" name="Textbox 200">
                <a:extLst>
                  <a:ext uri="{FF2B5EF4-FFF2-40B4-BE49-F238E27FC236}">
                    <a16:creationId xmlns:a16="http://schemas.microsoft.com/office/drawing/2014/main" id="{A4E1F8E1-D58D-6780-5C2A-C8E60A0EC4D2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C64F72C7-64B5-3A2F-D485-8318DE78A1DC}"/>
              </a:ext>
            </a:extLst>
          </p:cNvPr>
          <p:cNvGrpSpPr/>
          <p:nvPr/>
        </p:nvGrpSpPr>
        <p:grpSpPr>
          <a:xfrm>
            <a:off x="2327808" y="8016833"/>
            <a:ext cx="3179296" cy="3126881"/>
            <a:chOff x="2806659" y="8016833"/>
            <a:chExt cx="3179296" cy="3126881"/>
          </a:xfrm>
        </p:grpSpPr>
        <p:sp>
          <p:nvSpPr>
            <p:cNvPr id="143" name="Parallelogram 142">
              <a:extLst>
                <a:ext uri="{FF2B5EF4-FFF2-40B4-BE49-F238E27FC236}">
                  <a16:creationId xmlns:a16="http://schemas.microsoft.com/office/drawing/2014/main" id="{63922A06-20C2-BFB0-4FF4-9831A54B86C2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Parallelogram 143">
              <a:extLst>
                <a:ext uri="{FF2B5EF4-FFF2-40B4-BE49-F238E27FC236}">
                  <a16:creationId xmlns:a16="http://schemas.microsoft.com/office/drawing/2014/main" id="{8F3560DC-B6FB-FE55-7F2B-33C9E72DBF10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5" name="Rectangle 144">
            <a:extLst>
              <a:ext uri="{FF2B5EF4-FFF2-40B4-BE49-F238E27FC236}">
                <a16:creationId xmlns:a16="http://schemas.microsoft.com/office/drawing/2014/main" id="{CA2C636E-6F6F-941D-5668-8587144894C9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ACDCF9EB-BDBE-57B5-106A-6EBF309F8FF8}"/>
              </a:ext>
            </a:extLst>
          </p:cNvPr>
          <p:cNvSpPr/>
          <p:nvPr/>
        </p:nvSpPr>
        <p:spPr>
          <a:xfrm>
            <a:off x="17442951" y="6524309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3E764530-4FEC-03AA-9DD3-1DC69BD9DB4B}"/>
              </a:ext>
            </a:extLst>
          </p:cNvPr>
          <p:cNvSpPr/>
          <p:nvPr/>
        </p:nvSpPr>
        <p:spPr>
          <a:xfrm>
            <a:off x="19687902" y="4308845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172F9AF6-1762-50B7-CB07-8DA68258B235}"/>
              </a:ext>
            </a:extLst>
          </p:cNvPr>
          <p:cNvSpPr/>
          <p:nvPr/>
        </p:nvSpPr>
        <p:spPr>
          <a:xfrm>
            <a:off x="6209055" y="424790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 103">
            <a:extLst>
              <a:ext uri="{FF2B5EF4-FFF2-40B4-BE49-F238E27FC236}">
                <a16:creationId xmlns:a16="http://schemas.microsoft.com/office/drawing/2014/main" id="{F12415EA-FA40-CFE8-BB21-04FED94BB193}"/>
              </a:ext>
            </a:extLst>
          </p:cNvPr>
          <p:cNvSpPr>
            <a:spLocks noEditPoints="1"/>
          </p:cNvSpPr>
          <p:nvPr/>
        </p:nvSpPr>
        <p:spPr bwMode="auto">
          <a:xfrm>
            <a:off x="10674795" y="435077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109">
            <a:extLst>
              <a:ext uri="{FF2B5EF4-FFF2-40B4-BE49-F238E27FC236}">
                <a16:creationId xmlns:a16="http://schemas.microsoft.com/office/drawing/2014/main" id="{2C8475A5-8F89-F2ED-9557-BE935E453683}"/>
              </a:ext>
            </a:extLst>
          </p:cNvPr>
          <p:cNvSpPr>
            <a:spLocks noEditPoints="1"/>
          </p:cNvSpPr>
          <p:nvPr/>
        </p:nvSpPr>
        <p:spPr bwMode="auto">
          <a:xfrm>
            <a:off x="12974715" y="652430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66336FA2-209A-C459-9271-A777553D4911}"/>
              </a:ext>
            </a:extLst>
          </p:cNvPr>
          <p:cNvSpPr/>
          <p:nvPr/>
        </p:nvSpPr>
        <p:spPr>
          <a:xfrm>
            <a:off x="8448875" y="6555582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 16">
            <a:extLst>
              <a:ext uri="{FF2B5EF4-FFF2-40B4-BE49-F238E27FC236}">
                <a16:creationId xmlns:a16="http://schemas.microsoft.com/office/drawing/2014/main" id="{3962BD5A-12C5-A40F-9595-F3B473A658DA}"/>
              </a:ext>
            </a:extLst>
          </p:cNvPr>
          <p:cNvSpPr>
            <a:spLocks noEditPoints="1"/>
          </p:cNvSpPr>
          <p:nvPr/>
        </p:nvSpPr>
        <p:spPr bwMode="auto">
          <a:xfrm>
            <a:off x="15244151" y="4245996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34ED2811-82C7-FF17-D9D9-6F3726E0FFA5}"/>
              </a:ext>
            </a:extLst>
          </p:cNvPr>
          <p:cNvSpPr/>
          <p:nvPr/>
        </p:nvSpPr>
        <p:spPr>
          <a:xfrm>
            <a:off x="3985148" y="6485657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 isInverted="1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65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65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3" grpId="0" animBg="1"/>
          <p:bldP spid="54" grpId="0" animBg="1"/>
          <p:bldP spid="64" grpId="0" animBg="1"/>
          <p:bldP spid="65" grpId="0" animBg="1"/>
          <p:bldP spid="75" grpId="0" animBg="1"/>
          <p:bldP spid="76" grpId="0" animBg="1"/>
          <p:bldP spid="146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3" grpId="0" animBg="1"/>
          <p:bldP spid="54" grpId="0" animBg="1"/>
          <p:bldP spid="64" grpId="0" animBg="1"/>
          <p:bldP spid="65" grpId="0" animBg="1"/>
          <p:bldP spid="75" grpId="0" animBg="1"/>
          <p:bldP spid="76" grpId="0" animBg="1"/>
          <p:bldP spid="146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5BA0E66A-EB47-DFED-52A0-E7537BF6E8DA}"/>
              </a:ext>
            </a:extLst>
          </p:cNvPr>
          <p:cNvSpPr/>
          <p:nvPr/>
        </p:nvSpPr>
        <p:spPr>
          <a:xfrm>
            <a:off x="3521100" y="5519565"/>
            <a:ext cx="2883164" cy="2883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924C412-2812-1C5B-4E6D-9628BE680836}"/>
              </a:ext>
            </a:extLst>
          </p:cNvPr>
          <p:cNvSpPr/>
          <p:nvPr/>
        </p:nvSpPr>
        <p:spPr>
          <a:xfrm>
            <a:off x="6404262" y="2636401"/>
            <a:ext cx="2883164" cy="28831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B6E3BB0-B5F1-8737-9B95-34A32C2A822B}"/>
              </a:ext>
            </a:extLst>
          </p:cNvPr>
          <p:cNvGrpSpPr/>
          <p:nvPr/>
        </p:nvGrpSpPr>
        <p:grpSpPr>
          <a:xfrm>
            <a:off x="6404262" y="5520888"/>
            <a:ext cx="2883164" cy="2883164"/>
            <a:chOff x="5508805" y="5786133"/>
            <a:chExt cx="2223247" cy="2223247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D400B36-8CEF-4F1C-5021-E12884D07DC3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E15BDE4-E579-4594-23D0-08103394F3D9}"/>
                </a:ext>
              </a:extLst>
            </p:cNvPr>
            <p:cNvGrpSpPr/>
            <p:nvPr/>
          </p:nvGrpSpPr>
          <p:grpSpPr>
            <a:xfrm>
              <a:off x="5767221" y="6117031"/>
              <a:ext cx="1706414" cy="1559434"/>
              <a:chOff x="4443430" y="4454364"/>
              <a:chExt cx="2488311" cy="1559434"/>
            </a:xfrm>
          </p:grpSpPr>
          <p:sp>
            <p:nvSpPr>
              <p:cNvPr id="85" name="Textbox 200">
                <a:extLst>
                  <a:ext uri="{FF2B5EF4-FFF2-40B4-BE49-F238E27FC236}">
                    <a16:creationId xmlns:a16="http://schemas.microsoft.com/office/drawing/2014/main" id="{F5C1EC19-71BB-1EB2-49BD-981DA0D4EA4E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8DAA80B9-BFF3-7F34-4B56-7EEB53C9CF7A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7" name="Textbox 200">
                <a:extLst>
                  <a:ext uri="{FF2B5EF4-FFF2-40B4-BE49-F238E27FC236}">
                    <a16:creationId xmlns:a16="http://schemas.microsoft.com/office/drawing/2014/main" id="{C444A2CF-6B9E-DD3B-3B40-31FF029D07E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7B6AB5D0-787E-69A0-A92C-7F9461136D69}"/>
              </a:ext>
            </a:extLst>
          </p:cNvPr>
          <p:cNvSpPr/>
          <p:nvPr/>
        </p:nvSpPr>
        <p:spPr>
          <a:xfrm>
            <a:off x="9308838" y="5520888"/>
            <a:ext cx="2883164" cy="28831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0CF834C0-1825-D977-0D40-E036B5BD5C51}"/>
              </a:ext>
            </a:extLst>
          </p:cNvPr>
          <p:cNvSpPr/>
          <p:nvPr/>
        </p:nvSpPr>
        <p:spPr>
          <a:xfrm>
            <a:off x="12192000" y="2637724"/>
            <a:ext cx="2883164" cy="28831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9C0A4CC-3846-00DE-61F8-9F0A5799EEEA}"/>
              </a:ext>
            </a:extLst>
          </p:cNvPr>
          <p:cNvGrpSpPr/>
          <p:nvPr/>
        </p:nvGrpSpPr>
        <p:grpSpPr>
          <a:xfrm>
            <a:off x="12192000" y="5522211"/>
            <a:ext cx="2883164" cy="2883164"/>
            <a:chOff x="9986517" y="5786133"/>
            <a:chExt cx="2223247" cy="2223247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A62B563-8B2C-7FD0-DCB6-80AA086DEC7B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934E0F22-8320-A81F-8E9A-64C4FDFF51EB}"/>
                </a:ext>
              </a:extLst>
            </p:cNvPr>
            <p:cNvGrpSpPr/>
            <p:nvPr/>
          </p:nvGrpSpPr>
          <p:grpSpPr>
            <a:xfrm>
              <a:off x="10244933" y="6117031"/>
              <a:ext cx="1706414" cy="1559434"/>
              <a:chOff x="4443430" y="4454364"/>
              <a:chExt cx="2488311" cy="1559434"/>
            </a:xfrm>
          </p:grpSpPr>
          <p:sp>
            <p:nvSpPr>
              <p:cNvPr id="93" name="Textbox 200">
                <a:extLst>
                  <a:ext uri="{FF2B5EF4-FFF2-40B4-BE49-F238E27FC236}">
                    <a16:creationId xmlns:a16="http://schemas.microsoft.com/office/drawing/2014/main" id="{B52EBA82-8896-23CD-68C6-7464184ED8F6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4" name="Textbox 200">
                <a:extLst>
                  <a:ext uri="{FF2B5EF4-FFF2-40B4-BE49-F238E27FC236}">
                    <a16:creationId xmlns:a16="http://schemas.microsoft.com/office/drawing/2014/main" id="{8D96E18F-F42E-A21C-ED24-B8C13E3F9A97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5" name="Textbox 200">
                <a:extLst>
                  <a:ext uri="{FF2B5EF4-FFF2-40B4-BE49-F238E27FC236}">
                    <a16:creationId xmlns:a16="http://schemas.microsoft.com/office/drawing/2014/main" id="{150B77A7-7DF7-8F89-D12C-F61E306C8AD0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4F91C85-F672-A8B0-258A-C9298D86F524}"/>
              </a:ext>
            </a:extLst>
          </p:cNvPr>
          <p:cNvGrpSpPr/>
          <p:nvPr/>
        </p:nvGrpSpPr>
        <p:grpSpPr>
          <a:xfrm>
            <a:off x="10952172" y="5520886"/>
            <a:ext cx="4122992" cy="4055020"/>
            <a:chOff x="9481417" y="5786132"/>
            <a:chExt cx="3179296" cy="3126881"/>
          </a:xfrm>
        </p:grpSpPr>
        <p:sp>
          <p:nvSpPr>
            <p:cNvPr id="97" name="Parallelogram 96">
              <a:extLst>
                <a:ext uri="{FF2B5EF4-FFF2-40B4-BE49-F238E27FC236}">
                  <a16:creationId xmlns:a16="http://schemas.microsoft.com/office/drawing/2014/main" id="{9BAC1689-C69A-7179-3F04-AEA1C30F8AC3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98" name="Parallelogram 97">
              <a:extLst>
                <a:ext uri="{FF2B5EF4-FFF2-40B4-BE49-F238E27FC236}">
                  <a16:creationId xmlns:a16="http://schemas.microsoft.com/office/drawing/2014/main" id="{582B5C14-34E2-5EFD-BBA3-1696E7E34DCD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D2B39E9C-284E-A982-2CBE-82C62CEDCAC4}"/>
              </a:ext>
            </a:extLst>
          </p:cNvPr>
          <p:cNvSpPr/>
          <p:nvPr/>
        </p:nvSpPr>
        <p:spPr>
          <a:xfrm>
            <a:off x="15101903" y="5520887"/>
            <a:ext cx="2883164" cy="288316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23324EE-35FB-B791-32BB-C68779A074D7}"/>
              </a:ext>
            </a:extLst>
          </p:cNvPr>
          <p:cNvSpPr/>
          <p:nvPr/>
        </p:nvSpPr>
        <p:spPr>
          <a:xfrm>
            <a:off x="17985065" y="2637723"/>
            <a:ext cx="2883164" cy="28831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3CB0F2E-172B-B838-5653-EC1C11995E13}"/>
              </a:ext>
            </a:extLst>
          </p:cNvPr>
          <p:cNvGrpSpPr/>
          <p:nvPr/>
        </p:nvGrpSpPr>
        <p:grpSpPr>
          <a:xfrm>
            <a:off x="17985065" y="5522210"/>
            <a:ext cx="2883164" cy="2883164"/>
            <a:chOff x="14464229" y="5786133"/>
            <a:chExt cx="2223247" cy="2223247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56186274-7A7C-EDF9-B751-59F673D31840}"/>
                </a:ext>
              </a:extLst>
            </p:cNvPr>
            <p:cNvSpPr/>
            <p:nvPr/>
          </p:nvSpPr>
          <p:spPr>
            <a:xfrm>
              <a:off x="14464229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E5146FA9-AC89-5248-806F-2E069FEC54BC}"/>
                </a:ext>
              </a:extLst>
            </p:cNvPr>
            <p:cNvGrpSpPr/>
            <p:nvPr/>
          </p:nvGrpSpPr>
          <p:grpSpPr>
            <a:xfrm>
              <a:off x="14722645" y="6117031"/>
              <a:ext cx="1706414" cy="1559434"/>
              <a:chOff x="4443430" y="4454364"/>
              <a:chExt cx="2488311" cy="1559434"/>
            </a:xfrm>
          </p:grpSpPr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6E016234-97A7-B53B-60A1-75943E737AA6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200">
                <a:extLst>
                  <a:ext uri="{FF2B5EF4-FFF2-40B4-BE49-F238E27FC236}">
                    <a16:creationId xmlns:a16="http://schemas.microsoft.com/office/drawing/2014/main" id="{30EB6C66-DC6A-5F30-9288-22392941DA94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6" name="Textbox 200">
                <a:extLst>
                  <a:ext uri="{FF2B5EF4-FFF2-40B4-BE49-F238E27FC236}">
                    <a16:creationId xmlns:a16="http://schemas.microsoft.com/office/drawing/2014/main" id="{63958BC4-6E31-5F11-B12A-4BF7930B7D52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7BEA13F-41A4-306D-ED7C-A8D78C37B143}"/>
              </a:ext>
            </a:extLst>
          </p:cNvPr>
          <p:cNvGrpSpPr/>
          <p:nvPr/>
        </p:nvGrpSpPr>
        <p:grpSpPr>
          <a:xfrm>
            <a:off x="16745237" y="5520885"/>
            <a:ext cx="4122992" cy="4055020"/>
            <a:chOff x="13935507" y="5786132"/>
            <a:chExt cx="3179296" cy="3126881"/>
          </a:xfrm>
        </p:grpSpPr>
        <p:sp>
          <p:nvSpPr>
            <p:cNvPr id="108" name="Parallelogram 107">
              <a:extLst>
                <a:ext uri="{FF2B5EF4-FFF2-40B4-BE49-F238E27FC236}">
                  <a16:creationId xmlns:a16="http://schemas.microsoft.com/office/drawing/2014/main" id="{7CE55569-4210-C339-6A0A-62F44843DA8B}"/>
                </a:ext>
              </a:extLst>
            </p:cNvPr>
            <p:cNvSpPr/>
            <p:nvPr/>
          </p:nvSpPr>
          <p:spPr>
            <a:xfrm rot="5400000" flipH="1">
              <a:off x="1290166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09" name="Parallelogram 108">
              <a:extLst>
                <a:ext uri="{FF2B5EF4-FFF2-40B4-BE49-F238E27FC236}">
                  <a16:creationId xmlns:a16="http://schemas.microsoft.com/office/drawing/2014/main" id="{B97CA95C-E151-3B1A-BD6F-03A242AAC72C}"/>
                </a:ext>
              </a:extLst>
            </p:cNvPr>
            <p:cNvSpPr/>
            <p:nvPr/>
          </p:nvSpPr>
          <p:spPr>
            <a:xfrm>
              <a:off x="1393550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0B5DA38-5060-CE8A-A28B-DB02EE1AA053}"/>
              </a:ext>
            </a:extLst>
          </p:cNvPr>
          <p:cNvGrpSpPr/>
          <p:nvPr/>
        </p:nvGrpSpPr>
        <p:grpSpPr>
          <a:xfrm>
            <a:off x="5164434" y="5519563"/>
            <a:ext cx="4122992" cy="4055020"/>
            <a:chOff x="5000639" y="5786132"/>
            <a:chExt cx="3179296" cy="3126881"/>
          </a:xfrm>
        </p:grpSpPr>
        <p:sp>
          <p:nvSpPr>
            <p:cNvPr id="111" name="Parallelogram 110">
              <a:extLst>
                <a:ext uri="{FF2B5EF4-FFF2-40B4-BE49-F238E27FC236}">
                  <a16:creationId xmlns:a16="http://schemas.microsoft.com/office/drawing/2014/main" id="{A067D844-0523-9A0F-5D34-3A1267EECF5D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2" name="Parallelogram 111">
              <a:extLst>
                <a:ext uri="{FF2B5EF4-FFF2-40B4-BE49-F238E27FC236}">
                  <a16:creationId xmlns:a16="http://schemas.microsoft.com/office/drawing/2014/main" id="{3A13D519-4F74-4F37-480A-ED6815C30ED2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EA82DF0-D2F2-11F8-F3E5-E29F1C48E8E1}"/>
              </a:ext>
            </a:extLst>
          </p:cNvPr>
          <p:cNvGrpSpPr/>
          <p:nvPr/>
        </p:nvGrpSpPr>
        <p:grpSpPr>
          <a:xfrm>
            <a:off x="9308838" y="8405375"/>
            <a:ext cx="2883164" cy="2883164"/>
            <a:chOff x="7756805" y="8016834"/>
            <a:chExt cx="2223247" cy="2223247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CC01A141-D25B-3A35-E614-BD1837197E3D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3FC624B0-E69F-800B-CD4F-3388B970F407}"/>
                </a:ext>
              </a:extLst>
            </p:cNvPr>
            <p:cNvGrpSpPr/>
            <p:nvPr/>
          </p:nvGrpSpPr>
          <p:grpSpPr>
            <a:xfrm>
              <a:off x="8015221" y="8347732"/>
              <a:ext cx="1706414" cy="1559434"/>
              <a:chOff x="4443430" y="4454364"/>
              <a:chExt cx="2488311" cy="1559434"/>
            </a:xfrm>
          </p:grpSpPr>
          <p:sp>
            <p:nvSpPr>
              <p:cNvPr id="116" name="Textbox 200">
                <a:extLst>
                  <a:ext uri="{FF2B5EF4-FFF2-40B4-BE49-F238E27FC236}">
                    <a16:creationId xmlns:a16="http://schemas.microsoft.com/office/drawing/2014/main" id="{C842F881-23FC-96B6-2191-4394C85845DF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7" name="Textbox 200">
                <a:extLst>
                  <a:ext uri="{FF2B5EF4-FFF2-40B4-BE49-F238E27FC236}">
                    <a16:creationId xmlns:a16="http://schemas.microsoft.com/office/drawing/2014/main" id="{412C616D-FB5C-54BB-4E1C-AE9B9FC9DE62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8" name="Textbox 200">
                <a:extLst>
                  <a:ext uri="{FF2B5EF4-FFF2-40B4-BE49-F238E27FC236}">
                    <a16:creationId xmlns:a16="http://schemas.microsoft.com/office/drawing/2014/main" id="{C248010E-D381-8FB9-6196-672442C99EBE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6581635-FB52-93A7-0857-95CB5C5058A7}"/>
              </a:ext>
            </a:extLst>
          </p:cNvPr>
          <p:cNvGrpSpPr/>
          <p:nvPr/>
        </p:nvGrpSpPr>
        <p:grpSpPr>
          <a:xfrm>
            <a:off x="8069010" y="8404050"/>
            <a:ext cx="4122992" cy="4055020"/>
            <a:chOff x="7269197" y="8016833"/>
            <a:chExt cx="3179296" cy="3126881"/>
          </a:xfrm>
        </p:grpSpPr>
        <p:sp>
          <p:nvSpPr>
            <p:cNvPr id="120" name="Parallelogram 119">
              <a:extLst>
                <a:ext uri="{FF2B5EF4-FFF2-40B4-BE49-F238E27FC236}">
                  <a16:creationId xmlns:a16="http://schemas.microsoft.com/office/drawing/2014/main" id="{4C98495A-B7D1-FB77-BB45-E394A62744B9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1" name="Parallelogram 120">
              <a:extLst>
                <a:ext uri="{FF2B5EF4-FFF2-40B4-BE49-F238E27FC236}">
                  <a16:creationId xmlns:a16="http://schemas.microsoft.com/office/drawing/2014/main" id="{D2FAB0D4-2FB1-21BE-F022-53FFFA6FE0CF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38388D7-3C4C-DC87-C2F1-C5D5A04AEC87}"/>
              </a:ext>
            </a:extLst>
          </p:cNvPr>
          <p:cNvGrpSpPr/>
          <p:nvPr/>
        </p:nvGrpSpPr>
        <p:grpSpPr>
          <a:xfrm>
            <a:off x="15101903" y="8405374"/>
            <a:ext cx="2883164" cy="2883164"/>
            <a:chOff x="12234517" y="8016834"/>
            <a:chExt cx="2223247" cy="2223247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D37110D5-C2F0-F20A-A277-8EB19BF36AE3}"/>
                </a:ext>
              </a:extLst>
            </p:cNvPr>
            <p:cNvSpPr/>
            <p:nvPr/>
          </p:nvSpPr>
          <p:spPr>
            <a:xfrm>
              <a:off x="12234517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056C6847-802A-C69A-67F0-66A1DF2CA68D}"/>
                </a:ext>
              </a:extLst>
            </p:cNvPr>
            <p:cNvGrpSpPr/>
            <p:nvPr/>
          </p:nvGrpSpPr>
          <p:grpSpPr>
            <a:xfrm>
              <a:off x="12492933" y="8347732"/>
              <a:ext cx="1706414" cy="1559434"/>
              <a:chOff x="4443430" y="4454364"/>
              <a:chExt cx="2488311" cy="1559434"/>
            </a:xfrm>
          </p:grpSpPr>
          <p:sp>
            <p:nvSpPr>
              <p:cNvPr id="125" name="Textbox 200">
                <a:extLst>
                  <a:ext uri="{FF2B5EF4-FFF2-40B4-BE49-F238E27FC236}">
                    <a16:creationId xmlns:a16="http://schemas.microsoft.com/office/drawing/2014/main" id="{4BD9092F-9A11-411C-43AF-A88A4D458835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6" name="Textbox 200">
                <a:extLst>
                  <a:ext uri="{FF2B5EF4-FFF2-40B4-BE49-F238E27FC236}">
                    <a16:creationId xmlns:a16="http://schemas.microsoft.com/office/drawing/2014/main" id="{91ABB062-D7DA-F460-2364-2372EAEB0270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7" name="Textbox 200">
                <a:extLst>
                  <a:ext uri="{FF2B5EF4-FFF2-40B4-BE49-F238E27FC236}">
                    <a16:creationId xmlns:a16="http://schemas.microsoft.com/office/drawing/2014/main" id="{F41715EC-AA86-4C27-B764-0A793DA0BBBE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A37912A7-E607-AF0B-0925-7DB9E59D9D08}"/>
              </a:ext>
            </a:extLst>
          </p:cNvPr>
          <p:cNvGrpSpPr/>
          <p:nvPr/>
        </p:nvGrpSpPr>
        <p:grpSpPr>
          <a:xfrm>
            <a:off x="13862075" y="8404049"/>
            <a:ext cx="4122992" cy="4055020"/>
            <a:chOff x="11723288" y="8016833"/>
            <a:chExt cx="3179296" cy="3126881"/>
          </a:xfrm>
        </p:grpSpPr>
        <p:sp>
          <p:nvSpPr>
            <p:cNvPr id="129" name="Parallelogram 128">
              <a:extLst>
                <a:ext uri="{FF2B5EF4-FFF2-40B4-BE49-F238E27FC236}">
                  <a16:creationId xmlns:a16="http://schemas.microsoft.com/office/drawing/2014/main" id="{D188937B-330F-EBE7-456C-340E77827159}"/>
                </a:ext>
              </a:extLst>
            </p:cNvPr>
            <p:cNvSpPr/>
            <p:nvPr/>
          </p:nvSpPr>
          <p:spPr>
            <a:xfrm rot="5400000" flipH="1">
              <a:off x="10689450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0" name="Parallelogram 129">
              <a:extLst>
                <a:ext uri="{FF2B5EF4-FFF2-40B4-BE49-F238E27FC236}">
                  <a16:creationId xmlns:a16="http://schemas.microsoft.com/office/drawing/2014/main" id="{8362780E-C249-AB37-88FB-39712074E890}"/>
                </a:ext>
              </a:extLst>
            </p:cNvPr>
            <p:cNvSpPr/>
            <p:nvPr/>
          </p:nvSpPr>
          <p:spPr>
            <a:xfrm>
              <a:off x="11723288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A0D5454-B5F4-FD09-6D44-536A9C5F70D6}"/>
              </a:ext>
            </a:extLst>
          </p:cNvPr>
          <p:cNvGrpSpPr/>
          <p:nvPr/>
        </p:nvGrpSpPr>
        <p:grpSpPr>
          <a:xfrm>
            <a:off x="3521100" y="8404052"/>
            <a:ext cx="2883164" cy="2883164"/>
            <a:chOff x="3279093" y="8016834"/>
            <a:chExt cx="2223247" cy="2223247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AD842DA9-67E6-2A38-2DA7-2FB0E46837C0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E3D00016-3044-731A-66FA-600EFA5BED08}"/>
                </a:ext>
              </a:extLst>
            </p:cNvPr>
            <p:cNvGrpSpPr/>
            <p:nvPr/>
          </p:nvGrpSpPr>
          <p:grpSpPr>
            <a:xfrm>
              <a:off x="3537509" y="8347732"/>
              <a:ext cx="1706414" cy="1559434"/>
              <a:chOff x="4443430" y="4454364"/>
              <a:chExt cx="2488311" cy="1559434"/>
            </a:xfrm>
          </p:grpSpPr>
          <p:sp>
            <p:nvSpPr>
              <p:cNvPr id="134" name="Textbox 200">
                <a:extLst>
                  <a:ext uri="{FF2B5EF4-FFF2-40B4-BE49-F238E27FC236}">
                    <a16:creationId xmlns:a16="http://schemas.microsoft.com/office/drawing/2014/main" id="{F9CFCF40-61AF-3C6B-F320-77E4A15C21F5}"/>
                  </a:ext>
                </a:extLst>
              </p:cNvPr>
              <p:cNvSpPr txBox="1"/>
              <p:nvPr/>
            </p:nvSpPr>
            <p:spPr>
              <a:xfrm flipH="1">
                <a:off x="4443431" y="4454364"/>
                <a:ext cx="2488310" cy="403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5" name="Textbox 200">
                <a:extLst>
                  <a:ext uri="{FF2B5EF4-FFF2-40B4-BE49-F238E27FC236}">
                    <a16:creationId xmlns:a16="http://schemas.microsoft.com/office/drawing/2014/main" id="{B0AEFFC8-40B8-37AE-AC6F-CB0878BD9FFC}"/>
                  </a:ext>
                </a:extLst>
              </p:cNvPr>
              <p:cNvSpPr txBox="1"/>
              <p:nvPr/>
            </p:nvSpPr>
            <p:spPr>
              <a:xfrm flipH="1">
                <a:off x="4443431" y="4824654"/>
                <a:ext cx="2488310" cy="308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6" name="Textbox 200">
                <a:extLst>
                  <a:ext uri="{FF2B5EF4-FFF2-40B4-BE49-F238E27FC236}">
                    <a16:creationId xmlns:a16="http://schemas.microsoft.com/office/drawing/2014/main" id="{44BEBC3A-E2A7-D147-4475-D45D3B465EC6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30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83833D7-27E1-E1D3-955F-97DEA4836526}"/>
              </a:ext>
            </a:extLst>
          </p:cNvPr>
          <p:cNvGrpSpPr/>
          <p:nvPr/>
        </p:nvGrpSpPr>
        <p:grpSpPr>
          <a:xfrm>
            <a:off x="2281272" y="8402727"/>
            <a:ext cx="4122992" cy="4055020"/>
            <a:chOff x="2806659" y="8016833"/>
            <a:chExt cx="3179296" cy="3126881"/>
          </a:xfrm>
        </p:grpSpPr>
        <p:sp>
          <p:nvSpPr>
            <p:cNvPr id="138" name="Parallelogram 137">
              <a:extLst>
                <a:ext uri="{FF2B5EF4-FFF2-40B4-BE49-F238E27FC236}">
                  <a16:creationId xmlns:a16="http://schemas.microsoft.com/office/drawing/2014/main" id="{21A06F7A-77E0-8D3A-BF69-428810C378EB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9" name="Parallelogram 138">
              <a:extLst>
                <a:ext uri="{FF2B5EF4-FFF2-40B4-BE49-F238E27FC236}">
                  <a16:creationId xmlns:a16="http://schemas.microsoft.com/office/drawing/2014/main" id="{21C3F028-BAFA-6136-098F-4359669CB34B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FBB6EE6-C247-D6F8-7D84-AF9D0D493D19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2039F6DD-BC25-D281-D34D-721C9537C36F}"/>
              </a:ext>
            </a:extLst>
          </p:cNvPr>
          <p:cNvSpPr/>
          <p:nvPr/>
        </p:nvSpPr>
        <p:spPr>
          <a:xfrm>
            <a:off x="7312364" y="3524745"/>
            <a:ext cx="1066958" cy="110647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2" name="Freeform 103">
            <a:extLst>
              <a:ext uri="{FF2B5EF4-FFF2-40B4-BE49-F238E27FC236}">
                <a16:creationId xmlns:a16="http://schemas.microsoft.com/office/drawing/2014/main" id="{E1F56F67-F555-3A7C-3604-A08E5605A8D9}"/>
              </a:ext>
            </a:extLst>
          </p:cNvPr>
          <p:cNvSpPr>
            <a:spLocks noEditPoints="1"/>
          </p:cNvSpPr>
          <p:nvPr/>
        </p:nvSpPr>
        <p:spPr bwMode="auto">
          <a:xfrm>
            <a:off x="13084576" y="3659477"/>
            <a:ext cx="1098012" cy="83965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3" name="Freeform 109">
            <a:extLst>
              <a:ext uri="{FF2B5EF4-FFF2-40B4-BE49-F238E27FC236}">
                <a16:creationId xmlns:a16="http://schemas.microsoft.com/office/drawing/2014/main" id="{0BDF8E09-0A16-6877-030F-7AD1DF3F48D9}"/>
              </a:ext>
            </a:extLst>
          </p:cNvPr>
          <p:cNvSpPr>
            <a:spLocks noEditPoints="1"/>
          </p:cNvSpPr>
          <p:nvPr/>
        </p:nvSpPr>
        <p:spPr bwMode="auto">
          <a:xfrm>
            <a:off x="16061811" y="6468506"/>
            <a:ext cx="963346" cy="9879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0FA0BB91-D4BA-6866-57C8-C16BB81BA8A0}"/>
              </a:ext>
            </a:extLst>
          </p:cNvPr>
          <p:cNvSpPr/>
          <p:nvPr/>
        </p:nvSpPr>
        <p:spPr>
          <a:xfrm>
            <a:off x="10206331" y="6509062"/>
            <a:ext cx="1088176" cy="906814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5" name="Freeform 16">
            <a:extLst>
              <a:ext uri="{FF2B5EF4-FFF2-40B4-BE49-F238E27FC236}">
                <a16:creationId xmlns:a16="http://schemas.microsoft.com/office/drawing/2014/main" id="{2C51F46C-C597-BC2D-D879-EB2BBEA95A10}"/>
              </a:ext>
            </a:extLst>
          </p:cNvPr>
          <p:cNvSpPr>
            <a:spLocks noEditPoints="1"/>
          </p:cNvSpPr>
          <p:nvPr/>
        </p:nvSpPr>
        <p:spPr bwMode="auto">
          <a:xfrm>
            <a:off x="18996487" y="3523597"/>
            <a:ext cx="860320" cy="111141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3C6306D6-5D07-E141-83FF-3B5A269E4B2D}"/>
              </a:ext>
            </a:extLst>
          </p:cNvPr>
          <p:cNvSpPr/>
          <p:nvPr/>
        </p:nvSpPr>
        <p:spPr>
          <a:xfrm>
            <a:off x="4436730" y="6417059"/>
            <a:ext cx="1051902" cy="108817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8000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8" grpId="0" animBg="1"/>
      <p:bldP spid="89" grpId="0" animBg="1"/>
      <p:bldP spid="99" grpId="0" animBg="1"/>
      <p:bldP spid="10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  <a:alpha val="99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0A94605F-7759-3B6E-F9BF-56C03A3E2C8C}"/>
              </a:ext>
            </a:extLst>
          </p:cNvPr>
          <p:cNvSpPr/>
          <p:nvPr/>
        </p:nvSpPr>
        <p:spPr>
          <a:xfrm>
            <a:off x="9327623" y="5334998"/>
            <a:ext cx="3334482" cy="33344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ED8E7C8-0D95-6EE6-D825-75995B13919D}"/>
              </a:ext>
            </a:extLst>
          </p:cNvPr>
          <p:cNvSpPr/>
          <p:nvPr/>
        </p:nvSpPr>
        <p:spPr>
          <a:xfrm>
            <a:off x="12666046" y="2000520"/>
            <a:ext cx="3334482" cy="33344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3B335E6-545E-3C4B-9A23-E8BBA1978AB3}"/>
              </a:ext>
            </a:extLst>
          </p:cNvPr>
          <p:cNvGrpSpPr/>
          <p:nvPr/>
        </p:nvGrpSpPr>
        <p:grpSpPr>
          <a:xfrm>
            <a:off x="12666046" y="5321744"/>
            <a:ext cx="3334482" cy="3334478"/>
            <a:chOff x="5508805" y="5786133"/>
            <a:chExt cx="2223247" cy="222324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ED6267C-42B6-7CA9-4E66-BF66BFA6267D}"/>
                </a:ext>
              </a:extLst>
            </p:cNvPr>
            <p:cNvSpPr/>
            <p:nvPr/>
          </p:nvSpPr>
          <p:spPr>
            <a:xfrm>
              <a:off x="5508805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8B55B2C-3C84-4F48-1986-513B3273644A}"/>
                </a:ext>
              </a:extLst>
            </p:cNvPr>
            <p:cNvGrpSpPr/>
            <p:nvPr/>
          </p:nvGrpSpPr>
          <p:grpSpPr>
            <a:xfrm>
              <a:off x="5767221" y="6123814"/>
              <a:ext cx="1706414" cy="1522308"/>
              <a:chOff x="4443430" y="4461147"/>
              <a:chExt cx="2488311" cy="1522308"/>
            </a:xfrm>
          </p:grpSpPr>
          <p:sp>
            <p:nvSpPr>
              <p:cNvPr id="52" name="Textbox 200">
                <a:extLst>
                  <a:ext uri="{FF2B5EF4-FFF2-40B4-BE49-F238E27FC236}">
                    <a16:creationId xmlns:a16="http://schemas.microsoft.com/office/drawing/2014/main" id="{13D3A690-4F44-C885-7ADA-041C03B9E326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3" name="Textbox 200">
                <a:extLst>
                  <a:ext uri="{FF2B5EF4-FFF2-40B4-BE49-F238E27FC236}">
                    <a16:creationId xmlns:a16="http://schemas.microsoft.com/office/drawing/2014/main" id="{CEEF4A7A-99E5-2488-A4EF-5F8D5BCBE8B2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4" name="Textbox 200">
                <a:extLst>
                  <a:ext uri="{FF2B5EF4-FFF2-40B4-BE49-F238E27FC236}">
                    <a16:creationId xmlns:a16="http://schemas.microsoft.com/office/drawing/2014/main" id="{FB4AA31F-A4CB-FE4E-2901-DF704F86A73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DB9736E3-4FC2-1255-182E-4A44CDA8482C}"/>
              </a:ext>
            </a:extLst>
          </p:cNvPr>
          <p:cNvSpPr/>
          <p:nvPr/>
        </p:nvSpPr>
        <p:spPr>
          <a:xfrm>
            <a:off x="16011612" y="5334998"/>
            <a:ext cx="3334482" cy="33344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F0F166C-8F36-F28C-2D3B-22CAAD133073}"/>
              </a:ext>
            </a:extLst>
          </p:cNvPr>
          <p:cNvSpPr/>
          <p:nvPr/>
        </p:nvSpPr>
        <p:spPr>
          <a:xfrm>
            <a:off x="19357178" y="2000520"/>
            <a:ext cx="3334482" cy="33344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5C27B15-D4AB-FD25-7112-217E4A964DFB}"/>
              </a:ext>
            </a:extLst>
          </p:cNvPr>
          <p:cNvGrpSpPr/>
          <p:nvPr/>
        </p:nvGrpSpPr>
        <p:grpSpPr>
          <a:xfrm>
            <a:off x="19357178" y="5321744"/>
            <a:ext cx="3334482" cy="3334478"/>
            <a:chOff x="9986517" y="5786133"/>
            <a:chExt cx="2223247" cy="2223247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CA20752-A700-E78C-9052-08EB0F02A378}"/>
                </a:ext>
              </a:extLst>
            </p:cNvPr>
            <p:cNvSpPr/>
            <p:nvPr/>
          </p:nvSpPr>
          <p:spPr>
            <a:xfrm>
              <a:off x="9986517" y="5786133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B06C71D-81B3-A6D3-9508-A0FC8281C64D}"/>
                </a:ext>
              </a:extLst>
            </p:cNvPr>
            <p:cNvGrpSpPr/>
            <p:nvPr/>
          </p:nvGrpSpPr>
          <p:grpSpPr>
            <a:xfrm>
              <a:off x="10244933" y="6123814"/>
              <a:ext cx="1706414" cy="1522308"/>
              <a:chOff x="4443430" y="4461147"/>
              <a:chExt cx="2488311" cy="1522308"/>
            </a:xfrm>
          </p:grpSpPr>
          <p:sp>
            <p:nvSpPr>
              <p:cNvPr id="60" name="Textbox 200">
                <a:extLst>
                  <a:ext uri="{FF2B5EF4-FFF2-40B4-BE49-F238E27FC236}">
                    <a16:creationId xmlns:a16="http://schemas.microsoft.com/office/drawing/2014/main" id="{FCCC910D-3628-FBE5-2AB1-1C01050AA8EB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" name="Textbox 200">
                <a:extLst>
                  <a:ext uri="{FF2B5EF4-FFF2-40B4-BE49-F238E27FC236}">
                    <a16:creationId xmlns:a16="http://schemas.microsoft.com/office/drawing/2014/main" id="{9A65D27C-EE59-1AC4-3735-4F7FBF9931C9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0B29B0BE-2CC5-2E4E-EBBC-1C077297E4B0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A79AA9C-730E-9CA8-7BC3-D04CBBF46C4A}"/>
              </a:ext>
            </a:extLst>
          </p:cNvPr>
          <p:cNvGrpSpPr/>
          <p:nvPr/>
        </p:nvGrpSpPr>
        <p:grpSpPr>
          <a:xfrm>
            <a:off x="17923274" y="5314635"/>
            <a:ext cx="4768386" cy="4689772"/>
            <a:chOff x="9481417" y="5786132"/>
            <a:chExt cx="3179296" cy="3126881"/>
          </a:xfrm>
        </p:grpSpPr>
        <p:sp>
          <p:nvSpPr>
            <p:cNvPr id="64" name="Parallelogram 63">
              <a:extLst>
                <a:ext uri="{FF2B5EF4-FFF2-40B4-BE49-F238E27FC236}">
                  <a16:creationId xmlns:a16="http://schemas.microsoft.com/office/drawing/2014/main" id="{9D422423-241B-5026-3614-BE9D65B4D787}"/>
                </a:ext>
              </a:extLst>
            </p:cNvPr>
            <p:cNvSpPr/>
            <p:nvPr/>
          </p:nvSpPr>
          <p:spPr>
            <a:xfrm rot="5400000" flipH="1">
              <a:off x="8447579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Parallelogram 64">
              <a:extLst>
                <a:ext uri="{FF2B5EF4-FFF2-40B4-BE49-F238E27FC236}">
                  <a16:creationId xmlns:a16="http://schemas.microsoft.com/office/drawing/2014/main" id="{C4AAE755-553F-5040-8EBF-2125D8AB93DC}"/>
                </a:ext>
              </a:extLst>
            </p:cNvPr>
            <p:cNvSpPr/>
            <p:nvPr/>
          </p:nvSpPr>
          <p:spPr>
            <a:xfrm>
              <a:off x="9481417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CE4521A-87A3-6466-D27A-DBF051A4C93B}"/>
              </a:ext>
            </a:extLst>
          </p:cNvPr>
          <p:cNvGrpSpPr/>
          <p:nvPr/>
        </p:nvGrpSpPr>
        <p:grpSpPr>
          <a:xfrm>
            <a:off x="11232142" y="5314635"/>
            <a:ext cx="4768386" cy="4689772"/>
            <a:chOff x="5000639" y="5786132"/>
            <a:chExt cx="3179296" cy="3126881"/>
          </a:xfrm>
        </p:grpSpPr>
        <p:sp>
          <p:nvSpPr>
            <p:cNvPr id="67" name="Parallelogram 66">
              <a:extLst>
                <a:ext uri="{FF2B5EF4-FFF2-40B4-BE49-F238E27FC236}">
                  <a16:creationId xmlns:a16="http://schemas.microsoft.com/office/drawing/2014/main" id="{85C97434-1C70-F079-4E45-05B28DE4E8D0}"/>
                </a:ext>
              </a:extLst>
            </p:cNvPr>
            <p:cNvSpPr/>
            <p:nvPr/>
          </p:nvSpPr>
          <p:spPr>
            <a:xfrm rot="5400000" flipH="1">
              <a:off x="3966801" y="6869181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Parallelogram 67">
              <a:extLst>
                <a:ext uri="{FF2B5EF4-FFF2-40B4-BE49-F238E27FC236}">
                  <a16:creationId xmlns:a16="http://schemas.microsoft.com/office/drawing/2014/main" id="{BFC19B59-4D53-32C5-99D5-766075D510F5}"/>
                </a:ext>
              </a:extLst>
            </p:cNvPr>
            <p:cNvSpPr/>
            <p:nvPr/>
          </p:nvSpPr>
          <p:spPr>
            <a:xfrm>
              <a:off x="5000639" y="8010939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9046C3-5D53-EDA5-9EF9-305CBB2DFADC}"/>
              </a:ext>
            </a:extLst>
          </p:cNvPr>
          <p:cNvGrpSpPr/>
          <p:nvPr/>
        </p:nvGrpSpPr>
        <p:grpSpPr>
          <a:xfrm>
            <a:off x="16011612" y="8656222"/>
            <a:ext cx="3334482" cy="3334478"/>
            <a:chOff x="7756805" y="8016834"/>
            <a:chExt cx="2223247" cy="2223247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FA51073-973B-F4C5-4A6E-73EFF5D97433}"/>
                </a:ext>
              </a:extLst>
            </p:cNvPr>
            <p:cNvSpPr/>
            <p:nvPr/>
          </p:nvSpPr>
          <p:spPr>
            <a:xfrm>
              <a:off x="7756805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93E2D3E-1E36-43CB-AE1B-541EE3EF28AC}"/>
                </a:ext>
              </a:extLst>
            </p:cNvPr>
            <p:cNvGrpSpPr/>
            <p:nvPr/>
          </p:nvGrpSpPr>
          <p:grpSpPr>
            <a:xfrm>
              <a:off x="8015221" y="8354515"/>
              <a:ext cx="1706414" cy="1522308"/>
              <a:chOff x="4443430" y="4461147"/>
              <a:chExt cx="2488311" cy="1522308"/>
            </a:xfrm>
          </p:grpSpPr>
          <p:sp>
            <p:nvSpPr>
              <p:cNvPr id="72" name="Textbox 200">
                <a:extLst>
                  <a:ext uri="{FF2B5EF4-FFF2-40B4-BE49-F238E27FC236}">
                    <a16:creationId xmlns:a16="http://schemas.microsoft.com/office/drawing/2014/main" id="{01FBE585-7C99-394F-272E-548A912DE90B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3" name="Textbox 200">
                <a:extLst>
                  <a:ext uri="{FF2B5EF4-FFF2-40B4-BE49-F238E27FC236}">
                    <a16:creationId xmlns:a16="http://schemas.microsoft.com/office/drawing/2014/main" id="{19A22871-63DD-3034-4DFA-031E38FE4500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4" name="Textbox 200">
                <a:extLst>
                  <a:ext uri="{FF2B5EF4-FFF2-40B4-BE49-F238E27FC236}">
                    <a16:creationId xmlns:a16="http://schemas.microsoft.com/office/drawing/2014/main" id="{79F2A191-9AED-7284-5435-C16558C5D5D5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77A45A8-4043-2669-33B0-8E186109952C}"/>
              </a:ext>
            </a:extLst>
          </p:cNvPr>
          <p:cNvGrpSpPr/>
          <p:nvPr/>
        </p:nvGrpSpPr>
        <p:grpSpPr>
          <a:xfrm>
            <a:off x="14577708" y="8649113"/>
            <a:ext cx="4768386" cy="4689772"/>
            <a:chOff x="7269197" y="8016833"/>
            <a:chExt cx="3179296" cy="3126881"/>
          </a:xfrm>
        </p:grpSpPr>
        <p:sp>
          <p:nvSpPr>
            <p:cNvPr id="76" name="Parallelogram 75">
              <a:extLst>
                <a:ext uri="{FF2B5EF4-FFF2-40B4-BE49-F238E27FC236}">
                  <a16:creationId xmlns:a16="http://schemas.microsoft.com/office/drawing/2014/main" id="{8CCBF86D-57A6-FEC6-50C1-24F46C598507}"/>
                </a:ext>
              </a:extLst>
            </p:cNvPr>
            <p:cNvSpPr/>
            <p:nvPr/>
          </p:nvSpPr>
          <p:spPr>
            <a:xfrm rot="5400000" flipH="1">
              <a:off x="6235359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76">
              <a:extLst>
                <a:ext uri="{FF2B5EF4-FFF2-40B4-BE49-F238E27FC236}">
                  <a16:creationId xmlns:a16="http://schemas.microsoft.com/office/drawing/2014/main" id="{E1E091EE-3681-BB06-7FC2-C8D69B3AA496}"/>
                </a:ext>
              </a:extLst>
            </p:cNvPr>
            <p:cNvSpPr/>
            <p:nvPr/>
          </p:nvSpPr>
          <p:spPr>
            <a:xfrm>
              <a:off x="7269197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7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70BC146-C844-8F57-32A4-C5AB85FD7FDF}"/>
              </a:ext>
            </a:extLst>
          </p:cNvPr>
          <p:cNvGrpSpPr/>
          <p:nvPr/>
        </p:nvGrpSpPr>
        <p:grpSpPr>
          <a:xfrm>
            <a:off x="9327623" y="8656222"/>
            <a:ext cx="3334482" cy="3334478"/>
            <a:chOff x="3279093" y="8016834"/>
            <a:chExt cx="2223247" cy="2223247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891CAB0-75B5-DD28-CD93-45076083D5C4}"/>
                </a:ext>
              </a:extLst>
            </p:cNvPr>
            <p:cNvSpPr/>
            <p:nvPr/>
          </p:nvSpPr>
          <p:spPr>
            <a:xfrm>
              <a:off x="3279093" y="8016834"/>
              <a:ext cx="2223247" cy="222324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8474C89A-7FA8-785D-1386-AA0049F9D2C4}"/>
                </a:ext>
              </a:extLst>
            </p:cNvPr>
            <p:cNvGrpSpPr/>
            <p:nvPr/>
          </p:nvGrpSpPr>
          <p:grpSpPr>
            <a:xfrm>
              <a:off x="3537509" y="8354515"/>
              <a:ext cx="1706414" cy="1522308"/>
              <a:chOff x="4443430" y="4461147"/>
              <a:chExt cx="2488311" cy="1522308"/>
            </a:xfrm>
          </p:grpSpPr>
          <p:sp>
            <p:nvSpPr>
              <p:cNvPr id="81" name="Textbox 200">
                <a:extLst>
                  <a:ext uri="{FF2B5EF4-FFF2-40B4-BE49-F238E27FC236}">
                    <a16:creationId xmlns:a16="http://schemas.microsoft.com/office/drawing/2014/main" id="{F03088C4-C071-D460-43EF-EF5E930FBC18}"/>
                  </a:ext>
                </a:extLst>
              </p:cNvPr>
              <p:cNvSpPr txBox="1"/>
              <p:nvPr/>
            </p:nvSpPr>
            <p:spPr>
              <a:xfrm flipH="1">
                <a:off x="4443431" y="4461147"/>
                <a:ext cx="2488310" cy="38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3200" b="1" dirty="0">
                    <a:solidFill>
                      <a:schemeClr val="tx2"/>
                    </a:solidFill>
                    <a:latin typeface="+mj-lt"/>
                  </a:rPr>
                  <a:t>MAIN TITLE</a:t>
                </a:r>
                <a:endPara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91A4D4EA-AA24-54C0-A237-775C0D864125}"/>
                  </a:ext>
                </a:extLst>
              </p:cNvPr>
              <p:cNvSpPr txBox="1"/>
              <p:nvPr/>
            </p:nvSpPr>
            <p:spPr>
              <a:xfrm flipH="1">
                <a:off x="4443431" y="4825013"/>
                <a:ext cx="2488310" cy="3078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3" name="Textbox 200">
                <a:extLst>
                  <a:ext uri="{FF2B5EF4-FFF2-40B4-BE49-F238E27FC236}">
                    <a16:creationId xmlns:a16="http://schemas.microsoft.com/office/drawing/2014/main" id="{B2751C36-34CE-1CE1-E3A0-DC8222B2B53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800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just"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B1E8E3A-D309-D088-8681-42D92D81DAB1}"/>
              </a:ext>
            </a:extLst>
          </p:cNvPr>
          <p:cNvGrpSpPr/>
          <p:nvPr/>
        </p:nvGrpSpPr>
        <p:grpSpPr>
          <a:xfrm>
            <a:off x="7893719" y="8649113"/>
            <a:ext cx="4768386" cy="4689772"/>
            <a:chOff x="2806659" y="8016833"/>
            <a:chExt cx="3179296" cy="3126881"/>
          </a:xfrm>
        </p:grpSpPr>
        <p:sp>
          <p:nvSpPr>
            <p:cNvPr id="85" name="Parallelogram 84">
              <a:extLst>
                <a:ext uri="{FF2B5EF4-FFF2-40B4-BE49-F238E27FC236}">
                  <a16:creationId xmlns:a16="http://schemas.microsoft.com/office/drawing/2014/main" id="{6E67A34F-E25B-274B-4E5F-C2DAF73C45CC}"/>
                </a:ext>
              </a:extLst>
            </p:cNvPr>
            <p:cNvSpPr/>
            <p:nvPr/>
          </p:nvSpPr>
          <p:spPr>
            <a:xfrm rot="5400000" flipH="1">
              <a:off x="1772821" y="9099882"/>
              <a:ext cx="3068171" cy="902074"/>
            </a:xfrm>
            <a:prstGeom prst="parallelogram">
              <a:avLst>
                <a:gd name="adj" fmla="val 93194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Parallelogram 85">
              <a:extLst>
                <a:ext uri="{FF2B5EF4-FFF2-40B4-BE49-F238E27FC236}">
                  <a16:creationId xmlns:a16="http://schemas.microsoft.com/office/drawing/2014/main" id="{87328484-6B0C-FE1B-12F5-CB04E0092E95}"/>
                </a:ext>
              </a:extLst>
            </p:cNvPr>
            <p:cNvSpPr/>
            <p:nvPr/>
          </p:nvSpPr>
          <p:spPr>
            <a:xfrm>
              <a:off x="2806659" y="10241640"/>
              <a:ext cx="3179296" cy="902074"/>
            </a:xfrm>
            <a:prstGeom prst="parallelogram">
              <a:avLst>
                <a:gd name="adj" fmla="val 105601"/>
              </a:avLst>
            </a:prstGeom>
            <a:gradFill>
              <a:gsLst>
                <a:gs pos="100000">
                  <a:srgbClr val="0B0A0E">
                    <a:alpha val="0"/>
                  </a:srgbClr>
                </a:gs>
                <a:gs pos="0">
                  <a:srgbClr val="0B0A0E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2EA81738-0280-5132-B33D-11CA8EEDFCA9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170 –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3C30B220-C5B1-D95F-58A9-EC33A5A5DB5A}"/>
              </a:ext>
            </a:extLst>
          </p:cNvPr>
          <p:cNvSpPr/>
          <p:nvPr/>
        </p:nvSpPr>
        <p:spPr>
          <a:xfrm>
            <a:off x="13716299" y="3027919"/>
            <a:ext cx="1233974" cy="127967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9" name="Freeform 103">
            <a:extLst>
              <a:ext uri="{FF2B5EF4-FFF2-40B4-BE49-F238E27FC236}">
                <a16:creationId xmlns:a16="http://schemas.microsoft.com/office/drawing/2014/main" id="{2A922A95-346B-7B37-C8C2-F03B58B975EA}"/>
              </a:ext>
            </a:extLst>
          </p:cNvPr>
          <p:cNvSpPr>
            <a:spLocks noEditPoints="1"/>
          </p:cNvSpPr>
          <p:nvPr/>
        </p:nvSpPr>
        <p:spPr bwMode="auto">
          <a:xfrm>
            <a:off x="20389474" y="3182212"/>
            <a:ext cx="1269890" cy="97109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A8544255-7790-0CAD-1A6D-DE88901FC07C}"/>
              </a:ext>
            </a:extLst>
          </p:cNvPr>
          <p:cNvSpPr/>
          <p:nvPr/>
        </p:nvSpPr>
        <p:spPr>
          <a:xfrm>
            <a:off x="17049596" y="6477855"/>
            <a:ext cx="1258512" cy="10487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D02E0FC4-7BFF-F455-1B37-044527011587}"/>
              </a:ext>
            </a:extLst>
          </p:cNvPr>
          <p:cNvSpPr/>
          <p:nvPr/>
        </p:nvSpPr>
        <p:spPr>
          <a:xfrm>
            <a:off x="10386582" y="6372980"/>
            <a:ext cx="1216562" cy="12585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!!SubTitle">
            <a:extLst>
              <a:ext uri="{FF2B5EF4-FFF2-40B4-BE49-F238E27FC236}">
                <a16:creationId xmlns:a16="http://schemas.microsoft.com/office/drawing/2014/main" id="{98A8EFC5-B568-66DF-B2F8-2AC4D47F840A}"/>
              </a:ext>
            </a:extLst>
          </p:cNvPr>
          <p:cNvSpPr txBox="1"/>
          <p:nvPr/>
        </p:nvSpPr>
        <p:spPr>
          <a:xfrm>
            <a:off x="1700976" y="2579906"/>
            <a:ext cx="4668659" cy="85561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/>
                </a:solidFill>
              </a:rPr>
              <a:t>: </a:t>
            </a:r>
            <a:r>
              <a:rPr lang="en-US" sz="2500" dirty="0" err="1">
                <a:solidFill>
                  <a:schemeClr val="tx2"/>
                </a:solidFill>
              </a:rPr>
              <a:t>Pellentesque</a:t>
            </a:r>
            <a:r>
              <a:rPr lang="en-US" sz="2500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/>
                </a:solidFill>
              </a:rPr>
              <a:t>: Proin pharetra nonummy pede. Mauris et </a:t>
            </a:r>
            <a:r>
              <a:rPr lang="en-US" sz="2500" dirty="0" err="1">
                <a:solidFill>
                  <a:schemeClr val="tx2"/>
                </a:solidFill>
              </a:rPr>
              <a:t>orci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9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9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92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92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55" grpId="0" animBg="1"/>
          <p:bldP spid="56" grpId="0" animBg="1"/>
          <p:bldP spid="88" grpId="0" animBg="1"/>
          <p:bldP spid="89" grpId="0" animBg="1"/>
          <p:bldP spid="90" grpId="0" animBg="1"/>
          <p:bldP spid="91" grpId="0" animBg="1"/>
          <p:bldP spid="92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9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9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92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92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55" grpId="0" animBg="1"/>
          <p:bldP spid="56" grpId="0" animBg="1"/>
          <p:bldP spid="88" grpId="0" animBg="1"/>
          <p:bldP spid="89" grpId="0" animBg="1"/>
          <p:bldP spid="90" grpId="0" animBg="1"/>
          <p:bldP spid="91" grpId="0" animBg="1"/>
          <p:bldP spid="92" grpId="0" uiExpand="1" build="p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L_07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F606F"/>
      </a:accent1>
      <a:accent2>
        <a:srgbClr val="2C8092"/>
      </a:accent2>
      <a:accent3>
        <a:srgbClr val="00D6D1"/>
      </a:accent3>
      <a:accent4>
        <a:srgbClr val="5B363C"/>
      </a:accent4>
      <a:accent5>
        <a:srgbClr val="9F6360"/>
      </a:accent5>
      <a:accent6>
        <a:srgbClr val="FC952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4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80B41"/>
      </a:accent1>
      <a:accent2>
        <a:srgbClr val="3C2E7A"/>
      </a:accent2>
      <a:accent3>
        <a:srgbClr val="DDDDFE"/>
      </a:accent3>
      <a:accent4>
        <a:srgbClr val="93093D"/>
      </a:accent4>
      <a:accent5>
        <a:srgbClr val="FF6798"/>
      </a:accent5>
      <a:accent6>
        <a:srgbClr val="E80E4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_L_117">
      <a:dk1>
        <a:srgbClr val="000000"/>
      </a:dk1>
      <a:lt1>
        <a:srgbClr val="E3DFC9"/>
      </a:lt1>
      <a:dk2>
        <a:srgbClr val="4A3C35"/>
      </a:dk2>
      <a:lt2>
        <a:srgbClr val="F8F6EB"/>
      </a:lt2>
      <a:accent1>
        <a:srgbClr val="F2685E"/>
      </a:accent1>
      <a:accent2>
        <a:srgbClr val="FCC603"/>
      </a:accent2>
      <a:accent3>
        <a:srgbClr val="AFC30C"/>
      </a:accent3>
      <a:accent4>
        <a:srgbClr val="5D8E42"/>
      </a:accent4>
      <a:accent5>
        <a:srgbClr val="8C8569"/>
      </a:accent5>
      <a:accent6>
        <a:srgbClr val="B5AC8B"/>
      </a:accent6>
      <a:hlink>
        <a:srgbClr val="FCC603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14715</TotalTime>
  <Words>1241</Words>
  <Application>Microsoft Office PowerPoint</Application>
  <PresentationFormat>Custom</PresentationFormat>
  <Paragraphs>223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170</dc:title>
  <dc:creator>Slide Ocean</dc:creator>
  <cp:lastModifiedBy>SO</cp:lastModifiedBy>
  <cp:revision>3706</cp:revision>
  <dcterms:created xsi:type="dcterms:W3CDTF">2024-04-24T08:43:56Z</dcterms:created>
  <dcterms:modified xsi:type="dcterms:W3CDTF">2026-01-11T02:20:33Z</dcterms:modified>
</cp:coreProperties>
</file>