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68" r:id="rId27"/>
    <p:sldId id="2147378267" r:id="rId28"/>
    <p:sldId id="2147378258" r:id="rId29"/>
    <p:sldId id="2147378270" r:id="rId30"/>
    <p:sldId id="2147378269" r:id="rId31"/>
    <p:sldId id="2147378245" r:id="rId32"/>
    <p:sldId id="2147378257" r:id="rId33"/>
    <p:sldId id="2147378254" r:id="rId34"/>
    <p:sldId id="2147378259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A6CE"/>
    <a:srgbClr val="0B0A0E"/>
    <a:srgbClr val="1C1C1C"/>
    <a:srgbClr val="FFFFFF"/>
    <a:srgbClr val="D5D4DD"/>
    <a:srgbClr val="ECBA9C"/>
    <a:srgbClr val="F5CDBB"/>
    <a:srgbClr val="EFC6AC"/>
    <a:srgbClr val="000000"/>
    <a:srgbClr val="3D0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20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1/10/2026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1/10/2026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3D81B635-61B7-C8A9-C617-C0C661CC7074}"/>
              </a:ext>
            </a:extLst>
          </p:cNvPr>
          <p:cNvSpPr/>
          <p:nvPr/>
        </p:nvSpPr>
        <p:spPr>
          <a:xfrm>
            <a:off x="10173041" y="4726452"/>
            <a:ext cx="3522892" cy="6697920"/>
          </a:xfrm>
          <a:custGeom>
            <a:avLst/>
            <a:gdLst>
              <a:gd name="csX0" fmla="*/ 2335976 w 2955880"/>
              <a:gd name="csY0" fmla="*/ 316349 h 5619886"/>
              <a:gd name="csX1" fmla="*/ 2659415 w 2955880"/>
              <a:gd name="csY1" fmla="*/ 1420475 h 5619886"/>
              <a:gd name="csX2" fmla="*/ 2687095 w 2955880"/>
              <a:gd name="csY2" fmla="*/ 1476052 h 5619886"/>
              <a:gd name="csX3" fmla="*/ 2955881 w 2955880"/>
              <a:gd name="csY3" fmla="*/ 2618316 h 5619886"/>
              <a:gd name="csX4" fmla="*/ 2955881 w 2955880"/>
              <a:gd name="csY4" fmla="*/ 5327387 h 5619886"/>
              <a:gd name="csX5" fmla="*/ 2663381 w 2955880"/>
              <a:gd name="csY5" fmla="*/ 5619886 h 5619886"/>
              <a:gd name="csX6" fmla="*/ 1477927 w 2955880"/>
              <a:gd name="csY6" fmla="*/ 5619886 h 5619886"/>
              <a:gd name="csX7" fmla="*/ 292499 w 2955880"/>
              <a:gd name="csY7" fmla="*/ 5619886 h 5619886"/>
              <a:gd name="csX8" fmla="*/ 0 w 2955880"/>
              <a:gd name="csY8" fmla="*/ 5327387 h 5619886"/>
              <a:gd name="csX9" fmla="*/ 0 w 2955880"/>
              <a:gd name="csY9" fmla="*/ 2618316 h 5619886"/>
              <a:gd name="csX10" fmla="*/ 268785 w 2955880"/>
              <a:gd name="csY10" fmla="*/ 1476052 h 5619886"/>
              <a:gd name="csX11" fmla="*/ 296466 w 2955880"/>
              <a:gd name="csY11" fmla="*/ 1420475 h 5619886"/>
              <a:gd name="csX12" fmla="*/ 619905 w 2955880"/>
              <a:gd name="csY12" fmla="*/ 316349 h 5619886"/>
              <a:gd name="csX13" fmla="*/ 619905 w 2955880"/>
              <a:gd name="csY13" fmla="*/ 0 h 5619886"/>
              <a:gd name="csX14" fmla="*/ 2335976 w 2955880"/>
              <a:gd name="csY14" fmla="*/ 0 h 5619886"/>
              <a:gd name="csX15" fmla="*/ 2335976 w 2955880"/>
              <a:gd name="csY15" fmla="*/ 316349 h 561988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2955880" h="5619886">
                <a:moveTo>
                  <a:pt x="2335976" y="316349"/>
                </a:moveTo>
                <a:cubicBezTo>
                  <a:pt x="2377944" y="699522"/>
                  <a:pt x="2487659" y="1075740"/>
                  <a:pt x="2659415" y="1420475"/>
                </a:cubicBezTo>
                <a:lnTo>
                  <a:pt x="2687095" y="1476052"/>
                </a:lnTo>
                <a:cubicBezTo>
                  <a:pt x="2862926" y="1828991"/>
                  <a:pt x="2955881" y="2223980"/>
                  <a:pt x="2955881" y="2618316"/>
                </a:cubicBezTo>
                <a:lnTo>
                  <a:pt x="2955881" y="5327387"/>
                </a:lnTo>
                <a:cubicBezTo>
                  <a:pt x="2955881" y="5488658"/>
                  <a:pt x="2824680" y="5619886"/>
                  <a:pt x="2663381" y="5619886"/>
                </a:cubicBezTo>
                <a:lnTo>
                  <a:pt x="1477927" y="5619886"/>
                </a:lnTo>
                <a:lnTo>
                  <a:pt x="292499" y="5619886"/>
                </a:lnTo>
                <a:cubicBezTo>
                  <a:pt x="131228" y="5619886"/>
                  <a:pt x="0" y="5488686"/>
                  <a:pt x="0" y="5327387"/>
                </a:cubicBezTo>
                <a:lnTo>
                  <a:pt x="0" y="2618316"/>
                </a:lnTo>
                <a:cubicBezTo>
                  <a:pt x="0" y="2223980"/>
                  <a:pt x="92954" y="1828991"/>
                  <a:pt x="268785" y="1476052"/>
                </a:cubicBezTo>
                <a:lnTo>
                  <a:pt x="296466" y="1420475"/>
                </a:lnTo>
                <a:cubicBezTo>
                  <a:pt x="468222" y="1075740"/>
                  <a:pt x="577937" y="699522"/>
                  <a:pt x="619905" y="316349"/>
                </a:cubicBezTo>
                <a:lnTo>
                  <a:pt x="619905" y="0"/>
                </a:lnTo>
                <a:lnTo>
                  <a:pt x="2335976" y="0"/>
                </a:lnTo>
                <a:lnTo>
                  <a:pt x="2335976" y="316349"/>
                </a:lnTo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27146" cap="flat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3CD3286E-4100-09B4-B6A1-48C0CFCC303E}"/>
              </a:ext>
            </a:extLst>
          </p:cNvPr>
          <p:cNvSpPr/>
          <p:nvPr/>
        </p:nvSpPr>
        <p:spPr>
          <a:xfrm>
            <a:off x="10173041" y="5615972"/>
            <a:ext cx="3522924" cy="5808399"/>
          </a:xfrm>
          <a:custGeom>
            <a:avLst/>
            <a:gdLst>
              <a:gd name="csX0" fmla="*/ 2659415 w 2955907"/>
              <a:gd name="csY0" fmla="*/ 674123 h 4873534"/>
              <a:gd name="csX1" fmla="*/ 2412279 w 2955907"/>
              <a:gd name="csY1" fmla="*/ 0 h 4873534"/>
              <a:gd name="csX2" fmla="*/ 543602 w 2955907"/>
              <a:gd name="csY2" fmla="*/ 0 h 4873534"/>
              <a:gd name="csX3" fmla="*/ 296466 w 2955907"/>
              <a:gd name="csY3" fmla="*/ 674123 h 4873534"/>
              <a:gd name="csX4" fmla="*/ 268785 w 2955907"/>
              <a:gd name="csY4" fmla="*/ 729700 h 4873534"/>
              <a:gd name="csX5" fmla="*/ 0 w 2955907"/>
              <a:gd name="csY5" fmla="*/ 1871965 h 4873534"/>
              <a:gd name="csX6" fmla="*/ 0 w 2955907"/>
              <a:gd name="csY6" fmla="*/ 4581035 h 4873534"/>
              <a:gd name="csX7" fmla="*/ 292499 w 2955907"/>
              <a:gd name="csY7" fmla="*/ 4873535 h 4873534"/>
              <a:gd name="csX8" fmla="*/ 1477954 w 2955907"/>
              <a:gd name="csY8" fmla="*/ 4873535 h 4873534"/>
              <a:gd name="csX9" fmla="*/ 2663408 w 2955907"/>
              <a:gd name="csY9" fmla="*/ 4873535 h 4873534"/>
              <a:gd name="csX10" fmla="*/ 2955908 w 2955907"/>
              <a:gd name="csY10" fmla="*/ 4581035 h 4873534"/>
              <a:gd name="csX11" fmla="*/ 2955908 w 2955907"/>
              <a:gd name="csY11" fmla="*/ 1871965 h 4873534"/>
              <a:gd name="csX12" fmla="*/ 2687122 w 2955907"/>
              <a:gd name="csY12" fmla="*/ 729700 h 4873534"/>
              <a:gd name="csX13" fmla="*/ 2659415 w 2955907"/>
              <a:gd name="csY13" fmla="*/ 674123 h 48735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2955907" h="4873534">
                <a:moveTo>
                  <a:pt x="2659415" y="674123"/>
                </a:moveTo>
                <a:cubicBezTo>
                  <a:pt x="2552553" y="459638"/>
                  <a:pt x="2469758" y="232956"/>
                  <a:pt x="2412279" y="0"/>
                </a:cubicBezTo>
                <a:lnTo>
                  <a:pt x="543602" y="0"/>
                </a:lnTo>
                <a:cubicBezTo>
                  <a:pt x="486150" y="232956"/>
                  <a:pt x="403328" y="459638"/>
                  <a:pt x="296466" y="674123"/>
                </a:cubicBezTo>
                <a:lnTo>
                  <a:pt x="268785" y="729700"/>
                </a:lnTo>
                <a:cubicBezTo>
                  <a:pt x="92954" y="1082640"/>
                  <a:pt x="0" y="1477655"/>
                  <a:pt x="0" y="1871965"/>
                </a:cubicBezTo>
                <a:lnTo>
                  <a:pt x="0" y="4581035"/>
                </a:lnTo>
                <a:cubicBezTo>
                  <a:pt x="0" y="4742307"/>
                  <a:pt x="131201" y="4873535"/>
                  <a:pt x="292499" y="4873535"/>
                </a:cubicBezTo>
                <a:lnTo>
                  <a:pt x="1477954" y="4873535"/>
                </a:lnTo>
                <a:lnTo>
                  <a:pt x="2663408" y="4873535"/>
                </a:lnTo>
                <a:cubicBezTo>
                  <a:pt x="2824680" y="4873535"/>
                  <a:pt x="2955908" y="4742334"/>
                  <a:pt x="2955908" y="4581035"/>
                </a:cubicBezTo>
                <a:lnTo>
                  <a:pt x="2955908" y="1871965"/>
                </a:lnTo>
                <a:cubicBezTo>
                  <a:pt x="2955908" y="1477628"/>
                  <a:pt x="2862953" y="1082640"/>
                  <a:pt x="2687122" y="729700"/>
                </a:cubicBezTo>
                <a:lnTo>
                  <a:pt x="2659415" y="674123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27146" cap="flat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D0DF00F-844F-AC3D-0591-C3B9520802DA}"/>
              </a:ext>
            </a:extLst>
          </p:cNvPr>
          <p:cNvSpPr/>
          <p:nvPr/>
        </p:nvSpPr>
        <p:spPr>
          <a:xfrm>
            <a:off x="9752917" y="4683328"/>
            <a:ext cx="4363236" cy="7161198"/>
          </a:xfrm>
          <a:custGeom>
            <a:avLst/>
            <a:gdLst>
              <a:gd name="csX0" fmla="*/ 3021726 w 3660970"/>
              <a:gd name="csY0" fmla="*/ 0 h 6008599"/>
              <a:gd name="csX1" fmla="*/ 3021726 w 3660970"/>
              <a:gd name="csY1" fmla="*/ 0 h 6008599"/>
              <a:gd name="csX2" fmla="*/ 1830458 w 3660970"/>
              <a:gd name="csY2" fmla="*/ 0 h 6008599"/>
              <a:gd name="csX3" fmla="*/ 639191 w 3660970"/>
              <a:gd name="csY3" fmla="*/ 0 h 6008599"/>
              <a:gd name="csX4" fmla="*/ 639191 w 3660970"/>
              <a:gd name="csY4" fmla="*/ 0 h 6008599"/>
              <a:gd name="csX5" fmla="*/ 333435 w 3660970"/>
              <a:gd name="csY5" fmla="*/ 1299461 h 6008599"/>
              <a:gd name="csX6" fmla="*/ 305755 w 3660970"/>
              <a:gd name="csY6" fmla="*/ 1355038 h 6008599"/>
              <a:gd name="csX7" fmla="*/ 0 w 3660970"/>
              <a:gd name="csY7" fmla="*/ 2654499 h 6008599"/>
              <a:gd name="csX8" fmla="*/ 0 w 3660970"/>
              <a:gd name="csY8" fmla="*/ 5363569 h 6008599"/>
              <a:gd name="csX9" fmla="*/ 645031 w 3660970"/>
              <a:gd name="csY9" fmla="*/ 6008600 h 6008599"/>
              <a:gd name="csX10" fmla="*/ 1830485 w 3660970"/>
              <a:gd name="csY10" fmla="*/ 6008600 h 6008599"/>
              <a:gd name="csX11" fmla="*/ 3015940 w 3660970"/>
              <a:gd name="csY11" fmla="*/ 6008600 h 6008599"/>
              <a:gd name="csX12" fmla="*/ 3660971 w 3660970"/>
              <a:gd name="csY12" fmla="*/ 5363569 h 6008599"/>
              <a:gd name="csX13" fmla="*/ 3660971 w 3660970"/>
              <a:gd name="csY13" fmla="*/ 2654499 h 6008599"/>
              <a:gd name="csX14" fmla="*/ 3355215 w 3660970"/>
              <a:gd name="csY14" fmla="*/ 1355038 h 6008599"/>
              <a:gd name="csX15" fmla="*/ 3327536 w 3660970"/>
              <a:gd name="csY15" fmla="*/ 1299461 h 6008599"/>
              <a:gd name="csX16" fmla="*/ 3021726 w 3660970"/>
              <a:gd name="csY16" fmla="*/ 0 h 60085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3660970" h="6008599">
                <a:moveTo>
                  <a:pt x="3021726" y="0"/>
                </a:moveTo>
                <a:lnTo>
                  <a:pt x="3021726" y="0"/>
                </a:lnTo>
                <a:lnTo>
                  <a:pt x="1830458" y="0"/>
                </a:lnTo>
                <a:lnTo>
                  <a:pt x="639191" y="0"/>
                </a:lnTo>
                <a:lnTo>
                  <a:pt x="639191" y="0"/>
                </a:lnTo>
                <a:cubicBezTo>
                  <a:pt x="639191" y="450973"/>
                  <a:pt x="534529" y="895807"/>
                  <a:pt x="333435" y="1299461"/>
                </a:cubicBezTo>
                <a:lnTo>
                  <a:pt x="305755" y="1355038"/>
                </a:lnTo>
                <a:cubicBezTo>
                  <a:pt x="104662" y="1758691"/>
                  <a:pt x="0" y="2203526"/>
                  <a:pt x="0" y="2654499"/>
                </a:cubicBezTo>
                <a:lnTo>
                  <a:pt x="0" y="5363569"/>
                </a:lnTo>
                <a:cubicBezTo>
                  <a:pt x="0" y="5719795"/>
                  <a:pt x="288778" y="6008600"/>
                  <a:pt x="645031" y="6008600"/>
                </a:cubicBezTo>
                <a:lnTo>
                  <a:pt x="1830485" y="6008600"/>
                </a:lnTo>
                <a:lnTo>
                  <a:pt x="3015940" y="6008600"/>
                </a:lnTo>
                <a:cubicBezTo>
                  <a:pt x="3372165" y="6008600"/>
                  <a:pt x="3660971" y="5719822"/>
                  <a:pt x="3660971" y="5363569"/>
                </a:cubicBezTo>
                <a:lnTo>
                  <a:pt x="3660971" y="2654499"/>
                </a:lnTo>
                <a:cubicBezTo>
                  <a:pt x="3660971" y="2203526"/>
                  <a:pt x="3556309" y="1758691"/>
                  <a:pt x="3355215" y="1355038"/>
                </a:cubicBezTo>
                <a:lnTo>
                  <a:pt x="3327536" y="1299461"/>
                </a:lnTo>
                <a:cubicBezTo>
                  <a:pt x="3126388" y="895780"/>
                  <a:pt x="3021726" y="450973"/>
                  <a:pt x="3021726" y="0"/>
                </a:cubicBezTo>
                <a:close/>
              </a:path>
            </a:pathLst>
          </a:custGeom>
          <a:noFill/>
          <a:ln w="38100" cap="flat">
            <a:solidFill>
              <a:srgbClr val="FFFFFF"/>
            </a:solidFill>
            <a:prstDash val="solid"/>
            <a:miter/>
          </a:ln>
        </p:spPr>
        <p:txBody>
          <a:bodyPr/>
          <a:lstStyle/>
          <a:p>
            <a:endParaRPr lang="en-US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0D4CA455-8B8A-8DAE-79EE-5BA6D3F73123}"/>
              </a:ext>
            </a:extLst>
          </p:cNvPr>
          <p:cNvSpPr/>
          <p:nvPr/>
        </p:nvSpPr>
        <p:spPr>
          <a:xfrm>
            <a:off x="10409698" y="4480178"/>
            <a:ext cx="3049642" cy="203149"/>
          </a:xfrm>
          <a:custGeom>
            <a:avLst/>
            <a:gdLst>
              <a:gd name="csX0" fmla="*/ 2473534 w 2558800"/>
              <a:gd name="csY0" fmla="*/ 0 h 170452"/>
              <a:gd name="csX1" fmla="*/ 85213 w 2558800"/>
              <a:gd name="csY1" fmla="*/ 0 h 170452"/>
              <a:gd name="csX2" fmla="*/ 0 w 2558800"/>
              <a:gd name="csY2" fmla="*/ 85213 h 170452"/>
              <a:gd name="csX3" fmla="*/ 0 w 2558800"/>
              <a:gd name="csY3" fmla="*/ 85213 h 170452"/>
              <a:gd name="csX4" fmla="*/ 85213 w 2558800"/>
              <a:gd name="csY4" fmla="*/ 170453 h 170452"/>
              <a:gd name="csX5" fmla="*/ 2473561 w 2558800"/>
              <a:gd name="csY5" fmla="*/ 170453 h 170452"/>
              <a:gd name="csX6" fmla="*/ 2558801 w 2558800"/>
              <a:gd name="csY6" fmla="*/ 85213 h 170452"/>
              <a:gd name="csX7" fmla="*/ 2558801 w 2558800"/>
              <a:gd name="csY7" fmla="*/ 85213 h 170452"/>
              <a:gd name="csX8" fmla="*/ 2473534 w 2558800"/>
              <a:gd name="csY8" fmla="*/ 0 h 1704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558800" h="170452">
                <a:moveTo>
                  <a:pt x="2473534" y="0"/>
                </a:moveTo>
                <a:lnTo>
                  <a:pt x="85213" y="0"/>
                </a:lnTo>
                <a:cubicBezTo>
                  <a:pt x="38138" y="0"/>
                  <a:pt x="0" y="38165"/>
                  <a:pt x="0" y="85213"/>
                </a:cubicBezTo>
                <a:lnTo>
                  <a:pt x="0" y="85213"/>
                </a:lnTo>
                <a:cubicBezTo>
                  <a:pt x="0" y="132288"/>
                  <a:pt x="38165" y="170453"/>
                  <a:pt x="85213" y="170453"/>
                </a:cubicBezTo>
                <a:lnTo>
                  <a:pt x="2473561" y="170453"/>
                </a:lnTo>
                <a:cubicBezTo>
                  <a:pt x="2520636" y="170453"/>
                  <a:pt x="2558801" y="132288"/>
                  <a:pt x="2558801" y="85213"/>
                </a:cubicBezTo>
                <a:lnTo>
                  <a:pt x="2558801" y="85213"/>
                </a:lnTo>
                <a:cubicBezTo>
                  <a:pt x="2558773" y="38138"/>
                  <a:pt x="2520608" y="0"/>
                  <a:pt x="2473534" y="0"/>
                </a:cubicBezTo>
                <a:close/>
              </a:path>
            </a:pathLst>
          </a:custGeom>
          <a:noFill/>
          <a:ln w="38100" cap="flat">
            <a:solidFill>
              <a:srgbClr val="FFFFFF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grpSp>
        <p:nvGrpSpPr>
          <p:cNvPr id="77" name="Group 76">
            <a:extLst>
              <a:ext uri="{FF2B5EF4-FFF2-40B4-BE49-F238E27FC236}">
                <a16:creationId xmlns:a16="http://schemas.microsoft.com/office/drawing/2014/main" id="{FE13499C-0242-B0DF-B5A6-08770BEFE6F1}"/>
              </a:ext>
            </a:extLst>
          </p:cNvPr>
          <p:cNvGrpSpPr/>
          <p:nvPr/>
        </p:nvGrpSpPr>
        <p:grpSpPr>
          <a:xfrm>
            <a:off x="10254398" y="3450598"/>
            <a:ext cx="3360179" cy="928046"/>
            <a:chOff x="10254398" y="3450598"/>
            <a:chExt cx="3360179" cy="928046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F92E96B-6C61-A985-6411-C42A1C997D7D}"/>
                </a:ext>
              </a:extLst>
            </p:cNvPr>
            <p:cNvSpPr/>
            <p:nvPr/>
          </p:nvSpPr>
          <p:spPr>
            <a:xfrm>
              <a:off x="10254398" y="3450598"/>
              <a:ext cx="3360178" cy="928045"/>
            </a:xfrm>
            <a:custGeom>
              <a:avLst/>
              <a:gdLst>
                <a:gd name="csX0" fmla="*/ 2658247 w 2819355"/>
                <a:gd name="csY0" fmla="*/ 0 h 778676"/>
                <a:gd name="csX1" fmla="*/ 161108 w 2819355"/>
                <a:gd name="csY1" fmla="*/ 0 h 778676"/>
                <a:gd name="csX2" fmla="*/ 0 w 2819355"/>
                <a:gd name="csY2" fmla="*/ 161108 h 778676"/>
                <a:gd name="csX3" fmla="*/ 0 w 2819355"/>
                <a:gd name="csY3" fmla="*/ 689172 h 778676"/>
                <a:gd name="csX4" fmla="*/ 89505 w 2819355"/>
                <a:gd name="csY4" fmla="*/ 778677 h 778676"/>
                <a:gd name="csX5" fmla="*/ 2729851 w 2819355"/>
                <a:gd name="csY5" fmla="*/ 778677 h 778676"/>
                <a:gd name="csX6" fmla="*/ 2819356 w 2819355"/>
                <a:gd name="csY6" fmla="*/ 689172 h 778676"/>
                <a:gd name="csX7" fmla="*/ 2819356 w 2819355"/>
                <a:gd name="csY7" fmla="*/ 161108 h 778676"/>
                <a:gd name="csX8" fmla="*/ 2658247 w 2819355"/>
                <a:gd name="csY8" fmla="*/ 0 h 778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819355" h="778676">
                  <a:moveTo>
                    <a:pt x="2658247" y="0"/>
                  </a:moveTo>
                  <a:lnTo>
                    <a:pt x="161108" y="0"/>
                  </a:lnTo>
                  <a:cubicBezTo>
                    <a:pt x="72147" y="0"/>
                    <a:pt x="0" y="72120"/>
                    <a:pt x="0" y="161108"/>
                  </a:cubicBezTo>
                  <a:lnTo>
                    <a:pt x="0" y="689172"/>
                  </a:lnTo>
                  <a:cubicBezTo>
                    <a:pt x="0" y="738611"/>
                    <a:pt x="40067" y="778677"/>
                    <a:pt x="89505" y="778677"/>
                  </a:cubicBezTo>
                  <a:lnTo>
                    <a:pt x="2729851" y="778677"/>
                  </a:lnTo>
                  <a:cubicBezTo>
                    <a:pt x="2779289" y="778677"/>
                    <a:pt x="2819356" y="738611"/>
                    <a:pt x="2819356" y="689172"/>
                  </a:cubicBezTo>
                  <a:lnTo>
                    <a:pt x="2819356" y="161108"/>
                  </a:lnTo>
                  <a:cubicBezTo>
                    <a:pt x="2819356" y="72120"/>
                    <a:pt x="2747236" y="0"/>
                    <a:pt x="2658247" y="0"/>
                  </a:cubicBezTo>
                  <a:close/>
                </a:path>
              </a:pathLst>
            </a:custGeom>
            <a:solidFill>
              <a:srgbClr val="CAC7CC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24CE421-564C-9B12-E488-2AF1BDB69142}"/>
                </a:ext>
              </a:extLst>
            </p:cNvPr>
            <p:cNvSpPr/>
            <p:nvPr/>
          </p:nvSpPr>
          <p:spPr>
            <a:xfrm>
              <a:off x="10254398" y="3642611"/>
              <a:ext cx="2410796" cy="736033"/>
            </a:xfrm>
            <a:custGeom>
              <a:avLst/>
              <a:gdLst>
                <a:gd name="csX0" fmla="*/ 0 w 2022777"/>
                <a:gd name="csY0" fmla="*/ 528064 h 617568"/>
                <a:gd name="csX1" fmla="*/ 0 w 2022777"/>
                <a:gd name="csY1" fmla="*/ 0 h 617568"/>
                <a:gd name="csX2" fmla="*/ 2022778 w 2022777"/>
                <a:gd name="csY2" fmla="*/ 0 h 617568"/>
                <a:gd name="csX3" fmla="*/ 2022778 w 2022777"/>
                <a:gd name="csY3" fmla="*/ 617568 h 617568"/>
                <a:gd name="csX4" fmla="*/ 89505 w 2022777"/>
                <a:gd name="csY4" fmla="*/ 617568 h 617568"/>
                <a:gd name="csX5" fmla="*/ 0 w 2022777"/>
                <a:gd name="csY5" fmla="*/ 528064 h 61756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2022777" h="617568">
                  <a:moveTo>
                    <a:pt x="0" y="528064"/>
                  </a:moveTo>
                  <a:lnTo>
                    <a:pt x="0" y="0"/>
                  </a:lnTo>
                  <a:lnTo>
                    <a:pt x="2022778" y="0"/>
                  </a:lnTo>
                  <a:lnTo>
                    <a:pt x="2022778" y="617568"/>
                  </a:lnTo>
                  <a:lnTo>
                    <a:pt x="89505" y="617568"/>
                  </a:lnTo>
                  <a:cubicBezTo>
                    <a:pt x="40067" y="617568"/>
                    <a:pt x="0" y="577502"/>
                    <a:pt x="0" y="528064"/>
                  </a:cubicBezTo>
                  <a:close/>
                </a:path>
              </a:pathLst>
            </a:custGeom>
            <a:solidFill>
              <a:srgbClr val="AEACAA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BF71111-8355-01D3-5EDF-C40802224D19}"/>
                </a:ext>
              </a:extLst>
            </p:cNvPr>
            <p:cNvSpPr/>
            <p:nvPr/>
          </p:nvSpPr>
          <p:spPr>
            <a:xfrm>
              <a:off x="13059873" y="3642611"/>
              <a:ext cx="554704" cy="736033"/>
            </a:xfrm>
            <a:custGeom>
              <a:avLst/>
              <a:gdLst>
                <a:gd name="csX0" fmla="*/ 465424 w 465424"/>
                <a:gd name="csY0" fmla="*/ 617568 h 617568"/>
                <a:gd name="csX1" fmla="*/ 465424 w 465424"/>
                <a:gd name="csY1" fmla="*/ 0 h 617568"/>
                <a:gd name="csX2" fmla="*/ 0 w 465424"/>
                <a:gd name="csY2" fmla="*/ 0 h 617568"/>
                <a:gd name="csX3" fmla="*/ 0 w 465424"/>
                <a:gd name="csY3" fmla="*/ 617568 h 617568"/>
                <a:gd name="csX4" fmla="*/ 465424 w 465424"/>
                <a:gd name="csY4" fmla="*/ 617568 h 61756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5424" h="617568">
                  <a:moveTo>
                    <a:pt x="465424" y="617568"/>
                  </a:moveTo>
                  <a:lnTo>
                    <a:pt x="465424" y="0"/>
                  </a:lnTo>
                  <a:lnTo>
                    <a:pt x="0" y="0"/>
                  </a:lnTo>
                  <a:lnTo>
                    <a:pt x="0" y="617568"/>
                  </a:lnTo>
                  <a:lnTo>
                    <a:pt x="465424" y="617568"/>
                  </a:lnTo>
                </a:path>
              </a:pathLst>
            </a:custGeom>
            <a:solidFill>
              <a:srgbClr val="656160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E2F9DA9C-115F-6513-0DAD-70C4DBD097A5}"/>
              </a:ext>
            </a:extLst>
          </p:cNvPr>
          <p:cNvGrpSpPr/>
          <p:nvPr/>
        </p:nvGrpSpPr>
        <p:grpSpPr>
          <a:xfrm>
            <a:off x="11040483" y="3700667"/>
            <a:ext cx="1623190" cy="7723705"/>
            <a:chOff x="11040483" y="3700667"/>
            <a:chExt cx="1623190" cy="7723705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853B6267-BF43-61E4-97E6-97BAB43E90B0}"/>
                </a:ext>
              </a:extLst>
            </p:cNvPr>
            <p:cNvSpPr/>
            <p:nvPr/>
          </p:nvSpPr>
          <p:spPr>
            <a:xfrm>
              <a:off x="11040483" y="3700668"/>
              <a:ext cx="419314" cy="7723704"/>
            </a:xfrm>
            <a:prstGeom prst="rect">
              <a:avLst/>
            </a:prstGeom>
            <a:solidFill>
              <a:srgbClr val="FFFFFF">
                <a:alpha val="10000"/>
              </a:srgbClr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D78F18E-D66C-4754-39F8-3FD73CCD0E8F}"/>
                </a:ext>
              </a:extLst>
            </p:cNvPr>
            <p:cNvSpPr/>
            <p:nvPr/>
          </p:nvSpPr>
          <p:spPr>
            <a:xfrm>
              <a:off x="12043282" y="3700667"/>
              <a:ext cx="620391" cy="7723704"/>
            </a:xfrm>
            <a:prstGeom prst="rect">
              <a:avLst/>
            </a:prstGeom>
            <a:solidFill>
              <a:srgbClr val="FFFFFF">
                <a:alpha val="10000"/>
              </a:srgbClr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69164FDB-ACF8-0B62-DAEA-54EB13CA5196}"/>
              </a:ext>
            </a:extLst>
          </p:cNvPr>
          <p:cNvGrpSpPr/>
          <p:nvPr/>
        </p:nvGrpSpPr>
        <p:grpSpPr>
          <a:xfrm>
            <a:off x="9795426" y="7768615"/>
            <a:ext cx="4274723" cy="2651953"/>
            <a:chOff x="9795426" y="7768615"/>
            <a:chExt cx="4274723" cy="2651953"/>
          </a:xfrm>
        </p:grpSpPr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19634549-099F-7E94-1734-C8665776DA9C}"/>
                </a:ext>
              </a:extLst>
            </p:cNvPr>
            <p:cNvSpPr/>
            <p:nvPr/>
          </p:nvSpPr>
          <p:spPr>
            <a:xfrm>
              <a:off x="10763551" y="7768615"/>
              <a:ext cx="3306598" cy="2651953"/>
            </a:xfrm>
            <a:prstGeom prst="rect">
              <a:avLst/>
            </a:prstGeom>
            <a:solidFill>
              <a:srgbClr val="FFFFFF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90EA2B57-2634-167E-84D4-34D46323A87C}"/>
                </a:ext>
              </a:extLst>
            </p:cNvPr>
            <p:cNvSpPr/>
            <p:nvPr/>
          </p:nvSpPr>
          <p:spPr>
            <a:xfrm>
              <a:off x="9795426" y="7768615"/>
              <a:ext cx="614240" cy="2651953"/>
            </a:xfrm>
            <a:prstGeom prst="rect">
              <a:avLst/>
            </a:prstGeom>
            <a:solidFill>
              <a:srgbClr val="FFFFFF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F5293EE3-4F76-47C5-39BB-4AA6B7979CBA}"/>
                </a:ext>
              </a:extLst>
            </p:cNvPr>
            <p:cNvSpPr/>
            <p:nvPr/>
          </p:nvSpPr>
          <p:spPr>
            <a:xfrm>
              <a:off x="11184291" y="7768615"/>
              <a:ext cx="2465153" cy="347668"/>
            </a:xfrm>
            <a:prstGeom prst="rect">
              <a:avLst/>
            </a:prstGeom>
            <a:solidFill>
              <a:schemeClr val="accent1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3AE59CCC-09A0-44FB-4930-B82772B99B35}"/>
                </a:ext>
              </a:extLst>
            </p:cNvPr>
            <p:cNvSpPr/>
            <p:nvPr/>
          </p:nvSpPr>
          <p:spPr>
            <a:xfrm>
              <a:off x="11184291" y="10246718"/>
              <a:ext cx="2465153" cy="173850"/>
            </a:xfrm>
            <a:prstGeom prst="rect">
              <a:avLst/>
            </a:prstGeom>
            <a:solidFill>
              <a:schemeClr val="accent3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665F57A-6508-6B94-8915-44D872F6B6D1}"/>
                </a:ext>
              </a:extLst>
            </p:cNvPr>
            <p:cNvSpPr txBox="1"/>
            <p:nvPr/>
          </p:nvSpPr>
          <p:spPr>
            <a:xfrm>
              <a:off x="11102368" y="9165340"/>
              <a:ext cx="777777" cy="377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53" b="1" spc="0" baseline="0" dirty="0">
                  <a:ln/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10ml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1B0845F2-A0ED-3629-F4D7-B95B0548F9A3}"/>
                </a:ext>
              </a:extLst>
            </p:cNvPr>
            <p:cNvSpPr txBox="1"/>
            <p:nvPr/>
          </p:nvSpPr>
          <p:spPr>
            <a:xfrm>
              <a:off x="11111032" y="8351701"/>
              <a:ext cx="1701107" cy="3490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68" b="1" spc="0" baseline="0" dirty="0">
                  <a:ln/>
                  <a:solidFill>
                    <a:srgbClr val="281616"/>
                  </a:solidFill>
                  <a:latin typeface="+mj-lt"/>
                  <a:cs typeface="Arial"/>
                  <a:sym typeface="Arial"/>
                  <a:rtl val="0"/>
                </a:rPr>
                <a:t>MEDICINE 169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9730EBE-1807-CB26-5542-EE6E4F6FB012}"/>
                </a:ext>
              </a:extLst>
            </p:cNvPr>
            <p:cNvSpPr txBox="1"/>
            <p:nvPr/>
          </p:nvSpPr>
          <p:spPr>
            <a:xfrm>
              <a:off x="11111032" y="8731742"/>
              <a:ext cx="1580882" cy="270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57" b="1" spc="0" baseline="0" dirty="0">
                  <a:ln/>
                  <a:solidFill>
                    <a:srgbClr val="281616"/>
                  </a:solidFill>
                  <a:cs typeface="Arial"/>
                  <a:sym typeface="Arial"/>
                  <a:rtl val="0"/>
                </a:rPr>
                <a:t>SPECIAL TREATMENT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0C075CBB-F99D-D1EC-C082-4D0AECF3F931}"/>
                </a:ext>
              </a:extLst>
            </p:cNvPr>
            <p:cNvSpPr txBox="1"/>
            <p:nvPr/>
          </p:nvSpPr>
          <p:spPr>
            <a:xfrm>
              <a:off x="11102368" y="9583187"/>
              <a:ext cx="734496" cy="220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34" spc="0" baseline="0" dirty="0">
                  <a:ln/>
                  <a:solidFill>
                    <a:schemeClr val="tx2"/>
                  </a:solidFill>
                  <a:cs typeface="Arial"/>
                  <a:sym typeface="Arial"/>
                  <a:rtl val="0"/>
                </a:rPr>
                <a:t>Description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E2919F2-370A-0141-C4E4-1D3BAF4C870D}"/>
                </a:ext>
              </a:extLst>
            </p:cNvPr>
            <p:cNvSpPr txBox="1"/>
            <p:nvPr/>
          </p:nvSpPr>
          <p:spPr>
            <a:xfrm>
              <a:off x="11102385" y="9797733"/>
              <a:ext cx="633507" cy="220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34" spc="0" baseline="0" dirty="0">
                  <a:ln/>
                  <a:solidFill>
                    <a:schemeClr val="tx2"/>
                  </a:solidFill>
                  <a:cs typeface="Arial"/>
                  <a:sym typeface="Arial"/>
                  <a:rtl val="0"/>
                </a:rPr>
                <a:t>Exclusion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4721A9B3-D2EB-D134-9B19-77DACACE1554}"/>
                </a:ext>
              </a:extLst>
            </p:cNvPr>
            <p:cNvSpPr/>
            <p:nvPr/>
          </p:nvSpPr>
          <p:spPr>
            <a:xfrm>
              <a:off x="12699804" y="9304460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A6C4B939-672E-914F-DE93-0C003FFADF8C}"/>
                </a:ext>
              </a:extLst>
            </p:cNvPr>
            <p:cNvSpPr/>
            <p:nvPr/>
          </p:nvSpPr>
          <p:spPr>
            <a:xfrm>
              <a:off x="12699804" y="9515574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F8B6C701-4379-FC47-0F79-FBC34B6068E0}"/>
                </a:ext>
              </a:extLst>
            </p:cNvPr>
            <p:cNvSpPr/>
            <p:nvPr/>
          </p:nvSpPr>
          <p:spPr>
            <a:xfrm>
              <a:off x="12699804" y="9726654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BCEA58BF-B2AB-C140-96CA-58F0A01DF3E8}"/>
                </a:ext>
              </a:extLst>
            </p:cNvPr>
            <p:cNvSpPr/>
            <p:nvPr/>
          </p:nvSpPr>
          <p:spPr>
            <a:xfrm>
              <a:off x="12699804" y="9937736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C0AB8CA1-328D-C20A-8D14-B3226627F5E4}"/>
              </a:ext>
            </a:extLst>
          </p:cNvPr>
          <p:cNvGrpSpPr/>
          <p:nvPr/>
        </p:nvGrpSpPr>
        <p:grpSpPr>
          <a:xfrm>
            <a:off x="15934328" y="3406125"/>
            <a:ext cx="6119559" cy="1949784"/>
            <a:chOff x="15934328" y="3406125"/>
            <a:chExt cx="6119559" cy="1949784"/>
          </a:xfrm>
        </p:grpSpPr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ED17425-4133-E550-8552-690BF9AEE3E2}"/>
                </a:ext>
              </a:extLst>
            </p:cNvPr>
            <p:cNvSpPr/>
            <p:nvPr/>
          </p:nvSpPr>
          <p:spPr>
            <a:xfrm>
              <a:off x="15934328" y="3406125"/>
              <a:ext cx="6119559" cy="1949784"/>
            </a:xfrm>
            <a:custGeom>
              <a:avLst/>
              <a:gdLst>
                <a:gd name="csX0" fmla="*/ 4731991 w 5134612"/>
                <a:gd name="csY0" fmla="*/ 1635966 h 1635965"/>
                <a:gd name="csX1" fmla="*/ 821249 w 5134612"/>
                <a:gd name="csY1" fmla="*/ 1635966 h 1635965"/>
                <a:gd name="csX2" fmla="*/ 537687 w 5134612"/>
                <a:gd name="csY2" fmla="*/ 1519161 h 1635965"/>
                <a:gd name="csX3" fmla="*/ 119039 w 5134612"/>
                <a:gd name="csY3" fmla="*/ 1103800 h 1635965"/>
                <a:gd name="csX4" fmla="*/ 119039 w 5134612"/>
                <a:gd name="csY4" fmla="*/ 532166 h 1635965"/>
                <a:gd name="csX5" fmla="*/ 537687 w 5134612"/>
                <a:gd name="csY5" fmla="*/ 116804 h 1635965"/>
                <a:gd name="csX6" fmla="*/ 821249 w 5134612"/>
                <a:gd name="csY6" fmla="*/ 0 h 1635965"/>
                <a:gd name="csX7" fmla="*/ 4731991 w 5134612"/>
                <a:gd name="csY7" fmla="*/ 0 h 1635965"/>
                <a:gd name="csX8" fmla="*/ 5134613 w 5134612"/>
                <a:gd name="csY8" fmla="*/ 402621 h 1635965"/>
                <a:gd name="csX9" fmla="*/ 5134613 w 5134612"/>
                <a:gd name="csY9" fmla="*/ 1233344 h 1635965"/>
                <a:gd name="csX10" fmla="*/ 4731991 w 5134612"/>
                <a:gd name="csY10" fmla="*/ 1635966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65">
                  <a:moveTo>
                    <a:pt x="4731991" y="1635966"/>
                  </a:moveTo>
                  <a:lnTo>
                    <a:pt x="821249" y="1635966"/>
                  </a:lnTo>
                  <a:cubicBezTo>
                    <a:pt x="715012" y="1635966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9"/>
                    <a:pt x="5134613" y="402621"/>
                  </a:cubicBezTo>
                  <a:lnTo>
                    <a:pt x="5134613" y="1233344"/>
                  </a:lnTo>
                  <a:cubicBezTo>
                    <a:pt x="5134613" y="1455707"/>
                    <a:pt x="4954354" y="1635966"/>
                    <a:pt x="4731991" y="1635966"/>
                  </a:cubicBezTo>
                  <a:close/>
                </a:path>
              </a:pathLst>
            </a:custGeom>
            <a:solidFill>
              <a:schemeClr val="bg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AA5C8E06-598A-B979-6A9E-60C8511430DB}"/>
                </a:ext>
              </a:extLst>
            </p:cNvPr>
            <p:cNvSpPr/>
            <p:nvPr/>
          </p:nvSpPr>
          <p:spPr>
            <a:xfrm>
              <a:off x="15934328" y="3406125"/>
              <a:ext cx="2358002" cy="1949784"/>
            </a:xfrm>
            <a:custGeom>
              <a:avLst/>
              <a:gdLst>
                <a:gd name="csX0" fmla="*/ 1978480 w 1978480"/>
                <a:gd name="csY0" fmla="*/ 1635966 h 1635965"/>
                <a:gd name="csX1" fmla="*/ 821249 w 1978480"/>
                <a:gd name="csY1" fmla="*/ 1635966 h 1635965"/>
                <a:gd name="csX2" fmla="*/ 537687 w 1978480"/>
                <a:gd name="csY2" fmla="*/ 1519161 h 1635965"/>
                <a:gd name="csX3" fmla="*/ 119039 w 1978480"/>
                <a:gd name="csY3" fmla="*/ 1103800 h 1635965"/>
                <a:gd name="csX4" fmla="*/ 119039 w 1978480"/>
                <a:gd name="csY4" fmla="*/ 532166 h 1635965"/>
                <a:gd name="csX5" fmla="*/ 537687 w 1978480"/>
                <a:gd name="csY5" fmla="*/ 116804 h 1635965"/>
                <a:gd name="csX6" fmla="*/ 821249 w 1978480"/>
                <a:gd name="csY6" fmla="*/ 0 h 1635965"/>
                <a:gd name="csX7" fmla="*/ 1978480 w 1978480"/>
                <a:gd name="csY7" fmla="*/ 0 h 1635965"/>
                <a:gd name="csX8" fmla="*/ 1978480 w 1978480"/>
                <a:gd name="csY8" fmla="*/ 1635966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65">
                  <a:moveTo>
                    <a:pt x="1978480" y="1635966"/>
                  </a:moveTo>
                  <a:lnTo>
                    <a:pt x="821249" y="1635966"/>
                  </a:lnTo>
                  <a:cubicBezTo>
                    <a:pt x="715012" y="1635966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66"/>
                  </a:lnTo>
                  <a:close/>
                </a:path>
              </a:pathLst>
            </a:custGeom>
            <a:solidFill>
              <a:schemeClr val="accent6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8C27C96E-CDA4-E16A-5E13-13D7C1C53990}"/>
              </a:ext>
            </a:extLst>
          </p:cNvPr>
          <p:cNvGrpSpPr/>
          <p:nvPr/>
        </p:nvGrpSpPr>
        <p:grpSpPr>
          <a:xfrm>
            <a:off x="15934328" y="6671802"/>
            <a:ext cx="6119559" cy="1949752"/>
            <a:chOff x="15934328" y="6671802"/>
            <a:chExt cx="6119559" cy="1949752"/>
          </a:xfrm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40E1028B-EDA5-1BAB-6D31-CBAFE838BEAE}"/>
                </a:ext>
              </a:extLst>
            </p:cNvPr>
            <p:cNvSpPr/>
            <p:nvPr/>
          </p:nvSpPr>
          <p:spPr>
            <a:xfrm>
              <a:off x="15934328" y="6671802"/>
              <a:ext cx="6119559" cy="1949752"/>
            </a:xfrm>
            <a:custGeom>
              <a:avLst/>
              <a:gdLst>
                <a:gd name="csX0" fmla="*/ 4731991 w 5134612"/>
                <a:gd name="csY0" fmla="*/ 1635938 h 1635938"/>
                <a:gd name="csX1" fmla="*/ 821249 w 5134612"/>
                <a:gd name="csY1" fmla="*/ 1635938 h 1635938"/>
                <a:gd name="csX2" fmla="*/ 537687 w 5134612"/>
                <a:gd name="csY2" fmla="*/ 1519134 h 1635938"/>
                <a:gd name="csX3" fmla="*/ 119039 w 5134612"/>
                <a:gd name="csY3" fmla="*/ 1103773 h 1635938"/>
                <a:gd name="csX4" fmla="*/ 119039 w 5134612"/>
                <a:gd name="csY4" fmla="*/ 532166 h 1635938"/>
                <a:gd name="csX5" fmla="*/ 537687 w 5134612"/>
                <a:gd name="csY5" fmla="*/ 116804 h 1635938"/>
                <a:gd name="csX6" fmla="*/ 821249 w 5134612"/>
                <a:gd name="csY6" fmla="*/ 0 h 1635938"/>
                <a:gd name="csX7" fmla="*/ 4731991 w 5134612"/>
                <a:gd name="csY7" fmla="*/ 0 h 1635938"/>
                <a:gd name="csX8" fmla="*/ 5134613 w 5134612"/>
                <a:gd name="csY8" fmla="*/ 402622 h 1635938"/>
                <a:gd name="csX9" fmla="*/ 5134613 w 5134612"/>
                <a:gd name="csY9" fmla="*/ 1233344 h 1635938"/>
                <a:gd name="csX10" fmla="*/ 4731991 w 5134612"/>
                <a:gd name="csY10" fmla="*/ 1635938 h 1635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38">
                  <a:moveTo>
                    <a:pt x="4731991" y="1635938"/>
                  </a:moveTo>
                  <a:lnTo>
                    <a:pt x="821249" y="1635938"/>
                  </a:lnTo>
                  <a:cubicBezTo>
                    <a:pt x="715012" y="1635938"/>
                    <a:pt x="613093" y="1593943"/>
                    <a:pt x="537687" y="1519134"/>
                  </a:cubicBezTo>
                  <a:lnTo>
                    <a:pt x="119039" y="1103773"/>
                  </a:lnTo>
                  <a:cubicBezTo>
                    <a:pt x="-39680" y="946304"/>
                    <a:pt x="-39680" y="689634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9"/>
                    <a:pt x="5134613" y="402622"/>
                  </a:cubicBezTo>
                  <a:lnTo>
                    <a:pt x="5134613" y="1233344"/>
                  </a:lnTo>
                  <a:cubicBezTo>
                    <a:pt x="5134613" y="1455680"/>
                    <a:pt x="4954354" y="1635938"/>
                    <a:pt x="4731991" y="1635938"/>
                  </a:cubicBezTo>
                  <a:close/>
                </a:path>
              </a:pathLst>
            </a:custGeom>
            <a:solidFill>
              <a:schemeClr val="bg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650440A6-0B2F-70A4-6E93-10EA2B2169B8}"/>
                </a:ext>
              </a:extLst>
            </p:cNvPr>
            <p:cNvSpPr/>
            <p:nvPr/>
          </p:nvSpPr>
          <p:spPr>
            <a:xfrm>
              <a:off x="15934328" y="6671802"/>
              <a:ext cx="2358002" cy="1949752"/>
            </a:xfrm>
            <a:custGeom>
              <a:avLst/>
              <a:gdLst>
                <a:gd name="csX0" fmla="*/ 1978480 w 1978480"/>
                <a:gd name="csY0" fmla="*/ 1635938 h 1635938"/>
                <a:gd name="csX1" fmla="*/ 821249 w 1978480"/>
                <a:gd name="csY1" fmla="*/ 1635938 h 1635938"/>
                <a:gd name="csX2" fmla="*/ 537687 w 1978480"/>
                <a:gd name="csY2" fmla="*/ 1519134 h 1635938"/>
                <a:gd name="csX3" fmla="*/ 119039 w 1978480"/>
                <a:gd name="csY3" fmla="*/ 1103773 h 1635938"/>
                <a:gd name="csX4" fmla="*/ 119039 w 1978480"/>
                <a:gd name="csY4" fmla="*/ 532166 h 1635938"/>
                <a:gd name="csX5" fmla="*/ 537687 w 1978480"/>
                <a:gd name="csY5" fmla="*/ 116804 h 1635938"/>
                <a:gd name="csX6" fmla="*/ 821249 w 1978480"/>
                <a:gd name="csY6" fmla="*/ 0 h 1635938"/>
                <a:gd name="csX7" fmla="*/ 1978480 w 1978480"/>
                <a:gd name="csY7" fmla="*/ 0 h 1635938"/>
                <a:gd name="csX8" fmla="*/ 1978480 w 1978480"/>
                <a:gd name="csY8" fmla="*/ 1635938 h 1635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38">
                  <a:moveTo>
                    <a:pt x="1978480" y="1635938"/>
                  </a:moveTo>
                  <a:lnTo>
                    <a:pt x="821249" y="1635938"/>
                  </a:lnTo>
                  <a:cubicBezTo>
                    <a:pt x="715012" y="1635938"/>
                    <a:pt x="613093" y="1593943"/>
                    <a:pt x="537687" y="1519134"/>
                  </a:cubicBezTo>
                  <a:lnTo>
                    <a:pt x="119039" y="1103773"/>
                  </a:lnTo>
                  <a:cubicBezTo>
                    <a:pt x="-39680" y="946304"/>
                    <a:pt x="-39680" y="689634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38"/>
                  </a:lnTo>
                  <a:close/>
                </a:path>
              </a:pathLst>
            </a:custGeom>
            <a:solidFill>
              <a:schemeClr val="accent2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3" name="Group 82">
            <a:extLst>
              <a:ext uri="{FF2B5EF4-FFF2-40B4-BE49-F238E27FC236}">
                <a16:creationId xmlns:a16="http://schemas.microsoft.com/office/drawing/2014/main" id="{A79F241A-23AB-5164-0F3C-5525CDDE5686}"/>
              </a:ext>
            </a:extLst>
          </p:cNvPr>
          <p:cNvGrpSpPr/>
          <p:nvPr/>
        </p:nvGrpSpPr>
        <p:grpSpPr>
          <a:xfrm>
            <a:off x="15934328" y="9937415"/>
            <a:ext cx="6119559" cy="1949784"/>
            <a:chOff x="15934328" y="9937415"/>
            <a:chExt cx="6119559" cy="1949784"/>
          </a:xfrm>
        </p:grpSpPr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0F0458ED-A236-C112-1CDB-304D872D5C3E}"/>
                </a:ext>
              </a:extLst>
            </p:cNvPr>
            <p:cNvSpPr/>
            <p:nvPr/>
          </p:nvSpPr>
          <p:spPr>
            <a:xfrm>
              <a:off x="15934328" y="9937415"/>
              <a:ext cx="6119559" cy="1949784"/>
            </a:xfrm>
            <a:custGeom>
              <a:avLst/>
              <a:gdLst>
                <a:gd name="csX0" fmla="*/ 4731991 w 5134612"/>
                <a:gd name="csY0" fmla="*/ 1635965 h 1635965"/>
                <a:gd name="csX1" fmla="*/ 821249 w 5134612"/>
                <a:gd name="csY1" fmla="*/ 1635965 h 1635965"/>
                <a:gd name="csX2" fmla="*/ 537687 w 5134612"/>
                <a:gd name="csY2" fmla="*/ 1519161 h 1635965"/>
                <a:gd name="csX3" fmla="*/ 119039 w 5134612"/>
                <a:gd name="csY3" fmla="*/ 1103800 h 1635965"/>
                <a:gd name="csX4" fmla="*/ 119039 w 5134612"/>
                <a:gd name="csY4" fmla="*/ 532166 h 1635965"/>
                <a:gd name="csX5" fmla="*/ 537687 w 5134612"/>
                <a:gd name="csY5" fmla="*/ 116804 h 1635965"/>
                <a:gd name="csX6" fmla="*/ 821249 w 5134612"/>
                <a:gd name="csY6" fmla="*/ 0 h 1635965"/>
                <a:gd name="csX7" fmla="*/ 4731991 w 5134612"/>
                <a:gd name="csY7" fmla="*/ 0 h 1635965"/>
                <a:gd name="csX8" fmla="*/ 5134613 w 5134612"/>
                <a:gd name="csY8" fmla="*/ 402621 h 1635965"/>
                <a:gd name="csX9" fmla="*/ 5134613 w 5134612"/>
                <a:gd name="csY9" fmla="*/ 1233344 h 1635965"/>
                <a:gd name="csX10" fmla="*/ 4731991 w 5134612"/>
                <a:gd name="csY10" fmla="*/ 1635965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65">
                  <a:moveTo>
                    <a:pt x="4731991" y="1635965"/>
                  </a:moveTo>
                  <a:lnTo>
                    <a:pt x="821249" y="1635965"/>
                  </a:lnTo>
                  <a:cubicBezTo>
                    <a:pt x="715012" y="1635965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8"/>
                    <a:pt x="5134613" y="402621"/>
                  </a:cubicBezTo>
                  <a:lnTo>
                    <a:pt x="5134613" y="1233344"/>
                  </a:lnTo>
                  <a:cubicBezTo>
                    <a:pt x="5134613" y="1455707"/>
                    <a:pt x="4954354" y="1635965"/>
                    <a:pt x="4731991" y="1635965"/>
                  </a:cubicBezTo>
                  <a:close/>
                </a:path>
              </a:pathLst>
            </a:custGeom>
            <a:solidFill>
              <a:schemeClr val="bg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9860D6BE-EBF9-CEED-1F6F-DFBB8890CDDE}"/>
                </a:ext>
              </a:extLst>
            </p:cNvPr>
            <p:cNvSpPr/>
            <p:nvPr/>
          </p:nvSpPr>
          <p:spPr>
            <a:xfrm>
              <a:off x="15934328" y="9937415"/>
              <a:ext cx="2358002" cy="1949784"/>
            </a:xfrm>
            <a:custGeom>
              <a:avLst/>
              <a:gdLst>
                <a:gd name="csX0" fmla="*/ 1978480 w 1978480"/>
                <a:gd name="csY0" fmla="*/ 1635965 h 1635965"/>
                <a:gd name="csX1" fmla="*/ 821249 w 1978480"/>
                <a:gd name="csY1" fmla="*/ 1635965 h 1635965"/>
                <a:gd name="csX2" fmla="*/ 537687 w 1978480"/>
                <a:gd name="csY2" fmla="*/ 1519161 h 1635965"/>
                <a:gd name="csX3" fmla="*/ 119039 w 1978480"/>
                <a:gd name="csY3" fmla="*/ 1103800 h 1635965"/>
                <a:gd name="csX4" fmla="*/ 119039 w 1978480"/>
                <a:gd name="csY4" fmla="*/ 532166 h 1635965"/>
                <a:gd name="csX5" fmla="*/ 537687 w 1978480"/>
                <a:gd name="csY5" fmla="*/ 116804 h 1635965"/>
                <a:gd name="csX6" fmla="*/ 821249 w 1978480"/>
                <a:gd name="csY6" fmla="*/ 0 h 1635965"/>
                <a:gd name="csX7" fmla="*/ 1978480 w 1978480"/>
                <a:gd name="csY7" fmla="*/ 0 h 1635965"/>
                <a:gd name="csX8" fmla="*/ 1978480 w 1978480"/>
                <a:gd name="csY8" fmla="*/ 1635965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65">
                  <a:moveTo>
                    <a:pt x="1978480" y="1635965"/>
                  </a:moveTo>
                  <a:lnTo>
                    <a:pt x="821249" y="1635965"/>
                  </a:lnTo>
                  <a:cubicBezTo>
                    <a:pt x="715012" y="1635965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65"/>
                  </a:lnTo>
                  <a:close/>
                </a:path>
              </a:pathLst>
            </a:custGeom>
            <a:solidFill>
              <a:schemeClr val="accent3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7" name="Graphic 2">
            <a:extLst>
              <a:ext uri="{FF2B5EF4-FFF2-40B4-BE49-F238E27FC236}">
                <a16:creationId xmlns:a16="http://schemas.microsoft.com/office/drawing/2014/main" id="{0512B2C4-833B-6167-869E-46F2C1934E6E}"/>
              </a:ext>
            </a:extLst>
          </p:cNvPr>
          <p:cNvGrpSpPr/>
          <p:nvPr/>
        </p:nvGrpSpPr>
        <p:grpSpPr>
          <a:xfrm>
            <a:off x="19738974" y="5803778"/>
            <a:ext cx="424448" cy="3685768"/>
            <a:chOff x="15410247" y="5490792"/>
            <a:chExt cx="356133" cy="3092541"/>
          </a:xfrm>
          <a:solidFill>
            <a:schemeClr val="accent1">
              <a:lumMod val="60000"/>
              <a:lumOff val="40000"/>
            </a:schemeClr>
          </a:solidFill>
        </p:grpSpPr>
        <p:grpSp>
          <p:nvGrpSpPr>
            <p:cNvPr id="148" name="Graphic 2">
              <a:extLst>
                <a:ext uri="{FF2B5EF4-FFF2-40B4-BE49-F238E27FC236}">
                  <a16:creationId xmlns:a16="http://schemas.microsoft.com/office/drawing/2014/main" id="{FF2DADDA-7F01-F09B-32A5-A161E529FE20}"/>
                </a:ext>
              </a:extLst>
            </p:cNvPr>
            <p:cNvGrpSpPr/>
            <p:nvPr/>
          </p:nvGrpSpPr>
          <p:grpSpPr>
            <a:xfrm>
              <a:off x="15410247" y="5490792"/>
              <a:ext cx="356133" cy="415632"/>
              <a:chOff x="15410247" y="5490792"/>
              <a:chExt cx="356133" cy="415632"/>
            </a:xfrm>
            <a:grpFill/>
          </p:grpSpPr>
          <p:sp>
            <p:nvSpPr>
              <p:cNvPr id="149" name="Freeform: Shape 148">
                <a:extLst>
                  <a:ext uri="{FF2B5EF4-FFF2-40B4-BE49-F238E27FC236}">
                    <a16:creationId xmlns:a16="http://schemas.microsoft.com/office/drawing/2014/main" id="{995E312E-2275-4CED-FE6D-5C3EF0F94548}"/>
                  </a:ext>
                </a:extLst>
              </p:cNvPr>
              <p:cNvSpPr/>
              <p:nvPr/>
            </p:nvSpPr>
            <p:spPr>
              <a:xfrm>
                <a:off x="15487318" y="5490792"/>
                <a:ext cx="210737" cy="279569"/>
              </a:xfrm>
              <a:custGeom>
                <a:avLst/>
                <a:gdLst>
                  <a:gd name="csX0" fmla="*/ 0 w 210737"/>
                  <a:gd name="csY0" fmla="*/ 31836 h 279569"/>
                  <a:gd name="csX1" fmla="*/ 0 w 210737"/>
                  <a:gd name="csY1" fmla="*/ 279570 h 279569"/>
                  <a:gd name="csX2" fmla="*/ 210737 w 210737"/>
                  <a:gd name="csY2" fmla="*/ 279570 h 279569"/>
                  <a:gd name="csX3" fmla="*/ 210737 w 210737"/>
                  <a:gd name="csY3" fmla="*/ 31755 h 279569"/>
                  <a:gd name="csX4" fmla="*/ 178955 w 210737"/>
                  <a:gd name="csY4" fmla="*/ 0 h 279569"/>
                  <a:gd name="csX5" fmla="*/ 31727 w 210737"/>
                  <a:gd name="csY5" fmla="*/ 82 h 279569"/>
                  <a:gd name="csX6" fmla="*/ 0 w 210737"/>
                  <a:gd name="csY6" fmla="*/ 31836 h 2795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10737" h="279569">
                    <a:moveTo>
                      <a:pt x="0" y="31836"/>
                    </a:moveTo>
                    <a:lnTo>
                      <a:pt x="0" y="279570"/>
                    </a:lnTo>
                    <a:lnTo>
                      <a:pt x="210737" y="279570"/>
                    </a:lnTo>
                    <a:lnTo>
                      <a:pt x="210737" y="31755"/>
                    </a:lnTo>
                    <a:cubicBezTo>
                      <a:pt x="210737" y="14207"/>
                      <a:pt x="196503" y="0"/>
                      <a:pt x="178955" y="0"/>
                    </a:cubicBezTo>
                    <a:lnTo>
                      <a:pt x="31727" y="82"/>
                    </a:lnTo>
                    <a:cubicBezTo>
                      <a:pt x="14207" y="109"/>
                      <a:pt x="0" y="14316"/>
                      <a:pt x="0" y="31836"/>
                    </a:cubicBezTo>
                    <a:close/>
                  </a:path>
                </a:pathLst>
              </a:custGeom>
              <a:grpFill/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0" name="Freeform: Shape 149">
                <a:extLst>
                  <a:ext uri="{FF2B5EF4-FFF2-40B4-BE49-F238E27FC236}">
                    <a16:creationId xmlns:a16="http://schemas.microsoft.com/office/drawing/2014/main" id="{1FBD3DF8-2A4C-8E54-8348-906A08359DD0}"/>
                  </a:ext>
                </a:extLst>
              </p:cNvPr>
              <p:cNvSpPr/>
              <p:nvPr/>
            </p:nvSpPr>
            <p:spPr>
              <a:xfrm>
                <a:off x="15410247" y="5702751"/>
                <a:ext cx="356133" cy="203674"/>
              </a:xfrm>
              <a:custGeom>
                <a:avLst/>
                <a:gdLst>
                  <a:gd name="csX0" fmla="*/ 193523 w 356133"/>
                  <a:gd name="csY0" fmla="*/ 197155 h 203674"/>
                  <a:gd name="csX1" fmla="*/ 349959 w 356133"/>
                  <a:gd name="csY1" fmla="*/ 36644 h 203674"/>
                  <a:gd name="csX2" fmla="*/ 334503 w 356133"/>
                  <a:gd name="csY2" fmla="*/ 0 h 203674"/>
                  <a:gd name="csX3" fmla="*/ 21631 w 356133"/>
                  <a:gd name="csY3" fmla="*/ 0 h 203674"/>
                  <a:gd name="csX4" fmla="*/ 6174 w 356133"/>
                  <a:gd name="csY4" fmla="*/ 36644 h 203674"/>
                  <a:gd name="csX5" fmla="*/ 162611 w 356133"/>
                  <a:gd name="csY5" fmla="*/ 197155 h 203674"/>
                  <a:gd name="csX6" fmla="*/ 193523 w 356133"/>
                  <a:gd name="csY6" fmla="*/ 197155 h 2036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56133" h="203674">
                    <a:moveTo>
                      <a:pt x="193523" y="197155"/>
                    </a:moveTo>
                    <a:lnTo>
                      <a:pt x="349959" y="36644"/>
                    </a:lnTo>
                    <a:cubicBezTo>
                      <a:pt x="363297" y="22981"/>
                      <a:pt x="353599" y="0"/>
                      <a:pt x="334503" y="0"/>
                    </a:cubicBezTo>
                    <a:lnTo>
                      <a:pt x="21631" y="0"/>
                    </a:lnTo>
                    <a:cubicBezTo>
                      <a:pt x="2534" y="0"/>
                      <a:pt x="-7163" y="22981"/>
                      <a:pt x="6174" y="36644"/>
                    </a:cubicBezTo>
                    <a:lnTo>
                      <a:pt x="162611" y="197155"/>
                    </a:lnTo>
                    <a:cubicBezTo>
                      <a:pt x="171085" y="205847"/>
                      <a:pt x="185048" y="205847"/>
                      <a:pt x="193523" y="197155"/>
                    </a:cubicBezTo>
                    <a:close/>
                  </a:path>
                </a:pathLst>
              </a:custGeom>
              <a:grpFill/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151" name="Graphic 2">
              <a:extLst>
                <a:ext uri="{FF2B5EF4-FFF2-40B4-BE49-F238E27FC236}">
                  <a16:creationId xmlns:a16="http://schemas.microsoft.com/office/drawing/2014/main" id="{018F5AFD-E831-C583-F126-A9A4B8A9F1C9}"/>
                </a:ext>
              </a:extLst>
            </p:cNvPr>
            <p:cNvGrpSpPr/>
            <p:nvPr/>
          </p:nvGrpSpPr>
          <p:grpSpPr>
            <a:xfrm>
              <a:off x="15410247" y="8169792"/>
              <a:ext cx="356133" cy="413541"/>
              <a:chOff x="15410247" y="8169792"/>
              <a:chExt cx="356133" cy="413541"/>
            </a:xfrm>
            <a:grpFill/>
          </p:grpSpPr>
          <p:sp>
            <p:nvSpPr>
              <p:cNvPr id="152" name="Freeform: Shape 151">
                <a:extLst>
                  <a:ext uri="{FF2B5EF4-FFF2-40B4-BE49-F238E27FC236}">
                    <a16:creationId xmlns:a16="http://schemas.microsoft.com/office/drawing/2014/main" id="{6459F7D8-EB3C-2556-0C60-AC39EC29A7BB}"/>
                  </a:ext>
                </a:extLst>
              </p:cNvPr>
              <p:cNvSpPr/>
              <p:nvPr/>
            </p:nvSpPr>
            <p:spPr>
              <a:xfrm>
                <a:off x="15487318" y="8169792"/>
                <a:ext cx="210737" cy="279570"/>
              </a:xfrm>
              <a:custGeom>
                <a:avLst/>
                <a:gdLst>
                  <a:gd name="csX0" fmla="*/ 0 w 210737"/>
                  <a:gd name="csY0" fmla="*/ 31836 h 279570"/>
                  <a:gd name="csX1" fmla="*/ 0 w 210737"/>
                  <a:gd name="csY1" fmla="*/ 279570 h 279570"/>
                  <a:gd name="csX2" fmla="*/ 210737 w 210737"/>
                  <a:gd name="csY2" fmla="*/ 279570 h 279570"/>
                  <a:gd name="csX3" fmla="*/ 210737 w 210737"/>
                  <a:gd name="csY3" fmla="*/ 31755 h 279570"/>
                  <a:gd name="csX4" fmla="*/ 178955 w 210737"/>
                  <a:gd name="csY4" fmla="*/ 0 h 279570"/>
                  <a:gd name="csX5" fmla="*/ 31727 w 210737"/>
                  <a:gd name="csY5" fmla="*/ 82 h 279570"/>
                  <a:gd name="csX6" fmla="*/ 0 w 210737"/>
                  <a:gd name="csY6" fmla="*/ 31836 h 27957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10737" h="279570">
                    <a:moveTo>
                      <a:pt x="0" y="31836"/>
                    </a:moveTo>
                    <a:lnTo>
                      <a:pt x="0" y="279570"/>
                    </a:lnTo>
                    <a:lnTo>
                      <a:pt x="210737" y="279570"/>
                    </a:lnTo>
                    <a:lnTo>
                      <a:pt x="210737" y="31755"/>
                    </a:lnTo>
                    <a:cubicBezTo>
                      <a:pt x="210737" y="14207"/>
                      <a:pt x="196503" y="0"/>
                      <a:pt x="178955" y="0"/>
                    </a:cubicBezTo>
                    <a:lnTo>
                      <a:pt x="31727" y="82"/>
                    </a:lnTo>
                    <a:cubicBezTo>
                      <a:pt x="14207" y="109"/>
                      <a:pt x="0" y="14316"/>
                      <a:pt x="0" y="31836"/>
                    </a:cubicBezTo>
                    <a:close/>
                  </a:path>
                </a:pathLst>
              </a:custGeom>
              <a:grpFill/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" name="Freeform: Shape 152">
                <a:extLst>
                  <a:ext uri="{FF2B5EF4-FFF2-40B4-BE49-F238E27FC236}">
                    <a16:creationId xmlns:a16="http://schemas.microsoft.com/office/drawing/2014/main" id="{0D4EF707-F09B-9B43-07A8-1605030F8AD6}"/>
                  </a:ext>
                </a:extLst>
              </p:cNvPr>
              <p:cNvSpPr/>
              <p:nvPr/>
            </p:nvSpPr>
            <p:spPr>
              <a:xfrm>
                <a:off x="15410247" y="8379660"/>
                <a:ext cx="356133" cy="203674"/>
              </a:xfrm>
              <a:custGeom>
                <a:avLst/>
                <a:gdLst>
                  <a:gd name="csX0" fmla="*/ 193523 w 356133"/>
                  <a:gd name="csY0" fmla="*/ 197155 h 203674"/>
                  <a:gd name="csX1" fmla="*/ 349959 w 356133"/>
                  <a:gd name="csY1" fmla="*/ 36644 h 203674"/>
                  <a:gd name="csX2" fmla="*/ 334503 w 356133"/>
                  <a:gd name="csY2" fmla="*/ 0 h 203674"/>
                  <a:gd name="csX3" fmla="*/ 21631 w 356133"/>
                  <a:gd name="csY3" fmla="*/ 0 h 203674"/>
                  <a:gd name="csX4" fmla="*/ 6174 w 356133"/>
                  <a:gd name="csY4" fmla="*/ 36644 h 203674"/>
                  <a:gd name="csX5" fmla="*/ 162611 w 356133"/>
                  <a:gd name="csY5" fmla="*/ 197155 h 203674"/>
                  <a:gd name="csX6" fmla="*/ 193523 w 356133"/>
                  <a:gd name="csY6" fmla="*/ 197155 h 2036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56133" h="203674">
                    <a:moveTo>
                      <a:pt x="193523" y="197155"/>
                    </a:moveTo>
                    <a:lnTo>
                      <a:pt x="349959" y="36644"/>
                    </a:lnTo>
                    <a:cubicBezTo>
                      <a:pt x="363297" y="22981"/>
                      <a:pt x="353599" y="0"/>
                      <a:pt x="334503" y="0"/>
                    </a:cubicBezTo>
                    <a:lnTo>
                      <a:pt x="21631" y="0"/>
                    </a:lnTo>
                    <a:cubicBezTo>
                      <a:pt x="2534" y="0"/>
                      <a:pt x="-7163" y="22981"/>
                      <a:pt x="6174" y="36644"/>
                    </a:cubicBezTo>
                    <a:lnTo>
                      <a:pt x="162611" y="197155"/>
                    </a:lnTo>
                    <a:cubicBezTo>
                      <a:pt x="171085" y="205847"/>
                      <a:pt x="185048" y="205847"/>
                      <a:pt x="193523" y="197155"/>
                    </a:cubicBezTo>
                    <a:close/>
                  </a:path>
                </a:pathLst>
              </a:custGeom>
              <a:grpFill/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154" name="Graphic 2">
            <a:extLst>
              <a:ext uri="{FF2B5EF4-FFF2-40B4-BE49-F238E27FC236}">
                <a16:creationId xmlns:a16="http://schemas.microsoft.com/office/drawing/2014/main" id="{6448DF0D-25BB-6CC9-79DF-D3D0B3CE3855}"/>
              </a:ext>
            </a:extLst>
          </p:cNvPr>
          <p:cNvGrpSpPr/>
          <p:nvPr/>
        </p:nvGrpSpPr>
        <p:grpSpPr>
          <a:xfrm>
            <a:off x="12695627" y="7449696"/>
            <a:ext cx="3541960" cy="393932"/>
            <a:chOff x="9500531" y="6871799"/>
            <a:chExt cx="2971879" cy="330528"/>
          </a:xfrm>
          <a:noFill/>
        </p:grpSpPr>
        <p:grpSp>
          <p:nvGrpSpPr>
            <p:cNvPr id="155" name="Graphic 2">
              <a:extLst>
                <a:ext uri="{FF2B5EF4-FFF2-40B4-BE49-F238E27FC236}">
                  <a16:creationId xmlns:a16="http://schemas.microsoft.com/office/drawing/2014/main" id="{4E60E45B-F8A7-2727-C72C-6F2A43C4D89B}"/>
                </a:ext>
              </a:extLst>
            </p:cNvPr>
            <p:cNvGrpSpPr/>
            <p:nvPr/>
          </p:nvGrpSpPr>
          <p:grpSpPr>
            <a:xfrm>
              <a:off x="9831060" y="7037063"/>
              <a:ext cx="2641351" cy="27163"/>
              <a:chOff x="9831060" y="7037063"/>
              <a:chExt cx="2641351" cy="27163"/>
            </a:xfrm>
          </p:grpSpPr>
          <p:sp>
            <p:nvSpPr>
              <p:cNvPr id="156" name="Freeform: Shape 155">
                <a:extLst>
                  <a:ext uri="{FF2B5EF4-FFF2-40B4-BE49-F238E27FC236}">
                    <a16:creationId xmlns:a16="http://schemas.microsoft.com/office/drawing/2014/main" id="{B2D433E6-1F25-8742-46CA-BEE052B65392}"/>
                  </a:ext>
                </a:extLst>
              </p:cNvPr>
              <p:cNvSpPr/>
              <p:nvPr/>
            </p:nvSpPr>
            <p:spPr>
              <a:xfrm>
                <a:off x="12431665" y="7037063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7" name="Freeform: Shape 156">
                <a:extLst>
                  <a:ext uri="{FF2B5EF4-FFF2-40B4-BE49-F238E27FC236}">
                    <a16:creationId xmlns:a16="http://schemas.microsoft.com/office/drawing/2014/main" id="{A5DA960A-8B04-0271-DBE5-7F28FE305157}"/>
                  </a:ext>
                </a:extLst>
              </p:cNvPr>
              <p:cNvSpPr/>
              <p:nvPr/>
            </p:nvSpPr>
            <p:spPr>
              <a:xfrm>
                <a:off x="9913095" y="7037063"/>
                <a:ext cx="2435993" cy="27163"/>
              </a:xfrm>
              <a:custGeom>
                <a:avLst/>
                <a:gdLst>
                  <a:gd name="csX0" fmla="*/ 2435993 w 2435993"/>
                  <a:gd name="csY0" fmla="*/ 0 h 27163"/>
                  <a:gd name="csX1" fmla="*/ 0 w 2435993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2435993" h="27163">
                    <a:moveTo>
                      <a:pt x="2435993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custDash>
                  <a:ds d="227993" sp="227993"/>
                </a:custDash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8" name="Freeform: Shape 157">
                <a:extLst>
                  <a:ext uri="{FF2B5EF4-FFF2-40B4-BE49-F238E27FC236}">
                    <a16:creationId xmlns:a16="http://schemas.microsoft.com/office/drawing/2014/main" id="{28E12CC4-77C3-A7EC-AAB0-8E56ABDF6AD0}"/>
                  </a:ext>
                </a:extLst>
              </p:cNvPr>
              <p:cNvSpPr/>
              <p:nvPr/>
            </p:nvSpPr>
            <p:spPr>
              <a:xfrm>
                <a:off x="9831060" y="7037063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C754A7FA-01A7-B95F-F09C-2E4F8F965839}"/>
                </a:ext>
              </a:extLst>
            </p:cNvPr>
            <p:cNvSpPr/>
            <p:nvPr/>
          </p:nvSpPr>
          <p:spPr>
            <a:xfrm>
              <a:off x="9500531" y="6871799"/>
              <a:ext cx="330528" cy="330528"/>
            </a:xfrm>
            <a:custGeom>
              <a:avLst/>
              <a:gdLst>
                <a:gd name="csX0" fmla="*/ 330529 w 330528"/>
                <a:gd name="csY0" fmla="*/ 165265 h 330528"/>
                <a:gd name="csX1" fmla="*/ 165264 w 330528"/>
                <a:gd name="csY1" fmla="*/ 330529 h 330528"/>
                <a:gd name="csX2" fmla="*/ 0 w 330528"/>
                <a:gd name="csY2" fmla="*/ 165265 h 330528"/>
                <a:gd name="csX3" fmla="*/ 165264 w 330528"/>
                <a:gd name="csY3" fmla="*/ 0 h 330528"/>
                <a:gd name="csX4" fmla="*/ 330529 w 330528"/>
                <a:gd name="csY4" fmla="*/ 165265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5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5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0"/>
                    <a:pt x="330529" y="73994"/>
                    <a:pt x="330529" y="165265"/>
                  </a:cubicBezTo>
                  <a:close/>
                </a:path>
              </a:pathLst>
            </a:custGeom>
            <a:noFill/>
            <a:ln w="41275" cap="flat">
              <a:solidFill>
                <a:schemeClr val="bg2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0" name="Graphic 2">
            <a:extLst>
              <a:ext uri="{FF2B5EF4-FFF2-40B4-BE49-F238E27FC236}">
                <a16:creationId xmlns:a16="http://schemas.microsoft.com/office/drawing/2014/main" id="{3F6FC9B6-F9C8-9814-4984-1085991CD809}"/>
              </a:ext>
            </a:extLst>
          </p:cNvPr>
          <p:cNvGrpSpPr/>
          <p:nvPr/>
        </p:nvGrpSpPr>
        <p:grpSpPr>
          <a:xfrm>
            <a:off x="12695627" y="10715341"/>
            <a:ext cx="3541960" cy="393932"/>
            <a:chOff x="9500531" y="9611836"/>
            <a:chExt cx="2971879" cy="330528"/>
          </a:xfrm>
          <a:noFill/>
        </p:grpSpPr>
        <p:grpSp>
          <p:nvGrpSpPr>
            <p:cNvPr id="161" name="Graphic 2">
              <a:extLst>
                <a:ext uri="{FF2B5EF4-FFF2-40B4-BE49-F238E27FC236}">
                  <a16:creationId xmlns:a16="http://schemas.microsoft.com/office/drawing/2014/main" id="{8A9A7B20-0678-0EEB-FE47-B9D3F6A5B447}"/>
                </a:ext>
              </a:extLst>
            </p:cNvPr>
            <p:cNvGrpSpPr/>
            <p:nvPr/>
          </p:nvGrpSpPr>
          <p:grpSpPr>
            <a:xfrm>
              <a:off x="9831060" y="9777100"/>
              <a:ext cx="2641351" cy="27163"/>
              <a:chOff x="9831060" y="9777100"/>
              <a:chExt cx="2641351" cy="27163"/>
            </a:xfrm>
          </p:grpSpPr>
          <p:sp>
            <p:nvSpPr>
              <p:cNvPr id="162" name="Freeform: Shape 161">
                <a:extLst>
                  <a:ext uri="{FF2B5EF4-FFF2-40B4-BE49-F238E27FC236}">
                    <a16:creationId xmlns:a16="http://schemas.microsoft.com/office/drawing/2014/main" id="{880F3AFB-7FDF-78E8-9A8C-96541242AE40}"/>
                  </a:ext>
                </a:extLst>
              </p:cNvPr>
              <p:cNvSpPr/>
              <p:nvPr/>
            </p:nvSpPr>
            <p:spPr>
              <a:xfrm>
                <a:off x="12431665" y="9777100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3" name="Freeform: Shape 162">
                <a:extLst>
                  <a:ext uri="{FF2B5EF4-FFF2-40B4-BE49-F238E27FC236}">
                    <a16:creationId xmlns:a16="http://schemas.microsoft.com/office/drawing/2014/main" id="{31CBF93C-6BC6-2321-6247-DE10A6D2B8D2}"/>
                  </a:ext>
                </a:extLst>
              </p:cNvPr>
              <p:cNvSpPr/>
              <p:nvPr/>
            </p:nvSpPr>
            <p:spPr>
              <a:xfrm>
                <a:off x="9913095" y="9777100"/>
                <a:ext cx="2435993" cy="27163"/>
              </a:xfrm>
              <a:custGeom>
                <a:avLst/>
                <a:gdLst>
                  <a:gd name="csX0" fmla="*/ 2435993 w 2435993"/>
                  <a:gd name="csY0" fmla="*/ 0 h 27163"/>
                  <a:gd name="csX1" fmla="*/ 0 w 2435993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2435993" h="27163">
                    <a:moveTo>
                      <a:pt x="2435993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custDash>
                  <a:ds d="227993" sp="227993"/>
                </a:custDash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" name="Freeform: Shape 163">
                <a:extLst>
                  <a:ext uri="{FF2B5EF4-FFF2-40B4-BE49-F238E27FC236}">
                    <a16:creationId xmlns:a16="http://schemas.microsoft.com/office/drawing/2014/main" id="{6DEDCF2E-2ACC-458B-3DF4-9651C30B0B62}"/>
                  </a:ext>
                </a:extLst>
              </p:cNvPr>
              <p:cNvSpPr/>
              <p:nvPr/>
            </p:nvSpPr>
            <p:spPr>
              <a:xfrm>
                <a:off x="9831060" y="9777100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4799B982-A4F5-2112-57C1-1F736A5C810D}"/>
                </a:ext>
              </a:extLst>
            </p:cNvPr>
            <p:cNvSpPr/>
            <p:nvPr/>
          </p:nvSpPr>
          <p:spPr>
            <a:xfrm>
              <a:off x="9500531" y="9611836"/>
              <a:ext cx="330528" cy="330528"/>
            </a:xfrm>
            <a:custGeom>
              <a:avLst/>
              <a:gdLst>
                <a:gd name="csX0" fmla="*/ 330529 w 330528"/>
                <a:gd name="csY0" fmla="*/ 165265 h 330528"/>
                <a:gd name="csX1" fmla="*/ 165264 w 330528"/>
                <a:gd name="csY1" fmla="*/ 330529 h 330528"/>
                <a:gd name="csX2" fmla="*/ 0 w 330528"/>
                <a:gd name="csY2" fmla="*/ 165265 h 330528"/>
                <a:gd name="csX3" fmla="*/ 165264 w 330528"/>
                <a:gd name="csY3" fmla="*/ 0 h 330528"/>
                <a:gd name="csX4" fmla="*/ 330529 w 330528"/>
                <a:gd name="csY4" fmla="*/ 165265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5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5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27"/>
                    <a:pt x="330529" y="73994"/>
                    <a:pt x="330529" y="165265"/>
                  </a:cubicBezTo>
                  <a:close/>
                </a:path>
              </a:pathLst>
            </a:custGeom>
            <a:noFill/>
            <a:ln w="41275" cap="flat">
              <a:solidFill>
                <a:schemeClr val="bg2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66" name="Graphic 2">
            <a:extLst>
              <a:ext uri="{FF2B5EF4-FFF2-40B4-BE49-F238E27FC236}">
                <a16:creationId xmlns:a16="http://schemas.microsoft.com/office/drawing/2014/main" id="{90EEE971-DD76-E9AE-060E-20E178940203}"/>
              </a:ext>
            </a:extLst>
          </p:cNvPr>
          <p:cNvGrpSpPr/>
          <p:nvPr/>
        </p:nvGrpSpPr>
        <p:grpSpPr>
          <a:xfrm>
            <a:off x="12695627" y="4381018"/>
            <a:ext cx="3541960" cy="1484141"/>
            <a:chOff x="9500531" y="4297026"/>
            <a:chExt cx="2971879" cy="1245268"/>
          </a:xfrm>
          <a:noFill/>
        </p:grpSpPr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0FDC0612-2850-4F5B-B5F5-66B0A22AE0BD}"/>
                </a:ext>
              </a:extLst>
            </p:cNvPr>
            <p:cNvSpPr/>
            <p:nvPr/>
          </p:nvSpPr>
          <p:spPr>
            <a:xfrm>
              <a:off x="9500531" y="5211766"/>
              <a:ext cx="330528" cy="330528"/>
            </a:xfrm>
            <a:custGeom>
              <a:avLst/>
              <a:gdLst>
                <a:gd name="csX0" fmla="*/ 330529 w 330528"/>
                <a:gd name="csY0" fmla="*/ 165264 h 330528"/>
                <a:gd name="csX1" fmla="*/ 165264 w 330528"/>
                <a:gd name="csY1" fmla="*/ 330529 h 330528"/>
                <a:gd name="csX2" fmla="*/ 0 w 330528"/>
                <a:gd name="csY2" fmla="*/ 165264 h 330528"/>
                <a:gd name="csX3" fmla="*/ 165264 w 330528"/>
                <a:gd name="csY3" fmla="*/ 0 h 330528"/>
                <a:gd name="csX4" fmla="*/ 330529 w 330528"/>
                <a:gd name="csY4" fmla="*/ 165264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4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4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0"/>
                    <a:pt x="330529" y="73994"/>
                    <a:pt x="330529" y="165264"/>
                  </a:cubicBezTo>
                  <a:close/>
                </a:path>
              </a:pathLst>
            </a:custGeom>
            <a:noFill/>
            <a:ln w="41275" cap="flat">
              <a:solidFill>
                <a:schemeClr val="bg2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0C3167C-B095-590A-77E0-9FB5F7200EC4}"/>
                </a:ext>
              </a:extLst>
            </p:cNvPr>
            <p:cNvSpPr/>
            <p:nvPr/>
          </p:nvSpPr>
          <p:spPr>
            <a:xfrm>
              <a:off x="9782627" y="4297026"/>
              <a:ext cx="2689784" cy="963118"/>
            </a:xfrm>
            <a:custGeom>
              <a:avLst/>
              <a:gdLst>
                <a:gd name="csX0" fmla="*/ 0 w 2689784"/>
                <a:gd name="csY0" fmla="*/ 963119 h 963118"/>
                <a:gd name="csX1" fmla="*/ 2689784 w 2689784"/>
                <a:gd name="csY1" fmla="*/ 0 h 9631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2689784" h="963118">
                  <a:moveTo>
                    <a:pt x="0" y="963119"/>
                  </a:moveTo>
                  <a:lnTo>
                    <a:pt x="2689784" y="0"/>
                  </a:lnTo>
                </a:path>
              </a:pathLst>
            </a:custGeom>
            <a:ln w="41275" cap="flat">
              <a:solidFill>
                <a:schemeClr val="bg2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" name="!!SubTitle">
            <a:extLst>
              <a:ext uri="{FF2B5EF4-FFF2-40B4-BE49-F238E27FC236}">
                <a16:creationId xmlns:a16="http://schemas.microsoft.com/office/drawing/2014/main" id="{A4AEFB3C-F4DF-49E4-4636-2C216E85BD25}"/>
              </a:ext>
            </a:extLst>
          </p:cNvPr>
          <p:cNvSpPr txBox="1"/>
          <p:nvPr/>
        </p:nvSpPr>
        <p:spPr>
          <a:xfrm>
            <a:off x="1700977" y="4686065"/>
            <a:ext cx="6119560" cy="74020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bg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bg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bg2"/>
                </a:solidFill>
              </a:rPr>
              <a:t>urna</a:t>
            </a:r>
            <a:r>
              <a:rPr lang="en-US" sz="2500" dirty="0">
                <a:solidFill>
                  <a:schemeClr val="bg2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bg2"/>
                </a:solidFill>
                <a:latin typeface="+mj-lt"/>
              </a:rPr>
              <a:t>2025</a:t>
            </a:r>
            <a:r>
              <a:rPr lang="en-US" sz="2500" dirty="0">
                <a:solidFill>
                  <a:schemeClr val="bg2"/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bg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bg2"/>
                </a:solidFill>
                <a:latin typeface="+mj-lt"/>
              </a:rPr>
              <a:t>2026</a:t>
            </a:r>
            <a:r>
              <a:rPr lang="en-US" sz="2500" dirty="0">
                <a:solidFill>
                  <a:schemeClr val="bg2"/>
                </a:solidFill>
              </a:rPr>
              <a:t>: </a:t>
            </a:r>
            <a:r>
              <a:rPr lang="en-US" sz="2500" dirty="0" err="1">
                <a:solidFill>
                  <a:schemeClr val="bg2"/>
                </a:solidFill>
              </a:rPr>
              <a:t>Pellentesque</a:t>
            </a:r>
            <a:r>
              <a:rPr lang="en-US" sz="2500" dirty="0">
                <a:solidFill>
                  <a:schemeClr val="bg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bg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bg2"/>
                </a:solidFill>
                <a:latin typeface="+mj-lt"/>
              </a:rPr>
              <a:t>2027</a:t>
            </a:r>
            <a:r>
              <a:rPr lang="en-US" sz="2500" dirty="0">
                <a:solidFill>
                  <a:schemeClr val="bg2"/>
                </a:solidFill>
              </a:rPr>
              <a:t>: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1C51607B-D89C-1914-2A25-4A0F1FB2486F}"/>
              </a:ext>
            </a:extLst>
          </p:cNvPr>
          <p:cNvSpPr txBox="1"/>
          <p:nvPr/>
        </p:nvSpPr>
        <p:spPr>
          <a:xfrm>
            <a:off x="1700976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" name="!!MainTitle1">
            <a:extLst>
              <a:ext uri="{FF2B5EF4-FFF2-40B4-BE49-F238E27FC236}">
                <a16:creationId xmlns:a16="http://schemas.microsoft.com/office/drawing/2014/main" id="{8CBFA2F9-E918-E1F2-23C9-7980C1AF52F5}"/>
              </a:ext>
            </a:extLst>
          </p:cNvPr>
          <p:cNvSpPr txBox="1"/>
          <p:nvPr/>
        </p:nvSpPr>
        <p:spPr>
          <a:xfrm>
            <a:off x="1700976" y="1246722"/>
            <a:ext cx="1044388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Medicine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CB47815C-EA02-73F3-2DE9-AF798D2A6D4D}"/>
              </a:ext>
            </a:extLst>
          </p:cNvPr>
          <p:cNvGrpSpPr/>
          <p:nvPr/>
        </p:nvGrpSpPr>
        <p:grpSpPr>
          <a:xfrm>
            <a:off x="18642614" y="3586580"/>
            <a:ext cx="3074386" cy="1588875"/>
            <a:chOff x="4443430" y="4425263"/>
            <a:chExt cx="2488311" cy="1588875"/>
          </a:xfrm>
        </p:grpSpPr>
        <p:sp>
          <p:nvSpPr>
            <p:cNvPr id="8" name="Textbox 200">
              <a:extLst>
                <a:ext uri="{FF2B5EF4-FFF2-40B4-BE49-F238E27FC236}">
                  <a16:creationId xmlns:a16="http://schemas.microsoft.com/office/drawing/2014/main" id="{9CFDBC02-C3BD-DF57-E258-7224779D544F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9" name="Textbox 200">
              <a:extLst>
                <a:ext uri="{FF2B5EF4-FFF2-40B4-BE49-F238E27FC236}">
                  <a16:creationId xmlns:a16="http://schemas.microsoft.com/office/drawing/2014/main" id="{C7800CAC-5A39-7873-EE98-7A501B3186FE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" name="Textbox 200">
              <a:extLst>
                <a:ext uri="{FF2B5EF4-FFF2-40B4-BE49-F238E27FC236}">
                  <a16:creationId xmlns:a16="http://schemas.microsoft.com/office/drawing/2014/main" id="{7279649D-BC18-E75B-43F1-4F5D72EF8D38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9" name="Textbox 200">
            <a:extLst>
              <a:ext uri="{FF2B5EF4-FFF2-40B4-BE49-F238E27FC236}">
                <a16:creationId xmlns:a16="http://schemas.microsoft.com/office/drawing/2014/main" id="{3DCDE163-9F63-45E1-BBDA-05FCE22D3B40}"/>
              </a:ext>
            </a:extLst>
          </p:cNvPr>
          <p:cNvSpPr txBox="1"/>
          <p:nvPr/>
        </p:nvSpPr>
        <p:spPr>
          <a:xfrm flipH="1">
            <a:off x="22301326" y="3965519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bg2"/>
                </a:solidFill>
                <a:latin typeface="+mj-lt"/>
              </a:rPr>
              <a:t>01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358EAEED-81E1-3B40-DC6E-6365D9BF1EC0}"/>
              </a:ext>
            </a:extLst>
          </p:cNvPr>
          <p:cNvGrpSpPr/>
          <p:nvPr/>
        </p:nvGrpSpPr>
        <p:grpSpPr>
          <a:xfrm>
            <a:off x="18642614" y="6859919"/>
            <a:ext cx="3074386" cy="1588875"/>
            <a:chOff x="4443430" y="4425263"/>
            <a:chExt cx="2488311" cy="1588875"/>
          </a:xfrm>
        </p:grpSpPr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55F040BE-58D4-36C2-A451-0B4BE03ADD9B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5" name="Textbox 200">
              <a:extLst>
                <a:ext uri="{FF2B5EF4-FFF2-40B4-BE49-F238E27FC236}">
                  <a16:creationId xmlns:a16="http://schemas.microsoft.com/office/drawing/2014/main" id="{D0A501FC-3FCF-AEDE-D9C9-37039BF2C24E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6" name="Textbox 200">
              <a:extLst>
                <a:ext uri="{FF2B5EF4-FFF2-40B4-BE49-F238E27FC236}">
                  <a16:creationId xmlns:a16="http://schemas.microsoft.com/office/drawing/2014/main" id="{3C915290-F226-F40C-F1FE-DF752D4D7594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67" name="Textbox 200">
            <a:extLst>
              <a:ext uri="{FF2B5EF4-FFF2-40B4-BE49-F238E27FC236}">
                <a16:creationId xmlns:a16="http://schemas.microsoft.com/office/drawing/2014/main" id="{DBF0AC6B-53B0-1F91-7E32-648278A1886C}"/>
              </a:ext>
            </a:extLst>
          </p:cNvPr>
          <p:cNvSpPr txBox="1"/>
          <p:nvPr/>
        </p:nvSpPr>
        <p:spPr>
          <a:xfrm flipH="1">
            <a:off x="22301326" y="7238858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bg2"/>
                </a:solidFill>
                <a:latin typeface="+mj-lt"/>
              </a:rPr>
              <a:t>02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C3FD666A-0097-0CB9-1881-71683D4A0B15}"/>
              </a:ext>
            </a:extLst>
          </p:cNvPr>
          <p:cNvGrpSpPr/>
          <p:nvPr/>
        </p:nvGrpSpPr>
        <p:grpSpPr>
          <a:xfrm>
            <a:off x="18642614" y="10123345"/>
            <a:ext cx="3074386" cy="1588875"/>
            <a:chOff x="4443430" y="4425263"/>
            <a:chExt cx="2488311" cy="1588875"/>
          </a:xfrm>
        </p:grpSpPr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17B72E17-CF76-EE54-2AE5-3A47F79BEC06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0BA06BE4-5C1F-9641-8D98-25C05178F2B9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BB93FBB8-9306-7B82-7ECA-70A67824FF8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2" name="Textbox 200">
            <a:extLst>
              <a:ext uri="{FF2B5EF4-FFF2-40B4-BE49-F238E27FC236}">
                <a16:creationId xmlns:a16="http://schemas.microsoft.com/office/drawing/2014/main" id="{28D8046B-1DDF-9EDB-DE89-083082B8FEC1}"/>
              </a:ext>
            </a:extLst>
          </p:cNvPr>
          <p:cNvSpPr txBox="1"/>
          <p:nvPr/>
        </p:nvSpPr>
        <p:spPr>
          <a:xfrm flipH="1">
            <a:off x="22301326" y="10502284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E637042A-851C-BC57-8142-86E7AABA82F0}"/>
              </a:ext>
            </a:extLst>
          </p:cNvPr>
          <p:cNvSpPr/>
          <p:nvPr/>
        </p:nvSpPr>
        <p:spPr>
          <a:xfrm>
            <a:off x="16904114" y="3984880"/>
            <a:ext cx="853218" cy="792274"/>
          </a:xfrm>
          <a:custGeom>
            <a:avLst/>
            <a:gdLst>
              <a:gd name="connsiteX0" fmla="*/ 382905 w 426720"/>
              <a:gd name="connsiteY0" fmla="*/ 333223 h 396240"/>
              <a:gd name="connsiteX1" fmla="*/ 55398 w 426720"/>
              <a:gd name="connsiteY1" fmla="*/ 333223 h 396240"/>
              <a:gd name="connsiteX2" fmla="*/ 19431 w 426720"/>
              <a:gd name="connsiteY2" fmla="*/ 297256 h 396240"/>
              <a:gd name="connsiteX3" fmla="*/ 19431 w 426720"/>
              <a:gd name="connsiteY3" fmla="*/ 55397 h 396240"/>
              <a:gd name="connsiteX4" fmla="*/ 55398 w 426720"/>
              <a:gd name="connsiteY4" fmla="*/ 19431 h 396240"/>
              <a:gd name="connsiteX5" fmla="*/ 382905 w 426720"/>
              <a:gd name="connsiteY5" fmla="*/ 19431 h 396240"/>
              <a:gd name="connsiteX6" fmla="*/ 418871 w 426720"/>
              <a:gd name="connsiteY6" fmla="*/ 55397 h 396240"/>
              <a:gd name="connsiteX7" fmla="*/ 418871 w 426720"/>
              <a:gd name="connsiteY7" fmla="*/ 297256 h 396240"/>
              <a:gd name="connsiteX8" fmla="*/ 382905 w 426720"/>
              <a:gd name="connsiteY8" fmla="*/ 333223 h 396240"/>
              <a:gd name="connsiteX9" fmla="*/ 418871 w 426720"/>
              <a:gd name="connsiteY9" fmla="*/ 191948 h 396240"/>
              <a:gd name="connsiteX10" fmla="*/ 331698 w 426720"/>
              <a:gd name="connsiteY10" fmla="*/ 191948 h 396240"/>
              <a:gd name="connsiteX11" fmla="*/ 304876 w 426720"/>
              <a:gd name="connsiteY11" fmla="*/ 98679 h 396240"/>
              <a:gd name="connsiteX12" fmla="*/ 268910 w 426720"/>
              <a:gd name="connsiteY12" fmla="*/ 199720 h 396240"/>
              <a:gd name="connsiteX13" fmla="*/ 239954 w 426720"/>
              <a:gd name="connsiteY13" fmla="*/ 157201 h 396240"/>
              <a:gd name="connsiteX14" fmla="*/ 209931 w 426720"/>
              <a:gd name="connsiteY14" fmla="*/ 253975 h 396240"/>
              <a:gd name="connsiteX15" fmla="*/ 167259 w 426720"/>
              <a:gd name="connsiteY15" fmla="*/ 128092 h 396240"/>
              <a:gd name="connsiteX16" fmla="*/ 132055 w 426720"/>
              <a:gd name="connsiteY16" fmla="*/ 226543 h 396240"/>
              <a:gd name="connsiteX17" fmla="*/ 107061 w 426720"/>
              <a:gd name="connsiteY17" fmla="*/ 192100 h 396240"/>
              <a:gd name="connsiteX18" fmla="*/ 19431 w 426720"/>
              <a:gd name="connsiteY18" fmla="*/ 192100 h 396240"/>
              <a:gd name="connsiteX19" fmla="*/ 219228 w 426720"/>
              <a:gd name="connsiteY19" fmla="*/ 333223 h 396240"/>
              <a:gd name="connsiteX20" fmla="*/ 219228 w 426720"/>
              <a:gd name="connsiteY20" fmla="*/ 386715 h 396240"/>
              <a:gd name="connsiteX21" fmla="*/ 141656 w 426720"/>
              <a:gd name="connsiteY21" fmla="*/ 386715 h 396240"/>
              <a:gd name="connsiteX22" fmla="*/ 296647 w 426720"/>
              <a:gd name="connsiteY22" fmla="*/ 386715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26720" h="396240">
                <a:moveTo>
                  <a:pt x="382905" y="333223"/>
                </a:moveTo>
                <a:lnTo>
                  <a:pt x="55398" y="333223"/>
                </a:lnTo>
                <a:cubicBezTo>
                  <a:pt x="35585" y="333223"/>
                  <a:pt x="19431" y="317068"/>
                  <a:pt x="19431" y="297256"/>
                </a:cubicBezTo>
                <a:lnTo>
                  <a:pt x="19431" y="55397"/>
                </a:lnTo>
                <a:cubicBezTo>
                  <a:pt x="19431" y="35585"/>
                  <a:pt x="35585" y="19431"/>
                  <a:pt x="55398" y="19431"/>
                </a:cubicBezTo>
                <a:lnTo>
                  <a:pt x="382905" y="19431"/>
                </a:lnTo>
                <a:cubicBezTo>
                  <a:pt x="402717" y="19431"/>
                  <a:pt x="418871" y="35585"/>
                  <a:pt x="418871" y="55397"/>
                </a:cubicBezTo>
                <a:lnTo>
                  <a:pt x="418871" y="297256"/>
                </a:lnTo>
                <a:cubicBezTo>
                  <a:pt x="418871" y="317221"/>
                  <a:pt x="402717" y="333223"/>
                  <a:pt x="382905" y="333223"/>
                </a:cubicBezTo>
                <a:close/>
                <a:moveTo>
                  <a:pt x="418871" y="191948"/>
                </a:moveTo>
                <a:lnTo>
                  <a:pt x="331698" y="191948"/>
                </a:lnTo>
                <a:lnTo>
                  <a:pt x="304876" y="98679"/>
                </a:lnTo>
                <a:lnTo>
                  <a:pt x="268910" y="199720"/>
                </a:lnTo>
                <a:lnTo>
                  <a:pt x="239954" y="157201"/>
                </a:lnTo>
                <a:lnTo>
                  <a:pt x="209931" y="253975"/>
                </a:lnTo>
                <a:lnTo>
                  <a:pt x="167259" y="128092"/>
                </a:lnTo>
                <a:lnTo>
                  <a:pt x="132055" y="226543"/>
                </a:lnTo>
                <a:lnTo>
                  <a:pt x="107061" y="192100"/>
                </a:lnTo>
                <a:lnTo>
                  <a:pt x="19431" y="192100"/>
                </a:lnTo>
                <a:moveTo>
                  <a:pt x="219228" y="333223"/>
                </a:moveTo>
                <a:lnTo>
                  <a:pt x="219228" y="386715"/>
                </a:lnTo>
                <a:moveTo>
                  <a:pt x="141656" y="386715"/>
                </a:moveTo>
                <a:lnTo>
                  <a:pt x="296647" y="386715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8235BE23-EC24-65D0-F383-2CD59F684233}"/>
              </a:ext>
            </a:extLst>
          </p:cNvPr>
          <p:cNvSpPr/>
          <p:nvPr/>
        </p:nvSpPr>
        <p:spPr>
          <a:xfrm>
            <a:off x="16904114" y="7250541"/>
            <a:ext cx="853218" cy="792274"/>
          </a:xfrm>
          <a:custGeom>
            <a:avLst/>
            <a:gdLst>
              <a:gd name="connsiteX0" fmla="*/ 202768 w 426720"/>
              <a:gd name="connsiteY0" fmla="*/ 27356 h 396240"/>
              <a:gd name="connsiteX1" fmla="*/ 373761 w 426720"/>
              <a:gd name="connsiteY1" fmla="*/ 148971 h 396240"/>
              <a:gd name="connsiteX2" fmla="*/ 420548 w 426720"/>
              <a:gd name="connsiteY2" fmla="*/ 243459 h 396240"/>
              <a:gd name="connsiteX3" fmla="*/ 381076 w 426720"/>
              <a:gd name="connsiteY3" fmla="*/ 243459 h 396240"/>
              <a:gd name="connsiteX4" fmla="*/ 381076 w 426720"/>
              <a:gd name="connsiteY4" fmla="*/ 308991 h 396240"/>
              <a:gd name="connsiteX5" fmla="*/ 360502 w 426720"/>
              <a:gd name="connsiteY5" fmla="*/ 329565 h 396240"/>
              <a:gd name="connsiteX6" fmla="*/ 317068 w 426720"/>
              <a:gd name="connsiteY6" fmla="*/ 329565 h 396240"/>
              <a:gd name="connsiteX7" fmla="*/ 317068 w 426720"/>
              <a:gd name="connsiteY7" fmla="*/ 383667 h 396240"/>
              <a:gd name="connsiteX8" fmla="*/ 142875 w 426720"/>
              <a:gd name="connsiteY8" fmla="*/ 383667 h 396240"/>
              <a:gd name="connsiteX9" fmla="*/ 111328 w 426720"/>
              <a:gd name="connsiteY9" fmla="*/ 265557 h 396240"/>
              <a:gd name="connsiteX10" fmla="*/ 109042 w 426720"/>
              <a:gd name="connsiteY10" fmla="*/ 261595 h 396240"/>
              <a:gd name="connsiteX11" fmla="*/ 211760 w 426720"/>
              <a:gd name="connsiteY11" fmla="*/ 78715 h 396240"/>
              <a:gd name="connsiteX12" fmla="*/ 152476 w 426720"/>
              <a:gd name="connsiteY12" fmla="*/ 78715 h 396240"/>
              <a:gd name="connsiteX13" fmla="*/ 152476 w 426720"/>
              <a:gd name="connsiteY13" fmla="*/ 19431 h 396240"/>
              <a:gd name="connsiteX14" fmla="*/ 78714 w 426720"/>
              <a:gd name="connsiteY14" fmla="*/ 19431 h 396240"/>
              <a:gd name="connsiteX15" fmla="*/ 78714 w 426720"/>
              <a:gd name="connsiteY15" fmla="*/ 78715 h 396240"/>
              <a:gd name="connsiteX16" fmla="*/ 19431 w 426720"/>
              <a:gd name="connsiteY16" fmla="*/ 78715 h 396240"/>
              <a:gd name="connsiteX17" fmla="*/ 19431 w 426720"/>
              <a:gd name="connsiteY17" fmla="*/ 152476 h 396240"/>
              <a:gd name="connsiteX18" fmla="*/ 78714 w 426720"/>
              <a:gd name="connsiteY18" fmla="*/ 152476 h 396240"/>
              <a:gd name="connsiteX19" fmla="*/ 78714 w 426720"/>
              <a:gd name="connsiteY19" fmla="*/ 211760 h 396240"/>
              <a:gd name="connsiteX20" fmla="*/ 152476 w 426720"/>
              <a:gd name="connsiteY20" fmla="*/ 211760 h 396240"/>
              <a:gd name="connsiteX21" fmla="*/ 152476 w 426720"/>
              <a:gd name="connsiteY21" fmla="*/ 152476 h 396240"/>
              <a:gd name="connsiteX22" fmla="*/ 211760 w 426720"/>
              <a:gd name="connsiteY22" fmla="*/ 152476 h 396240"/>
              <a:gd name="connsiteX23" fmla="*/ 211760 w 426720"/>
              <a:gd name="connsiteY23" fmla="*/ 78715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6720" h="396240">
                <a:moveTo>
                  <a:pt x="202768" y="27356"/>
                </a:moveTo>
                <a:cubicBezTo>
                  <a:pt x="390525" y="-4801"/>
                  <a:pt x="373761" y="148971"/>
                  <a:pt x="373761" y="148971"/>
                </a:cubicBezTo>
                <a:lnTo>
                  <a:pt x="420548" y="243459"/>
                </a:lnTo>
                <a:lnTo>
                  <a:pt x="381076" y="243459"/>
                </a:lnTo>
                <a:lnTo>
                  <a:pt x="381076" y="308991"/>
                </a:lnTo>
                <a:cubicBezTo>
                  <a:pt x="381076" y="320268"/>
                  <a:pt x="371932" y="329565"/>
                  <a:pt x="360502" y="329565"/>
                </a:cubicBezTo>
                <a:lnTo>
                  <a:pt x="317068" y="329565"/>
                </a:lnTo>
                <a:lnTo>
                  <a:pt x="317068" y="383667"/>
                </a:lnTo>
                <a:lnTo>
                  <a:pt x="142875" y="383667"/>
                </a:lnTo>
                <a:cubicBezTo>
                  <a:pt x="143637" y="342214"/>
                  <a:pt x="132359" y="301523"/>
                  <a:pt x="111328" y="265557"/>
                </a:cubicBezTo>
                <a:cubicBezTo>
                  <a:pt x="110566" y="264338"/>
                  <a:pt x="109804" y="262966"/>
                  <a:pt x="109042" y="261595"/>
                </a:cubicBezTo>
                <a:moveTo>
                  <a:pt x="211760" y="78715"/>
                </a:moveTo>
                <a:lnTo>
                  <a:pt x="152476" y="78715"/>
                </a:lnTo>
                <a:lnTo>
                  <a:pt x="152476" y="19431"/>
                </a:lnTo>
                <a:lnTo>
                  <a:pt x="78714" y="19431"/>
                </a:lnTo>
                <a:lnTo>
                  <a:pt x="78714" y="78715"/>
                </a:lnTo>
                <a:lnTo>
                  <a:pt x="19431" y="78715"/>
                </a:lnTo>
                <a:lnTo>
                  <a:pt x="19431" y="152476"/>
                </a:lnTo>
                <a:lnTo>
                  <a:pt x="78714" y="152476"/>
                </a:lnTo>
                <a:lnTo>
                  <a:pt x="78714" y="211760"/>
                </a:lnTo>
                <a:lnTo>
                  <a:pt x="152476" y="211760"/>
                </a:lnTo>
                <a:lnTo>
                  <a:pt x="152476" y="152476"/>
                </a:lnTo>
                <a:lnTo>
                  <a:pt x="211760" y="152476"/>
                </a:lnTo>
                <a:lnTo>
                  <a:pt x="211760" y="78715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58C7524-FCDE-C28F-B753-4EA960576DEB}"/>
              </a:ext>
            </a:extLst>
          </p:cNvPr>
          <p:cNvSpPr/>
          <p:nvPr/>
        </p:nvSpPr>
        <p:spPr>
          <a:xfrm>
            <a:off x="16965058" y="10424754"/>
            <a:ext cx="731330" cy="975106"/>
          </a:xfrm>
          <a:custGeom>
            <a:avLst/>
            <a:gdLst>
              <a:gd name="connsiteX0" fmla="*/ 52032 w 365760"/>
              <a:gd name="connsiteY0" fmla="*/ 183718 h 487680"/>
              <a:gd name="connsiteX1" fmla="*/ 66662 w 365760"/>
              <a:gd name="connsiteY1" fmla="*/ 123825 h 487680"/>
              <a:gd name="connsiteX2" fmla="*/ 61633 w 365760"/>
              <a:gd name="connsiteY2" fmla="*/ 56464 h 487680"/>
              <a:gd name="connsiteX3" fmla="*/ 61176 w 365760"/>
              <a:gd name="connsiteY3" fmla="*/ 53874 h 487680"/>
              <a:gd name="connsiteX4" fmla="*/ 63614 w 365760"/>
              <a:gd name="connsiteY4" fmla="*/ 52654 h 487680"/>
              <a:gd name="connsiteX5" fmla="*/ 102934 w 365760"/>
              <a:gd name="connsiteY5" fmla="*/ 44272 h 487680"/>
              <a:gd name="connsiteX6" fmla="*/ 114516 w 365760"/>
              <a:gd name="connsiteY6" fmla="*/ 44882 h 487680"/>
              <a:gd name="connsiteX7" fmla="*/ 117716 w 365760"/>
              <a:gd name="connsiteY7" fmla="*/ 45187 h 487680"/>
              <a:gd name="connsiteX8" fmla="*/ 117564 w 365760"/>
              <a:gd name="connsiteY8" fmla="*/ 48387 h 487680"/>
              <a:gd name="connsiteX9" fmla="*/ 117411 w 365760"/>
              <a:gd name="connsiteY9" fmla="*/ 86792 h 487680"/>
              <a:gd name="connsiteX10" fmla="*/ 117411 w 365760"/>
              <a:gd name="connsiteY10" fmla="*/ 87401 h 487680"/>
              <a:gd name="connsiteX11" fmla="*/ 117259 w 365760"/>
              <a:gd name="connsiteY11" fmla="*/ 88011 h 487680"/>
              <a:gd name="connsiteX12" fmla="*/ 113754 w 365760"/>
              <a:gd name="connsiteY12" fmla="*/ 103098 h 487680"/>
              <a:gd name="connsiteX13" fmla="*/ 119241 w 365760"/>
              <a:gd name="connsiteY13" fmla="*/ 165278 h 487680"/>
              <a:gd name="connsiteX14" fmla="*/ 120917 w 365760"/>
              <a:gd name="connsiteY14" fmla="*/ 169545 h 487680"/>
              <a:gd name="connsiteX15" fmla="*/ 116345 w 365760"/>
              <a:gd name="connsiteY15" fmla="*/ 169850 h 487680"/>
              <a:gd name="connsiteX16" fmla="*/ 114821 w 365760"/>
              <a:gd name="connsiteY16" fmla="*/ 170002 h 487680"/>
              <a:gd name="connsiteX17" fmla="*/ 57214 w 365760"/>
              <a:gd name="connsiteY17" fmla="*/ 187681 h 487680"/>
              <a:gd name="connsiteX18" fmla="*/ 49289 w 365760"/>
              <a:gd name="connsiteY18" fmla="*/ 192710 h 487680"/>
              <a:gd name="connsiteX19" fmla="*/ 52032 w 365760"/>
              <a:gd name="connsiteY19" fmla="*/ 183718 h 487680"/>
              <a:gd name="connsiteX20" fmla="*/ 161760 w 365760"/>
              <a:gd name="connsiteY20" fmla="*/ 171221 h 487680"/>
              <a:gd name="connsiteX21" fmla="*/ 161760 w 365760"/>
              <a:gd name="connsiteY21" fmla="*/ 167411 h 487680"/>
              <a:gd name="connsiteX22" fmla="*/ 161760 w 365760"/>
              <a:gd name="connsiteY22" fmla="*/ 166192 h 487680"/>
              <a:gd name="connsiteX23" fmla="*/ 244513 w 365760"/>
              <a:gd name="connsiteY23" fmla="*/ 78410 h 487680"/>
              <a:gd name="connsiteX24" fmla="*/ 251676 w 365760"/>
              <a:gd name="connsiteY24" fmla="*/ 78105 h 487680"/>
              <a:gd name="connsiteX25" fmla="*/ 256248 w 365760"/>
              <a:gd name="connsiteY25" fmla="*/ 78105 h 487680"/>
              <a:gd name="connsiteX26" fmla="*/ 254876 w 365760"/>
              <a:gd name="connsiteY26" fmla="*/ 73685 h 487680"/>
              <a:gd name="connsiteX27" fmla="*/ 201994 w 365760"/>
              <a:gd name="connsiteY27" fmla="*/ 20193 h 487680"/>
              <a:gd name="connsiteX28" fmla="*/ 192392 w 365760"/>
              <a:gd name="connsiteY28" fmla="*/ 19431 h 487680"/>
              <a:gd name="connsiteX29" fmla="*/ 113297 w 365760"/>
              <a:gd name="connsiteY29" fmla="*/ 102946 h 487680"/>
              <a:gd name="connsiteX30" fmla="*/ 119698 w 365760"/>
              <a:gd name="connsiteY30" fmla="*/ 167259 h 487680"/>
              <a:gd name="connsiteX31" fmla="*/ 120612 w 365760"/>
              <a:gd name="connsiteY31" fmla="*/ 169393 h 487680"/>
              <a:gd name="connsiteX32" fmla="*/ 123051 w 365760"/>
              <a:gd name="connsiteY32" fmla="*/ 169240 h 487680"/>
              <a:gd name="connsiteX33" fmla="*/ 132042 w 365760"/>
              <a:gd name="connsiteY33" fmla="*/ 169088 h 487680"/>
              <a:gd name="connsiteX34" fmla="*/ 157950 w 365760"/>
              <a:gd name="connsiteY34" fmla="*/ 170612 h 487680"/>
              <a:gd name="connsiteX35" fmla="*/ 161760 w 365760"/>
              <a:gd name="connsiteY35" fmla="*/ 171221 h 487680"/>
              <a:gd name="connsiteX36" fmla="*/ 309893 w 365760"/>
              <a:gd name="connsiteY36" fmla="*/ 217246 h 487680"/>
              <a:gd name="connsiteX37" fmla="*/ 315379 w 365760"/>
              <a:gd name="connsiteY37" fmla="*/ 188900 h 487680"/>
              <a:gd name="connsiteX38" fmla="*/ 288557 w 365760"/>
              <a:gd name="connsiteY38" fmla="*/ 154915 h 487680"/>
              <a:gd name="connsiteX39" fmla="*/ 246799 w 365760"/>
              <a:gd name="connsiteY39" fmla="*/ 140589 h 487680"/>
              <a:gd name="connsiteX40" fmla="*/ 245732 w 365760"/>
              <a:gd name="connsiteY40" fmla="*/ 140437 h 487680"/>
              <a:gd name="connsiteX41" fmla="*/ 244208 w 365760"/>
              <a:gd name="connsiteY41" fmla="*/ 140284 h 487680"/>
              <a:gd name="connsiteX42" fmla="*/ 236741 w 365760"/>
              <a:gd name="connsiteY42" fmla="*/ 143942 h 487680"/>
              <a:gd name="connsiteX43" fmla="*/ 218605 w 365760"/>
              <a:gd name="connsiteY43" fmla="*/ 196063 h 487680"/>
              <a:gd name="connsiteX44" fmla="*/ 220739 w 365760"/>
              <a:gd name="connsiteY44" fmla="*/ 202158 h 487680"/>
              <a:gd name="connsiteX45" fmla="*/ 221501 w 365760"/>
              <a:gd name="connsiteY45" fmla="*/ 202921 h 487680"/>
              <a:gd name="connsiteX46" fmla="*/ 279261 w 365760"/>
              <a:gd name="connsiteY46" fmla="*/ 225781 h 487680"/>
              <a:gd name="connsiteX47" fmla="*/ 283680 w 365760"/>
              <a:gd name="connsiteY47" fmla="*/ 225933 h 487680"/>
              <a:gd name="connsiteX48" fmla="*/ 309893 w 365760"/>
              <a:gd name="connsiteY48" fmla="*/ 217246 h 487680"/>
              <a:gd name="connsiteX49" fmla="*/ 317361 w 365760"/>
              <a:gd name="connsiteY49" fmla="*/ 481355 h 487680"/>
              <a:gd name="connsiteX50" fmla="*/ 317665 w 365760"/>
              <a:gd name="connsiteY50" fmla="*/ 481355 h 487680"/>
              <a:gd name="connsiteX51" fmla="*/ 317970 w 365760"/>
              <a:gd name="connsiteY51" fmla="*/ 481355 h 487680"/>
              <a:gd name="connsiteX52" fmla="*/ 322390 w 365760"/>
              <a:gd name="connsiteY52" fmla="*/ 480594 h 487680"/>
              <a:gd name="connsiteX53" fmla="*/ 323609 w 365760"/>
              <a:gd name="connsiteY53" fmla="*/ 480288 h 487680"/>
              <a:gd name="connsiteX54" fmla="*/ 324371 w 365760"/>
              <a:gd name="connsiteY54" fmla="*/ 479374 h 487680"/>
              <a:gd name="connsiteX55" fmla="*/ 360490 w 365760"/>
              <a:gd name="connsiteY55" fmla="*/ 374371 h 487680"/>
              <a:gd name="connsiteX56" fmla="*/ 360490 w 365760"/>
              <a:gd name="connsiteY56" fmla="*/ 373304 h 487680"/>
              <a:gd name="connsiteX57" fmla="*/ 344792 w 365760"/>
              <a:gd name="connsiteY57" fmla="*/ 275463 h 487680"/>
              <a:gd name="connsiteX58" fmla="*/ 306540 w 365760"/>
              <a:gd name="connsiteY58" fmla="*/ 227000 h 487680"/>
              <a:gd name="connsiteX59" fmla="*/ 301968 w 365760"/>
              <a:gd name="connsiteY59" fmla="*/ 224104 h 487680"/>
              <a:gd name="connsiteX60" fmla="*/ 300596 w 365760"/>
              <a:gd name="connsiteY60" fmla="*/ 223190 h 487680"/>
              <a:gd name="connsiteX61" fmla="*/ 299072 w 365760"/>
              <a:gd name="connsiteY61" fmla="*/ 223647 h 487680"/>
              <a:gd name="connsiteX62" fmla="*/ 283832 w 365760"/>
              <a:gd name="connsiteY62" fmla="*/ 225628 h 487680"/>
              <a:gd name="connsiteX63" fmla="*/ 279413 w 365760"/>
              <a:gd name="connsiteY63" fmla="*/ 225476 h 487680"/>
              <a:gd name="connsiteX64" fmla="*/ 221958 w 365760"/>
              <a:gd name="connsiteY64" fmla="*/ 202768 h 487680"/>
              <a:gd name="connsiteX65" fmla="*/ 221196 w 365760"/>
              <a:gd name="connsiteY65" fmla="*/ 202006 h 487680"/>
              <a:gd name="connsiteX66" fmla="*/ 219062 w 365760"/>
              <a:gd name="connsiteY66" fmla="*/ 196215 h 487680"/>
              <a:gd name="connsiteX67" fmla="*/ 219672 w 365760"/>
              <a:gd name="connsiteY67" fmla="*/ 187528 h 487680"/>
              <a:gd name="connsiteX68" fmla="*/ 219977 w 365760"/>
              <a:gd name="connsiteY68" fmla="*/ 184785 h 487680"/>
              <a:gd name="connsiteX69" fmla="*/ 217234 w 365760"/>
              <a:gd name="connsiteY69" fmla="*/ 183871 h 487680"/>
              <a:gd name="connsiteX70" fmla="*/ 178219 w 365760"/>
              <a:gd name="connsiteY70" fmla="*/ 173812 h 487680"/>
              <a:gd name="connsiteX71" fmla="*/ 175171 w 365760"/>
              <a:gd name="connsiteY71" fmla="*/ 173203 h 487680"/>
              <a:gd name="connsiteX72" fmla="*/ 174257 w 365760"/>
              <a:gd name="connsiteY72" fmla="*/ 176251 h 487680"/>
              <a:gd name="connsiteX73" fmla="*/ 143472 w 365760"/>
              <a:gd name="connsiteY73" fmla="*/ 223495 h 487680"/>
              <a:gd name="connsiteX74" fmla="*/ 112382 w 365760"/>
              <a:gd name="connsiteY74" fmla="*/ 248488 h 487680"/>
              <a:gd name="connsiteX75" fmla="*/ 76568 w 365760"/>
              <a:gd name="connsiteY75" fmla="*/ 278206 h 487680"/>
              <a:gd name="connsiteX76" fmla="*/ 43955 w 365760"/>
              <a:gd name="connsiteY76" fmla="*/ 328651 h 487680"/>
              <a:gd name="connsiteX77" fmla="*/ 43345 w 365760"/>
              <a:gd name="connsiteY77" fmla="*/ 330022 h 487680"/>
              <a:gd name="connsiteX78" fmla="*/ 44260 w 365760"/>
              <a:gd name="connsiteY78" fmla="*/ 331546 h 487680"/>
              <a:gd name="connsiteX79" fmla="*/ 134785 w 365760"/>
              <a:gd name="connsiteY79" fmla="*/ 421767 h 487680"/>
              <a:gd name="connsiteX80" fmla="*/ 158560 w 365760"/>
              <a:gd name="connsiteY80" fmla="*/ 436550 h 487680"/>
              <a:gd name="connsiteX81" fmla="*/ 311874 w 365760"/>
              <a:gd name="connsiteY81" fmla="*/ 481508 h 487680"/>
              <a:gd name="connsiteX82" fmla="*/ 317361 w 365760"/>
              <a:gd name="connsiteY82" fmla="*/ 481355 h 487680"/>
              <a:gd name="connsiteX83" fmla="*/ 219824 w 365760"/>
              <a:gd name="connsiteY83" fmla="*/ 184785 h 487680"/>
              <a:gd name="connsiteX84" fmla="*/ 220586 w 365760"/>
              <a:gd name="connsiteY84" fmla="*/ 180975 h 487680"/>
              <a:gd name="connsiteX85" fmla="*/ 248781 w 365760"/>
              <a:gd name="connsiteY85" fmla="*/ 131140 h 487680"/>
              <a:gd name="connsiteX86" fmla="*/ 308978 w 365760"/>
              <a:gd name="connsiteY86" fmla="*/ 107823 h 487680"/>
              <a:gd name="connsiteX87" fmla="*/ 310807 w 365760"/>
              <a:gd name="connsiteY87" fmla="*/ 107823 h 487680"/>
              <a:gd name="connsiteX88" fmla="*/ 319341 w 365760"/>
              <a:gd name="connsiteY88" fmla="*/ 107975 h 487680"/>
              <a:gd name="connsiteX89" fmla="*/ 319494 w 365760"/>
              <a:gd name="connsiteY89" fmla="*/ 104623 h 487680"/>
              <a:gd name="connsiteX90" fmla="*/ 319646 w 365760"/>
              <a:gd name="connsiteY90" fmla="*/ 101270 h 487680"/>
              <a:gd name="connsiteX91" fmla="*/ 315531 w 365760"/>
              <a:gd name="connsiteY91" fmla="*/ 81153 h 487680"/>
              <a:gd name="connsiteX92" fmla="*/ 314617 w 365760"/>
              <a:gd name="connsiteY92" fmla="*/ 79172 h 487680"/>
              <a:gd name="connsiteX93" fmla="*/ 253657 w 365760"/>
              <a:gd name="connsiteY93" fmla="*/ 77800 h 487680"/>
              <a:gd name="connsiteX94" fmla="*/ 251828 w 365760"/>
              <a:gd name="connsiteY94" fmla="*/ 77800 h 487680"/>
              <a:gd name="connsiteX95" fmla="*/ 244513 w 365760"/>
              <a:gd name="connsiteY95" fmla="*/ 78105 h 487680"/>
              <a:gd name="connsiteX96" fmla="*/ 186296 w 365760"/>
              <a:gd name="connsiteY96" fmla="*/ 105994 h 487680"/>
              <a:gd name="connsiteX97" fmla="*/ 161455 w 365760"/>
              <a:gd name="connsiteY97" fmla="*/ 166040 h 487680"/>
              <a:gd name="connsiteX98" fmla="*/ 161455 w 365760"/>
              <a:gd name="connsiteY98" fmla="*/ 168021 h 487680"/>
              <a:gd name="connsiteX99" fmla="*/ 161455 w 365760"/>
              <a:gd name="connsiteY99" fmla="*/ 171069 h 487680"/>
              <a:gd name="connsiteX100" fmla="*/ 164351 w 365760"/>
              <a:gd name="connsiteY100" fmla="*/ 171526 h 487680"/>
              <a:gd name="connsiteX101" fmla="*/ 175019 w 365760"/>
              <a:gd name="connsiteY101" fmla="*/ 173203 h 487680"/>
              <a:gd name="connsiteX102" fmla="*/ 216014 w 365760"/>
              <a:gd name="connsiteY102" fmla="*/ 183566 h 487680"/>
              <a:gd name="connsiteX103" fmla="*/ 219824 w 365760"/>
              <a:gd name="connsiteY103" fmla="*/ 184785 h 487680"/>
              <a:gd name="connsiteX104" fmla="*/ 43345 w 365760"/>
              <a:gd name="connsiteY104" fmla="*/ 330327 h 487680"/>
              <a:gd name="connsiteX105" fmla="*/ 46088 w 365760"/>
              <a:gd name="connsiteY105" fmla="*/ 324078 h 487680"/>
              <a:gd name="connsiteX106" fmla="*/ 76873 w 365760"/>
              <a:gd name="connsiteY106" fmla="*/ 278206 h 487680"/>
              <a:gd name="connsiteX107" fmla="*/ 112687 w 365760"/>
              <a:gd name="connsiteY107" fmla="*/ 248488 h 487680"/>
              <a:gd name="connsiteX108" fmla="*/ 143777 w 365760"/>
              <a:gd name="connsiteY108" fmla="*/ 223495 h 487680"/>
              <a:gd name="connsiteX109" fmla="*/ 174409 w 365760"/>
              <a:gd name="connsiteY109" fmla="*/ 176708 h 487680"/>
              <a:gd name="connsiteX110" fmla="*/ 175476 w 365760"/>
              <a:gd name="connsiteY110" fmla="*/ 173050 h 487680"/>
              <a:gd name="connsiteX111" fmla="*/ 171666 w 365760"/>
              <a:gd name="connsiteY111" fmla="*/ 172441 h 487680"/>
              <a:gd name="connsiteX112" fmla="*/ 132042 w 365760"/>
              <a:gd name="connsiteY112" fmla="*/ 169088 h 487680"/>
              <a:gd name="connsiteX113" fmla="*/ 114668 w 365760"/>
              <a:gd name="connsiteY113" fmla="*/ 169850 h 487680"/>
              <a:gd name="connsiteX114" fmla="*/ 29629 w 365760"/>
              <a:gd name="connsiteY114" fmla="*/ 215570 h 487680"/>
              <a:gd name="connsiteX115" fmla="*/ 26734 w 365760"/>
              <a:gd name="connsiteY115" fmla="*/ 295580 h 487680"/>
              <a:gd name="connsiteX116" fmla="*/ 39992 w 365760"/>
              <a:gd name="connsiteY116" fmla="*/ 324231 h 487680"/>
              <a:gd name="connsiteX117" fmla="*/ 43345 w 365760"/>
              <a:gd name="connsiteY117" fmla="*/ 330327 h 48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65760" h="487680">
                <a:moveTo>
                  <a:pt x="52032" y="183718"/>
                </a:moveTo>
                <a:cubicBezTo>
                  <a:pt x="60414" y="157505"/>
                  <a:pt x="64834" y="139675"/>
                  <a:pt x="66662" y="123825"/>
                </a:cubicBezTo>
                <a:cubicBezTo>
                  <a:pt x="69253" y="102032"/>
                  <a:pt x="66815" y="83287"/>
                  <a:pt x="61633" y="56464"/>
                </a:cubicBezTo>
                <a:lnTo>
                  <a:pt x="61176" y="53874"/>
                </a:lnTo>
                <a:lnTo>
                  <a:pt x="63614" y="52654"/>
                </a:lnTo>
                <a:cubicBezTo>
                  <a:pt x="75044" y="47168"/>
                  <a:pt x="88608" y="44272"/>
                  <a:pt x="102934" y="44272"/>
                </a:cubicBezTo>
                <a:cubicBezTo>
                  <a:pt x="106744" y="44272"/>
                  <a:pt x="110706" y="44425"/>
                  <a:pt x="114516" y="44882"/>
                </a:cubicBezTo>
                <a:lnTo>
                  <a:pt x="117716" y="45187"/>
                </a:lnTo>
                <a:lnTo>
                  <a:pt x="117564" y="48387"/>
                </a:lnTo>
                <a:cubicBezTo>
                  <a:pt x="116954" y="60427"/>
                  <a:pt x="116954" y="73381"/>
                  <a:pt x="117411" y="86792"/>
                </a:cubicBezTo>
                <a:lnTo>
                  <a:pt x="117411" y="87401"/>
                </a:lnTo>
                <a:lnTo>
                  <a:pt x="117259" y="88011"/>
                </a:lnTo>
                <a:cubicBezTo>
                  <a:pt x="115735" y="93040"/>
                  <a:pt x="114516" y="98069"/>
                  <a:pt x="113754" y="103098"/>
                </a:cubicBezTo>
                <a:cubicBezTo>
                  <a:pt x="109944" y="124587"/>
                  <a:pt x="111925" y="146685"/>
                  <a:pt x="119241" y="165278"/>
                </a:cubicBezTo>
                <a:lnTo>
                  <a:pt x="120917" y="169545"/>
                </a:lnTo>
                <a:lnTo>
                  <a:pt x="116345" y="169850"/>
                </a:lnTo>
                <a:lnTo>
                  <a:pt x="114821" y="170002"/>
                </a:lnTo>
                <a:cubicBezTo>
                  <a:pt x="92571" y="171984"/>
                  <a:pt x="72606" y="178079"/>
                  <a:pt x="57214" y="187681"/>
                </a:cubicBezTo>
                <a:lnTo>
                  <a:pt x="49289" y="192710"/>
                </a:lnTo>
                <a:lnTo>
                  <a:pt x="52032" y="183718"/>
                </a:lnTo>
                <a:close/>
                <a:moveTo>
                  <a:pt x="161760" y="171221"/>
                </a:moveTo>
                <a:lnTo>
                  <a:pt x="161760" y="167411"/>
                </a:lnTo>
                <a:cubicBezTo>
                  <a:pt x="161760" y="166954"/>
                  <a:pt x="161760" y="166649"/>
                  <a:pt x="161760" y="166192"/>
                </a:cubicBezTo>
                <a:cubicBezTo>
                  <a:pt x="162827" y="119863"/>
                  <a:pt x="198336" y="82220"/>
                  <a:pt x="244513" y="78410"/>
                </a:cubicBezTo>
                <a:cubicBezTo>
                  <a:pt x="246951" y="78258"/>
                  <a:pt x="249238" y="78105"/>
                  <a:pt x="251676" y="78105"/>
                </a:cubicBezTo>
                <a:lnTo>
                  <a:pt x="256248" y="78105"/>
                </a:lnTo>
                <a:lnTo>
                  <a:pt x="254876" y="73685"/>
                </a:lnTo>
                <a:cubicBezTo>
                  <a:pt x="246190" y="44425"/>
                  <a:pt x="226378" y="24460"/>
                  <a:pt x="201994" y="20193"/>
                </a:cubicBezTo>
                <a:cubicBezTo>
                  <a:pt x="198793" y="19584"/>
                  <a:pt x="195593" y="19431"/>
                  <a:pt x="192392" y="19431"/>
                </a:cubicBezTo>
                <a:cubicBezTo>
                  <a:pt x="155664" y="19431"/>
                  <a:pt x="121526" y="55398"/>
                  <a:pt x="113297" y="102946"/>
                </a:cubicBezTo>
                <a:cubicBezTo>
                  <a:pt x="109334" y="125349"/>
                  <a:pt x="111621" y="148209"/>
                  <a:pt x="119698" y="167259"/>
                </a:cubicBezTo>
                <a:lnTo>
                  <a:pt x="120612" y="169393"/>
                </a:lnTo>
                <a:lnTo>
                  <a:pt x="123051" y="169240"/>
                </a:lnTo>
                <a:cubicBezTo>
                  <a:pt x="126098" y="169088"/>
                  <a:pt x="128994" y="169088"/>
                  <a:pt x="132042" y="169088"/>
                </a:cubicBezTo>
                <a:cubicBezTo>
                  <a:pt x="140424" y="169088"/>
                  <a:pt x="149111" y="169545"/>
                  <a:pt x="157950" y="170612"/>
                </a:cubicBezTo>
                <a:lnTo>
                  <a:pt x="161760" y="171221"/>
                </a:lnTo>
                <a:close/>
                <a:moveTo>
                  <a:pt x="309893" y="217246"/>
                </a:moveTo>
                <a:cubicBezTo>
                  <a:pt x="317361" y="209474"/>
                  <a:pt x="317665" y="197434"/>
                  <a:pt x="315379" y="188900"/>
                </a:cubicBezTo>
                <a:cubicBezTo>
                  <a:pt x="311874" y="175641"/>
                  <a:pt x="302121" y="163297"/>
                  <a:pt x="288557" y="154915"/>
                </a:cubicBezTo>
                <a:cubicBezTo>
                  <a:pt x="277736" y="148209"/>
                  <a:pt x="264478" y="143637"/>
                  <a:pt x="246799" y="140589"/>
                </a:cubicBezTo>
                <a:lnTo>
                  <a:pt x="245732" y="140437"/>
                </a:lnTo>
                <a:cubicBezTo>
                  <a:pt x="245275" y="140284"/>
                  <a:pt x="244818" y="140284"/>
                  <a:pt x="244208" y="140284"/>
                </a:cubicBezTo>
                <a:cubicBezTo>
                  <a:pt x="241313" y="140284"/>
                  <a:pt x="238570" y="141656"/>
                  <a:pt x="236741" y="143942"/>
                </a:cubicBezTo>
                <a:cubicBezTo>
                  <a:pt x="225311" y="159182"/>
                  <a:pt x="219062" y="177165"/>
                  <a:pt x="218605" y="196063"/>
                </a:cubicBezTo>
                <a:cubicBezTo>
                  <a:pt x="218605" y="198196"/>
                  <a:pt x="219367" y="200330"/>
                  <a:pt x="220739" y="202158"/>
                </a:cubicBezTo>
                <a:cubicBezTo>
                  <a:pt x="221044" y="202464"/>
                  <a:pt x="221196" y="202768"/>
                  <a:pt x="221501" y="202921"/>
                </a:cubicBezTo>
                <a:cubicBezTo>
                  <a:pt x="236741" y="220294"/>
                  <a:pt x="261277" y="224866"/>
                  <a:pt x="279261" y="225781"/>
                </a:cubicBezTo>
                <a:cubicBezTo>
                  <a:pt x="280784" y="225781"/>
                  <a:pt x="282308" y="225933"/>
                  <a:pt x="283680" y="225933"/>
                </a:cubicBezTo>
                <a:cubicBezTo>
                  <a:pt x="295872" y="225781"/>
                  <a:pt x="304406" y="223038"/>
                  <a:pt x="309893" y="217246"/>
                </a:cubicBezTo>
                <a:close/>
                <a:moveTo>
                  <a:pt x="317361" y="481355"/>
                </a:moveTo>
                <a:lnTo>
                  <a:pt x="317665" y="481355"/>
                </a:lnTo>
                <a:lnTo>
                  <a:pt x="317970" y="481355"/>
                </a:lnTo>
                <a:cubicBezTo>
                  <a:pt x="319494" y="481051"/>
                  <a:pt x="320865" y="480746"/>
                  <a:pt x="322390" y="480594"/>
                </a:cubicBezTo>
                <a:lnTo>
                  <a:pt x="323609" y="480288"/>
                </a:lnTo>
                <a:lnTo>
                  <a:pt x="324371" y="479374"/>
                </a:lnTo>
                <a:cubicBezTo>
                  <a:pt x="347231" y="452095"/>
                  <a:pt x="360337" y="413842"/>
                  <a:pt x="360490" y="374371"/>
                </a:cubicBezTo>
                <a:lnTo>
                  <a:pt x="360490" y="373304"/>
                </a:lnTo>
                <a:cubicBezTo>
                  <a:pt x="360490" y="337338"/>
                  <a:pt x="355155" y="304419"/>
                  <a:pt x="344792" y="275463"/>
                </a:cubicBezTo>
                <a:cubicBezTo>
                  <a:pt x="337782" y="255804"/>
                  <a:pt x="324066" y="238582"/>
                  <a:pt x="306540" y="227000"/>
                </a:cubicBezTo>
                <a:cubicBezTo>
                  <a:pt x="305016" y="226085"/>
                  <a:pt x="303492" y="225018"/>
                  <a:pt x="301968" y="224104"/>
                </a:cubicBezTo>
                <a:lnTo>
                  <a:pt x="300596" y="223190"/>
                </a:lnTo>
                <a:lnTo>
                  <a:pt x="299072" y="223647"/>
                </a:lnTo>
                <a:cubicBezTo>
                  <a:pt x="294805" y="225018"/>
                  <a:pt x="289776" y="225628"/>
                  <a:pt x="283832" y="225628"/>
                </a:cubicBezTo>
                <a:cubicBezTo>
                  <a:pt x="282308" y="225628"/>
                  <a:pt x="280937" y="225628"/>
                  <a:pt x="279413" y="225476"/>
                </a:cubicBezTo>
                <a:cubicBezTo>
                  <a:pt x="261582" y="224561"/>
                  <a:pt x="237045" y="219989"/>
                  <a:pt x="221958" y="202768"/>
                </a:cubicBezTo>
                <a:cubicBezTo>
                  <a:pt x="221653" y="202464"/>
                  <a:pt x="221501" y="202311"/>
                  <a:pt x="221196" y="202006"/>
                </a:cubicBezTo>
                <a:cubicBezTo>
                  <a:pt x="219824" y="200330"/>
                  <a:pt x="219062" y="198196"/>
                  <a:pt x="219062" y="196215"/>
                </a:cubicBezTo>
                <a:cubicBezTo>
                  <a:pt x="219062" y="193319"/>
                  <a:pt x="219367" y="190424"/>
                  <a:pt x="219672" y="187528"/>
                </a:cubicBezTo>
                <a:lnTo>
                  <a:pt x="219977" y="184785"/>
                </a:lnTo>
                <a:lnTo>
                  <a:pt x="217234" y="183871"/>
                </a:lnTo>
                <a:cubicBezTo>
                  <a:pt x="204127" y="179604"/>
                  <a:pt x="191021" y="176251"/>
                  <a:pt x="178219" y="173812"/>
                </a:cubicBezTo>
                <a:lnTo>
                  <a:pt x="175171" y="173203"/>
                </a:lnTo>
                <a:lnTo>
                  <a:pt x="174257" y="176251"/>
                </a:lnTo>
                <a:cubicBezTo>
                  <a:pt x="169685" y="192405"/>
                  <a:pt x="158712" y="209169"/>
                  <a:pt x="143472" y="223495"/>
                </a:cubicBezTo>
                <a:cubicBezTo>
                  <a:pt x="133718" y="232638"/>
                  <a:pt x="122898" y="240716"/>
                  <a:pt x="112382" y="248488"/>
                </a:cubicBezTo>
                <a:cubicBezTo>
                  <a:pt x="100038" y="257632"/>
                  <a:pt x="87389" y="267081"/>
                  <a:pt x="76568" y="278206"/>
                </a:cubicBezTo>
                <a:cubicBezTo>
                  <a:pt x="62700" y="292379"/>
                  <a:pt x="51422" y="309753"/>
                  <a:pt x="43955" y="328651"/>
                </a:cubicBezTo>
                <a:lnTo>
                  <a:pt x="43345" y="330022"/>
                </a:lnTo>
                <a:lnTo>
                  <a:pt x="44260" y="331546"/>
                </a:lnTo>
                <a:cubicBezTo>
                  <a:pt x="64834" y="364617"/>
                  <a:pt x="96228" y="395859"/>
                  <a:pt x="134785" y="421767"/>
                </a:cubicBezTo>
                <a:cubicBezTo>
                  <a:pt x="142558" y="426948"/>
                  <a:pt x="150482" y="431978"/>
                  <a:pt x="158560" y="436550"/>
                </a:cubicBezTo>
                <a:cubicBezTo>
                  <a:pt x="209461" y="465506"/>
                  <a:pt x="263868" y="481508"/>
                  <a:pt x="311874" y="481508"/>
                </a:cubicBezTo>
                <a:cubicBezTo>
                  <a:pt x="313703" y="481355"/>
                  <a:pt x="315531" y="481355"/>
                  <a:pt x="317361" y="481355"/>
                </a:cubicBezTo>
                <a:close/>
                <a:moveTo>
                  <a:pt x="219824" y="184785"/>
                </a:moveTo>
                <a:lnTo>
                  <a:pt x="220586" y="180975"/>
                </a:lnTo>
                <a:cubicBezTo>
                  <a:pt x="224244" y="161925"/>
                  <a:pt x="234302" y="144247"/>
                  <a:pt x="248781" y="131140"/>
                </a:cubicBezTo>
                <a:cubicBezTo>
                  <a:pt x="265392" y="116205"/>
                  <a:pt x="286728" y="107823"/>
                  <a:pt x="308978" y="107823"/>
                </a:cubicBezTo>
                <a:cubicBezTo>
                  <a:pt x="309588" y="107823"/>
                  <a:pt x="310198" y="107823"/>
                  <a:pt x="310807" y="107823"/>
                </a:cubicBezTo>
                <a:lnTo>
                  <a:pt x="319341" y="107975"/>
                </a:lnTo>
                <a:lnTo>
                  <a:pt x="319494" y="104623"/>
                </a:lnTo>
                <a:cubicBezTo>
                  <a:pt x="319494" y="103556"/>
                  <a:pt x="319646" y="102337"/>
                  <a:pt x="319646" y="101270"/>
                </a:cubicBezTo>
                <a:cubicBezTo>
                  <a:pt x="319646" y="94259"/>
                  <a:pt x="318275" y="87401"/>
                  <a:pt x="315531" y="81153"/>
                </a:cubicBezTo>
                <a:lnTo>
                  <a:pt x="314617" y="79172"/>
                </a:lnTo>
                <a:lnTo>
                  <a:pt x="253657" y="77800"/>
                </a:lnTo>
                <a:cubicBezTo>
                  <a:pt x="253048" y="77800"/>
                  <a:pt x="252438" y="77800"/>
                  <a:pt x="251828" y="77800"/>
                </a:cubicBezTo>
                <a:cubicBezTo>
                  <a:pt x="249390" y="77800"/>
                  <a:pt x="246951" y="77953"/>
                  <a:pt x="244513" y="78105"/>
                </a:cubicBezTo>
                <a:cubicBezTo>
                  <a:pt x="222415" y="79934"/>
                  <a:pt x="201841" y="89840"/>
                  <a:pt x="186296" y="105994"/>
                </a:cubicBezTo>
                <a:cubicBezTo>
                  <a:pt x="170751" y="122301"/>
                  <a:pt x="161912" y="143637"/>
                  <a:pt x="161455" y="166040"/>
                </a:cubicBezTo>
                <a:cubicBezTo>
                  <a:pt x="161455" y="166649"/>
                  <a:pt x="161455" y="167259"/>
                  <a:pt x="161455" y="168021"/>
                </a:cubicBezTo>
                <a:lnTo>
                  <a:pt x="161455" y="171069"/>
                </a:lnTo>
                <a:lnTo>
                  <a:pt x="164351" y="171526"/>
                </a:lnTo>
                <a:cubicBezTo>
                  <a:pt x="168161" y="171984"/>
                  <a:pt x="171666" y="172593"/>
                  <a:pt x="175019" y="173203"/>
                </a:cubicBezTo>
                <a:cubicBezTo>
                  <a:pt x="188430" y="175641"/>
                  <a:pt x="202146" y="178994"/>
                  <a:pt x="216014" y="183566"/>
                </a:cubicBezTo>
                <a:lnTo>
                  <a:pt x="219824" y="184785"/>
                </a:lnTo>
                <a:close/>
                <a:moveTo>
                  <a:pt x="43345" y="330327"/>
                </a:moveTo>
                <a:lnTo>
                  <a:pt x="46088" y="324078"/>
                </a:lnTo>
                <a:cubicBezTo>
                  <a:pt x="53556" y="307010"/>
                  <a:pt x="64071" y="291160"/>
                  <a:pt x="76873" y="278206"/>
                </a:cubicBezTo>
                <a:cubicBezTo>
                  <a:pt x="87694" y="267081"/>
                  <a:pt x="100495" y="257632"/>
                  <a:pt x="112687" y="248488"/>
                </a:cubicBezTo>
                <a:cubicBezTo>
                  <a:pt x="123203" y="240716"/>
                  <a:pt x="134023" y="232638"/>
                  <a:pt x="143777" y="223495"/>
                </a:cubicBezTo>
                <a:cubicBezTo>
                  <a:pt x="158864" y="209321"/>
                  <a:pt x="169685" y="192710"/>
                  <a:pt x="174409" y="176708"/>
                </a:cubicBezTo>
                <a:lnTo>
                  <a:pt x="175476" y="173050"/>
                </a:lnTo>
                <a:lnTo>
                  <a:pt x="171666" y="172441"/>
                </a:lnTo>
                <a:cubicBezTo>
                  <a:pt x="158102" y="170155"/>
                  <a:pt x="144691" y="169088"/>
                  <a:pt x="132042" y="169088"/>
                </a:cubicBezTo>
                <a:cubicBezTo>
                  <a:pt x="126098" y="169088"/>
                  <a:pt x="120307" y="169393"/>
                  <a:pt x="114668" y="169850"/>
                </a:cubicBezTo>
                <a:cubicBezTo>
                  <a:pt x="74587" y="173355"/>
                  <a:pt x="44412" y="189662"/>
                  <a:pt x="29629" y="215570"/>
                </a:cubicBezTo>
                <a:cubicBezTo>
                  <a:pt x="17132" y="237668"/>
                  <a:pt x="16065" y="265252"/>
                  <a:pt x="26734" y="295580"/>
                </a:cubicBezTo>
                <a:cubicBezTo>
                  <a:pt x="30086" y="305028"/>
                  <a:pt x="34506" y="314630"/>
                  <a:pt x="39992" y="324231"/>
                </a:cubicBezTo>
                <a:lnTo>
                  <a:pt x="43345" y="330327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FFEFCCDB-5A64-251D-50B2-CB9C7ED3282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169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800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500"/>
    </mc:Choice>
    <mc:Fallback xmlns="">
      <p:transition advClick="0" advTm="1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7" grpId="0" animBg="1"/>
          <p:bldP spid="28" grpId="0" animBg="1"/>
          <p:bldP spid="3" grpId="0" uiExpand="1" build="p"/>
          <p:bldP spid="4" grpId="0"/>
          <p:bldP spid="5" grpId="0"/>
          <p:bldP spid="19" grpId="0"/>
          <p:bldP spid="67" grpId="0"/>
          <p:bldP spid="72" grpId="0"/>
          <p:bldP spid="73" grpId="0" animBg="1"/>
          <p:bldP spid="74" grpId="0" animBg="1"/>
          <p:bldP spid="7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7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7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7" grpId="0" animBg="1"/>
          <p:bldP spid="28" grpId="0" animBg="1"/>
          <p:bldP spid="3" grpId="0" uiExpand="1" build="p"/>
          <p:bldP spid="4" grpId="0"/>
          <p:bldP spid="5" grpId="0"/>
          <p:bldP spid="19" grpId="0"/>
          <p:bldP spid="67" grpId="0"/>
          <p:bldP spid="72" grpId="0"/>
          <p:bldP spid="73" grpId="0" animBg="1"/>
          <p:bldP spid="74" grpId="0" animBg="1"/>
          <p:bldP spid="75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D40235C5-61F5-4E3E-370C-328B6398558D}"/>
              </a:ext>
            </a:extLst>
          </p:cNvPr>
          <p:cNvSpPr/>
          <p:nvPr/>
        </p:nvSpPr>
        <p:spPr>
          <a:xfrm>
            <a:off x="10173041" y="4726452"/>
            <a:ext cx="3522892" cy="6697920"/>
          </a:xfrm>
          <a:custGeom>
            <a:avLst/>
            <a:gdLst>
              <a:gd name="csX0" fmla="*/ 2335976 w 2955880"/>
              <a:gd name="csY0" fmla="*/ 316349 h 5619886"/>
              <a:gd name="csX1" fmla="*/ 2659415 w 2955880"/>
              <a:gd name="csY1" fmla="*/ 1420475 h 5619886"/>
              <a:gd name="csX2" fmla="*/ 2687095 w 2955880"/>
              <a:gd name="csY2" fmla="*/ 1476052 h 5619886"/>
              <a:gd name="csX3" fmla="*/ 2955881 w 2955880"/>
              <a:gd name="csY3" fmla="*/ 2618316 h 5619886"/>
              <a:gd name="csX4" fmla="*/ 2955881 w 2955880"/>
              <a:gd name="csY4" fmla="*/ 5327387 h 5619886"/>
              <a:gd name="csX5" fmla="*/ 2663381 w 2955880"/>
              <a:gd name="csY5" fmla="*/ 5619886 h 5619886"/>
              <a:gd name="csX6" fmla="*/ 1477927 w 2955880"/>
              <a:gd name="csY6" fmla="*/ 5619886 h 5619886"/>
              <a:gd name="csX7" fmla="*/ 292499 w 2955880"/>
              <a:gd name="csY7" fmla="*/ 5619886 h 5619886"/>
              <a:gd name="csX8" fmla="*/ 0 w 2955880"/>
              <a:gd name="csY8" fmla="*/ 5327387 h 5619886"/>
              <a:gd name="csX9" fmla="*/ 0 w 2955880"/>
              <a:gd name="csY9" fmla="*/ 2618316 h 5619886"/>
              <a:gd name="csX10" fmla="*/ 268785 w 2955880"/>
              <a:gd name="csY10" fmla="*/ 1476052 h 5619886"/>
              <a:gd name="csX11" fmla="*/ 296466 w 2955880"/>
              <a:gd name="csY11" fmla="*/ 1420475 h 5619886"/>
              <a:gd name="csX12" fmla="*/ 619905 w 2955880"/>
              <a:gd name="csY12" fmla="*/ 316349 h 5619886"/>
              <a:gd name="csX13" fmla="*/ 619905 w 2955880"/>
              <a:gd name="csY13" fmla="*/ 0 h 5619886"/>
              <a:gd name="csX14" fmla="*/ 2335976 w 2955880"/>
              <a:gd name="csY14" fmla="*/ 0 h 5619886"/>
              <a:gd name="csX15" fmla="*/ 2335976 w 2955880"/>
              <a:gd name="csY15" fmla="*/ 316349 h 561988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2955880" h="5619886">
                <a:moveTo>
                  <a:pt x="2335976" y="316349"/>
                </a:moveTo>
                <a:cubicBezTo>
                  <a:pt x="2377944" y="699522"/>
                  <a:pt x="2487659" y="1075740"/>
                  <a:pt x="2659415" y="1420475"/>
                </a:cubicBezTo>
                <a:lnTo>
                  <a:pt x="2687095" y="1476052"/>
                </a:lnTo>
                <a:cubicBezTo>
                  <a:pt x="2862926" y="1828991"/>
                  <a:pt x="2955881" y="2223980"/>
                  <a:pt x="2955881" y="2618316"/>
                </a:cubicBezTo>
                <a:lnTo>
                  <a:pt x="2955881" y="5327387"/>
                </a:lnTo>
                <a:cubicBezTo>
                  <a:pt x="2955881" y="5488658"/>
                  <a:pt x="2824680" y="5619886"/>
                  <a:pt x="2663381" y="5619886"/>
                </a:cubicBezTo>
                <a:lnTo>
                  <a:pt x="1477927" y="5619886"/>
                </a:lnTo>
                <a:lnTo>
                  <a:pt x="292499" y="5619886"/>
                </a:lnTo>
                <a:cubicBezTo>
                  <a:pt x="131228" y="5619886"/>
                  <a:pt x="0" y="5488686"/>
                  <a:pt x="0" y="5327387"/>
                </a:cubicBezTo>
                <a:lnTo>
                  <a:pt x="0" y="2618316"/>
                </a:lnTo>
                <a:cubicBezTo>
                  <a:pt x="0" y="2223980"/>
                  <a:pt x="92954" y="1828991"/>
                  <a:pt x="268785" y="1476052"/>
                </a:cubicBezTo>
                <a:lnTo>
                  <a:pt x="296466" y="1420475"/>
                </a:lnTo>
                <a:cubicBezTo>
                  <a:pt x="468222" y="1075740"/>
                  <a:pt x="577937" y="699522"/>
                  <a:pt x="619905" y="316349"/>
                </a:cubicBezTo>
                <a:lnTo>
                  <a:pt x="619905" y="0"/>
                </a:lnTo>
                <a:lnTo>
                  <a:pt x="2335976" y="0"/>
                </a:lnTo>
                <a:lnTo>
                  <a:pt x="2335976" y="316349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27146" cap="flat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70EF3E25-D41D-35F0-8D88-00181970A91C}"/>
              </a:ext>
            </a:extLst>
          </p:cNvPr>
          <p:cNvSpPr/>
          <p:nvPr/>
        </p:nvSpPr>
        <p:spPr>
          <a:xfrm>
            <a:off x="10173041" y="5615972"/>
            <a:ext cx="3522924" cy="5808399"/>
          </a:xfrm>
          <a:custGeom>
            <a:avLst/>
            <a:gdLst>
              <a:gd name="csX0" fmla="*/ 2659415 w 2955907"/>
              <a:gd name="csY0" fmla="*/ 674123 h 4873534"/>
              <a:gd name="csX1" fmla="*/ 2412279 w 2955907"/>
              <a:gd name="csY1" fmla="*/ 0 h 4873534"/>
              <a:gd name="csX2" fmla="*/ 543602 w 2955907"/>
              <a:gd name="csY2" fmla="*/ 0 h 4873534"/>
              <a:gd name="csX3" fmla="*/ 296466 w 2955907"/>
              <a:gd name="csY3" fmla="*/ 674123 h 4873534"/>
              <a:gd name="csX4" fmla="*/ 268785 w 2955907"/>
              <a:gd name="csY4" fmla="*/ 729700 h 4873534"/>
              <a:gd name="csX5" fmla="*/ 0 w 2955907"/>
              <a:gd name="csY5" fmla="*/ 1871965 h 4873534"/>
              <a:gd name="csX6" fmla="*/ 0 w 2955907"/>
              <a:gd name="csY6" fmla="*/ 4581035 h 4873534"/>
              <a:gd name="csX7" fmla="*/ 292499 w 2955907"/>
              <a:gd name="csY7" fmla="*/ 4873535 h 4873534"/>
              <a:gd name="csX8" fmla="*/ 1477954 w 2955907"/>
              <a:gd name="csY8" fmla="*/ 4873535 h 4873534"/>
              <a:gd name="csX9" fmla="*/ 2663408 w 2955907"/>
              <a:gd name="csY9" fmla="*/ 4873535 h 4873534"/>
              <a:gd name="csX10" fmla="*/ 2955908 w 2955907"/>
              <a:gd name="csY10" fmla="*/ 4581035 h 4873534"/>
              <a:gd name="csX11" fmla="*/ 2955908 w 2955907"/>
              <a:gd name="csY11" fmla="*/ 1871965 h 4873534"/>
              <a:gd name="csX12" fmla="*/ 2687122 w 2955907"/>
              <a:gd name="csY12" fmla="*/ 729700 h 4873534"/>
              <a:gd name="csX13" fmla="*/ 2659415 w 2955907"/>
              <a:gd name="csY13" fmla="*/ 674123 h 48735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2955907" h="4873534">
                <a:moveTo>
                  <a:pt x="2659415" y="674123"/>
                </a:moveTo>
                <a:cubicBezTo>
                  <a:pt x="2552553" y="459638"/>
                  <a:pt x="2469758" y="232956"/>
                  <a:pt x="2412279" y="0"/>
                </a:cubicBezTo>
                <a:lnTo>
                  <a:pt x="543602" y="0"/>
                </a:lnTo>
                <a:cubicBezTo>
                  <a:pt x="486150" y="232956"/>
                  <a:pt x="403328" y="459638"/>
                  <a:pt x="296466" y="674123"/>
                </a:cubicBezTo>
                <a:lnTo>
                  <a:pt x="268785" y="729700"/>
                </a:lnTo>
                <a:cubicBezTo>
                  <a:pt x="92954" y="1082640"/>
                  <a:pt x="0" y="1477655"/>
                  <a:pt x="0" y="1871965"/>
                </a:cubicBezTo>
                <a:lnTo>
                  <a:pt x="0" y="4581035"/>
                </a:lnTo>
                <a:cubicBezTo>
                  <a:pt x="0" y="4742307"/>
                  <a:pt x="131201" y="4873535"/>
                  <a:pt x="292499" y="4873535"/>
                </a:cubicBezTo>
                <a:lnTo>
                  <a:pt x="1477954" y="4873535"/>
                </a:lnTo>
                <a:lnTo>
                  <a:pt x="2663408" y="4873535"/>
                </a:lnTo>
                <a:cubicBezTo>
                  <a:pt x="2824680" y="4873535"/>
                  <a:pt x="2955908" y="4742334"/>
                  <a:pt x="2955908" y="4581035"/>
                </a:cubicBezTo>
                <a:lnTo>
                  <a:pt x="2955908" y="1871965"/>
                </a:lnTo>
                <a:cubicBezTo>
                  <a:pt x="2955908" y="1477628"/>
                  <a:pt x="2862953" y="1082640"/>
                  <a:pt x="2687122" y="729700"/>
                </a:cubicBezTo>
                <a:lnTo>
                  <a:pt x="2659415" y="674123"/>
                </a:lnTo>
                <a:close/>
              </a:path>
            </a:pathLst>
          </a:custGeom>
          <a:solidFill>
            <a:schemeClr val="accent6"/>
          </a:solidFill>
          <a:ln w="27146" cap="flat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A5DFB660-B0F8-CB4E-E101-C99BFCD31C6E}"/>
              </a:ext>
            </a:extLst>
          </p:cNvPr>
          <p:cNvSpPr/>
          <p:nvPr/>
        </p:nvSpPr>
        <p:spPr>
          <a:xfrm>
            <a:off x="9752917" y="4683328"/>
            <a:ext cx="4363236" cy="7161198"/>
          </a:xfrm>
          <a:custGeom>
            <a:avLst/>
            <a:gdLst>
              <a:gd name="csX0" fmla="*/ 3021726 w 3660970"/>
              <a:gd name="csY0" fmla="*/ 0 h 6008599"/>
              <a:gd name="csX1" fmla="*/ 3021726 w 3660970"/>
              <a:gd name="csY1" fmla="*/ 0 h 6008599"/>
              <a:gd name="csX2" fmla="*/ 1830458 w 3660970"/>
              <a:gd name="csY2" fmla="*/ 0 h 6008599"/>
              <a:gd name="csX3" fmla="*/ 639191 w 3660970"/>
              <a:gd name="csY3" fmla="*/ 0 h 6008599"/>
              <a:gd name="csX4" fmla="*/ 639191 w 3660970"/>
              <a:gd name="csY4" fmla="*/ 0 h 6008599"/>
              <a:gd name="csX5" fmla="*/ 333435 w 3660970"/>
              <a:gd name="csY5" fmla="*/ 1299461 h 6008599"/>
              <a:gd name="csX6" fmla="*/ 305755 w 3660970"/>
              <a:gd name="csY6" fmla="*/ 1355038 h 6008599"/>
              <a:gd name="csX7" fmla="*/ 0 w 3660970"/>
              <a:gd name="csY7" fmla="*/ 2654499 h 6008599"/>
              <a:gd name="csX8" fmla="*/ 0 w 3660970"/>
              <a:gd name="csY8" fmla="*/ 5363569 h 6008599"/>
              <a:gd name="csX9" fmla="*/ 645031 w 3660970"/>
              <a:gd name="csY9" fmla="*/ 6008600 h 6008599"/>
              <a:gd name="csX10" fmla="*/ 1830485 w 3660970"/>
              <a:gd name="csY10" fmla="*/ 6008600 h 6008599"/>
              <a:gd name="csX11" fmla="*/ 3015940 w 3660970"/>
              <a:gd name="csY11" fmla="*/ 6008600 h 6008599"/>
              <a:gd name="csX12" fmla="*/ 3660971 w 3660970"/>
              <a:gd name="csY12" fmla="*/ 5363569 h 6008599"/>
              <a:gd name="csX13" fmla="*/ 3660971 w 3660970"/>
              <a:gd name="csY13" fmla="*/ 2654499 h 6008599"/>
              <a:gd name="csX14" fmla="*/ 3355215 w 3660970"/>
              <a:gd name="csY14" fmla="*/ 1355038 h 6008599"/>
              <a:gd name="csX15" fmla="*/ 3327536 w 3660970"/>
              <a:gd name="csY15" fmla="*/ 1299461 h 6008599"/>
              <a:gd name="csX16" fmla="*/ 3021726 w 3660970"/>
              <a:gd name="csY16" fmla="*/ 0 h 60085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3660970" h="6008599">
                <a:moveTo>
                  <a:pt x="3021726" y="0"/>
                </a:moveTo>
                <a:lnTo>
                  <a:pt x="3021726" y="0"/>
                </a:lnTo>
                <a:lnTo>
                  <a:pt x="1830458" y="0"/>
                </a:lnTo>
                <a:lnTo>
                  <a:pt x="639191" y="0"/>
                </a:lnTo>
                <a:lnTo>
                  <a:pt x="639191" y="0"/>
                </a:lnTo>
                <a:cubicBezTo>
                  <a:pt x="639191" y="450973"/>
                  <a:pt x="534529" y="895807"/>
                  <a:pt x="333435" y="1299461"/>
                </a:cubicBezTo>
                <a:lnTo>
                  <a:pt x="305755" y="1355038"/>
                </a:lnTo>
                <a:cubicBezTo>
                  <a:pt x="104662" y="1758691"/>
                  <a:pt x="0" y="2203526"/>
                  <a:pt x="0" y="2654499"/>
                </a:cubicBezTo>
                <a:lnTo>
                  <a:pt x="0" y="5363569"/>
                </a:lnTo>
                <a:cubicBezTo>
                  <a:pt x="0" y="5719795"/>
                  <a:pt x="288778" y="6008600"/>
                  <a:pt x="645031" y="6008600"/>
                </a:cubicBezTo>
                <a:lnTo>
                  <a:pt x="1830485" y="6008600"/>
                </a:lnTo>
                <a:lnTo>
                  <a:pt x="3015940" y="6008600"/>
                </a:lnTo>
                <a:cubicBezTo>
                  <a:pt x="3372165" y="6008600"/>
                  <a:pt x="3660971" y="5719822"/>
                  <a:pt x="3660971" y="5363569"/>
                </a:cubicBezTo>
                <a:lnTo>
                  <a:pt x="3660971" y="2654499"/>
                </a:lnTo>
                <a:cubicBezTo>
                  <a:pt x="3660971" y="2203526"/>
                  <a:pt x="3556309" y="1758691"/>
                  <a:pt x="3355215" y="1355038"/>
                </a:cubicBezTo>
                <a:lnTo>
                  <a:pt x="3327536" y="1299461"/>
                </a:lnTo>
                <a:cubicBezTo>
                  <a:pt x="3126388" y="895780"/>
                  <a:pt x="3021726" y="450973"/>
                  <a:pt x="3021726" y="0"/>
                </a:cubicBezTo>
                <a:close/>
              </a:path>
            </a:pathLst>
          </a:custGeom>
          <a:noFill/>
          <a:ln w="38100" cap="flat">
            <a:solidFill>
              <a:srgbClr val="FFFFFF"/>
            </a:solidFill>
            <a:prstDash val="solid"/>
            <a:miter/>
          </a:ln>
        </p:spPr>
        <p:txBody>
          <a:bodyPr/>
          <a:lstStyle/>
          <a:p>
            <a:endParaRPr lang="en-US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857685C-ADE3-93E6-AC12-4FFCD00602AC}"/>
              </a:ext>
            </a:extLst>
          </p:cNvPr>
          <p:cNvSpPr/>
          <p:nvPr/>
        </p:nvSpPr>
        <p:spPr>
          <a:xfrm>
            <a:off x="10409698" y="4480178"/>
            <a:ext cx="3049642" cy="203149"/>
          </a:xfrm>
          <a:custGeom>
            <a:avLst/>
            <a:gdLst>
              <a:gd name="csX0" fmla="*/ 2473534 w 2558800"/>
              <a:gd name="csY0" fmla="*/ 0 h 170452"/>
              <a:gd name="csX1" fmla="*/ 85213 w 2558800"/>
              <a:gd name="csY1" fmla="*/ 0 h 170452"/>
              <a:gd name="csX2" fmla="*/ 0 w 2558800"/>
              <a:gd name="csY2" fmla="*/ 85213 h 170452"/>
              <a:gd name="csX3" fmla="*/ 0 w 2558800"/>
              <a:gd name="csY3" fmla="*/ 85213 h 170452"/>
              <a:gd name="csX4" fmla="*/ 85213 w 2558800"/>
              <a:gd name="csY4" fmla="*/ 170453 h 170452"/>
              <a:gd name="csX5" fmla="*/ 2473561 w 2558800"/>
              <a:gd name="csY5" fmla="*/ 170453 h 170452"/>
              <a:gd name="csX6" fmla="*/ 2558801 w 2558800"/>
              <a:gd name="csY6" fmla="*/ 85213 h 170452"/>
              <a:gd name="csX7" fmla="*/ 2558801 w 2558800"/>
              <a:gd name="csY7" fmla="*/ 85213 h 170452"/>
              <a:gd name="csX8" fmla="*/ 2473534 w 2558800"/>
              <a:gd name="csY8" fmla="*/ 0 h 1704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558800" h="170452">
                <a:moveTo>
                  <a:pt x="2473534" y="0"/>
                </a:moveTo>
                <a:lnTo>
                  <a:pt x="85213" y="0"/>
                </a:lnTo>
                <a:cubicBezTo>
                  <a:pt x="38138" y="0"/>
                  <a:pt x="0" y="38165"/>
                  <a:pt x="0" y="85213"/>
                </a:cubicBezTo>
                <a:lnTo>
                  <a:pt x="0" y="85213"/>
                </a:lnTo>
                <a:cubicBezTo>
                  <a:pt x="0" y="132288"/>
                  <a:pt x="38165" y="170453"/>
                  <a:pt x="85213" y="170453"/>
                </a:cubicBezTo>
                <a:lnTo>
                  <a:pt x="2473561" y="170453"/>
                </a:lnTo>
                <a:cubicBezTo>
                  <a:pt x="2520636" y="170453"/>
                  <a:pt x="2558801" y="132288"/>
                  <a:pt x="2558801" y="85213"/>
                </a:cubicBezTo>
                <a:lnTo>
                  <a:pt x="2558801" y="85213"/>
                </a:lnTo>
                <a:cubicBezTo>
                  <a:pt x="2558773" y="38138"/>
                  <a:pt x="2520608" y="0"/>
                  <a:pt x="2473534" y="0"/>
                </a:cubicBezTo>
                <a:close/>
              </a:path>
            </a:pathLst>
          </a:custGeom>
          <a:noFill/>
          <a:ln w="38100" cap="flat">
            <a:solidFill>
              <a:srgbClr val="FFFFFF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172F13C-BF08-7AD8-8BB5-75C351B13F5A}"/>
              </a:ext>
            </a:extLst>
          </p:cNvPr>
          <p:cNvGrpSpPr/>
          <p:nvPr/>
        </p:nvGrpSpPr>
        <p:grpSpPr>
          <a:xfrm>
            <a:off x="10254398" y="3450598"/>
            <a:ext cx="3360179" cy="928046"/>
            <a:chOff x="10254398" y="3450598"/>
            <a:chExt cx="3360179" cy="928046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E150DBD-67FE-1A9C-B27C-D484E6CA4322}"/>
                </a:ext>
              </a:extLst>
            </p:cNvPr>
            <p:cNvSpPr/>
            <p:nvPr/>
          </p:nvSpPr>
          <p:spPr>
            <a:xfrm>
              <a:off x="10254398" y="3450598"/>
              <a:ext cx="3360178" cy="928045"/>
            </a:xfrm>
            <a:custGeom>
              <a:avLst/>
              <a:gdLst>
                <a:gd name="csX0" fmla="*/ 2658247 w 2819355"/>
                <a:gd name="csY0" fmla="*/ 0 h 778676"/>
                <a:gd name="csX1" fmla="*/ 161108 w 2819355"/>
                <a:gd name="csY1" fmla="*/ 0 h 778676"/>
                <a:gd name="csX2" fmla="*/ 0 w 2819355"/>
                <a:gd name="csY2" fmla="*/ 161108 h 778676"/>
                <a:gd name="csX3" fmla="*/ 0 w 2819355"/>
                <a:gd name="csY3" fmla="*/ 689172 h 778676"/>
                <a:gd name="csX4" fmla="*/ 89505 w 2819355"/>
                <a:gd name="csY4" fmla="*/ 778677 h 778676"/>
                <a:gd name="csX5" fmla="*/ 2729851 w 2819355"/>
                <a:gd name="csY5" fmla="*/ 778677 h 778676"/>
                <a:gd name="csX6" fmla="*/ 2819356 w 2819355"/>
                <a:gd name="csY6" fmla="*/ 689172 h 778676"/>
                <a:gd name="csX7" fmla="*/ 2819356 w 2819355"/>
                <a:gd name="csY7" fmla="*/ 161108 h 778676"/>
                <a:gd name="csX8" fmla="*/ 2658247 w 2819355"/>
                <a:gd name="csY8" fmla="*/ 0 h 778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819355" h="778676">
                  <a:moveTo>
                    <a:pt x="2658247" y="0"/>
                  </a:moveTo>
                  <a:lnTo>
                    <a:pt x="161108" y="0"/>
                  </a:lnTo>
                  <a:cubicBezTo>
                    <a:pt x="72147" y="0"/>
                    <a:pt x="0" y="72120"/>
                    <a:pt x="0" y="161108"/>
                  </a:cubicBezTo>
                  <a:lnTo>
                    <a:pt x="0" y="689172"/>
                  </a:lnTo>
                  <a:cubicBezTo>
                    <a:pt x="0" y="738611"/>
                    <a:pt x="40067" y="778677"/>
                    <a:pt x="89505" y="778677"/>
                  </a:cubicBezTo>
                  <a:lnTo>
                    <a:pt x="2729851" y="778677"/>
                  </a:lnTo>
                  <a:cubicBezTo>
                    <a:pt x="2779289" y="778677"/>
                    <a:pt x="2819356" y="738611"/>
                    <a:pt x="2819356" y="689172"/>
                  </a:cubicBezTo>
                  <a:lnTo>
                    <a:pt x="2819356" y="161108"/>
                  </a:lnTo>
                  <a:cubicBezTo>
                    <a:pt x="2819356" y="72120"/>
                    <a:pt x="2747236" y="0"/>
                    <a:pt x="2658247" y="0"/>
                  </a:cubicBezTo>
                  <a:close/>
                </a:path>
              </a:pathLst>
            </a:custGeom>
            <a:solidFill>
              <a:srgbClr val="CAC7CC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68498B21-4B1D-2D54-4320-E288978A220F}"/>
                </a:ext>
              </a:extLst>
            </p:cNvPr>
            <p:cNvSpPr/>
            <p:nvPr/>
          </p:nvSpPr>
          <p:spPr>
            <a:xfrm>
              <a:off x="10254398" y="3642611"/>
              <a:ext cx="2410796" cy="736033"/>
            </a:xfrm>
            <a:custGeom>
              <a:avLst/>
              <a:gdLst>
                <a:gd name="csX0" fmla="*/ 0 w 2022777"/>
                <a:gd name="csY0" fmla="*/ 528064 h 617568"/>
                <a:gd name="csX1" fmla="*/ 0 w 2022777"/>
                <a:gd name="csY1" fmla="*/ 0 h 617568"/>
                <a:gd name="csX2" fmla="*/ 2022778 w 2022777"/>
                <a:gd name="csY2" fmla="*/ 0 h 617568"/>
                <a:gd name="csX3" fmla="*/ 2022778 w 2022777"/>
                <a:gd name="csY3" fmla="*/ 617568 h 617568"/>
                <a:gd name="csX4" fmla="*/ 89505 w 2022777"/>
                <a:gd name="csY4" fmla="*/ 617568 h 617568"/>
                <a:gd name="csX5" fmla="*/ 0 w 2022777"/>
                <a:gd name="csY5" fmla="*/ 528064 h 61756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2022777" h="617568">
                  <a:moveTo>
                    <a:pt x="0" y="528064"/>
                  </a:moveTo>
                  <a:lnTo>
                    <a:pt x="0" y="0"/>
                  </a:lnTo>
                  <a:lnTo>
                    <a:pt x="2022778" y="0"/>
                  </a:lnTo>
                  <a:lnTo>
                    <a:pt x="2022778" y="617568"/>
                  </a:lnTo>
                  <a:lnTo>
                    <a:pt x="89505" y="617568"/>
                  </a:lnTo>
                  <a:cubicBezTo>
                    <a:pt x="40067" y="617568"/>
                    <a:pt x="0" y="577502"/>
                    <a:pt x="0" y="528064"/>
                  </a:cubicBezTo>
                  <a:close/>
                </a:path>
              </a:pathLst>
            </a:custGeom>
            <a:solidFill>
              <a:srgbClr val="AEACAA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60BF729-9E48-ADB2-5ABA-96A07B4AF225}"/>
                </a:ext>
              </a:extLst>
            </p:cNvPr>
            <p:cNvSpPr/>
            <p:nvPr/>
          </p:nvSpPr>
          <p:spPr>
            <a:xfrm>
              <a:off x="13059873" y="3642611"/>
              <a:ext cx="554704" cy="736033"/>
            </a:xfrm>
            <a:custGeom>
              <a:avLst/>
              <a:gdLst>
                <a:gd name="csX0" fmla="*/ 465424 w 465424"/>
                <a:gd name="csY0" fmla="*/ 617568 h 617568"/>
                <a:gd name="csX1" fmla="*/ 465424 w 465424"/>
                <a:gd name="csY1" fmla="*/ 0 h 617568"/>
                <a:gd name="csX2" fmla="*/ 0 w 465424"/>
                <a:gd name="csY2" fmla="*/ 0 h 617568"/>
                <a:gd name="csX3" fmla="*/ 0 w 465424"/>
                <a:gd name="csY3" fmla="*/ 617568 h 617568"/>
                <a:gd name="csX4" fmla="*/ 465424 w 465424"/>
                <a:gd name="csY4" fmla="*/ 617568 h 61756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5424" h="617568">
                  <a:moveTo>
                    <a:pt x="465424" y="617568"/>
                  </a:moveTo>
                  <a:lnTo>
                    <a:pt x="465424" y="0"/>
                  </a:lnTo>
                  <a:lnTo>
                    <a:pt x="0" y="0"/>
                  </a:lnTo>
                  <a:lnTo>
                    <a:pt x="0" y="617568"/>
                  </a:lnTo>
                  <a:lnTo>
                    <a:pt x="465424" y="617568"/>
                  </a:lnTo>
                </a:path>
              </a:pathLst>
            </a:custGeom>
            <a:solidFill>
              <a:srgbClr val="656160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87A5E23-F943-A1E7-E007-27838010643F}"/>
              </a:ext>
            </a:extLst>
          </p:cNvPr>
          <p:cNvGrpSpPr/>
          <p:nvPr/>
        </p:nvGrpSpPr>
        <p:grpSpPr>
          <a:xfrm>
            <a:off x="11040483" y="3700667"/>
            <a:ext cx="1623190" cy="7723705"/>
            <a:chOff x="11040483" y="3700667"/>
            <a:chExt cx="1623190" cy="772370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B24107E-5BBD-1A66-5C3A-203F0D427078}"/>
                </a:ext>
              </a:extLst>
            </p:cNvPr>
            <p:cNvSpPr/>
            <p:nvPr/>
          </p:nvSpPr>
          <p:spPr>
            <a:xfrm>
              <a:off x="11040483" y="3700668"/>
              <a:ext cx="419314" cy="7723704"/>
            </a:xfrm>
            <a:prstGeom prst="rect">
              <a:avLst/>
            </a:prstGeom>
            <a:solidFill>
              <a:srgbClr val="FFFFFF">
                <a:alpha val="10000"/>
              </a:srgbClr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42C8E36-BB78-B14A-FA5D-D76E253213F4}"/>
                </a:ext>
              </a:extLst>
            </p:cNvPr>
            <p:cNvSpPr/>
            <p:nvPr/>
          </p:nvSpPr>
          <p:spPr>
            <a:xfrm>
              <a:off x="12043282" y="3700667"/>
              <a:ext cx="620391" cy="7723704"/>
            </a:xfrm>
            <a:prstGeom prst="rect">
              <a:avLst/>
            </a:prstGeom>
            <a:solidFill>
              <a:srgbClr val="FFFFFF">
                <a:alpha val="10000"/>
              </a:srgbClr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4E48462-34BA-AD66-306F-D77F6B426353}"/>
              </a:ext>
            </a:extLst>
          </p:cNvPr>
          <p:cNvGrpSpPr/>
          <p:nvPr/>
        </p:nvGrpSpPr>
        <p:grpSpPr>
          <a:xfrm>
            <a:off x="9795426" y="7768615"/>
            <a:ext cx="4274723" cy="2651953"/>
            <a:chOff x="9795426" y="7768615"/>
            <a:chExt cx="4274723" cy="2651953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14B51DC-9E21-C6B6-E0DE-8D6D03EEC742}"/>
                </a:ext>
              </a:extLst>
            </p:cNvPr>
            <p:cNvSpPr/>
            <p:nvPr/>
          </p:nvSpPr>
          <p:spPr>
            <a:xfrm>
              <a:off x="10763551" y="7768615"/>
              <a:ext cx="3306598" cy="2651953"/>
            </a:xfrm>
            <a:prstGeom prst="rect">
              <a:avLst/>
            </a:prstGeom>
            <a:solidFill>
              <a:srgbClr val="FFFFFF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1E5731B-3106-EA41-31DE-3D7CB9CA8BC2}"/>
                </a:ext>
              </a:extLst>
            </p:cNvPr>
            <p:cNvSpPr/>
            <p:nvPr/>
          </p:nvSpPr>
          <p:spPr>
            <a:xfrm>
              <a:off x="9795426" y="7768615"/>
              <a:ext cx="614240" cy="2651953"/>
            </a:xfrm>
            <a:prstGeom prst="rect">
              <a:avLst/>
            </a:prstGeom>
            <a:solidFill>
              <a:srgbClr val="FFFFFF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500EA03-43BC-1DC0-89EA-B1B81A829017}"/>
                </a:ext>
              </a:extLst>
            </p:cNvPr>
            <p:cNvSpPr/>
            <p:nvPr/>
          </p:nvSpPr>
          <p:spPr>
            <a:xfrm>
              <a:off x="11184291" y="7768615"/>
              <a:ext cx="2465153" cy="347668"/>
            </a:xfrm>
            <a:prstGeom prst="rect">
              <a:avLst/>
            </a:prstGeom>
            <a:solidFill>
              <a:schemeClr val="accent1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B68291A-FACF-F977-D6C4-6E2606F90852}"/>
                </a:ext>
              </a:extLst>
            </p:cNvPr>
            <p:cNvSpPr/>
            <p:nvPr/>
          </p:nvSpPr>
          <p:spPr>
            <a:xfrm>
              <a:off x="11184291" y="10246718"/>
              <a:ext cx="2465153" cy="173850"/>
            </a:xfrm>
            <a:prstGeom prst="rect">
              <a:avLst/>
            </a:prstGeom>
            <a:solidFill>
              <a:schemeClr val="accent3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ADD6C4E-FD8F-B6EF-0FEC-AA906410ADA6}"/>
                </a:ext>
              </a:extLst>
            </p:cNvPr>
            <p:cNvSpPr txBox="1"/>
            <p:nvPr/>
          </p:nvSpPr>
          <p:spPr>
            <a:xfrm>
              <a:off x="11102368" y="9165340"/>
              <a:ext cx="777777" cy="377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53" b="1" spc="0" baseline="0" dirty="0">
                  <a:ln/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10ml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4EC2716-3482-58B4-1A13-002DF04CE484}"/>
                </a:ext>
              </a:extLst>
            </p:cNvPr>
            <p:cNvSpPr txBox="1"/>
            <p:nvPr/>
          </p:nvSpPr>
          <p:spPr>
            <a:xfrm>
              <a:off x="11111032" y="8351701"/>
              <a:ext cx="1701107" cy="3490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68" b="1" spc="0" baseline="0" dirty="0">
                  <a:ln/>
                  <a:solidFill>
                    <a:srgbClr val="281616"/>
                  </a:solidFill>
                  <a:latin typeface="+mj-lt"/>
                  <a:cs typeface="Arial"/>
                  <a:sym typeface="Arial"/>
                  <a:rtl val="0"/>
                </a:rPr>
                <a:t>MEDICINE 169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F317571-811D-5251-F6A5-8D421F4B48FA}"/>
                </a:ext>
              </a:extLst>
            </p:cNvPr>
            <p:cNvSpPr txBox="1"/>
            <p:nvPr/>
          </p:nvSpPr>
          <p:spPr>
            <a:xfrm>
              <a:off x="11111032" y="8731742"/>
              <a:ext cx="1580882" cy="270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57" b="1" spc="0" baseline="0" dirty="0">
                  <a:ln/>
                  <a:solidFill>
                    <a:srgbClr val="281616"/>
                  </a:solidFill>
                  <a:cs typeface="Arial"/>
                  <a:sym typeface="Arial"/>
                  <a:rtl val="0"/>
                </a:rPr>
                <a:t>SPECIAL TREATMENT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6B3DD30F-2F0F-FF4D-1FB3-6ADDCF9574D5}"/>
                </a:ext>
              </a:extLst>
            </p:cNvPr>
            <p:cNvSpPr txBox="1"/>
            <p:nvPr/>
          </p:nvSpPr>
          <p:spPr>
            <a:xfrm>
              <a:off x="11102368" y="9583187"/>
              <a:ext cx="734496" cy="220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34" spc="0" baseline="0" dirty="0">
                  <a:ln/>
                  <a:solidFill>
                    <a:schemeClr val="tx2"/>
                  </a:solidFill>
                  <a:cs typeface="Arial"/>
                  <a:sym typeface="Arial"/>
                  <a:rtl val="0"/>
                </a:rPr>
                <a:t>Description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E3CDEC0-1196-CD1C-3471-A4D604B3ADB9}"/>
                </a:ext>
              </a:extLst>
            </p:cNvPr>
            <p:cNvSpPr txBox="1"/>
            <p:nvPr/>
          </p:nvSpPr>
          <p:spPr>
            <a:xfrm>
              <a:off x="11102385" y="9797733"/>
              <a:ext cx="633507" cy="220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34" spc="0" baseline="0" dirty="0">
                  <a:ln/>
                  <a:solidFill>
                    <a:schemeClr val="tx2"/>
                  </a:solidFill>
                  <a:cs typeface="Arial"/>
                  <a:sym typeface="Arial"/>
                  <a:rtl val="0"/>
                </a:rPr>
                <a:t>Exclusion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F423A6B-6E83-1D39-AA40-2C4B120B9879}"/>
                </a:ext>
              </a:extLst>
            </p:cNvPr>
            <p:cNvSpPr/>
            <p:nvPr/>
          </p:nvSpPr>
          <p:spPr>
            <a:xfrm>
              <a:off x="12699804" y="9304460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4E4B1865-89B6-F671-79E3-FD59960351F4}"/>
                </a:ext>
              </a:extLst>
            </p:cNvPr>
            <p:cNvSpPr/>
            <p:nvPr/>
          </p:nvSpPr>
          <p:spPr>
            <a:xfrm>
              <a:off x="12699804" y="9515574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EF8A85D-1F2F-102D-9988-93B72DA05F99}"/>
                </a:ext>
              </a:extLst>
            </p:cNvPr>
            <p:cNvSpPr/>
            <p:nvPr/>
          </p:nvSpPr>
          <p:spPr>
            <a:xfrm>
              <a:off x="12699804" y="9726654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CE35C7B-F5E2-3A1F-53CA-2333A9DBF8A8}"/>
                </a:ext>
              </a:extLst>
            </p:cNvPr>
            <p:cNvSpPr/>
            <p:nvPr/>
          </p:nvSpPr>
          <p:spPr>
            <a:xfrm>
              <a:off x="12699804" y="9937736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C7CF23B-19DB-33DE-6601-CA0CC2167E77}"/>
              </a:ext>
            </a:extLst>
          </p:cNvPr>
          <p:cNvGrpSpPr/>
          <p:nvPr/>
        </p:nvGrpSpPr>
        <p:grpSpPr>
          <a:xfrm>
            <a:off x="15934328" y="3406125"/>
            <a:ext cx="6119559" cy="1949784"/>
            <a:chOff x="15934328" y="3406125"/>
            <a:chExt cx="6119559" cy="1949784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B6D8455-E539-A008-6189-370FF9D01A5C}"/>
                </a:ext>
              </a:extLst>
            </p:cNvPr>
            <p:cNvSpPr/>
            <p:nvPr/>
          </p:nvSpPr>
          <p:spPr>
            <a:xfrm>
              <a:off x="15934328" y="3406125"/>
              <a:ext cx="6119559" cy="1949784"/>
            </a:xfrm>
            <a:custGeom>
              <a:avLst/>
              <a:gdLst>
                <a:gd name="csX0" fmla="*/ 4731991 w 5134612"/>
                <a:gd name="csY0" fmla="*/ 1635966 h 1635965"/>
                <a:gd name="csX1" fmla="*/ 821249 w 5134612"/>
                <a:gd name="csY1" fmla="*/ 1635966 h 1635965"/>
                <a:gd name="csX2" fmla="*/ 537687 w 5134612"/>
                <a:gd name="csY2" fmla="*/ 1519161 h 1635965"/>
                <a:gd name="csX3" fmla="*/ 119039 w 5134612"/>
                <a:gd name="csY3" fmla="*/ 1103800 h 1635965"/>
                <a:gd name="csX4" fmla="*/ 119039 w 5134612"/>
                <a:gd name="csY4" fmla="*/ 532166 h 1635965"/>
                <a:gd name="csX5" fmla="*/ 537687 w 5134612"/>
                <a:gd name="csY5" fmla="*/ 116804 h 1635965"/>
                <a:gd name="csX6" fmla="*/ 821249 w 5134612"/>
                <a:gd name="csY6" fmla="*/ 0 h 1635965"/>
                <a:gd name="csX7" fmla="*/ 4731991 w 5134612"/>
                <a:gd name="csY7" fmla="*/ 0 h 1635965"/>
                <a:gd name="csX8" fmla="*/ 5134613 w 5134612"/>
                <a:gd name="csY8" fmla="*/ 402621 h 1635965"/>
                <a:gd name="csX9" fmla="*/ 5134613 w 5134612"/>
                <a:gd name="csY9" fmla="*/ 1233344 h 1635965"/>
                <a:gd name="csX10" fmla="*/ 4731991 w 5134612"/>
                <a:gd name="csY10" fmla="*/ 1635966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65">
                  <a:moveTo>
                    <a:pt x="4731991" y="1635966"/>
                  </a:moveTo>
                  <a:lnTo>
                    <a:pt x="821249" y="1635966"/>
                  </a:lnTo>
                  <a:cubicBezTo>
                    <a:pt x="715012" y="1635966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9"/>
                    <a:pt x="5134613" y="402621"/>
                  </a:cubicBezTo>
                  <a:lnTo>
                    <a:pt x="5134613" y="1233344"/>
                  </a:lnTo>
                  <a:cubicBezTo>
                    <a:pt x="5134613" y="1455707"/>
                    <a:pt x="4954354" y="1635966"/>
                    <a:pt x="4731991" y="1635966"/>
                  </a:cubicBezTo>
                  <a:close/>
                </a:path>
              </a:pathLst>
            </a:custGeom>
            <a:solidFill>
              <a:schemeClr val="bg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9F6AA8B1-2DDC-08E4-E858-837E583FA8FB}"/>
                </a:ext>
              </a:extLst>
            </p:cNvPr>
            <p:cNvSpPr/>
            <p:nvPr/>
          </p:nvSpPr>
          <p:spPr>
            <a:xfrm>
              <a:off x="15934328" y="3406125"/>
              <a:ext cx="2358002" cy="1949784"/>
            </a:xfrm>
            <a:custGeom>
              <a:avLst/>
              <a:gdLst>
                <a:gd name="csX0" fmla="*/ 1978480 w 1978480"/>
                <a:gd name="csY0" fmla="*/ 1635966 h 1635965"/>
                <a:gd name="csX1" fmla="*/ 821249 w 1978480"/>
                <a:gd name="csY1" fmla="*/ 1635966 h 1635965"/>
                <a:gd name="csX2" fmla="*/ 537687 w 1978480"/>
                <a:gd name="csY2" fmla="*/ 1519161 h 1635965"/>
                <a:gd name="csX3" fmla="*/ 119039 w 1978480"/>
                <a:gd name="csY3" fmla="*/ 1103800 h 1635965"/>
                <a:gd name="csX4" fmla="*/ 119039 w 1978480"/>
                <a:gd name="csY4" fmla="*/ 532166 h 1635965"/>
                <a:gd name="csX5" fmla="*/ 537687 w 1978480"/>
                <a:gd name="csY5" fmla="*/ 116804 h 1635965"/>
                <a:gd name="csX6" fmla="*/ 821249 w 1978480"/>
                <a:gd name="csY6" fmla="*/ 0 h 1635965"/>
                <a:gd name="csX7" fmla="*/ 1978480 w 1978480"/>
                <a:gd name="csY7" fmla="*/ 0 h 1635965"/>
                <a:gd name="csX8" fmla="*/ 1978480 w 1978480"/>
                <a:gd name="csY8" fmla="*/ 1635966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65">
                  <a:moveTo>
                    <a:pt x="1978480" y="1635966"/>
                  </a:moveTo>
                  <a:lnTo>
                    <a:pt x="821249" y="1635966"/>
                  </a:lnTo>
                  <a:cubicBezTo>
                    <a:pt x="715012" y="1635966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66"/>
                  </a:lnTo>
                  <a:close/>
                </a:path>
              </a:pathLst>
            </a:custGeom>
            <a:solidFill>
              <a:schemeClr val="accent6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510C25C-3AB9-D534-1F47-E7DBB86BB3EB}"/>
              </a:ext>
            </a:extLst>
          </p:cNvPr>
          <p:cNvGrpSpPr/>
          <p:nvPr/>
        </p:nvGrpSpPr>
        <p:grpSpPr>
          <a:xfrm>
            <a:off x="15934328" y="6671802"/>
            <a:ext cx="6119559" cy="1949752"/>
            <a:chOff x="15934328" y="6671802"/>
            <a:chExt cx="6119559" cy="1949752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2C4651F-F6D4-B15A-6526-1B0CDA3ED318}"/>
                </a:ext>
              </a:extLst>
            </p:cNvPr>
            <p:cNvSpPr/>
            <p:nvPr/>
          </p:nvSpPr>
          <p:spPr>
            <a:xfrm>
              <a:off x="15934328" y="6671802"/>
              <a:ext cx="6119559" cy="1949752"/>
            </a:xfrm>
            <a:custGeom>
              <a:avLst/>
              <a:gdLst>
                <a:gd name="csX0" fmla="*/ 4731991 w 5134612"/>
                <a:gd name="csY0" fmla="*/ 1635938 h 1635938"/>
                <a:gd name="csX1" fmla="*/ 821249 w 5134612"/>
                <a:gd name="csY1" fmla="*/ 1635938 h 1635938"/>
                <a:gd name="csX2" fmla="*/ 537687 w 5134612"/>
                <a:gd name="csY2" fmla="*/ 1519134 h 1635938"/>
                <a:gd name="csX3" fmla="*/ 119039 w 5134612"/>
                <a:gd name="csY3" fmla="*/ 1103773 h 1635938"/>
                <a:gd name="csX4" fmla="*/ 119039 w 5134612"/>
                <a:gd name="csY4" fmla="*/ 532166 h 1635938"/>
                <a:gd name="csX5" fmla="*/ 537687 w 5134612"/>
                <a:gd name="csY5" fmla="*/ 116804 h 1635938"/>
                <a:gd name="csX6" fmla="*/ 821249 w 5134612"/>
                <a:gd name="csY6" fmla="*/ 0 h 1635938"/>
                <a:gd name="csX7" fmla="*/ 4731991 w 5134612"/>
                <a:gd name="csY7" fmla="*/ 0 h 1635938"/>
                <a:gd name="csX8" fmla="*/ 5134613 w 5134612"/>
                <a:gd name="csY8" fmla="*/ 402622 h 1635938"/>
                <a:gd name="csX9" fmla="*/ 5134613 w 5134612"/>
                <a:gd name="csY9" fmla="*/ 1233344 h 1635938"/>
                <a:gd name="csX10" fmla="*/ 4731991 w 5134612"/>
                <a:gd name="csY10" fmla="*/ 1635938 h 1635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38">
                  <a:moveTo>
                    <a:pt x="4731991" y="1635938"/>
                  </a:moveTo>
                  <a:lnTo>
                    <a:pt x="821249" y="1635938"/>
                  </a:lnTo>
                  <a:cubicBezTo>
                    <a:pt x="715012" y="1635938"/>
                    <a:pt x="613093" y="1593943"/>
                    <a:pt x="537687" y="1519134"/>
                  </a:cubicBezTo>
                  <a:lnTo>
                    <a:pt x="119039" y="1103773"/>
                  </a:lnTo>
                  <a:cubicBezTo>
                    <a:pt x="-39680" y="946304"/>
                    <a:pt x="-39680" y="689634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9"/>
                    <a:pt x="5134613" y="402622"/>
                  </a:cubicBezTo>
                  <a:lnTo>
                    <a:pt x="5134613" y="1233344"/>
                  </a:lnTo>
                  <a:cubicBezTo>
                    <a:pt x="5134613" y="1455680"/>
                    <a:pt x="4954354" y="1635938"/>
                    <a:pt x="4731991" y="1635938"/>
                  </a:cubicBezTo>
                  <a:close/>
                </a:path>
              </a:pathLst>
            </a:custGeom>
            <a:solidFill>
              <a:schemeClr val="bg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67D3A292-62D1-C76D-B0E8-EB1E4E1D7ED7}"/>
                </a:ext>
              </a:extLst>
            </p:cNvPr>
            <p:cNvSpPr/>
            <p:nvPr/>
          </p:nvSpPr>
          <p:spPr>
            <a:xfrm>
              <a:off x="15934328" y="6671802"/>
              <a:ext cx="2358002" cy="1949752"/>
            </a:xfrm>
            <a:custGeom>
              <a:avLst/>
              <a:gdLst>
                <a:gd name="csX0" fmla="*/ 1978480 w 1978480"/>
                <a:gd name="csY0" fmla="*/ 1635938 h 1635938"/>
                <a:gd name="csX1" fmla="*/ 821249 w 1978480"/>
                <a:gd name="csY1" fmla="*/ 1635938 h 1635938"/>
                <a:gd name="csX2" fmla="*/ 537687 w 1978480"/>
                <a:gd name="csY2" fmla="*/ 1519134 h 1635938"/>
                <a:gd name="csX3" fmla="*/ 119039 w 1978480"/>
                <a:gd name="csY3" fmla="*/ 1103773 h 1635938"/>
                <a:gd name="csX4" fmla="*/ 119039 w 1978480"/>
                <a:gd name="csY4" fmla="*/ 532166 h 1635938"/>
                <a:gd name="csX5" fmla="*/ 537687 w 1978480"/>
                <a:gd name="csY5" fmla="*/ 116804 h 1635938"/>
                <a:gd name="csX6" fmla="*/ 821249 w 1978480"/>
                <a:gd name="csY6" fmla="*/ 0 h 1635938"/>
                <a:gd name="csX7" fmla="*/ 1978480 w 1978480"/>
                <a:gd name="csY7" fmla="*/ 0 h 1635938"/>
                <a:gd name="csX8" fmla="*/ 1978480 w 1978480"/>
                <a:gd name="csY8" fmla="*/ 1635938 h 1635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38">
                  <a:moveTo>
                    <a:pt x="1978480" y="1635938"/>
                  </a:moveTo>
                  <a:lnTo>
                    <a:pt x="821249" y="1635938"/>
                  </a:lnTo>
                  <a:cubicBezTo>
                    <a:pt x="715012" y="1635938"/>
                    <a:pt x="613093" y="1593943"/>
                    <a:pt x="537687" y="1519134"/>
                  </a:cubicBezTo>
                  <a:lnTo>
                    <a:pt x="119039" y="1103773"/>
                  </a:lnTo>
                  <a:cubicBezTo>
                    <a:pt x="-39680" y="946304"/>
                    <a:pt x="-39680" y="689634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38"/>
                  </a:lnTo>
                  <a:close/>
                </a:path>
              </a:pathLst>
            </a:custGeom>
            <a:solidFill>
              <a:schemeClr val="accent2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C7CA8EB-3B5D-29D2-7F0B-243C15EA17DE}"/>
              </a:ext>
            </a:extLst>
          </p:cNvPr>
          <p:cNvGrpSpPr/>
          <p:nvPr/>
        </p:nvGrpSpPr>
        <p:grpSpPr>
          <a:xfrm>
            <a:off x="15934328" y="9937415"/>
            <a:ext cx="6119559" cy="1949784"/>
            <a:chOff x="15934328" y="9937415"/>
            <a:chExt cx="6119559" cy="1949784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E9369609-8683-10E2-7360-9B20FEB6F27F}"/>
                </a:ext>
              </a:extLst>
            </p:cNvPr>
            <p:cNvSpPr/>
            <p:nvPr/>
          </p:nvSpPr>
          <p:spPr>
            <a:xfrm>
              <a:off x="15934328" y="9937415"/>
              <a:ext cx="6119559" cy="1949784"/>
            </a:xfrm>
            <a:custGeom>
              <a:avLst/>
              <a:gdLst>
                <a:gd name="csX0" fmla="*/ 4731991 w 5134612"/>
                <a:gd name="csY0" fmla="*/ 1635965 h 1635965"/>
                <a:gd name="csX1" fmla="*/ 821249 w 5134612"/>
                <a:gd name="csY1" fmla="*/ 1635965 h 1635965"/>
                <a:gd name="csX2" fmla="*/ 537687 w 5134612"/>
                <a:gd name="csY2" fmla="*/ 1519161 h 1635965"/>
                <a:gd name="csX3" fmla="*/ 119039 w 5134612"/>
                <a:gd name="csY3" fmla="*/ 1103800 h 1635965"/>
                <a:gd name="csX4" fmla="*/ 119039 w 5134612"/>
                <a:gd name="csY4" fmla="*/ 532166 h 1635965"/>
                <a:gd name="csX5" fmla="*/ 537687 w 5134612"/>
                <a:gd name="csY5" fmla="*/ 116804 h 1635965"/>
                <a:gd name="csX6" fmla="*/ 821249 w 5134612"/>
                <a:gd name="csY6" fmla="*/ 0 h 1635965"/>
                <a:gd name="csX7" fmla="*/ 4731991 w 5134612"/>
                <a:gd name="csY7" fmla="*/ 0 h 1635965"/>
                <a:gd name="csX8" fmla="*/ 5134613 w 5134612"/>
                <a:gd name="csY8" fmla="*/ 402621 h 1635965"/>
                <a:gd name="csX9" fmla="*/ 5134613 w 5134612"/>
                <a:gd name="csY9" fmla="*/ 1233344 h 1635965"/>
                <a:gd name="csX10" fmla="*/ 4731991 w 5134612"/>
                <a:gd name="csY10" fmla="*/ 1635965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65">
                  <a:moveTo>
                    <a:pt x="4731991" y="1635965"/>
                  </a:moveTo>
                  <a:lnTo>
                    <a:pt x="821249" y="1635965"/>
                  </a:lnTo>
                  <a:cubicBezTo>
                    <a:pt x="715012" y="1635965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8"/>
                    <a:pt x="5134613" y="402621"/>
                  </a:cubicBezTo>
                  <a:lnTo>
                    <a:pt x="5134613" y="1233344"/>
                  </a:lnTo>
                  <a:cubicBezTo>
                    <a:pt x="5134613" y="1455707"/>
                    <a:pt x="4954354" y="1635965"/>
                    <a:pt x="4731991" y="1635965"/>
                  </a:cubicBezTo>
                  <a:close/>
                </a:path>
              </a:pathLst>
            </a:custGeom>
            <a:solidFill>
              <a:schemeClr val="bg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DC5994E-DDD0-486F-F9FD-58BAF30511A6}"/>
                </a:ext>
              </a:extLst>
            </p:cNvPr>
            <p:cNvSpPr/>
            <p:nvPr/>
          </p:nvSpPr>
          <p:spPr>
            <a:xfrm>
              <a:off x="15934328" y="9937415"/>
              <a:ext cx="2358002" cy="1949784"/>
            </a:xfrm>
            <a:custGeom>
              <a:avLst/>
              <a:gdLst>
                <a:gd name="csX0" fmla="*/ 1978480 w 1978480"/>
                <a:gd name="csY0" fmla="*/ 1635965 h 1635965"/>
                <a:gd name="csX1" fmla="*/ 821249 w 1978480"/>
                <a:gd name="csY1" fmla="*/ 1635965 h 1635965"/>
                <a:gd name="csX2" fmla="*/ 537687 w 1978480"/>
                <a:gd name="csY2" fmla="*/ 1519161 h 1635965"/>
                <a:gd name="csX3" fmla="*/ 119039 w 1978480"/>
                <a:gd name="csY3" fmla="*/ 1103800 h 1635965"/>
                <a:gd name="csX4" fmla="*/ 119039 w 1978480"/>
                <a:gd name="csY4" fmla="*/ 532166 h 1635965"/>
                <a:gd name="csX5" fmla="*/ 537687 w 1978480"/>
                <a:gd name="csY5" fmla="*/ 116804 h 1635965"/>
                <a:gd name="csX6" fmla="*/ 821249 w 1978480"/>
                <a:gd name="csY6" fmla="*/ 0 h 1635965"/>
                <a:gd name="csX7" fmla="*/ 1978480 w 1978480"/>
                <a:gd name="csY7" fmla="*/ 0 h 1635965"/>
                <a:gd name="csX8" fmla="*/ 1978480 w 1978480"/>
                <a:gd name="csY8" fmla="*/ 1635965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65">
                  <a:moveTo>
                    <a:pt x="1978480" y="1635965"/>
                  </a:moveTo>
                  <a:lnTo>
                    <a:pt x="821249" y="1635965"/>
                  </a:lnTo>
                  <a:cubicBezTo>
                    <a:pt x="715012" y="1635965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65"/>
                  </a:lnTo>
                  <a:close/>
                </a:path>
              </a:pathLst>
            </a:custGeom>
            <a:solidFill>
              <a:schemeClr val="accent3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6" name="Graphic 2">
            <a:extLst>
              <a:ext uri="{FF2B5EF4-FFF2-40B4-BE49-F238E27FC236}">
                <a16:creationId xmlns:a16="http://schemas.microsoft.com/office/drawing/2014/main" id="{7762B585-F02B-4907-28DC-9705E018783E}"/>
              </a:ext>
            </a:extLst>
          </p:cNvPr>
          <p:cNvGrpSpPr/>
          <p:nvPr/>
        </p:nvGrpSpPr>
        <p:grpSpPr>
          <a:xfrm>
            <a:off x="19738974" y="5803778"/>
            <a:ext cx="424448" cy="3685768"/>
            <a:chOff x="15410247" y="5490792"/>
            <a:chExt cx="356133" cy="3092541"/>
          </a:xfrm>
          <a:solidFill>
            <a:schemeClr val="accent1">
              <a:lumMod val="60000"/>
              <a:lumOff val="40000"/>
            </a:schemeClr>
          </a:solidFill>
        </p:grpSpPr>
        <p:grpSp>
          <p:nvGrpSpPr>
            <p:cNvPr id="37" name="Graphic 2">
              <a:extLst>
                <a:ext uri="{FF2B5EF4-FFF2-40B4-BE49-F238E27FC236}">
                  <a16:creationId xmlns:a16="http://schemas.microsoft.com/office/drawing/2014/main" id="{60C6AB1F-32BD-BA1A-1FA0-7A08E0468C9E}"/>
                </a:ext>
              </a:extLst>
            </p:cNvPr>
            <p:cNvGrpSpPr/>
            <p:nvPr/>
          </p:nvGrpSpPr>
          <p:grpSpPr>
            <a:xfrm>
              <a:off x="15410247" y="5490792"/>
              <a:ext cx="356133" cy="415632"/>
              <a:chOff x="15410247" y="5490792"/>
              <a:chExt cx="356133" cy="415632"/>
            </a:xfrm>
            <a:grpFill/>
          </p:grpSpPr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F320FA7B-F094-D530-96E5-4B1B32C0234B}"/>
                  </a:ext>
                </a:extLst>
              </p:cNvPr>
              <p:cNvSpPr/>
              <p:nvPr/>
            </p:nvSpPr>
            <p:spPr>
              <a:xfrm>
                <a:off x="15487318" y="5490792"/>
                <a:ext cx="210737" cy="279569"/>
              </a:xfrm>
              <a:custGeom>
                <a:avLst/>
                <a:gdLst>
                  <a:gd name="csX0" fmla="*/ 0 w 210737"/>
                  <a:gd name="csY0" fmla="*/ 31836 h 279569"/>
                  <a:gd name="csX1" fmla="*/ 0 w 210737"/>
                  <a:gd name="csY1" fmla="*/ 279570 h 279569"/>
                  <a:gd name="csX2" fmla="*/ 210737 w 210737"/>
                  <a:gd name="csY2" fmla="*/ 279570 h 279569"/>
                  <a:gd name="csX3" fmla="*/ 210737 w 210737"/>
                  <a:gd name="csY3" fmla="*/ 31755 h 279569"/>
                  <a:gd name="csX4" fmla="*/ 178955 w 210737"/>
                  <a:gd name="csY4" fmla="*/ 0 h 279569"/>
                  <a:gd name="csX5" fmla="*/ 31727 w 210737"/>
                  <a:gd name="csY5" fmla="*/ 82 h 279569"/>
                  <a:gd name="csX6" fmla="*/ 0 w 210737"/>
                  <a:gd name="csY6" fmla="*/ 31836 h 2795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10737" h="279569">
                    <a:moveTo>
                      <a:pt x="0" y="31836"/>
                    </a:moveTo>
                    <a:lnTo>
                      <a:pt x="0" y="279570"/>
                    </a:lnTo>
                    <a:lnTo>
                      <a:pt x="210737" y="279570"/>
                    </a:lnTo>
                    <a:lnTo>
                      <a:pt x="210737" y="31755"/>
                    </a:lnTo>
                    <a:cubicBezTo>
                      <a:pt x="210737" y="14207"/>
                      <a:pt x="196503" y="0"/>
                      <a:pt x="178955" y="0"/>
                    </a:cubicBezTo>
                    <a:lnTo>
                      <a:pt x="31727" y="82"/>
                    </a:lnTo>
                    <a:cubicBezTo>
                      <a:pt x="14207" y="109"/>
                      <a:pt x="0" y="14316"/>
                      <a:pt x="0" y="31836"/>
                    </a:cubicBezTo>
                    <a:close/>
                  </a:path>
                </a:pathLst>
              </a:custGeom>
              <a:grpFill/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50A78BA8-793C-3E5F-9AB9-37180BCA73E7}"/>
                  </a:ext>
                </a:extLst>
              </p:cNvPr>
              <p:cNvSpPr/>
              <p:nvPr/>
            </p:nvSpPr>
            <p:spPr>
              <a:xfrm>
                <a:off x="15410247" y="5702751"/>
                <a:ext cx="356133" cy="203674"/>
              </a:xfrm>
              <a:custGeom>
                <a:avLst/>
                <a:gdLst>
                  <a:gd name="csX0" fmla="*/ 193523 w 356133"/>
                  <a:gd name="csY0" fmla="*/ 197155 h 203674"/>
                  <a:gd name="csX1" fmla="*/ 349959 w 356133"/>
                  <a:gd name="csY1" fmla="*/ 36644 h 203674"/>
                  <a:gd name="csX2" fmla="*/ 334503 w 356133"/>
                  <a:gd name="csY2" fmla="*/ 0 h 203674"/>
                  <a:gd name="csX3" fmla="*/ 21631 w 356133"/>
                  <a:gd name="csY3" fmla="*/ 0 h 203674"/>
                  <a:gd name="csX4" fmla="*/ 6174 w 356133"/>
                  <a:gd name="csY4" fmla="*/ 36644 h 203674"/>
                  <a:gd name="csX5" fmla="*/ 162611 w 356133"/>
                  <a:gd name="csY5" fmla="*/ 197155 h 203674"/>
                  <a:gd name="csX6" fmla="*/ 193523 w 356133"/>
                  <a:gd name="csY6" fmla="*/ 197155 h 2036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56133" h="203674">
                    <a:moveTo>
                      <a:pt x="193523" y="197155"/>
                    </a:moveTo>
                    <a:lnTo>
                      <a:pt x="349959" y="36644"/>
                    </a:lnTo>
                    <a:cubicBezTo>
                      <a:pt x="363297" y="22981"/>
                      <a:pt x="353599" y="0"/>
                      <a:pt x="334503" y="0"/>
                    </a:cubicBezTo>
                    <a:lnTo>
                      <a:pt x="21631" y="0"/>
                    </a:lnTo>
                    <a:cubicBezTo>
                      <a:pt x="2534" y="0"/>
                      <a:pt x="-7163" y="22981"/>
                      <a:pt x="6174" y="36644"/>
                    </a:cubicBezTo>
                    <a:lnTo>
                      <a:pt x="162611" y="197155"/>
                    </a:lnTo>
                    <a:cubicBezTo>
                      <a:pt x="171085" y="205847"/>
                      <a:pt x="185048" y="205847"/>
                      <a:pt x="193523" y="197155"/>
                    </a:cubicBezTo>
                    <a:close/>
                  </a:path>
                </a:pathLst>
              </a:custGeom>
              <a:grpFill/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" name="Graphic 2">
              <a:extLst>
                <a:ext uri="{FF2B5EF4-FFF2-40B4-BE49-F238E27FC236}">
                  <a16:creationId xmlns:a16="http://schemas.microsoft.com/office/drawing/2014/main" id="{FF150844-D8FE-DFCE-E19B-8EA98DD233D5}"/>
                </a:ext>
              </a:extLst>
            </p:cNvPr>
            <p:cNvGrpSpPr/>
            <p:nvPr/>
          </p:nvGrpSpPr>
          <p:grpSpPr>
            <a:xfrm>
              <a:off x="15410247" y="8169792"/>
              <a:ext cx="356133" cy="413541"/>
              <a:chOff x="15410247" y="8169792"/>
              <a:chExt cx="356133" cy="413541"/>
            </a:xfrm>
            <a:grpFill/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A3F189EC-F92E-B47C-ECD1-A5C7EFEFDB2A}"/>
                  </a:ext>
                </a:extLst>
              </p:cNvPr>
              <p:cNvSpPr/>
              <p:nvPr/>
            </p:nvSpPr>
            <p:spPr>
              <a:xfrm>
                <a:off x="15487318" y="8169792"/>
                <a:ext cx="210737" cy="279570"/>
              </a:xfrm>
              <a:custGeom>
                <a:avLst/>
                <a:gdLst>
                  <a:gd name="csX0" fmla="*/ 0 w 210737"/>
                  <a:gd name="csY0" fmla="*/ 31836 h 279570"/>
                  <a:gd name="csX1" fmla="*/ 0 w 210737"/>
                  <a:gd name="csY1" fmla="*/ 279570 h 279570"/>
                  <a:gd name="csX2" fmla="*/ 210737 w 210737"/>
                  <a:gd name="csY2" fmla="*/ 279570 h 279570"/>
                  <a:gd name="csX3" fmla="*/ 210737 w 210737"/>
                  <a:gd name="csY3" fmla="*/ 31755 h 279570"/>
                  <a:gd name="csX4" fmla="*/ 178955 w 210737"/>
                  <a:gd name="csY4" fmla="*/ 0 h 279570"/>
                  <a:gd name="csX5" fmla="*/ 31727 w 210737"/>
                  <a:gd name="csY5" fmla="*/ 82 h 279570"/>
                  <a:gd name="csX6" fmla="*/ 0 w 210737"/>
                  <a:gd name="csY6" fmla="*/ 31836 h 27957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10737" h="279570">
                    <a:moveTo>
                      <a:pt x="0" y="31836"/>
                    </a:moveTo>
                    <a:lnTo>
                      <a:pt x="0" y="279570"/>
                    </a:lnTo>
                    <a:lnTo>
                      <a:pt x="210737" y="279570"/>
                    </a:lnTo>
                    <a:lnTo>
                      <a:pt x="210737" y="31755"/>
                    </a:lnTo>
                    <a:cubicBezTo>
                      <a:pt x="210737" y="14207"/>
                      <a:pt x="196503" y="0"/>
                      <a:pt x="178955" y="0"/>
                    </a:cubicBezTo>
                    <a:lnTo>
                      <a:pt x="31727" y="82"/>
                    </a:lnTo>
                    <a:cubicBezTo>
                      <a:pt x="14207" y="109"/>
                      <a:pt x="0" y="14316"/>
                      <a:pt x="0" y="31836"/>
                    </a:cubicBezTo>
                    <a:close/>
                  </a:path>
                </a:pathLst>
              </a:custGeom>
              <a:grpFill/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0BC01E83-3E8E-A6A4-E61E-A5C9A793C7FB}"/>
                  </a:ext>
                </a:extLst>
              </p:cNvPr>
              <p:cNvSpPr/>
              <p:nvPr/>
            </p:nvSpPr>
            <p:spPr>
              <a:xfrm>
                <a:off x="15410247" y="8379660"/>
                <a:ext cx="356133" cy="203674"/>
              </a:xfrm>
              <a:custGeom>
                <a:avLst/>
                <a:gdLst>
                  <a:gd name="csX0" fmla="*/ 193523 w 356133"/>
                  <a:gd name="csY0" fmla="*/ 197155 h 203674"/>
                  <a:gd name="csX1" fmla="*/ 349959 w 356133"/>
                  <a:gd name="csY1" fmla="*/ 36644 h 203674"/>
                  <a:gd name="csX2" fmla="*/ 334503 w 356133"/>
                  <a:gd name="csY2" fmla="*/ 0 h 203674"/>
                  <a:gd name="csX3" fmla="*/ 21631 w 356133"/>
                  <a:gd name="csY3" fmla="*/ 0 h 203674"/>
                  <a:gd name="csX4" fmla="*/ 6174 w 356133"/>
                  <a:gd name="csY4" fmla="*/ 36644 h 203674"/>
                  <a:gd name="csX5" fmla="*/ 162611 w 356133"/>
                  <a:gd name="csY5" fmla="*/ 197155 h 203674"/>
                  <a:gd name="csX6" fmla="*/ 193523 w 356133"/>
                  <a:gd name="csY6" fmla="*/ 197155 h 2036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56133" h="203674">
                    <a:moveTo>
                      <a:pt x="193523" y="197155"/>
                    </a:moveTo>
                    <a:lnTo>
                      <a:pt x="349959" y="36644"/>
                    </a:lnTo>
                    <a:cubicBezTo>
                      <a:pt x="363297" y="22981"/>
                      <a:pt x="353599" y="0"/>
                      <a:pt x="334503" y="0"/>
                    </a:cubicBezTo>
                    <a:lnTo>
                      <a:pt x="21631" y="0"/>
                    </a:lnTo>
                    <a:cubicBezTo>
                      <a:pt x="2534" y="0"/>
                      <a:pt x="-7163" y="22981"/>
                      <a:pt x="6174" y="36644"/>
                    </a:cubicBezTo>
                    <a:lnTo>
                      <a:pt x="162611" y="197155"/>
                    </a:lnTo>
                    <a:cubicBezTo>
                      <a:pt x="171085" y="205847"/>
                      <a:pt x="185048" y="205847"/>
                      <a:pt x="193523" y="197155"/>
                    </a:cubicBezTo>
                    <a:close/>
                  </a:path>
                </a:pathLst>
              </a:custGeom>
              <a:grpFill/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3" name="Graphic 2">
            <a:extLst>
              <a:ext uri="{FF2B5EF4-FFF2-40B4-BE49-F238E27FC236}">
                <a16:creationId xmlns:a16="http://schemas.microsoft.com/office/drawing/2014/main" id="{43B012BF-C869-9234-1331-D0973F8183AF}"/>
              </a:ext>
            </a:extLst>
          </p:cNvPr>
          <p:cNvGrpSpPr/>
          <p:nvPr/>
        </p:nvGrpSpPr>
        <p:grpSpPr>
          <a:xfrm>
            <a:off x="12695627" y="7449696"/>
            <a:ext cx="3541960" cy="393932"/>
            <a:chOff x="9500531" y="6871799"/>
            <a:chExt cx="2971879" cy="330528"/>
          </a:xfrm>
          <a:noFill/>
        </p:grpSpPr>
        <p:grpSp>
          <p:nvGrpSpPr>
            <p:cNvPr id="44" name="Graphic 2">
              <a:extLst>
                <a:ext uri="{FF2B5EF4-FFF2-40B4-BE49-F238E27FC236}">
                  <a16:creationId xmlns:a16="http://schemas.microsoft.com/office/drawing/2014/main" id="{B48CF8C4-3ECE-10AA-0452-C7577AE44540}"/>
                </a:ext>
              </a:extLst>
            </p:cNvPr>
            <p:cNvGrpSpPr/>
            <p:nvPr/>
          </p:nvGrpSpPr>
          <p:grpSpPr>
            <a:xfrm>
              <a:off x="9831060" y="7037063"/>
              <a:ext cx="2641351" cy="27163"/>
              <a:chOff x="9831060" y="7037063"/>
              <a:chExt cx="2641351" cy="27163"/>
            </a:xfrm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81A159EB-645F-5664-3083-9AC5C25ED3BD}"/>
                  </a:ext>
                </a:extLst>
              </p:cNvPr>
              <p:cNvSpPr/>
              <p:nvPr/>
            </p:nvSpPr>
            <p:spPr>
              <a:xfrm>
                <a:off x="12431665" y="7037063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20CF4952-6121-9834-AB8F-53B52BDDC561}"/>
                  </a:ext>
                </a:extLst>
              </p:cNvPr>
              <p:cNvSpPr/>
              <p:nvPr/>
            </p:nvSpPr>
            <p:spPr>
              <a:xfrm>
                <a:off x="9913095" y="7037063"/>
                <a:ext cx="2435993" cy="27163"/>
              </a:xfrm>
              <a:custGeom>
                <a:avLst/>
                <a:gdLst>
                  <a:gd name="csX0" fmla="*/ 2435993 w 2435993"/>
                  <a:gd name="csY0" fmla="*/ 0 h 27163"/>
                  <a:gd name="csX1" fmla="*/ 0 w 2435993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2435993" h="27163">
                    <a:moveTo>
                      <a:pt x="2435993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custDash>
                  <a:ds d="227993" sp="227993"/>
                </a:custDash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469E4EB0-B2EE-4691-E3EE-C4EDAD22FA6A}"/>
                  </a:ext>
                </a:extLst>
              </p:cNvPr>
              <p:cNvSpPr/>
              <p:nvPr/>
            </p:nvSpPr>
            <p:spPr>
              <a:xfrm>
                <a:off x="9831060" y="7037063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C6F0574C-6362-F4CC-1458-D35C6D85D167}"/>
                </a:ext>
              </a:extLst>
            </p:cNvPr>
            <p:cNvSpPr/>
            <p:nvPr/>
          </p:nvSpPr>
          <p:spPr>
            <a:xfrm>
              <a:off x="9500531" y="6871799"/>
              <a:ext cx="330528" cy="330528"/>
            </a:xfrm>
            <a:custGeom>
              <a:avLst/>
              <a:gdLst>
                <a:gd name="csX0" fmla="*/ 330529 w 330528"/>
                <a:gd name="csY0" fmla="*/ 165265 h 330528"/>
                <a:gd name="csX1" fmla="*/ 165264 w 330528"/>
                <a:gd name="csY1" fmla="*/ 330529 h 330528"/>
                <a:gd name="csX2" fmla="*/ 0 w 330528"/>
                <a:gd name="csY2" fmla="*/ 165265 h 330528"/>
                <a:gd name="csX3" fmla="*/ 165264 w 330528"/>
                <a:gd name="csY3" fmla="*/ 0 h 330528"/>
                <a:gd name="csX4" fmla="*/ 330529 w 330528"/>
                <a:gd name="csY4" fmla="*/ 165265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5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5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0"/>
                    <a:pt x="330529" y="73994"/>
                    <a:pt x="330529" y="165265"/>
                  </a:cubicBezTo>
                  <a:close/>
                </a:path>
              </a:pathLst>
            </a:custGeom>
            <a:noFill/>
            <a:ln w="41275" cap="flat">
              <a:solidFill>
                <a:schemeClr val="bg2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9" name="Graphic 2">
            <a:extLst>
              <a:ext uri="{FF2B5EF4-FFF2-40B4-BE49-F238E27FC236}">
                <a16:creationId xmlns:a16="http://schemas.microsoft.com/office/drawing/2014/main" id="{5DE15F9D-F08A-A900-2032-857C9B325536}"/>
              </a:ext>
            </a:extLst>
          </p:cNvPr>
          <p:cNvGrpSpPr/>
          <p:nvPr/>
        </p:nvGrpSpPr>
        <p:grpSpPr>
          <a:xfrm>
            <a:off x="12695627" y="10715341"/>
            <a:ext cx="3541960" cy="393932"/>
            <a:chOff x="9500531" y="9611836"/>
            <a:chExt cx="2971879" cy="330528"/>
          </a:xfrm>
          <a:noFill/>
        </p:grpSpPr>
        <p:grpSp>
          <p:nvGrpSpPr>
            <p:cNvPr id="50" name="Graphic 2">
              <a:extLst>
                <a:ext uri="{FF2B5EF4-FFF2-40B4-BE49-F238E27FC236}">
                  <a16:creationId xmlns:a16="http://schemas.microsoft.com/office/drawing/2014/main" id="{23DE360F-95B8-42CC-712A-D69C31695D56}"/>
                </a:ext>
              </a:extLst>
            </p:cNvPr>
            <p:cNvGrpSpPr/>
            <p:nvPr/>
          </p:nvGrpSpPr>
          <p:grpSpPr>
            <a:xfrm>
              <a:off x="9831060" y="9777100"/>
              <a:ext cx="2641351" cy="27163"/>
              <a:chOff x="9831060" y="9777100"/>
              <a:chExt cx="2641351" cy="27163"/>
            </a:xfrm>
          </p:grpSpPr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EDEBB4C5-587A-458C-633A-EF5FBA70D80C}"/>
                  </a:ext>
                </a:extLst>
              </p:cNvPr>
              <p:cNvSpPr/>
              <p:nvPr/>
            </p:nvSpPr>
            <p:spPr>
              <a:xfrm>
                <a:off x="12431665" y="9777100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58517012-FAF6-A2CB-90D5-FBE310197BD4}"/>
                  </a:ext>
                </a:extLst>
              </p:cNvPr>
              <p:cNvSpPr/>
              <p:nvPr/>
            </p:nvSpPr>
            <p:spPr>
              <a:xfrm>
                <a:off x="9913095" y="9777100"/>
                <a:ext cx="2435993" cy="27163"/>
              </a:xfrm>
              <a:custGeom>
                <a:avLst/>
                <a:gdLst>
                  <a:gd name="csX0" fmla="*/ 2435993 w 2435993"/>
                  <a:gd name="csY0" fmla="*/ 0 h 27163"/>
                  <a:gd name="csX1" fmla="*/ 0 w 2435993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2435993" h="27163">
                    <a:moveTo>
                      <a:pt x="2435993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custDash>
                  <a:ds d="227993" sp="227993"/>
                </a:custDash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4CFA8942-1013-C9D5-6EDE-7B06F473CB02}"/>
                  </a:ext>
                </a:extLst>
              </p:cNvPr>
              <p:cNvSpPr/>
              <p:nvPr/>
            </p:nvSpPr>
            <p:spPr>
              <a:xfrm>
                <a:off x="9831060" y="9777100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8B5EFAE-BECA-9AD8-EFE0-A5F2C9B83E48}"/>
                </a:ext>
              </a:extLst>
            </p:cNvPr>
            <p:cNvSpPr/>
            <p:nvPr/>
          </p:nvSpPr>
          <p:spPr>
            <a:xfrm>
              <a:off x="9500531" y="9611836"/>
              <a:ext cx="330528" cy="330528"/>
            </a:xfrm>
            <a:custGeom>
              <a:avLst/>
              <a:gdLst>
                <a:gd name="csX0" fmla="*/ 330529 w 330528"/>
                <a:gd name="csY0" fmla="*/ 165265 h 330528"/>
                <a:gd name="csX1" fmla="*/ 165264 w 330528"/>
                <a:gd name="csY1" fmla="*/ 330529 h 330528"/>
                <a:gd name="csX2" fmla="*/ 0 w 330528"/>
                <a:gd name="csY2" fmla="*/ 165265 h 330528"/>
                <a:gd name="csX3" fmla="*/ 165264 w 330528"/>
                <a:gd name="csY3" fmla="*/ 0 h 330528"/>
                <a:gd name="csX4" fmla="*/ 330529 w 330528"/>
                <a:gd name="csY4" fmla="*/ 165265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5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5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27"/>
                    <a:pt x="330529" y="73994"/>
                    <a:pt x="330529" y="165265"/>
                  </a:cubicBezTo>
                  <a:close/>
                </a:path>
              </a:pathLst>
            </a:custGeom>
            <a:noFill/>
            <a:ln w="41275" cap="flat">
              <a:solidFill>
                <a:schemeClr val="bg2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5" name="Graphic 2">
            <a:extLst>
              <a:ext uri="{FF2B5EF4-FFF2-40B4-BE49-F238E27FC236}">
                <a16:creationId xmlns:a16="http://schemas.microsoft.com/office/drawing/2014/main" id="{88E5FC71-73F7-3224-F210-5E4C1D74F42C}"/>
              </a:ext>
            </a:extLst>
          </p:cNvPr>
          <p:cNvGrpSpPr/>
          <p:nvPr/>
        </p:nvGrpSpPr>
        <p:grpSpPr>
          <a:xfrm>
            <a:off x="12695627" y="4381018"/>
            <a:ext cx="3541960" cy="1484141"/>
            <a:chOff x="9500531" y="4297026"/>
            <a:chExt cx="2971879" cy="1245268"/>
          </a:xfrm>
          <a:noFill/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1C56DC08-AA38-3F04-BDB2-7BE39889DEAC}"/>
                </a:ext>
              </a:extLst>
            </p:cNvPr>
            <p:cNvSpPr/>
            <p:nvPr/>
          </p:nvSpPr>
          <p:spPr>
            <a:xfrm>
              <a:off x="9500531" y="5211766"/>
              <a:ext cx="330528" cy="330528"/>
            </a:xfrm>
            <a:custGeom>
              <a:avLst/>
              <a:gdLst>
                <a:gd name="csX0" fmla="*/ 330529 w 330528"/>
                <a:gd name="csY0" fmla="*/ 165264 h 330528"/>
                <a:gd name="csX1" fmla="*/ 165264 w 330528"/>
                <a:gd name="csY1" fmla="*/ 330529 h 330528"/>
                <a:gd name="csX2" fmla="*/ 0 w 330528"/>
                <a:gd name="csY2" fmla="*/ 165264 h 330528"/>
                <a:gd name="csX3" fmla="*/ 165264 w 330528"/>
                <a:gd name="csY3" fmla="*/ 0 h 330528"/>
                <a:gd name="csX4" fmla="*/ 330529 w 330528"/>
                <a:gd name="csY4" fmla="*/ 165264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4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4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0"/>
                    <a:pt x="330529" y="73994"/>
                    <a:pt x="330529" y="165264"/>
                  </a:cubicBezTo>
                  <a:close/>
                </a:path>
              </a:pathLst>
            </a:custGeom>
            <a:noFill/>
            <a:ln w="41275" cap="flat">
              <a:solidFill>
                <a:schemeClr val="bg2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8F86FDAD-3AC5-6A84-4C0A-110DEFEF17FE}"/>
                </a:ext>
              </a:extLst>
            </p:cNvPr>
            <p:cNvSpPr/>
            <p:nvPr/>
          </p:nvSpPr>
          <p:spPr>
            <a:xfrm>
              <a:off x="9782627" y="4297026"/>
              <a:ext cx="2689784" cy="963118"/>
            </a:xfrm>
            <a:custGeom>
              <a:avLst/>
              <a:gdLst>
                <a:gd name="csX0" fmla="*/ 0 w 2689784"/>
                <a:gd name="csY0" fmla="*/ 963119 h 963118"/>
                <a:gd name="csX1" fmla="*/ 2689784 w 2689784"/>
                <a:gd name="csY1" fmla="*/ 0 h 9631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2689784" h="963118">
                  <a:moveTo>
                    <a:pt x="0" y="963119"/>
                  </a:moveTo>
                  <a:lnTo>
                    <a:pt x="2689784" y="0"/>
                  </a:lnTo>
                </a:path>
              </a:pathLst>
            </a:custGeom>
            <a:ln w="41275" cap="flat">
              <a:solidFill>
                <a:schemeClr val="bg2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8" name="!!SubTitle">
            <a:extLst>
              <a:ext uri="{FF2B5EF4-FFF2-40B4-BE49-F238E27FC236}">
                <a16:creationId xmlns:a16="http://schemas.microsoft.com/office/drawing/2014/main" id="{BCC7E374-C6DA-2DBB-7E2A-0D9CC17E4939}"/>
              </a:ext>
            </a:extLst>
          </p:cNvPr>
          <p:cNvSpPr txBox="1"/>
          <p:nvPr/>
        </p:nvSpPr>
        <p:spPr>
          <a:xfrm>
            <a:off x="1700977" y="4686065"/>
            <a:ext cx="6119560" cy="74020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bg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bg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bg2"/>
                </a:solidFill>
              </a:rPr>
              <a:t>urna</a:t>
            </a:r>
            <a:r>
              <a:rPr lang="en-US" sz="2500" dirty="0">
                <a:solidFill>
                  <a:schemeClr val="bg2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bg2"/>
                </a:solidFill>
                <a:latin typeface="+mj-lt"/>
              </a:rPr>
              <a:t>2025</a:t>
            </a:r>
            <a:r>
              <a:rPr lang="en-US" sz="2500" dirty="0">
                <a:solidFill>
                  <a:schemeClr val="bg2"/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bg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bg2"/>
                </a:solidFill>
                <a:latin typeface="+mj-lt"/>
              </a:rPr>
              <a:t>2026</a:t>
            </a:r>
            <a:r>
              <a:rPr lang="en-US" sz="2500" dirty="0">
                <a:solidFill>
                  <a:schemeClr val="bg2"/>
                </a:solidFill>
              </a:rPr>
              <a:t>: </a:t>
            </a:r>
            <a:r>
              <a:rPr lang="en-US" sz="2500" dirty="0" err="1">
                <a:solidFill>
                  <a:schemeClr val="bg2"/>
                </a:solidFill>
              </a:rPr>
              <a:t>Pellentesque</a:t>
            </a:r>
            <a:r>
              <a:rPr lang="en-US" sz="2500" dirty="0">
                <a:solidFill>
                  <a:schemeClr val="bg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bg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bg2"/>
                </a:solidFill>
                <a:latin typeface="+mj-lt"/>
              </a:rPr>
              <a:t>2027</a:t>
            </a:r>
            <a:r>
              <a:rPr lang="en-US" sz="2500" dirty="0">
                <a:solidFill>
                  <a:schemeClr val="bg2"/>
                </a:solidFill>
              </a:rPr>
              <a:t>: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59" name="!!SubTitle">
            <a:extLst>
              <a:ext uri="{FF2B5EF4-FFF2-40B4-BE49-F238E27FC236}">
                <a16:creationId xmlns:a16="http://schemas.microsoft.com/office/drawing/2014/main" id="{1E4CE23D-5A29-B3A2-575F-4CE17B9B7989}"/>
              </a:ext>
            </a:extLst>
          </p:cNvPr>
          <p:cNvSpPr txBox="1"/>
          <p:nvPr/>
        </p:nvSpPr>
        <p:spPr>
          <a:xfrm>
            <a:off x="1700976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0" name="!!MainTitle1">
            <a:extLst>
              <a:ext uri="{FF2B5EF4-FFF2-40B4-BE49-F238E27FC236}">
                <a16:creationId xmlns:a16="http://schemas.microsoft.com/office/drawing/2014/main" id="{97FB9641-463B-AD5A-06B4-6AFD8A03A6CD}"/>
              </a:ext>
            </a:extLst>
          </p:cNvPr>
          <p:cNvSpPr txBox="1"/>
          <p:nvPr/>
        </p:nvSpPr>
        <p:spPr>
          <a:xfrm>
            <a:off x="1700976" y="1246722"/>
            <a:ext cx="1044388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Medicine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1817180-948E-4BEC-835C-DA66184A12E2}"/>
              </a:ext>
            </a:extLst>
          </p:cNvPr>
          <p:cNvGrpSpPr/>
          <p:nvPr/>
        </p:nvGrpSpPr>
        <p:grpSpPr>
          <a:xfrm>
            <a:off x="18642614" y="3586580"/>
            <a:ext cx="3074386" cy="1588875"/>
            <a:chOff x="4443430" y="4425263"/>
            <a:chExt cx="2488311" cy="1588875"/>
          </a:xfrm>
        </p:grpSpPr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0DA07229-004E-44D3-0905-3B8836993D18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EF1BFFB0-8F77-1988-7FE6-9DB3A4C9408E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2" name="Textbox 200">
              <a:extLst>
                <a:ext uri="{FF2B5EF4-FFF2-40B4-BE49-F238E27FC236}">
                  <a16:creationId xmlns:a16="http://schemas.microsoft.com/office/drawing/2014/main" id="{5BB65778-ADDD-C004-1558-16D4196657F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93" name="Textbox 200">
            <a:extLst>
              <a:ext uri="{FF2B5EF4-FFF2-40B4-BE49-F238E27FC236}">
                <a16:creationId xmlns:a16="http://schemas.microsoft.com/office/drawing/2014/main" id="{81745ED0-FE7B-7E22-14BE-6DE64E10695D}"/>
              </a:ext>
            </a:extLst>
          </p:cNvPr>
          <p:cNvSpPr txBox="1"/>
          <p:nvPr/>
        </p:nvSpPr>
        <p:spPr>
          <a:xfrm flipH="1">
            <a:off x="22301326" y="3965519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bg2"/>
                </a:solidFill>
                <a:latin typeface="+mj-lt"/>
              </a:rPr>
              <a:t>01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94" name="Group 193">
            <a:extLst>
              <a:ext uri="{FF2B5EF4-FFF2-40B4-BE49-F238E27FC236}">
                <a16:creationId xmlns:a16="http://schemas.microsoft.com/office/drawing/2014/main" id="{53E1B3E3-F950-02EF-B2ED-0FE2579F640D}"/>
              </a:ext>
            </a:extLst>
          </p:cNvPr>
          <p:cNvGrpSpPr/>
          <p:nvPr/>
        </p:nvGrpSpPr>
        <p:grpSpPr>
          <a:xfrm>
            <a:off x="18642614" y="6859919"/>
            <a:ext cx="3074386" cy="1588875"/>
            <a:chOff x="4443430" y="4425263"/>
            <a:chExt cx="2488311" cy="1588875"/>
          </a:xfrm>
        </p:grpSpPr>
        <p:sp>
          <p:nvSpPr>
            <p:cNvPr id="195" name="Textbox 200">
              <a:extLst>
                <a:ext uri="{FF2B5EF4-FFF2-40B4-BE49-F238E27FC236}">
                  <a16:creationId xmlns:a16="http://schemas.microsoft.com/office/drawing/2014/main" id="{99992645-6E56-D1BC-7516-441940B9D2F9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6" name="Textbox 200">
              <a:extLst>
                <a:ext uri="{FF2B5EF4-FFF2-40B4-BE49-F238E27FC236}">
                  <a16:creationId xmlns:a16="http://schemas.microsoft.com/office/drawing/2014/main" id="{874ABA1E-B321-E583-B4E5-91134DA54643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97" name="Textbox 200">
              <a:extLst>
                <a:ext uri="{FF2B5EF4-FFF2-40B4-BE49-F238E27FC236}">
                  <a16:creationId xmlns:a16="http://schemas.microsoft.com/office/drawing/2014/main" id="{EC6AF8ED-3F47-4817-0A95-F4ED7CD67D5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98" name="Textbox 200">
            <a:extLst>
              <a:ext uri="{FF2B5EF4-FFF2-40B4-BE49-F238E27FC236}">
                <a16:creationId xmlns:a16="http://schemas.microsoft.com/office/drawing/2014/main" id="{19173CD8-138D-1BBB-447E-DA1B87356169}"/>
              </a:ext>
            </a:extLst>
          </p:cNvPr>
          <p:cNvSpPr txBox="1"/>
          <p:nvPr/>
        </p:nvSpPr>
        <p:spPr>
          <a:xfrm flipH="1">
            <a:off x="22301326" y="7238858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bg2"/>
                </a:solidFill>
                <a:latin typeface="+mj-lt"/>
              </a:rPr>
              <a:t>02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7455FB78-13F2-C007-6C03-7293232585F4}"/>
              </a:ext>
            </a:extLst>
          </p:cNvPr>
          <p:cNvGrpSpPr/>
          <p:nvPr/>
        </p:nvGrpSpPr>
        <p:grpSpPr>
          <a:xfrm>
            <a:off x="18642614" y="10123345"/>
            <a:ext cx="3074386" cy="1588875"/>
            <a:chOff x="4443430" y="4425263"/>
            <a:chExt cx="2488311" cy="1588875"/>
          </a:xfrm>
        </p:grpSpPr>
        <p:sp>
          <p:nvSpPr>
            <p:cNvPr id="200" name="Textbox 200">
              <a:extLst>
                <a:ext uri="{FF2B5EF4-FFF2-40B4-BE49-F238E27FC236}">
                  <a16:creationId xmlns:a16="http://schemas.microsoft.com/office/drawing/2014/main" id="{9FD9DC31-ABBD-6742-9BBD-86489EE02F7D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accent6">
                      <a:lumMod val="50000"/>
                    </a:schemeClr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1" name="Textbox 200">
              <a:extLst>
                <a:ext uri="{FF2B5EF4-FFF2-40B4-BE49-F238E27FC236}">
                  <a16:creationId xmlns:a16="http://schemas.microsoft.com/office/drawing/2014/main" id="{3A14E0D1-813E-B31C-A3F1-03E8C9710274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2" name="Textbox 200">
              <a:extLst>
                <a:ext uri="{FF2B5EF4-FFF2-40B4-BE49-F238E27FC236}">
                  <a16:creationId xmlns:a16="http://schemas.microsoft.com/office/drawing/2014/main" id="{38A6DA31-6CDA-E58B-BEC9-DEC62125C49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03" name="Textbox 200">
            <a:extLst>
              <a:ext uri="{FF2B5EF4-FFF2-40B4-BE49-F238E27FC236}">
                <a16:creationId xmlns:a16="http://schemas.microsoft.com/office/drawing/2014/main" id="{0F89E2CA-57F4-C40B-2969-A3AD8CB78BC1}"/>
              </a:ext>
            </a:extLst>
          </p:cNvPr>
          <p:cNvSpPr txBox="1"/>
          <p:nvPr/>
        </p:nvSpPr>
        <p:spPr>
          <a:xfrm flipH="1">
            <a:off x="22301326" y="10502284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04" name="Freeform: Shape 203">
            <a:extLst>
              <a:ext uri="{FF2B5EF4-FFF2-40B4-BE49-F238E27FC236}">
                <a16:creationId xmlns:a16="http://schemas.microsoft.com/office/drawing/2014/main" id="{8F4FAC0D-8BEB-C24B-91A9-F365118A73D0}"/>
              </a:ext>
            </a:extLst>
          </p:cNvPr>
          <p:cNvSpPr/>
          <p:nvPr/>
        </p:nvSpPr>
        <p:spPr>
          <a:xfrm>
            <a:off x="16904114" y="3984880"/>
            <a:ext cx="853218" cy="792274"/>
          </a:xfrm>
          <a:custGeom>
            <a:avLst/>
            <a:gdLst>
              <a:gd name="connsiteX0" fmla="*/ 382905 w 426720"/>
              <a:gd name="connsiteY0" fmla="*/ 333223 h 396240"/>
              <a:gd name="connsiteX1" fmla="*/ 55398 w 426720"/>
              <a:gd name="connsiteY1" fmla="*/ 333223 h 396240"/>
              <a:gd name="connsiteX2" fmla="*/ 19431 w 426720"/>
              <a:gd name="connsiteY2" fmla="*/ 297256 h 396240"/>
              <a:gd name="connsiteX3" fmla="*/ 19431 w 426720"/>
              <a:gd name="connsiteY3" fmla="*/ 55397 h 396240"/>
              <a:gd name="connsiteX4" fmla="*/ 55398 w 426720"/>
              <a:gd name="connsiteY4" fmla="*/ 19431 h 396240"/>
              <a:gd name="connsiteX5" fmla="*/ 382905 w 426720"/>
              <a:gd name="connsiteY5" fmla="*/ 19431 h 396240"/>
              <a:gd name="connsiteX6" fmla="*/ 418871 w 426720"/>
              <a:gd name="connsiteY6" fmla="*/ 55397 h 396240"/>
              <a:gd name="connsiteX7" fmla="*/ 418871 w 426720"/>
              <a:gd name="connsiteY7" fmla="*/ 297256 h 396240"/>
              <a:gd name="connsiteX8" fmla="*/ 382905 w 426720"/>
              <a:gd name="connsiteY8" fmla="*/ 333223 h 396240"/>
              <a:gd name="connsiteX9" fmla="*/ 418871 w 426720"/>
              <a:gd name="connsiteY9" fmla="*/ 191948 h 396240"/>
              <a:gd name="connsiteX10" fmla="*/ 331698 w 426720"/>
              <a:gd name="connsiteY10" fmla="*/ 191948 h 396240"/>
              <a:gd name="connsiteX11" fmla="*/ 304876 w 426720"/>
              <a:gd name="connsiteY11" fmla="*/ 98679 h 396240"/>
              <a:gd name="connsiteX12" fmla="*/ 268910 w 426720"/>
              <a:gd name="connsiteY12" fmla="*/ 199720 h 396240"/>
              <a:gd name="connsiteX13" fmla="*/ 239954 w 426720"/>
              <a:gd name="connsiteY13" fmla="*/ 157201 h 396240"/>
              <a:gd name="connsiteX14" fmla="*/ 209931 w 426720"/>
              <a:gd name="connsiteY14" fmla="*/ 253975 h 396240"/>
              <a:gd name="connsiteX15" fmla="*/ 167259 w 426720"/>
              <a:gd name="connsiteY15" fmla="*/ 128092 h 396240"/>
              <a:gd name="connsiteX16" fmla="*/ 132055 w 426720"/>
              <a:gd name="connsiteY16" fmla="*/ 226543 h 396240"/>
              <a:gd name="connsiteX17" fmla="*/ 107061 w 426720"/>
              <a:gd name="connsiteY17" fmla="*/ 192100 h 396240"/>
              <a:gd name="connsiteX18" fmla="*/ 19431 w 426720"/>
              <a:gd name="connsiteY18" fmla="*/ 192100 h 396240"/>
              <a:gd name="connsiteX19" fmla="*/ 219228 w 426720"/>
              <a:gd name="connsiteY19" fmla="*/ 333223 h 396240"/>
              <a:gd name="connsiteX20" fmla="*/ 219228 w 426720"/>
              <a:gd name="connsiteY20" fmla="*/ 386715 h 396240"/>
              <a:gd name="connsiteX21" fmla="*/ 141656 w 426720"/>
              <a:gd name="connsiteY21" fmla="*/ 386715 h 396240"/>
              <a:gd name="connsiteX22" fmla="*/ 296647 w 426720"/>
              <a:gd name="connsiteY22" fmla="*/ 386715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26720" h="396240">
                <a:moveTo>
                  <a:pt x="382905" y="333223"/>
                </a:moveTo>
                <a:lnTo>
                  <a:pt x="55398" y="333223"/>
                </a:lnTo>
                <a:cubicBezTo>
                  <a:pt x="35585" y="333223"/>
                  <a:pt x="19431" y="317068"/>
                  <a:pt x="19431" y="297256"/>
                </a:cubicBezTo>
                <a:lnTo>
                  <a:pt x="19431" y="55397"/>
                </a:lnTo>
                <a:cubicBezTo>
                  <a:pt x="19431" y="35585"/>
                  <a:pt x="35585" y="19431"/>
                  <a:pt x="55398" y="19431"/>
                </a:cubicBezTo>
                <a:lnTo>
                  <a:pt x="382905" y="19431"/>
                </a:lnTo>
                <a:cubicBezTo>
                  <a:pt x="402717" y="19431"/>
                  <a:pt x="418871" y="35585"/>
                  <a:pt x="418871" y="55397"/>
                </a:cubicBezTo>
                <a:lnTo>
                  <a:pt x="418871" y="297256"/>
                </a:lnTo>
                <a:cubicBezTo>
                  <a:pt x="418871" y="317221"/>
                  <a:pt x="402717" y="333223"/>
                  <a:pt x="382905" y="333223"/>
                </a:cubicBezTo>
                <a:close/>
                <a:moveTo>
                  <a:pt x="418871" y="191948"/>
                </a:moveTo>
                <a:lnTo>
                  <a:pt x="331698" y="191948"/>
                </a:lnTo>
                <a:lnTo>
                  <a:pt x="304876" y="98679"/>
                </a:lnTo>
                <a:lnTo>
                  <a:pt x="268910" y="199720"/>
                </a:lnTo>
                <a:lnTo>
                  <a:pt x="239954" y="157201"/>
                </a:lnTo>
                <a:lnTo>
                  <a:pt x="209931" y="253975"/>
                </a:lnTo>
                <a:lnTo>
                  <a:pt x="167259" y="128092"/>
                </a:lnTo>
                <a:lnTo>
                  <a:pt x="132055" y="226543"/>
                </a:lnTo>
                <a:lnTo>
                  <a:pt x="107061" y="192100"/>
                </a:lnTo>
                <a:lnTo>
                  <a:pt x="19431" y="192100"/>
                </a:lnTo>
                <a:moveTo>
                  <a:pt x="219228" y="333223"/>
                </a:moveTo>
                <a:lnTo>
                  <a:pt x="219228" y="386715"/>
                </a:lnTo>
                <a:moveTo>
                  <a:pt x="141656" y="386715"/>
                </a:moveTo>
                <a:lnTo>
                  <a:pt x="296647" y="386715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5" name="Freeform: Shape 204">
            <a:extLst>
              <a:ext uri="{FF2B5EF4-FFF2-40B4-BE49-F238E27FC236}">
                <a16:creationId xmlns:a16="http://schemas.microsoft.com/office/drawing/2014/main" id="{EA423673-3776-89F1-2720-9952847B6EFC}"/>
              </a:ext>
            </a:extLst>
          </p:cNvPr>
          <p:cNvSpPr/>
          <p:nvPr/>
        </p:nvSpPr>
        <p:spPr>
          <a:xfrm>
            <a:off x="16904114" y="7250541"/>
            <a:ext cx="853218" cy="792274"/>
          </a:xfrm>
          <a:custGeom>
            <a:avLst/>
            <a:gdLst>
              <a:gd name="connsiteX0" fmla="*/ 202768 w 426720"/>
              <a:gd name="connsiteY0" fmla="*/ 27356 h 396240"/>
              <a:gd name="connsiteX1" fmla="*/ 373761 w 426720"/>
              <a:gd name="connsiteY1" fmla="*/ 148971 h 396240"/>
              <a:gd name="connsiteX2" fmla="*/ 420548 w 426720"/>
              <a:gd name="connsiteY2" fmla="*/ 243459 h 396240"/>
              <a:gd name="connsiteX3" fmla="*/ 381076 w 426720"/>
              <a:gd name="connsiteY3" fmla="*/ 243459 h 396240"/>
              <a:gd name="connsiteX4" fmla="*/ 381076 w 426720"/>
              <a:gd name="connsiteY4" fmla="*/ 308991 h 396240"/>
              <a:gd name="connsiteX5" fmla="*/ 360502 w 426720"/>
              <a:gd name="connsiteY5" fmla="*/ 329565 h 396240"/>
              <a:gd name="connsiteX6" fmla="*/ 317068 w 426720"/>
              <a:gd name="connsiteY6" fmla="*/ 329565 h 396240"/>
              <a:gd name="connsiteX7" fmla="*/ 317068 w 426720"/>
              <a:gd name="connsiteY7" fmla="*/ 383667 h 396240"/>
              <a:gd name="connsiteX8" fmla="*/ 142875 w 426720"/>
              <a:gd name="connsiteY8" fmla="*/ 383667 h 396240"/>
              <a:gd name="connsiteX9" fmla="*/ 111328 w 426720"/>
              <a:gd name="connsiteY9" fmla="*/ 265557 h 396240"/>
              <a:gd name="connsiteX10" fmla="*/ 109042 w 426720"/>
              <a:gd name="connsiteY10" fmla="*/ 261595 h 396240"/>
              <a:gd name="connsiteX11" fmla="*/ 211760 w 426720"/>
              <a:gd name="connsiteY11" fmla="*/ 78715 h 396240"/>
              <a:gd name="connsiteX12" fmla="*/ 152476 w 426720"/>
              <a:gd name="connsiteY12" fmla="*/ 78715 h 396240"/>
              <a:gd name="connsiteX13" fmla="*/ 152476 w 426720"/>
              <a:gd name="connsiteY13" fmla="*/ 19431 h 396240"/>
              <a:gd name="connsiteX14" fmla="*/ 78714 w 426720"/>
              <a:gd name="connsiteY14" fmla="*/ 19431 h 396240"/>
              <a:gd name="connsiteX15" fmla="*/ 78714 w 426720"/>
              <a:gd name="connsiteY15" fmla="*/ 78715 h 396240"/>
              <a:gd name="connsiteX16" fmla="*/ 19431 w 426720"/>
              <a:gd name="connsiteY16" fmla="*/ 78715 h 396240"/>
              <a:gd name="connsiteX17" fmla="*/ 19431 w 426720"/>
              <a:gd name="connsiteY17" fmla="*/ 152476 h 396240"/>
              <a:gd name="connsiteX18" fmla="*/ 78714 w 426720"/>
              <a:gd name="connsiteY18" fmla="*/ 152476 h 396240"/>
              <a:gd name="connsiteX19" fmla="*/ 78714 w 426720"/>
              <a:gd name="connsiteY19" fmla="*/ 211760 h 396240"/>
              <a:gd name="connsiteX20" fmla="*/ 152476 w 426720"/>
              <a:gd name="connsiteY20" fmla="*/ 211760 h 396240"/>
              <a:gd name="connsiteX21" fmla="*/ 152476 w 426720"/>
              <a:gd name="connsiteY21" fmla="*/ 152476 h 396240"/>
              <a:gd name="connsiteX22" fmla="*/ 211760 w 426720"/>
              <a:gd name="connsiteY22" fmla="*/ 152476 h 396240"/>
              <a:gd name="connsiteX23" fmla="*/ 211760 w 426720"/>
              <a:gd name="connsiteY23" fmla="*/ 78715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6720" h="396240">
                <a:moveTo>
                  <a:pt x="202768" y="27356"/>
                </a:moveTo>
                <a:cubicBezTo>
                  <a:pt x="390525" y="-4801"/>
                  <a:pt x="373761" y="148971"/>
                  <a:pt x="373761" y="148971"/>
                </a:cubicBezTo>
                <a:lnTo>
                  <a:pt x="420548" y="243459"/>
                </a:lnTo>
                <a:lnTo>
                  <a:pt x="381076" y="243459"/>
                </a:lnTo>
                <a:lnTo>
                  <a:pt x="381076" y="308991"/>
                </a:lnTo>
                <a:cubicBezTo>
                  <a:pt x="381076" y="320268"/>
                  <a:pt x="371932" y="329565"/>
                  <a:pt x="360502" y="329565"/>
                </a:cubicBezTo>
                <a:lnTo>
                  <a:pt x="317068" y="329565"/>
                </a:lnTo>
                <a:lnTo>
                  <a:pt x="317068" y="383667"/>
                </a:lnTo>
                <a:lnTo>
                  <a:pt x="142875" y="383667"/>
                </a:lnTo>
                <a:cubicBezTo>
                  <a:pt x="143637" y="342214"/>
                  <a:pt x="132359" y="301523"/>
                  <a:pt x="111328" y="265557"/>
                </a:cubicBezTo>
                <a:cubicBezTo>
                  <a:pt x="110566" y="264338"/>
                  <a:pt x="109804" y="262966"/>
                  <a:pt x="109042" y="261595"/>
                </a:cubicBezTo>
                <a:moveTo>
                  <a:pt x="211760" y="78715"/>
                </a:moveTo>
                <a:lnTo>
                  <a:pt x="152476" y="78715"/>
                </a:lnTo>
                <a:lnTo>
                  <a:pt x="152476" y="19431"/>
                </a:lnTo>
                <a:lnTo>
                  <a:pt x="78714" y="19431"/>
                </a:lnTo>
                <a:lnTo>
                  <a:pt x="78714" y="78715"/>
                </a:lnTo>
                <a:lnTo>
                  <a:pt x="19431" y="78715"/>
                </a:lnTo>
                <a:lnTo>
                  <a:pt x="19431" y="152476"/>
                </a:lnTo>
                <a:lnTo>
                  <a:pt x="78714" y="152476"/>
                </a:lnTo>
                <a:lnTo>
                  <a:pt x="78714" y="211760"/>
                </a:lnTo>
                <a:lnTo>
                  <a:pt x="152476" y="211760"/>
                </a:lnTo>
                <a:lnTo>
                  <a:pt x="152476" y="152476"/>
                </a:lnTo>
                <a:lnTo>
                  <a:pt x="211760" y="152476"/>
                </a:lnTo>
                <a:lnTo>
                  <a:pt x="211760" y="78715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6" name="Freeform: Shape 205">
            <a:extLst>
              <a:ext uri="{FF2B5EF4-FFF2-40B4-BE49-F238E27FC236}">
                <a16:creationId xmlns:a16="http://schemas.microsoft.com/office/drawing/2014/main" id="{8D218255-73E5-A554-F7C4-52C896F67E09}"/>
              </a:ext>
            </a:extLst>
          </p:cNvPr>
          <p:cNvSpPr/>
          <p:nvPr/>
        </p:nvSpPr>
        <p:spPr>
          <a:xfrm>
            <a:off x="16965058" y="10424754"/>
            <a:ext cx="731330" cy="975106"/>
          </a:xfrm>
          <a:custGeom>
            <a:avLst/>
            <a:gdLst>
              <a:gd name="connsiteX0" fmla="*/ 52032 w 365760"/>
              <a:gd name="connsiteY0" fmla="*/ 183718 h 487680"/>
              <a:gd name="connsiteX1" fmla="*/ 66662 w 365760"/>
              <a:gd name="connsiteY1" fmla="*/ 123825 h 487680"/>
              <a:gd name="connsiteX2" fmla="*/ 61633 w 365760"/>
              <a:gd name="connsiteY2" fmla="*/ 56464 h 487680"/>
              <a:gd name="connsiteX3" fmla="*/ 61176 w 365760"/>
              <a:gd name="connsiteY3" fmla="*/ 53874 h 487680"/>
              <a:gd name="connsiteX4" fmla="*/ 63614 w 365760"/>
              <a:gd name="connsiteY4" fmla="*/ 52654 h 487680"/>
              <a:gd name="connsiteX5" fmla="*/ 102934 w 365760"/>
              <a:gd name="connsiteY5" fmla="*/ 44272 h 487680"/>
              <a:gd name="connsiteX6" fmla="*/ 114516 w 365760"/>
              <a:gd name="connsiteY6" fmla="*/ 44882 h 487680"/>
              <a:gd name="connsiteX7" fmla="*/ 117716 w 365760"/>
              <a:gd name="connsiteY7" fmla="*/ 45187 h 487680"/>
              <a:gd name="connsiteX8" fmla="*/ 117564 w 365760"/>
              <a:gd name="connsiteY8" fmla="*/ 48387 h 487680"/>
              <a:gd name="connsiteX9" fmla="*/ 117411 w 365760"/>
              <a:gd name="connsiteY9" fmla="*/ 86792 h 487680"/>
              <a:gd name="connsiteX10" fmla="*/ 117411 w 365760"/>
              <a:gd name="connsiteY10" fmla="*/ 87401 h 487680"/>
              <a:gd name="connsiteX11" fmla="*/ 117259 w 365760"/>
              <a:gd name="connsiteY11" fmla="*/ 88011 h 487680"/>
              <a:gd name="connsiteX12" fmla="*/ 113754 w 365760"/>
              <a:gd name="connsiteY12" fmla="*/ 103098 h 487680"/>
              <a:gd name="connsiteX13" fmla="*/ 119241 w 365760"/>
              <a:gd name="connsiteY13" fmla="*/ 165278 h 487680"/>
              <a:gd name="connsiteX14" fmla="*/ 120917 w 365760"/>
              <a:gd name="connsiteY14" fmla="*/ 169545 h 487680"/>
              <a:gd name="connsiteX15" fmla="*/ 116345 w 365760"/>
              <a:gd name="connsiteY15" fmla="*/ 169850 h 487680"/>
              <a:gd name="connsiteX16" fmla="*/ 114821 w 365760"/>
              <a:gd name="connsiteY16" fmla="*/ 170002 h 487680"/>
              <a:gd name="connsiteX17" fmla="*/ 57214 w 365760"/>
              <a:gd name="connsiteY17" fmla="*/ 187681 h 487680"/>
              <a:gd name="connsiteX18" fmla="*/ 49289 w 365760"/>
              <a:gd name="connsiteY18" fmla="*/ 192710 h 487680"/>
              <a:gd name="connsiteX19" fmla="*/ 52032 w 365760"/>
              <a:gd name="connsiteY19" fmla="*/ 183718 h 487680"/>
              <a:gd name="connsiteX20" fmla="*/ 161760 w 365760"/>
              <a:gd name="connsiteY20" fmla="*/ 171221 h 487680"/>
              <a:gd name="connsiteX21" fmla="*/ 161760 w 365760"/>
              <a:gd name="connsiteY21" fmla="*/ 167411 h 487680"/>
              <a:gd name="connsiteX22" fmla="*/ 161760 w 365760"/>
              <a:gd name="connsiteY22" fmla="*/ 166192 h 487680"/>
              <a:gd name="connsiteX23" fmla="*/ 244513 w 365760"/>
              <a:gd name="connsiteY23" fmla="*/ 78410 h 487680"/>
              <a:gd name="connsiteX24" fmla="*/ 251676 w 365760"/>
              <a:gd name="connsiteY24" fmla="*/ 78105 h 487680"/>
              <a:gd name="connsiteX25" fmla="*/ 256248 w 365760"/>
              <a:gd name="connsiteY25" fmla="*/ 78105 h 487680"/>
              <a:gd name="connsiteX26" fmla="*/ 254876 w 365760"/>
              <a:gd name="connsiteY26" fmla="*/ 73685 h 487680"/>
              <a:gd name="connsiteX27" fmla="*/ 201994 w 365760"/>
              <a:gd name="connsiteY27" fmla="*/ 20193 h 487680"/>
              <a:gd name="connsiteX28" fmla="*/ 192392 w 365760"/>
              <a:gd name="connsiteY28" fmla="*/ 19431 h 487680"/>
              <a:gd name="connsiteX29" fmla="*/ 113297 w 365760"/>
              <a:gd name="connsiteY29" fmla="*/ 102946 h 487680"/>
              <a:gd name="connsiteX30" fmla="*/ 119698 w 365760"/>
              <a:gd name="connsiteY30" fmla="*/ 167259 h 487680"/>
              <a:gd name="connsiteX31" fmla="*/ 120612 w 365760"/>
              <a:gd name="connsiteY31" fmla="*/ 169393 h 487680"/>
              <a:gd name="connsiteX32" fmla="*/ 123051 w 365760"/>
              <a:gd name="connsiteY32" fmla="*/ 169240 h 487680"/>
              <a:gd name="connsiteX33" fmla="*/ 132042 w 365760"/>
              <a:gd name="connsiteY33" fmla="*/ 169088 h 487680"/>
              <a:gd name="connsiteX34" fmla="*/ 157950 w 365760"/>
              <a:gd name="connsiteY34" fmla="*/ 170612 h 487680"/>
              <a:gd name="connsiteX35" fmla="*/ 161760 w 365760"/>
              <a:gd name="connsiteY35" fmla="*/ 171221 h 487680"/>
              <a:gd name="connsiteX36" fmla="*/ 309893 w 365760"/>
              <a:gd name="connsiteY36" fmla="*/ 217246 h 487680"/>
              <a:gd name="connsiteX37" fmla="*/ 315379 w 365760"/>
              <a:gd name="connsiteY37" fmla="*/ 188900 h 487680"/>
              <a:gd name="connsiteX38" fmla="*/ 288557 w 365760"/>
              <a:gd name="connsiteY38" fmla="*/ 154915 h 487680"/>
              <a:gd name="connsiteX39" fmla="*/ 246799 w 365760"/>
              <a:gd name="connsiteY39" fmla="*/ 140589 h 487680"/>
              <a:gd name="connsiteX40" fmla="*/ 245732 w 365760"/>
              <a:gd name="connsiteY40" fmla="*/ 140437 h 487680"/>
              <a:gd name="connsiteX41" fmla="*/ 244208 w 365760"/>
              <a:gd name="connsiteY41" fmla="*/ 140284 h 487680"/>
              <a:gd name="connsiteX42" fmla="*/ 236741 w 365760"/>
              <a:gd name="connsiteY42" fmla="*/ 143942 h 487680"/>
              <a:gd name="connsiteX43" fmla="*/ 218605 w 365760"/>
              <a:gd name="connsiteY43" fmla="*/ 196063 h 487680"/>
              <a:gd name="connsiteX44" fmla="*/ 220739 w 365760"/>
              <a:gd name="connsiteY44" fmla="*/ 202158 h 487680"/>
              <a:gd name="connsiteX45" fmla="*/ 221501 w 365760"/>
              <a:gd name="connsiteY45" fmla="*/ 202921 h 487680"/>
              <a:gd name="connsiteX46" fmla="*/ 279261 w 365760"/>
              <a:gd name="connsiteY46" fmla="*/ 225781 h 487680"/>
              <a:gd name="connsiteX47" fmla="*/ 283680 w 365760"/>
              <a:gd name="connsiteY47" fmla="*/ 225933 h 487680"/>
              <a:gd name="connsiteX48" fmla="*/ 309893 w 365760"/>
              <a:gd name="connsiteY48" fmla="*/ 217246 h 487680"/>
              <a:gd name="connsiteX49" fmla="*/ 317361 w 365760"/>
              <a:gd name="connsiteY49" fmla="*/ 481355 h 487680"/>
              <a:gd name="connsiteX50" fmla="*/ 317665 w 365760"/>
              <a:gd name="connsiteY50" fmla="*/ 481355 h 487680"/>
              <a:gd name="connsiteX51" fmla="*/ 317970 w 365760"/>
              <a:gd name="connsiteY51" fmla="*/ 481355 h 487680"/>
              <a:gd name="connsiteX52" fmla="*/ 322390 w 365760"/>
              <a:gd name="connsiteY52" fmla="*/ 480594 h 487680"/>
              <a:gd name="connsiteX53" fmla="*/ 323609 w 365760"/>
              <a:gd name="connsiteY53" fmla="*/ 480288 h 487680"/>
              <a:gd name="connsiteX54" fmla="*/ 324371 w 365760"/>
              <a:gd name="connsiteY54" fmla="*/ 479374 h 487680"/>
              <a:gd name="connsiteX55" fmla="*/ 360490 w 365760"/>
              <a:gd name="connsiteY55" fmla="*/ 374371 h 487680"/>
              <a:gd name="connsiteX56" fmla="*/ 360490 w 365760"/>
              <a:gd name="connsiteY56" fmla="*/ 373304 h 487680"/>
              <a:gd name="connsiteX57" fmla="*/ 344792 w 365760"/>
              <a:gd name="connsiteY57" fmla="*/ 275463 h 487680"/>
              <a:gd name="connsiteX58" fmla="*/ 306540 w 365760"/>
              <a:gd name="connsiteY58" fmla="*/ 227000 h 487680"/>
              <a:gd name="connsiteX59" fmla="*/ 301968 w 365760"/>
              <a:gd name="connsiteY59" fmla="*/ 224104 h 487680"/>
              <a:gd name="connsiteX60" fmla="*/ 300596 w 365760"/>
              <a:gd name="connsiteY60" fmla="*/ 223190 h 487680"/>
              <a:gd name="connsiteX61" fmla="*/ 299072 w 365760"/>
              <a:gd name="connsiteY61" fmla="*/ 223647 h 487680"/>
              <a:gd name="connsiteX62" fmla="*/ 283832 w 365760"/>
              <a:gd name="connsiteY62" fmla="*/ 225628 h 487680"/>
              <a:gd name="connsiteX63" fmla="*/ 279413 w 365760"/>
              <a:gd name="connsiteY63" fmla="*/ 225476 h 487680"/>
              <a:gd name="connsiteX64" fmla="*/ 221958 w 365760"/>
              <a:gd name="connsiteY64" fmla="*/ 202768 h 487680"/>
              <a:gd name="connsiteX65" fmla="*/ 221196 w 365760"/>
              <a:gd name="connsiteY65" fmla="*/ 202006 h 487680"/>
              <a:gd name="connsiteX66" fmla="*/ 219062 w 365760"/>
              <a:gd name="connsiteY66" fmla="*/ 196215 h 487680"/>
              <a:gd name="connsiteX67" fmla="*/ 219672 w 365760"/>
              <a:gd name="connsiteY67" fmla="*/ 187528 h 487680"/>
              <a:gd name="connsiteX68" fmla="*/ 219977 w 365760"/>
              <a:gd name="connsiteY68" fmla="*/ 184785 h 487680"/>
              <a:gd name="connsiteX69" fmla="*/ 217234 w 365760"/>
              <a:gd name="connsiteY69" fmla="*/ 183871 h 487680"/>
              <a:gd name="connsiteX70" fmla="*/ 178219 w 365760"/>
              <a:gd name="connsiteY70" fmla="*/ 173812 h 487680"/>
              <a:gd name="connsiteX71" fmla="*/ 175171 w 365760"/>
              <a:gd name="connsiteY71" fmla="*/ 173203 h 487680"/>
              <a:gd name="connsiteX72" fmla="*/ 174257 w 365760"/>
              <a:gd name="connsiteY72" fmla="*/ 176251 h 487680"/>
              <a:gd name="connsiteX73" fmla="*/ 143472 w 365760"/>
              <a:gd name="connsiteY73" fmla="*/ 223495 h 487680"/>
              <a:gd name="connsiteX74" fmla="*/ 112382 w 365760"/>
              <a:gd name="connsiteY74" fmla="*/ 248488 h 487680"/>
              <a:gd name="connsiteX75" fmla="*/ 76568 w 365760"/>
              <a:gd name="connsiteY75" fmla="*/ 278206 h 487680"/>
              <a:gd name="connsiteX76" fmla="*/ 43955 w 365760"/>
              <a:gd name="connsiteY76" fmla="*/ 328651 h 487680"/>
              <a:gd name="connsiteX77" fmla="*/ 43345 w 365760"/>
              <a:gd name="connsiteY77" fmla="*/ 330022 h 487680"/>
              <a:gd name="connsiteX78" fmla="*/ 44260 w 365760"/>
              <a:gd name="connsiteY78" fmla="*/ 331546 h 487680"/>
              <a:gd name="connsiteX79" fmla="*/ 134785 w 365760"/>
              <a:gd name="connsiteY79" fmla="*/ 421767 h 487680"/>
              <a:gd name="connsiteX80" fmla="*/ 158560 w 365760"/>
              <a:gd name="connsiteY80" fmla="*/ 436550 h 487680"/>
              <a:gd name="connsiteX81" fmla="*/ 311874 w 365760"/>
              <a:gd name="connsiteY81" fmla="*/ 481508 h 487680"/>
              <a:gd name="connsiteX82" fmla="*/ 317361 w 365760"/>
              <a:gd name="connsiteY82" fmla="*/ 481355 h 487680"/>
              <a:gd name="connsiteX83" fmla="*/ 219824 w 365760"/>
              <a:gd name="connsiteY83" fmla="*/ 184785 h 487680"/>
              <a:gd name="connsiteX84" fmla="*/ 220586 w 365760"/>
              <a:gd name="connsiteY84" fmla="*/ 180975 h 487680"/>
              <a:gd name="connsiteX85" fmla="*/ 248781 w 365760"/>
              <a:gd name="connsiteY85" fmla="*/ 131140 h 487680"/>
              <a:gd name="connsiteX86" fmla="*/ 308978 w 365760"/>
              <a:gd name="connsiteY86" fmla="*/ 107823 h 487680"/>
              <a:gd name="connsiteX87" fmla="*/ 310807 w 365760"/>
              <a:gd name="connsiteY87" fmla="*/ 107823 h 487680"/>
              <a:gd name="connsiteX88" fmla="*/ 319341 w 365760"/>
              <a:gd name="connsiteY88" fmla="*/ 107975 h 487680"/>
              <a:gd name="connsiteX89" fmla="*/ 319494 w 365760"/>
              <a:gd name="connsiteY89" fmla="*/ 104623 h 487680"/>
              <a:gd name="connsiteX90" fmla="*/ 319646 w 365760"/>
              <a:gd name="connsiteY90" fmla="*/ 101270 h 487680"/>
              <a:gd name="connsiteX91" fmla="*/ 315531 w 365760"/>
              <a:gd name="connsiteY91" fmla="*/ 81153 h 487680"/>
              <a:gd name="connsiteX92" fmla="*/ 314617 w 365760"/>
              <a:gd name="connsiteY92" fmla="*/ 79172 h 487680"/>
              <a:gd name="connsiteX93" fmla="*/ 253657 w 365760"/>
              <a:gd name="connsiteY93" fmla="*/ 77800 h 487680"/>
              <a:gd name="connsiteX94" fmla="*/ 251828 w 365760"/>
              <a:gd name="connsiteY94" fmla="*/ 77800 h 487680"/>
              <a:gd name="connsiteX95" fmla="*/ 244513 w 365760"/>
              <a:gd name="connsiteY95" fmla="*/ 78105 h 487680"/>
              <a:gd name="connsiteX96" fmla="*/ 186296 w 365760"/>
              <a:gd name="connsiteY96" fmla="*/ 105994 h 487680"/>
              <a:gd name="connsiteX97" fmla="*/ 161455 w 365760"/>
              <a:gd name="connsiteY97" fmla="*/ 166040 h 487680"/>
              <a:gd name="connsiteX98" fmla="*/ 161455 w 365760"/>
              <a:gd name="connsiteY98" fmla="*/ 168021 h 487680"/>
              <a:gd name="connsiteX99" fmla="*/ 161455 w 365760"/>
              <a:gd name="connsiteY99" fmla="*/ 171069 h 487680"/>
              <a:gd name="connsiteX100" fmla="*/ 164351 w 365760"/>
              <a:gd name="connsiteY100" fmla="*/ 171526 h 487680"/>
              <a:gd name="connsiteX101" fmla="*/ 175019 w 365760"/>
              <a:gd name="connsiteY101" fmla="*/ 173203 h 487680"/>
              <a:gd name="connsiteX102" fmla="*/ 216014 w 365760"/>
              <a:gd name="connsiteY102" fmla="*/ 183566 h 487680"/>
              <a:gd name="connsiteX103" fmla="*/ 219824 w 365760"/>
              <a:gd name="connsiteY103" fmla="*/ 184785 h 487680"/>
              <a:gd name="connsiteX104" fmla="*/ 43345 w 365760"/>
              <a:gd name="connsiteY104" fmla="*/ 330327 h 487680"/>
              <a:gd name="connsiteX105" fmla="*/ 46088 w 365760"/>
              <a:gd name="connsiteY105" fmla="*/ 324078 h 487680"/>
              <a:gd name="connsiteX106" fmla="*/ 76873 w 365760"/>
              <a:gd name="connsiteY106" fmla="*/ 278206 h 487680"/>
              <a:gd name="connsiteX107" fmla="*/ 112687 w 365760"/>
              <a:gd name="connsiteY107" fmla="*/ 248488 h 487680"/>
              <a:gd name="connsiteX108" fmla="*/ 143777 w 365760"/>
              <a:gd name="connsiteY108" fmla="*/ 223495 h 487680"/>
              <a:gd name="connsiteX109" fmla="*/ 174409 w 365760"/>
              <a:gd name="connsiteY109" fmla="*/ 176708 h 487680"/>
              <a:gd name="connsiteX110" fmla="*/ 175476 w 365760"/>
              <a:gd name="connsiteY110" fmla="*/ 173050 h 487680"/>
              <a:gd name="connsiteX111" fmla="*/ 171666 w 365760"/>
              <a:gd name="connsiteY111" fmla="*/ 172441 h 487680"/>
              <a:gd name="connsiteX112" fmla="*/ 132042 w 365760"/>
              <a:gd name="connsiteY112" fmla="*/ 169088 h 487680"/>
              <a:gd name="connsiteX113" fmla="*/ 114668 w 365760"/>
              <a:gd name="connsiteY113" fmla="*/ 169850 h 487680"/>
              <a:gd name="connsiteX114" fmla="*/ 29629 w 365760"/>
              <a:gd name="connsiteY114" fmla="*/ 215570 h 487680"/>
              <a:gd name="connsiteX115" fmla="*/ 26734 w 365760"/>
              <a:gd name="connsiteY115" fmla="*/ 295580 h 487680"/>
              <a:gd name="connsiteX116" fmla="*/ 39992 w 365760"/>
              <a:gd name="connsiteY116" fmla="*/ 324231 h 487680"/>
              <a:gd name="connsiteX117" fmla="*/ 43345 w 365760"/>
              <a:gd name="connsiteY117" fmla="*/ 330327 h 48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65760" h="487680">
                <a:moveTo>
                  <a:pt x="52032" y="183718"/>
                </a:moveTo>
                <a:cubicBezTo>
                  <a:pt x="60414" y="157505"/>
                  <a:pt x="64834" y="139675"/>
                  <a:pt x="66662" y="123825"/>
                </a:cubicBezTo>
                <a:cubicBezTo>
                  <a:pt x="69253" y="102032"/>
                  <a:pt x="66815" y="83287"/>
                  <a:pt x="61633" y="56464"/>
                </a:cubicBezTo>
                <a:lnTo>
                  <a:pt x="61176" y="53874"/>
                </a:lnTo>
                <a:lnTo>
                  <a:pt x="63614" y="52654"/>
                </a:lnTo>
                <a:cubicBezTo>
                  <a:pt x="75044" y="47168"/>
                  <a:pt x="88608" y="44272"/>
                  <a:pt x="102934" y="44272"/>
                </a:cubicBezTo>
                <a:cubicBezTo>
                  <a:pt x="106744" y="44272"/>
                  <a:pt x="110706" y="44425"/>
                  <a:pt x="114516" y="44882"/>
                </a:cubicBezTo>
                <a:lnTo>
                  <a:pt x="117716" y="45187"/>
                </a:lnTo>
                <a:lnTo>
                  <a:pt x="117564" y="48387"/>
                </a:lnTo>
                <a:cubicBezTo>
                  <a:pt x="116954" y="60427"/>
                  <a:pt x="116954" y="73381"/>
                  <a:pt x="117411" y="86792"/>
                </a:cubicBezTo>
                <a:lnTo>
                  <a:pt x="117411" y="87401"/>
                </a:lnTo>
                <a:lnTo>
                  <a:pt x="117259" y="88011"/>
                </a:lnTo>
                <a:cubicBezTo>
                  <a:pt x="115735" y="93040"/>
                  <a:pt x="114516" y="98069"/>
                  <a:pt x="113754" y="103098"/>
                </a:cubicBezTo>
                <a:cubicBezTo>
                  <a:pt x="109944" y="124587"/>
                  <a:pt x="111925" y="146685"/>
                  <a:pt x="119241" y="165278"/>
                </a:cubicBezTo>
                <a:lnTo>
                  <a:pt x="120917" y="169545"/>
                </a:lnTo>
                <a:lnTo>
                  <a:pt x="116345" y="169850"/>
                </a:lnTo>
                <a:lnTo>
                  <a:pt x="114821" y="170002"/>
                </a:lnTo>
                <a:cubicBezTo>
                  <a:pt x="92571" y="171984"/>
                  <a:pt x="72606" y="178079"/>
                  <a:pt x="57214" y="187681"/>
                </a:cubicBezTo>
                <a:lnTo>
                  <a:pt x="49289" y="192710"/>
                </a:lnTo>
                <a:lnTo>
                  <a:pt x="52032" y="183718"/>
                </a:lnTo>
                <a:close/>
                <a:moveTo>
                  <a:pt x="161760" y="171221"/>
                </a:moveTo>
                <a:lnTo>
                  <a:pt x="161760" y="167411"/>
                </a:lnTo>
                <a:cubicBezTo>
                  <a:pt x="161760" y="166954"/>
                  <a:pt x="161760" y="166649"/>
                  <a:pt x="161760" y="166192"/>
                </a:cubicBezTo>
                <a:cubicBezTo>
                  <a:pt x="162827" y="119863"/>
                  <a:pt x="198336" y="82220"/>
                  <a:pt x="244513" y="78410"/>
                </a:cubicBezTo>
                <a:cubicBezTo>
                  <a:pt x="246951" y="78258"/>
                  <a:pt x="249238" y="78105"/>
                  <a:pt x="251676" y="78105"/>
                </a:cubicBezTo>
                <a:lnTo>
                  <a:pt x="256248" y="78105"/>
                </a:lnTo>
                <a:lnTo>
                  <a:pt x="254876" y="73685"/>
                </a:lnTo>
                <a:cubicBezTo>
                  <a:pt x="246190" y="44425"/>
                  <a:pt x="226378" y="24460"/>
                  <a:pt x="201994" y="20193"/>
                </a:cubicBezTo>
                <a:cubicBezTo>
                  <a:pt x="198793" y="19584"/>
                  <a:pt x="195593" y="19431"/>
                  <a:pt x="192392" y="19431"/>
                </a:cubicBezTo>
                <a:cubicBezTo>
                  <a:pt x="155664" y="19431"/>
                  <a:pt x="121526" y="55398"/>
                  <a:pt x="113297" y="102946"/>
                </a:cubicBezTo>
                <a:cubicBezTo>
                  <a:pt x="109334" y="125349"/>
                  <a:pt x="111621" y="148209"/>
                  <a:pt x="119698" y="167259"/>
                </a:cubicBezTo>
                <a:lnTo>
                  <a:pt x="120612" y="169393"/>
                </a:lnTo>
                <a:lnTo>
                  <a:pt x="123051" y="169240"/>
                </a:lnTo>
                <a:cubicBezTo>
                  <a:pt x="126098" y="169088"/>
                  <a:pt x="128994" y="169088"/>
                  <a:pt x="132042" y="169088"/>
                </a:cubicBezTo>
                <a:cubicBezTo>
                  <a:pt x="140424" y="169088"/>
                  <a:pt x="149111" y="169545"/>
                  <a:pt x="157950" y="170612"/>
                </a:cubicBezTo>
                <a:lnTo>
                  <a:pt x="161760" y="171221"/>
                </a:lnTo>
                <a:close/>
                <a:moveTo>
                  <a:pt x="309893" y="217246"/>
                </a:moveTo>
                <a:cubicBezTo>
                  <a:pt x="317361" y="209474"/>
                  <a:pt x="317665" y="197434"/>
                  <a:pt x="315379" y="188900"/>
                </a:cubicBezTo>
                <a:cubicBezTo>
                  <a:pt x="311874" y="175641"/>
                  <a:pt x="302121" y="163297"/>
                  <a:pt x="288557" y="154915"/>
                </a:cubicBezTo>
                <a:cubicBezTo>
                  <a:pt x="277736" y="148209"/>
                  <a:pt x="264478" y="143637"/>
                  <a:pt x="246799" y="140589"/>
                </a:cubicBezTo>
                <a:lnTo>
                  <a:pt x="245732" y="140437"/>
                </a:lnTo>
                <a:cubicBezTo>
                  <a:pt x="245275" y="140284"/>
                  <a:pt x="244818" y="140284"/>
                  <a:pt x="244208" y="140284"/>
                </a:cubicBezTo>
                <a:cubicBezTo>
                  <a:pt x="241313" y="140284"/>
                  <a:pt x="238570" y="141656"/>
                  <a:pt x="236741" y="143942"/>
                </a:cubicBezTo>
                <a:cubicBezTo>
                  <a:pt x="225311" y="159182"/>
                  <a:pt x="219062" y="177165"/>
                  <a:pt x="218605" y="196063"/>
                </a:cubicBezTo>
                <a:cubicBezTo>
                  <a:pt x="218605" y="198196"/>
                  <a:pt x="219367" y="200330"/>
                  <a:pt x="220739" y="202158"/>
                </a:cubicBezTo>
                <a:cubicBezTo>
                  <a:pt x="221044" y="202464"/>
                  <a:pt x="221196" y="202768"/>
                  <a:pt x="221501" y="202921"/>
                </a:cubicBezTo>
                <a:cubicBezTo>
                  <a:pt x="236741" y="220294"/>
                  <a:pt x="261277" y="224866"/>
                  <a:pt x="279261" y="225781"/>
                </a:cubicBezTo>
                <a:cubicBezTo>
                  <a:pt x="280784" y="225781"/>
                  <a:pt x="282308" y="225933"/>
                  <a:pt x="283680" y="225933"/>
                </a:cubicBezTo>
                <a:cubicBezTo>
                  <a:pt x="295872" y="225781"/>
                  <a:pt x="304406" y="223038"/>
                  <a:pt x="309893" y="217246"/>
                </a:cubicBezTo>
                <a:close/>
                <a:moveTo>
                  <a:pt x="317361" y="481355"/>
                </a:moveTo>
                <a:lnTo>
                  <a:pt x="317665" y="481355"/>
                </a:lnTo>
                <a:lnTo>
                  <a:pt x="317970" y="481355"/>
                </a:lnTo>
                <a:cubicBezTo>
                  <a:pt x="319494" y="481051"/>
                  <a:pt x="320865" y="480746"/>
                  <a:pt x="322390" y="480594"/>
                </a:cubicBezTo>
                <a:lnTo>
                  <a:pt x="323609" y="480288"/>
                </a:lnTo>
                <a:lnTo>
                  <a:pt x="324371" y="479374"/>
                </a:lnTo>
                <a:cubicBezTo>
                  <a:pt x="347231" y="452095"/>
                  <a:pt x="360337" y="413842"/>
                  <a:pt x="360490" y="374371"/>
                </a:cubicBezTo>
                <a:lnTo>
                  <a:pt x="360490" y="373304"/>
                </a:lnTo>
                <a:cubicBezTo>
                  <a:pt x="360490" y="337338"/>
                  <a:pt x="355155" y="304419"/>
                  <a:pt x="344792" y="275463"/>
                </a:cubicBezTo>
                <a:cubicBezTo>
                  <a:pt x="337782" y="255804"/>
                  <a:pt x="324066" y="238582"/>
                  <a:pt x="306540" y="227000"/>
                </a:cubicBezTo>
                <a:cubicBezTo>
                  <a:pt x="305016" y="226085"/>
                  <a:pt x="303492" y="225018"/>
                  <a:pt x="301968" y="224104"/>
                </a:cubicBezTo>
                <a:lnTo>
                  <a:pt x="300596" y="223190"/>
                </a:lnTo>
                <a:lnTo>
                  <a:pt x="299072" y="223647"/>
                </a:lnTo>
                <a:cubicBezTo>
                  <a:pt x="294805" y="225018"/>
                  <a:pt x="289776" y="225628"/>
                  <a:pt x="283832" y="225628"/>
                </a:cubicBezTo>
                <a:cubicBezTo>
                  <a:pt x="282308" y="225628"/>
                  <a:pt x="280937" y="225628"/>
                  <a:pt x="279413" y="225476"/>
                </a:cubicBezTo>
                <a:cubicBezTo>
                  <a:pt x="261582" y="224561"/>
                  <a:pt x="237045" y="219989"/>
                  <a:pt x="221958" y="202768"/>
                </a:cubicBezTo>
                <a:cubicBezTo>
                  <a:pt x="221653" y="202464"/>
                  <a:pt x="221501" y="202311"/>
                  <a:pt x="221196" y="202006"/>
                </a:cubicBezTo>
                <a:cubicBezTo>
                  <a:pt x="219824" y="200330"/>
                  <a:pt x="219062" y="198196"/>
                  <a:pt x="219062" y="196215"/>
                </a:cubicBezTo>
                <a:cubicBezTo>
                  <a:pt x="219062" y="193319"/>
                  <a:pt x="219367" y="190424"/>
                  <a:pt x="219672" y="187528"/>
                </a:cubicBezTo>
                <a:lnTo>
                  <a:pt x="219977" y="184785"/>
                </a:lnTo>
                <a:lnTo>
                  <a:pt x="217234" y="183871"/>
                </a:lnTo>
                <a:cubicBezTo>
                  <a:pt x="204127" y="179604"/>
                  <a:pt x="191021" y="176251"/>
                  <a:pt x="178219" y="173812"/>
                </a:cubicBezTo>
                <a:lnTo>
                  <a:pt x="175171" y="173203"/>
                </a:lnTo>
                <a:lnTo>
                  <a:pt x="174257" y="176251"/>
                </a:lnTo>
                <a:cubicBezTo>
                  <a:pt x="169685" y="192405"/>
                  <a:pt x="158712" y="209169"/>
                  <a:pt x="143472" y="223495"/>
                </a:cubicBezTo>
                <a:cubicBezTo>
                  <a:pt x="133718" y="232638"/>
                  <a:pt x="122898" y="240716"/>
                  <a:pt x="112382" y="248488"/>
                </a:cubicBezTo>
                <a:cubicBezTo>
                  <a:pt x="100038" y="257632"/>
                  <a:pt x="87389" y="267081"/>
                  <a:pt x="76568" y="278206"/>
                </a:cubicBezTo>
                <a:cubicBezTo>
                  <a:pt x="62700" y="292379"/>
                  <a:pt x="51422" y="309753"/>
                  <a:pt x="43955" y="328651"/>
                </a:cubicBezTo>
                <a:lnTo>
                  <a:pt x="43345" y="330022"/>
                </a:lnTo>
                <a:lnTo>
                  <a:pt x="44260" y="331546"/>
                </a:lnTo>
                <a:cubicBezTo>
                  <a:pt x="64834" y="364617"/>
                  <a:pt x="96228" y="395859"/>
                  <a:pt x="134785" y="421767"/>
                </a:cubicBezTo>
                <a:cubicBezTo>
                  <a:pt x="142558" y="426948"/>
                  <a:pt x="150482" y="431978"/>
                  <a:pt x="158560" y="436550"/>
                </a:cubicBezTo>
                <a:cubicBezTo>
                  <a:pt x="209461" y="465506"/>
                  <a:pt x="263868" y="481508"/>
                  <a:pt x="311874" y="481508"/>
                </a:cubicBezTo>
                <a:cubicBezTo>
                  <a:pt x="313703" y="481355"/>
                  <a:pt x="315531" y="481355"/>
                  <a:pt x="317361" y="481355"/>
                </a:cubicBezTo>
                <a:close/>
                <a:moveTo>
                  <a:pt x="219824" y="184785"/>
                </a:moveTo>
                <a:lnTo>
                  <a:pt x="220586" y="180975"/>
                </a:lnTo>
                <a:cubicBezTo>
                  <a:pt x="224244" y="161925"/>
                  <a:pt x="234302" y="144247"/>
                  <a:pt x="248781" y="131140"/>
                </a:cubicBezTo>
                <a:cubicBezTo>
                  <a:pt x="265392" y="116205"/>
                  <a:pt x="286728" y="107823"/>
                  <a:pt x="308978" y="107823"/>
                </a:cubicBezTo>
                <a:cubicBezTo>
                  <a:pt x="309588" y="107823"/>
                  <a:pt x="310198" y="107823"/>
                  <a:pt x="310807" y="107823"/>
                </a:cubicBezTo>
                <a:lnTo>
                  <a:pt x="319341" y="107975"/>
                </a:lnTo>
                <a:lnTo>
                  <a:pt x="319494" y="104623"/>
                </a:lnTo>
                <a:cubicBezTo>
                  <a:pt x="319494" y="103556"/>
                  <a:pt x="319646" y="102337"/>
                  <a:pt x="319646" y="101270"/>
                </a:cubicBezTo>
                <a:cubicBezTo>
                  <a:pt x="319646" y="94259"/>
                  <a:pt x="318275" y="87401"/>
                  <a:pt x="315531" y="81153"/>
                </a:cubicBezTo>
                <a:lnTo>
                  <a:pt x="314617" y="79172"/>
                </a:lnTo>
                <a:lnTo>
                  <a:pt x="253657" y="77800"/>
                </a:lnTo>
                <a:cubicBezTo>
                  <a:pt x="253048" y="77800"/>
                  <a:pt x="252438" y="77800"/>
                  <a:pt x="251828" y="77800"/>
                </a:cubicBezTo>
                <a:cubicBezTo>
                  <a:pt x="249390" y="77800"/>
                  <a:pt x="246951" y="77953"/>
                  <a:pt x="244513" y="78105"/>
                </a:cubicBezTo>
                <a:cubicBezTo>
                  <a:pt x="222415" y="79934"/>
                  <a:pt x="201841" y="89840"/>
                  <a:pt x="186296" y="105994"/>
                </a:cubicBezTo>
                <a:cubicBezTo>
                  <a:pt x="170751" y="122301"/>
                  <a:pt x="161912" y="143637"/>
                  <a:pt x="161455" y="166040"/>
                </a:cubicBezTo>
                <a:cubicBezTo>
                  <a:pt x="161455" y="166649"/>
                  <a:pt x="161455" y="167259"/>
                  <a:pt x="161455" y="168021"/>
                </a:cubicBezTo>
                <a:lnTo>
                  <a:pt x="161455" y="171069"/>
                </a:lnTo>
                <a:lnTo>
                  <a:pt x="164351" y="171526"/>
                </a:lnTo>
                <a:cubicBezTo>
                  <a:pt x="168161" y="171984"/>
                  <a:pt x="171666" y="172593"/>
                  <a:pt x="175019" y="173203"/>
                </a:cubicBezTo>
                <a:cubicBezTo>
                  <a:pt x="188430" y="175641"/>
                  <a:pt x="202146" y="178994"/>
                  <a:pt x="216014" y="183566"/>
                </a:cubicBezTo>
                <a:lnTo>
                  <a:pt x="219824" y="184785"/>
                </a:lnTo>
                <a:close/>
                <a:moveTo>
                  <a:pt x="43345" y="330327"/>
                </a:moveTo>
                <a:lnTo>
                  <a:pt x="46088" y="324078"/>
                </a:lnTo>
                <a:cubicBezTo>
                  <a:pt x="53556" y="307010"/>
                  <a:pt x="64071" y="291160"/>
                  <a:pt x="76873" y="278206"/>
                </a:cubicBezTo>
                <a:cubicBezTo>
                  <a:pt x="87694" y="267081"/>
                  <a:pt x="100495" y="257632"/>
                  <a:pt x="112687" y="248488"/>
                </a:cubicBezTo>
                <a:cubicBezTo>
                  <a:pt x="123203" y="240716"/>
                  <a:pt x="134023" y="232638"/>
                  <a:pt x="143777" y="223495"/>
                </a:cubicBezTo>
                <a:cubicBezTo>
                  <a:pt x="158864" y="209321"/>
                  <a:pt x="169685" y="192710"/>
                  <a:pt x="174409" y="176708"/>
                </a:cubicBezTo>
                <a:lnTo>
                  <a:pt x="175476" y="173050"/>
                </a:lnTo>
                <a:lnTo>
                  <a:pt x="171666" y="172441"/>
                </a:lnTo>
                <a:cubicBezTo>
                  <a:pt x="158102" y="170155"/>
                  <a:pt x="144691" y="169088"/>
                  <a:pt x="132042" y="169088"/>
                </a:cubicBezTo>
                <a:cubicBezTo>
                  <a:pt x="126098" y="169088"/>
                  <a:pt x="120307" y="169393"/>
                  <a:pt x="114668" y="169850"/>
                </a:cubicBezTo>
                <a:cubicBezTo>
                  <a:pt x="74587" y="173355"/>
                  <a:pt x="44412" y="189662"/>
                  <a:pt x="29629" y="215570"/>
                </a:cubicBezTo>
                <a:cubicBezTo>
                  <a:pt x="17132" y="237668"/>
                  <a:pt x="16065" y="265252"/>
                  <a:pt x="26734" y="295580"/>
                </a:cubicBezTo>
                <a:cubicBezTo>
                  <a:pt x="30086" y="305028"/>
                  <a:pt x="34506" y="314630"/>
                  <a:pt x="39992" y="324231"/>
                </a:cubicBezTo>
                <a:lnTo>
                  <a:pt x="43345" y="330327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7" name="Rectangle 206">
            <a:extLst>
              <a:ext uri="{FF2B5EF4-FFF2-40B4-BE49-F238E27FC236}">
                <a16:creationId xmlns:a16="http://schemas.microsoft.com/office/drawing/2014/main" id="{555B592D-B70F-28BE-361A-179FF34D6F21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169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5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58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58" grpId="0" uiExpand="1" build="p"/>
          <p:bldP spid="59" grpId="0"/>
          <p:bldP spid="60" grpId="0"/>
          <p:bldP spid="193" grpId="0"/>
          <p:bldP spid="198" grpId="0"/>
          <p:bldP spid="203" grpId="0"/>
          <p:bldP spid="204" grpId="0" animBg="1"/>
          <p:bldP spid="205" grpId="0" animBg="1"/>
          <p:bldP spid="20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5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58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0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2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20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2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58" grpId="0" uiExpand="1" build="p"/>
          <p:bldP spid="59" grpId="0"/>
          <p:bldP spid="60" grpId="0"/>
          <p:bldP spid="193" grpId="0"/>
          <p:bldP spid="198" grpId="0"/>
          <p:bldP spid="203" grpId="0"/>
          <p:bldP spid="204" grpId="0" animBg="1"/>
          <p:bldP spid="205" grpId="0" animBg="1"/>
          <p:bldP spid="206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C5DEB3E1-F95E-E091-896C-FCF8DAB556E1}"/>
              </a:ext>
            </a:extLst>
          </p:cNvPr>
          <p:cNvSpPr/>
          <p:nvPr/>
        </p:nvSpPr>
        <p:spPr>
          <a:xfrm>
            <a:off x="10173041" y="4726452"/>
            <a:ext cx="3522892" cy="6697920"/>
          </a:xfrm>
          <a:custGeom>
            <a:avLst/>
            <a:gdLst>
              <a:gd name="csX0" fmla="*/ 2335976 w 2955880"/>
              <a:gd name="csY0" fmla="*/ 316349 h 5619886"/>
              <a:gd name="csX1" fmla="*/ 2659415 w 2955880"/>
              <a:gd name="csY1" fmla="*/ 1420475 h 5619886"/>
              <a:gd name="csX2" fmla="*/ 2687095 w 2955880"/>
              <a:gd name="csY2" fmla="*/ 1476052 h 5619886"/>
              <a:gd name="csX3" fmla="*/ 2955881 w 2955880"/>
              <a:gd name="csY3" fmla="*/ 2618316 h 5619886"/>
              <a:gd name="csX4" fmla="*/ 2955881 w 2955880"/>
              <a:gd name="csY4" fmla="*/ 5327387 h 5619886"/>
              <a:gd name="csX5" fmla="*/ 2663381 w 2955880"/>
              <a:gd name="csY5" fmla="*/ 5619886 h 5619886"/>
              <a:gd name="csX6" fmla="*/ 1477927 w 2955880"/>
              <a:gd name="csY6" fmla="*/ 5619886 h 5619886"/>
              <a:gd name="csX7" fmla="*/ 292499 w 2955880"/>
              <a:gd name="csY7" fmla="*/ 5619886 h 5619886"/>
              <a:gd name="csX8" fmla="*/ 0 w 2955880"/>
              <a:gd name="csY8" fmla="*/ 5327387 h 5619886"/>
              <a:gd name="csX9" fmla="*/ 0 w 2955880"/>
              <a:gd name="csY9" fmla="*/ 2618316 h 5619886"/>
              <a:gd name="csX10" fmla="*/ 268785 w 2955880"/>
              <a:gd name="csY10" fmla="*/ 1476052 h 5619886"/>
              <a:gd name="csX11" fmla="*/ 296466 w 2955880"/>
              <a:gd name="csY11" fmla="*/ 1420475 h 5619886"/>
              <a:gd name="csX12" fmla="*/ 619905 w 2955880"/>
              <a:gd name="csY12" fmla="*/ 316349 h 5619886"/>
              <a:gd name="csX13" fmla="*/ 619905 w 2955880"/>
              <a:gd name="csY13" fmla="*/ 0 h 5619886"/>
              <a:gd name="csX14" fmla="*/ 2335976 w 2955880"/>
              <a:gd name="csY14" fmla="*/ 0 h 5619886"/>
              <a:gd name="csX15" fmla="*/ 2335976 w 2955880"/>
              <a:gd name="csY15" fmla="*/ 316349 h 561988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2955880" h="5619886">
                <a:moveTo>
                  <a:pt x="2335976" y="316349"/>
                </a:moveTo>
                <a:cubicBezTo>
                  <a:pt x="2377944" y="699522"/>
                  <a:pt x="2487659" y="1075740"/>
                  <a:pt x="2659415" y="1420475"/>
                </a:cubicBezTo>
                <a:lnTo>
                  <a:pt x="2687095" y="1476052"/>
                </a:lnTo>
                <a:cubicBezTo>
                  <a:pt x="2862926" y="1828991"/>
                  <a:pt x="2955881" y="2223980"/>
                  <a:pt x="2955881" y="2618316"/>
                </a:cubicBezTo>
                <a:lnTo>
                  <a:pt x="2955881" y="5327387"/>
                </a:lnTo>
                <a:cubicBezTo>
                  <a:pt x="2955881" y="5488658"/>
                  <a:pt x="2824680" y="5619886"/>
                  <a:pt x="2663381" y="5619886"/>
                </a:cubicBezTo>
                <a:lnTo>
                  <a:pt x="1477927" y="5619886"/>
                </a:lnTo>
                <a:lnTo>
                  <a:pt x="292499" y="5619886"/>
                </a:lnTo>
                <a:cubicBezTo>
                  <a:pt x="131228" y="5619886"/>
                  <a:pt x="0" y="5488686"/>
                  <a:pt x="0" y="5327387"/>
                </a:cubicBezTo>
                <a:lnTo>
                  <a:pt x="0" y="2618316"/>
                </a:lnTo>
                <a:cubicBezTo>
                  <a:pt x="0" y="2223980"/>
                  <a:pt x="92954" y="1828991"/>
                  <a:pt x="268785" y="1476052"/>
                </a:cubicBezTo>
                <a:lnTo>
                  <a:pt x="296466" y="1420475"/>
                </a:lnTo>
                <a:cubicBezTo>
                  <a:pt x="468222" y="1075740"/>
                  <a:pt x="577937" y="699522"/>
                  <a:pt x="619905" y="316349"/>
                </a:cubicBezTo>
                <a:lnTo>
                  <a:pt x="619905" y="0"/>
                </a:lnTo>
                <a:lnTo>
                  <a:pt x="2335976" y="0"/>
                </a:lnTo>
                <a:lnTo>
                  <a:pt x="2335976" y="316349"/>
                </a:lnTo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 w="27146" cap="flat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3F397885-F22E-E184-87DF-119A5D3BA888}"/>
              </a:ext>
            </a:extLst>
          </p:cNvPr>
          <p:cNvSpPr/>
          <p:nvPr/>
        </p:nvSpPr>
        <p:spPr>
          <a:xfrm>
            <a:off x="10173041" y="5615972"/>
            <a:ext cx="3522924" cy="5808399"/>
          </a:xfrm>
          <a:custGeom>
            <a:avLst/>
            <a:gdLst>
              <a:gd name="csX0" fmla="*/ 2659415 w 2955907"/>
              <a:gd name="csY0" fmla="*/ 674123 h 4873534"/>
              <a:gd name="csX1" fmla="*/ 2412279 w 2955907"/>
              <a:gd name="csY1" fmla="*/ 0 h 4873534"/>
              <a:gd name="csX2" fmla="*/ 543602 w 2955907"/>
              <a:gd name="csY2" fmla="*/ 0 h 4873534"/>
              <a:gd name="csX3" fmla="*/ 296466 w 2955907"/>
              <a:gd name="csY3" fmla="*/ 674123 h 4873534"/>
              <a:gd name="csX4" fmla="*/ 268785 w 2955907"/>
              <a:gd name="csY4" fmla="*/ 729700 h 4873534"/>
              <a:gd name="csX5" fmla="*/ 0 w 2955907"/>
              <a:gd name="csY5" fmla="*/ 1871965 h 4873534"/>
              <a:gd name="csX6" fmla="*/ 0 w 2955907"/>
              <a:gd name="csY6" fmla="*/ 4581035 h 4873534"/>
              <a:gd name="csX7" fmla="*/ 292499 w 2955907"/>
              <a:gd name="csY7" fmla="*/ 4873535 h 4873534"/>
              <a:gd name="csX8" fmla="*/ 1477954 w 2955907"/>
              <a:gd name="csY8" fmla="*/ 4873535 h 4873534"/>
              <a:gd name="csX9" fmla="*/ 2663408 w 2955907"/>
              <a:gd name="csY9" fmla="*/ 4873535 h 4873534"/>
              <a:gd name="csX10" fmla="*/ 2955908 w 2955907"/>
              <a:gd name="csY10" fmla="*/ 4581035 h 4873534"/>
              <a:gd name="csX11" fmla="*/ 2955908 w 2955907"/>
              <a:gd name="csY11" fmla="*/ 1871965 h 4873534"/>
              <a:gd name="csX12" fmla="*/ 2687122 w 2955907"/>
              <a:gd name="csY12" fmla="*/ 729700 h 4873534"/>
              <a:gd name="csX13" fmla="*/ 2659415 w 2955907"/>
              <a:gd name="csY13" fmla="*/ 674123 h 48735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2955907" h="4873534">
                <a:moveTo>
                  <a:pt x="2659415" y="674123"/>
                </a:moveTo>
                <a:cubicBezTo>
                  <a:pt x="2552553" y="459638"/>
                  <a:pt x="2469758" y="232956"/>
                  <a:pt x="2412279" y="0"/>
                </a:cubicBezTo>
                <a:lnTo>
                  <a:pt x="543602" y="0"/>
                </a:lnTo>
                <a:cubicBezTo>
                  <a:pt x="486150" y="232956"/>
                  <a:pt x="403328" y="459638"/>
                  <a:pt x="296466" y="674123"/>
                </a:cubicBezTo>
                <a:lnTo>
                  <a:pt x="268785" y="729700"/>
                </a:lnTo>
                <a:cubicBezTo>
                  <a:pt x="92954" y="1082640"/>
                  <a:pt x="0" y="1477655"/>
                  <a:pt x="0" y="1871965"/>
                </a:cubicBezTo>
                <a:lnTo>
                  <a:pt x="0" y="4581035"/>
                </a:lnTo>
                <a:cubicBezTo>
                  <a:pt x="0" y="4742307"/>
                  <a:pt x="131201" y="4873535"/>
                  <a:pt x="292499" y="4873535"/>
                </a:cubicBezTo>
                <a:lnTo>
                  <a:pt x="1477954" y="4873535"/>
                </a:lnTo>
                <a:lnTo>
                  <a:pt x="2663408" y="4873535"/>
                </a:lnTo>
                <a:cubicBezTo>
                  <a:pt x="2824680" y="4873535"/>
                  <a:pt x="2955908" y="4742334"/>
                  <a:pt x="2955908" y="4581035"/>
                </a:cubicBezTo>
                <a:lnTo>
                  <a:pt x="2955908" y="1871965"/>
                </a:lnTo>
                <a:cubicBezTo>
                  <a:pt x="2955908" y="1477628"/>
                  <a:pt x="2862953" y="1082640"/>
                  <a:pt x="2687122" y="729700"/>
                </a:cubicBezTo>
                <a:lnTo>
                  <a:pt x="2659415" y="674123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27146" cap="flat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C0C7FDA-7EDC-E4A2-3D45-F4E92661DEAB}"/>
              </a:ext>
            </a:extLst>
          </p:cNvPr>
          <p:cNvSpPr/>
          <p:nvPr/>
        </p:nvSpPr>
        <p:spPr>
          <a:xfrm>
            <a:off x="9752917" y="4683328"/>
            <a:ext cx="4363236" cy="7161198"/>
          </a:xfrm>
          <a:custGeom>
            <a:avLst/>
            <a:gdLst>
              <a:gd name="csX0" fmla="*/ 3021726 w 3660970"/>
              <a:gd name="csY0" fmla="*/ 0 h 6008599"/>
              <a:gd name="csX1" fmla="*/ 3021726 w 3660970"/>
              <a:gd name="csY1" fmla="*/ 0 h 6008599"/>
              <a:gd name="csX2" fmla="*/ 1830458 w 3660970"/>
              <a:gd name="csY2" fmla="*/ 0 h 6008599"/>
              <a:gd name="csX3" fmla="*/ 639191 w 3660970"/>
              <a:gd name="csY3" fmla="*/ 0 h 6008599"/>
              <a:gd name="csX4" fmla="*/ 639191 w 3660970"/>
              <a:gd name="csY4" fmla="*/ 0 h 6008599"/>
              <a:gd name="csX5" fmla="*/ 333435 w 3660970"/>
              <a:gd name="csY5" fmla="*/ 1299461 h 6008599"/>
              <a:gd name="csX6" fmla="*/ 305755 w 3660970"/>
              <a:gd name="csY6" fmla="*/ 1355038 h 6008599"/>
              <a:gd name="csX7" fmla="*/ 0 w 3660970"/>
              <a:gd name="csY7" fmla="*/ 2654499 h 6008599"/>
              <a:gd name="csX8" fmla="*/ 0 w 3660970"/>
              <a:gd name="csY8" fmla="*/ 5363569 h 6008599"/>
              <a:gd name="csX9" fmla="*/ 645031 w 3660970"/>
              <a:gd name="csY9" fmla="*/ 6008600 h 6008599"/>
              <a:gd name="csX10" fmla="*/ 1830485 w 3660970"/>
              <a:gd name="csY10" fmla="*/ 6008600 h 6008599"/>
              <a:gd name="csX11" fmla="*/ 3015940 w 3660970"/>
              <a:gd name="csY11" fmla="*/ 6008600 h 6008599"/>
              <a:gd name="csX12" fmla="*/ 3660971 w 3660970"/>
              <a:gd name="csY12" fmla="*/ 5363569 h 6008599"/>
              <a:gd name="csX13" fmla="*/ 3660971 w 3660970"/>
              <a:gd name="csY13" fmla="*/ 2654499 h 6008599"/>
              <a:gd name="csX14" fmla="*/ 3355215 w 3660970"/>
              <a:gd name="csY14" fmla="*/ 1355038 h 6008599"/>
              <a:gd name="csX15" fmla="*/ 3327536 w 3660970"/>
              <a:gd name="csY15" fmla="*/ 1299461 h 6008599"/>
              <a:gd name="csX16" fmla="*/ 3021726 w 3660970"/>
              <a:gd name="csY16" fmla="*/ 0 h 60085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3660970" h="6008599">
                <a:moveTo>
                  <a:pt x="3021726" y="0"/>
                </a:moveTo>
                <a:lnTo>
                  <a:pt x="3021726" y="0"/>
                </a:lnTo>
                <a:lnTo>
                  <a:pt x="1830458" y="0"/>
                </a:lnTo>
                <a:lnTo>
                  <a:pt x="639191" y="0"/>
                </a:lnTo>
                <a:lnTo>
                  <a:pt x="639191" y="0"/>
                </a:lnTo>
                <a:cubicBezTo>
                  <a:pt x="639191" y="450973"/>
                  <a:pt x="534529" y="895807"/>
                  <a:pt x="333435" y="1299461"/>
                </a:cubicBezTo>
                <a:lnTo>
                  <a:pt x="305755" y="1355038"/>
                </a:lnTo>
                <a:cubicBezTo>
                  <a:pt x="104662" y="1758691"/>
                  <a:pt x="0" y="2203526"/>
                  <a:pt x="0" y="2654499"/>
                </a:cubicBezTo>
                <a:lnTo>
                  <a:pt x="0" y="5363569"/>
                </a:lnTo>
                <a:cubicBezTo>
                  <a:pt x="0" y="5719795"/>
                  <a:pt x="288778" y="6008600"/>
                  <a:pt x="645031" y="6008600"/>
                </a:cubicBezTo>
                <a:lnTo>
                  <a:pt x="1830485" y="6008600"/>
                </a:lnTo>
                <a:lnTo>
                  <a:pt x="3015940" y="6008600"/>
                </a:lnTo>
                <a:cubicBezTo>
                  <a:pt x="3372165" y="6008600"/>
                  <a:pt x="3660971" y="5719822"/>
                  <a:pt x="3660971" y="5363569"/>
                </a:cubicBezTo>
                <a:lnTo>
                  <a:pt x="3660971" y="2654499"/>
                </a:lnTo>
                <a:cubicBezTo>
                  <a:pt x="3660971" y="2203526"/>
                  <a:pt x="3556309" y="1758691"/>
                  <a:pt x="3355215" y="1355038"/>
                </a:cubicBezTo>
                <a:lnTo>
                  <a:pt x="3327536" y="1299461"/>
                </a:lnTo>
                <a:cubicBezTo>
                  <a:pt x="3126388" y="895780"/>
                  <a:pt x="3021726" y="450973"/>
                  <a:pt x="3021726" y="0"/>
                </a:cubicBezTo>
                <a:close/>
              </a:path>
            </a:pathLst>
          </a:custGeom>
          <a:noFill/>
          <a:ln w="38100" cap="flat">
            <a:solidFill>
              <a:srgbClr val="FFFFFF"/>
            </a:solidFill>
            <a:prstDash val="solid"/>
            <a:miter/>
          </a:ln>
        </p:spPr>
        <p:txBody>
          <a:bodyPr/>
          <a:lstStyle/>
          <a:p>
            <a:endParaRPr lang="en-US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F8B78413-11DA-72FB-1627-B457A20334AE}"/>
              </a:ext>
            </a:extLst>
          </p:cNvPr>
          <p:cNvSpPr/>
          <p:nvPr/>
        </p:nvSpPr>
        <p:spPr>
          <a:xfrm>
            <a:off x="10409698" y="4480178"/>
            <a:ext cx="3049642" cy="203149"/>
          </a:xfrm>
          <a:custGeom>
            <a:avLst/>
            <a:gdLst>
              <a:gd name="csX0" fmla="*/ 2473534 w 2558800"/>
              <a:gd name="csY0" fmla="*/ 0 h 170452"/>
              <a:gd name="csX1" fmla="*/ 85213 w 2558800"/>
              <a:gd name="csY1" fmla="*/ 0 h 170452"/>
              <a:gd name="csX2" fmla="*/ 0 w 2558800"/>
              <a:gd name="csY2" fmla="*/ 85213 h 170452"/>
              <a:gd name="csX3" fmla="*/ 0 w 2558800"/>
              <a:gd name="csY3" fmla="*/ 85213 h 170452"/>
              <a:gd name="csX4" fmla="*/ 85213 w 2558800"/>
              <a:gd name="csY4" fmla="*/ 170453 h 170452"/>
              <a:gd name="csX5" fmla="*/ 2473561 w 2558800"/>
              <a:gd name="csY5" fmla="*/ 170453 h 170452"/>
              <a:gd name="csX6" fmla="*/ 2558801 w 2558800"/>
              <a:gd name="csY6" fmla="*/ 85213 h 170452"/>
              <a:gd name="csX7" fmla="*/ 2558801 w 2558800"/>
              <a:gd name="csY7" fmla="*/ 85213 h 170452"/>
              <a:gd name="csX8" fmla="*/ 2473534 w 2558800"/>
              <a:gd name="csY8" fmla="*/ 0 h 1704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558800" h="170452">
                <a:moveTo>
                  <a:pt x="2473534" y="0"/>
                </a:moveTo>
                <a:lnTo>
                  <a:pt x="85213" y="0"/>
                </a:lnTo>
                <a:cubicBezTo>
                  <a:pt x="38138" y="0"/>
                  <a:pt x="0" y="38165"/>
                  <a:pt x="0" y="85213"/>
                </a:cubicBezTo>
                <a:lnTo>
                  <a:pt x="0" y="85213"/>
                </a:lnTo>
                <a:cubicBezTo>
                  <a:pt x="0" y="132288"/>
                  <a:pt x="38165" y="170453"/>
                  <a:pt x="85213" y="170453"/>
                </a:cubicBezTo>
                <a:lnTo>
                  <a:pt x="2473561" y="170453"/>
                </a:lnTo>
                <a:cubicBezTo>
                  <a:pt x="2520636" y="170453"/>
                  <a:pt x="2558801" y="132288"/>
                  <a:pt x="2558801" y="85213"/>
                </a:cubicBezTo>
                <a:lnTo>
                  <a:pt x="2558801" y="85213"/>
                </a:lnTo>
                <a:cubicBezTo>
                  <a:pt x="2558773" y="38138"/>
                  <a:pt x="2520608" y="0"/>
                  <a:pt x="2473534" y="0"/>
                </a:cubicBezTo>
                <a:close/>
              </a:path>
            </a:pathLst>
          </a:custGeom>
          <a:noFill/>
          <a:ln w="38100" cap="flat">
            <a:solidFill>
              <a:srgbClr val="FFFFFF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14301EB-970D-AFD5-2A33-51E3B29B629E}"/>
              </a:ext>
            </a:extLst>
          </p:cNvPr>
          <p:cNvGrpSpPr/>
          <p:nvPr/>
        </p:nvGrpSpPr>
        <p:grpSpPr>
          <a:xfrm>
            <a:off x="10254398" y="3450598"/>
            <a:ext cx="3360179" cy="928046"/>
            <a:chOff x="10254398" y="3450598"/>
            <a:chExt cx="3360179" cy="928046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AF8CE52-8FA7-DC0A-3B1C-8EC70346CB35}"/>
                </a:ext>
              </a:extLst>
            </p:cNvPr>
            <p:cNvSpPr/>
            <p:nvPr/>
          </p:nvSpPr>
          <p:spPr>
            <a:xfrm>
              <a:off x="10254398" y="3450598"/>
              <a:ext cx="3360178" cy="928045"/>
            </a:xfrm>
            <a:custGeom>
              <a:avLst/>
              <a:gdLst>
                <a:gd name="csX0" fmla="*/ 2658247 w 2819355"/>
                <a:gd name="csY0" fmla="*/ 0 h 778676"/>
                <a:gd name="csX1" fmla="*/ 161108 w 2819355"/>
                <a:gd name="csY1" fmla="*/ 0 h 778676"/>
                <a:gd name="csX2" fmla="*/ 0 w 2819355"/>
                <a:gd name="csY2" fmla="*/ 161108 h 778676"/>
                <a:gd name="csX3" fmla="*/ 0 w 2819355"/>
                <a:gd name="csY3" fmla="*/ 689172 h 778676"/>
                <a:gd name="csX4" fmla="*/ 89505 w 2819355"/>
                <a:gd name="csY4" fmla="*/ 778677 h 778676"/>
                <a:gd name="csX5" fmla="*/ 2729851 w 2819355"/>
                <a:gd name="csY5" fmla="*/ 778677 h 778676"/>
                <a:gd name="csX6" fmla="*/ 2819356 w 2819355"/>
                <a:gd name="csY6" fmla="*/ 689172 h 778676"/>
                <a:gd name="csX7" fmla="*/ 2819356 w 2819355"/>
                <a:gd name="csY7" fmla="*/ 161108 h 778676"/>
                <a:gd name="csX8" fmla="*/ 2658247 w 2819355"/>
                <a:gd name="csY8" fmla="*/ 0 h 778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819355" h="778676">
                  <a:moveTo>
                    <a:pt x="2658247" y="0"/>
                  </a:moveTo>
                  <a:lnTo>
                    <a:pt x="161108" y="0"/>
                  </a:lnTo>
                  <a:cubicBezTo>
                    <a:pt x="72147" y="0"/>
                    <a:pt x="0" y="72120"/>
                    <a:pt x="0" y="161108"/>
                  </a:cubicBezTo>
                  <a:lnTo>
                    <a:pt x="0" y="689172"/>
                  </a:lnTo>
                  <a:cubicBezTo>
                    <a:pt x="0" y="738611"/>
                    <a:pt x="40067" y="778677"/>
                    <a:pt x="89505" y="778677"/>
                  </a:cubicBezTo>
                  <a:lnTo>
                    <a:pt x="2729851" y="778677"/>
                  </a:lnTo>
                  <a:cubicBezTo>
                    <a:pt x="2779289" y="778677"/>
                    <a:pt x="2819356" y="738611"/>
                    <a:pt x="2819356" y="689172"/>
                  </a:cubicBezTo>
                  <a:lnTo>
                    <a:pt x="2819356" y="161108"/>
                  </a:lnTo>
                  <a:cubicBezTo>
                    <a:pt x="2819356" y="72120"/>
                    <a:pt x="2747236" y="0"/>
                    <a:pt x="2658247" y="0"/>
                  </a:cubicBezTo>
                  <a:close/>
                </a:path>
              </a:pathLst>
            </a:custGeom>
            <a:solidFill>
              <a:srgbClr val="CAC7CC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80CDC9B-936B-1519-C9AA-90EACAD0B23E}"/>
                </a:ext>
              </a:extLst>
            </p:cNvPr>
            <p:cNvSpPr/>
            <p:nvPr/>
          </p:nvSpPr>
          <p:spPr>
            <a:xfrm>
              <a:off x="10254398" y="3642611"/>
              <a:ext cx="2410796" cy="736033"/>
            </a:xfrm>
            <a:custGeom>
              <a:avLst/>
              <a:gdLst>
                <a:gd name="csX0" fmla="*/ 0 w 2022777"/>
                <a:gd name="csY0" fmla="*/ 528064 h 617568"/>
                <a:gd name="csX1" fmla="*/ 0 w 2022777"/>
                <a:gd name="csY1" fmla="*/ 0 h 617568"/>
                <a:gd name="csX2" fmla="*/ 2022778 w 2022777"/>
                <a:gd name="csY2" fmla="*/ 0 h 617568"/>
                <a:gd name="csX3" fmla="*/ 2022778 w 2022777"/>
                <a:gd name="csY3" fmla="*/ 617568 h 617568"/>
                <a:gd name="csX4" fmla="*/ 89505 w 2022777"/>
                <a:gd name="csY4" fmla="*/ 617568 h 617568"/>
                <a:gd name="csX5" fmla="*/ 0 w 2022777"/>
                <a:gd name="csY5" fmla="*/ 528064 h 61756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2022777" h="617568">
                  <a:moveTo>
                    <a:pt x="0" y="528064"/>
                  </a:moveTo>
                  <a:lnTo>
                    <a:pt x="0" y="0"/>
                  </a:lnTo>
                  <a:lnTo>
                    <a:pt x="2022778" y="0"/>
                  </a:lnTo>
                  <a:lnTo>
                    <a:pt x="2022778" y="617568"/>
                  </a:lnTo>
                  <a:lnTo>
                    <a:pt x="89505" y="617568"/>
                  </a:lnTo>
                  <a:cubicBezTo>
                    <a:pt x="40067" y="617568"/>
                    <a:pt x="0" y="577502"/>
                    <a:pt x="0" y="528064"/>
                  </a:cubicBezTo>
                  <a:close/>
                </a:path>
              </a:pathLst>
            </a:custGeom>
            <a:solidFill>
              <a:srgbClr val="AEACAA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5BEDAE2-2AD2-4164-875C-E791051CF6DE}"/>
                </a:ext>
              </a:extLst>
            </p:cNvPr>
            <p:cNvSpPr/>
            <p:nvPr/>
          </p:nvSpPr>
          <p:spPr>
            <a:xfrm>
              <a:off x="13059873" y="3642611"/>
              <a:ext cx="554704" cy="736033"/>
            </a:xfrm>
            <a:custGeom>
              <a:avLst/>
              <a:gdLst>
                <a:gd name="csX0" fmla="*/ 465424 w 465424"/>
                <a:gd name="csY0" fmla="*/ 617568 h 617568"/>
                <a:gd name="csX1" fmla="*/ 465424 w 465424"/>
                <a:gd name="csY1" fmla="*/ 0 h 617568"/>
                <a:gd name="csX2" fmla="*/ 0 w 465424"/>
                <a:gd name="csY2" fmla="*/ 0 h 617568"/>
                <a:gd name="csX3" fmla="*/ 0 w 465424"/>
                <a:gd name="csY3" fmla="*/ 617568 h 617568"/>
                <a:gd name="csX4" fmla="*/ 465424 w 465424"/>
                <a:gd name="csY4" fmla="*/ 617568 h 61756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5424" h="617568">
                  <a:moveTo>
                    <a:pt x="465424" y="617568"/>
                  </a:moveTo>
                  <a:lnTo>
                    <a:pt x="465424" y="0"/>
                  </a:lnTo>
                  <a:lnTo>
                    <a:pt x="0" y="0"/>
                  </a:lnTo>
                  <a:lnTo>
                    <a:pt x="0" y="617568"/>
                  </a:lnTo>
                  <a:lnTo>
                    <a:pt x="465424" y="617568"/>
                  </a:lnTo>
                </a:path>
              </a:pathLst>
            </a:custGeom>
            <a:solidFill>
              <a:srgbClr val="656160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18770C9-9828-D93B-A354-309A27317CA1}"/>
              </a:ext>
            </a:extLst>
          </p:cNvPr>
          <p:cNvGrpSpPr/>
          <p:nvPr/>
        </p:nvGrpSpPr>
        <p:grpSpPr>
          <a:xfrm>
            <a:off x="11040483" y="3700667"/>
            <a:ext cx="1623190" cy="7723705"/>
            <a:chOff x="11040483" y="3700667"/>
            <a:chExt cx="1623190" cy="772370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93E40CD-D69E-C47F-90BD-36E2A202530C}"/>
                </a:ext>
              </a:extLst>
            </p:cNvPr>
            <p:cNvSpPr/>
            <p:nvPr/>
          </p:nvSpPr>
          <p:spPr>
            <a:xfrm>
              <a:off x="11040483" y="3700668"/>
              <a:ext cx="419314" cy="7723704"/>
            </a:xfrm>
            <a:prstGeom prst="rect">
              <a:avLst/>
            </a:prstGeom>
            <a:solidFill>
              <a:srgbClr val="FFFFFF">
                <a:alpha val="10000"/>
              </a:srgbClr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E44BF34-DD8C-E7DF-FF6B-9F69F8512AC0}"/>
                </a:ext>
              </a:extLst>
            </p:cNvPr>
            <p:cNvSpPr/>
            <p:nvPr/>
          </p:nvSpPr>
          <p:spPr>
            <a:xfrm>
              <a:off x="12043282" y="3700667"/>
              <a:ext cx="620391" cy="7723704"/>
            </a:xfrm>
            <a:prstGeom prst="rect">
              <a:avLst/>
            </a:prstGeom>
            <a:solidFill>
              <a:srgbClr val="FFFFFF">
                <a:alpha val="10000"/>
              </a:srgbClr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1DFE091-B83E-5927-901C-F4F690953F60}"/>
              </a:ext>
            </a:extLst>
          </p:cNvPr>
          <p:cNvGrpSpPr/>
          <p:nvPr/>
        </p:nvGrpSpPr>
        <p:grpSpPr>
          <a:xfrm>
            <a:off x="9795426" y="7768615"/>
            <a:ext cx="4274723" cy="2651953"/>
            <a:chOff x="9795426" y="7768615"/>
            <a:chExt cx="4274723" cy="2651953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F2591C9-4A20-15D0-EAE0-702DEB7F05D2}"/>
                </a:ext>
              </a:extLst>
            </p:cNvPr>
            <p:cNvSpPr/>
            <p:nvPr/>
          </p:nvSpPr>
          <p:spPr>
            <a:xfrm>
              <a:off x="10763551" y="7768615"/>
              <a:ext cx="3306598" cy="2651953"/>
            </a:xfrm>
            <a:prstGeom prst="rect">
              <a:avLst/>
            </a:prstGeom>
            <a:solidFill>
              <a:srgbClr val="FFFFFF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6FBA037-0E74-2C6B-B764-4FAA92841B68}"/>
                </a:ext>
              </a:extLst>
            </p:cNvPr>
            <p:cNvSpPr/>
            <p:nvPr/>
          </p:nvSpPr>
          <p:spPr>
            <a:xfrm>
              <a:off x="9795426" y="7768615"/>
              <a:ext cx="614240" cy="2651953"/>
            </a:xfrm>
            <a:prstGeom prst="rect">
              <a:avLst/>
            </a:prstGeom>
            <a:solidFill>
              <a:srgbClr val="FFFFFF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8A88F2C-9CB9-6BEE-AFF0-72BDAAAEE721}"/>
                </a:ext>
              </a:extLst>
            </p:cNvPr>
            <p:cNvSpPr/>
            <p:nvPr/>
          </p:nvSpPr>
          <p:spPr>
            <a:xfrm>
              <a:off x="11184291" y="7768615"/>
              <a:ext cx="2465153" cy="347668"/>
            </a:xfrm>
            <a:prstGeom prst="rect">
              <a:avLst/>
            </a:prstGeom>
            <a:solidFill>
              <a:schemeClr val="accent1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76E44A4-C6B4-500A-7157-A4EA581F4290}"/>
                </a:ext>
              </a:extLst>
            </p:cNvPr>
            <p:cNvSpPr/>
            <p:nvPr/>
          </p:nvSpPr>
          <p:spPr>
            <a:xfrm>
              <a:off x="11184291" y="10246718"/>
              <a:ext cx="2465153" cy="173850"/>
            </a:xfrm>
            <a:prstGeom prst="rect">
              <a:avLst/>
            </a:prstGeom>
            <a:solidFill>
              <a:schemeClr val="accent3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BD9E812-833A-BC7B-962C-B39E08BD7CCD}"/>
                </a:ext>
              </a:extLst>
            </p:cNvPr>
            <p:cNvSpPr txBox="1"/>
            <p:nvPr/>
          </p:nvSpPr>
          <p:spPr>
            <a:xfrm>
              <a:off x="11102368" y="9165340"/>
              <a:ext cx="777777" cy="377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53" b="1" spc="0" baseline="0" dirty="0">
                  <a:ln/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10ml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74109C3-0997-AE3A-0B8D-F2D8D486E9E8}"/>
                </a:ext>
              </a:extLst>
            </p:cNvPr>
            <p:cNvSpPr txBox="1"/>
            <p:nvPr/>
          </p:nvSpPr>
          <p:spPr>
            <a:xfrm>
              <a:off x="11111032" y="8351701"/>
              <a:ext cx="1701107" cy="3490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68" b="1" spc="0" baseline="0" dirty="0">
                  <a:ln/>
                  <a:solidFill>
                    <a:srgbClr val="281616"/>
                  </a:solidFill>
                  <a:latin typeface="+mj-lt"/>
                  <a:cs typeface="Arial"/>
                  <a:sym typeface="Arial"/>
                  <a:rtl val="0"/>
                </a:rPr>
                <a:t>MEDICINE 169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B9E7EB5-5810-31BC-2FB0-1E779E5FBE80}"/>
                </a:ext>
              </a:extLst>
            </p:cNvPr>
            <p:cNvSpPr txBox="1"/>
            <p:nvPr/>
          </p:nvSpPr>
          <p:spPr>
            <a:xfrm>
              <a:off x="11111032" y="8731742"/>
              <a:ext cx="1580882" cy="270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57" b="1" spc="0" baseline="0" dirty="0">
                  <a:ln/>
                  <a:solidFill>
                    <a:srgbClr val="281616"/>
                  </a:solidFill>
                  <a:cs typeface="Arial"/>
                  <a:sym typeface="Arial"/>
                  <a:rtl val="0"/>
                </a:rPr>
                <a:t>SPECIAL TREATMENT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091EBC2-31CE-3F9C-EBA5-A19A8DB1004A}"/>
                </a:ext>
              </a:extLst>
            </p:cNvPr>
            <p:cNvSpPr txBox="1"/>
            <p:nvPr/>
          </p:nvSpPr>
          <p:spPr>
            <a:xfrm>
              <a:off x="11102368" y="9583187"/>
              <a:ext cx="734496" cy="220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34" spc="0" baseline="0" dirty="0">
                  <a:ln/>
                  <a:solidFill>
                    <a:schemeClr val="tx2"/>
                  </a:solidFill>
                  <a:cs typeface="Arial"/>
                  <a:sym typeface="Arial"/>
                  <a:rtl val="0"/>
                </a:rPr>
                <a:t>Description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A11E6F3-9C71-9E9C-D4F4-8AC9A5290230}"/>
                </a:ext>
              </a:extLst>
            </p:cNvPr>
            <p:cNvSpPr txBox="1"/>
            <p:nvPr/>
          </p:nvSpPr>
          <p:spPr>
            <a:xfrm>
              <a:off x="11102385" y="9797733"/>
              <a:ext cx="633507" cy="220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34" spc="0" baseline="0" dirty="0">
                  <a:ln/>
                  <a:solidFill>
                    <a:schemeClr val="tx2"/>
                  </a:solidFill>
                  <a:cs typeface="Arial"/>
                  <a:sym typeface="Arial"/>
                  <a:rtl val="0"/>
                </a:rPr>
                <a:t>Exclusion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A7898E8-2C62-16F4-2F99-FBC624E84362}"/>
                </a:ext>
              </a:extLst>
            </p:cNvPr>
            <p:cNvSpPr/>
            <p:nvPr/>
          </p:nvSpPr>
          <p:spPr>
            <a:xfrm>
              <a:off x="12699804" y="9304460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849AE001-6355-8241-4231-98EBC5E1ECF9}"/>
                </a:ext>
              </a:extLst>
            </p:cNvPr>
            <p:cNvSpPr/>
            <p:nvPr/>
          </p:nvSpPr>
          <p:spPr>
            <a:xfrm>
              <a:off x="12699804" y="9515574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ED70F0B-3B7D-F230-D1A1-D603CED16501}"/>
                </a:ext>
              </a:extLst>
            </p:cNvPr>
            <p:cNvSpPr/>
            <p:nvPr/>
          </p:nvSpPr>
          <p:spPr>
            <a:xfrm>
              <a:off x="12699804" y="9726654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FBDB53EB-3E35-C9D8-5DC4-C4E1B3BD4096}"/>
                </a:ext>
              </a:extLst>
            </p:cNvPr>
            <p:cNvSpPr/>
            <p:nvPr/>
          </p:nvSpPr>
          <p:spPr>
            <a:xfrm>
              <a:off x="12699804" y="9937736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638EE14-94EA-5B17-CDC9-198FEF7A5C04}"/>
              </a:ext>
            </a:extLst>
          </p:cNvPr>
          <p:cNvGrpSpPr/>
          <p:nvPr/>
        </p:nvGrpSpPr>
        <p:grpSpPr>
          <a:xfrm>
            <a:off x="15934328" y="3406125"/>
            <a:ext cx="6119559" cy="1949784"/>
            <a:chOff x="15934328" y="3406125"/>
            <a:chExt cx="6119559" cy="1949784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3EC465D-FF2E-CE56-318C-665D4AE9558A}"/>
                </a:ext>
              </a:extLst>
            </p:cNvPr>
            <p:cNvSpPr/>
            <p:nvPr/>
          </p:nvSpPr>
          <p:spPr>
            <a:xfrm>
              <a:off x="15934328" y="3406125"/>
              <a:ext cx="6119559" cy="1949784"/>
            </a:xfrm>
            <a:custGeom>
              <a:avLst/>
              <a:gdLst>
                <a:gd name="csX0" fmla="*/ 4731991 w 5134612"/>
                <a:gd name="csY0" fmla="*/ 1635966 h 1635965"/>
                <a:gd name="csX1" fmla="*/ 821249 w 5134612"/>
                <a:gd name="csY1" fmla="*/ 1635966 h 1635965"/>
                <a:gd name="csX2" fmla="*/ 537687 w 5134612"/>
                <a:gd name="csY2" fmla="*/ 1519161 h 1635965"/>
                <a:gd name="csX3" fmla="*/ 119039 w 5134612"/>
                <a:gd name="csY3" fmla="*/ 1103800 h 1635965"/>
                <a:gd name="csX4" fmla="*/ 119039 w 5134612"/>
                <a:gd name="csY4" fmla="*/ 532166 h 1635965"/>
                <a:gd name="csX5" fmla="*/ 537687 w 5134612"/>
                <a:gd name="csY5" fmla="*/ 116804 h 1635965"/>
                <a:gd name="csX6" fmla="*/ 821249 w 5134612"/>
                <a:gd name="csY6" fmla="*/ 0 h 1635965"/>
                <a:gd name="csX7" fmla="*/ 4731991 w 5134612"/>
                <a:gd name="csY7" fmla="*/ 0 h 1635965"/>
                <a:gd name="csX8" fmla="*/ 5134613 w 5134612"/>
                <a:gd name="csY8" fmla="*/ 402621 h 1635965"/>
                <a:gd name="csX9" fmla="*/ 5134613 w 5134612"/>
                <a:gd name="csY9" fmla="*/ 1233344 h 1635965"/>
                <a:gd name="csX10" fmla="*/ 4731991 w 5134612"/>
                <a:gd name="csY10" fmla="*/ 1635966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65">
                  <a:moveTo>
                    <a:pt x="4731991" y="1635966"/>
                  </a:moveTo>
                  <a:lnTo>
                    <a:pt x="821249" y="1635966"/>
                  </a:lnTo>
                  <a:cubicBezTo>
                    <a:pt x="715012" y="1635966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9"/>
                    <a:pt x="5134613" y="402621"/>
                  </a:cubicBezTo>
                  <a:lnTo>
                    <a:pt x="5134613" y="1233344"/>
                  </a:lnTo>
                  <a:cubicBezTo>
                    <a:pt x="5134613" y="1455707"/>
                    <a:pt x="4954354" y="1635966"/>
                    <a:pt x="4731991" y="1635966"/>
                  </a:cubicBezTo>
                  <a:close/>
                </a:path>
              </a:pathLst>
            </a:custGeom>
            <a:solidFill>
              <a:srgbClr val="F0EBEF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001C8F3-7642-A9E7-2312-8AAA6B90B616}"/>
                </a:ext>
              </a:extLst>
            </p:cNvPr>
            <p:cNvSpPr/>
            <p:nvPr/>
          </p:nvSpPr>
          <p:spPr>
            <a:xfrm>
              <a:off x="15934328" y="3406125"/>
              <a:ext cx="2358002" cy="1949784"/>
            </a:xfrm>
            <a:custGeom>
              <a:avLst/>
              <a:gdLst>
                <a:gd name="csX0" fmla="*/ 1978480 w 1978480"/>
                <a:gd name="csY0" fmla="*/ 1635966 h 1635965"/>
                <a:gd name="csX1" fmla="*/ 821249 w 1978480"/>
                <a:gd name="csY1" fmla="*/ 1635966 h 1635965"/>
                <a:gd name="csX2" fmla="*/ 537687 w 1978480"/>
                <a:gd name="csY2" fmla="*/ 1519161 h 1635965"/>
                <a:gd name="csX3" fmla="*/ 119039 w 1978480"/>
                <a:gd name="csY3" fmla="*/ 1103800 h 1635965"/>
                <a:gd name="csX4" fmla="*/ 119039 w 1978480"/>
                <a:gd name="csY4" fmla="*/ 532166 h 1635965"/>
                <a:gd name="csX5" fmla="*/ 537687 w 1978480"/>
                <a:gd name="csY5" fmla="*/ 116804 h 1635965"/>
                <a:gd name="csX6" fmla="*/ 821249 w 1978480"/>
                <a:gd name="csY6" fmla="*/ 0 h 1635965"/>
                <a:gd name="csX7" fmla="*/ 1978480 w 1978480"/>
                <a:gd name="csY7" fmla="*/ 0 h 1635965"/>
                <a:gd name="csX8" fmla="*/ 1978480 w 1978480"/>
                <a:gd name="csY8" fmla="*/ 1635966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65">
                  <a:moveTo>
                    <a:pt x="1978480" y="1635966"/>
                  </a:moveTo>
                  <a:lnTo>
                    <a:pt x="821249" y="1635966"/>
                  </a:lnTo>
                  <a:cubicBezTo>
                    <a:pt x="715012" y="1635966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66"/>
                  </a:lnTo>
                  <a:close/>
                </a:path>
              </a:pathLst>
            </a:custGeom>
            <a:solidFill>
              <a:schemeClr val="accent1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68BED5C-D717-C384-BA28-93AA572971C0}"/>
              </a:ext>
            </a:extLst>
          </p:cNvPr>
          <p:cNvGrpSpPr/>
          <p:nvPr/>
        </p:nvGrpSpPr>
        <p:grpSpPr>
          <a:xfrm>
            <a:off x="15934328" y="6671802"/>
            <a:ext cx="6119559" cy="1949752"/>
            <a:chOff x="15934328" y="6671802"/>
            <a:chExt cx="6119559" cy="1949752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184F70F-83D2-2D76-8785-05CD7E5C700A}"/>
                </a:ext>
              </a:extLst>
            </p:cNvPr>
            <p:cNvSpPr/>
            <p:nvPr/>
          </p:nvSpPr>
          <p:spPr>
            <a:xfrm>
              <a:off x="15934328" y="6671802"/>
              <a:ext cx="6119559" cy="1949752"/>
            </a:xfrm>
            <a:custGeom>
              <a:avLst/>
              <a:gdLst>
                <a:gd name="csX0" fmla="*/ 4731991 w 5134612"/>
                <a:gd name="csY0" fmla="*/ 1635938 h 1635938"/>
                <a:gd name="csX1" fmla="*/ 821249 w 5134612"/>
                <a:gd name="csY1" fmla="*/ 1635938 h 1635938"/>
                <a:gd name="csX2" fmla="*/ 537687 w 5134612"/>
                <a:gd name="csY2" fmla="*/ 1519134 h 1635938"/>
                <a:gd name="csX3" fmla="*/ 119039 w 5134612"/>
                <a:gd name="csY3" fmla="*/ 1103773 h 1635938"/>
                <a:gd name="csX4" fmla="*/ 119039 w 5134612"/>
                <a:gd name="csY4" fmla="*/ 532166 h 1635938"/>
                <a:gd name="csX5" fmla="*/ 537687 w 5134612"/>
                <a:gd name="csY5" fmla="*/ 116804 h 1635938"/>
                <a:gd name="csX6" fmla="*/ 821249 w 5134612"/>
                <a:gd name="csY6" fmla="*/ 0 h 1635938"/>
                <a:gd name="csX7" fmla="*/ 4731991 w 5134612"/>
                <a:gd name="csY7" fmla="*/ 0 h 1635938"/>
                <a:gd name="csX8" fmla="*/ 5134613 w 5134612"/>
                <a:gd name="csY8" fmla="*/ 402622 h 1635938"/>
                <a:gd name="csX9" fmla="*/ 5134613 w 5134612"/>
                <a:gd name="csY9" fmla="*/ 1233344 h 1635938"/>
                <a:gd name="csX10" fmla="*/ 4731991 w 5134612"/>
                <a:gd name="csY10" fmla="*/ 1635938 h 1635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38">
                  <a:moveTo>
                    <a:pt x="4731991" y="1635938"/>
                  </a:moveTo>
                  <a:lnTo>
                    <a:pt x="821249" y="1635938"/>
                  </a:lnTo>
                  <a:cubicBezTo>
                    <a:pt x="715012" y="1635938"/>
                    <a:pt x="613093" y="1593943"/>
                    <a:pt x="537687" y="1519134"/>
                  </a:cubicBezTo>
                  <a:lnTo>
                    <a:pt x="119039" y="1103773"/>
                  </a:lnTo>
                  <a:cubicBezTo>
                    <a:pt x="-39680" y="946304"/>
                    <a:pt x="-39680" y="689634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9"/>
                    <a:pt x="5134613" y="402622"/>
                  </a:cubicBezTo>
                  <a:lnTo>
                    <a:pt x="5134613" y="1233344"/>
                  </a:lnTo>
                  <a:cubicBezTo>
                    <a:pt x="5134613" y="1455680"/>
                    <a:pt x="4954354" y="1635938"/>
                    <a:pt x="4731991" y="1635938"/>
                  </a:cubicBezTo>
                  <a:close/>
                </a:path>
              </a:pathLst>
            </a:custGeom>
            <a:solidFill>
              <a:srgbClr val="F0EBEF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4450E5-D432-5F09-8950-EF1E765D0D0B}"/>
                </a:ext>
              </a:extLst>
            </p:cNvPr>
            <p:cNvSpPr/>
            <p:nvPr/>
          </p:nvSpPr>
          <p:spPr>
            <a:xfrm>
              <a:off x="15934328" y="6671802"/>
              <a:ext cx="2358002" cy="1949752"/>
            </a:xfrm>
            <a:custGeom>
              <a:avLst/>
              <a:gdLst>
                <a:gd name="csX0" fmla="*/ 1978480 w 1978480"/>
                <a:gd name="csY0" fmla="*/ 1635938 h 1635938"/>
                <a:gd name="csX1" fmla="*/ 821249 w 1978480"/>
                <a:gd name="csY1" fmla="*/ 1635938 h 1635938"/>
                <a:gd name="csX2" fmla="*/ 537687 w 1978480"/>
                <a:gd name="csY2" fmla="*/ 1519134 h 1635938"/>
                <a:gd name="csX3" fmla="*/ 119039 w 1978480"/>
                <a:gd name="csY3" fmla="*/ 1103773 h 1635938"/>
                <a:gd name="csX4" fmla="*/ 119039 w 1978480"/>
                <a:gd name="csY4" fmla="*/ 532166 h 1635938"/>
                <a:gd name="csX5" fmla="*/ 537687 w 1978480"/>
                <a:gd name="csY5" fmla="*/ 116804 h 1635938"/>
                <a:gd name="csX6" fmla="*/ 821249 w 1978480"/>
                <a:gd name="csY6" fmla="*/ 0 h 1635938"/>
                <a:gd name="csX7" fmla="*/ 1978480 w 1978480"/>
                <a:gd name="csY7" fmla="*/ 0 h 1635938"/>
                <a:gd name="csX8" fmla="*/ 1978480 w 1978480"/>
                <a:gd name="csY8" fmla="*/ 1635938 h 1635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38">
                  <a:moveTo>
                    <a:pt x="1978480" y="1635938"/>
                  </a:moveTo>
                  <a:lnTo>
                    <a:pt x="821249" y="1635938"/>
                  </a:lnTo>
                  <a:cubicBezTo>
                    <a:pt x="715012" y="1635938"/>
                    <a:pt x="613093" y="1593943"/>
                    <a:pt x="537687" y="1519134"/>
                  </a:cubicBezTo>
                  <a:lnTo>
                    <a:pt x="119039" y="1103773"/>
                  </a:lnTo>
                  <a:cubicBezTo>
                    <a:pt x="-39680" y="946304"/>
                    <a:pt x="-39680" y="689634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38"/>
                  </a:lnTo>
                  <a:close/>
                </a:path>
              </a:pathLst>
            </a:custGeom>
            <a:solidFill>
              <a:schemeClr val="accent2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5464F799-98A7-73F3-A0E3-3B54044F9793}"/>
              </a:ext>
            </a:extLst>
          </p:cNvPr>
          <p:cNvGrpSpPr/>
          <p:nvPr/>
        </p:nvGrpSpPr>
        <p:grpSpPr>
          <a:xfrm>
            <a:off x="15934328" y="9937415"/>
            <a:ext cx="6119559" cy="1949784"/>
            <a:chOff x="15934328" y="9937415"/>
            <a:chExt cx="6119559" cy="1949784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13BC4EF-AB53-E62E-1EB0-7D3B650C7C4A}"/>
                </a:ext>
              </a:extLst>
            </p:cNvPr>
            <p:cNvSpPr/>
            <p:nvPr/>
          </p:nvSpPr>
          <p:spPr>
            <a:xfrm>
              <a:off x="15934328" y="9937415"/>
              <a:ext cx="6119559" cy="1949784"/>
            </a:xfrm>
            <a:custGeom>
              <a:avLst/>
              <a:gdLst>
                <a:gd name="csX0" fmla="*/ 4731991 w 5134612"/>
                <a:gd name="csY0" fmla="*/ 1635965 h 1635965"/>
                <a:gd name="csX1" fmla="*/ 821249 w 5134612"/>
                <a:gd name="csY1" fmla="*/ 1635965 h 1635965"/>
                <a:gd name="csX2" fmla="*/ 537687 w 5134612"/>
                <a:gd name="csY2" fmla="*/ 1519161 h 1635965"/>
                <a:gd name="csX3" fmla="*/ 119039 w 5134612"/>
                <a:gd name="csY3" fmla="*/ 1103800 h 1635965"/>
                <a:gd name="csX4" fmla="*/ 119039 w 5134612"/>
                <a:gd name="csY4" fmla="*/ 532166 h 1635965"/>
                <a:gd name="csX5" fmla="*/ 537687 w 5134612"/>
                <a:gd name="csY5" fmla="*/ 116804 h 1635965"/>
                <a:gd name="csX6" fmla="*/ 821249 w 5134612"/>
                <a:gd name="csY6" fmla="*/ 0 h 1635965"/>
                <a:gd name="csX7" fmla="*/ 4731991 w 5134612"/>
                <a:gd name="csY7" fmla="*/ 0 h 1635965"/>
                <a:gd name="csX8" fmla="*/ 5134613 w 5134612"/>
                <a:gd name="csY8" fmla="*/ 402621 h 1635965"/>
                <a:gd name="csX9" fmla="*/ 5134613 w 5134612"/>
                <a:gd name="csY9" fmla="*/ 1233344 h 1635965"/>
                <a:gd name="csX10" fmla="*/ 4731991 w 5134612"/>
                <a:gd name="csY10" fmla="*/ 1635965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65">
                  <a:moveTo>
                    <a:pt x="4731991" y="1635965"/>
                  </a:moveTo>
                  <a:lnTo>
                    <a:pt x="821249" y="1635965"/>
                  </a:lnTo>
                  <a:cubicBezTo>
                    <a:pt x="715012" y="1635965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8"/>
                    <a:pt x="5134613" y="402621"/>
                  </a:cubicBezTo>
                  <a:lnTo>
                    <a:pt x="5134613" y="1233344"/>
                  </a:lnTo>
                  <a:cubicBezTo>
                    <a:pt x="5134613" y="1455707"/>
                    <a:pt x="4954354" y="1635965"/>
                    <a:pt x="4731991" y="1635965"/>
                  </a:cubicBezTo>
                  <a:close/>
                </a:path>
              </a:pathLst>
            </a:custGeom>
            <a:solidFill>
              <a:srgbClr val="FFFFFF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19D4F98-3116-0DBB-B6C9-539823CAF285}"/>
                </a:ext>
              </a:extLst>
            </p:cNvPr>
            <p:cNvSpPr/>
            <p:nvPr/>
          </p:nvSpPr>
          <p:spPr>
            <a:xfrm>
              <a:off x="15934328" y="9937415"/>
              <a:ext cx="2358002" cy="1949784"/>
            </a:xfrm>
            <a:custGeom>
              <a:avLst/>
              <a:gdLst>
                <a:gd name="csX0" fmla="*/ 1978480 w 1978480"/>
                <a:gd name="csY0" fmla="*/ 1635965 h 1635965"/>
                <a:gd name="csX1" fmla="*/ 821249 w 1978480"/>
                <a:gd name="csY1" fmla="*/ 1635965 h 1635965"/>
                <a:gd name="csX2" fmla="*/ 537687 w 1978480"/>
                <a:gd name="csY2" fmla="*/ 1519161 h 1635965"/>
                <a:gd name="csX3" fmla="*/ 119039 w 1978480"/>
                <a:gd name="csY3" fmla="*/ 1103800 h 1635965"/>
                <a:gd name="csX4" fmla="*/ 119039 w 1978480"/>
                <a:gd name="csY4" fmla="*/ 532166 h 1635965"/>
                <a:gd name="csX5" fmla="*/ 537687 w 1978480"/>
                <a:gd name="csY5" fmla="*/ 116804 h 1635965"/>
                <a:gd name="csX6" fmla="*/ 821249 w 1978480"/>
                <a:gd name="csY6" fmla="*/ 0 h 1635965"/>
                <a:gd name="csX7" fmla="*/ 1978480 w 1978480"/>
                <a:gd name="csY7" fmla="*/ 0 h 1635965"/>
                <a:gd name="csX8" fmla="*/ 1978480 w 1978480"/>
                <a:gd name="csY8" fmla="*/ 1635965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65">
                  <a:moveTo>
                    <a:pt x="1978480" y="1635965"/>
                  </a:moveTo>
                  <a:lnTo>
                    <a:pt x="821249" y="1635965"/>
                  </a:lnTo>
                  <a:cubicBezTo>
                    <a:pt x="715012" y="1635965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65"/>
                  </a:lnTo>
                  <a:close/>
                </a:path>
              </a:pathLst>
            </a:custGeom>
            <a:solidFill>
              <a:schemeClr val="accent3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6" name="Graphic 2">
            <a:extLst>
              <a:ext uri="{FF2B5EF4-FFF2-40B4-BE49-F238E27FC236}">
                <a16:creationId xmlns:a16="http://schemas.microsoft.com/office/drawing/2014/main" id="{992DCC99-3AAA-390B-85EA-E754572CC570}"/>
              </a:ext>
            </a:extLst>
          </p:cNvPr>
          <p:cNvGrpSpPr/>
          <p:nvPr/>
        </p:nvGrpSpPr>
        <p:grpSpPr>
          <a:xfrm>
            <a:off x="19738974" y="5803778"/>
            <a:ext cx="424448" cy="3685768"/>
            <a:chOff x="15410247" y="5490792"/>
            <a:chExt cx="356133" cy="3092541"/>
          </a:xfrm>
          <a:solidFill>
            <a:srgbClr val="D4E5F6"/>
          </a:solidFill>
        </p:grpSpPr>
        <p:grpSp>
          <p:nvGrpSpPr>
            <p:cNvPr id="37" name="Graphic 2">
              <a:extLst>
                <a:ext uri="{FF2B5EF4-FFF2-40B4-BE49-F238E27FC236}">
                  <a16:creationId xmlns:a16="http://schemas.microsoft.com/office/drawing/2014/main" id="{BBEE773F-1E21-FCC0-BD1E-F014A9BCE701}"/>
                </a:ext>
              </a:extLst>
            </p:cNvPr>
            <p:cNvGrpSpPr/>
            <p:nvPr/>
          </p:nvGrpSpPr>
          <p:grpSpPr>
            <a:xfrm>
              <a:off x="15410247" y="5490792"/>
              <a:ext cx="356133" cy="415632"/>
              <a:chOff x="15410247" y="5490792"/>
              <a:chExt cx="356133" cy="415632"/>
            </a:xfrm>
            <a:solidFill>
              <a:srgbClr val="D4E5F6"/>
            </a:solidFill>
          </p:grpSpPr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2518F4C4-470E-3980-E4D1-BE7C06CC9B61}"/>
                  </a:ext>
                </a:extLst>
              </p:cNvPr>
              <p:cNvSpPr/>
              <p:nvPr/>
            </p:nvSpPr>
            <p:spPr>
              <a:xfrm>
                <a:off x="15487318" y="5490792"/>
                <a:ext cx="210737" cy="279569"/>
              </a:xfrm>
              <a:custGeom>
                <a:avLst/>
                <a:gdLst>
                  <a:gd name="csX0" fmla="*/ 0 w 210737"/>
                  <a:gd name="csY0" fmla="*/ 31836 h 279569"/>
                  <a:gd name="csX1" fmla="*/ 0 w 210737"/>
                  <a:gd name="csY1" fmla="*/ 279570 h 279569"/>
                  <a:gd name="csX2" fmla="*/ 210737 w 210737"/>
                  <a:gd name="csY2" fmla="*/ 279570 h 279569"/>
                  <a:gd name="csX3" fmla="*/ 210737 w 210737"/>
                  <a:gd name="csY3" fmla="*/ 31755 h 279569"/>
                  <a:gd name="csX4" fmla="*/ 178955 w 210737"/>
                  <a:gd name="csY4" fmla="*/ 0 h 279569"/>
                  <a:gd name="csX5" fmla="*/ 31727 w 210737"/>
                  <a:gd name="csY5" fmla="*/ 82 h 279569"/>
                  <a:gd name="csX6" fmla="*/ 0 w 210737"/>
                  <a:gd name="csY6" fmla="*/ 31836 h 2795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10737" h="279569">
                    <a:moveTo>
                      <a:pt x="0" y="31836"/>
                    </a:moveTo>
                    <a:lnTo>
                      <a:pt x="0" y="279570"/>
                    </a:lnTo>
                    <a:lnTo>
                      <a:pt x="210737" y="279570"/>
                    </a:lnTo>
                    <a:lnTo>
                      <a:pt x="210737" y="31755"/>
                    </a:lnTo>
                    <a:cubicBezTo>
                      <a:pt x="210737" y="14207"/>
                      <a:pt x="196503" y="0"/>
                      <a:pt x="178955" y="0"/>
                    </a:cubicBezTo>
                    <a:lnTo>
                      <a:pt x="31727" y="82"/>
                    </a:lnTo>
                    <a:cubicBezTo>
                      <a:pt x="14207" y="109"/>
                      <a:pt x="0" y="14316"/>
                      <a:pt x="0" y="31836"/>
                    </a:cubicBezTo>
                    <a:close/>
                  </a:path>
                </a:pathLst>
              </a:custGeom>
              <a:solidFill>
                <a:srgbClr val="D4E5F6"/>
              </a:solidFill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BFF1FA39-7A70-FA43-B3B7-CFCE2704AB38}"/>
                  </a:ext>
                </a:extLst>
              </p:cNvPr>
              <p:cNvSpPr/>
              <p:nvPr/>
            </p:nvSpPr>
            <p:spPr>
              <a:xfrm>
                <a:off x="15410247" y="5702751"/>
                <a:ext cx="356133" cy="203674"/>
              </a:xfrm>
              <a:custGeom>
                <a:avLst/>
                <a:gdLst>
                  <a:gd name="csX0" fmla="*/ 193523 w 356133"/>
                  <a:gd name="csY0" fmla="*/ 197155 h 203674"/>
                  <a:gd name="csX1" fmla="*/ 349959 w 356133"/>
                  <a:gd name="csY1" fmla="*/ 36644 h 203674"/>
                  <a:gd name="csX2" fmla="*/ 334503 w 356133"/>
                  <a:gd name="csY2" fmla="*/ 0 h 203674"/>
                  <a:gd name="csX3" fmla="*/ 21631 w 356133"/>
                  <a:gd name="csY3" fmla="*/ 0 h 203674"/>
                  <a:gd name="csX4" fmla="*/ 6174 w 356133"/>
                  <a:gd name="csY4" fmla="*/ 36644 h 203674"/>
                  <a:gd name="csX5" fmla="*/ 162611 w 356133"/>
                  <a:gd name="csY5" fmla="*/ 197155 h 203674"/>
                  <a:gd name="csX6" fmla="*/ 193523 w 356133"/>
                  <a:gd name="csY6" fmla="*/ 197155 h 2036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56133" h="203674">
                    <a:moveTo>
                      <a:pt x="193523" y="197155"/>
                    </a:moveTo>
                    <a:lnTo>
                      <a:pt x="349959" y="36644"/>
                    </a:lnTo>
                    <a:cubicBezTo>
                      <a:pt x="363297" y="22981"/>
                      <a:pt x="353599" y="0"/>
                      <a:pt x="334503" y="0"/>
                    </a:cubicBezTo>
                    <a:lnTo>
                      <a:pt x="21631" y="0"/>
                    </a:lnTo>
                    <a:cubicBezTo>
                      <a:pt x="2534" y="0"/>
                      <a:pt x="-7163" y="22981"/>
                      <a:pt x="6174" y="36644"/>
                    </a:cubicBezTo>
                    <a:lnTo>
                      <a:pt x="162611" y="197155"/>
                    </a:lnTo>
                    <a:cubicBezTo>
                      <a:pt x="171085" y="205847"/>
                      <a:pt x="185048" y="205847"/>
                      <a:pt x="193523" y="197155"/>
                    </a:cubicBezTo>
                    <a:close/>
                  </a:path>
                </a:pathLst>
              </a:custGeom>
              <a:solidFill>
                <a:srgbClr val="D4E5F6"/>
              </a:solidFill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" name="Graphic 2">
              <a:extLst>
                <a:ext uri="{FF2B5EF4-FFF2-40B4-BE49-F238E27FC236}">
                  <a16:creationId xmlns:a16="http://schemas.microsoft.com/office/drawing/2014/main" id="{64727EC3-CC24-C122-DB05-AF90EBCCC31A}"/>
                </a:ext>
              </a:extLst>
            </p:cNvPr>
            <p:cNvGrpSpPr/>
            <p:nvPr/>
          </p:nvGrpSpPr>
          <p:grpSpPr>
            <a:xfrm>
              <a:off x="15410247" y="8169792"/>
              <a:ext cx="356133" cy="413541"/>
              <a:chOff x="15410247" y="8169792"/>
              <a:chExt cx="356133" cy="413541"/>
            </a:xfrm>
            <a:solidFill>
              <a:srgbClr val="D4E5F6"/>
            </a:solidFill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62207412-03DD-0FBE-CA54-8C03B6DA43DE}"/>
                  </a:ext>
                </a:extLst>
              </p:cNvPr>
              <p:cNvSpPr/>
              <p:nvPr/>
            </p:nvSpPr>
            <p:spPr>
              <a:xfrm>
                <a:off x="15487318" y="8169792"/>
                <a:ext cx="210737" cy="279570"/>
              </a:xfrm>
              <a:custGeom>
                <a:avLst/>
                <a:gdLst>
                  <a:gd name="csX0" fmla="*/ 0 w 210737"/>
                  <a:gd name="csY0" fmla="*/ 31836 h 279570"/>
                  <a:gd name="csX1" fmla="*/ 0 w 210737"/>
                  <a:gd name="csY1" fmla="*/ 279570 h 279570"/>
                  <a:gd name="csX2" fmla="*/ 210737 w 210737"/>
                  <a:gd name="csY2" fmla="*/ 279570 h 279570"/>
                  <a:gd name="csX3" fmla="*/ 210737 w 210737"/>
                  <a:gd name="csY3" fmla="*/ 31755 h 279570"/>
                  <a:gd name="csX4" fmla="*/ 178955 w 210737"/>
                  <a:gd name="csY4" fmla="*/ 0 h 279570"/>
                  <a:gd name="csX5" fmla="*/ 31727 w 210737"/>
                  <a:gd name="csY5" fmla="*/ 82 h 279570"/>
                  <a:gd name="csX6" fmla="*/ 0 w 210737"/>
                  <a:gd name="csY6" fmla="*/ 31836 h 27957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10737" h="279570">
                    <a:moveTo>
                      <a:pt x="0" y="31836"/>
                    </a:moveTo>
                    <a:lnTo>
                      <a:pt x="0" y="279570"/>
                    </a:lnTo>
                    <a:lnTo>
                      <a:pt x="210737" y="279570"/>
                    </a:lnTo>
                    <a:lnTo>
                      <a:pt x="210737" y="31755"/>
                    </a:lnTo>
                    <a:cubicBezTo>
                      <a:pt x="210737" y="14207"/>
                      <a:pt x="196503" y="0"/>
                      <a:pt x="178955" y="0"/>
                    </a:cubicBezTo>
                    <a:lnTo>
                      <a:pt x="31727" y="82"/>
                    </a:lnTo>
                    <a:cubicBezTo>
                      <a:pt x="14207" y="109"/>
                      <a:pt x="0" y="14316"/>
                      <a:pt x="0" y="31836"/>
                    </a:cubicBezTo>
                    <a:close/>
                  </a:path>
                </a:pathLst>
              </a:custGeom>
              <a:solidFill>
                <a:srgbClr val="D4E5F6"/>
              </a:solidFill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AB861FD7-7942-C3E7-92F2-AA9B95BE47FD}"/>
                  </a:ext>
                </a:extLst>
              </p:cNvPr>
              <p:cNvSpPr/>
              <p:nvPr/>
            </p:nvSpPr>
            <p:spPr>
              <a:xfrm>
                <a:off x="15410247" y="8379660"/>
                <a:ext cx="356133" cy="203674"/>
              </a:xfrm>
              <a:custGeom>
                <a:avLst/>
                <a:gdLst>
                  <a:gd name="csX0" fmla="*/ 193523 w 356133"/>
                  <a:gd name="csY0" fmla="*/ 197155 h 203674"/>
                  <a:gd name="csX1" fmla="*/ 349959 w 356133"/>
                  <a:gd name="csY1" fmla="*/ 36644 h 203674"/>
                  <a:gd name="csX2" fmla="*/ 334503 w 356133"/>
                  <a:gd name="csY2" fmla="*/ 0 h 203674"/>
                  <a:gd name="csX3" fmla="*/ 21631 w 356133"/>
                  <a:gd name="csY3" fmla="*/ 0 h 203674"/>
                  <a:gd name="csX4" fmla="*/ 6174 w 356133"/>
                  <a:gd name="csY4" fmla="*/ 36644 h 203674"/>
                  <a:gd name="csX5" fmla="*/ 162611 w 356133"/>
                  <a:gd name="csY5" fmla="*/ 197155 h 203674"/>
                  <a:gd name="csX6" fmla="*/ 193523 w 356133"/>
                  <a:gd name="csY6" fmla="*/ 197155 h 2036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56133" h="203674">
                    <a:moveTo>
                      <a:pt x="193523" y="197155"/>
                    </a:moveTo>
                    <a:lnTo>
                      <a:pt x="349959" y="36644"/>
                    </a:lnTo>
                    <a:cubicBezTo>
                      <a:pt x="363297" y="22981"/>
                      <a:pt x="353599" y="0"/>
                      <a:pt x="334503" y="0"/>
                    </a:cubicBezTo>
                    <a:lnTo>
                      <a:pt x="21631" y="0"/>
                    </a:lnTo>
                    <a:cubicBezTo>
                      <a:pt x="2534" y="0"/>
                      <a:pt x="-7163" y="22981"/>
                      <a:pt x="6174" y="36644"/>
                    </a:cubicBezTo>
                    <a:lnTo>
                      <a:pt x="162611" y="197155"/>
                    </a:lnTo>
                    <a:cubicBezTo>
                      <a:pt x="171085" y="205847"/>
                      <a:pt x="185048" y="205847"/>
                      <a:pt x="193523" y="197155"/>
                    </a:cubicBezTo>
                    <a:close/>
                  </a:path>
                </a:pathLst>
              </a:custGeom>
              <a:solidFill>
                <a:srgbClr val="D4E5F6"/>
              </a:solidFill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3" name="Graphic 2">
            <a:extLst>
              <a:ext uri="{FF2B5EF4-FFF2-40B4-BE49-F238E27FC236}">
                <a16:creationId xmlns:a16="http://schemas.microsoft.com/office/drawing/2014/main" id="{1531662C-7F64-A7D6-618C-8B355ECF4373}"/>
              </a:ext>
            </a:extLst>
          </p:cNvPr>
          <p:cNvGrpSpPr/>
          <p:nvPr/>
        </p:nvGrpSpPr>
        <p:grpSpPr>
          <a:xfrm>
            <a:off x="12695627" y="7449696"/>
            <a:ext cx="3541960" cy="393932"/>
            <a:chOff x="9500531" y="6871799"/>
            <a:chExt cx="2971879" cy="330528"/>
          </a:xfrm>
          <a:noFill/>
        </p:grpSpPr>
        <p:grpSp>
          <p:nvGrpSpPr>
            <p:cNvPr id="44" name="Graphic 2">
              <a:extLst>
                <a:ext uri="{FF2B5EF4-FFF2-40B4-BE49-F238E27FC236}">
                  <a16:creationId xmlns:a16="http://schemas.microsoft.com/office/drawing/2014/main" id="{FC2BD60A-3FFE-D770-F63B-124E16BF0C3B}"/>
                </a:ext>
              </a:extLst>
            </p:cNvPr>
            <p:cNvGrpSpPr/>
            <p:nvPr/>
          </p:nvGrpSpPr>
          <p:grpSpPr>
            <a:xfrm>
              <a:off x="9831060" y="7037063"/>
              <a:ext cx="2641351" cy="27163"/>
              <a:chOff x="9831060" y="7037063"/>
              <a:chExt cx="2641351" cy="27163"/>
            </a:xfrm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098D85E9-56B0-DAC2-04D0-46B565AE18F0}"/>
                  </a:ext>
                </a:extLst>
              </p:cNvPr>
              <p:cNvSpPr/>
              <p:nvPr/>
            </p:nvSpPr>
            <p:spPr>
              <a:xfrm>
                <a:off x="12431665" y="7037063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rgbClr val="D4E5F6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08451768-3CED-D144-6C4C-A33035EAC729}"/>
                  </a:ext>
                </a:extLst>
              </p:cNvPr>
              <p:cNvSpPr/>
              <p:nvPr/>
            </p:nvSpPr>
            <p:spPr>
              <a:xfrm>
                <a:off x="9913095" y="7037063"/>
                <a:ext cx="2435993" cy="27163"/>
              </a:xfrm>
              <a:custGeom>
                <a:avLst/>
                <a:gdLst>
                  <a:gd name="csX0" fmla="*/ 2435993 w 2435993"/>
                  <a:gd name="csY0" fmla="*/ 0 h 27163"/>
                  <a:gd name="csX1" fmla="*/ 0 w 2435993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2435993" h="27163">
                    <a:moveTo>
                      <a:pt x="2435993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rgbClr val="D4E5F6"/>
                </a:solidFill>
                <a:custDash>
                  <a:ds d="227993" sp="227993"/>
                </a:custDash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286F6FC9-669D-E3D4-3563-B7ACC2FC414A}"/>
                  </a:ext>
                </a:extLst>
              </p:cNvPr>
              <p:cNvSpPr/>
              <p:nvPr/>
            </p:nvSpPr>
            <p:spPr>
              <a:xfrm>
                <a:off x="9831060" y="7037063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rgbClr val="D4E5F6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874A8D2-588B-A02A-5ED0-C7D4CE431030}"/>
                </a:ext>
              </a:extLst>
            </p:cNvPr>
            <p:cNvSpPr/>
            <p:nvPr/>
          </p:nvSpPr>
          <p:spPr>
            <a:xfrm>
              <a:off x="9500531" y="6871799"/>
              <a:ext cx="330528" cy="330528"/>
            </a:xfrm>
            <a:custGeom>
              <a:avLst/>
              <a:gdLst>
                <a:gd name="csX0" fmla="*/ 330529 w 330528"/>
                <a:gd name="csY0" fmla="*/ 165265 h 330528"/>
                <a:gd name="csX1" fmla="*/ 165264 w 330528"/>
                <a:gd name="csY1" fmla="*/ 330529 h 330528"/>
                <a:gd name="csX2" fmla="*/ 0 w 330528"/>
                <a:gd name="csY2" fmla="*/ 165265 h 330528"/>
                <a:gd name="csX3" fmla="*/ 165264 w 330528"/>
                <a:gd name="csY3" fmla="*/ 0 h 330528"/>
                <a:gd name="csX4" fmla="*/ 330529 w 330528"/>
                <a:gd name="csY4" fmla="*/ 165265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5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5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0"/>
                    <a:pt x="330529" y="73994"/>
                    <a:pt x="330529" y="165265"/>
                  </a:cubicBezTo>
                  <a:close/>
                </a:path>
              </a:pathLst>
            </a:custGeom>
            <a:noFill/>
            <a:ln w="41275" cap="flat">
              <a:solidFill>
                <a:srgbClr val="D4E5F6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9" name="Graphic 2">
            <a:extLst>
              <a:ext uri="{FF2B5EF4-FFF2-40B4-BE49-F238E27FC236}">
                <a16:creationId xmlns:a16="http://schemas.microsoft.com/office/drawing/2014/main" id="{006AD450-C509-85BC-9D11-23CFAF1DAC89}"/>
              </a:ext>
            </a:extLst>
          </p:cNvPr>
          <p:cNvGrpSpPr/>
          <p:nvPr/>
        </p:nvGrpSpPr>
        <p:grpSpPr>
          <a:xfrm>
            <a:off x="12695627" y="10715341"/>
            <a:ext cx="3541960" cy="393932"/>
            <a:chOff x="9500531" y="9611836"/>
            <a:chExt cx="2971879" cy="330528"/>
          </a:xfrm>
          <a:noFill/>
        </p:grpSpPr>
        <p:grpSp>
          <p:nvGrpSpPr>
            <p:cNvPr id="50" name="Graphic 2">
              <a:extLst>
                <a:ext uri="{FF2B5EF4-FFF2-40B4-BE49-F238E27FC236}">
                  <a16:creationId xmlns:a16="http://schemas.microsoft.com/office/drawing/2014/main" id="{9B8097BA-D7A4-FEA6-E6FE-3E42FB4288DB}"/>
                </a:ext>
              </a:extLst>
            </p:cNvPr>
            <p:cNvGrpSpPr/>
            <p:nvPr/>
          </p:nvGrpSpPr>
          <p:grpSpPr>
            <a:xfrm>
              <a:off x="9831060" y="9777100"/>
              <a:ext cx="2641351" cy="27163"/>
              <a:chOff x="9831060" y="9777100"/>
              <a:chExt cx="2641351" cy="27163"/>
            </a:xfrm>
          </p:grpSpPr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A991A9A5-8F08-CFC4-2070-25325BF3EFC4}"/>
                  </a:ext>
                </a:extLst>
              </p:cNvPr>
              <p:cNvSpPr/>
              <p:nvPr/>
            </p:nvSpPr>
            <p:spPr>
              <a:xfrm>
                <a:off x="12431665" y="9777100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rgbClr val="D4E5F6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25EBEFF4-FA0A-33E6-3850-BAC59B242E7F}"/>
                  </a:ext>
                </a:extLst>
              </p:cNvPr>
              <p:cNvSpPr/>
              <p:nvPr/>
            </p:nvSpPr>
            <p:spPr>
              <a:xfrm>
                <a:off x="9913095" y="9777100"/>
                <a:ext cx="2435993" cy="27163"/>
              </a:xfrm>
              <a:custGeom>
                <a:avLst/>
                <a:gdLst>
                  <a:gd name="csX0" fmla="*/ 2435993 w 2435993"/>
                  <a:gd name="csY0" fmla="*/ 0 h 27163"/>
                  <a:gd name="csX1" fmla="*/ 0 w 2435993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2435993" h="27163">
                    <a:moveTo>
                      <a:pt x="2435993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rgbClr val="D4E5F6"/>
                </a:solidFill>
                <a:custDash>
                  <a:ds d="227993" sp="227993"/>
                </a:custDash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0DBA7425-A2AF-AC3F-1544-CF5DB2FC87BE}"/>
                  </a:ext>
                </a:extLst>
              </p:cNvPr>
              <p:cNvSpPr/>
              <p:nvPr/>
            </p:nvSpPr>
            <p:spPr>
              <a:xfrm>
                <a:off x="9831060" y="9777100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rgbClr val="D4E5F6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4F5E6D8-218A-DFAC-07BE-F6EA6508A0C5}"/>
                </a:ext>
              </a:extLst>
            </p:cNvPr>
            <p:cNvSpPr/>
            <p:nvPr/>
          </p:nvSpPr>
          <p:spPr>
            <a:xfrm>
              <a:off x="9500531" y="9611836"/>
              <a:ext cx="330528" cy="330528"/>
            </a:xfrm>
            <a:custGeom>
              <a:avLst/>
              <a:gdLst>
                <a:gd name="csX0" fmla="*/ 330529 w 330528"/>
                <a:gd name="csY0" fmla="*/ 165265 h 330528"/>
                <a:gd name="csX1" fmla="*/ 165264 w 330528"/>
                <a:gd name="csY1" fmla="*/ 330529 h 330528"/>
                <a:gd name="csX2" fmla="*/ 0 w 330528"/>
                <a:gd name="csY2" fmla="*/ 165265 h 330528"/>
                <a:gd name="csX3" fmla="*/ 165264 w 330528"/>
                <a:gd name="csY3" fmla="*/ 0 h 330528"/>
                <a:gd name="csX4" fmla="*/ 330529 w 330528"/>
                <a:gd name="csY4" fmla="*/ 165265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5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5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27"/>
                    <a:pt x="330529" y="73994"/>
                    <a:pt x="330529" y="165265"/>
                  </a:cubicBezTo>
                  <a:close/>
                </a:path>
              </a:pathLst>
            </a:custGeom>
            <a:noFill/>
            <a:ln w="41275" cap="flat">
              <a:solidFill>
                <a:srgbClr val="D4E5F6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5" name="Graphic 2">
            <a:extLst>
              <a:ext uri="{FF2B5EF4-FFF2-40B4-BE49-F238E27FC236}">
                <a16:creationId xmlns:a16="http://schemas.microsoft.com/office/drawing/2014/main" id="{FA601446-B89C-E3FD-D6A7-F4F1F5DD998A}"/>
              </a:ext>
            </a:extLst>
          </p:cNvPr>
          <p:cNvGrpSpPr/>
          <p:nvPr/>
        </p:nvGrpSpPr>
        <p:grpSpPr>
          <a:xfrm>
            <a:off x="12695627" y="4381018"/>
            <a:ext cx="3541960" cy="1484141"/>
            <a:chOff x="9500531" y="4297026"/>
            <a:chExt cx="2971879" cy="1245268"/>
          </a:xfrm>
          <a:noFill/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6C1AB87-7D3B-48B4-7D44-7ED7542598C5}"/>
                </a:ext>
              </a:extLst>
            </p:cNvPr>
            <p:cNvSpPr/>
            <p:nvPr/>
          </p:nvSpPr>
          <p:spPr>
            <a:xfrm>
              <a:off x="9500531" y="5211766"/>
              <a:ext cx="330528" cy="330528"/>
            </a:xfrm>
            <a:custGeom>
              <a:avLst/>
              <a:gdLst>
                <a:gd name="csX0" fmla="*/ 330529 w 330528"/>
                <a:gd name="csY0" fmla="*/ 165264 h 330528"/>
                <a:gd name="csX1" fmla="*/ 165264 w 330528"/>
                <a:gd name="csY1" fmla="*/ 330529 h 330528"/>
                <a:gd name="csX2" fmla="*/ 0 w 330528"/>
                <a:gd name="csY2" fmla="*/ 165264 h 330528"/>
                <a:gd name="csX3" fmla="*/ 165264 w 330528"/>
                <a:gd name="csY3" fmla="*/ 0 h 330528"/>
                <a:gd name="csX4" fmla="*/ 330529 w 330528"/>
                <a:gd name="csY4" fmla="*/ 165264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4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4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0"/>
                    <a:pt x="330529" y="73994"/>
                    <a:pt x="330529" y="165264"/>
                  </a:cubicBezTo>
                  <a:close/>
                </a:path>
              </a:pathLst>
            </a:custGeom>
            <a:noFill/>
            <a:ln w="41275" cap="flat">
              <a:solidFill>
                <a:srgbClr val="D4E5F6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72387241-595A-2F19-97DC-E0319F6213F7}"/>
                </a:ext>
              </a:extLst>
            </p:cNvPr>
            <p:cNvSpPr/>
            <p:nvPr/>
          </p:nvSpPr>
          <p:spPr>
            <a:xfrm>
              <a:off x="9782627" y="4297026"/>
              <a:ext cx="2689784" cy="963118"/>
            </a:xfrm>
            <a:custGeom>
              <a:avLst/>
              <a:gdLst>
                <a:gd name="csX0" fmla="*/ 0 w 2689784"/>
                <a:gd name="csY0" fmla="*/ 963119 h 963118"/>
                <a:gd name="csX1" fmla="*/ 2689784 w 2689784"/>
                <a:gd name="csY1" fmla="*/ 0 h 9631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2689784" h="963118">
                  <a:moveTo>
                    <a:pt x="0" y="963119"/>
                  </a:moveTo>
                  <a:lnTo>
                    <a:pt x="2689784" y="0"/>
                  </a:lnTo>
                </a:path>
              </a:pathLst>
            </a:custGeom>
            <a:ln w="41275" cap="flat">
              <a:solidFill>
                <a:srgbClr val="D4E5F6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8" name="!!SubTitle">
            <a:extLst>
              <a:ext uri="{FF2B5EF4-FFF2-40B4-BE49-F238E27FC236}">
                <a16:creationId xmlns:a16="http://schemas.microsoft.com/office/drawing/2014/main" id="{88581D8F-BBC2-3B57-462C-989D3D110A7C}"/>
              </a:ext>
            </a:extLst>
          </p:cNvPr>
          <p:cNvSpPr txBox="1"/>
          <p:nvPr/>
        </p:nvSpPr>
        <p:spPr>
          <a:xfrm>
            <a:off x="1700977" y="4686065"/>
            <a:ext cx="6119560" cy="74020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urna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2025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2026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 </a:t>
            </a:r>
            <a:r>
              <a:rPr lang="en-US" sz="25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Pellentesque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2027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: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9" name="!!SubTitle">
            <a:extLst>
              <a:ext uri="{FF2B5EF4-FFF2-40B4-BE49-F238E27FC236}">
                <a16:creationId xmlns:a16="http://schemas.microsoft.com/office/drawing/2014/main" id="{C6EAABD4-128F-4E47-1845-D8034D7E7003}"/>
              </a:ext>
            </a:extLst>
          </p:cNvPr>
          <p:cNvSpPr txBox="1"/>
          <p:nvPr/>
        </p:nvSpPr>
        <p:spPr>
          <a:xfrm>
            <a:off x="1700976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2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2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2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2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0" name="!!MainTitle1">
            <a:extLst>
              <a:ext uri="{FF2B5EF4-FFF2-40B4-BE49-F238E27FC236}">
                <a16:creationId xmlns:a16="http://schemas.microsoft.com/office/drawing/2014/main" id="{18FC61AC-0AF4-A337-A42B-6B1BC2897FB7}"/>
              </a:ext>
            </a:extLst>
          </p:cNvPr>
          <p:cNvSpPr txBox="1"/>
          <p:nvPr/>
        </p:nvSpPr>
        <p:spPr>
          <a:xfrm>
            <a:off x="1700976" y="1246722"/>
            <a:ext cx="1044388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accent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Medicine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76388C25-C15D-1B24-5FDF-A47486EC76C4}"/>
              </a:ext>
            </a:extLst>
          </p:cNvPr>
          <p:cNvGrpSpPr/>
          <p:nvPr/>
        </p:nvGrpSpPr>
        <p:grpSpPr>
          <a:xfrm>
            <a:off x="18642614" y="3586580"/>
            <a:ext cx="3074386" cy="1588875"/>
            <a:chOff x="4443430" y="4425263"/>
            <a:chExt cx="2488311" cy="1588875"/>
          </a:xfrm>
        </p:grpSpPr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E417A2B0-C43B-87C8-15E7-FA203D42D0AC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DAE5307F-2B0C-21DA-4CFD-D83DA0BE871D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559BB5CA-02BF-FFD0-1D56-482E91D3F10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65" name="Textbox 200">
            <a:extLst>
              <a:ext uri="{FF2B5EF4-FFF2-40B4-BE49-F238E27FC236}">
                <a16:creationId xmlns:a16="http://schemas.microsoft.com/office/drawing/2014/main" id="{62E899D6-9C7A-3416-655B-FEE40DFCAD49}"/>
              </a:ext>
            </a:extLst>
          </p:cNvPr>
          <p:cNvSpPr txBox="1"/>
          <p:nvPr/>
        </p:nvSpPr>
        <p:spPr>
          <a:xfrm flipH="1">
            <a:off x="22301326" y="3965519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01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D8EF01BB-3CD6-8789-B15D-3EE7F1C218E8}"/>
              </a:ext>
            </a:extLst>
          </p:cNvPr>
          <p:cNvGrpSpPr/>
          <p:nvPr/>
        </p:nvGrpSpPr>
        <p:grpSpPr>
          <a:xfrm>
            <a:off x="18642614" y="6859919"/>
            <a:ext cx="3074386" cy="1588875"/>
            <a:chOff x="4443430" y="4425263"/>
            <a:chExt cx="2488311" cy="1588875"/>
          </a:xfrm>
        </p:grpSpPr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D53DC20A-E465-EDF3-885A-0130547382EC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D88E1E8A-1ADA-0F99-B32D-F314C99A39D2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765D02B9-25E1-0D8A-A985-A5E86C92A3D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0" name="Textbox 200">
            <a:extLst>
              <a:ext uri="{FF2B5EF4-FFF2-40B4-BE49-F238E27FC236}">
                <a16:creationId xmlns:a16="http://schemas.microsoft.com/office/drawing/2014/main" id="{132F983D-0DF0-3FE9-D4A5-B6EB682D43A0}"/>
              </a:ext>
            </a:extLst>
          </p:cNvPr>
          <p:cNvSpPr txBox="1"/>
          <p:nvPr/>
        </p:nvSpPr>
        <p:spPr>
          <a:xfrm flipH="1">
            <a:off x="22301326" y="7238858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02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7AAF255-E5F3-1867-847A-D43A30181F81}"/>
              </a:ext>
            </a:extLst>
          </p:cNvPr>
          <p:cNvGrpSpPr/>
          <p:nvPr/>
        </p:nvGrpSpPr>
        <p:grpSpPr>
          <a:xfrm>
            <a:off x="18642614" y="10123345"/>
            <a:ext cx="3074386" cy="1588875"/>
            <a:chOff x="4443430" y="4425263"/>
            <a:chExt cx="2488311" cy="1588875"/>
          </a:xfrm>
        </p:grpSpPr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268D34A2-C7BC-D52E-73BF-827F30050491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14E8EC21-5CC6-F574-946C-0C19224E4EF8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7AF92221-EF73-D173-6340-0146ECBD1F9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5" name="Textbox 200">
            <a:extLst>
              <a:ext uri="{FF2B5EF4-FFF2-40B4-BE49-F238E27FC236}">
                <a16:creationId xmlns:a16="http://schemas.microsoft.com/office/drawing/2014/main" id="{E4FB8ADD-CD2D-263F-E627-2D4ED6D6ABA6}"/>
              </a:ext>
            </a:extLst>
          </p:cNvPr>
          <p:cNvSpPr txBox="1"/>
          <p:nvPr/>
        </p:nvSpPr>
        <p:spPr>
          <a:xfrm flipH="1">
            <a:off x="22301326" y="10502284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03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31289AFA-5BA3-B3C1-5FD8-7B8E5A8AAC40}"/>
              </a:ext>
            </a:extLst>
          </p:cNvPr>
          <p:cNvSpPr/>
          <p:nvPr/>
        </p:nvSpPr>
        <p:spPr>
          <a:xfrm>
            <a:off x="16904114" y="3984880"/>
            <a:ext cx="853218" cy="792274"/>
          </a:xfrm>
          <a:custGeom>
            <a:avLst/>
            <a:gdLst>
              <a:gd name="connsiteX0" fmla="*/ 382905 w 426720"/>
              <a:gd name="connsiteY0" fmla="*/ 333223 h 396240"/>
              <a:gd name="connsiteX1" fmla="*/ 55398 w 426720"/>
              <a:gd name="connsiteY1" fmla="*/ 333223 h 396240"/>
              <a:gd name="connsiteX2" fmla="*/ 19431 w 426720"/>
              <a:gd name="connsiteY2" fmla="*/ 297256 h 396240"/>
              <a:gd name="connsiteX3" fmla="*/ 19431 w 426720"/>
              <a:gd name="connsiteY3" fmla="*/ 55397 h 396240"/>
              <a:gd name="connsiteX4" fmla="*/ 55398 w 426720"/>
              <a:gd name="connsiteY4" fmla="*/ 19431 h 396240"/>
              <a:gd name="connsiteX5" fmla="*/ 382905 w 426720"/>
              <a:gd name="connsiteY5" fmla="*/ 19431 h 396240"/>
              <a:gd name="connsiteX6" fmla="*/ 418871 w 426720"/>
              <a:gd name="connsiteY6" fmla="*/ 55397 h 396240"/>
              <a:gd name="connsiteX7" fmla="*/ 418871 w 426720"/>
              <a:gd name="connsiteY7" fmla="*/ 297256 h 396240"/>
              <a:gd name="connsiteX8" fmla="*/ 382905 w 426720"/>
              <a:gd name="connsiteY8" fmla="*/ 333223 h 396240"/>
              <a:gd name="connsiteX9" fmla="*/ 418871 w 426720"/>
              <a:gd name="connsiteY9" fmla="*/ 191948 h 396240"/>
              <a:gd name="connsiteX10" fmla="*/ 331698 w 426720"/>
              <a:gd name="connsiteY10" fmla="*/ 191948 h 396240"/>
              <a:gd name="connsiteX11" fmla="*/ 304876 w 426720"/>
              <a:gd name="connsiteY11" fmla="*/ 98679 h 396240"/>
              <a:gd name="connsiteX12" fmla="*/ 268910 w 426720"/>
              <a:gd name="connsiteY12" fmla="*/ 199720 h 396240"/>
              <a:gd name="connsiteX13" fmla="*/ 239954 w 426720"/>
              <a:gd name="connsiteY13" fmla="*/ 157201 h 396240"/>
              <a:gd name="connsiteX14" fmla="*/ 209931 w 426720"/>
              <a:gd name="connsiteY14" fmla="*/ 253975 h 396240"/>
              <a:gd name="connsiteX15" fmla="*/ 167259 w 426720"/>
              <a:gd name="connsiteY15" fmla="*/ 128092 h 396240"/>
              <a:gd name="connsiteX16" fmla="*/ 132055 w 426720"/>
              <a:gd name="connsiteY16" fmla="*/ 226543 h 396240"/>
              <a:gd name="connsiteX17" fmla="*/ 107061 w 426720"/>
              <a:gd name="connsiteY17" fmla="*/ 192100 h 396240"/>
              <a:gd name="connsiteX18" fmla="*/ 19431 w 426720"/>
              <a:gd name="connsiteY18" fmla="*/ 192100 h 396240"/>
              <a:gd name="connsiteX19" fmla="*/ 219228 w 426720"/>
              <a:gd name="connsiteY19" fmla="*/ 333223 h 396240"/>
              <a:gd name="connsiteX20" fmla="*/ 219228 w 426720"/>
              <a:gd name="connsiteY20" fmla="*/ 386715 h 396240"/>
              <a:gd name="connsiteX21" fmla="*/ 141656 w 426720"/>
              <a:gd name="connsiteY21" fmla="*/ 386715 h 396240"/>
              <a:gd name="connsiteX22" fmla="*/ 296647 w 426720"/>
              <a:gd name="connsiteY22" fmla="*/ 386715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26720" h="396240">
                <a:moveTo>
                  <a:pt x="382905" y="333223"/>
                </a:moveTo>
                <a:lnTo>
                  <a:pt x="55398" y="333223"/>
                </a:lnTo>
                <a:cubicBezTo>
                  <a:pt x="35585" y="333223"/>
                  <a:pt x="19431" y="317068"/>
                  <a:pt x="19431" y="297256"/>
                </a:cubicBezTo>
                <a:lnTo>
                  <a:pt x="19431" y="55397"/>
                </a:lnTo>
                <a:cubicBezTo>
                  <a:pt x="19431" y="35585"/>
                  <a:pt x="35585" y="19431"/>
                  <a:pt x="55398" y="19431"/>
                </a:cubicBezTo>
                <a:lnTo>
                  <a:pt x="382905" y="19431"/>
                </a:lnTo>
                <a:cubicBezTo>
                  <a:pt x="402717" y="19431"/>
                  <a:pt x="418871" y="35585"/>
                  <a:pt x="418871" y="55397"/>
                </a:cubicBezTo>
                <a:lnTo>
                  <a:pt x="418871" y="297256"/>
                </a:lnTo>
                <a:cubicBezTo>
                  <a:pt x="418871" y="317221"/>
                  <a:pt x="402717" y="333223"/>
                  <a:pt x="382905" y="333223"/>
                </a:cubicBezTo>
                <a:close/>
                <a:moveTo>
                  <a:pt x="418871" y="191948"/>
                </a:moveTo>
                <a:lnTo>
                  <a:pt x="331698" y="191948"/>
                </a:lnTo>
                <a:lnTo>
                  <a:pt x="304876" y="98679"/>
                </a:lnTo>
                <a:lnTo>
                  <a:pt x="268910" y="199720"/>
                </a:lnTo>
                <a:lnTo>
                  <a:pt x="239954" y="157201"/>
                </a:lnTo>
                <a:lnTo>
                  <a:pt x="209931" y="253975"/>
                </a:lnTo>
                <a:lnTo>
                  <a:pt x="167259" y="128092"/>
                </a:lnTo>
                <a:lnTo>
                  <a:pt x="132055" y="226543"/>
                </a:lnTo>
                <a:lnTo>
                  <a:pt x="107061" y="192100"/>
                </a:lnTo>
                <a:lnTo>
                  <a:pt x="19431" y="192100"/>
                </a:lnTo>
                <a:moveTo>
                  <a:pt x="219228" y="333223"/>
                </a:moveTo>
                <a:lnTo>
                  <a:pt x="219228" y="386715"/>
                </a:lnTo>
                <a:moveTo>
                  <a:pt x="141656" y="386715"/>
                </a:moveTo>
                <a:lnTo>
                  <a:pt x="296647" y="386715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CCD79932-15D1-D7CB-9C21-B5C84491B5AD}"/>
              </a:ext>
            </a:extLst>
          </p:cNvPr>
          <p:cNvSpPr/>
          <p:nvPr/>
        </p:nvSpPr>
        <p:spPr>
          <a:xfrm>
            <a:off x="16904114" y="7250541"/>
            <a:ext cx="853218" cy="792274"/>
          </a:xfrm>
          <a:custGeom>
            <a:avLst/>
            <a:gdLst>
              <a:gd name="connsiteX0" fmla="*/ 202768 w 426720"/>
              <a:gd name="connsiteY0" fmla="*/ 27356 h 396240"/>
              <a:gd name="connsiteX1" fmla="*/ 373761 w 426720"/>
              <a:gd name="connsiteY1" fmla="*/ 148971 h 396240"/>
              <a:gd name="connsiteX2" fmla="*/ 420548 w 426720"/>
              <a:gd name="connsiteY2" fmla="*/ 243459 h 396240"/>
              <a:gd name="connsiteX3" fmla="*/ 381076 w 426720"/>
              <a:gd name="connsiteY3" fmla="*/ 243459 h 396240"/>
              <a:gd name="connsiteX4" fmla="*/ 381076 w 426720"/>
              <a:gd name="connsiteY4" fmla="*/ 308991 h 396240"/>
              <a:gd name="connsiteX5" fmla="*/ 360502 w 426720"/>
              <a:gd name="connsiteY5" fmla="*/ 329565 h 396240"/>
              <a:gd name="connsiteX6" fmla="*/ 317068 w 426720"/>
              <a:gd name="connsiteY6" fmla="*/ 329565 h 396240"/>
              <a:gd name="connsiteX7" fmla="*/ 317068 w 426720"/>
              <a:gd name="connsiteY7" fmla="*/ 383667 h 396240"/>
              <a:gd name="connsiteX8" fmla="*/ 142875 w 426720"/>
              <a:gd name="connsiteY8" fmla="*/ 383667 h 396240"/>
              <a:gd name="connsiteX9" fmla="*/ 111328 w 426720"/>
              <a:gd name="connsiteY9" fmla="*/ 265557 h 396240"/>
              <a:gd name="connsiteX10" fmla="*/ 109042 w 426720"/>
              <a:gd name="connsiteY10" fmla="*/ 261595 h 396240"/>
              <a:gd name="connsiteX11" fmla="*/ 211760 w 426720"/>
              <a:gd name="connsiteY11" fmla="*/ 78715 h 396240"/>
              <a:gd name="connsiteX12" fmla="*/ 152476 w 426720"/>
              <a:gd name="connsiteY12" fmla="*/ 78715 h 396240"/>
              <a:gd name="connsiteX13" fmla="*/ 152476 w 426720"/>
              <a:gd name="connsiteY13" fmla="*/ 19431 h 396240"/>
              <a:gd name="connsiteX14" fmla="*/ 78714 w 426720"/>
              <a:gd name="connsiteY14" fmla="*/ 19431 h 396240"/>
              <a:gd name="connsiteX15" fmla="*/ 78714 w 426720"/>
              <a:gd name="connsiteY15" fmla="*/ 78715 h 396240"/>
              <a:gd name="connsiteX16" fmla="*/ 19431 w 426720"/>
              <a:gd name="connsiteY16" fmla="*/ 78715 h 396240"/>
              <a:gd name="connsiteX17" fmla="*/ 19431 w 426720"/>
              <a:gd name="connsiteY17" fmla="*/ 152476 h 396240"/>
              <a:gd name="connsiteX18" fmla="*/ 78714 w 426720"/>
              <a:gd name="connsiteY18" fmla="*/ 152476 h 396240"/>
              <a:gd name="connsiteX19" fmla="*/ 78714 w 426720"/>
              <a:gd name="connsiteY19" fmla="*/ 211760 h 396240"/>
              <a:gd name="connsiteX20" fmla="*/ 152476 w 426720"/>
              <a:gd name="connsiteY20" fmla="*/ 211760 h 396240"/>
              <a:gd name="connsiteX21" fmla="*/ 152476 w 426720"/>
              <a:gd name="connsiteY21" fmla="*/ 152476 h 396240"/>
              <a:gd name="connsiteX22" fmla="*/ 211760 w 426720"/>
              <a:gd name="connsiteY22" fmla="*/ 152476 h 396240"/>
              <a:gd name="connsiteX23" fmla="*/ 211760 w 426720"/>
              <a:gd name="connsiteY23" fmla="*/ 78715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6720" h="396240">
                <a:moveTo>
                  <a:pt x="202768" y="27356"/>
                </a:moveTo>
                <a:cubicBezTo>
                  <a:pt x="390525" y="-4801"/>
                  <a:pt x="373761" y="148971"/>
                  <a:pt x="373761" y="148971"/>
                </a:cubicBezTo>
                <a:lnTo>
                  <a:pt x="420548" y="243459"/>
                </a:lnTo>
                <a:lnTo>
                  <a:pt x="381076" y="243459"/>
                </a:lnTo>
                <a:lnTo>
                  <a:pt x="381076" y="308991"/>
                </a:lnTo>
                <a:cubicBezTo>
                  <a:pt x="381076" y="320268"/>
                  <a:pt x="371932" y="329565"/>
                  <a:pt x="360502" y="329565"/>
                </a:cubicBezTo>
                <a:lnTo>
                  <a:pt x="317068" y="329565"/>
                </a:lnTo>
                <a:lnTo>
                  <a:pt x="317068" y="383667"/>
                </a:lnTo>
                <a:lnTo>
                  <a:pt x="142875" y="383667"/>
                </a:lnTo>
                <a:cubicBezTo>
                  <a:pt x="143637" y="342214"/>
                  <a:pt x="132359" y="301523"/>
                  <a:pt x="111328" y="265557"/>
                </a:cubicBezTo>
                <a:cubicBezTo>
                  <a:pt x="110566" y="264338"/>
                  <a:pt x="109804" y="262966"/>
                  <a:pt x="109042" y="261595"/>
                </a:cubicBezTo>
                <a:moveTo>
                  <a:pt x="211760" y="78715"/>
                </a:moveTo>
                <a:lnTo>
                  <a:pt x="152476" y="78715"/>
                </a:lnTo>
                <a:lnTo>
                  <a:pt x="152476" y="19431"/>
                </a:lnTo>
                <a:lnTo>
                  <a:pt x="78714" y="19431"/>
                </a:lnTo>
                <a:lnTo>
                  <a:pt x="78714" y="78715"/>
                </a:lnTo>
                <a:lnTo>
                  <a:pt x="19431" y="78715"/>
                </a:lnTo>
                <a:lnTo>
                  <a:pt x="19431" y="152476"/>
                </a:lnTo>
                <a:lnTo>
                  <a:pt x="78714" y="152476"/>
                </a:lnTo>
                <a:lnTo>
                  <a:pt x="78714" y="211760"/>
                </a:lnTo>
                <a:lnTo>
                  <a:pt x="152476" y="211760"/>
                </a:lnTo>
                <a:lnTo>
                  <a:pt x="152476" y="152476"/>
                </a:lnTo>
                <a:lnTo>
                  <a:pt x="211760" y="152476"/>
                </a:lnTo>
                <a:lnTo>
                  <a:pt x="211760" y="78715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88BD44FF-FBB3-E56C-7931-A44394A8DDA9}"/>
              </a:ext>
            </a:extLst>
          </p:cNvPr>
          <p:cNvSpPr/>
          <p:nvPr/>
        </p:nvSpPr>
        <p:spPr>
          <a:xfrm>
            <a:off x="16965058" y="10424754"/>
            <a:ext cx="731330" cy="975106"/>
          </a:xfrm>
          <a:custGeom>
            <a:avLst/>
            <a:gdLst>
              <a:gd name="connsiteX0" fmla="*/ 52032 w 365760"/>
              <a:gd name="connsiteY0" fmla="*/ 183718 h 487680"/>
              <a:gd name="connsiteX1" fmla="*/ 66662 w 365760"/>
              <a:gd name="connsiteY1" fmla="*/ 123825 h 487680"/>
              <a:gd name="connsiteX2" fmla="*/ 61633 w 365760"/>
              <a:gd name="connsiteY2" fmla="*/ 56464 h 487680"/>
              <a:gd name="connsiteX3" fmla="*/ 61176 w 365760"/>
              <a:gd name="connsiteY3" fmla="*/ 53874 h 487680"/>
              <a:gd name="connsiteX4" fmla="*/ 63614 w 365760"/>
              <a:gd name="connsiteY4" fmla="*/ 52654 h 487680"/>
              <a:gd name="connsiteX5" fmla="*/ 102934 w 365760"/>
              <a:gd name="connsiteY5" fmla="*/ 44272 h 487680"/>
              <a:gd name="connsiteX6" fmla="*/ 114516 w 365760"/>
              <a:gd name="connsiteY6" fmla="*/ 44882 h 487680"/>
              <a:gd name="connsiteX7" fmla="*/ 117716 w 365760"/>
              <a:gd name="connsiteY7" fmla="*/ 45187 h 487680"/>
              <a:gd name="connsiteX8" fmla="*/ 117564 w 365760"/>
              <a:gd name="connsiteY8" fmla="*/ 48387 h 487680"/>
              <a:gd name="connsiteX9" fmla="*/ 117411 w 365760"/>
              <a:gd name="connsiteY9" fmla="*/ 86792 h 487680"/>
              <a:gd name="connsiteX10" fmla="*/ 117411 w 365760"/>
              <a:gd name="connsiteY10" fmla="*/ 87401 h 487680"/>
              <a:gd name="connsiteX11" fmla="*/ 117259 w 365760"/>
              <a:gd name="connsiteY11" fmla="*/ 88011 h 487680"/>
              <a:gd name="connsiteX12" fmla="*/ 113754 w 365760"/>
              <a:gd name="connsiteY12" fmla="*/ 103098 h 487680"/>
              <a:gd name="connsiteX13" fmla="*/ 119241 w 365760"/>
              <a:gd name="connsiteY13" fmla="*/ 165278 h 487680"/>
              <a:gd name="connsiteX14" fmla="*/ 120917 w 365760"/>
              <a:gd name="connsiteY14" fmla="*/ 169545 h 487680"/>
              <a:gd name="connsiteX15" fmla="*/ 116345 w 365760"/>
              <a:gd name="connsiteY15" fmla="*/ 169850 h 487680"/>
              <a:gd name="connsiteX16" fmla="*/ 114821 w 365760"/>
              <a:gd name="connsiteY16" fmla="*/ 170002 h 487680"/>
              <a:gd name="connsiteX17" fmla="*/ 57214 w 365760"/>
              <a:gd name="connsiteY17" fmla="*/ 187681 h 487680"/>
              <a:gd name="connsiteX18" fmla="*/ 49289 w 365760"/>
              <a:gd name="connsiteY18" fmla="*/ 192710 h 487680"/>
              <a:gd name="connsiteX19" fmla="*/ 52032 w 365760"/>
              <a:gd name="connsiteY19" fmla="*/ 183718 h 487680"/>
              <a:gd name="connsiteX20" fmla="*/ 161760 w 365760"/>
              <a:gd name="connsiteY20" fmla="*/ 171221 h 487680"/>
              <a:gd name="connsiteX21" fmla="*/ 161760 w 365760"/>
              <a:gd name="connsiteY21" fmla="*/ 167411 h 487680"/>
              <a:gd name="connsiteX22" fmla="*/ 161760 w 365760"/>
              <a:gd name="connsiteY22" fmla="*/ 166192 h 487680"/>
              <a:gd name="connsiteX23" fmla="*/ 244513 w 365760"/>
              <a:gd name="connsiteY23" fmla="*/ 78410 h 487680"/>
              <a:gd name="connsiteX24" fmla="*/ 251676 w 365760"/>
              <a:gd name="connsiteY24" fmla="*/ 78105 h 487680"/>
              <a:gd name="connsiteX25" fmla="*/ 256248 w 365760"/>
              <a:gd name="connsiteY25" fmla="*/ 78105 h 487680"/>
              <a:gd name="connsiteX26" fmla="*/ 254876 w 365760"/>
              <a:gd name="connsiteY26" fmla="*/ 73685 h 487680"/>
              <a:gd name="connsiteX27" fmla="*/ 201994 w 365760"/>
              <a:gd name="connsiteY27" fmla="*/ 20193 h 487680"/>
              <a:gd name="connsiteX28" fmla="*/ 192392 w 365760"/>
              <a:gd name="connsiteY28" fmla="*/ 19431 h 487680"/>
              <a:gd name="connsiteX29" fmla="*/ 113297 w 365760"/>
              <a:gd name="connsiteY29" fmla="*/ 102946 h 487680"/>
              <a:gd name="connsiteX30" fmla="*/ 119698 w 365760"/>
              <a:gd name="connsiteY30" fmla="*/ 167259 h 487680"/>
              <a:gd name="connsiteX31" fmla="*/ 120612 w 365760"/>
              <a:gd name="connsiteY31" fmla="*/ 169393 h 487680"/>
              <a:gd name="connsiteX32" fmla="*/ 123051 w 365760"/>
              <a:gd name="connsiteY32" fmla="*/ 169240 h 487680"/>
              <a:gd name="connsiteX33" fmla="*/ 132042 w 365760"/>
              <a:gd name="connsiteY33" fmla="*/ 169088 h 487680"/>
              <a:gd name="connsiteX34" fmla="*/ 157950 w 365760"/>
              <a:gd name="connsiteY34" fmla="*/ 170612 h 487680"/>
              <a:gd name="connsiteX35" fmla="*/ 161760 w 365760"/>
              <a:gd name="connsiteY35" fmla="*/ 171221 h 487680"/>
              <a:gd name="connsiteX36" fmla="*/ 309893 w 365760"/>
              <a:gd name="connsiteY36" fmla="*/ 217246 h 487680"/>
              <a:gd name="connsiteX37" fmla="*/ 315379 w 365760"/>
              <a:gd name="connsiteY37" fmla="*/ 188900 h 487680"/>
              <a:gd name="connsiteX38" fmla="*/ 288557 w 365760"/>
              <a:gd name="connsiteY38" fmla="*/ 154915 h 487680"/>
              <a:gd name="connsiteX39" fmla="*/ 246799 w 365760"/>
              <a:gd name="connsiteY39" fmla="*/ 140589 h 487680"/>
              <a:gd name="connsiteX40" fmla="*/ 245732 w 365760"/>
              <a:gd name="connsiteY40" fmla="*/ 140437 h 487680"/>
              <a:gd name="connsiteX41" fmla="*/ 244208 w 365760"/>
              <a:gd name="connsiteY41" fmla="*/ 140284 h 487680"/>
              <a:gd name="connsiteX42" fmla="*/ 236741 w 365760"/>
              <a:gd name="connsiteY42" fmla="*/ 143942 h 487680"/>
              <a:gd name="connsiteX43" fmla="*/ 218605 w 365760"/>
              <a:gd name="connsiteY43" fmla="*/ 196063 h 487680"/>
              <a:gd name="connsiteX44" fmla="*/ 220739 w 365760"/>
              <a:gd name="connsiteY44" fmla="*/ 202158 h 487680"/>
              <a:gd name="connsiteX45" fmla="*/ 221501 w 365760"/>
              <a:gd name="connsiteY45" fmla="*/ 202921 h 487680"/>
              <a:gd name="connsiteX46" fmla="*/ 279261 w 365760"/>
              <a:gd name="connsiteY46" fmla="*/ 225781 h 487680"/>
              <a:gd name="connsiteX47" fmla="*/ 283680 w 365760"/>
              <a:gd name="connsiteY47" fmla="*/ 225933 h 487680"/>
              <a:gd name="connsiteX48" fmla="*/ 309893 w 365760"/>
              <a:gd name="connsiteY48" fmla="*/ 217246 h 487680"/>
              <a:gd name="connsiteX49" fmla="*/ 317361 w 365760"/>
              <a:gd name="connsiteY49" fmla="*/ 481355 h 487680"/>
              <a:gd name="connsiteX50" fmla="*/ 317665 w 365760"/>
              <a:gd name="connsiteY50" fmla="*/ 481355 h 487680"/>
              <a:gd name="connsiteX51" fmla="*/ 317970 w 365760"/>
              <a:gd name="connsiteY51" fmla="*/ 481355 h 487680"/>
              <a:gd name="connsiteX52" fmla="*/ 322390 w 365760"/>
              <a:gd name="connsiteY52" fmla="*/ 480594 h 487680"/>
              <a:gd name="connsiteX53" fmla="*/ 323609 w 365760"/>
              <a:gd name="connsiteY53" fmla="*/ 480288 h 487680"/>
              <a:gd name="connsiteX54" fmla="*/ 324371 w 365760"/>
              <a:gd name="connsiteY54" fmla="*/ 479374 h 487680"/>
              <a:gd name="connsiteX55" fmla="*/ 360490 w 365760"/>
              <a:gd name="connsiteY55" fmla="*/ 374371 h 487680"/>
              <a:gd name="connsiteX56" fmla="*/ 360490 w 365760"/>
              <a:gd name="connsiteY56" fmla="*/ 373304 h 487680"/>
              <a:gd name="connsiteX57" fmla="*/ 344792 w 365760"/>
              <a:gd name="connsiteY57" fmla="*/ 275463 h 487680"/>
              <a:gd name="connsiteX58" fmla="*/ 306540 w 365760"/>
              <a:gd name="connsiteY58" fmla="*/ 227000 h 487680"/>
              <a:gd name="connsiteX59" fmla="*/ 301968 w 365760"/>
              <a:gd name="connsiteY59" fmla="*/ 224104 h 487680"/>
              <a:gd name="connsiteX60" fmla="*/ 300596 w 365760"/>
              <a:gd name="connsiteY60" fmla="*/ 223190 h 487680"/>
              <a:gd name="connsiteX61" fmla="*/ 299072 w 365760"/>
              <a:gd name="connsiteY61" fmla="*/ 223647 h 487680"/>
              <a:gd name="connsiteX62" fmla="*/ 283832 w 365760"/>
              <a:gd name="connsiteY62" fmla="*/ 225628 h 487680"/>
              <a:gd name="connsiteX63" fmla="*/ 279413 w 365760"/>
              <a:gd name="connsiteY63" fmla="*/ 225476 h 487680"/>
              <a:gd name="connsiteX64" fmla="*/ 221958 w 365760"/>
              <a:gd name="connsiteY64" fmla="*/ 202768 h 487680"/>
              <a:gd name="connsiteX65" fmla="*/ 221196 w 365760"/>
              <a:gd name="connsiteY65" fmla="*/ 202006 h 487680"/>
              <a:gd name="connsiteX66" fmla="*/ 219062 w 365760"/>
              <a:gd name="connsiteY66" fmla="*/ 196215 h 487680"/>
              <a:gd name="connsiteX67" fmla="*/ 219672 w 365760"/>
              <a:gd name="connsiteY67" fmla="*/ 187528 h 487680"/>
              <a:gd name="connsiteX68" fmla="*/ 219977 w 365760"/>
              <a:gd name="connsiteY68" fmla="*/ 184785 h 487680"/>
              <a:gd name="connsiteX69" fmla="*/ 217234 w 365760"/>
              <a:gd name="connsiteY69" fmla="*/ 183871 h 487680"/>
              <a:gd name="connsiteX70" fmla="*/ 178219 w 365760"/>
              <a:gd name="connsiteY70" fmla="*/ 173812 h 487680"/>
              <a:gd name="connsiteX71" fmla="*/ 175171 w 365760"/>
              <a:gd name="connsiteY71" fmla="*/ 173203 h 487680"/>
              <a:gd name="connsiteX72" fmla="*/ 174257 w 365760"/>
              <a:gd name="connsiteY72" fmla="*/ 176251 h 487680"/>
              <a:gd name="connsiteX73" fmla="*/ 143472 w 365760"/>
              <a:gd name="connsiteY73" fmla="*/ 223495 h 487680"/>
              <a:gd name="connsiteX74" fmla="*/ 112382 w 365760"/>
              <a:gd name="connsiteY74" fmla="*/ 248488 h 487680"/>
              <a:gd name="connsiteX75" fmla="*/ 76568 w 365760"/>
              <a:gd name="connsiteY75" fmla="*/ 278206 h 487680"/>
              <a:gd name="connsiteX76" fmla="*/ 43955 w 365760"/>
              <a:gd name="connsiteY76" fmla="*/ 328651 h 487680"/>
              <a:gd name="connsiteX77" fmla="*/ 43345 w 365760"/>
              <a:gd name="connsiteY77" fmla="*/ 330022 h 487680"/>
              <a:gd name="connsiteX78" fmla="*/ 44260 w 365760"/>
              <a:gd name="connsiteY78" fmla="*/ 331546 h 487680"/>
              <a:gd name="connsiteX79" fmla="*/ 134785 w 365760"/>
              <a:gd name="connsiteY79" fmla="*/ 421767 h 487680"/>
              <a:gd name="connsiteX80" fmla="*/ 158560 w 365760"/>
              <a:gd name="connsiteY80" fmla="*/ 436550 h 487680"/>
              <a:gd name="connsiteX81" fmla="*/ 311874 w 365760"/>
              <a:gd name="connsiteY81" fmla="*/ 481508 h 487680"/>
              <a:gd name="connsiteX82" fmla="*/ 317361 w 365760"/>
              <a:gd name="connsiteY82" fmla="*/ 481355 h 487680"/>
              <a:gd name="connsiteX83" fmla="*/ 219824 w 365760"/>
              <a:gd name="connsiteY83" fmla="*/ 184785 h 487680"/>
              <a:gd name="connsiteX84" fmla="*/ 220586 w 365760"/>
              <a:gd name="connsiteY84" fmla="*/ 180975 h 487680"/>
              <a:gd name="connsiteX85" fmla="*/ 248781 w 365760"/>
              <a:gd name="connsiteY85" fmla="*/ 131140 h 487680"/>
              <a:gd name="connsiteX86" fmla="*/ 308978 w 365760"/>
              <a:gd name="connsiteY86" fmla="*/ 107823 h 487680"/>
              <a:gd name="connsiteX87" fmla="*/ 310807 w 365760"/>
              <a:gd name="connsiteY87" fmla="*/ 107823 h 487680"/>
              <a:gd name="connsiteX88" fmla="*/ 319341 w 365760"/>
              <a:gd name="connsiteY88" fmla="*/ 107975 h 487680"/>
              <a:gd name="connsiteX89" fmla="*/ 319494 w 365760"/>
              <a:gd name="connsiteY89" fmla="*/ 104623 h 487680"/>
              <a:gd name="connsiteX90" fmla="*/ 319646 w 365760"/>
              <a:gd name="connsiteY90" fmla="*/ 101270 h 487680"/>
              <a:gd name="connsiteX91" fmla="*/ 315531 w 365760"/>
              <a:gd name="connsiteY91" fmla="*/ 81153 h 487680"/>
              <a:gd name="connsiteX92" fmla="*/ 314617 w 365760"/>
              <a:gd name="connsiteY92" fmla="*/ 79172 h 487680"/>
              <a:gd name="connsiteX93" fmla="*/ 253657 w 365760"/>
              <a:gd name="connsiteY93" fmla="*/ 77800 h 487680"/>
              <a:gd name="connsiteX94" fmla="*/ 251828 w 365760"/>
              <a:gd name="connsiteY94" fmla="*/ 77800 h 487680"/>
              <a:gd name="connsiteX95" fmla="*/ 244513 w 365760"/>
              <a:gd name="connsiteY95" fmla="*/ 78105 h 487680"/>
              <a:gd name="connsiteX96" fmla="*/ 186296 w 365760"/>
              <a:gd name="connsiteY96" fmla="*/ 105994 h 487680"/>
              <a:gd name="connsiteX97" fmla="*/ 161455 w 365760"/>
              <a:gd name="connsiteY97" fmla="*/ 166040 h 487680"/>
              <a:gd name="connsiteX98" fmla="*/ 161455 w 365760"/>
              <a:gd name="connsiteY98" fmla="*/ 168021 h 487680"/>
              <a:gd name="connsiteX99" fmla="*/ 161455 w 365760"/>
              <a:gd name="connsiteY99" fmla="*/ 171069 h 487680"/>
              <a:gd name="connsiteX100" fmla="*/ 164351 w 365760"/>
              <a:gd name="connsiteY100" fmla="*/ 171526 h 487680"/>
              <a:gd name="connsiteX101" fmla="*/ 175019 w 365760"/>
              <a:gd name="connsiteY101" fmla="*/ 173203 h 487680"/>
              <a:gd name="connsiteX102" fmla="*/ 216014 w 365760"/>
              <a:gd name="connsiteY102" fmla="*/ 183566 h 487680"/>
              <a:gd name="connsiteX103" fmla="*/ 219824 w 365760"/>
              <a:gd name="connsiteY103" fmla="*/ 184785 h 487680"/>
              <a:gd name="connsiteX104" fmla="*/ 43345 w 365760"/>
              <a:gd name="connsiteY104" fmla="*/ 330327 h 487680"/>
              <a:gd name="connsiteX105" fmla="*/ 46088 w 365760"/>
              <a:gd name="connsiteY105" fmla="*/ 324078 h 487680"/>
              <a:gd name="connsiteX106" fmla="*/ 76873 w 365760"/>
              <a:gd name="connsiteY106" fmla="*/ 278206 h 487680"/>
              <a:gd name="connsiteX107" fmla="*/ 112687 w 365760"/>
              <a:gd name="connsiteY107" fmla="*/ 248488 h 487680"/>
              <a:gd name="connsiteX108" fmla="*/ 143777 w 365760"/>
              <a:gd name="connsiteY108" fmla="*/ 223495 h 487680"/>
              <a:gd name="connsiteX109" fmla="*/ 174409 w 365760"/>
              <a:gd name="connsiteY109" fmla="*/ 176708 h 487680"/>
              <a:gd name="connsiteX110" fmla="*/ 175476 w 365760"/>
              <a:gd name="connsiteY110" fmla="*/ 173050 h 487680"/>
              <a:gd name="connsiteX111" fmla="*/ 171666 w 365760"/>
              <a:gd name="connsiteY111" fmla="*/ 172441 h 487680"/>
              <a:gd name="connsiteX112" fmla="*/ 132042 w 365760"/>
              <a:gd name="connsiteY112" fmla="*/ 169088 h 487680"/>
              <a:gd name="connsiteX113" fmla="*/ 114668 w 365760"/>
              <a:gd name="connsiteY113" fmla="*/ 169850 h 487680"/>
              <a:gd name="connsiteX114" fmla="*/ 29629 w 365760"/>
              <a:gd name="connsiteY114" fmla="*/ 215570 h 487680"/>
              <a:gd name="connsiteX115" fmla="*/ 26734 w 365760"/>
              <a:gd name="connsiteY115" fmla="*/ 295580 h 487680"/>
              <a:gd name="connsiteX116" fmla="*/ 39992 w 365760"/>
              <a:gd name="connsiteY116" fmla="*/ 324231 h 487680"/>
              <a:gd name="connsiteX117" fmla="*/ 43345 w 365760"/>
              <a:gd name="connsiteY117" fmla="*/ 330327 h 48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65760" h="487680">
                <a:moveTo>
                  <a:pt x="52032" y="183718"/>
                </a:moveTo>
                <a:cubicBezTo>
                  <a:pt x="60414" y="157505"/>
                  <a:pt x="64834" y="139675"/>
                  <a:pt x="66662" y="123825"/>
                </a:cubicBezTo>
                <a:cubicBezTo>
                  <a:pt x="69253" y="102032"/>
                  <a:pt x="66815" y="83287"/>
                  <a:pt x="61633" y="56464"/>
                </a:cubicBezTo>
                <a:lnTo>
                  <a:pt x="61176" y="53874"/>
                </a:lnTo>
                <a:lnTo>
                  <a:pt x="63614" y="52654"/>
                </a:lnTo>
                <a:cubicBezTo>
                  <a:pt x="75044" y="47168"/>
                  <a:pt x="88608" y="44272"/>
                  <a:pt x="102934" y="44272"/>
                </a:cubicBezTo>
                <a:cubicBezTo>
                  <a:pt x="106744" y="44272"/>
                  <a:pt x="110706" y="44425"/>
                  <a:pt x="114516" y="44882"/>
                </a:cubicBezTo>
                <a:lnTo>
                  <a:pt x="117716" y="45187"/>
                </a:lnTo>
                <a:lnTo>
                  <a:pt x="117564" y="48387"/>
                </a:lnTo>
                <a:cubicBezTo>
                  <a:pt x="116954" y="60427"/>
                  <a:pt x="116954" y="73381"/>
                  <a:pt x="117411" y="86792"/>
                </a:cubicBezTo>
                <a:lnTo>
                  <a:pt x="117411" y="87401"/>
                </a:lnTo>
                <a:lnTo>
                  <a:pt x="117259" y="88011"/>
                </a:lnTo>
                <a:cubicBezTo>
                  <a:pt x="115735" y="93040"/>
                  <a:pt x="114516" y="98069"/>
                  <a:pt x="113754" y="103098"/>
                </a:cubicBezTo>
                <a:cubicBezTo>
                  <a:pt x="109944" y="124587"/>
                  <a:pt x="111925" y="146685"/>
                  <a:pt x="119241" y="165278"/>
                </a:cubicBezTo>
                <a:lnTo>
                  <a:pt x="120917" y="169545"/>
                </a:lnTo>
                <a:lnTo>
                  <a:pt x="116345" y="169850"/>
                </a:lnTo>
                <a:lnTo>
                  <a:pt x="114821" y="170002"/>
                </a:lnTo>
                <a:cubicBezTo>
                  <a:pt x="92571" y="171984"/>
                  <a:pt x="72606" y="178079"/>
                  <a:pt x="57214" y="187681"/>
                </a:cubicBezTo>
                <a:lnTo>
                  <a:pt x="49289" y="192710"/>
                </a:lnTo>
                <a:lnTo>
                  <a:pt x="52032" y="183718"/>
                </a:lnTo>
                <a:close/>
                <a:moveTo>
                  <a:pt x="161760" y="171221"/>
                </a:moveTo>
                <a:lnTo>
                  <a:pt x="161760" y="167411"/>
                </a:lnTo>
                <a:cubicBezTo>
                  <a:pt x="161760" y="166954"/>
                  <a:pt x="161760" y="166649"/>
                  <a:pt x="161760" y="166192"/>
                </a:cubicBezTo>
                <a:cubicBezTo>
                  <a:pt x="162827" y="119863"/>
                  <a:pt x="198336" y="82220"/>
                  <a:pt x="244513" y="78410"/>
                </a:cubicBezTo>
                <a:cubicBezTo>
                  <a:pt x="246951" y="78258"/>
                  <a:pt x="249238" y="78105"/>
                  <a:pt x="251676" y="78105"/>
                </a:cubicBezTo>
                <a:lnTo>
                  <a:pt x="256248" y="78105"/>
                </a:lnTo>
                <a:lnTo>
                  <a:pt x="254876" y="73685"/>
                </a:lnTo>
                <a:cubicBezTo>
                  <a:pt x="246190" y="44425"/>
                  <a:pt x="226378" y="24460"/>
                  <a:pt x="201994" y="20193"/>
                </a:cubicBezTo>
                <a:cubicBezTo>
                  <a:pt x="198793" y="19584"/>
                  <a:pt x="195593" y="19431"/>
                  <a:pt x="192392" y="19431"/>
                </a:cubicBezTo>
                <a:cubicBezTo>
                  <a:pt x="155664" y="19431"/>
                  <a:pt x="121526" y="55398"/>
                  <a:pt x="113297" y="102946"/>
                </a:cubicBezTo>
                <a:cubicBezTo>
                  <a:pt x="109334" y="125349"/>
                  <a:pt x="111621" y="148209"/>
                  <a:pt x="119698" y="167259"/>
                </a:cubicBezTo>
                <a:lnTo>
                  <a:pt x="120612" y="169393"/>
                </a:lnTo>
                <a:lnTo>
                  <a:pt x="123051" y="169240"/>
                </a:lnTo>
                <a:cubicBezTo>
                  <a:pt x="126098" y="169088"/>
                  <a:pt x="128994" y="169088"/>
                  <a:pt x="132042" y="169088"/>
                </a:cubicBezTo>
                <a:cubicBezTo>
                  <a:pt x="140424" y="169088"/>
                  <a:pt x="149111" y="169545"/>
                  <a:pt x="157950" y="170612"/>
                </a:cubicBezTo>
                <a:lnTo>
                  <a:pt x="161760" y="171221"/>
                </a:lnTo>
                <a:close/>
                <a:moveTo>
                  <a:pt x="309893" y="217246"/>
                </a:moveTo>
                <a:cubicBezTo>
                  <a:pt x="317361" y="209474"/>
                  <a:pt x="317665" y="197434"/>
                  <a:pt x="315379" y="188900"/>
                </a:cubicBezTo>
                <a:cubicBezTo>
                  <a:pt x="311874" y="175641"/>
                  <a:pt x="302121" y="163297"/>
                  <a:pt x="288557" y="154915"/>
                </a:cubicBezTo>
                <a:cubicBezTo>
                  <a:pt x="277736" y="148209"/>
                  <a:pt x="264478" y="143637"/>
                  <a:pt x="246799" y="140589"/>
                </a:cubicBezTo>
                <a:lnTo>
                  <a:pt x="245732" y="140437"/>
                </a:lnTo>
                <a:cubicBezTo>
                  <a:pt x="245275" y="140284"/>
                  <a:pt x="244818" y="140284"/>
                  <a:pt x="244208" y="140284"/>
                </a:cubicBezTo>
                <a:cubicBezTo>
                  <a:pt x="241313" y="140284"/>
                  <a:pt x="238570" y="141656"/>
                  <a:pt x="236741" y="143942"/>
                </a:cubicBezTo>
                <a:cubicBezTo>
                  <a:pt x="225311" y="159182"/>
                  <a:pt x="219062" y="177165"/>
                  <a:pt x="218605" y="196063"/>
                </a:cubicBezTo>
                <a:cubicBezTo>
                  <a:pt x="218605" y="198196"/>
                  <a:pt x="219367" y="200330"/>
                  <a:pt x="220739" y="202158"/>
                </a:cubicBezTo>
                <a:cubicBezTo>
                  <a:pt x="221044" y="202464"/>
                  <a:pt x="221196" y="202768"/>
                  <a:pt x="221501" y="202921"/>
                </a:cubicBezTo>
                <a:cubicBezTo>
                  <a:pt x="236741" y="220294"/>
                  <a:pt x="261277" y="224866"/>
                  <a:pt x="279261" y="225781"/>
                </a:cubicBezTo>
                <a:cubicBezTo>
                  <a:pt x="280784" y="225781"/>
                  <a:pt x="282308" y="225933"/>
                  <a:pt x="283680" y="225933"/>
                </a:cubicBezTo>
                <a:cubicBezTo>
                  <a:pt x="295872" y="225781"/>
                  <a:pt x="304406" y="223038"/>
                  <a:pt x="309893" y="217246"/>
                </a:cubicBezTo>
                <a:close/>
                <a:moveTo>
                  <a:pt x="317361" y="481355"/>
                </a:moveTo>
                <a:lnTo>
                  <a:pt x="317665" y="481355"/>
                </a:lnTo>
                <a:lnTo>
                  <a:pt x="317970" y="481355"/>
                </a:lnTo>
                <a:cubicBezTo>
                  <a:pt x="319494" y="481051"/>
                  <a:pt x="320865" y="480746"/>
                  <a:pt x="322390" y="480594"/>
                </a:cubicBezTo>
                <a:lnTo>
                  <a:pt x="323609" y="480288"/>
                </a:lnTo>
                <a:lnTo>
                  <a:pt x="324371" y="479374"/>
                </a:lnTo>
                <a:cubicBezTo>
                  <a:pt x="347231" y="452095"/>
                  <a:pt x="360337" y="413842"/>
                  <a:pt x="360490" y="374371"/>
                </a:cubicBezTo>
                <a:lnTo>
                  <a:pt x="360490" y="373304"/>
                </a:lnTo>
                <a:cubicBezTo>
                  <a:pt x="360490" y="337338"/>
                  <a:pt x="355155" y="304419"/>
                  <a:pt x="344792" y="275463"/>
                </a:cubicBezTo>
                <a:cubicBezTo>
                  <a:pt x="337782" y="255804"/>
                  <a:pt x="324066" y="238582"/>
                  <a:pt x="306540" y="227000"/>
                </a:cubicBezTo>
                <a:cubicBezTo>
                  <a:pt x="305016" y="226085"/>
                  <a:pt x="303492" y="225018"/>
                  <a:pt x="301968" y="224104"/>
                </a:cubicBezTo>
                <a:lnTo>
                  <a:pt x="300596" y="223190"/>
                </a:lnTo>
                <a:lnTo>
                  <a:pt x="299072" y="223647"/>
                </a:lnTo>
                <a:cubicBezTo>
                  <a:pt x="294805" y="225018"/>
                  <a:pt x="289776" y="225628"/>
                  <a:pt x="283832" y="225628"/>
                </a:cubicBezTo>
                <a:cubicBezTo>
                  <a:pt x="282308" y="225628"/>
                  <a:pt x="280937" y="225628"/>
                  <a:pt x="279413" y="225476"/>
                </a:cubicBezTo>
                <a:cubicBezTo>
                  <a:pt x="261582" y="224561"/>
                  <a:pt x="237045" y="219989"/>
                  <a:pt x="221958" y="202768"/>
                </a:cubicBezTo>
                <a:cubicBezTo>
                  <a:pt x="221653" y="202464"/>
                  <a:pt x="221501" y="202311"/>
                  <a:pt x="221196" y="202006"/>
                </a:cubicBezTo>
                <a:cubicBezTo>
                  <a:pt x="219824" y="200330"/>
                  <a:pt x="219062" y="198196"/>
                  <a:pt x="219062" y="196215"/>
                </a:cubicBezTo>
                <a:cubicBezTo>
                  <a:pt x="219062" y="193319"/>
                  <a:pt x="219367" y="190424"/>
                  <a:pt x="219672" y="187528"/>
                </a:cubicBezTo>
                <a:lnTo>
                  <a:pt x="219977" y="184785"/>
                </a:lnTo>
                <a:lnTo>
                  <a:pt x="217234" y="183871"/>
                </a:lnTo>
                <a:cubicBezTo>
                  <a:pt x="204127" y="179604"/>
                  <a:pt x="191021" y="176251"/>
                  <a:pt x="178219" y="173812"/>
                </a:cubicBezTo>
                <a:lnTo>
                  <a:pt x="175171" y="173203"/>
                </a:lnTo>
                <a:lnTo>
                  <a:pt x="174257" y="176251"/>
                </a:lnTo>
                <a:cubicBezTo>
                  <a:pt x="169685" y="192405"/>
                  <a:pt x="158712" y="209169"/>
                  <a:pt x="143472" y="223495"/>
                </a:cubicBezTo>
                <a:cubicBezTo>
                  <a:pt x="133718" y="232638"/>
                  <a:pt x="122898" y="240716"/>
                  <a:pt x="112382" y="248488"/>
                </a:cubicBezTo>
                <a:cubicBezTo>
                  <a:pt x="100038" y="257632"/>
                  <a:pt x="87389" y="267081"/>
                  <a:pt x="76568" y="278206"/>
                </a:cubicBezTo>
                <a:cubicBezTo>
                  <a:pt x="62700" y="292379"/>
                  <a:pt x="51422" y="309753"/>
                  <a:pt x="43955" y="328651"/>
                </a:cubicBezTo>
                <a:lnTo>
                  <a:pt x="43345" y="330022"/>
                </a:lnTo>
                <a:lnTo>
                  <a:pt x="44260" y="331546"/>
                </a:lnTo>
                <a:cubicBezTo>
                  <a:pt x="64834" y="364617"/>
                  <a:pt x="96228" y="395859"/>
                  <a:pt x="134785" y="421767"/>
                </a:cubicBezTo>
                <a:cubicBezTo>
                  <a:pt x="142558" y="426948"/>
                  <a:pt x="150482" y="431978"/>
                  <a:pt x="158560" y="436550"/>
                </a:cubicBezTo>
                <a:cubicBezTo>
                  <a:pt x="209461" y="465506"/>
                  <a:pt x="263868" y="481508"/>
                  <a:pt x="311874" y="481508"/>
                </a:cubicBezTo>
                <a:cubicBezTo>
                  <a:pt x="313703" y="481355"/>
                  <a:pt x="315531" y="481355"/>
                  <a:pt x="317361" y="481355"/>
                </a:cubicBezTo>
                <a:close/>
                <a:moveTo>
                  <a:pt x="219824" y="184785"/>
                </a:moveTo>
                <a:lnTo>
                  <a:pt x="220586" y="180975"/>
                </a:lnTo>
                <a:cubicBezTo>
                  <a:pt x="224244" y="161925"/>
                  <a:pt x="234302" y="144247"/>
                  <a:pt x="248781" y="131140"/>
                </a:cubicBezTo>
                <a:cubicBezTo>
                  <a:pt x="265392" y="116205"/>
                  <a:pt x="286728" y="107823"/>
                  <a:pt x="308978" y="107823"/>
                </a:cubicBezTo>
                <a:cubicBezTo>
                  <a:pt x="309588" y="107823"/>
                  <a:pt x="310198" y="107823"/>
                  <a:pt x="310807" y="107823"/>
                </a:cubicBezTo>
                <a:lnTo>
                  <a:pt x="319341" y="107975"/>
                </a:lnTo>
                <a:lnTo>
                  <a:pt x="319494" y="104623"/>
                </a:lnTo>
                <a:cubicBezTo>
                  <a:pt x="319494" y="103556"/>
                  <a:pt x="319646" y="102337"/>
                  <a:pt x="319646" y="101270"/>
                </a:cubicBezTo>
                <a:cubicBezTo>
                  <a:pt x="319646" y="94259"/>
                  <a:pt x="318275" y="87401"/>
                  <a:pt x="315531" y="81153"/>
                </a:cubicBezTo>
                <a:lnTo>
                  <a:pt x="314617" y="79172"/>
                </a:lnTo>
                <a:lnTo>
                  <a:pt x="253657" y="77800"/>
                </a:lnTo>
                <a:cubicBezTo>
                  <a:pt x="253048" y="77800"/>
                  <a:pt x="252438" y="77800"/>
                  <a:pt x="251828" y="77800"/>
                </a:cubicBezTo>
                <a:cubicBezTo>
                  <a:pt x="249390" y="77800"/>
                  <a:pt x="246951" y="77953"/>
                  <a:pt x="244513" y="78105"/>
                </a:cubicBezTo>
                <a:cubicBezTo>
                  <a:pt x="222415" y="79934"/>
                  <a:pt x="201841" y="89840"/>
                  <a:pt x="186296" y="105994"/>
                </a:cubicBezTo>
                <a:cubicBezTo>
                  <a:pt x="170751" y="122301"/>
                  <a:pt x="161912" y="143637"/>
                  <a:pt x="161455" y="166040"/>
                </a:cubicBezTo>
                <a:cubicBezTo>
                  <a:pt x="161455" y="166649"/>
                  <a:pt x="161455" y="167259"/>
                  <a:pt x="161455" y="168021"/>
                </a:cubicBezTo>
                <a:lnTo>
                  <a:pt x="161455" y="171069"/>
                </a:lnTo>
                <a:lnTo>
                  <a:pt x="164351" y="171526"/>
                </a:lnTo>
                <a:cubicBezTo>
                  <a:pt x="168161" y="171984"/>
                  <a:pt x="171666" y="172593"/>
                  <a:pt x="175019" y="173203"/>
                </a:cubicBezTo>
                <a:cubicBezTo>
                  <a:pt x="188430" y="175641"/>
                  <a:pt x="202146" y="178994"/>
                  <a:pt x="216014" y="183566"/>
                </a:cubicBezTo>
                <a:lnTo>
                  <a:pt x="219824" y="184785"/>
                </a:lnTo>
                <a:close/>
                <a:moveTo>
                  <a:pt x="43345" y="330327"/>
                </a:moveTo>
                <a:lnTo>
                  <a:pt x="46088" y="324078"/>
                </a:lnTo>
                <a:cubicBezTo>
                  <a:pt x="53556" y="307010"/>
                  <a:pt x="64071" y="291160"/>
                  <a:pt x="76873" y="278206"/>
                </a:cubicBezTo>
                <a:cubicBezTo>
                  <a:pt x="87694" y="267081"/>
                  <a:pt x="100495" y="257632"/>
                  <a:pt x="112687" y="248488"/>
                </a:cubicBezTo>
                <a:cubicBezTo>
                  <a:pt x="123203" y="240716"/>
                  <a:pt x="134023" y="232638"/>
                  <a:pt x="143777" y="223495"/>
                </a:cubicBezTo>
                <a:cubicBezTo>
                  <a:pt x="158864" y="209321"/>
                  <a:pt x="169685" y="192710"/>
                  <a:pt x="174409" y="176708"/>
                </a:cubicBezTo>
                <a:lnTo>
                  <a:pt x="175476" y="173050"/>
                </a:lnTo>
                <a:lnTo>
                  <a:pt x="171666" y="172441"/>
                </a:lnTo>
                <a:cubicBezTo>
                  <a:pt x="158102" y="170155"/>
                  <a:pt x="144691" y="169088"/>
                  <a:pt x="132042" y="169088"/>
                </a:cubicBezTo>
                <a:cubicBezTo>
                  <a:pt x="126098" y="169088"/>
                  <a:pt x="120307" y="169393"/>
                  <a:pt x="114668" y="169850"/>
                </a:cubicBezTo>
                <a:cubicBezTo>
                  <a:pt x="74587" y="173355"/>
                  <a:pt x="44412" y="189662"/>
                  <a:pt x="29629" y="215570"/>
                </a:cubicBezTo>
                <a:cubicBezTo>
                  <a:pt x="17132" y="237668"/>
                  <a:pt x="16065" y="265252"/>
                  <a:pt x="26734" y="295580"/>
                </a:cubicBezTo>
                <a:cubicBezTo>
                  <a:pt x="30086" y="305028"/>
                  <a:pt x="34506" y="314630"/>
                  <a:pt x="39992" y="324231"/>
                </a:cubicBezTo>
                <a:lnTo>
                  <a:pt x="43345" y="330327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5B57C2B0-ABE1-FE18-7434-0E34A067278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169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5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58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58" grpId="0" uiExpand="1" build="p"/>
          <p:bldP spid="59" grpId="0"/>
          <p:bldP spid="60" grpId="0"/>
          <p:bldP spid="65" grpId="0"/>
          <p:bldP spid="70" grpId="0"/>
          <p:bldP spid="75" grpId="0"/>
          <p:bldP spid="76" grpId="0" animBg="1"/>
          <p:bldP spid="77" grpId="0" animBg="1"/>
          <p:bldP spid="7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5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58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58" grpId="0" uiExpand="1" build="p"/>
          <p:bldP spid="59" grpId="0"/>
          <p:bldP spid="60" grpId="0"/>
          <p:bldP spid="65" grpId="0"/>
          <p:bldP spid="70" grpId="0"/>
          <p:bldP spid="75" grpId="0"/>
          <p:bldP spid="76" grpId="0" animBg="1"/>
          <p:bldP spid="77" grpId="0" animBg="1"/>
          <p:bldP spid="78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2A2EC6E-B943-387B-81FF-4544DB159745}"/>
              </a:ext>
            </a:extLst>
          </p:cNvPr>
          <p:cNvSpPr/>
          <p:nvPr/>
        </p:nvSpPr>
        <p:spPr>
          <a:xfrm>
            <a:off x="10173041" y="4726452"/>
            <a:ext cx="3522892" cy="6697920"/>
          </a:xfrm>
          <a:custGeom>
            <a:avLst/>
            <a:gdLst>
              <a:gd name="csX0" fmla="*/ 2335976 w 2955880"/>
              <a:gd name="csY0" fmla="*/ 316349 h 5619886"/>
              <a:gd name="csX1" fmla="*/ 2659415 w 2955880"/>
              <a:gd name="csY1" fmla="*/ 1420475 h 5619886"/>
              <a:gd name="csX2" fmla="*/ 2687095 w 2955880"/>
              <a:gd name="csY2" fmla="*/ 1476052 h 5619886"/>
              <a:gd name="csX3" fmla="*/ 2955881 w 2955880"/>
              <a:gd name="csY3" fmla="*/ 2618316 h 5619886"/>
              <a:gd name="csX4" fmla="*/ 2955881 w 2955880"/>
              <a:gd name="csY4" fmla="*/ 5327387 h 5619886"/>
              <a:gd name="csX5" fmla="*/ 2663381 w 2955880"/>
              <a:gd name="csY5" fmla="*/ 5619886 h 5619886"/>
              <a:gd name="csX6" fmla="*/ 1477927 w 2955880"/>
              <a:gd name="csY6" fmla="*/ 5619886 h 5619886"/>
              <a:gd name="csX7" fmla="*/ 292499 w 2955880"/>
              <a:gd name="csY7" fmla="*/ 5619886 h 5619886"/>
              <a:gd name="csX8" fmla="*/ 0 w 2955880"/>
              <a:gd name="csY8" fmla="*/ 5327387 h 5619886"/>
              <a:gd name="csX9" fmla="*/ 0 w 2955880"/>
              <a:gd name="csY9" fmla="*/ 2618316 h 5619886"/>
              <a:gd name="csX10" fmla="*/ 268785 w 2955880"/>
              <a:gd name="csY10" fmla="*/ 1476052 h 5619886"/>
              <a:gd name="csX11" fmla="*/ 296466 w 2955880"/>
              <a:gd name="csY11" fmla="*/ 1420475 h 5619886"/>
              <a:gd name="csX12" fmla="*/ 619905 w 2955880"/>
              <a:gd name="csY12" fmla="*/ 316349 h 5619886"/>
              <a:gd name="csX13" fmla="*/ 619905 w 2955880"/>
              <a:gd name="csY13" fmla="*/ 0 h 5619886"/>
              <a:gd name="csX14" fmla="*/ 2335976 w 2955880"/>
              <a:gd name="csY14" fmla="*/ 0 h 5619886"/>
              <a:gd name="csX15" fmla="*/ 2335976 w 2955880"/>
              <a:gd name="csY15" fmla="*/ 316349 h 561988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2955880" h="5619886">
                <a:moveTo>
                  <a:pt x="2335976" y="316349"/>
                </a:moveTo>
                <a:cubicBezTo>
                  <a:pt x="2377944" y="699522"/>
                  <a:pt x="2487659" y="1075740"/>
                  <a:pt x="2659415" y="1420475"/>
                </a:cubicBezTo>
                <a:lnTo>
                  <a:pt x="2687095" y="1476052"/>
                </a:lnTo>
                <a:cubicBezTo>
                  <a:pt x="2862926" y="1828991"/>
                  <a:pt x="2955881" y="2223980"/>
                  <a:pt x="2955881" y="2618316"/>
                </a:cubicBezTo>
                <a:lnTo>
                  <a:pt x="2955881" y="5327387"/>
                </a:lnTo>
                <a:cubicBezTo>
                  <a:pt x="2955881" y="5488658"/>
                  <a:pt x="2824680" y="5619886"/>
                  <a:pt x="2663381" y="5619886"/>
                </a:cubicBezTo>
                <a:lnTo>
                  <a:pt x="1477927" y="5619886"/>
                </a:lnTo>
                <a:lnTo>
                  <a:pt x="292499" y="5619886"/>
                </a:lnTo>
                <a:cubicBezTo>
                  <a:pt x="131228" y="5619886"/>
                  <a:pt x="0" y="5488686"/>
                  <a:pt x="0" y="5327387"/>
                </a:cubicBezTo>
                <a:lnTo>
                  <a:pt x="0" y="2618316"/>
                </a:lnTo>
                <a:cubicBezTo>
                  <a:pt x="0" y="2223980"/>
                  <a:pt x="92954" y="1828991"/>
                  <a:pt x="268785" y="1476052"/>
                </a:cubicBezTo>
                <a:lnTo>
                  <a:pt x="296466" y="1420475"/>
                </a:lnTo>
                <a:cubicBezTo>
                  <a:pt x="468222" y="1075740"/>
                  <a:pt x="577937" y="699522"/>
                  <a:pt x="619905" y="316349"/>
                </a:cubicBezTo>
                <a:lnTo>
                  <a:pt x="619905" y="0"/>
                </a:lnTo>
                <a:lnTo>
                  <a:pt x="2335976" y="0"/>
                </a:lnTo>
                <a:lnTo>
                  <a:pt x="2335976" y="316349"/>
                </a:lnTo>
              </a:path>
            </a:pathLst>
          </a:custGeom>
          <a:solidFill>
            <a:schemeClr val="accent5"/>
          </a:solidFill>
          <a:ln w="27146" cap="flat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4333B29C-49A8-77B1-2D1E-42975480F2EA}"/>
              </a:ext>
            </a:extLst>
          </p:cNvPr>
          <p:cNvSpPr/>
          <p:nvPr/>
        </p:nvSpPr>
        <p:spPr>
          <a:xfrm>
            <a:off x="10173041" y="5615972"/>
            <a:ext cx="3522924" cy="5808399"/>
          </a:xfrm>
          <a:custGeom>
            <a:avLst/>
            <a:gdLst>
              <a:gd name="csX0" fmla="*/ 2659415 w 2955907"/>
              <a:gd name="csY0" fmla="*/ 674123 h 4873534"/>
              <a:gd name="csX1" fmla="*/ 2412279 w 2955907"/>
              <a:gd name="csY1" fmla="*/ 0 h 4873534"/>
              <a:gd name="csX2" fmla="*/ 543602 w 2955907"/>
              <a:gd name="csY2" fmla="*/ 0 h 4873534"/>
              <a:gd name="csX3" fmla="*/ 296466 w 2955907"/>
              <a:gd name="csY3" fmla="*/ 674123 h 4873534"/>
              <a:gd name="csX4" fmla="*/ 268785 w 2955907"/>
              <a:gd name="csY4" fmla="*/ 729700 h 4873534"/>
              <a:gd name="csX5" fmla="*/ 0 w 2955907"/>
              <a:gd name="csY5" fmla="*/ 1871965 h 4873534"/>
              <a:gd name="csX6" fmla="*/ 0 w 2955907"/>
              <a:gd name="csY6" fmla="*/ 4581035 h 4873534"/>
              <a:gd name="csX7" fmla="*/ 292499 w 2955907"/>
              <a:gd name="csY7" fmla="*/ 4873535 h 4873534"/>
              <a:gd name="csX8" fmla="*/ 1477954 w 2955907"/>
              <a:gd name="csY8" fmla="*/ 4873535 h 4873534"/>
              <a:gd name="csX9" fmla="*/ 2663408 w 2955907"/>
              <a:gd name="csY9" fmla="*/ 4873535 h 4873534"/>
              <a:gd name="csX10" fmla="*/ 2955908 w 2955907"/>
              <a:gd name="csY10" fmla="*/ 4581035 h 4873534"/>
              <a:gd name="csX11" fmla="*/ 2955908 w 2955907"/>
              <a:gd name="csY11" fmla="*/ 1871965 h 4873534"/>
              <a:gd name="csX12" fmla="*/ 2687122 w 2955907"/>
              <a:gd name="csY12" fmla="*/ 729700 h 4873534"/>
              <a:gd name="csX13" fmla="*/ 2659415 w 2955907"/>
              <a:gd name="csY13" fmla="*/ 674123 h 48735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2955907" h="4873534">
                <a:moveTo>
                  <a:pt x="2659415" y="674123"/>
                </a:moveTo>
                <a:cubicBezTo>
                  <a:pt x="2552553" y="459638"/>
                  <a:pt x="2469758" y="232956"/>
                  <a:pt x="2412279" y="0"/>
                </a:cubicBezTo>
                <a:lnTo>
                  <a:pt x="543602" y="0"/>
                </a:lnTo>
                <a:cubicBezTo>
                  <a:pt x="486150" y="232956"/>
                  <a:pt x="403328" y="459638"/>
                  <a:pt x="296466" y="674123"/>
                </a:cubicBezTo>
                <a:lnTo>
                  <a:pt x="268785" y="729700"/>
                </a:lnTo>
                <a:cubicBezTo>
                  <a:pt x="92954" y="1082640"/>
                  <a:pt x="0" y="1477655"/>
                  <a:pt x="0" y="1871965"/>
                </a:cubicBezTo>
                <a:lnTo>
                  <a:pt x="0" y="4581035"/>
                </a:lnTo>
                <a:cubicBezTo>
                  <a:pt x="0" y="4742307"/>
                  <a:pt x="131201" y="4873535"/>
                  <a:pt x="292499" y="4873535"/>
                </a:cubicBezTo>
                <a:lnTo>
                  <a:pt x="1477954" y="4873535"/>
                </a:lnTo>
                <a:lnTo>
                  <a:pt x="2663408" y="4873535"/>
                </a:lnTo>
                <a:cubicBezTo>
                  <a:pt x="2824680" y="4873535"/>
                  <a:pt x="2955908" y="4742334"/>
                  <a:pt x="2955908" y="4581035"/>
                </a:cubicBezTo>
                <a:lnTo>
                  <a:pt x="2955908" y="1871965"/>
                </a:lnTo>
                <a:cubicBezTo>
                  <a:pt x="2955908" y="1477628"/>
                  <a:pt x="2862953" y="1082640"/>
                  <a:pt x="2687122" y="729700"/>
                </a:cubicBezTo>
                <a:lnTo>
                  <a:pt x="2659415" y="674123"/>
                </a:ln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 w="27146" cap="flat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72CF7F3-7348-498A-B611-608056C91A99}"/>
              </a:ext>
            </a:extLst>
          </p:cNvPr>
          <p:cNvSpPr/>
          <p:nvPr/>
        </p:nvSpPr>
        <p:spPr>
          <a:xfrm>
            <a:off x="9752917" y="4683328"/>
            <a:ext cx="4363236" cy="7161198"/>
          </a:xfrm>
          <a:custGeom>
            <a:avLst/>
            <a:gdLst>
              <a:gd name="csX0" fmla="*/ 3021726 w 3660970"/>
              <a:gd name="csY0" fmla="*/ 0 h 6008599"/>
              <a:gd name="csX1" fmla="*/ 3021726 w 3660970"/>
              <a:gd name="csY1" fmla="*/ 0 h 6008599"/>
              <a:gd name="csX2" fmla="*/ 1830458 w 3660970"/>
              <a:gd name="csY2" fmla="*/ 0 h 6008599"/>
              <a:gd name="csX3" fmla="*/ 639191 w 3660970"/>
              <a:gd name="csY3" fmla="*/ 0 h 6008599"/>
              <a:gd name="csX4" fmla="*/ 639191 w 3660970"/>
              <a:gd name="csY4" fmla="*/ 0 h 6008599"/>
              <a:gd name="csX5" fmla="*/ 333435 w 3660970"/>
              <a:gd name="csY5" fmla="*/ 1299461 h 6008599"/>
              <a:gd name="csX6" fmla="*/ 305755 w 3660970"/>
              <a:gd name="csY6" fmla="*/ 1355038 h 6008599"/>
              <a:gd name="csX7" fmla="*/ 0 w 3660970"/>
              <a:gd name="csY7" fmla="*/ 2654499 h 6008599"/>
              <a:gd name="csX8" fmla="*/ 0 w 3660970"/>
              <a:gd name="csY8" fmla="*/ 5363569 h 6008599"/>
              <a:gd name="csX9" fmla="*/ 645031 w 3660970"/>
              <a:gd name="csY9" fmla="*/ 6008600 h 6008599"/>
              <a:gd name="csX10" fmla="*/ 1830485 w 3660970"/>
              <a:gd name="csY10" fmla="*/ 6008600 h 6008599"/>
              <a:gd name="csX11" fmla="*/ 3015940 w 3660970"/>
              <a:gd name="csY11" fmla="*/ 6008600 h 6008599"/>
              <a:gd name="csX12" fmla="*/ 3660971 w 3660970"/>
              <a:gd name="csY12" fmla="*/ 5363569 h 6008599"/>
              <a:gd name="csX13" fmla="*/ 3660971 w 3660970"/>
              <a:gd name="csY13" fmla="*/ 2654499 h 6008599"/>
              <a:gd name="csX14" fmla="*/ 3355215 w 3660970"/>
              <a:gd name="csY14" fmla="*/ 1355038 h 6008599"/>
              <a:gd name="csX15" fmla="*/ 3327536 w 3660970"/>
              <a:gd name="csY15" fmla="*/ 1299461 h 6008599"/>
              <a:gd name="csX16" fmla="*/ 3021726 w 3660970"/>
              <a:gd name="csY16" fmla="*/ 0 h 60085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3660970" h="6008599">
                <a:moveTo>
                  <a:pt x="3021726" y="0"/>
                </a:moveTo>
                <a:lnTo>
                  <a:pt x="3021726" y="0"/>
                </a:lnTo>
                <a:lnTo>
                  <a:pt x="1830458" y="0"/>
                </a:lnTo>
                <a:lnTo>
                  <a:pt x="639191" y="0"/>
                </a:lnTo>
                <a:lnTo>
                  <a:pt x="639191" y="0"/>
                </a:lnTo>
                <a:cubicBezTo>
                  <a:pt x="639191" y="450973"/>
                  <a:pt x="534529" y="895807"/>
                  <a:pt x="333435" y="1299461"/>
                </a:cubicBezTo>
                <a:lnTo>
                  <a:pt x="305755" y="1355038"/>
                </a:lnTo>
                <a:cubicBezTo>
                  <a:pt x="104662" y="1758691"/>
                  <a:pt x="0" y="2203526"/>
                  <a:pt x="0" y="2654499"/>
                </a:cubicBezTo>
                <a:lnTo>
                  <a:pt x="0" y="5363569"/>
                </a:lnTo>
                <a:cubicBezTo>
                  <a:pt x="0" y="5719795"/>
                  <a:pt x="288778" y="6008600"/>
                  <a:pt x="645031" y="6008600"/>
                </a:cubicBezTo>
                <a:lnTo>
                  <a:pt x="1830485" y="6008600"/>
                </a:lnTo>
                <a:lnTo>
                  <a:pt x="3015940" y="6008600"/>
                </a:lnTo>
                <a:cubicBezTo>
                  <a:pt x="3372165" y="6008600"/>
                  <a:pt x="3660971" y="5719822"/>
                  <a:pt x="3660971" y="5363569"/>
                </a:cubicBezTo>
                <a:lnTo>
                  <a:pt x="3660971" y="2654499"/>
                </a:lnTo>
                <a:cubicBezTo>
                  <a:pt x="3660971" y="2203526"/>
                  <a:pt x="3556309" y="1758691"/>
                  <a:pt x="3355215" y="1355038"/>
                </a:cubicBezTo>
                <a:lnTo>
                  <a:pt x="3327536" y="1299461"/>
                </a:lnTo>
                <a:cubicBezTo>
                  <a:pt x="3126388" y="895780"/>
                  <a:pt x="3021726" y="450973"/>
                  <a:pt x="3021726" y="0"/>
                </a:cubicBezTo>
                <a:close/>
              </a:path>
            </a:pathLst>
          </a:custGeom>
          <a:noFill/>
          <a:ln w="38100" cap="flat">
            <a:solidFill>
              <a:srgbClr val="FFFFFF"/>
            </a:solidFill>
            <a:prstDash val="solid"/>
            <a:miter/>
          </a:ln>
        </p:spPr>
        <p:txBody>
          <a:bodyPr/>
          <a:lstStyle/>
          <a:p>
            <a:endParaRPr lang="en-US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3260B4C0-E67E-B627-25FC-BC0382A560CE}"/>
              </a:ext>
            </a:extLst>
          </p:cNvPr>
          <p:cNvSpPr/>
          <p:nvPr/>
        </p:nvSpPr>
        <p:spPr>
          <a:xfrm>
            <a:off x="10409698" y="4480178"/>
            <a:ext cx="3049642" cy="203149"/>
          </a:xfrm>
          <a:custGeom>
            <a:avLst/>
            <a:gdLst>
              <a:gd name="csX0" fmla="*/ 2473534 w 2558800"/>
              <a:gd name="csY0" fmla="*/ 0 h 170452"/>
              <a:gd name="csX1" fmla="*/ 85213 w 2558800"/>
              <a:gd name="csY1" fmla="*/ 0 h 170452"/>
              <a:gd name="csX2" fmla="*/ 0 w 2558800"/>
              <a:gd name="csY2" fmla="*/ 85213 h 170452"/>
              <a:gd name="csX3" fmla="*/ 0 w 2558800"/>
              <a:gd name="csY3" fmla="*/ 85213 h 170452"/>
              <a:gd name="csX4" fmla="*/ 85213 w 2558800"/>
              <a:gd name="csY4" fmla="*/ 170453 h 170452"/>
              <a:gd name="csX5" fmla="*/ 2473561 w 2558800"/>
              <a:gd name="csY5" fmla="*/ 170453 h 170452"/>
              <a:gd name="csX6" fmla="*/ 2558801 w 2558800"/>
              <a:gd name="csY6" fmla="*/ 85213 h 170452"/>
              <a:gd name="csX7" fmla="*/ 2558801 w 2558800"/>
              <a:gd name="csY7" fmla="*/ 85213 h 170452"/>
              <a:gd name="csX8" fmla="*/ 2473534 w 2558800"/>
              <a:gd name="csY8" fmla="*/ 0 h 1704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558800" h="170452">
                <a:moveTo>
                  <a:pt x="2473534" y="0"/>
                </a:moveTo>
                <a:lnTo>
                  <a:pt x="85213" y="0"/>
                </a:lnTo>
                <a:cubicBezTo>
                  <a:pt x="38138" y="0"/>
                  <a:pt x="0" y="38165"/>
                  <a:pt x="0" y="85213"/>
                </a:cubicBezTo>
                <a:lnTo>
                  <a:pt x="0" y="85213"/>
                </a:lnTo>
                <a:cubicBezTo>
                  <a:pt x="0" y="132288"/>
                  <a:pt x="38165" y="170453"/>
                  <a:pt x="85213" y="170453"/>
                </a:cubicBezTo>
                <a:lnTo>
                  <a:pt x="2473561" y="170453"/>
                </a:lnTo>
                <a:cubicBezTo>
                  <a:pt x="2520636" y="170453"/>
                  <a:pt x="2558801" y="132288"/>
                  <a:pt x="2558801" y="85213"/>
                </a:cubicBezTo>
                <a:lnTo>
                  <a:pt x="2558801" y="85213"/>
                </a:lnTo>
                <a:cubicBezTo>
                  <a:pt x="2558773" y="38138"/>
                  <a:pt x="2520608" y="0"/>
                  <a:pt x="2473534" y="0"/>
                </a:cubicBezTo>
                <a:close/>
              </a:path>
            </a:pathLst>
          </a:custGeom>
          <a:noFill/>
          <a:ln w="38100" cap="flat">
            <a:solidFill>
              <a:srgbClr val="FFFFFF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0606CDD9-526F-B5FA-129F-96AF94211A4D}"/>
              </a:ext>
            </a:extLst>
          </p:cNvPr>
          <p:cNvGrpSpPr/>
          <p:nvPr/>
        </p:nvGrpSpPr>
        <p:grpSpPr>
          <a:xfrm>
            <a:off x="10254398" y="3450598"/>
            <a:ext cx="3360179" cy="928046"/>
            <a:chOff x="10254398" y="3450598"/>
            <a:chExt cx="3360179" cy="928046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AA85FB-C813-0FD7-0D61-78D713B90EBD}"/>
                </a:ext>
              </a:extLst>
            </p:cNvPr>
            <p:cNvSpPr/>
            <p:nvPr/>
          </p:nvSpPr>
          <p:spPr>
            <a:xfrm>
              <a:off x="10254398" y="3450598"/>
              <a:ext cx="3360178" cy="928045"/>
            </a:xfrm>
            <a:custGeom>
              <a:avLst/>
              <a:gdLst>
                <a:gd name="csX0" fmla="*/ 2658247 w 2819355"/>
                <a:gd name="csY0" fmla="*/ 0 h 778676"/>
                <a:gd name="csX1" fmla="*/ 161108 w 2819355"/>
                <a:gd name="csY1" fmla="*/ 0 h 778676"/>
                <a:gd name="csX2" fmla="*/ 0 w 2819355"/>
                <a:gd name="csY2" fmla="*/ 161108 h 778676"/>
                <a:gd name="csX3" fmla="*/ 0 w 2819355"/>
                <a:gd name="csY3" fmla="*/ 689172 h 778676"/>
                <a:gd name="csX4" fmla="*/ 89505 w 2819355"/>
                <a:gd name="csY4" fmla="*/ 778677 h 778676"/>
                <a:gd name="csX5" fmla="*/ 2729851 w 2819355"/>
                <a:gd name="csY5" fmla="*/ 778677 h 778676"/>
                <a:gd name="csX6" fmla="*/ 2819356 w 2819355"/>
                <a:gd name="csY6" fmla="*/ 689172 h 778676"/>
                <a:gd name="csX7" fmla="*/ 2819356 w 2819355"/>
                <a:gd name="csY7" fmla="*/ 161108 h 778676"/>
                <a:gd name="csX8" fmla="*/ 2658247 w 2819355"/>
                <a:gd name="csY8" fmla="*/ 0 h 778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819355" h="778676">
                  <a:moveTo>
                    <a:pt x="2658247" y="0"/>
                  </a:moveTo>
                  <a:lnTo>
                    <a:pt x="161108" y="0"/>
                  </a:lnTo>
                  <a:cubicBezTo>
                    <a:pt x="72147" y="0"/>
                    <a:pt x="0" y="72120"/>
                    <a:pt x="0" y="161108"/>
                  </a:cubicBezTo>
                  <a:lnTo>
                    <a:pt x="0" y="689172"/>
                  </a:lnTo>
                  <a:cubicBezTo>
                    <a:pt x="0" y="738611"/>
                    <a:pt x="40067" y="778677"/>
                    <a:pt x="89505" y="778677"/>
                  </a:cubicBezTo>
                  <a:lnTo>
                    <a:pt x="2729851" y="778677"/>
                  </a:lnTo>
                  <a:cubicBezTo>
                    <a:pt x="2779289" y="778677"/>
                    <a:pt x="2819356" y="738611"/>
                    <a:pt x="2819356" y="689172"/>
                  </a:cubicBezTo>
                  <a:lnTo>
                    <a:pt x="2819356" y="161108"/>
                  </a:lnTo>
                  <a:cubicBezTo>
                    <a:pt x="2819356" y="72120"/>
                    <a:pt x="2747236" y="0"/>
                    <a:pt x="2658247" y="0"/>
                  </a:cubicBezTo>
                  <a:close/>
                </a:path>
              </a:pathLst>
            </a:custGeom>
            <a:solidFill>
              <a:srgbClr val="CAC7CC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36E2A0-4A7D-4609-D11A-039876867DB6}"/>
                </a:ext>
              </a:extLst>
            </p:cNvPr>
            <p:cNvSpPr/>
            <p:nvPr/>
          </p:nvSpPr>
          <p:spPr>
            <a:xfrm>
              <a:off x="10254398" y="3642611"/>
              <a:ext cx="2410796" cy="736033"/>
            </a:xfrm>
            <a:custGeom>
              <a:avLst/>
              <a:gdLst>
                <a:gd name="csX0" fmla="*/ 0 w 2022777"/>
                <a:gd name="csY0" fmla="*/ 528064 h 617568"/>
                <a:gd name="csX1" fmla="*/ 0 w 2022777"/>
                <a:gd name="csY1" fmla="*/ 0 h 617568"/>
                <a:gd name="csX2" fmla="*/ 2022778 w 2022777"/>
                <a:gd name="csY2" fmla="*/ 0 h 617568"/>
                <a:gd name="csX3" fmla="*/ 2022778 w 2022777"/>
                <a:gd name="csY3" fmla="*/ 617568 h 617568"/>
                <a:gd name="csX4" fmla="*/ 89505 w 2022777"/>
                <a:gd name="csY4" fmla="*/ 617568 h 617568"/>
                <a:gd name="csX5" fmla="*/ 0 w 2022777"/>
                <a:gd name="csY5" fmla="*/ 528064 h 61756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2022777" h="617568">
                  <a:moveTo>
                    <a:pt x="0" y="528064"/>
                  </a:moveTo>
                  <a:lnTo>
                    <a:pt x="0" y="0"/>
                  </a:lnTo>
                  <a:lnTo>
                    <a:pt x="2022778" y="0"/>
                  </a:lnTo>
                  <a:lnTo>
                    <a:pt x="2022778" y="617568"/>
                  </a:lnTo>
                  <a:lnTo>
                    <a:pt x="89505" y="617568"/>
                  </a:lnTo>
                  <a:cubicBezTo>
                    <a:pt x="40067" y="617568"/>
                    <a:pt x="0" y="577502"/>
                    <a:pt x="0" y="528064"/>
                  </a:cubicBezTo>
                  <a:close/>
                </a:path>
              </a:pathLst>
            </a:custGeom>
            <a:solidFill>
              <a:srgbClr val="AEACAA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5FD1BBD-6FBF-BFEE-E8AD-D41F7A207597}"/>
                </a:ext>
              </a:extLst>
            </p:cNvPr>
            <p:cNvSpPr/>
            <p:nvPr/>
          </p:nvSpPr>
          <p:spPr>
            <a:xfrm>
              <a:off x="13059873" y="3642611"/>
              <a:ext cx="554704" cy="736033"/>
            </a:xfrm>
            <a:custGeom>
              <a:avLst/>
              <a:gdLst>
                <a:gd name="csX0" fmla="*/ 465424 w 465424"/>
                <a:gd name="csY0" fmla="*/ 617568 h 617568"/>
                <a:gd name="csX1" fmla="*/ 465424 w 465424"/>
                <a:gd name="csY1" fmla="*/ 0 h 617568"/>
                <a:gd name="csX2" fmla="*/ 0 w 465424"/>
                <a:gd name="csY2" fmla="*/ 0 h 617568"/>
                <a:gd name="csX3" fmla="*/ 0 w 465424"/>
                <a:gd name="csY3" fmla="*/ 617568 h 617568"/>
                <a:gd name="csX4" fmla="*/ 465424 w 465424"/>
                <a:gd name="csY4" fmla="*/ 617568 h 61756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5424" h="617568">
                  <a:moveTo>
                    <a:pt x="465424" y="617568"/>
                  </a:moveTo>
                  <a:lnTo>
                    <a:pt x="465424" y="0"/>
                  </a:lnTo>
                  <a:lnTo>
                    <a:pt x="0" y="0"/>
                  </a:lnTo>
                  <a:lnTo>
                    <a:pt x="0" y="617568"/>
                  </a:lnTo>
                  <a:lnTo>
                    <a:pt x="465424" y="617568"/>
                  </a:lnTo>
                </a:path>
              </a:pathLst>
            </a:custGeom>
            <a:solidFill>
              <a:srgbClr val="656160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FBC56E3-6A4D-AF99-77DD-A5BE98B9913C}"/>
              </a:ext>
            </a:extLst>
          </p:cNvPr>
          <p:cNvGrpSpPr/>
          <p:nvPr/>
        </p:nvGrpSpPr>
        <p:grpSpPr>
          <a:xfrm>
            <a:off x="11040483" y="3700667"/>
            <a:ext cx="1623190" cy="7723705"/>
            <a:chOff x="11040483" y="3700667"/>
            <a:chExt cx="1623190" cy="7723705"/>
          </a:xfrm>
          <a:solidFill>
            <a:schemeClr val="bg2">
              <a:alpha val="23000"/>
            </a:schemeClr>
          </a:solidFill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4B8B2BE-B404-8BFD-7B01-9321BDC7ABB4}"/>
                </a:ext>
              </a:extLst>
            </p:cNvPr>
            <p:cNvSpPr/>
            <p:nvPr/>
          </p:nvSpPr>
          <p:spPr>
            <a:xfrm>
              <a:off x="11040483" y="3700668"/>
              <a:ext cx="419314" cy="7723704"/>
            </a:xfrm>
            <a:prstGeom prst="rect">
              <a:avLst/>
            </a:prstGeom>
            <a:grpFill/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DAD8D07-3E05-731A-ED70-3D382DCF34E0}"/>
                </a:ext>
              </a:extLst>
            </p:cNvPr>
            <p:cNvSpPr/>
            <p:nvPr/>
          </p:nvSpPr>
          <p:spPr>
            <a:xfrm>
              <a:off x="12043282" y="3700667"/>
              <a:ext cx="620391" cy="7723704"/>
            </a:xfrm>
            <a:prstGeom prst="rect">
              <a:avLst/>
            </a:prstGeom>
            <a:grpFill/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2C31B529-8203-B30C-2438-D4AA24440A73}"/>
              </a:ext>
            </a:extLst>
          </p:cNvPr>
          <p:cNvGrpSpPr/>
          <p:nvPr/>
        </p:nvGrpSpPr>
        <p:grpSpPr>
          <a:xfrm>
            <a:off x="9795426" y="7768615"/>
            <a:ext cx="4274723" cy="2651953"/>
            <a:chOff x="9795426" y="7768615"/>
            <a:chExt cx="4274723" cy="265195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361CE5E-45B4-A6E8-FCA3-67275FBCDBFC}"/>
                </a:ext>
              </a:extLst>
            </p:cNvPr>
            <p:cNvSpPr/>
            <p:nvPr/>
          </p:nvSpPr>
          <p:spPr>
            <a:xfrm>
              <a:off x="10763551" y="7768615"/>
              <a:ext cx="3306598" cy="2651953"/>
            </a:xfrm>
            <a:prstGeom prst="rect">
              <a:avLst/>
            </a:prstGeom>
            <a:solidFill>
              <a:srgbClr val="FFFFFF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A31BC05-A830-59D9-5F0C-09FAB7DAB692}"/>
                </a:ext>
              </a:extLst>
            </p:cNvPr>
            <p:cNvSpPr/>
            <p:nvPr/>
          </p:nvSpPr>
          <p:spPr>
            <a:xfrm>
              <a:off x="9795426" y="7768615"/>
              <a:ext cx="614240" cy="2651953"/>
            </a:xfrm>
            <a:prstGeom prst="rect">
              <a:avLst/>
            </a:prstGeom>
            <a:solidFill>
              <a:srgbClr val="FFFFFF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21FD208-A7DE-C7CF-CF3D-D1A1EDE0F3CE}"/>
                </a:ext>
              </a:extLst>
            </p:cNvPr>
            <p:cNvSpPr/>
            <p:nvPr/>
          </p:nvSpPr>
          <p:spPr>
            <a:xfrm>
              <a:off x="11184291" y="7768615"/>
              <a:ext cx="2465153" cy="347668"/>
            </a:xfrm>
            <a:prstGeom prst="rect">
              <a:avLst/>
            </a:prstGeom>
            <a:solidFill>
              <a:schemeClr val="accent1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BEB44C3-18F1-9B87-2C75-46D345947DE9}"/>
                </a:ext>
              </a:extLst>
            </p:cNvPr>
            <p:cNvSpPr/>
            <p:nvPr/>
          </p:nvSpPr>
          <p:spPr>
            <a:xfrm>
              <a:off x="11184291" y="10246718"/>
              <a:ext cx="2465153" cy="173850"/>
            </a:xfrm>
            <a:prstGeom prst="rect">
              <a:avLst/>
            </a:prstGeom>
            <a:solidFill>
              <a:schemeClr val="accent3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321094F-B588-F1BF-41EC-2778F70468CA}"/>
                </a:ext>
              </a:extLst>
            </p:cNvPr>
            <p:cNvSpPr txBox="1"/>
            <p:nvPr/>
          </p:nvSpPr>
          <p:spPr>
            <a:xfrm>
              <a:off x="11102368" y="9165340"/>
              <a:ext cx="777777" cy="377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53" b="1" spc="0" baseline="0" dirty="0">
                  <a:ln/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10ml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6D91EA1-8D91-6FBD-9E71-8F08A046698A}"/>
                </a:ext>
              </a:extLst>
            </p:cNvPr>
            <p:cNvSpPr txBox="1"/>
            <p:nvPr/>
          </p:nvSpPr>
          <p:spPr>
            <a:xfrm>
              <a:off x="11111032" y="8351701"/>
              <a:ext cx="1701107" cy="3490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68" b="1" spc="0" baseline="0" dirty="0">
                  <a:ln/>
                  <a:solidFill>
                    <a:srgbClr val="281616"/>
                  </a:solidFill>
                  <a:latin typeface="+mj-lt"/>
                  <a:cs typeface="Arial"/>
                  <a:sym typeface="Arial"/>
                  <a:rtl val="0"/>
                </a:rPr>
                <a:t>MEDICINE 169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091169B3-D12D-04CB-962D-A791787E298E}"/>
                </a:ext>
              </a:extLst>
            </p:cNvPr>
            <p:cNvSpPr txBox="1"/>
            <p:nvPr/>
          </p:nvSpPr>
          <p:spPr>
            <a:xfrm>
              <a:off x="11111032" y="8731742"/>
              <a:ext cx="1580882" cy="270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57" b="1" spc="0" baseline="0" dirty="0">
                  <a:ln/>
                  <a:solidFill>
                    <a:srgbClr val="281616"/>
                  </a:solidFill>
                  <a:cs typeface="Arial"/>
                  <a:sym typeface="Arial"/>
                  <a:rtl val="0"/>
                </a:rPr>
                <a:t>SPECIAL TREATMENT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475853B4-B1DA-AD9A-F4CE-A02526F2809B}"/>
                </a:ext>
              </a:extLst>
            </p:cNvPr>
            <p:cNvSpPr txBox="1"/>
            <p:nvPr/>
          </p:nvSpPr>
          <p:spPr>
            <a:xfrm>
              <a:off x="11102368" y="9583187"/>
              <a:ext cx="734496" cy="220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34" spc="0" baseline="0" dirty="0">
                  <a:ln/>
                  <a:solidFill>
                    <a:schemeClr val="tx2"/>
                  </a:solidFill>
                  <a:cs typeface="Arial"/>
                  <a:sym typeface="Arial"/>
                  <a:rtl val="0"/>
                </a:rPr>
                <a:t>Description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AA5BA3C-C8B0-186E-8D6D-381FCEAB5400}"/>
                </a:ext>
              </a:extLst>
            </p:cNvPr>
            <p:cNvSpPr txBox="1"/>
            <p:nvPr/>
          </p:nvSpPr>
          <p:spPr>
            <a:xfrm>
              <a:off x="11102385" y="9797733"/>
              <a:ext cx="633507" cy="220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34" spc="0" baseline="0" dirty="0">
                  <a:ln/>
                  <a:solidFill>
                    <a:schemeClr val="tx2"/>
                  </a:solidFill>
                  <a:cs typeface="Arial"/>
                  <a:sym typeface="Arial"/>
                  <a:rtl val="0"/>
                </a:rPr>
                <a:t>Exclusion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702E66B7-B623-F134-BD71-CC2048038967}"/>
                </a:ext>
              </a:extLst>
            </p:cNvPr>
            <p:cNvSpPr/>
            <p:nvPr/>
          </p:nvSpPr>
          <p:spPr>
            <a:xfrm>
              <a:off x="12699804" y="9304460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8014C2A-2DF4-0CBD-BBA2-043EA16D3E27}"/>
                </a:ext>
              </a:extLst>
            </p:cNvPr>
            <p:cNvSpPr/>
            <p:nvPr/>
          </p:nvSpPr>
          <p:spPr>
            <a:xfrm>
              <a:off x="12699804" y="9515574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618B128-A1B7-8DAC-69BD-452E08A06A34}"/>
                </a:ext>
              </a:extLst>
            </p:cNvPr>
            <p:cNvSpPr/>
            <p:nvPr/>
          </p:nvSpPr>
          <p:spPr>
            <a:xfrm>
              <a:off x="12699804" y="9726654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A4190C34-3A7E-BBBC-59A3-3F135433B798}"/>
                </a:ext>
              </a:extLst>
            </p:cNvPr>
            <p:cNvSpPr/>
            <p:nvPr/>
          </p:nvSpPr>
          <p:spPr>
            <a:xfrm>
              <a:off x="12699804" y="9937736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C07B4C4-FCD1-2D6F-0362-7996A8D9D0A5}"/>
              </a:ext>
            </a:extLst>
          </p:cNvPr>
          <p:cNvGrpSpPr/>
          <p:nvPr/>
        </p:nvGrpSpPr>
        <p:grpSpPr>
          <a:xfrm>
            <a:off x="15934328" y="3406125"/>
            <a:ext cx="6119559" cy="1949784"/>
            <a:chOff x="15934328" y="3406125"/>
            <a:chExt cx="6119559" cy="1949784"/>
          </a:xfrm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E11B78-5803-F7E8-17CC-04A8FE12D533}"/>
                </a:ext>
              </a:extLst>
            </p:cNvPr>
            <p:cNvSpPr/>
            <p:nvPr/>
          </p:nvSpPr>
          <p:spPr>
            <a:xfrm>
              <a:off x="15934328" y="3406125"/>
              <a:ext cx="6119559" cy="1949784"/>
            </a:xfrm>
            <a:custGeom>
              <a:avLst/>
              <a:gdLst>
                <a:gd name="csX0" fmla="*/ 4731991 w 5134612"/>
                <a:gd name="csY0" fmla="*/ 1635966 h 1635965"/>
                <a:gd name="csX1" fmla="*/ 821249 w 5134612"/>
                <a:gd name="csY1" fmla="*/ 1635966 h 1635965"/>
                <a:gd name="csX2" fmla="*/ 537687 w 5134612"/>
                <a:gd name="csY2" fmla="*/ 1519161 h 1635965"/>
                <a:gd name="csX3" fmla="*/ 119039 w 5134612"/>
                <a:gd name="csY3" fmla="*/ 1103800 h 1635965"/>
                <a:gd name="csX4" fmla="*/ 119039 w 5134612"/>
                <a:gd name="csY4" fmla="*/ 532166 h 1635965"/>
                <a:gd name="csX5" fmla="*/ 537687 w 5134612"/>
                <a:gd name="csY5" fmla="*/ 116804 h 1635965"/>
                <a:gd name="csX6" fmla="*/ 821249 w 5134612"/>
                <a:gd name="csY6" fmla="*/ 0 h 1635965"/>
                <a:gd name="csX7" fmla="*/ 4731991 w 5134612"/>
                <a:gd name="csY7" fmla="*/ 0 h 1635965"/>
                <a:gd name="csX8" fmla="*/ 5134613 w 5134612"/>
                <a:gd name="csY8" fmla="*/ 402621 h 1635965"/>
                <a:gd name="csX9" fmla="*/ 5134613 w 5134612"/>
                <a:gd name="csY9" fmla="*/ 1233344 h 1635965"/>
                <a:gd name="csX10" fmla="*/ 4731991 w 5134612"/>
                <a:gd name="csY10" fmla="*/ 1635966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65">
                  <a:moveTo>
                    <a:pt x="4731991" y="1635966"/>
                  </a:moveTo>
                  <a:lnTo>
                    <a:pt x="821249" y="1635966"/>
                  </a:lnTo>
                  <a:cubicBezTo>
                    <a:pt x="715012" y="1635966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9"/>
                    <a:pt x="5134613" y="402621"/>
                  </a:cubicBezTo>
                  <a:lnTo>
                    <a:pt x="5134613" y="1233344"/>
                  </a:lnTo>
                  <a:cubicBezTo>
                    <a:pt x="5134613" y="1455707"/>
                    <a:pt x="4954354" y="1635966"/>
                    <a:pt x="4731991" y="1635966"/>
                  </a:cubicBezTo>
                  <a:close/>
                </a:path>
              </a:pathLst>
            </a:custGeom>
            <a:solidFill>
              <a:schemeClr val="bg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965A035-1D0F-BC84-8B57-248E1EDE3CA3}"/>
                </a:ext>
              </a:extLst>
            </p:cNvPr>
            <p:cNvSpPr/>
            <p:nvPr/>
          </p:nvSpPr>
          <p:spPr>
            <a:xfrm>
              <a:off x="15934328" y="3406125"/>
              <a:ext cx="2358002" cy="1949784"/>
            </a:xfrm>
            <a:custGeom>
              <a:avLst/>
              <a:gdLst>
                <a:gd name="csX0" fmla="*/ 1978480 w 1978480"/>
                <a:gd name="csY0" fmla="*/ 1635966 h 1635965"/>
                <a:gd name="csX1" fmla="*/ 821249 w 1978480"/>
                <a:gd name="csY1" fmla="*/ 1635966 h 1635965"/>
                <a:gd name="csX2" fmla="*/ 537687 w 1978480"/>
                <a:gd name="csY2" fmla="*/ 1519161 h 1635965"/>
                <a:gd name="csX3" fmla="*/ 119039 w 1978480"/>
                <a:gd name="csY3" fmla="*/ 1103800 h 1635965"/>
                <a:gd name="csX4" fmla="*/ 119039 w 1978480"/>
                <a:gd name="csY4" fmla="*/ 532166 h 1635965"/>
                <a:gd name="csX5" fmla="*/ 537687 w 1978480"/>
                <a:gd name="csY5" fmla="*/ 116804 h 1635965"/>
                <a:gd name="csX6" fmla="*/ 821249 w 1978480"/>
                <a:gd name="csY6" fmla="*/ 0 h 1635965"/>
                <a:gd name="csX7" fmla="*/ 1978480 w 1978480"/>
                <a:gd name="csY7" fmla="*/ 0 h 1635965"/>
                <a:gd name="csX8" fmla="*/ 1978480 w 1978480"/>
                <a:gd name="csY8" fmla="*/ 1635966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65">
                  <a:moveTo>
                    <a:pt x="1978480" y="1635966"/>
                  </a:moveTo>
                  <a:lnTo>
                    <a:pt x="821249" y="1635966"/>
                  </a:lnTo>
                  <a:cubicBezTo>
                    <a:pt x="715012" y="1635966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66"/>
                  </a:lnTo>
                  <a:close/>
                </a:path>
              </a:pathLst>
            </a:custGeom>
            <a:solidFill>
              <a:schemeClr val="accent1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638697D-6B2D-E4E7-3CE6-6455EA0E7080}"/>
              </a:ext>
            </a:extLst>
          </p:cNvPr>
          <p:cNvGrpSpPr/>
          <p:nvPr/>
        </p:nvGrpSpPr>
        <p:grpSpPr>
          <a:xfrm>
            <a:off x="15934328" y="6671802"/>
            <a:ext cx="6119559" cy="1949752"/>
            <a:chOff x="15934328" y="6671802"/>
            <a:chExt cx="6119559" cy="1949752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062EF6-A70B-F619-6ED7-FB93C8C71494}"/>
                </a:ext>
              </a:extLst>
            </p:cNvPr>
            <p:cNvSpPr/>
            <p:nvPr/>
          </p:nvSpPr>
          <p:spPr>
            <a:xfrm>
              <a:off x="15934328" y="6671802"/>
              <a:ext cx="6119559" cy="1949752"/>
            </a:xfrm>
            <a:custGeom>
              <a:avLst/>
              <a:gdLst>
                <a:gd name="csX0" fmla="*/ 4731991 w 5134612"/>
                <a:gd name="csY0" fmla="*/ 1635938 h 1635938"/>
                <a:gd name="csX1" fmla="*/ 821249 w 5134612"/>
                <a:gd name="csY1" fmla="*/ 1635938 h 1635938"/>
                <a:gd name="csX2" fmla="*/ 537687 w 5134612"/>
                <a:gd name="csY2" fmla="*/ 1519134 h 1635938"/>
                <a:gd name="csX3" fmla="*/ 119039 w 5134612"/>
                <a:gd name="csY3" fmla="*/ 1103773 h 1635938"/>
                <a:gd name="csX4" fmla="*/ 119039 w 5134612"/>
                <a:gd name="csY4" fmla="*/ 532166 h 1635938"/>
                <a:gd name="csX5" fmla="*/ 537687 w 5134612"/>
                <a:gd name="csY5" fmla="*/ 116804 h 1635938"/>
                <a:gd name="csX6" fmla="*/ 821249 w 5134612"/>
                <a:gd name="csY6" fmla="*/ 0 h 1635938"/>
                <a:gd name="csX7" fmla="*/ 4731991 w 5134612"/>
                <a:gd name="csY7" fmla="*/ 0 h 1635938"/>
                <a:gd name="csX8" fmla="*/ 5134613 w 5134612"/>
                <a:gd name="csY8" fmla="*/ 402622 h 1635938"/>
                <a:gd name="csX9" fmla="*/ 5134613 w 5134612"/>
                <a:gd name="csY9" fmla="*/ 1233344 h 1635938"/>
                <a:gd name="csX10" fmla="*/ 4731991 w 5134612"/>
                <a:gd name="csY10" fmla="*/ 1635938 h 1635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38">
                  <a:moveTo>
                    <a:pt x="4731991" y="1635938"/>
                  </a:moveTo>
                  <a:lnTo>
                    <a:pt x="821249" y="1635938"/>
                  </a:lnTo>
                  <a:cubicBezTo>
                    <a:pt x="715012" y="1635938"/>
                    <a:pt x="613093" y="1593943"/>
                    <a:pt x="537687" y="1519134"/>
                  </a:cubicBezTo>
                  <a:lnTo>
                    <a:pt x="119039" y="1103773"/>
                  </a:lnTo>
                  <a:cubicBezTo>
                    <a:pt x="-39680" y="946304"/>
                    <a:pt x="-39680" y="689634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9"/>
                    <a:pt x="5134613" y="402622"/>
                  </a:cubicBezTo>
                  <a:lnTo>
                    <a:pt x="5134613" y="1233344"/>
                  </a:lnTo>
                  <a:cubicBezTo>
                    <a:pt x="5134613" y="1455680"/>
                    <a:pt x="4954354" y="1635938"/>
                    <a:pt x="4731991" y="1635938"/>
                  </a:cubicBezTo>
                  <a:close/>
                </a:path>
              </a:pathLst>
            </a:custGeom>
            <a:solidFill>
              <a:schemeClr val="bg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E2580A9-034C-C214-8FAF-50961401A848}"/>
                </a:ext>
              </a:extLst>
            </p:cNvPr>
            <p:cNvSpPr/>
            <p:nvPr/>
          </p:nvSpPr>
          <p:spPr>
            <a:xfrm>
              <a:off x="15934328" y="6671802"/>
              <a:ext cx="2358002" cy="1949752"/>
            </a:xfrm>
            <a:custGeom>
              <a:avLst/>
              <a:gdLst>
                <a:gd name="csX0" fmla="*/ 1978480 w 1978480"/>
                <a:gd name="csY0" fmla="*/ 1635938 h 1635938"/>
                <a:gd name="csX1" fmla="*/ 821249 w 1978480"/>
                <a:gd name="csY1" fmla="*/ 1635938 h 1635938"/>
                <a:gd name="csX2" fmla="*/ 537687 w 1978480"/>
                <a:gd name="csY2" fmla="*/ 1519134 h 1635938"/>
                <a:gd name="csX3" fmla="*/ 119039 w 1978480"/>
                <a:gd name="csY3" fmla="*/ 1103773 h 1635938"/>
                <a:gd name="csX4" fmla="*/ 119039 w 1978480"/>
                <a:gd name="csY4" fmla="*/ 532166 h 1635938"/>
                <a:gd name="csX5" fmla="*/ 537687 w 1978480"/>
                <a:gd name="csY5" fmla="*/ 116804 h 1635938"/>
                <a:gd name="csX6" fmla="*/ 821249 w 1978480"/>
                <a:gd name="csY6" fmla="*/ 0 h 1635938"/>
                <a:gd name="csX7" fmla="*/ 1978480 w 1978480"/>
                <a:gd name="csY7" fmla="*/ 0 h 1635938"/>
                <a:gd name="csX8" fmla="*/ 1978480 w 1978480"/>
                <a:gd name="csY8" fmla="*/ 1635938 h 1635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38">
                  <a:moveTo>
                    <a:pt x="1978480" y="1635938"/>
                  </a:moveTo>
                  <a:lnTo>
                    <a:pt x="821249" y="1635938"/>
                  </a:lnTo>
                  <a:cubicBezTo>
                    <a:pt x="715012" y="1635938"/>
                    <a:pt x="613093" y="1593943"/>
                    <a:pt x="537687" y="1519134"/>
                  </a:cubicBezTo>
                  <a:lnTo>
                    <a:pt x="119039" y="1103773"/>
                  </a:lnTo>
                  <a:cubicBezTo>
                    <a:pt x="-39680" y="946304"/>
                    <a:pt x="-39680" y="689634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38"/>
                  </a:lnTo>
                  <a:close/>
                </a:path>
              </a:pathLst>
            </a:custGeom>
            <a:solidFill>
              <a:schemeClr val="accent2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CD4F112-1C37-416C-A8E4-F6AFBB8E9CFE}"/>
              </a:ext>
            </a:extLst>
          </p:cNvPr>
          <p:cNvGrpSpPr/>
          <p:nvPr/>
        </p:nvGrpSpPr>
        <p:grpSpPr>
          <a:xfrm>
            <a:off x="15934328" y="9937415"/>
            <a:ext cx="6119559" cy="1949784"/>
            <a:chOff x="15934328" y="9937415"/>
            <a:chExt cx="6119559" cy="1949784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4849586-ABAA-832B-26D9-4BD107021184}"/>
                </a:ext>
              </a:extLst>
            </p:cNvPr>
            <p:cNvSpPr/>
            <p:nvPr/>
          </p:nvSpPr>
          <p:spPr>
            <a:xfrm>
              <a:off x="15934328" y="9937415"/>
              <a:ext cx="6119559" cy="1949784"/>
            </a:xfrm>
            <a:custGeom>
              <a:avLst/>
              <a:gdLst>
                <a:gd name="csX0" fmla="*/ 4731991 w 5134612"/>
                <a:gd name="csY0" fmla="*/ 1635965 h 1635965"/>
                <a:gd name="csX1" fmla="*/ 821249 w 5134612"/>
                <a:gd name="csY1" fmla="*/ 1635965 h 1635965"/>
                <a:gd name="csX2" fmla="*/ 537687 w 5134612"/>
                <a:gd name="csY2" fmla="*/ 1519161 h 1635965"/>
                <a:gd name="csX3" fmla="*/ 119039 w 5134612"/>
                <a:gd name="csY3" fmla="*/ 1103800 h 1635965"/>
                <a:gd name="csX4" fmla="*/ 119039 w 5134612"/>
                <a:gd name="csY4" fmla="*/ 532166 h 1635965"/>
                <a:gd name="csX5" fmla="*/ 537687 w 5134612"/>
                <a:gd name="csY5" fmla="*/ 116804 h 1635965"/>
                <a:gd name="csX6" fmla="*/ 821249 w 5134612"/>
                <a:gd name="csY6" fmla="*/ 0 h 1635965"/>
                <a:gd name="csX7" fmla="*/ 4731991 w 5134612"/>
                <a:gd name="csY7" fmla="*/ 0 h 1635965"/>
                <a:gd name="csX8" fmla="*/ 5134613 w 5134612"/>
                <a:gd name="csY8" fmla="*/ 402621 h 1635965"/>
                <a:gd name="csX9" fmla="*/ 5134613 w 5134612"/>
                <a:gd name="csY9" fmla="*/ 1233344 h 1635965"/>
                <a:gd name="csX10" fmla="*/ 4731991 w 5134612"/>
                <a:gd name="csY10" fmla="*/ 1635965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65">
                  <a:moveTo>
                    <a:pt x="4731991" y="1635965"/>
                  </a:moveTo>
                  <a:lnTo>
                    <a:pt x="821249" y="1635965"/>
                  </a:lnTo>
                  <a:cubicBezTo>
                    <a:pt x="715012" y="1635965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8"/>
                    <a:pt x="5134613" y="402621"/>
                  </a:cubicBezTo>
                  <a:lnTo>
                    <a:pt x="5134613" y="1233344"/>
                  </a:lnTo>
                  <a:cubicBezTo>
                    <a:pt x="5134613" y="1455707"/>
                    <a:pt x="4954354" y="1635965"/>
                    <a:pt x="4731991" y="1635965"/>
                  </a:cubicBezTo>
                  <a:close/>
                </a:path>
              </a:pathLst>
            </a:custGeom>
            <a:solidFill>
              <a:schemeClr val="bg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1EA17A-6E9E-778A-53A9-6FF3BE233273}"/>
                </a:ext>
              </a:extLst>
            </p:cNvPr>
            <p:cNvSpPr/>
            <p:nvPr/>
          </p:nvSpPr>
          <p:spPr>
            <a:xfrm>
              <a:off x="15934328" y="9937415"/>
              <a:ext cx="2358002" cy="1949784"/>
            </a:xfrm>
            <a:custGeom>
              <a:avLst/>
              <a:gdLst>
                <a:gd name="csX0" fmla="*/ 1978480 w 1978480"/>
                <a:gd name="csY0" fmla="*/ 1635965 h 1635965"/>
                <a:gd name="csX1" fmla="*/ 821249 w 1978480"/>
                <a:gd name="csY1" fmla="*/ 1635965 h 1635965"/>
                <a:gd name="csX2" fmla="*/ 537687 w 1978480"/>
                <a:gd name="csY2" fmla="*/ 1519161 h 1635965"/>
                <a:gd name="csX3" fmla="*/ 119039 w 1978480"/>
                <a:gd name="csY3" fmla="*/ 1103800 h 1635965"/>
                <a:gd name="csX4" fmla="*/ 119039 w 1978480"/>
                <a:gd name="csY4" fmla="*/ 532166 h 1635965"/>
                <a:gd name="csX5" fmla="*/ 537687 w 1978480"/>
                <a:gd name="csY5" fmla="*/ 116804 h 1635965"/>
                <a:gd name="csX6" fmla="*/ 821249 w 1978480"/>
                <a:gd name="csY6" fmla="*/ 0 h 1635965"/>
                <a:gd name="csX7" fmla="*/ 1978480 w 1978480"/>
                <a:gd name="csY7" fmla="*/ 0 h 1635965"/>
                <a:gd name="csX8" fmla="*/ 1978480 w 1978480"/>
                <a:gd name="csY8" fmla="*/ 1635965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65">
                  <a:moveTo>
                    <a:pt x="1978480" y="1635965"/>
                  </a:moveTo>
                  <a:lnTo>
                    <a:pt x="821249" y="1635965"/>
                  </a:lnTo>
                  <a:cubicBezTo>
                    <a:pt x="715012" y="1635965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65"/>
                  </a:lnTo>
                  <a:close/>
                </a:path>
              </a:pathLst>
            </a:custGeom>
            <a:solidFill>
              <a:schemeClr val="accent3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7" name="Graphic 2">
            <a:extLst>
              <a:ext uri="{FF2B5EF4-FFF2-40B4-BE49-F238E27FC236}">
                <a16:creationId xmlns:a16="http://schemas.microsoft.com/office/drawing/2014/main" id="{140CB2FA-381E-FAA5-B5EC-501176407769}"/>
              </a:ext>
            </a:extLst>
          </p:cNvPr>
          <p:cNvGrpSpPr/>
          <p:nvPr/>
        </p:nvGrpSpPr>
        <p:grpSpPr>
          <a:xfrm>
            <a:off x="19738974" y="5803778"/>
            <a:ext cx="424448" cy="3685768"/>
            <a:chOff x="15410247" y="5490792"/>
            <a:chExt cx="356133" cy="3092541"/>
          </a:xfrm>
          <a:solidFill>
            <a:srgbClr val="D4E5F6"/>
          </a:solidFill>
        </p:grpSpPr>
        <p:grpSp>
          <p:nvGrpSpPr>
            <p:cNvPr id="38" name="Graphic 2">
              <a:extLst>
                <a:ext uri="{FF2B5EF4-FFF2-40B4-BE49-F238E27FC236}">
                  <a16:creationId xmlns:a16="http://schemas.microsoft.com/office/drawing/2014/main" id="{F08B5093-1C1D-C6DB-9134-F8FEDBE62780}"/>
                </a:ext>
              </a:extLst>
            </p:cNvPr>
            <p:cNvGrpSpPr/>
            <p:nvPr/>
          </p:nvGrpSpPr>
          <p:grpSpPr>
            <a:xfrm>
              <a:off x="15410247" y="5490792"/>
              <a:ext cx="356133" cy="415632"/>
              <a:chOff x="15410247" y="5490792"/>
              <a:chExt cx="356133" cy="415632"/>
            </a:xfrm>
            <a:solidFill>
              <a:srgbClr val="D4E5F6"/>
            </a:solidFill>
          </p:grpSpPr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8DEAF3BD-1FE7-34F7-6609-49904C42BE0F}"/>
                  </a:ext>
                </a:extLst>
              </p:cNvPr>
              <p:cNvSpPr/>
              <p:nvPr/>
            </p:nvSpPr>
            <p:spPr>
              <a:xfrm>
                <a:off x="15487318" y="5490792"/>
                <a:ext cx="210737" cy="279569"/>
              </a:xfrm>
              <a:custGeom>
                <a:avLst/>
                <a:gdLst>
                  <a:gd name="csX0" fmla="*/ 0 w 210737"/>
                  <a:gd name="csY0" fmla="*/ 31836 h 279569"/>
                  <a:gd name="csX1" fmla="*/ 0 w 210737"/>
                  <a:gd name="csY1" fmla="*/ 279570 h 279569"/>
                  <a:gd name="csX2" fmla="*/ 210737 w 210737"/>
                  <a:gd name="csY2" fmla="*/ 279570 h 279569"/>
                  <a:gd name="csX3" fmla="*/ 210737 w 210737"/>
                  <a:gd name="csY3" fmla="*/ 31755 h 279569"/>
                  <a:gd name="csX4" fmla="*/ 178955 w 210737"/>
                  <a:gd name="csY4" fmla="*/ 0 h 279569"/>
                  <a:gd name="csX5" fmla="*/ 31727 w 210737"/>
                  <a:gd name="csY5" fmla="*/ 82 h 279569"/>
                  <a:gd name="csX6" fmla="*/ 0 w 210737"/>
                  <a:gd name="csY6" fmla="*/ 31836 h 2795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10737" h="279569">
                    <a:moveTo>
                      <a:pt x="0" y="31836"/>
                    </a:moveTo>
                    <a:lnTo>
                      <a:pt x="0" y="279570"/>
                    </a:lnTo>
                    <a:lnTo>
                      <a:pt x="210737" y="279570"/>
                    </a:lnTo>
                    <a:lnTo>
                      <a:pt x="210737" y="31755"/>
                    </a:lnTo>
                    <a:cubicBezTo>
                      <a:pt x="210737" y="14207"/>
                      <a:pt x="196503" y="0"/>
                      <a:pt x="178955" y="0"/>
                    </a:cubicBezTo>
                    <a:lnTo>
                      <a:pt x="31727" y="82"/>
                    </a:lnTo>
                    <a:cubicBezTo>
                      <a:pt x="14207" y="109"/>
                      <a:pt x="0" y="14316"/>
                      <a:pt x="0" y="31836"/>
                    </a:cubicBezTo>
                    <a:close/>
                  </a:path>
                </a:pathLst>
              </a:custGeom>
              <a:solidFill>
                <a:srgbClr val="D4E5F6"/>
              </a:solidFill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454D12B5-14C4-68A4-E80C-683740958A5C}"/>
                  </a:ext>
                </a:extLst>
              </p:cNvPr>
              <p:cNvSpPr/>
              <p:nvPr/>
            </p:nvSpPr>
            <p:spPr>
              <a:xfrm>
                <a:off x="15410247" y="5702751"/>
                <a:ext cx="356133" cy="203674"/>
              </a:xfrm>
              <a:custGeom>
                <a:avLst/>
                <a:gdLst>
                  <a:gd name="csX0" fmla="*/ 193523 w 356133"/>
                  <a:gd name="csY0" fmla="*/ 197155 h 203674"/>
                  <a:gd name="csX1" fmla="*/ 349959 w 356133"/>
                  <a:gd name="csY1" fmla="*/ 36644 h 203674"/>
                  <a:gd name="csX2" fmla="*/ 334503 w 356133"/>
                  <a:gd name="csY2" fmla="*/ 0 h 203674"/>
                  <a:gd name="csX3" fmla="*/ 21631 w 356133"/>
                  <a:gd name="csY3" fmla="*/ 0 h 203674"/>
                  <a:gd name="csX4" fmla="*/ 6174 w 356133"/>
                  <a:gd name="csY4" fmla="*/ 36644 h 203674"/>
                  <a:gd name="csX5" fmla="*/ 162611 w 356133"/>
                  <a:gd name="csY5" fmla="*/ 197155 h 203674"/>
                  <a:gd name="csX6" fmla="*/ 193523 w 356133"/>
                  <a:gd name="csY6" fmla="*/ 197155 h 2036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56133" h="203674">
                    <a:moveTo>
                      <a:pt x="193523" y="197155"/>
                    </a:moveTo>
                    <a:lnTo>
                      <a:pt x="349959" y="36644"/>
                    </a:lnTo>
                    <a:cubicBezTo>
                      <a:pt x="363297" y="22981"/>
                      <a:pt x="353599" y="0"/>
                      <a:pt x="334503" y="0"/>
                    </a:cubicBezTo>
                    <a:lnTo>
                      <a:pt x="21631" y="0"/>
                    </a:lnTo>
                    <a:cubicBezTo>
                      <a:pt x="2534" y="0"/>
                      <a:pt x="-7163" y="22981"/>
                      <a:pt x="6174" y="36644"/>
                    </a:cubicBezTo>
                    <a:lnTo>
                      <a:pt x="162611" y="197155"/>
                    </a:lnTo>
                    <a:cubicBezTo>
                      <a:pt x="171085" y="205847"/>
                      <a:pt x="185048" y="205847"/>
                      <a:pt x="193523" y="197155"/>
                    </a:cubicBezTo>
                    <a:close/>
                  </a:path>
                </a:pathLst>
              </a:custGeom>
              <a:solidFill>
                <a:srgbClr val="D4E5F6"/>
              </a:solidFill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9" name="Graphic 2">
              <a:extLst>
                <a:ext uri="{FF2B5EF4-FFF2-40B4-BE49-F238E27FC236}">
                  <a16:creationId xmlns:a16="http://schemas.microsoft.com/office/drawing/2014/main" id="{24F651B3-15BA-406D-9D68-5F40177831A3}"/>
                </a:ext>
              </a:extLst>
            </p:cNvPr>
            <p:cNvGrpSpPr/>
            <p:nvPr/>
          </p:nvGrpSpPr>
          <p:grpSpPr>
            <a:xfrm>
              <a:off x="15410247" y="8169792"/>
              <a:ext cx="356133" cy="413541"/>
              <a:chOff x="15410247" y="8169792"/>
              <a:chExt cx="356133" cy="413541"/>
            </a:xfrm>
            <a:solidFill>
              <a:srgbClr val="D4E5F6"/>
            </a:solidFill>
          </p:grpSpPr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246E9C5E-9D4B-2D47-4FB9-3B11E3FD64B2}"/>
                  </a:ext>
                </a:extLst>
              </p:cNvPr>
              <p:cNvSpPr/>
              <p:nvPr/>
            </p:nvSpPr>
            <p:spPr>
              <a:xfrm>
                <a:off x="15487318" y="8169792"/>
                <a:ext cx="210737" cy="279570"/>
              </a:xfrm>
              <a:custGeom>
                <a:avLst/>
                <a:gdLst>
                  <a:gd name="csX0" fmla="*/ 0 w 210737"/>
                  <a:gd name="csY0" fmla="*/ 31836 h 279570"/>
                  <a:gd name="csX1" fmla="*/ 0 w 210737"/>
                  <a:gd name="csY1" fmla="*/ 279570 h 279570"/>
                  <a:gd name="csX2" fmla="*/ 210737 w 210737"/>
                  <a:gd name="csY2" fmla="*/ 279570 h 279570"/>
                  <a:gd name="csX3" fmla="*/ 210737 w 210737"/>
                  <a:gd name="csY3" fmla="*/ 31755 h 279570"/>
                  <a:gd name="csX4" fmla="*/ 178955 w 210737"/>
                  <a:gd name="csY4" fmla="*/ 0 h 279570"/>
                  <a:gd name="csX5" fmla="*/ 31727 w 210737"/>
                  <a:gd name="csY5" fmla="*/ 82 h 279570"/>
                  <a:gd name="csX6" fmla="*/ 0 w 210737"/>
                  <a:gd name="csY6" fmla="*/ 31836 h 27957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10737" h="279570">
                    <a:moveTo>
                      <a:pt x="0" y="31836"/>
                    </a:moveTo>
                    <a:lnTo>
                      <a:pt x="0" y="279570"/>
                    </a:lnTo>
                    <a:lnTo>
                      <a:pt x="210737" y="279570"/>
                    </a:lnTo>
                    <a:lnTo>
                      <a:pt x="210737" y="31755"/>
                    </a:lnTo>
                    <a:cubicBezTo>
                      <a:pt x="210737" y="14207"/>
                      <a:pt x="196503" y="0"/>
                      <a:pt x="178955" y="0"/>
                    </a:cubicBezTo>
                    <a:lnTo>
                      <a:pt x="31727" y="82"/>
                    </a:lnTo>
                    <a:cubicBezTo>
                      <a:pt x="14207" y="109"/>
                      <a:pt x="0" y="14316"/>
                      <a:pt x="0" y="31836"/>
                    </a:cubicBezTo>
                    <a:close/>
                  </a:path>
                </a:pathLst>
              </a:custGeom>
              <a:solidFill>
                <a:srgbClr val="D4E5F6"/>
              </a:solidFill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49C8CDCE-A80D-6F75-1569-D46F4751C294}"/>
                  </a:ext>
                </a:extLst>
              </p:cNvPr>
              <p:cNvSpPr/>
              <p:nvPr/>
            </p:nvSpPr>
            <p:spPr>
              <a:xfrm>
                <a:off x="15410247" y="8379660"/>
                <a:ext cx="356133" cy="203674"/>
              </a:xfrm>
              <a:custGeom>
                <a:avLst/>
                <a:gdLst>
                  <a:gd name="csX0" fmla="*/ 193523 w 356133"/>
                  <a:gd name="csY0" fmla="*/ 197155 h 203674"/>
                  <a:gd name="csX1" fmla="*/ 349959 w 356133"/>
                  <a:gd name="csY1" fmla="*/ 36644 h 203674"/>
                  <a:gd name="csX2" fmla="*/ 334503 w 356133"/>
                  <a:gd name="csY2" fmla="*/ 0 h 203674"/>
                  <a:gd name="csX3" fmla="*/ 21631 w 356133"/>
                  <a:gd name="csY3" fmla="*/ 0 h 203674"/>
                  <a:gd name="csX4" fmla="*/ 6174 w 356133"/>
                  <a:gd name="csY4" fmla="*/ 36644 h 203674"/>
                  <a:gd name="csX5" fmla="*/ 162611 w 356133"/>
                  <a:gd name="csY5" fmla="*/ 197155 h 203674"/>
                  <a:gd name="csX6" fmla="*/ 193523 w 356133"/>
                  <a:gd name="csY6" fmla="*/ 197155 h 2036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56133" h="203674">
                    <a:moveTo>
                      <a:pt x="193523" y="197155"/>
                    </a:moveTo>
                    <a:lnTo>
                      <a:pt x="349959" y="36644"/>
                    </a:lnTo>
                    <a:cubicBezTo>
                      <a:pt x="363297" y="22981"/>
                      <a:pt x="353599" y="0"/>
                      <a:pt x="334503" y="0"/>
                    </a:cubicBezTo>
                    <a:lnTo>
                      <a:pt x="21631" y="0"/>
                    </a:lnTo>
                    <a:cubicBezTo>
                      <a:pt x="2534" y="0"/>
                      <a:pt x="-7163" y="22981"/>
                      <a:pt x="6174" y="36644"/>
                    </a:cubicBezTo>
                    <a:lnTo>
                      <a:pt x="162611" y="197155"/>
                    </a:lnTo>
                    <a:cubicBezTo>
                      <a:pt x="171085" y="205847"/>
                      <a:pt x="185048" y="205847"/>
                      <a:pt x="193523" y="197155"/>
                    </a:cubicBezTo>
                    <a:close/>
                  </a:path>
                </a:pathLst>
              </a:custGeom>
              <a:solidFill>
                <a:srgbClr val="D4E5F6"/>
              </a:solidFill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4" name="Graphic 2">
            <a:extLst>
              <a:ext uri="{FF2B5EF4-FFF2-40B4-BE49-F238E27FC236}">
                <a16:creationId xmlns:a16="http://schemas.microsoft.com/office/drawing/2014/main" id="{12022D2C-98BF-1598-7603-A382CAF0F197}"/>
              </a:ext>
            </a:extLst>
          </p:cNvPr>
          <p:cNvGrpSpPr/>
          <p:nvPr/>
        </p:nvGrpSpPr>
        <p:grpSpPr>
          <a:xfrm>
            <a:off x="12695627" y="7449696"/>
            <a:ext cx="3541960" cy="393932"/>
            <a:chOff x="9500531" y="6871799"/>
            <a:chExt cx="2971879" cy="330528"/>
          </a:xfrm>
          <a:noFill/>
        </p:grpSpPr>
        <p:grpSp>
          <p:nvGrpSpPr>
            <p:cNvPr id="45" name="Graphic 2">
              <a:extLst>
                <a:ext uri="{FF2B5EF4-FFF2-40B4-BE49-F238E27FC236}">
                  <a16:creationId xmlns:a16="http://schemas.microsoft.com/office/drawing/2014/main" id="{93D44519-4111-ACF6-A4AB-F60D1D7429D8}"/>
                </a:ext>
              </a:extLst>
            </p:cNvPr>
            <p:cNvGrpSpPr/>
            <p:nvPr/>
          </p:nvGrpSpPr>
          <p:grpSpPr>
            <a:xfrm>
              <a:off x="9831060" y="7037063"/>
              <a:ext cx="2641351" cy="27163"/>
              <a:chOff x="9831060" y="7037063"/>
              <a:chExt cx="2641351" cy="27163"/>
            </a:xfrm>
          </p:grpSpPr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45220FA5-0AAD-7F15-B3BB-F3D164ED166C}"/>
                  </a:ext>
                </a:extLst>
              </p:cNvPr>
              <p:cNvSpPr/>
              <p:nvPr/>
            </p:nvSpPr>
            <p:spPr>
              <a:xfrm>
                <a:off x="12431665" y="7037063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rgbClr val="D4E5F6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68728D3E-5D03-458B-0EB8-747E8BAB41B7}"/>
                  </a:ext>
                </a:extLst>
              </p:cNvPr>
              <p:cNvSpPr/>
              <p:nvPr/>
            </p:nvSpPr>
            <p:spPr>
              <a:xfrm>
                <a:off x="9913095" y="7037063"/>
                <a:ext cx="2435993" cy="27163"/>
              </a:xfrm>
              <a:custGeom>
                <a:avLst/>
                <a:gdLst>
                  <a:gd name="csX0" fmla="*/ 2435993 w 2435993"/>
                  <a:gd name="csY0" fmla="*/ 0 h 27163"/>
                  <a:gd name="csX1" fmla="*/ 0 w 2435993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2435993" h="27163">
                    <a:moveTo>
                      <a:pt x="2435993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rgbClr val="D4E5F6"/>
                </a:solidFill>
                <a:custDash>
                  <a:ds d="227993" sp="227993"/>
                </a:custDash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9" name="Freeform: Shape 48">
                <a:extLst>
                  <a:ext uri="{FF2B5EF4-FFF2-40B4-BE49-F238E27FC236}">
                    <a16:creationId xmlns:a16="http://schemas.microsoft.com/office/drawing/2014/main" id="{F783E5EB-A804-971F-3452-4ADF7CBEE258}"/>
                  </a:ext>
                </a:extLst>
              </p:cNvPr>
              <p:cNvSpPr/>
              <p:nvPr/>
            </p:nvSpPr>
            <p:spPr>
              <a:xfrm>
                <a:off x="9831060" y="7037063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rgbClr val="D4E5F6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DC0D362-3A1A-38DB-DFC6-9E081067579D}"/>
                </a:ext>
              </a:extLst>
            </p:cNvPr>
            <p:cNvSpPr/>
            <p:nvPr/>
          </p:nvSpPr>
          <p:spPr>
            <a:xfrm>
              <a:off x="9500531" y="6871799"/>
              <a:ext cx="330528" cy="330528"/>
            </a:xfrm>
            <a:custGeom>
              <a:avLst/>
              <a:gdLst>
                <a:gd name="csX0" fmla="*/ 330529 w 330528"/>
                <a:gd name="csY0" fmla="*/ 165265 h 330528"/>
                <a:gd name="csX1" fmla="*/ 165264 w 330528"/>
                <a:gd name="csY1" fmla="*/ 330529 h 330528"/>
                <a:gd name="csX2" fmla="*/ 0 w 330528"/>
                <a:gd name="csY2" fmla="*/ 165265 h 330528"/>
                <a:gd name="csX3" fmla="*/ 165264 w 330528"/>
                <a:gd name="csY3" fmla="*/ 0 h 330528"/>
                <a:gd name="csX4" fmla="*/ 330529 w 330528"/>
                <a:gd name="csY4" fmla="*/ 165265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5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5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0"/>
                    <a:pt x="330529" y="73994"/>
                    <a:pt x="330529" y="165265"/>
                  </a:cubicBezTo>
                  <a:close/>
                </a:path>
              </a:pathLst>
            </a:custGeom>
            <a:noFill/>
            <a:ln w="41275" cap="flat">
              <a:solidFill>
                <a:srgbClr val="D4E5F6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0" name="Graphic 2">
            <a:extLst>
              <a:ext uri="{FF2B5EF4-FFF2-40B4-BE49-F238E27FC236}">
                <a16:creationId xmlns:a16="http://schemas.microsoft.com/office/drawing/2014/main" id="{8FC02221-CE7B-EE28-564C-8CA00DD10230}"/>
              </a:ext>
            </a:extLst>
          </p:cNvPr>
          <p:cNvGrpSpPr/>
          <p:nvPr/>
        </p:nvGrpSpPr>
        <p:grpSpPr>
          <a:xfrm>
            <a:off x="12695627" y="10715341"/>
            <a:ext cx="3541960" cy="393932"/>
            <a:chOff x="9500531" y="9611836"/>
            <a:chExt cx="2971879" cy="330528"/>
          </a:xfrm>
          <a:noFill/>
        </p:grpSpPr>
        <p:grpSp>
          <p:nvGrpSpPr>
            <p:cNvPr id="51" name="Graphic 2">
              <a:extLst>
                <a:ext uri="{FF2B5EF4-FFF2-40B4-BE49-F238E27FC236}">
                  <a16:creationId xmlns:a16="http://schemas.microsoft.com/office/drawing/2014/main" id="{12FDED90-F8AA-403A-4772-F78C63B42145}"/>
                </a:ext>
              </a:extLst>
            </p:cNvPr>
            <p:cNvGrpSpPr/>
            <p:nvPr/>
          </p:nvGrpSpPr>
          <p:grpSpPr>
            <a:xfrm>
              <a:off x="9831060" y="9777100"/>
              <a:ext cx="2641351" cy="27163"/>
              <a:chOff x="9831060" y="9777100"/>
              <a:chExt cx="2641351" cy="27163"/>
            </a:xfrm>
          </p:grpSpPr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8D9F0A13-C49E-D110-1584-4E44E743E186}"/>
                  </a:ext>
                </a:extLst>
              </p:cNvPr>
              <p:cNvSpPr/>
              <p:nvPr/>
            </p:nvSpPr>
            <p:spPr>
              <a:xfrm>
                <a:off x="12431665" y="9777100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rgbClr val="D4E5F6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13C9540F-816E-6E6A-F97A-8DBFFC874DAC}"/>
                  </a:ext>
                </a:extLst>
              </p:cNvPr>
              <p:cNvSpPr/>
              <p:nvPr/>
            </p:nvSpPr>
            <p:spPr>
              <a:xfrm>
                <a:off x="9913095" y="9777100"/>
                <a:ext cx="2435993" cy="27163"/>
              </a:xfrm>
              <a:custGeom>
                <a:avLst/>
                <a:gdLst>
                  <a:gd name="csX0" fmla="*/ 2435993 w 2435993"/>
                  <a:gd name="csY0" fmla="*/ 0 h 27163"/>
                  <a:gd name="csX1" fmla="*/ 0 w 2435993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2435993" h="27163">
                    <a:moveTo>
                      <a:pt x="2435993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rgbClr val="D4E5F6"/>
                </a:solidFill>
                <a:custDash>
                  <a:ds d="227993" sp="227993"/>
                </a:custDash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5" name="Freeform: Shape 54">
                <a:extLst>
                  <a:ext uri="{FF2B5EF4-FFF2-40B4-BE49-F238E27FC236}">
                    <a16:creationId xmlns:a16="http://schemas.microsoft.com/office/drawing/2014/main" id="{4491D402-69F7-765E-36C6-2EE35EA177C4}"/>
                  </a:ext>
                </a:extLst>
              </p:cNvPr>
              <p:cNvSpPr/>
              <p:nvPr/>
            </p:nvSpPr>
            <p:spPr>
              <a:xfrm>
                <a:off x="9831060" y="9777100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rgbClr val="D4E5F6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626B2837-79DB-BAA8-BF7E-07CD94577202}"/>
                </a:ext>
              </a:extLst>
            </p:cNvPr>
            <p:cNvSpPr/>
            <p:nvPr/>
          </p:nvSpPr>
          <p:spPr>
            <a:xfrm>
              <a:off x="9500531" y="9611836"/>
              <a:ext cx="330528" cy="330528"/>
            </a:xfrm>
            <a:custGeom>
              <a:avLst/>
              <a:gdLst>
                <a:gd name="csX0" fmla="*/ 330529 w 330528"/>
                <a:gd name="csY0" fmla="*/ 165265 h 330528"/>
                <a:gd name="csX1" fmla="*/ 165264 w 330528"/>
                <a:gd name="csY1" fmla="*/ 330529 h 330528"/>
                <a:gd name="csX2" fmla="*/ 0 w 330528"/>
                <a:gd name="csY2" fmla="*/ 165265 h 330528"/>
                <a:gd name="csX3" fmla="*/ 165264 w 330528"/>
                <a:gd name="csY3" fmla="*/ 0 h 330528"/>
                <a:gd name="csX4" fmla="*/ 330529 w 330528"/>
                <a:gd name="csY4" fmla="*/ 165265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5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5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27"/>
                    <a:pt x="330529" y="73994"/>
                    <a:pt x="330529" y="165265"/>
                  </a:cubicBezTo>
                  <a:close/>
                </a:path>
              </a:pathLst>
            </a:custGeom>
            <a:noFill/>
            <a:ln w="41275" cap="flat">
              <a:solidFill>
                <a:srgbClr val="D4E5F6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6" name="Graphic 2">
            <a:extLst>
              <a:ext uri="{FF2B5EF4-FFF2-40B4-BE49-F238E27FC236}">
                <a16:creationId xmlns:a16="http://schemas.microsoft.com/office/drawing/2014/main" id="{E2FBA68F-2397-0CD2-A0A0-F3FF8F9BF4FF}"/>
              </a:ext>
            </a:extLst>
          </p:cNvPr>
          <p:cNvGrpSpPr/>
          <p:nvPr/>
        </p:nvGrpSpPr>
        <p:grpSpPr>
          <a:xfrm>
            <a:off x="12695627" y="4381018"/>
            <a:ext cx="3541960" cy="1484141"/>
            <a:chOff x="9500531" y="4297026"/>
            <a:chExt cx="2971879" cy="1245268"/>
          </a:xfrm>
          <a:noFill/>
        </p:grpSpPr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435B958-F74E-A9EF-46BC-D1D7F063F6EC}"/>
                </a:ext>
              </a:extLst>
            </p:cNvPr>
            <p:cNvSpPr/>
            <p:nvPr/>
          </p:nvSpPr>
          <p:spPr>
            <a:xfrm>
              <a:off x="9500531" y="5211766"/>
              <a:ext cx="330528" cy="330528"/>
            </a:xfrm>
            <a:custGeom>
              <a:avLst/>
              <a:gdLst>
                <a:gd name="csX0" fmla="*/ 330529 w 330528"/>
                <a:gd name="csY0" fmla="*/ 165264 h 330528"/>
                <a:gd name="csX1" fmla="*/ 165264 w 330528"/>
                <a:gd name="csY1" fmla="*/ 330529 h 330528"/>
                <a:gd name="csX2" fmla="*/ 0 w 330528"/>
                <a:gd name="csY2" fmla="*/ 165264 h 330528"/>
                <a:gd name="csX3" fmla="*/ 165264 w 330528"/>
                <a:gd name="csY3" fmla="*/ 0 h 330528"/>
                <a:gd name="csX4" fmla="*/ 330529 w 330528"/>
                <a:gd name="csY4" fmla="*/ 165264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4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4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0"/>
                    <a:pt x="330529" y="73994"/>
                    <a:pt x="330529" y="165264"/>
                  </a:cubicBezTo>
                  <a:close/>
                </a:path>
              </a:pathLst>
            </a:custGeom>
            <a:noFill/>
            <a:ln w="41275" cap="flat">
              <a:solidFill>
                <a:srgbClr val="D4E5F6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8A0EDFF9-6148-04DF-D4A6-BC0C7BCE9CA9}"/>
                </a:ext>
              </a:extLst>
            </p:cNvPr>
            <p:cNvSpPr/>
            <p:nvPr/>
          </p:nvSpPr>
          <p:spPr>
            <a:xfrm>
              <a:off x="9782627" y="4297026"/>
              <a:ext cx="2689784" cy="963118"/>
            </a:xfrm>
            <a:custGeom>
              <a:avLst/>
              <a:gdLst>
                <a:gd name="csX0" fmla="*/ 0 w 2689784"/>
                <a:gd name="csY0" fmla="*/ 963119 h 963118"/>
                <a:gd name="csX1" fmla="*/ 2689784 w 2689784"/>
                <a:gd name="csY1" fmla="*/ 0 h 9631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2689784" h="963118">
                  <a:moveTo>
                    <a:pt x="0" y="963119"/>
                  </a:moveTo>
                  <a:lnTo>
                    <a:pt x="2689784" y="0"/>
                  </a:lnTo>
                </a:path>
              </a:pathLst>
            </a:custGeom>
            <a:ln w="41275" cap="flat">
              <a:solidFill>
                <a:srgbClr val="D4E5F6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9" name="!!SubTitle">
            <a:extLst>
              <a:ext uri="{FF2B5EF4-FFF2-40B4-BE49-F238E27FC236}">
                <a16:creationId xmlns:a16="http://schemas.microsoft.com/office/drawing/2014/main" id="{56D52D94-7FA9-78C2-2C46-F359935F3B41}"/>
              </a:ext>
            </a:extLst>
          </p:cNvPr>
          <p:cNvSpPr txBox="1"/>
          <p:nvPr/>
        </p:nvSpPr>
        <p:spPr>
          <a:xfrm>
            <a:off x="1700977" y="4686065"/>
            <a:ext cx="6119560" cy="74020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bg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bg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bg2"/>
                </a:solidFill>
              </a:rPr>
              <a:t>urna</a:t>
            </a:r>
            <a:r>
              <a:rPr lang="en-US" sz="2500" dirty="0">
                <a:solidFill>
                  <a:schemeClr val="bg2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bg2"/>
                </a:solidFill>
                <a:latin typeface="+mj-lt"/>
              </a:rPr>
              <a:t>2025</a:t>
            </a:r>
            <a:r>
              <a:rPr lang="en-US" sz="2500" dirty="0">
                <a:solidFill>
                  <a:schemeClr val="bg2"/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bg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bg2"/>
                </a:solidFill>
                <a:latin typeface="+mj-lt"/>
              </a:rPr>
              <a:t>2026</a:t>
            </a:r>
            <a:r>
              <a:rPr lang="en-US" sz="2500" dirty="0">
                <a:solidFill>
                  <a:schemeClr val="bg2"/>
                </a:solidFill>
              </a:rPr>
              <a:t>: </a:t>
            </a:r>
            <a:r>
              <a:rPr lang="en-US" sz="2500" dirty="0" err="1">
                <a:solidFill>
                  <a:schemeClr val="bg2"/>
                </a:solidFill>
              </a:rPr>
              <a:t>Pellentesque</a:t>
            </a:r>
            <a:r>
              <a:rPr lang="en-US" sz="2500" dirty="0">
                <a:solidFill>
                  <a:schemeClr val="bg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bg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bg2"/>
                </a:solidFill>
                <a:latin typeface="+mj-lt"/>
              </a:rPr>
              <a:t>2027</a:t>
            </a:r>
            <a:r>
              <a:rPr lang="en-US" sz="2500" dirty="0">
                <a:solidFill>
                  <a:schemeClr val="bg2"/>
                </a:solidFill>
              </a:rPr>
              <a:t>: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60" name="!!SubTitle">
            <a:extLst>
              <a:ext uri="{FF2B5EF4-FFF2-40B4-BE49-F238E27FC236}">
                <a16:creationId xmlns:a16="http://schemas.microsoft.com/office/drawing/2014/main" id="{CCDBE6CF-FDC4-2E13-BB2D-47554E8DA6B8}"/>
              </a:ext>
            </a:extLst>
          </p:cNvPr>
          <p:cNvSpPr txBox="1"/>
          <p:nvPr/>
        </p:nvSpPr>
        <p:spPr>
          <a:xfrm>
            <a:off x="1700976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1" name="!!MainTitle1">
            <a:extLst>
              <a:ext uri="{FF2B5EF4-FFF2-40B4-BE49-F238E27FC236}">
                <a16:creationId xmlns:a16="http://schemas.microsoft.com/office/drawing/2014/main" id="{42BF0AB3-6681-E07F-EF58-E8AF91E37199}"/>
              </a:ext>
            </a:extLst>
          </p:cNvPr>
          <p:cNvSpPr txBox="1"/>
          <p:nvPr/>
        </p:nvSpPr>
        <p:spPr>
          <a:xfrm>
            <a:off x="1700976" y="1246722"/>
            <a:ext cx="1044388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Medicine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A4395B6-BDEB-F94E-F8EA-02755E041A2A}"/>
              </a:ext>
            </a:extLst>
          </p:cNvPr>
          <p:cNvGrpSpPr/>
          <p:nvPr/>
        </p:nvGrpSpPr>
        <p:grpSpPr>
          <a:xfrm>
            <a:off x="18642614" y="3586580"/>
            <a:ext cx="3074386" cy="1588875"/>
            <a:chOff x="4443430" y="4425263"/>
            <a:chExt cx="2488311" cy="1588875"/>
          </a:xfrm>
        </p:grpSpPr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B6B964DA-AEF0-0A1A-50B2-1F0C9B68B68E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24" name="Textbox 200">
              <a:extLst>
                <a:ext uri="{FF2B5EF4-FFF2-40B4-BE49-F238E27FC236}">
                  <a16:creationId xmlns:a16="http://schemas.microsoft.com/office/drawing/2014/main" id="{8035A957-B293-15B6-0220-1AC29A077762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25" name="Textbox 200">
              <a:extLst>
                <a:ext uri="{FF2B5EF4-FFF2-40B4-BE49-F238E27FC236}">
                  <a16:creationId xmlns:a16="http://schemas.microsoft.com/office/drawing/2014/main" id="{D0A1AA4C-248E-5FC0-C9CC-F1C6F248CB3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027" name="Textbox 200">
            <a:extLst>
              <a:ext uri="{FF2B5EF4-FFF2-40B4-BE49-F238E27FC236}">
                <a16:creationId xmlns:a16="http://schemas.microsoft.com/office/drawing/2014/main" id="{555F65F6-A82C-B18A-A90D-26B81158D65D}"/>
              </a:ext>
            </a:extLst>
          </p:cNvPr>
          <p:cNvSpPr txBox="1"/>
          <p:nvPr/>
        </p:nvSpPr>
        <p:spPr>
          <a:xfrm flipH="1">
            <a:off x="22301326" y="3965519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bg2"/>
                </a:solidFill>
                <a:latin typeface="+mj-lt"/>
              </a:rPr>
              <a:t>01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028" name="Group 1027">
            <a:extLst>
              <a:ext uri="{FF2B5EF4-FFF2-40B4-BE49-F238E27FC236}">
                <a16:creationId xmlns:a16="http://schemas.microsoft.com/office/drawing/2014/main" id="{9B4200E5-3531-403C-2338-59045E8DE185}"/>
              </a:ext>
            </a:extLst>
          </p:cNvPr>
          <p:cNvGrpSpPr/>
          <p:nvPr/>
        </p:nvGrpSpPr>
        <p:grpSpPr>
          <a:xfrm>
            <a:off x="18642614" y="6859919"/>
            <a:ext cx="3074386" cy="1588875"/>
            <a:chOff x="4443430" y="4425263"/>
            <a:chExt cx="2488311" cy="1588875"/>
          </a:xfrm>
        </p:grpSpPr>
        <p:sp>
          <p:nvSpPr>
            <p:cNvPr id="1029" name="Textbox 200">
              <a:extLst>
                <a:ext uri="{FF2B5EF4-FFF2-40B4-BE49-F238E27FC236}">
                  <a16:creationId xmlns:a16="http://schemas.microsoft.com/office/drawing/2014/main" id="{B480DA31-284B-D81E-AD4E-0870FA74ECAE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30" name="Textbox 200">
              <a:extLst>
                <a:ext uri="{FF2B5EF4-FFF2-40B4-BE49-F238E27FC236}">
                  <a16:creationId xmlns:a16="http://schemas.microsoft.com/office/drawing/2014/main" id="{32E8F060-657C-F0D8-01F2-60352B078595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31" name="Textbox 200">
              <a:extLst>
                <a:ext uri="{FF2B5EF4-FFF2-40B4-BE49-F238E27FC236}">
                  <a16:creationId xmlns:a16="http://schemas.microsoft.com/office/drawing/2014/main" id="{AE6E9CED-E4E4-59E4-1014-04B3E52D0C4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032" name="Textbox 200">
            <a:extLst>
              <a:ext uri="{FF2B5EF4-FFF2-40B4-BE49-F238E27FC236}">
                <a16:creationId xmlns:a16="http://schemas.microsoft.com/office/drawing/2014/main" id="{466A0CF9-A2FC-F078-5991-634E2C731D80}"/>
              </a:ext>
            </a:extLst>
          </p:cNvPr>
          <p:cNvSpPr txBox="1"/>
          <p:nvPr/>
        </p:nvSpPr>
        <p:spPr>
          <a:xfrm flipH="1">
            <a:off x="22301326" y="7238858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bg2"/>
                </a:solidFill>
                <a:latin typeface="+mj-lt"/>
              </a:rPr>
              <a:t>02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033" name="Group 1032">
            <a:extLst>
              <a:ext uri="{FF2B5EF4-FFF2-40B4-BE49-F238E27FC236}">
                <a16:creationId xmlns:a16="http://schemas.microsoft.com/office/drawing/2014/main" id="{E992B5D4-AE5D-263B-9557-F2EFF65F81FC}"/>
              </a:ext>
            </a:extLst>
          </p:cNvPr>
          <p:cNvGrpSpPr/>
          <p:nvPr/>
        </p:nvGrpSpPr>
        <p:grpSpPr>
          <a:xfrm>
            <a:off x="18642614" y="10123345"/>
            <a:ext cx="3074386" cy="1588875"/>
            <a:chOff x="4443430" y="4425263"/>
            <a:chExt cx="2488311" cy="1588875"/>
          </a:xfrm>
        </p:grpSpPr>
        <p:sp>
          <p:nvSpPr>
            <p:cNvPr id="1034" name="Textbox 200">
              <a:extLst>
                <a:ext uri="{FF2B5EF4-FFF2-40B4-BE49-F238E27FC236}">
                  <a16:creationId xmlns:a16="http://schemas.microsoft.com/office/drawing/2014/main" id="{277D9145-0816-9F9D-3ACD-B6A3A6C09C6A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35" name="Textbox 200">
              <a:extLst>
                <a:ext uri="{FF2B5EF4-FFF2-40B4-BE49-F238E27FC236}">
                  <a16:creationId xmlns:a16="http://schemas.microsoft.com/office/drawing/2014/main" id="{C09536C5-DA23-A70B-4B40-44939A8C29AF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36" name="Textbox 200">
              <a:extLst>
                <a:ext uri="{FF2B5EF4-FFF2-40B4-BE49-F238E27FC236}">
                  <a16:creationId xmlns:a16="http://schemas.microsoft.com/office/drawing/2014/main" id="{88B3C7A5-0D2F-CF7D-6CCB-40CCC909658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037" name="Textbox 200">
            <a:extLst>
              <a:ext uri="{FF2B5EF4-FFF2-40B4-BE49-F238E27FC236}">
                <a16:creationId xmlns:a16="http://schemas.microsoft.com/office/drawing/2014/main" id="{AB59FDFB-3E2D-6EA8-9833-B717DB73F31F}"/>
              </a:ext>
            </a:extLst>
          </p:cNvPr>
          <p:cNvSpPr txBox="1"/>
          <p:nvPr/>
        </p:nvSpPr>
        <p:spPr>
          <a:xfrm flipH="1">
            <a:off x="22301326" y="10502284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038" name="Freeform: Shape 1037">
            <a:extLst>
              <a:ext uri="{FF2B5EF4-FFF2-40B4-BE49-F238E27FC236}">
                <a16:creationId xmlns:a16="http://schemas.microsoft.com/office/drawing/2014/main" id="{654ED095-1E95-1304-AAB2-24B5BC28DFEF}"/>
              </a:ext>
            </a:extLst>
          </p:cNvPr>
          <p:cNvSpPr/>
          <p:nvPr/>
        </p:nvSpPr>
        <p:spPr>
          <a:xfrm>
            <a:off x="16904114" y="3984880"/>
            <a:ext cx="853218" cy="792274"/>
          </a:xfrm>
          <a:custGeom>
            <a:avLst/>
            <a:gdLst>
              <a:gd name="connsiteX0" fmla="*/ 382905 w 426720"/>
              <a:gd name="connsiteY0" fmla="*/ 333223 h 396240"/>
              <a:gd name="connsiteX1" fmla="*/ 55398 w 426720"/>
              <a:gd name="connsiteY1" fmla="*/ 333223 h 396240"/>
              <a:gd name="connsiteX2" fmla="*/ 19431 w 426720"/>
              <a:gd name="connsiteY2" fmla="*/ 297256 h 396240"/>
              <a:gd name="connsiteX3" fmla="*/ 19431 w 426720"/>
              <a:gd name="connsiteY3" fmla="*/ 55397 h 396240"/>
              <a:gd name="connsiteX4" fmla="*/ 55398 w 426720"/>
              <a:gd name="connsiteY4" fmla="*/ 19431 h 396240"/>
              <a:gd name="connsiteX5" fmla="*/ 382905 w 426720"/>
              <a:gd name="connsiteY5" fmla="*/ 19431 h 396240"/>
              <a:gd name="connsiteX6" fmla="*/ 418871 w 426720"/>
              <a:gd name="connsiteY6" fmla="*/ 55397 h 396240"/>
              <a:gd name="connsiteX7" fmla="*/ 418871 w 426720"/>
              <a:gd name="connsiteY7" fmla="*/ 297256 h 396240"/>
              <a:gd name="connsiteX8" fmla="*/ 382905 w 426720"/>
              <a:gd name="connsiteY8" fmla="*/ 333223 h 396240"/>
              <a:gd name="connsiteX9" fmla="*/ 418871 w 426720"/>
              <a:gd name="connsiteY9" fmla="*/ 191948 h 396240"/>
              <a:gd name="connsiteX10" fmla="*/ 331698 w 426720"/>
              <a:gd name="connsiteY10" fmla="*/ 191948 h 396240"/>
              <a:gd name="connsiteX11" fmla="*/ 304876 w 426720"/>
              <a:gd name="connsiteY11" fmla="*/ 98679 h 396240"/>
              <a:gd name="connsiteX12" fmla="*/ 268910 w 426720"/>
              <a:gd name="connsiteY12" fmla="*/ 199720 h 396240"/>
              <a:gd name="connsiteX13" fmla="*/ 239954 w 426720"/>
              <a:gd name="connsiteY13" fmla="*/ 157201 h 396240"/>
              <a:gd name="connsiteX14" fmla="*/ 209931 w 426720"/>
              <a:gd name="connsiteY14" fmla="*/ 253975 h 396240"/>
              <a:gd name="connsiteX15" fmla="*/ 167259 w 426720"/>
              <a:gd name="connsiteY15" fmla="*/ 128092 h 396240"/>
              <a:gd name="connsiteX16" fmla="*/ 132055 w 426720"/>
              <a:gd name="connsiteY16" fmla="*/ 226543 h 396240"/>
              <a:gd name="connsiteX17" fmla="*/ 107061 w 426720"/>
              <a:gd name="connsiteY17" fmla="*/ 192100 h 396240"/>
              <a:gd name="connsiteX18" fmla="*/ 19431 w 426720"/>
              <a:gd name="connsiteY18" fmla="*/ 192100 h 396240"/>
              <a:gd name="connsiteX19" fmla="*/ 219228 w 426720"/>
              <a:gd name="connsiteY19" fmla="*/ 333223 h 396240"/>
              <a:gd name="connsiteX20" fmla="*/ 219228 w 426720"/>
              <a:gd name="connsiteY20" fmla="*/ 386715 h 396240"/>
              <a:gd name="connsiteX21" fmla="*/ 141656 w 426720"/>
              <a:gd name="connsiteY21" fmla="*/ 386715 h 396240"/>
              <a:gd name="connsiteX22" fmla="*/ 296647 w 426720"/>
              <a:gd name="connsiteY22" fmla="*/ 386715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26720" h="396240">
                <a:moveTo>
                  <a:pt x="382905" y="333223"/>
                </a:moveTo>
                <a:lnTo>
                  <a:pt x="55398" y="333223"/>
                </a:lnTo>
                <a:cubicBezTo>
                  <a:pt x="35585" y="333223"/>
                  <a:pt x="19431" y="317068"/>
                  <a:pt x="19431" y="297256"/>
                </a:cubicBezTo>
                <a:lnTo>
                  <a:pt x="19431" y="55397"/>
                </a:lnTo>
                <a:cubicBezTo>
                  <a:pt x="19431" y="35585"/>
                  <a:pt x="35585" y="19431"/>
                  <a:pt x="55398" y="19431"/>
                </a:cubicBezTo>
                <a:lnTo>
                  <a:pt x="382905" y="19431"/>
                </a:lnTo>
                <a:cubicBezTo>
                  <a:pt x="402717" y="19431"/>
                  <a:pt x="418871" y="35585"/>
                  <a:pt x="418871" y="55397"/>
                </a:cubicBezTo>
                <a:lnTo>
                  <a:pt x="418871" y="297256"/>
                </a:lnTo>
                <a:cubicBezTo>
                  <a:pt x="418871" y="317221"/>
                  <a:pt x="402717" y="333223"/>
                  <a:pt x="382905" y="333223"/>
                </a:cubicBezTo>
                <a:close/>
                <a:moveTo>
                  <a:pt x="418871" y="191948"/>
                </a:moveTo>
                <a:lnTo>
                  <a:pt x="331698" y="191948"/>
                </a:lnTo>
                <a:lnTo>
                  <a:pt x="304876" y="98679"/>
                </a:lnTo>
                <a:lnTo>
                  <a:pt x="268910" y="199720"/>
                </a:lnTo>
                <a:lnTo>
                  <a:pt x="239954" y="157201"/>
                </a:lnTo>
                <a:lnTo>
                  <a:pt x="209931" y="253975"/>
                </a:lnTo>
                <a:lnTo>
                  <a:pt x="167259" y="128092"/>
                </a:lnTo>
                <a:lnTo>
                  <a:pt x="132055" y="226543"/>
                </a:lnTo>
                <a:lnTo>
                  <a:pt x="107061" y="192100"/>
                </a:lnTo>
                <a:lnTo>
                  <a:pt x="19431" y="192100"/>
                </a:lnTo>
                <a:moveTo>
                  <a:pt x="219228" y="333223"/>
                </a:moveTo>
                <a:lnTo>
                  <a:pt x="219228" y="386715"/>
                </a:lnTo>
                <a:moveTo>
                  <a:pt x="141656" y="386715"/>
                </a:moveTo>
                <a:lnTo>
                  <a:pt x="296647" y="386715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39" name="Freeform: Shape 1038">
            <a:extLst>
              <a:ext uri="{FF2B5EF4-FFF2-40B4-BE49-F238E27FC236}">
                <a16:creationId xmlns:a16="http://schemas.microsoft.com/office/drawing/2014/main" id="{60EC34C7-C7B0-5080-9159-5D68A3452815}"/>
              </a:ext>
            </a:extLst>
          </p:cNvPr>
          <p:cNvSpPr/>
          <p:nvPr/>
        </p:nvSpPr>
        <p:spPr>
          <a:xfrm>
            <a:off x="16904114" y="7250541"/>
            <a:ext cx="853218" cy="792274"/>
          </a:xfrm>
          <a:custGeom>
            <a:avLst/>
            <a:gdLst>
              <a:gd name="connsiteX0" fmla="*/ 202768 w 426720"/>
              <a:gd name="connsiteY0" fmla="*/ 27356 h 396240"/>
              <a:gd name="connsiteX1" fmla="*/ 373761 w 426720"/>
              <a:gd name="connsiteY1" fmla="*/ 148971 h 396240"/>
              <a:gd name="connsiteX2" fmla="*/ 420548 w 426720"/>
              <a:gd name="connsiteY2" fmla="*/ 243459 h 396240"/>
              <a:gd name="connsiteX3" fmla="*/ 381076 w 426720"/>
              <a:gd name="connsiteY3" fmla="*/ 243459 h 396240"/>
              <a:gd name="connsiteX4" fmla="*/ 381076 w 426720"/>
              <a:gd name="connsiteY4" fmla="*/ 308991 h 396240"/>
              <a:gd name="connsiteX5" fmla="*/ 360502 w 426720"/>
              <a:gd name="connsiteY5" fmla="*/ 329565 h 396240"/>
              <a:gd name="connsiteX6" fmla="*/ 317068 w 426720"/>
              <a:gd name="connsiteY6" fmla="*/ 329565 h 396240"/>
              <a:gd name="connsiteX7" fmla="*/ 317068 w 426720"/>
              <a:gd name="connsiteY7" fmla="*/ 383667 h 396240"/>
              <a:gd name="connsiteX8" fmla="*/ 142875 w 426720"/>
              <a:gd name="connsiteY8" fmla="*/ 383667 h 396240"/>
              <a:gd name="connsiteX9" fmla="*/ 111328 w 426720"/>
              <a:gd name="connsiteY9" fmla="*/ 265557 h 396240"/>
              <a:gd name="connsiteX10" fmla="*/ 109042 w 426720"/>
              <a:gd name="connsiteY10" fmla="*/ 261595 h 396240"/>
              <a:gd name="connsiteX11" fmla="*/ 211760 w 426720"/>
              <a:gd name="connsiteY11" fmla="*/ 78715 h 396240"/>
              <a:gd name="connsiteX12" fmla="*/ 152476 w 426720"/>
              <a:gd name="connsiteY12" fmla="*/ 78715 h 396240"/>
              <a:gd name="connsiteX13" fmla="*/ 152476 w 426720"/>
              <a:gd name="connsiteY13" fmla="*/ 19431 h 396240"/>
              <a:gd name="connsiteX14" fmla="*/ 78714 w 426720"/>
              <a:gd name="connsiteY14" fmla="*/ 19431 h 396240"/>
              <a:gd name="connsiteX15" fmla="*/ 78714 w 426720"/>
              <a:gd name="connsiteY15" fmla="*/ 78715 h 396240"/>
              <a:gd name="connsiteX16" fmla="*/ 19431 w 426720"/>
              <a:gd name="connsiteY16" fmla="*/ 78715 h 396240"/>
              <a:gd name="connsiteX17" fmla="*/ 19431 w 426720"/>
              <a:gd name="connsiteY17" fmla="*/ 152476 h 396240"/>
              <a:gd name="connsiteX18" fmla="*/ 78714 w 426720"/>
              <a:gd name="connsiteY18" fmla="*/ 152476 h 396240"/>
              <a:gd name="connsiteX19" fmla="*/ 78714 w 426720"/>
              <a:gd name="connsiteY19" fmla="*/ 211760 h 396240"/>
              <a:gd name="connsiteX20" fmla="*/ 152476 w 426720"/>
              <a:gd name="connsiteY20" fmla="*/ 211760 h 396240"/>
              <a:gd name="connsiteX21" fmla="*/ 152476 w 426720"/>
              <a:gd name="connsiteY21" fmla="*/ 152476 h 396240"/>
              <a:gd name="connsiteX22" fmla="*/ 211760 w 426720"/>
              <a:gd name="connsiteY22" fmla="*/ 152476 h 396240"/>
              <a:gd name="connsiteX23" fmla="*/ 211760 w 426720"/>
              <a:gd name="connsiteY23" fmla="*/ 78715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6720" h="396240">
                <a:moveTo>
                  <a:pt x="202768" y="27356"/>
                </a:moveTo>
                <a:cubicBezTo>
                  <a:pt x="390525" y="-4801"/>
                  <a:pt x="373761" y="148971"/>
                  <a:pt x="373761" y="148971"/>
                </a:cubicBezTo>
                <a:lnTo>
                  <a:pt x="420548" y="243459"/>
                </a:lnTo>
                <a:lnTo>
                  <a:pt x="381076" y="243459"/>
                </a:lnTo>
                <a:lnTo>
                  <a:pt x="381076" y="308991"/>
                </a:lnTo>
                <a:cubicBezTo>
                  <a:pt x="381076" y="320268"/>
                  <a:pt x="371932" y="329565"/>
                  <a:pt x="360502" y="329565"/>
                </a:cubicBezTo>
                <a:lnTo>
                  <a:pt x="317068" y="329565"/>
                </a:lnTo>
                <a:lnTo>
                  <a:pt x="317068" y="383667"/>
                </a:lnTo>
                <a:lnTo>
                  <a:pt x="142875" y="383667"/>
                </a:lnTo>
                <a:cubicBezTo>
                  <a:pt x="143637" y="342214"/>
                  <a:pt x="132359" y="301523"/>
                  <a:pt x="111328" y="265557"/>
                </a:cubicBezTo>
                <a:cubicBezTo>
                  <a:pt x="110566" y="264338"/>
                  <a:pt x="109804" y="262966"/>
                  <a:pt x="109042" y="261595"/>
                </a:cubicBezTo>
                <a:moveTo>
                  <a:pt x="211760" y="78715"/>
                </a:moveTo>
                <a:lnTo>
                  <a:pt x="152476" y="78715"/>
                </a:lnTo>
                <a:lnTo>
                  <a:pt x="152476" y="19431"/>
                </a:lnTo>
                <a:lnTo>
                  <a:pt x="78714" y="19431"/>
                </a:lnTo>
                <a:lnTo>
                  <a:pt x="78714" y="78715"/>
                </a:lnTo>
                <a:lnTo>
                  <a:pt x="19431" y="78715"/>
                </a:lnTo>
                <a:lnTo>
                  <a:pt x="19431" y="152476"/>
                </a:lnTo>
                <a:lnTo>
                  <a:pt x="78714" y="152476"/>
                </a:lnTo>
                <a:lnTo>
                  <a:pt x="78714" y="211760"/>
                </a:lnTo>
                <a:lnTo>
                  <a:pt x="152476" y="211760"/>
                </a:lnTo>
                <a:lnTo>
                  <a:pt x="152476" y="152476"/>
                </a:lnTo>
                <a:lnTo>
                  <a:pt x="211760" y="152476"/>
                </a:lnTo>
                <a:lnTo>
                  <a:pt x="211760" y="78715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40" name="Freeform: Shape 1039">
            <a:extLst>
              <a:ext uri="{FF2B5EF4-FFF2-40B4-BE49-F238E27FC236}">
                <a16:creationId xmlns:a16="http://schemas.microsoft.com/office/drawing/2014/main" id="{DA19CA40-FC14-54BC-559C-23A47DE6E60E}"/>
              </a:ext>
            </a:extLst>
          </p:cNvPr>
          <p:cNvSpPr/>
          <p:nvPr/>
        </p:nvSpPr>
        <p:spPr>
          <a:xfrm>
            <a:off x="16965058" y="10424754"/>
            <a:ext cx="731330" cy="975106"/>
          </a:xfrm>
          <a:custGeom>
            <a:avLst/>
            <a:gdLst>
              <a:gd name="connsiteX0" fmla="*/ 52032 w 365760"/>
              <a:gd name="connsiteY0" fmla="*/ 183718 h 487680"/>
              <a:gd name="connsiteX1" fmla="*/ 66662 w 365760"/>
              <a:gd name="connsiteY1" fmla="*/ 123825 h 487680"/>
              <a:gd name="connsiteX2" fmla="*/ 61633 w 365760"/>
              <a:gd name="connsiteY2" fmla="*/ 56464 h 487680"/>
              <a:gd name="connsiteX3" fmla="*/ 61176 w 365760"/>
              <a:gd name="connsiteY3" fmla="*/ 53874 h 487680"/>
              <a:gd name="connsiteX4" fmla="*/ 63614 w 365760"/>
              <a:gd name="connsiteY4" fmla="*/ 52654 h 487680"/>
              <a:gd name="connsiteX5" fmla="*/ 102934 w 365760"/>
              <a:gd name="connsiteY5" fmla="*/ 44272 h 487680"/>
              <a:gd name="connsiteX6" fmla="*/ 114516 w 365760"/>
              <a:gd name="connsiteY6" fmla="*/ 44882 h 487680"/>
              <a:gd name="connsiteX7" fmla="*/ 117716 w 365760"/>
              <a:gd name="connsiteY7" fmla="*/ 45187 h 487680"/>
              <a:gd name="connsiteX8" fmla="*/ 117564 w 365760"/>
              <a:gd name="connsiteY8" fmla="*/ 48387 h 487680"/>
              <a:gd name="connsiteX9" fmla="*/ 117411 w 365760"/>
              <a:gd name="connsiteY9" fmla="*/ 86792 h 487680"/>
              <a:gd name="connsiteX10" fmla="*/ 117411 w 365760"/>
              <a:gd name="connsiteY10" fmla="*/ 87401 h 487680"/>
              <a:gd name="connsiteX11" fmla="*/ 117259 w 365760"/>
              <a:gd name="connsiteY11" fmla="*/ 88011 h 487680"/>
              <a:gd name="connsiteX12" fmla="*/ 113754 w 365760"/>
              <a:gd name="connsiteY12" fmla="*/ 103098 h 487680"/>
              <a:gd name="connsiteX13" fmla="*/ 119241 w 365760"/>
              <a:gd name="connsiteY13" fmla="*/ 165278 h 487680"/>
              <a:gd name="connsiteX14" fmla="*/ 120917 w 365760"/>
              <a:gd name="connsiteY14" fmla="*/ 169545 h 487680"/>
              <a:gd name="connsiteX15" fmla="*/ 116345 w 365760"/>
              <a:gd name="connsiteY15" fmla="*/ 169850 h 487680"/>
              <a:gd name="connsiteX16" fmla="*/ 114821 w 365760"/>
              <a:gd name="connsiteY16" fmla="*/ 170002 h 487680"/>
              <a:gd name="connsiteX17" fmla="*/ 57214 w 365760"/>
              <a:gd name="connsiteY17" fmla="*/ 187681 h 487680"/>
              <a:gd name="connsiteX18" fmla="*/ 49289 w 365760"/>
              <a:gd name="connsiteY18" fmla="*/ 192710 h 487680"/>
              <a:gd name="connsiteX19" fmla="*/ 52032 w 365760"/>
              <a:gd name="connsiteY19" fmla="*/ 183718 h 487680"/>
              <a:gd name="connsiteX20" fmla="*/ 161760 w 365760"/>
              <a:gd name="connsiteY20" fmla="*/ 171221 h 487680"/>
              <a:gd name="connsiteX21" fmla="*/ 161760 w 365760"/>
              <a:gd name="connsiteY21" fmla="*/ 167411 h 487680"/>
              <a:gd name="connsiteX22" fmla="*/ 161760 w 365760"/>
              <a:gd name="connsiteY22" fmla="*/ 166192 h 487680"/>
              <a:gd name="connsiteX23" fmla="*/ 244513 w 365760"/>
              <a:gd name="connsiteY23" fmla="*/ 78410 h 487680"/>
              <a:gd name="connsiteX24" fmla="*/ 251676 w 365760"/>
              <a:gd name="connsiteY24" fmla="*/ 78105 h 487680"/>
              <a:gd name="connsiteX25" fmla="*/ 256248 w 365760"/>
              <a:gd name="connsiteY25" fmla="*/ 78105 h 487680"/>
              <a:gd name="connsiteX26" fmla="*/ 254876 w 365760"/>
              <a:gd name="connsiteY26" fmla="*/ 73685 h 487680"/>
              <a:gd name="connsiteX27" fmla="*/ 201994 w 365760"/>
              <a:gd name="connsiteY27" fmla="*/ 20193 h 487680"/>
              <a:gd name="connsiteX28" fmla="*/ 192392 w 365760"/>
              <a:gd name="connsiteY28" fmla="*/ 19431 h 487680"/>
              <a:gd name="connsiteX29" fmla="*/ 113297 w 365760"/>
              <a:gd name="connsiteY29" fmla="*/ 102946 h 487680"/>
              <a:gd name="connsiteX30" fmla="*/ 119698 w 365760"/>
              <a:gd name="connsiteY30" fmla="*/ 167259 h 487680"/>
              <a:gd name="connsiteX31" fmla="*/ 120612 w 365760"/>
              <a:gd name="connsiteY31" fmla="*/ 169393 h 487680"/>
              <a:gd name="connsiteX32" fmla="*/ 123051 w 365760"/>
              <a:gd name="connsiteY32" fmla="*/ 169240 h 487680"/>
              <a:gd name="connsiteX33" fmla="*/ 132042 w 365760"/>
              <a:gd name="connsiteY33" fmla="*/ 169088 h 487680"/>
              <a:gd name="connsiteX34" fmla="*/ 157950 w 365760"/>
              <a:gd name="connsiteY34" fmla="*/ 170612 h 487680"/>
              <a:gd name="connsiteX35" fmla="*/ 161760 w 365760"/>
              <a:gd name="connsiteY35" fmla="*/ 171221 h 487680"/>
              <a:gd name="connsiteX36" fmla="*/ 309893 w 365760"/>
              <a:gd name="connsiteY36" fmla="*/ 217246 h 487680"/>
              <a:gd name="connsiteX37" fmla="*/ 315379 w 365760"/>
              <a:gd name="connsiteY37" fmla="*/ 188900 h 487680"/>
              <a:gd name="connsiteX38" fmla="*/ 288557 w 365760"/>
              <a:gd name="connsiteY38" fmla="*/ 154915 h 487680"/>
              <a:gd name="connsiteX39" fmla="*/ 246799 w 365760"/>
              <a:gd name="connsiteY39" fmla="*/ 140589 h 487680"/>
              <a:gd name="connsiteX40" fmla="*/ 245732 w 365760"/>
              <a:gd name="connsiteY40" fmla="*/ 140437 h 487680"/>
              <a:gd name="connsiteX41" fmla="*/ 244208 w 365760"/>
              <a:gd name="connsiteY41" fmla="*/ 140284 h 487680"/>
              <a:gd name="connsiteX42" fmla="*/ 236741 w 365760"/>
              <a:gd name="connsiteY42" fmla="*/ 143942 h 487680"/>
              <a:gd name="connsiteX43" fmla="*/ 218605 w 365760"/>
              <a:gd name="connsiteY43" fmla="*/ 196063 h 487680"/>
              <a:gd name="connsiteX44" fmla="*/ 220739 w 365760"/>
              <a:gd name="connsiteY44" fmla="*/ 202158 h 487680"/>
              <a:gd name="connsiteX45" fmla="*/ 221501 w 365760"/>
              <a:gd name="connsiteY45" fmla="*/ 202921 h 487680"/>
              <a:gd name="connsiteX46" fmla="*/ 279261 w 365760"/>
              <a:gd name="connsiteY46" fmla="*/ 225781 h 487680"/>
              <a:gd name="connsiteX47" fmla="*/ 283680 w 365760"/>
              <a:gd name="connsiteY47" fmla="*/ 225933 h 487680"/>
              <a:gd name="connsiteX48" fmla="*/ 309893 w 365760"/>
              <a:gd name="connsiteY48" fmla="*/ 217246 h 487680"/>
              <a:gd name="connsiteX49" fmla="*/ 317361 w 365760"/>
              <a:gd name="connsiteY49" fmla="*/ 481355 h 487680"/>
              <a:gd name="connsiteX50" fmla="*/ 317665 w 365760"/>
              <a:gd name="connsiteY50" fmla="*/ 481355 h 487680"/>
              <a:gd name="connsiteX51" fmla="*/ 317970 w 365760"/>
              <a:gd name="connsiteY51" fmla="*/ 481355 h 487680"/>
              <a:gd name="connsiteX52" fmla="*/ 322390 w 365760"/>
              <a:gd name="connsiteY52" fmla="*/ 480594 h 487680"/>
              <a:gd name="connsiteX53" fmla="*/ 323609 w 365760"/>
              <a:gd name="connsiteY53" fmla="*/ 480288 h 487680"/>
              <a:gd name="connsiteX54" fmla="*/ 324371 w 365760"/>
              <a:gd name="connsiteY54" fmla="*/ 479374 h 487680"/>
              <a:gd name="connsiteX55" fmla="*/ 360490 w 365760"/>
              <a:gd name="connsiteY55" fmla="*/ 374371 h 487680"/>
              <a:gd name="connsiteX56" fmla="*/ 360490 w 365760"/>
              <a:gd name="connsiteY56" fmla="*/ 373304 h 487680"/>
              <a:gd name="connsiteX57" fmla="*/ 344792 w 365760"/>
              <a:gd name="connsiteY57" fmla="*/ 275463 h 487680"/>
              <a:gd name="connsiteX58" fmla="*/ 306540 w 365760"/>
              <a:gd name="connsiteY58" fmla="*/ 227000 h 487680"/>
              <a:gd name="connsiteX59" fmla="*/ 301968 w 365760"/>
              <a:gd name="connsiteY59" fmla="*/ 224104 h 487680"/>
              <a:gd name="connsiteX60" fmla="*/ 300596 w 365760"/>
              <a:gd name="connsiteY60" fmla="*/ 223190 h 487680"/>
              <a:gd name="connsiteX61" fmla="*/ 299072 w 365760"/>
              <a:gd name="connsiteY61" fmla="*/ 223647 h 487680"/>
              <a:gd name="connsiteX62" fmla="*/ 283832 w 365760"/>
              <a:gd name="connsiteY62" fmla="*/ 225628 h 487680"/>
              <a:gd name="connsiteX63" fmla="*/ 279413 w 365760"/>
              <a:gd name="connsiteY63" fmla="*/ 225476 h 487680"/>
              <a:gd name="connsiteX64" fmla="*/ 221958 w 365760"/>
              <a:gd name="connsiteY64" fmla="*/ 202768 h 487680"/>
              <a:gd name="connsiteX65" fmla="*/ 221196 w 365760"/>
              <a:gd name="connsiteY65" fmla="*/ 202006 h 487680"/>
              <a:gd name="connsiteX66" fmla="*/ 219062 w 365760"/>
              <a:gd name="connsiteY66" fmla="*/ 196215 h 487680"/>
              <a:gd name="connsiteX67" fmla="*/ 219672 w 365760"/>
              <a:gd name="connsiteY67" fmla="*/ 187528 h 487680"/>
              <a:gd name="connsiteX68" fmla="*/ 219977 w 365760"/>
              <a:gd name="connsiteY68" fmla="*/ 184785 h 487680"/>
              <a:gd name="connsiteX69" fmla="*/ 217234 w 365760"/>
              <a:gd name="connsiteY69" fmla="*/ 183871 h 487680"/>
              <a:gd name="connsiteX70" fmla="*/ 178219 w 365760"/>
              <a:gd name="connsiteY70" fmla="*/ 173812 h 487680"/>
              <a:gd name="connsiteX71" fmla="*/ 175171 w 365760"/>
              <a:gd name="connsiteY71" fmla="*/ 173203 h 487680"/>
              <a:gd name="connsiteX72" fmla="*/ 174257 w 365760"/>
              <a:gd name="connsiteY72" fmla="*/ 176251 h 487680"/>
              <a:gd name="connsiteX73" fmla="*/ 143472 w 365760"/>
              <a:gd name="connsiteY73" fmla="*/ 223495 h 487680"/>
              <a:gd name="connsiteX74" fmla="*/ 112382 w 365760"/>
              <a:gd name="connsiteY74" fmla="*/ 248488 h 487680"/>
              <a:gd name="connsiteX75" fmla="*/ 76568 w 365760"/>
              <a:gd name="connsiteY75" fmla="*/ 278206 h 487680"/>
              <a:gd name="connsiteX76" fmla="*/ 43955 w 365760"/>
              <a:gd name="connsiteY76" fmla="*/ 328651 h 487680"/>
              <a:gd name="connsiteX77" fmla="*/ 43345 w 365760"/>
              <a:gd name="connsiteY77" fmla="*/ 330022 h 487680"/>
              <a:gd name="connsiteX78" fmla="*/ 44260 w 365760"/>
              <a:gd name="connsiteY78" fmla="*/ 331546 h 487680"/>
              <a:gd name="connsiteX79" fmla="*/ 134785 w 365760"/>
              <a:gd name="connsiteY79" fmla="*/ 421767 h 487680"/>
              <a:gd name="connsiteX80" fmla="*/ 158560 w 365760"/>
              <a:gd name="connsiteY80" fmla="*/ 436550 h 487680"/>
              <a:gd name="connsiteX81" fmla="*/ 311874 w 365760"/>
              <a:gd name="connsiteY81" fmla="*/ 481508 h 487680"/>
              <a:gd name="connsiteX82" fmla="*/ 317361 w 365760"/>
              <a:gd name="connsiteY82" fmla="*/ 481355 h 487680"/>
              <a:gd name="connsiteX83" fmla="*/ 219824 w 365760"/>
              <a:gd name="connsiteY83" fmla="*/ 184785 h 487680"/>
              <a:gd name="connsiteX84" fmla="*/ 220586 w 365760"/>
              <a:gd name="connsiteY84" fmla="*/ 180975 h 487680"/>
              <a:gd name="connsiteX85" fmla="*/ 248781 w 365760"/>
              <a:gd name="connsiteY85" fmla="*/ 131140 h 487680"/>
              <a:gd name="connsiteX86" fmla="*/ 308978 w 365760"/>
              <a:gd name="connsiteY86" fmla="*/ 107823 h 487680"/>
              <a:gd name="connsiteX87" fmla="*/ 310807 w 365760"/>
              <a:gd name="connsiteY87" fmla="*/ 107823 h 487680"/>
              <a:gd name="connsiteX88" fmla="*/ 319341 w 365760"/>
              <a:gd name="connsiteY88" fmla="*/ 107975 h 487680"/>
              <a:gd name="connsiteX89" fmla="*/ 319494 w 365760"/>
              <a:gd name="connsiteY89" fmla="*/ 104623 h 487680"/>
              <a:gd name="connsiteX90" fmla="*/ 319646 w 365760"/>
              <a:gd name="connsiteY90" fmla="*/ 101270 h 487680"/>
              <a:gd name="connsiteX91" fmla="*/ 315531 w 365760"/>
              <a:gd name="connsiteY91" fmla="*/ 81153 h 487680"/>
              <a:gd name="connsiteX92" fmla="*/ 314617 w 365760"/>
              <a:gd name="connsiteY92" fmla="*/ 79172 h 487680"/>
              <a:gd name="connsiteX93" fmla="*/ 253657 w 365760"/>
              <a:gd name="connsiteY93" fmla="*/ 77800 h 487680"/>
              <a:gd name="connsiteX94" fmla="*/ 251828 w 365760"/>
              <a:gd name="connsiteY94" fmla="*/ 77800 h 487680"/>
              <a:gd name="connsiteX95" fmla="*/ 244513 w 365760"/>
              <a:gd name="connsiteY95" fmla="*/ 78105 h 487680"/>
              <a:gd name="connsiteX96" fmla="*/ 186296 w 365760"/>
              <a:gd name="connsiteY96" fmla="*/ 105994 h 487680"/>
              <a:gd name="connsiteX97" fmla="*/ 161455 w 365760"/>
              <a:gd name="connsiteY97" fmla="*/ 166040 h 487680"/>
              <a:gd name="connsiteX98" fmla="*/ 161455 w 365760"/>
              <a:gd name="connsiteY98" fmla="*/ 168021 h 487680"/>
              <a:gd name="connsiteX99" fmla="*/ 161455 w 365760"/>
              <a:gd name="connsiteY99" fmla="*/ 171069 h 487680"/>
              <a:gd name="connsiteX100" fmla="*/ 164351 w 365760"/>
              <a:gd name="connsiteY100" fmla="*/ 171526 h 487680"/>
              <a:gd name="connsiteX101" fmla="*/ 175019 w 365760"/>
              <a:gd name="connsiteY101" fmla="*/ 173203 h 487680"/>
              <a:gd name="connsiteX102" fmla="*/ 216014 w 365760"/>
              <a:gd name="connsiteY102" fmla="*/ 183566 h 487680"/>
              <a:gd name="connsiteX103" fmla="*/ 219824 w 365760"/>
              <a:gd name="connsiteY103" fmla="*/ 184785 h 487680"/>
              <a:gd name="connsiteX104" fmla="*/ 43345 w 365760"/>
              <a:gd name="connsiteY104" fmla="*/ 330327 h 487680"/>
              <a:gd name="connsiteX105" fmla="*/ 46088 w 365760"/>
              <a:gd name="connsiteY105" fmla="*/ 324078 h 487680"/>
              <a:gd name="connsiteX106" fmla="*/ 76873 w 365760"/>
              <a:gd name="connsiteY106" fmla="*/ 278206 h 487680"/>
              <a:gd name="connsiteX107" fmla="*/ 112687 w 365760"/>
              <a:gd name="connsiteY107" fmla="*/ 248488 h 487680"/>
              <a:gd name="connsiteX108" fmla="*/ 143777 w 365760"/>
              <a:gd name="connsiteY108" fmla="*/ 223495 h 487680"/>
              <a:gd name="connsiteX109" fmla="*/ 174409 w 365760"/>
              <a:gd name="connsiteY109" fmla="*/ 176708 h 487680"/>
              <a:gd name="connsiteX110" fmla="*/ 175476 w 365760"/>
              <a:gd name="connsiteY110" fmla="*/ 173050 h 487680"/>
              <a:gd name="connsiteX111" fmla="*/ 171666 w 365760"/>
              <a:gd name="connsiteY111" fmla="*/ 172441 h 487680"/>
              <a:gd name="connsiteX112" fmla="*/ 132042 w 365760"/>
              <a:gd name="connsiteY112" fmla="*/ 169088 h 487680"/>
              <a:gd name="connsiteX113" fmla="*/ 114668 w 365760"/>
              <a:gd name="connsiteY113" fmla="*/ 169850 h 487680"/>
              <a:gd name="connsiteX114" fmla="*/ 29629 w 365760"/>
              <a:gd name="connsiteY114" fmla="*/ 215570 h 487680"/>
              <a:gd name="connsiteX115" fmla="*/ 26734 w 365760"/>
              <a:gd name="connsiteY115" fmla="*/ 295580 h 487680"/>
              <a:gd name="connsiteX116" fmla="*/ 39992 w 365760"/>
              <a:gd name="connsiteY116" fmla="*/ 324231 h 487680"/>
              <a:gd name="connsiteX117" fmla="*/ 43345 w 365760"/>
              <a:gd name="connsiteY117" fmla="*/ 330327 h 48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65760" h="487680">
                <a:moveTo>
                  <a:pt x="52032" y="183718"/>
                </a:moveTo>
                <a:cubicBezTo>
                  <a:pt x="60414" y="157505"/>
                  <a:pt x="64834" y="139675"/>
                  <a:pt x="66662" y="123825"/>
                </a:cubicBezTo>
                <a:cubicBezTo>
                  <a:pt x="69253" y="102032"/>
                  <a:pt x="66815" y="83287"/>
                  <a:pt x="61633" y="56464"/>
                </a:cubicBezTo>
                <a:lnTo>
                  <a:pt x="61176" y="53874"/>
                </a:lnTo>
                <a:lnTo>
                  <a:pt x="63614" y="52654"/>
                </a:lnTo>
                <a:cubicBezTo>
                  <a:pt x="75044" y="47168"/>
                  <a:pt x="88608" y="44272"/>
                  <a:pt x="102934" y="44272"/>
                </a:cubicBezTo>
                <a:cubicBezTo>
                  <a:pt x="106744" y="44272"/>
                  <a:pt x="110706" y="44425"/>
                  <a:pt x="114516" y="44882"/>
                </a:cubicBezTo>
                <a:lnTo>
                  <a:pt x="117716" y="45187"/>
                </a:lnTo>
                <a:lnTo>
                  <a:pt x="117564" y="48387"/>
                </a:lnTo>
                <a:cubicBezTo>
                  <a:pt x="116954" y="60427"/>
                  <a:pt x="116954" y="73381"/>
                  <a:pt x="117411" y="86792"/>
                </a:cubicBezTo>
                <a:lnTo>
                  <a:pt x="117411" y="87401"/>
                </a:lnTo>
                <a:lnTo>
                  <a:pt x="117259" y="88011"/>
                </a:lnTo>
                <a:cubicBezTo>
                  <a:pt x="115735" y="93040"/>
                  <a:pt x="114516" y="98069"/>
                  <a:pt x="113754" y="103098"/>
                </a:cubicBezTo>
                <a:cubicBezTo>
                  <a:pt x="109944" y="124587"/>
                  <a:pt x="111925" y="146685"/>
                  <a:pt x="119241" y="165278"/>
                </a:cubicBezTo>
                <a:lnTo>
                  <a:pt x="120917" y="169545"/>
                </a:lnTo>
                <a:lnTo>
                  <a:pt x="116345" y="169850"/>
                </a:lnTo>
                <a:lnTo>
                  <a:pt x="114821" y="170002"/>
                </a:lnTo>
                <a:cubicBezTo>
                  <a:pt x="92571" y="171984"/>
                  <a:pt x="72606" y="178079"/>
                  <a:pt x="57214" y="187681"/>
                </a:cubicBezTo>
                <a:lnTo>
                  <a:pt x="49289" y="192710"/>
                </a:lnTo>
                <a:lnTo>
                  <a:pt x="52032" y="183718"/>
                </a:lnTo>
                <a:close/>
                <a:moveTo>
                  <a:pt x="161760" y="171221"/>
                </a:moveTo>
                <a:lnTo>
                  <a:pt x="161760" y="167411"/>
                </a:lnTo>
                <a:cubicBezTo>
                  <a:pt x="161760" y="166954"/>
                  <a:pt x="161760" y="166649"/>
                  <a:pt x="161760" y="166192"/>
                </a:cubicBezTo>
                <a:cubicBezTo>
                  <a:pt x="162827" y="119863"/>
                  <a:pt x="198336" y="82220"/>
                  <a:pt x="244513" y="78410"/>
                </a:cubicBezTo>
                <a:cubicBezTo>
                  <a:pt x="246951" y="78258"/>
                  <a:pt x="249238" y="78105"/>
                  <a:pt x="251676" y="78105"/>
                </a:cubicBezTo>
                <a:lnTo>
                  <a:pt x="256248" y="78105"/>
                </a:lnTo>
                <a:lnTo>
                  <a:pt x="254876" y="73685"/>
                </a:lnTo>
                <a:cubicBezTo>
                  <a:pt x="246190" y="44425"/>
                  <a:pt x="226378" y="24460"/>
                  <a:pt x="201994" y="20193"/>
                </a:cubicBezTo>
                <a:cubicBezTo>
                  <a:pt x="198793" y="19584"/>
                  <a:pt x="195593" y="19431"/>
                  <a:pt x="192392" y="19431"/>
                </a:cubicBezTo>
                <a:cubicBezTo>
                  <a:pt x="155664" y="19431"/>
                  <a:pt x="121526" y="55398"/>
                  <a:pt x="113297" y="102946"/>
                </a:cubicBezTo>
                <a:cubicBezTo>
                  <a:pt x="109334" y="125349"/>
                  <a:pt x="111621" y="148209"/>
                  <a:pt x="119698" y="167259"/>
                </a:cubicBezTo>
                <a:lnTo>
                  <a:pt x="120612" y="169393"/>
                </a:lnTo>
                <a:lnTo>
                  <a:pt x="123051" y="169240"/>
                </a:lnTo>
                <a:cubicBezTo>
                  <a:pt x="126098" y="169088"/>
                  <a:pt x="128994" y="169088"/>
                  <a:pt x="132042" y="169088"/>
                </a:cubicBezTo>
                <a:cubicBezTo>
                  <a:pt x="140424" y="169088"/>
                  <a:pt x="149111" y="169545"/>
                  <a:pt x="157950" y="170612"/>
                </a:cubicBezTo>
                <a:lnTo>
                  <a:pt x="161760" y="171221"/>
                </a:lnTo>
                <a:close/>
                <a:moveTo>
                  <a:pt x="309893" y="217246"/>
                </a:moveTo>
                <a:cubicBezTo>
                  <a:pt x="317361" y="209474"/>
                  <a:pt x="317665" y="197434"/>
                  <a:pt x="315379" y="188900"/>
                </a:cubicBezTo>
                <a:cubicBezTo>
                  <a:pt x="311874" y="175641"/>
                  <a:pt x="302121" y="163297"/>
                  <a:pt x="288557" y="154915"/>
                </a:cubicBezTo>
                <a:cubicBezTo>
                  <a:pt x="277736" y="148209"/>
                  <a:pt x="264478" y="143637"/>
                  <a:pt x="246799" y="140589"/>
                </a:cubicBezTo>
                <a:lnTo>
                  <a:pt x="245732" y="140437"/>
                </a:lnTo>
                <a:cubicBezTo>
                  <a:pt x="245275" y="140284"/>
                  <a:pt x="244818" y="140284"/>
                  <a:pt x="244208" y="140284"/>
                </a:cubicBezTo>
                <a:cubicBezTo>
                  <a:pt x="241313" y="140284"/>
                  <a:pt x="238570" y="141656"/>
                  <a:pt x="236741" y="143942"/>
                </a:cubicBezTo>
                <a:cubicBezTo>
                  <a:pt x="225311" y="159182"/>
                  <a:pt x="219062" y="177165"/>
                  <a:pt x="218605" y="196063"/>
                </a:cubicBezTo>
                <a:cubicBezTo>
                  <a:pt x="218605" y="198196"/>
                  <a:pt x="219367" y="200330"/>
                  <a:pt x="220739" y="202158"/>
                </a:cubicBezTo>
                <a:cubicBezTo>
                  <a:pt x="221044" y="202464"/>
                  <a:pt x="221196" y="202768"/>
                  <a:pt x="221501" y="202921"/>
                </a:cubicBezTo>
                <a:cubicBezTo>
                  <a:pt x="236741" y="220294"/>
                  <a:pt x="261277" y="224866"/>
                  <a:pt x="279261" y="225781"/>
                </a:cubicBezTo>
                <a:cubicBezTo>
                  <a:pt x="280784" y="225781"/>
                  <a:pt x="282308" y="225933"/>
                  <a:pt x="283680" y="225933"/>
                </a:cubicBezTo>
                <a:cubicBezTo>
                  <a:pt x="295872" y="225781"/>
                  <a:pt x="304406" y="223038"/>
                  <a:pt x="309893" y="217246"/>
                </a:cubicBezTo>
                <a:close/>
                <a:moveTo>
                  <a:pt x="317361" y="481355"/>
                </a:moveTo>
                <a:lnTo>
                  <a:pt x="317665" y="481355"/>
                </a:lnTo>
                <a:lnTo>
                  <a:pt x="317970" y="481355"/>
                </a:lnTo>
                <a:cubicBezTo>
                  <a:pt x="319494" y="481051"/>
                  <a:pt x="320865" y="480746"/>
                  <a:pt x="322390" y="480594"/>
                </a:cubicBezTo>
                <a:lnTo>
                  <a:pt x="323609" y="480288"/>
                </a:lnTo>
                <a:lnTo>
                  <a:pt x="324371" y="479374"/>
                </a:lnTo>
                <a:cubicBezTo>
                  <a:pt x="347231" y="452095"/>
                  <a:pt x="360337" y="413842"/>
                  <a:pt x="360490" y="374371"/>
                </a:cubicBezTo>
                <a:lnTo>
                  <a:pt x="360490" y="373304"/>
                </a:lnTo>
                <a:cubicBezTo>
                  <a:pt x="360490" y="337338"/>
                  <a:pt x="355155" y="304419"/>
                  <a:pt x="344792" y="275463"/>
                </a:cubicBezTo>
                <a:cubicBezTo>
                  <a:pt x="337782" y="255804"/>
                  <a:pt x="324066" y="238582"/>
                  <a:pt x="306540" y="227000"/>
                </a:cubicBezTo>
                <a:cubicBezTo>
                  <a:pt x="305016" y="226085"/>
                  <a:pt x="303492" y="225018"/>
                  <a:pt x="301968" y="224104"/>
                </a:cubicBezTo>
                <a:lnTo>
                  <a:pt x="300596" y="223190"/>
                </a:lnTo>
                <a:lnTo>
                  <a:pt x="299072" y="223647"/>
                </a:lnTo>
                <a:cubicBezTo>
                  <a:pt x="294805" y="225018"/>
                  <a:pt x="289776" y="225628"/>
                  <a:pt x="283832" y="225628"/>
                </a:cubicBezTo>
                <a:cubicBezTo>
                  <a:pt x="282308" y="225628"/>
                  <a:pt x="280937" y="225628"/>
                  <a:pt x="279413" y="225476"/>
                </a:cubicBezTo>
                <a:cubicBezTo>
                  <a:pt x="261582" y="224561"/>
                  <a:pt x="237045" y="219989"/>
                  <a:pt x="221958" y="202768"/>
                </a:cubicBezTo>
                <a:cubicBezTo>
                  <a:pt x="221653" y="202464"/>
                  <a:pt x="221501" y="202311"/>
                  <a:pt x="221196" y="202006"/>
                </a:cubicBezTo>
                <a:cubicBezTo>
                  <a:pt x="219824" y="200330"/>
                  <a:pt x="219062" y="198196"/>
                  <a:pt x="219062" y="196215"/>
                </a:cubicBezTo>
                <a:cubicBezTo>
                  <a:pt x="219062" y="193319"/>
                  <a:pt x="219367" y="190424"/>
                  <a:pt x="219672" y="187528"/>
                </a:cubicBezTo>
                <a:lnTo>
                  <a:pt x="219977" y="184785"/>
                </a:lnTo>
                <a:lnTo>
                  <a:pt x="217234" y="183871"/>
                </a:lnTo>
                <a:cubicBezTo>
                  <a:pt x="204127" y="179604"/>
                  <a:pt x="191021" y="176251"/>
                  <a:pt x="178219" y="173812"/>
                </a:cubicBezTo>
                <a:lnTo>
                  <a:pt x="175171" y="173203"/>
                </a:lnTo>
                <a:lnTo>
                  <a:pt x="174257" y="176251"/>
                </a:lnTo>
                <a:cubicBezTo>
                  <a:pt x="169685" y="192405"/>
                  <a:pt x="158712" y="209169"/>
                  <a:pt x="143472" y="223495"/>
                </a:cubicBezTo>
                <a:cubicBezTo>
                  <a:pt x="133718" y="232638"/>
                  <a:pt x="122898" y="240716"/>
                  <a:pt x="112382" y="248488"/>
                </a:cubicBezTo>
                <a:cubicBezTo>
                  <a:pt x="100038" y="257632"/>
                  <a:pt x="87389" y="267081"/>
                  <a:pt x="76568" y="278206"/>
                </a:cubicBezTo>
                <a:cubicBezTo>
                  <a:pt x="62700" y="292379"/>
                  <a:pt x="51422" y="309753"/>
                  <a:pt x="43955" y="328651"/>
                </a:cubicBezTo>
                <a:lnTo>
                  <a:pt x="43345" y="330022"/>
                </a:lnTo>
                <a:lnTo>
                  <a:pt x="44260" y="331546"/>
                </a:lnTo>
                <a:cubicBezTo>
                  <a:pt x="64834" y="364617"/>
                  <a:pt x="96228" y="395859"/>
                  <a:pt x="134785" y="421767"/>
                </a:cubicBezTo>
                <a:cubicBezTo>
                  <a:pt x="142558" y="426948"/>
                  <a:pt x="150482" y="431978"/>
                  <a:pt x="158560" y="436550"/>
                </a:cubicBezTo>
                <a:cubicBezTo>
                  <a:pt x="209461" y="465506"/>
                  <a:pt x="263868" y="481508"/>
                  <a:pt x="311874" y="481508"/>
                </a:cubicBezTo>
                <a:cubicBezTo>
                  <a:pt x="313703" y="481355"/>
                  <a:pt x="315531" y="481355"/>
                  <a:pt x="317361" y="481355"/>
                </a:cubicBezTo>
                <a:close/>
                <a:moveTo>
                  <a:pt x="219824" y="184785"/>
                </a:moveTo>
                <a:lnTo>
                  <a:pt x="220586" y="180975"/>
                </a:lnTo>
                <a:cubicBezTo>
                  <a:pt x="224244" y="161925"/>
                  <a:pt x="234302" y="144247"/>
                  <a:pt x="248781" y="131140"/>
                </a:cubicBezTo>
                <a:cubicBezTo>
                  <a:pt x="265392" y="116205"/>
                  <a:pt x="286728" y="107823"/>
                  <a:pt x="308978" y="107823"/>
                </a:cubicBezTo>
                <a:cubicBezTo>
                  <a:pt x="309588" y="107823"/>
                  <a:pt x="310198" y="107823"/>
                  <a:pt x="310807" y="107823"/>
                </a:cubicBezTo>
                <a:lnTo>
                  <a:pt x="319341" y="107975"/>
                </a:lnTo>
                <a:lnTo>
                  <a:pt x="319494" y="104623"/>
                </a:lnTo>
                <a:cubicBezTo>
                  <a:pt x="319494" y="103556"/>
                  <a:pt x="319646" y="102337"/>
                  <a:pt x="319646" y="101270"/>
                </a:cubicBezTo>
                <a:cubicBezTo>
                  <a:pt x="319646" y="94259"/>
                  <a:pt x="318275" y="87401"/>
                  <a:pt x="315531" y="81153"/>
                </a:cubicBezTo>
                <a:lnTo>
                  <a:pt x="314617" y="79172"/>
                </a:lnTo>
                <a:lnTo>
                  <a:pt x="253657" y="77800"/>
                </a:lnTo>
                <a:cubicBezTo>
                  <a:pt x="253048" y="77800"/>
                  <a:pt x="252438" y="77800"/>
                  <a:pt x="251828" y="77800"/>
                </a:cubicBezTo>
                <a:cubicBezTo>
                  <a:pt x="249390" y="77800"/>
                  <a:pt x="246951" y="77953"/>
                  <a:pt x="244513" y="78105"/>
                </a:cubicBezTo>
                <a:cubicBezTo>
                  <a:pt x="222415" y="79934"/>
                  <a:pt x="201841" y="89840"/>
                  <a:pt x="186296" y="105994"/>
                </a:cubicBezTo>
                <a:cubicBezTo>
                  <a:pt x="170751" y="122301"/>
                  <a:pt x="161912" y="143637"/>
                  <a:pt x="161455" y="166040"/>
                </a:cubicBezTo>
                <a:cubicBezTo>
                  <a:pt x="161455" y="166649"/>
                  <a:pt x="161455" y="167259"/>
                  <a:pt x="161455" y="168021"/>
                </a:cubicBezTo>
                <a:lnTo>
                  <a:pt x="161455" y="171069"/>
                </a:lnTo>
                <a:lnTo>
                  <a:pt x="164351" y="171526"/>
                </a:lnTo>
                <a:cubicBezTo>
                  <a:pt x="168161" y="171984"/>
                  <a:pt x="171666" y="172593"/>
                  <a:pt x="175019" y="173203"/>
                </a:cubicBezTo>
                <a:cubicBezTo>
                  <a:pt x="188430" y="175641"/>
                  <a:pt x="202146" y="178994"/>
                  <a:pt x="216014" y="183566"/>
                </a:cubicBezTo>
                <a:lnTo>
                  <a:pt x="219824" y="184785"/>
                </a:lnTo>
                <a:close/>
                <a:moveTo>
                  <a:pt x="43345" y="330327"/>
                </a:moveTo>
                <a:lnTo>
                  <a:pt x="46088" y="324078"/>
                </a:lnTo>
                <a:cubicBezTo>
                  <a:pt x="53556" y="307010"/>
                  <a:pt x="64071" y="291160"/>
                  <a:pt x="76873" y="278206"/>
                </a:cubicBezTo>
                <a:cubicBezTo>
                  <a:pt x="87694" y="267081"/>
                  <a:pt x="100495" y="257632"/>
                  <a:pt x="112687" y="248488"/>
                </a:cubicBezTo>
                <a:cubicBezTo>
                  <a:pt x="123203" y="240716"/>
                  <a:pt x="134023" y="232638"/>
                  <a:pt x="143777" y="223495"/>
                </a:cubicBezTo>
                <a:cubicBezTo>
                  <a:pt x="158864" y="209321"/>
                  <a:pt x="169685" y="192710"/>
                  <a:pt x="174409" y="176708"/>
                </a:cubicBezTo>
                <a:lnTo>
                  <a:pt x="175476" y="173050"/>
                </a:lnTo>
                <a:lnTo>
                  <a:pt x="171666" y="172441"/>
                </a:lnTo>
                <a:cubicBezTo>
                  <a:pt x="158102" y="170155"/>
                  <a:pt x="144691" y="169088"/>
                  <a:pt x="132042" y="169088"/>
                </a:cubicBezTo>
                <a:cubicBezTo>
                  <a:pt x="126098" y="169088"/>
                  <a:pt x="120307" y="169393"/>
                  <a:pt x="114668" y="169850"/>
                </a:cubicBezTo>
                <a:cubicBezTo>
                  <a:pt x="74587" y="173355"/>
                  <a:pt x="44412" y="189662"/>
                  <a:pt x="29629" y="215570"/>
                </a:cubicBezTo>
                <a:cubicBezTo>
                  <a:pt x="17132" y="237668"/>
                  <a:pt x="16065" y="265252"/>
                  <a:pt x="26734" y="295580"/>
                </a:cubicBezTo>
                <a:cubicBezTo>
                  <a:pt x="30086" y="305028"/>
                  <a:pt x="34506" y="314630"/>
                  <a:pt x="39992" y="324231"/>
                </a:cubicBezTo>
                <a:lnTo>
                  <a:pt x="43345" y="330327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41" name="Rectangle 1040">
            <a:extLst>
              <a:ext uri="{FF2B5EF4-FFF2-40B4-BE49-F238E27FC236}">
                <a16:creationId xmlns:a16="http://schemas.microsoft.com/office/drawing/2014/main" id="{6C89ACD1-88FF-CB27-08C7-7FE72E8B75B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169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checker/>
      </p:transition>
    </mc:Choice>
    <mc:Fallback xmlns="">
      <p:transition spd="slow" advClick="0" advTm="1500">
        <p:checker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59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59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0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0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10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0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0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0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59" grpId="0" uiExpand="1" build="p"/>
          <p:bldP spid="60" grpId="0"/>
          <p:bldP spid="61" grpId="0"/>
          <p:bldP spid="1027" grpId="0"/>
          <p:bldP spid="1032" grpId="0"/>
          <p:bldP spid="1037" grpId="0"/>
          <p:bldP spid="1038" grpId="0" animBg="1"/>
          <p:bldP spid="1039" grpId="0" animBg="1"/>
          <p:bldP spid="104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9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9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59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59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7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0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0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0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0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0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10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0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03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0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3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0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04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0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 animBg="1"/>
          <p:bldP spid="4" grpId="0" animBg="1"/>
          <p:bldP spid="5" grpId="0" animBg="1"/>
          <p:bldP spid="6" grpId="0" animBg="1"/>
          <p:bldP spid="59" grpId="0" uiExpand="1" build="p"/>
          <p:bldP spid="60" grpId="0"/>
          <p:bldP spid="61" grpId="0"/>
          <p:bldP spid="1027" grpId="0"/>
          <p:bldP spid="1032" grpId="0"/>
          <p:bldP spid="1037" grpId="0"/>
          <p:bldP spid="1038" grpId="0" animBg="1"/>
          <p:bldP spid="1039" grpId="0" animBg="1"/>
          <p:bldP spid="1040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5F561480-E903-5D07-7181-620B48336766}"/>
              </a:ext>
            </a:extLst>
          </p:cNvPr>
          <p:cNvSpPr/>
          <p:nvPr/>
        </p:nvSpPr>
        <p:spPr>
          <a:xfrm>
            <a:off x="10173041" y="4726452"/>
            <a:ext cx="3522892" cy="6697920"/>
          </a:xfrm>
          <a:custGeom>
            <a:avLst/>
            <a:gdLst>
              <a:gd name="csX0" fmla="*/ 2335976 w 2955880"/>
              <a:gd name="csY0" fmla="*/ 316349 h 5619886"/>
              <a:gd name="csX1" fmla="*/ 2659415 w 2955880"/>
              <a:gd name="csY1" fmla="*/ 1420475 h 5619886"/>
              <a:gd name="csX2" fmla="*/ 2687095 w 2955880"/>
              <a:gd name="csY2" fmla="*/ 1476052 h 5619886"/>
              <a:gd name="csX3" fmla="*/ 2955881 w 2955880"/>
              <a:gd name="csY3" fmla="*/ 2618316 h 5619886"/>
              <a:gd name="csX4" fmla="*/ 2955881 w 2955880"/>
              <a:gd name="csY4" fmla="*/ 5327387 h 5619886"/>
              <a:gd name="csX5" fmla="*/ 2663381 w 2955880"/>
              <a:gd name="csY5" fmla="*/ 5619886 h 5619886"/>
              <a:gd name="csX6" fmla="*/ 1477927 w 2955880"/>
              <a:gd name="csY6" fmla="*/ 5619886 h 5619886"/>
              <a:gd name="csX7" fmla="*/ 292499 w 2955880"/>
              <a:gd name="csY7" fmla="*/ 5619886 h 5619886"/>
              <a:gd name="csX8" fmla="*/ 0 w 2955880"/>
              <a:gd name="csY8" fmla="*/ 5327387 h 5619886"/>
              <a:gd name="csX9" fmla="*/ 0 w 2955880"/>
              <a:gd name="csY9" fmla="*/ 2618316 h 5619886"/>
              <a:gd name="csX10" fmla="*/ 268785 w 2955880"/>
              <a:gd name="csY10" fmla="*/ 1476052 h 5619886"/>
              <a:gd name="csX11" fmla="*/ 296466 w 2955880"/>
              <a:gd name="csY11" fmla="*/ 1420475 h 5619886"/>
              <a:gd name="csX12" fmla="*/ 619905 w 2955880"/>
              <a:gd name="csY12" fmla="*/ 316349 h 5619886"/>
              <a:gd name="csX13" fmla="*/ 619905 w 2955880"/>
              <a:gd name="csY13" fmla="*/ 0 h 5619886"/>
              <a:gd name="csX14" fmla="*/ 2335976 w 2955880"/>
              <a:gd name="csY14" fmla="*/ 0 h 5619886"/>
              <a:gd name="csX15" fmla="*/ 2335976 w 2955880"/>
              <a:gd name="csY15" fmla="*/ 316349 h 561988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2955880" h="5619886">
                <a:moveTo>
                  <a:pt x="2335976" y="316349"/>
                </a:moveTo>
                <a:cubicBezTo>
                  <a:pt x="2377944" y="699522"/>
                  <a:pt x="2487659" y="1075740"/>
                  <a:pt x="2659415" y="1420475"/>
                </a:cubicBezTo>
                <a:lnTo>
                  <a:pt x="2687095" y="1476052"/>
                </a:lnTo>
                <a:cubicBezTo>
                  <a:pt x="2862926" y="1828991"/>
                  <a:pt x="2955881" y="2223980"/>
                  <a:pt x="2955881" y="2618316"/>
                </a:cubicBezTo>
                <a:lnTo>
                  <a:pt x="2955881" y="5327387"/>
                </a:lnTo>
                <a:cubicBezTo>
                  <a:pt x="2955881" y="5488658"/>
                  <a:pt x="2824680" y="5619886"/>
                  <a:pt x="2663381" y="5619886"/>
                </a:cubicBezTo>
                <a:lnTo>
                  <a:pt x="1477927" y="5619886"/>
                </a:lnTo>
                <a:lnTo>
                  <a:pt x="292499" y="5619886"/>
                </a:lnTo>
                <a:cubicBezTo>
                  <a:pt x="131228" y="5619886"/>
                  <a:pt x="0" y="5488686"/>
                  <a:pt x="0" y="5327387"/>
                </a:cubicBezTo>
                <a:lnTo>
                  <a:pt x="0" y="2618316"/>
                </a:lnTo>
                <a:cubicBezTo>
                  <a:pt x="0" y="2223980"/>
                  <a:pt x="92954" y="1828991"/>
                  <a:pt x="268785" y="1476052"/>
                </a:cubicBezTo>
                <a:lnTo>
                  <a:pt x="296466" y="1420475"/>
                </a:lnTo>
                <a:cubicBezTo>
                  <a:pt x="468222" y="1075740"/>
                  <a:pt x="577937" y="699522"/>
                  <a:pt x="619905" y="316349"/>
                </a:cubicBezTo>
                <a:lnTo>
                  <a:pt x="619905" y="0"/>
                </a:lnTo>
                <a:lnTo>
                  <a:pt x="2335976" y="0"/>
                </a:lnTo>
                <a:lnTo>
                  <a:pt x="2335976" y="316349"/>
                </a:lnTo>
              </a:path>
            </a:pathLst>
          </a:custGeom>
          <a:solidFill>
            <a:schemeClr val="accent3">
              <a:lumMod val="75000"/>
            </a:schemeClr>
          </a:solidFill>
          <a:ln w="27146" cap="flat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AEF5C0D5-15E6-C4DE-5DF6-03C1CE9BA1DA}"/>
              </a:ext>
            </a:extLst>
          </p:cNvPr>
          <p:cNvSpPr/>
          <p:nvPr/>
        </p:nvSpPr>
        <p:spPr>
          <a:xfrm>
            <a:off x="10173041" y="5615972"/>
            <a:ext cx="3522924" cy="5808399"/>
          </a:xfrm>
          <a:custGeom>
            <a:avLst/>
            <a:gdLst>
              <a:gd name="csX0" fmla="*/ 2659415 w 2955907"/>
              <a:gd name="csY0" fmla="*/ 674123 h 4873534"/>
              <a:gd name="csX1" fmla="*/ 2412279 w 2955907"/>
              <a:gd name="csY1" fmla="*/ 0 h 4873534"/>
              <a:gd name="csX2" fmla="*/ 543602 w 2955907"/>
              <a:gd name="csY2" fmla="*/ 0 h 4873534"/>
              <a:gd name="csX3" fmla="*/ 296466 w 2955907"/>
              <a:gd name="csY3" fmla="*/ 674123 h 4873534"/>
              <a:gd name="csX4" fmla="*/ 268785 w 2955907"/>
              <a:gd name="csY4" fmla="*/ 729700 h 4873534"/>
              <a:gd name="csX5" fmla="*/ 0 w 2955907"/>
              <a:gd name="csY5" fmla="*/ 1871965 h 4873534"/>
              <a:gd name="csX6" fmla="*/ 0 w 2955907"/>
              <a:gd name="csY6" fmla="*/ 4581035 h 4873534"/>
              <a:gd name="csX7" fmla="*/ 292499 w 2955907"/>
              <a:gd name="csY7" fmla="*/ 4873535 h 4873534"/>
              <a:gd name="csX8" fmla="*/ 1477954 w 2955907"/>
              <a:gd name="csY8" fmla="*/ 4873535 h 4873534"/>
              <a:gd name="csX9" fmla="*/ 2663408 w 2955907"/>
              <a:gd name="csY9" fmla="*/ 4873535 h 4873534"/>
              <a:gd name="csX10" fmla="*/ 2955908 w 2955907"/>
              <a:gd name="csY10" fmla="*/ 4581035 h 4873534"/>
              <a:gd name="csX11" fmla="*/ 2955908 w 2955907"/>
              <a:gd name="csY11" fmla="*/ 1871965 h 4873534"/>
              <a:gd name="csX12" fmla="*/ 2687122 w 2955907"/>
              <a:gd name="csY12" fmla="*/ 729700 h 4873534"/>
              <a:gd name="csX13" fmla="*/ 2659415 w 2955907"/>
              <a:gd name="csY13" fmla="*/ 674123 h 48735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2955907" h="4873534">
                <a:moveTo>
                  <a:pt x="2659415" y="674123"/>
                </a:moveTo>
                <a:cubicBezTo>
                  <a:pt x="2552553" y="459638"/>
                  <a:pt x="2469758" y="232956"/>
                  <a:pt x="2412279" y="0"/>
                </a:cubicBezTo>
                <a:lnTo>
                  <a:pt x="543602" y="0"/>
                </a:lnTo>
                <a:cubicBezTo>
                  <a:pt x="486150" y="232956"/>
                  <a:pt x="403328" y="459638"/>
                  <a:pt x="296466" y="674123"/>
                </a:cubicBezTo>
                <a:lnTo>
                  <a:pt x="268785" y="729700"/>
                </a:lnTo>
                <a:cubicBezTo>
                  <a:pt x="92954" y="1082640"/>
                  <a:pt x="0" y="1477655"/>
                  <a:pt x="0" y="1871965"/>
                </a:cubicBezTo>
                <a:lnTo>
                  <a:pt x="0" y="4581035"/>
                </a:lnTo>
                <a:cubicBezTo>
                  <a:pt x="0" y="4742307"/>
                  <a:pt x="131201" y="4873535"/>
                  <a:pt x="292499" y="4873535"/>
                </a:cubicBezTo>
                <a:lnTo>
                  <a:pt x="1477954" y="4873535"/>
                </a:lnTo>
                <a:lnTo>
                  <a:pt x="2663408" y="4873535"/>
                </a:lnTo>
                <a:cubicBezTo>
                  <a:pt x="2824680" y="4873535"/>
                  <a:pt x="2955908" y="4742334"/>
                  <a:pt x="2955908" y="4581035"/>
                </a:cubicBezTo>
                <a:lnTo>
                  <a:pt x="2955908" y="1871965"/>
                </a:lnTo>
                <a:cubicBezTo>
                  <a:pt x="2955908" y="1477628"/>
                  <a:pt x="2862953" y="1082640"/>
                  <a:pt x="2687122" y="729700"/>
                </a:cubicBezTo>
                <a:lnTo>
                  <a:pt x="2659415" y="674123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27146" cap="flat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C9269AE-03F6-8FB0-DD00-7A2A69B3E82A}"/>
              </a:ext>
            </a:extLst>
          </p:cNvPr>
          <p:cNvSpPr/>
          <p:nvPr/>
        </p:nvSpPr>
        <p:spPr>
          <a:xfrm>
            <a:off x="9752917" y="4683328"/>
            <a:ext cx="4363236" cy="7161198"/>
          </a:xfrm>
          <a:custGeom>
            <a:avLst/>
            <a:gdLst>
              <a:gd name="csX0" fmla="*/ 3021726 w 3660970"/>
              <a:gd name="csY0" fmla="*/ 0 h 6008599"/>
              <a:gd name="csX1" fmla="*/ 3021726 w 3660970"/>
              <a:gd name="csY1" fmla="*/ 0 h 6008599"/>
              <a:gd name="csX2" fmla="*/ 1830458 w 3660970"/>
              <a:gd name="csY2" fmla="*/ 0 h 6008599"/>
              <a:gd name="csX3" fmla="*/ 639191 w 3660970"/>
              <a:gd name="csY3" fmla="*/ 0 h 6008599"/>
              <a:gd name="csX4" fmla="*/ 639191 w 3660970"/>
              <a:gd name="csY4" fmla="*/ 0 h 6008599"/>
              <a:gd name="csX5" fmla="*/ 333435 w 3660970"/>
              <a:gd name="csY5" fmla="*/ 1299461 h 6008599"/>
              <a:gd name="csX6" fmla="*/ 305755 w 3660970"/>
              <a:gd name="csY6" fmla="*/ 1355038 h 6008599"/>
              <a:gd name="csX7" fmla="*/ 0 w 3660970"/>
              <a:gd name="csY7" fmla="*/ 2654499 h 6008599"/>
              <a:gd name="csX8" fmla="*/ 0 w 3660970"/>
              <a:gd name="csY8" fmla="*/ 5363569 h 6008599"/>
              <a:gd name="csX9" fmla="*/ 645031 w 3660970"/>
              <a:gd name="csY9" fmla="*/ 6008600 h 6008599"/>
              <a:gd name="csX10" fmla="*/ 1830485 w 3660970"/>
              <a:gd name="csY10" fmla="*/ 6008600 h 6008599"/>
              <a:gd name="csX11" fmla="*/ 3015940 w 3660970"/>
              <a:gd name="csY11" fmla="*/ 6008600 h 6008599"/>
              <a:gd name="csX12" fmla="*/ 3660971 w 3660970"/>
              <a:gd name="csY12" fmla="*/ 5363569 h 6008599"/>
              <a:gd name="csX13" fmla="*/ 3660971 w 3660970"/>
              <a:gd name="csY13" fmla="*/ 2654499 h 6008599"/>
              <a:gd name="csX14" fmla="*/ 3355215 w 3660970"/>
              <a:gd name="csY14" fmla="*/ 1355038 h 6008599"/>
              <a:gd name="csX15" fmla="*/ 3327536 w 3660970"/>
              <a:gd name="csY15" fmla="*/ 1299461 h 6008599"/>
              <a:gd name="csX16" fmla="*/ 3021726 w 3660970"/>
              <a:gd name="csY16" fmla="*/ 0 h 60085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3660970" h="6008599">
                <a:moveTo>
                  <a:pt x="3021726" y="0"/>
                </a:moveTo>
                <a:lnTo>
                  <a:pt x="3021726" y="0"/>
                </a:lnTo>
                <a:lnTo>
                  <a:pt x="1830458" y="0"/>
                </a:lnTo>
                <a:lnTo>
                  <a:pt x="639191" y="0"/>
                </a:lnTo>
                <a:lnTo>
                  <a:pt x="639191" y="0"/>
                </a:lnTo>
                <a:cubicBezTo>
                  <a:pt x="639191" y="450973"/>
                  <a:pt x="534529" y="895807"/>
                  <a:pt x="333435" y="1299461"/>
                </a:cubicBezTo>
                <a:lnTo>
                  <a:pt x="305755" y="1355038"/>
                </a:lnTo>
                <a:cubicBezTo>
                  <a:pt x="104662" y="1758691"/>
                  <a:pt x="0" y="2203526"/>
                  <a:pt x="0" y="2654499"/>
                </a:cubicBezTo>
                <a:lnTo>
                  <a:pt x="0" y="5363569"/>
                </a:lnTo>
                <a:cubicBezTo>
                  <a:pt x="0" y="5719795"/>
                  <a:pt x="288778" y="6008600"/>
                  <a:pt x="645031" y="6008600"/>
                </a:cubicBezTo>
                <a:lnTo>
                  <a:pt x="1830485" y="6008600"/>
                </a:lnTo>
                <a:lnTo>
                  <a:pt x="3015940" y="6008600"/>
                </a:lnTo>
                <a:cubicBezTo>
                  <a:pt x="3372165" y="6008600"/>
                  <a:pt x="3660971" y="5719822"/>
                  <a:pt x="3660971" y="5363569"/>
                </a:cubicBezTo>
                <a:lnTo>
                  <a:pt x="3660971" y="2654499"/>
                </a:lnTo>
                <a:cubicBezTo>
                  <a:pt x="3660971" y="2203526"/>
                  <a:pt x="3556309" y="1758691"/>
                  <a:pt x="3355215" y="1355038"/>
                </a:cubicBezTo>
                <a:lnTo>
                  <a:pt x="3327536" y="1299461"/>
                </a:lnTo>
                <a:cubicBezTo>
                  <a:pt x="3126388" y="895780"/>
                  <a:pt x="3021726" y="450973"/>
                  <a:pt x="3021726" y="0"/>
                </a:cubicBezTo>
                <a:close/>
              </a:path>
            </a:pathLst>
          </a:custGeom>
          <a:noFill/>
          <a:ln w="38100" cap="flat">
            <a:solidFill>
              <a:srgbClr val="FFFFFF"/>
            </a:solidFill>
            <a:prstDash val="solid"/>
            <a:miter/>
          </a:ln>
        </p:spPr>
        <p:txBody>
          <a:bodyPr/>
          <a:lstStyle/>
          <a:p>
            <a:endParaRPr lang="en-US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BB4628D8-D400-0EED-5024-0125D69A4C8B}"/>
              </a:ext>
            </a:extLst>
          </p:cNvPr>
          <p:cNvSpPr/>
          <p:nvPr/>
        </p:nvSpPr>
        <p:spPr>
          <a:xfrm>
            <a:off x="10409698" y="4480178"/>
            <a:ext cx="3049642" cy="203149"/>
          </a:xfrm>
          <a:custGeom>
            <a:avLst/>
            <a:gdLst>
              <a:gd name="csX0" fmla="*/ 2473534 w 2558800"/>
              <a:gd name="csY0" fmla="*/ 0 h 170452"/>
              <a:gd name="csX1" fmla="*/ 85213 w 2558800"/>
              <a:gd name="csY1" fmla="*/ 0 h 170452"/>
              <a:gd name="csX2" fmla="*/ 0 w 2558800"/>
              <a:gd name="csY2" fmla="*/ 85213 h 170452"/>
              <a:gd name="csX3" fmla="*/ 0 w 2558800"/>
              <a:gd name="csY3" fmla="*/ 85213 h 170452"/>
              <a:gd name="csX4" fmla="*/ 85213 w 2558800"/>
              <a:gd name="csY4" fmla="*/ 170453 h 170452"/>
              <a:gd name="csX5" fmla="*/ 2473561 w 2558800"/>
              <a:gd name="csY5" fmla="*/ 170453 h 170452"/>
              <a:gd name="csX6" fmla="*/ 2558801 w 2558800"/>
              <a:gd name="csY6" fmla="*/ 85213 h 170452"/>
              <a:gd name="csX7" fmla="*/ 2558801 w 2558800"/>
              <a:gd name="csY7" fmla="*/ 85213 h 170452"/>
              <a:gd name="csX8" fmla="*/ 2473534 w 2558800"/>
              <a:gd name="csY8" fmla="*/ 0 h 1704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558800" h="170452">
                <a:moveTo>
                  <a:pt x="2473534" y="0"/>
                </a:moveTo>
                <a:lnTo>
                  <a:pt x="85213" y="0"/>
                </a:lnTo>
                <a:cubicBezTo>
                  <a:pt x="38138" y="0"/>
                  <a:pt x="0" y="38165"/>
                  <a:pt x="0" y="85213"/>
                </a:cubicBezTo>
                <a:lnTo>
                  <a:pt x="0" y="85213"/>
                </a:lnTo>
                <a:cubicBezTo>
                  <a:pt x="0" y="132288"/>
                  <a:pt x="38165" y="170453"/>
                  <a:pt x="85213" y="170453"/>
                </a:cubicBezTo>
                <a:lnTo>
                  <a:pt x="2473561" y="170453"/>
                </a:lnTo>
                <a:cubicBezTo>
                  <a:pt x="2520636" y="170453"/>
                  <a:pt x="2558801" y="132288"/>
                  <a:pt x="2558801" y="85213"/>
                </a:cubicBezTo>
                <a:lnTo>
                  <a:pt x="2558801" y="85213"/>
                </a:lnTo>
                <a:cubicBezTo>
                  <a:pt x="2558773" y="38138"/>
                  <a:pt x="2520608" y="0"/>
                  <a:pt x="2473534" y="0"/>
                </a:cubicBezTo>
                <a:close/>
              </a:path>
            </a:pathLst>
          </a:custGeom>
          <a:noFill/>
          <a:ln w="38100" cap="flat">
            <a:solidFill>
              <a:srgbClr val="FFFFFF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2638644-4362-948E-C53C-5955F2F2F2F1}"/>
              </a:ext>
            </a:extLst>
          </p:cNvPr>
          <p:cNvGrpSpPr/>
          <p:nvPr/>
        </p:nvGrpSpPr>
        <p:grpSpPr>
          <a:xfrm>
            <a:off x="10254398" y="3450598"/>
            <a:ext cx="3360179" cy="928046"/>
            <a:chOff x="10254398" y="3450598"/>
            <a:chExt cx="3360179" cy="928046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BFD1515-E992-675F-1BD0-D985448AB694}"/>
                </a:ext>
              </a:extLst>
            </p:cNvPr>
            <p:cNvSpPr/>
            <p:nvPr/>
          </p:nvSpPr>
          <p:spPr>
            <a:xfrm>
              <a:off x="10254398" y="3450598"/>
              <a:ext cx="3360178" cy="928045"/>
            </a:xfrm>
            <a:custGeom>
              <a:avLst/>
              <a:gdLst>
                <a:gd name="csX0" fmla="*/ 2658247 w 2819355"/>
                <a:gd name="csY0" fmla="*/ 0 h 778676"/>
                <a:gd name="csX1" fmla="*/ 161108 w 2819355"/>
                <a:gd name="csY1" fmla="*/ 0 h 778676"/>
                <a:gd name="csX2" fmla="*/ 0 w 2819355"/>
                <a:gd name="csY2" fmla="*/ 161108 h 778676"/>
                <a:gd name="csX3" fmla="*/ 0 w 2819355"/>
                <a:gd name="csY3" fmla="*/ 689172 h 778676"/>
                <a:gd name="csX4" fmla="*/ 89505 w 2819355"/>
                <a:gd name="csY4" fmla="*/ 778677 h 778676"/>
                <a:gd name="csX5" fmla="*/ 2729851 w 2819355"/>
                <a:gd name="csY5" fmla="*/ 778677 h 778676"/>
                <a:gd name="csX6" fmla="*/ 2819356 w 2819355"/>
                <a:gd name="csY6" fmla="*/ 689172 h 778676"/>
                <a:gd name="csX7" fmla="*/ 2819356 w 2819355"/>
                <a:gd name="csY7" fmla="*/ 161108 h 778676"/>
                <a:gd name="csX8" fmla="*/ 2658247 w 2819355"/>
                <a:gd name="csY8" fmla="*/ 0 h 778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819355" h="778676">
                  <a:moveTo>
                    <a:pt x="2658247" y="0"/>
                  </a:moveTo>
                  <a:lnTo>
                    <a:pt x="161108" y="0"/>
                  </a:lnTo>
                  <a:cubicBezTo>
                    <a:pt x="72147" y="0"/>
                    <a:pt x="0" y="72120"/>
                    <a:pt x="0" y="161108"/>
                  </a:cubicBezTo>
                  <a:lnTo>
                    <a:pt x="0" y="689172"/>
                  </a:lnTo>
                  <a:cubicBezTo>
                    <a:pt x="0" y="738611"/>
                    <a:pt x="40067" y="778677"/>
                    <a:pt x="89505" y="778677"/>
                  </a:cubicBezTo>
                  <a:lnTo>
                    <a:pt x="2729851" y="778677"/>
                  </a:lnTo>
                  <a:cubicBezTo>
                    <a:pt x="2779289" y="778677"/>
                    <a:pt x="2819356" y="738611"/>
                    <a:pt x="2819356" y="689172"/>
                  </a:cubicBezTo>
                  <a:lnTo>
                    <a:pt x="2819356" y="161108"/>
                  </a:lnTo>
                  <a:cubicBezTo>
                    <a:pt x="2819356" y="72120"/>
                    <a:pt x="2747236" y="0"/>
                    <a:pt x="2658247" y="0"/>
                  </a:cubicBezTo>
                  <a:close/>
                </a:path>
              </a:pathLst>
            </a:custGeom>
            <a:solidFill>
              <a:srgbClr val="CAC7CC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0C0A59D-0857-E868-25AD-C88D79B401F8}"/>
                </a:ext>
              </a:extLst>
            </p:cNvPr>
            <p:cNvSpPr/>
            <p:nvPr/>
          </p:nvSpPr>
          <p:spPr>
            <a:xfrm>
              <a:off x="10254398" y="3642611"/>
              <a:ext cx="2410796" cy="736033"/>
            </a:xfrm>
            <a:custGeom>
              <a:avLst/>
              <a:gdLst>
                <a:gd name="csX0" fmla="*/ 0 w 2022777"/>
                <a:gd name="csY0" fmla="*/ 528064 h 617568"/>
                <a:gd name="csX1" fmla="*/ 0 w 2022777"/>
                <a:gd name="csY1" fmla="*/ 0 h 617568"/>
                <a:gd name="csX2" fmla="*/ 2022778 w 2022777"/>
                <a:gd name="csY2" fmla="*/ 0 h 617568"/>
                <a:gd name="csX3" fmla="*/ 2022778 w 2022777"/>
                <a:gd name="csY3" fmla="*/ 617568 h 617568"/>
                <a:gd name="csX4" fmla="*/ 89505 w 2022777"/>
                <a:gd name="csY4" fmla="*/ 617568 h 617568"/>
                <a:gd name="csX5" fmla="*/ 0 w 2022777"/>
                <a:gd name="csY5" fmla="*/ 528064 h 61756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2022777" h="617568">
                  <a:moveTo>
                    <a:pt x="0" y="528064"/>
                  </a:moveTo>
                  <a:lnTo>
                    <a:pt x="0" y="0"/>
                  </a:lnTo>
                  <a:lnTo>
                    <a:pt x="2022778" y="0"/>
                  </a:lnTo>
                  <a:lnTo>
                    <a:pt x="2022778" y="617568"/>
                  </a:lnTo>
                  <a:lnTo>
                    <a:pt x="89505" y="617568"/>
                  </a:lnTo>
                  <a:cubicBezTo>
                    <a:pt x="40067" y="617568"/>
                    <a:pt x="0" y="577502"/>
                    <a:pt x="0" y="528064"/>
                  </a:cubicBezTo>
                  <a:close/>
                </a:path>
              </a:pathLst>
            </a:custGeom>
            <a:solidFill>
              <a:srgbClr val="AEACAA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D6168E79-7524-A77B-A24E-F6021A640D8C}"/>
                </a:ext>
              </a:extLst>
            </p:cNvPr>
            <p:cNvSpPr/>
            <p:nvPr/>
          </p:nvSpPr>
          <p:spPr>
            <a:xfrm>
              <a:off x="13059873" y="3642611"/>
              <a:ext cx="554704" cy="736033"/>
            </a:xfrm>
            <a:custGeom>
              <a:avLst/>
              <a:gdLst>
                <a:gd name="csX0" fmla="*/ 465424 w 465424"/>
                <a:gd name="csY0" fmla="*/ 617568 h 617568"/>
                <a:gd name="csX1" fmla="*/ 465424 w 465424"/>
                <a:gd name="csY1" fmla="*/ 0 h 617568"/>
                <a:gd name="csX2" fmla="*/ 0 w 465424"/>
                <a:gd name="csY2" fmla="*/ 0 h 617568"/>
                <a:gd name="csX3" fmla="*/ 0 w 465424"/>
                <a:gd name="csY3" fmla="*/ 617568 h 617568"/>
                <a:gd name="csX4" fmla="*/ 465424 w 465424"/>
                <a:gd name="csY4" fmla="*/ 617568 h 61756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5424" h="617568">
                  <a:moveTo>
                    <a:pt x="465424" y="617568"/>
                  </a:moveTo>
                  <a:lnTo>
                    <a:pt x="465424" y="0"/>
                  </a:lnTo>
                  <a:lnTo>
                    <a:pt x="0" y="0"/>
                  </a:lnTo>
                  <a:lnTo>
                    <a:pt x="0" y="617568"/>
                  </a:lnTo>
                  <a:lnTo>
                    <a:pt x="465424" y="617568"/>
                  </a:lnTo>
                </a:path>
              </a:pathLst>
            </a:custGeom>
            <a:solidFill>
              <a:srgbClr val="656160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ED895B9D-53BB-00FD-1273-E87FF21AC2E1}"/>
              </a:ext>
            </a:extLst>
          </p:cNvPr>
          <p:cNvGrpSpPr/>
          <p:nvPr/>
        </p:nvGrpSpPr>
        <p:grpSpPr>
          <a:xfrm>
            <a:off x="11040483" y="3700667"/>
            <a:ext cx="1623190" cy="7723705"/>
            <a:chOff x="11040483" y="3700667"/>
            <a:chExt cx="1623190" cy="772370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EEA6620-05DC-6064-FE51-D7ED8CB8E602}"/>
                </a:ext>
              </a:extLst>
            </p:cNvPr>
            <p:cNvSpPr/>
            <p:nvPr/>
          </p:nvSpPr>
          <p:spPr>
            <a:xfrm>
              <a:off x="11040483" y="3700668"/>
              <a:ext cx="419314" cy="7723704"/>
            </a:xfrm>
            <a:prstGeom prst="rect">
              <a:avLst/>
            </a:prstGeom>
            <a:solidFill>
              <a:srgbClr val="FFFFFF">
                <a:alpha val="10000"/>
              </a:srgbClr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2ABDB6A2-1618-7AC9-56C1-FB68420177EC}"/>
                </a:ext>
              </a:extLst>
            </p:cNvPr>
            <p:cNvSpPr/>
            <p:nvPr/>
          </p:nvSpPr>
          <p:spPr>
            <a:xfrm>
              <a:off x="12043282" y="3700667"/>
              <a:ext cx="620391" cy="7723704"/>
            </a:xfrm>
            <a:prstGeom prst="rect">
              <a:avLst/>
            </a:prstGeom>
            <a:solidFill>
              <a:srgbClr val="FFFFFF">
                <a:alpha val="10000"/>
              </a:srgbClr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80985DD4-99AC-D130-35F7-53282AE4F3A9}"/>
              </a:ext>
            </a:extLst>
          </p:cNvPr>
          <p:cNvGrpSpPr/>
          <p:nvPr/>
        </p:nvGrpSpPr>
        <p:grpSpPr>
          <a:xfrm>
            <a:off x="9795426" y="7768615"/>
            <a:ext cx="4274723" cy="2651953"/>
            <a:chOff x="9795426" y="7768615"/>
            <a:chExt cx="4274723" cy="2651953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E246120-D5CF-B2C9-A63A-6E13446F6AFE}"/>
                </a:ext>
              </a:extLst>
            </p:cNvPr>
            <p:cNvSpPr/>
            <p:nvPr/>
          </p:nvSpPr>
          <p:spPr>
            <a:xfrm>
              <a:off x="10763551" y="7768615"/>
              <a:ext cx="3306598" cy="2651953"/>
            </a:xfrm>
            <a:prstGeom prst="rect">
              <a:avLst/>
            </a:prstGeom>
            <a:solidFill>
              <a:srgbClr val="FFFFFF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81422A0-30AA-4A3E-0D16-2A373A57054E}"/>
                </a:ext>
              </a:extLst>
            </p:cNvPr>
            <p:cNvSpPr/>
            <p:nvPr/>
          </p:nvSpPr>
          <p:spPr>
            <a:xfrm>
              <a:off x="9795426" y="7768615"/>
              <a:ext cx="614240" cy="2651953"/>
            </a:xfrm>
            <a:prstGeom prst="rect">
              <a:avLst/>
            </a:prstGeom>
            <a:solidFill>
              <a:srgbClr val="FFFFFF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1FAB846-7960-3D98-D560-824941DA47EC}"/>
                </a:ext>
              </a:extLst>
            </p:cNvPr>
            <p:cNvSpPr/>
            <p:nvPr/>
          </p:nvSpPr>
          <p:spPr>
            <a:xfrm>
              <a:off x="11184291" y="7768615"/>
              <a:ext cx="2465153" cy="347668"/>
            </a:xfrm>
            <a:prstGeom prst="rect">
              <a:avLst/>
            </a:prstGeom>
            <a:solidFill>
              <a:schemeClr val="accent1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57A9528-FD37-BC88-8FA6-D4EEC85C878E}"/>
                </a:ext>
              </a:extLst>
            </p:cNvPr>
            <p:cNvSpPr/>
            <p:nvPr/>
          </p:nvSpPr>
          <p:spPr>
            <a:xfrm>
              <a:off x="11184291" y="10246718"/>
              <a:ext cx="2465153" cy="173850"/>
            </a:xfrm>
            <a:prstGeom prst="rect">
              <a:avLst/>
            </a:prstGeom>
            <a:solidFill>
              <a:schemeClr val="accent3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21CD0F1-2A62-EEA2-506A-ED646AC6CE61}"/>
                </a:ext>
              </a:extLst>
            </p:cNvPr>
            <p:cNvSpPr txBox="1"/>
            <p:nvPr/>
          </p:nvSpPr>
          <p:spPr>
            <a:xfrm>
              <a:off x="11102368" y="9165340"/>
              <a:ext cx="777777" cy="377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53" b="1" spc="0" baseline="0" dirty="0">
                  <a:ln/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10ml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94C8E00-8AA7-7C66-6CE4-154BDA34080C}"/>
                </a:ext>
              </a:extLst>
            </p:cNvPr>
            <p:cNvSpPr txBox="1"/>
            <p:nvPr/>
          </p:nvSpPr>
          <p:spPr>
            <a:xfrm>
              <a:off x="11111032" y="8351701"/>
              <a:ext cx="1701107" cy="3490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68" b="1" spc="0" baseline="0" dirty="0">
                  <a:ln/>
                  <a:solidFill>
                    <a:srgbClr val="281616"/>
                  </a:solidFill>
                  <a:latin typeface="+mj-lt"/>
                  <a:cs typeface="Arial"/>
                  <a:sym typeface="Arial"/>
                  <a:rtl val="0"/>
                </a:rPr>
                <a:t>MEDICINE 169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5E9B40C-63CC-7A3F-D670-E6472DD1390C}"/>
                </a:ext>
              </a:extLst>
            </p:cNvPr>
            <p:cNvSpPr txBox="1"/>
            <p:nvPr/>
          </p:nvSpPr>
          <p:spPr>
            <a:xfrm>
              <a:off x="11111032" y="8731742"/>
              <a:ext cx="1580882" cy="270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57" b="1" spc="0" baseline="0" dirty="0">
                  <a:ln/>
                  <a:solidFill>
                    <a:srgbClr val="281616"/>
                  </a:solidFill>
                  <a:cs typeface="Arial"/>
                  <a:sym typeface="Arial"/>
                  <a:rtl val="0"/>
                </a:rPr>
                <a:t>SPECIAL TREATMENT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E37ACB9-C2CF-A8A9-FEBD-C6D25310C4BD}"/>
                </a:ext>
              </a:extLst>
            </p:cNvPr>
            <p:cNvSpPr txBox="1"/>
            <p:nvPr/>
          </p:nvSpPr>
          <p:spPr>
            <a:xfrm>
              <a:off x="11102368" y="9583187"/>
              <a:ext cx="734496" cy="220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34" spc="0" baseline="0" dirty="0">
                  <a:ln/>
                  <a:solidFill>
                    <a:schemeClr val="tx2"/>
                  </a:solidFill>
                  <a:cs typeface="Arial"/>
                  <a:sym typeface="Arial"/>
                  <a:rtl val="0"/>
                </a:rPr>
                <a:t>Description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154DD66-A0DC-C856-EA08-008F427E609A}"/>
                </a:ext>
              </a:extLst>
            </p:cNvPr>
            <p:cNvSpPr txBox="1"/>
            <p:nvPr/>
          </p:nvSpPr>
          <p:spPr>
            <a:xfrm>
              <a:off x="11102385" y="9797733"/>
              <a:ext cx="633507" cy="220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34" spc="0" baseline="0" dirty="0">
                  <a:ln/>
                  <a:solidFill>
                    <a:schemeClr val="tx2"/>
                  </a:solidFill>
                  <a:cs typeface="Arial"/>
                  <a:sym typeface="Arial"/>
                  <a:rtl val="0"/>
                </a:rPr>
                <a:t>Exclusion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6B9AF74-D2DF-E581-A362-54212692F2F6}"/>
                </a:ext>
              </a:extLst>
            </p:cNvPr>
            <p:cNvSpPr/>
            <p:nvPr/>
          </p:nvSpPr>
          <p:spPr>
            <a:xfrm>
              <a:off x="12699804" y="9304460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E3EDA5F2-59F5-FFDB-D12E-996DD3943DCD}"/>
                </a:ext>
              </a:extLst>
            </p:cNvPr>
            <p:cNvSpPr/>
            <p:nvPr/>
          </p:nvSpPr>
          <p:spPr>
            <a:xfrm>
              <a:off x="12699804" y="9515574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6F9EBD0-342C-A1A7-D827-2C8C2362BDD2}"/>
                </a:ext>
              </a:extLst>
            </p:cNvPr>
            <p:cNvSpPr/>
            <p:nvPr/>
          </p:nvSpPr>
          <p:spPr>
            <a:xfrm>
              <a:off x="12699804" y="9726654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0EE0ACEB-4849-09EC-098D-CA194E473105}"/>
                </a:ext>
              </a:extLst>
            </p:cNvPr>
            <p:cNvSpPr/>
            <p:nvPr/>
          </p:nvSpPr>
          <p:spPr>
            <a:xfrm>
              <a:off x="12699804" y="9937736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7F87575-3460-D612-716A-D1A384CE4DF2}"/>
              </a:ext>
            </a:extLst>
          </p:cNvPr>
          <p:cNvGrpSpPr/>
          <p:nvPr/>
        </p:nvGrpSpPr>
        <p:grpSpPr>
          <a:xfrm>
            <a:off x="15934328" y="3406125"/>
            <a:ext cx="6119559" cy="1949784"/>
            <a:chOff x="15934328" y="3406125"/>
            <a:chExt cx="6119559" cy="1949784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601529A-517E-77F2-B280-783F12BCC423}"/>
                </a:ext>
              </a:extLst>
            </p:cNvPr>
            <p:cNvSpPr/>
            <p:nvPr/>
          </p:nvSpPr>
          <p:spPr>
            <a:xfrm>
              <a:off x="15934328" y="3406125"/>
              <a:ext cx="6119559" cy="1949784"/>
            </a:xfrm>
            <a:custGeom>
              <a:avLst/>
              <a:gdLst>
                <a:gd name="csX0" fmla="*/ 4731991 w 5134612"/>
                <a:gd name="csY0" fmla="*/ 1635966 h 1635965"/>
                <a:gd name="csX1" fmla="*/ 821249 w 5134612"/>
                <a:gd name="csY1" fmla="*/ 1635966 h 1635965"/>
                <a:gd name="csX2" fmla="*/ 537687 w 5134612"/>
                <a:gd name="csY2" fmla="*/ 1519161 h 1635965"/>
                <a:gd name="csX3" fmla="*/ 119039 w 5134612"/>
                <a:gd name="csY3" fmla="*/ 1103800 h 1635965"/>
                <a:gd name="csX4" fmla="*/ 119039 w 5134612"/>
                <a:gd name="csY4" fmla="*/ 532166 h 1635965"/>
                <a:gd name="csX5" fmla="*/ 537687 w 5134612"/>
                <a:gd name="csY5" fmla="*/ 116804 h 1635965"/>
                <a:gd name="csX6" fmla="*/ 821249 w 5134612"/>
                <a:gd name="csY6" fmla="*/ 0 h 1635965"/>
                <a:gd name="csX7" fmla="*/ 4731991 w 5134612"/>
                <a:gd name="csY7" fmla="*/ 0 h 1635965"/>
                <a:gd name="csX8" fmla="*/ 5134613 w 5134612"/>
                <a:gd name="csY8" fmla="*/ 402621 h 1635965"/>
                <a:gd name="csX9" fmla="*/ 5134613 w 5134612"/>
                <a:gd name="csY9" fmla="*/ 1233344 h 1635965"/>
                <a:gd name="csX10" fmla="*/ 4731991 w 5134612"/>
                <a:gd name="csY10" fmla="*/ 1635966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65">
                  <a:moveTo>
                    <a:pt x="4731991" y="1635966"/>
                  </a:moveTo>
                  <a:lnTo>
                    <a:pt x="821249" y="1635966"/>
                  </a:lnTo>
                  <a:cubicBezTo>
                    <a:pt x="715012" y="1635966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9"/>
                    <a:pt x="5134613" y="402621"/>
                  </a:cubicBezTo>
                  <a:lnTo>
                    <a:pt x="5134613" y="1233344"/>
                  </a:lnTo>
                  <a:cubicBezTo>
                    <a:pt x="5134613" y="1455707"/>
                    <a:pt x="4954354" y="1635966"/>
                    <a:pt x="4731991" y="1635966"/>
                  </a:cubicBezTo>
                  <a:close/>
                </a:path>
              </a:pathLst>
            </a:custGeom>
            <a:solidFill>
              <a:schemeClr val="tx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2D20AA6-561D-1712-27C3-C613E398D568}"/>
                </a:ext>
              </a:extLst>
            </p:cNvPr>
            <p:cNvSpPr/>
            <p:nvPr/>
          </p:nvSpPr>
          <p:spPr>
            <a:xfrm>
              <a:off x="15934328" y="3406125"/>
              <a:ext cx="2358002" cy="1949784"/>
            </a:xfrm>
            <a:custGeom>
              <a:avLst/>
              <a:gdLst>
                <a:gd name="csX0" fmla="*/ 1978480 w 1978480"/>
                <a:gd name="csY0" fmla="*/ 1635966 h 1635965"/>
                <a:gd name="csX1" fmla="*/ 821249 w 1978480"/>
                <a:gd name="csY1" fmla="*/ 1635966 h 1635965"/>
                <a:gd name="csX2" fmla="*/ 537687 w 1978480"/>
                <a:gd name="csY2" fmla="*/ 1519161 h 1635965"/>
                <a:gd name="csX3" fmla="*/ 119039 w 1978480"/>
                <a:gd name="csY3" fmla="*/ 1103800 h 1635965"/>
                <a:gd name="csX4" fmla="*/ 119039 w 1978480"/>
                <a:gd name="csY4" fmla="*/ 532166 h 1635965"/>
                <a:gd name="csX5" fmla="*/ 537687 w 1978480"/>
                <a:gd name="csY5" fmla="*/ 116804 h 1635965"/>
                <a:gd name="csX6" fmla="*/ 821249 w 1978480"/>
                <a:gd name="csY6" fmla="*/ 0 h 1635965"/>
                <a:gd name="csX7" fmla="*/ 1978480 w 1978480"/>
                <a:gd name="csY7" fmla="*/ 0 h 1635965"/>
                <a:gd name="csX8" fmla="*/ 1978480 w 1978480"/>
                <a:gd name="csY8" fmla="*/ 1635966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65">
                  <a:moveTo>
                    <a:pt x="1978480" y="1635966"/>
                  </a:moveTo>
                  <a:lnTo>
                    <a:pt x="821249" y="1635966"/>
                  </a:lnTo>
                  <a:cubicBezTo>
                    <a:pt x="715012" y="1635966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66"/>
                  </a:lnTo>
                  <a:close/>
                </a:path>
              </a:pathLst>
            </a:custGeom>
            <a:solidFill>
              <a:schemeClr val="accent1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0CDF2B5-5114-258D-119C-BF40FCCC6817}"/>
              </a:ext>
            </a:extLst>
          </p:cNvPr>
          <p:cNvGrpSpPr/>
          <p:nvPr/>
        </p:nvGrpSpPr>
        <p:grpSpPr>
          <a:xfrm>
            <a:off x="15934328" y="6671802"/>
            <a:ext cx="6119559" cy="1949752"/>
            <a:chOff x="15934328" y="6671802"/>
            <a:chExt cx="6119559" cy="1949752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54EBB69-0AE1-900B-AB2B-A369DBE18402}"/>
                </a:ext>
              </a:extLst>
            </p:cNvPr>
            <p:cNvSpPr/>
            <p:nvPr/>
          </p:nvSpPr>
          <p:spPr>
            <a:xfrm>
              <a:off x="15934328" y="6671802"/>
              <a:ext cx="6119559" cy="1949752"/>
            </a:xfrm>
            <a:custGeom>
              <a:avLst/>
              <a:gdLst>
                <a:gd name="csX0" fmla="*/ 4731991 w 5134612"/>
                <a:gd name="csY0" fmla="*/ 1635938 h 1635938"/>
                <a:gd name="csX1" fmla="*/ 821249 w 5134612"/>
                <a:gd name="csY1" fmla="*/ 1635938 h 1635938"/>
                <a:gd name="csX2" fmla="*/ 537687 w 5134612"/>
                <a:gd name="csY2" fmla="*/ 1519134 h 1635938"/>
                <a:gd name="csX3" fmla="*/ 119039 w 5134612"/>
                <a:gd name="csY3" fmla="*/ 1103773 h 1635938"/>
                <a:gd name="csX4" fmla="*/ 119039 w 5134612"/>
                <a:gd name="csY4" fmla="*/ 532166 h 1635938"/>
                <a:gd name="csX5" fmla="*/ 537687 w 5134612"/>
                <a:gd name="csY5" fmla="*/ 116804 h 1635938"/>
                <a:gd name="csX6" fmla="*/ 821249 w 5134612"/>
                <a:gd name="csY6" fmla="*/ 0 h 1635938"/>
                <a:gd name="csX7" fmla="*/ 4731991 w 5134612"/>
                <a:gd name="csY7" fmla="*/ 0 h 1635938"/>
                <a:gd name="csX8" fmla="*/ 5134613 w 5134612"/>
                <a:gd name="csY8" fmla="*/ 402622 h 1635938"/>
                <a:gd name="csX9" fmla="*/ 5134613 w 5134612"/>
                <a:gd name="csY9" fmla="*/ 1233344 h 1635938"/>
                <a:gd name="csX10" fmla="*/ 4731991 w 5134612"/>
                <a:gd name="csY10" fmla="*/ 1635938 h 1635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38">
                  <a:moveTo>
                    <a:pt x="4731991" y="1635938"/>
                  </a:moveTo>
                  <a:lnTo>
                    <a:pt x="821249" y="1635938"/>
                  </a:lnTo>
                  <a:cubicBezTo>
                    <a:pt x="715012" y="1635938"/>
                    <a:pt x="613093" y="1593943"/>
                    <a:pt x="537687" y="1519134"/>
                  </a:cubicBezTo>
                  <a:lnTo>
                    <a:pt x="119039" y="1103773"/>
                  </a:lnTo>
                  <a:cubicBezTo>
                    <a:pt x="-39680" y="946304"/>
                    <a:pt x="-39680" y="689634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9"/>
                    <a:pt x="5134613" y="402622"/>
                  </a:cubicBezTo>
                  <a:lnTo>
                    <a:pt x="5134613" y="1233344"/>
                  </a:lnTo>
                  <a:cubicBezTo>
                    <a:pt x="5134613" y="1455680"/>
                    <a:pt x="4954354" y="1635938"/>
                    <a:pt x="4731991" y="1635938"/>
                  </a:cubicBezTo>
                  <a:close/>
                </a:path>
              </a:pathLst>
            </a:custGeom>
            <a:solidFill>
              <a:schemeClr val="tx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1A3B978-87B9-E19C-D2C7-200054B43208}"/>
                </a:ext>
              </a:extLst>
            </p:cNvPr>
            <p:cNvSpPr/>
            <p:nvPr/>
          </p:nvSpPr>
          <p:spPr>
            <a:xfrm>
              <a:off x="15934328" y="6671802"/>
              <a:ext cx="2358002" cy="1949752"/>
            </a:xfrm>
            <a:custGeom>
              <a:avLst/>
              <a:gdLst>
                <a:gd name="csX0" fmla="*/ 1978480 w 1978480"/>
                <a:gd name="csY0" fmla="*/ 1635938 h 1635938"/>
                <a:gd name="csX1" fmla="*/ 821249 w 1978480"/>
                <a:gd name="csY1" fmla="*/ 1635938 h 1635938"/>
                <a:gd name="csX2" fmla="*/ 537687 w 1978480"/>
                <a:gd name="csY2" fmla="*/ 1519134 h 1635938"/>
                <a:gd name="csX3" fmla="*/ 119039 w 1978480"/>
                <a:gd name="csY3" fmla="*/ 1103773 h 1635938"/>
                <a:gd name="csX4" fmla="*/ 119039 w 1978480"/>
                <a:gd name="csY4" fmla="*/ 532166 h 1635938"/>
                <a:gd name="csX5" fmla="*/ 537687 w 1978480"/>
                <a:gd name="csY5" fmla="*/ 116804 h 1635938"/>
                <a:gd name="csX6" fmla="*/ 821249 w 1978480"/>
                <a:gd name="csY6" fmla="*/ 0 h 1635938"/>
                <a:gd name="csX7" fmla="*/ 1978480 w 1978480"/>
                <a:gd name="csY7" fmla="*/ 0 h 1635938"/>
                <a:gd name="csX8" fmla="*/ 1978480 w 1978480"/>
                <a:gd name="csY8" fmla="*/ 1635938 h 1635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38">
                  <a:moveTo>
                    <a:pt x="1978480" y="1635938"/>
                  </a:moveTo>
                  <a:lnTo>
                    <a:pt x="821249" y="1635938"/>
                  </a:lnTo>
                  <a:cubicBezTo>
                    <a:pt x="715012" y="1635938"/>
                    <a:pt x="613093" y="1593943"/>
                    <a:pt x="537687" y="1519134"/>
                  </a:cubicBezTo>
                  <a:lnTo>
                    <a:pt x="119039" y="1103773"/>
                  </a:lnTo>
                  <a:cubicBezTo>
                    <a:pt x="-39680" y="946304"/>
                    <a:pt x="-39680" y="689634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38"/>
                  </a:lnTo>
                  <a:close/>
                </a:path>
              </a:pathLst>
            </a:custGeom>
            <a:solidFill>
              <a:schemeClr val="accent2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F436CA51-3815-927C-0776-802780D448C5}"/>
              </a:ext>
            </a:extLst>
          </p:cNvPr>
          <p:cNvGrpSpPr/>
          <p:nvPr/>
        </p:nvGrpSpPr>
        <p:grpSpPr>
          <a:xfrm>
            <a:off x="15934328" y="9937415"/>
            <a:ext cx="6119559" cy="1949784"/>
            <a:chOff x="15934328" y="9937415"/>
            <a:chExt cx="6119559" cy="1949784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1376930-8ED0-7533-A0DB-CCD87E6FFCFA}"/>
                </a:ext>
              </a:extLst>
            </p:cNvPr>
            <p:cNvSpPr/>
            <p:nvPr/>
          </p:nvSpPr>
          <p:spPr>
            <a:xfrm>
              <a:off x="15934328" y="9937415"/>
              <a:ext cx="6119559" cy="1949784"/>
            </a:xfrm>
            <a:custGeom>
              <a:avLst/>
              <a:gdLst>
                <a:gd name="csX0" fmla="*/ 4731991 w 5134612"/>
                <a:gd name="csY0" fmla="*/ 1635965 h 1635965"/>
                <a:gd name="csX1" fmla="*/ 821249 w 5134612"/>
                <a:gd name="csY1" fmla="*/ 1635965 h 1635965"/>
                <a:gd name="csX2" fmla="*/ 537687 w 5134612"/>
                <a:gd name="csY2" fmla="*/ 1519161 h 1635965"/>
                <a:gd name="csX3" fmla="*/ 119039 w 5134612"/>
                <a:gd name="csY3" fmla="*/ 1103800 h 1635965"/>
                <a:gd name="csX4" fmla="*/ 119039 w 5134612"/>
                <a:gd name="csY4" fmla="*/ 532166 h 1635965"/>
                <a:gd name="csX5" fmla="*/ 537687 w 5134612"/>
                <a:gd name="csY5" fmla="*/ 116804 h 1635965"/>
                <a:gd name="csX6" fmla="*/ 821249 w 5134612"/>
                <a:gd name="csY6" fmla="*/ 0 h 1635965"/>
                <a:gd name="csX7" fmla="*/ 4731991 w 5134612"/>
                <a:gd name="csY7" fmla="*/ 0 h 1635965"/>
                <a:gd name="csX8" fmla="*/ 5134613 w 5134612"/>
                <a:gd name="csY8" fmla="*/ 402621 h 1635965"/>
                <a:gd name="csX9" fmla="*/ 5134613 w 5134612"/>
                <a:gd name="csY9" fmla="*/ 1233344 h 1635965"/>
                <a:gd name="csX10" fmla="*/ 4731991 w 5134612"/>
                <a:gd name="csY10" fmla="*/ 1635965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65">
                  <a:moveTo>
                    <a:pt x="4731991" y="1635965"/>
                  </a:moveTo>
                  <a:lnTo>
                    <a:pt x="821249" y="1635965"/>
                  </a:lnTo>
                  <a:cubicBezTo>
                    <a:pt x="715012" y="1635965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8"/>
                    <a:pt x="5134613" y="402621"/>
                  </a:cubicBezTo>
                  <a:lnTo>
                    <a:pt x="5134613" y="1233344"/>
                  </a:lnTo>
                  <a:cubicBezTo>
                    <a:pt x="5134613" y="1455707"/>
                    <a:pt x="4954354" y="1635965"/>
                    <a:pt x="4731991" y="1635965"/>
                  </a:cubicBezTo>
                  <a:close/>
                </a:path>
              </a:pathLst>
            </a:custGeom>
            <a:solidFill>
              <a:schemeClr val="tx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20D9EC4-87BE-D75B-BFA8-F0F40B993A59}"/>
                </a:ext>
              </a:extLst>
            </p:cNvPr>
            <p:cNvSpPr/>
            <p:nvPr/>
          </p:nvSpPr>
          <p:spPr>
            <a:xfrm>
              <a:off x="15934328" y="9937415"/>
              <a:ext cx="2358002" cy="1949784"/>
            </a:xfrm>
            <a:custGeom>
              <a:avLst/>
              <a:gdLst>
                <a:gd name="csX0" fmla="*/ 1978480 w 1978480"/>
                <a:gd name="csY0" fmla="*/ 1635965 h 1635965"/>
                <a:gd name="csX1" fmla="*/ 821249 w 1978480"/>
                <a:gd name="csY1" fmla="*/ 1635965 h 1635965"/>
                <a:gd name="csX2" fmla="*/ 537687 w 1978480"/>
                <a:gd name="csY2" fmla="*/ 1519161 h 1635965"/>
                <a:gd name="csX3" fmla="*/ 119039 w 1978480"/>
                <a:gd name="csY3" fmla="*/ 1103800 h 1635965"/>
                <a:gd name="csX4" fmla="*/ 119039 w 1978480"/>
                <a:gd name="csY4" fmla="*/ 532166 h 1635965"/>
                <a:gd name="csX5" fmla="*/ 537687 w 1978480"/>
                <a:gd name="csY5" fmla="*/ 116804 h 1635965"/>
                <a:gd name="csX6" fmla="*/ 821249 w 1978480"/>
                <a:gd name="csY6" fmla="*/ 0 h 1635965"/>
                <a:gd name="csX7" fmla="*/ 1978480 w 1978480"/>
                <a:gd name="csY7" fmla="*/ 0 h 1635965"/>
                <a:gd name="csX8" fmla="*/ 1978480 w 1978480"/>
                <a:gd name="csY8" fmla="*/ 1635965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65">
                  <a:moveTo>
                    <a:pt x="1978480" y="1635965"/>
                  </a:moveTo>
                  <a:lnTo>
                    <a:pt x="821249" y="1635965"/>
                  </a:lnTo>
                  <a:cubicBezTo>
                    <a:pt x="715012" y="1635965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65"/>
                  </a:lnTo>
                  <a:close/>
                </a:path>
              </a:pathLst>
            </a:custGeom>
            <a:solidFill>
              <a:schemeClr val="accent3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6" name="Graphic 2">
            <a:extLst>
              <a:ext uri="{FF2B5EF4-FFF2-40B4-BE49-F238E27FC236}">
                <a16:creationId xmlns:a16="http://schemas.microsoft.com/office/drawing/2014/main" id="{41FB54CB-55E2-C769-02DF-A37F4AF07C0F}"/>
              </a:ext>
            </a:extLst>
          </p:cNvPr>
          <p:cNvGrpSpPr/>
          <p:nvPr/>
        </p:nvGrpSpPr>
        <p:grpSpPr>
          <a:xfrm>
            <a:off x="19738974" y="5803778"/>
            <a:ext cx="424448" cy="3685768"/>
            <a:chOff x="15410247" y="5490792"/>
            <a:chExt cx="356133" cy="3092541"/>
          </a:xfrm>
          <a:solidFill>
            <a:srgbClr val="D4E5F6"/>
          </a:solidFill>
        </p:grpSpPr>
        <p:grpSp>
          <p:nvGrpSpPr>
            <p:cNvPr id="37" name="Graphic 2">
              <a:extLst>
                <a:ext uri="{FF2B5EF4-FFF2-40B4-BE49-F238E27FC236}">
                  <a16:creationId xmlns:a16="http://schemas.microsoft.com/office/drawing/2014/main" id="{FBEF7C47-9A0A-8DE2-6FD9-2EB22C3CA2F8}"/>
                </a:ext>
              </a:extLst>
            </p:cNvPr>
            <p:cNvGrpSpPr/>
            <p:nvPr/>
          </p:nvGrpSpPr>
          <p:grpSpPr>
            <a:xfrm>
              <a:off x="15410247" y="5490792"/>
              <a:ext cx="356133" cy="415632"/>
              <a:chOff x="15410247" y="5490792"/>
              <a:chExt cx="356133" cy="415632"/>
            </a:xfrm>
            <a:solidFill>
              <a:srgbClr val="D4E5F6"/>
            </a:solidFill>
          </p:grpSpPr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3E0A6C03-B5AC-2438-AF7F-7D4042716C84}"/>
                  </a:ext>
                </a:extLst>
              </p:cNvPr>
              <p:cNvSpPr/>
              <p:nvPr/>
            </p:nvSpPr>
            <p:spPr>
              <a:xfrm>
                <a:off x="15487318" y="5490792"/>
                <a:ext cx="210737" cy="279569"/>
              </a:xfrm>
              <a:custGeom>
                <a:avLst/>
                <a:gdLst>
                  <a:gd name="csX0" fmla="*/ 0 w 210737"/>
                  <a:gd name="csY0" fmla="*/ 31836 h 279569"/>
                  <a:gd name="csX1" fmla="*/ 0 w 210737"/>
                  <a:gd name="csY1" fmla="*/ 279570 h 279569"/>
                  <a:gd name="csX2" fmla="*/ 210737 w 210737"/>
                  <a:gd name="csY2" fmla="*/ 279570 h 279569"/>
                  <a:gd name="csX3" fmla="*/ 210737 w 210737"/>
                  <a:gd name="csY3" fmla="*/ 31755 h 279569"/>
                  <a:gd name="csX4" fmla="*/ 178955 w 210737"/>
                  <a:gd name="csY4" fmla="*/ 0 h 279569"/>
                  <a:gd name="csX5" fmla="*/ 31727 w 210737"/>
                  <a:gd name="csY5" fmla="*/ 82 h 279569"/>
                  <a:gd name="csX6" fmla="*/ 0 w 210737"/>
                  <a:gd name="csY6" fmla="*/ 31836 h 2795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10737" h="279569">
                    <a:moveTo>
                      <a:pt x="0" y="31836"/>
                    </a:moveTo>
                    <a:lnTo>
                      <a:pt x="0" y="279570"/>
                    </a:lnTo>
                    <a:lnTo>
                      <a:pt x="210737" y="279570"/>
                    </a:lnTo>
                    <a:lnTo>
                      <a:pt x="210737" y="31755"/>
                    </a:lnTo>
                    <a:cubicBezTo>
                      <a:pt x="210737" y="14207"/>
                      <a:pt x="196503" y="0"/>
                      <a:pt x="178955" y="0"/>
                    </a:cubicBezTo>
                    <a:lnTo>
                      <a:pt x="31727" y="82"/>
                    </a:lnTo>
                    <a:cubicBezTo>
                      <a:pt x="14207" y="109"/>
                      <a:pt x="0" y="14316"/>
                      <a:pt x="0" y="31836"/>
                    </a:cubicBezTo>
                    <a:close/>
                  </a:path>
                </a:pathLst>
              </a:custGeom>
              <a:solidFill>
                <a:srgbClr val="D4E5F6"/>
              </a:solidFill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C396A2B5-C840-6473-78E9-A6B0F61AB492}"/>
                  </a:ext>
                </a:extLst>
              </p:cNvPr>
              <p:cNvSpPr/>
              <p:nvPr/>
            </p:nvSpPr>
            <p:spPr>
              <a:xfrm>
                <a:off x="15410247" y="5702751"/>
                <a:ext cx="356133" cy="203674"/>
              </a:xfrm>
              <a:custGeom>
                <a:avLst/>
                <a:gdLst>
                  <a:gd name="csX0" fmla="*/ 193523 w 356133"/>
                  <a:gd name="csY0" fmla="*/ 197155 h 203674"/>
                  <a:gd name="csX1" fmla="*/ 349959 w 356133"/>
                  <a:gd name="csY1" fmla="*/ 36644 h 203674"/>
                  <a:gd name="csX2" fmla="*/ 334503 w 356133"/>
                  <a:gd name="csY2" fmla="*/ 0 h 203674"/>
                  <a:gd name="csX3" fmla="*/ 21631 w 356133"/>
                  <a:gd name="csY3" fmla="*/ 0 h 203674"/>
                  <a:gd name="csX4" fmla="*/ 6174 w 356133"/>
                  <a:gd name="csY4" fmla="*/ 36644 h 203674"/>
                  <a:gd name="csX5" fmla="*/ 162611 w 356133"/>
                  <a:gd name="csY5" fmla="*/ 197155 h 203674"/>
                  <a:gd name="csX6" fmla="*/ 193523 w 356133"/>
                  <a:gd name="csY6" fmla="*/ 197155 h 2036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56133" h="203674">
                    <a:moveTo>
                      <a:pt x="193523" y="197155"/>
                    </a:moveTo>
                    <a:lnTo>
                      <a:pt x="349959" y="36644"/>
                    </a:lnTo>
                    <a:cubicBezTo>
                      <a:pt x="363297" y="22981"/>
                      <a:pt x="353599" y="0"/>
                      <a:pt x="334503" y="0"/>
                    </a:cubicBezTo>
                    <a:lnTo>
                      <a:pt x="21631" y="0"/>
                    </a:lnTo>
                    <a:cubicBezTo>
                      <a:pt x="2534" y="0"/>
                      <a:pt x="-7163" y="22981"/>
                      <a:pt x="6174" y="36644"/>
                    </a:cubicBezTo>
                    <a:lnTo>
                      <a:pt x="162611" y="197155"/>
                    </a:lnTo>
                    <a:cubicBezTo>
                      <a:pt x="171085" y="205847"/>
                      <a:pt x="185048" y="205847"/>
                      <a:pt x="193523" y="197155"/>
                    </a:cubicBezTo>
                    <a:close/>
                  </a:path>
                </a:pathLst>
              </a:custGeom>
              <a:solidFill>
                <a:srgbClr val="D4E5F6"/>
              </a:solidFill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" name="Graphic 2">
              <a:extLst>
                <a:ext uri="{FF2B5EF4-FFF2-40B4-BE49-F238E27FC236}">
                  <a16:creationId xmlns:a16="http://schemas.microsoft.com/office/drawing/2014/main" id="{7EF1ABBF-8D63-AECC-8B9F-FF7D56640BFB}"/>
                </a:ext>
              </a:extLst>
            </p:cNvPr>
            <p:cNvGrpSpPr/>
            <p:nvPr/>
          </p:nvGrpSpPr>
          <p:grpSpPr>
            <a:xfrm>
              <a:off x="15410247" y="8169792"/>
              <a:ext cx="356133" cy="413541"/>
              <a:chOff x="15410247" y="8169792"/>
              <a:chExt cx="356133" cy="413541"/>
            </a:xfrm>
            <a:solidFill>
              <a:srgbClr val="D4E5F6"/>
            </a:solidFill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190D9BA5-2C50-985B-EFAF-8025FBC416C1}"/>
                  </a:ext>
                </a:extLst>
              </p:cNvPr>
              <p:cNvSpPr/>
              <p:nvPr/>
            </p:nvSpPr>
            <p:spPr>
              <a:xfrm>
                <a:off x="15487318" y="8169792"/>
                <a:ext cx="210737" cy="279570"/>
              </a:xfrm>
              <a:custGeom>
                <a:avLst/>
                <a:gdLst>
                  <a:gd name="csX0" fmla="*/ 0 w 210737"/>
                  <a:gd name="csY0" fmla="*/ 31836 h 279570"/>
                  <a:gd name="csX1" fmla="*/ 0 w 210737"/>
                  <a:gd name="csY1" fmla="*/ 279570 h 279570"/>
                  <a:gd name="csX2" fmla="*/ 210737 w 210737"/>
                  <a:gd name="csY2" fmla="*/ 279570 h 279570"/>
                  <a:gd name="csX3" fmla="*/ 210737 w 210737"/>
                  <a:gd name="csY3" fmla="*/ 31755 h 279570"/>
                  <a:gd name="csX4" fmla="*/ 178955 w 210737"/>
                  <a:gd name="csY4" fmla="*/ 0 h 279570"/>
                  <a:gd name="csX5" fmla="*/ 31727 w 210737"/>
                  <a:gd name="csY5" fmla="*/ 82 h 279570"/>
                  <a:gd name="csX6" fmla="*/ 0 w 210737"/>
                  <a:gd name="csY6" fmla="*/ 31836 h 27957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10737" h="279570">
                    <a:moveTo>
                      <a:pt x="0" y="31836"/>
                    </a:moveTo>
                    <a:lnTo>
                      <a:pt x="0" y="279570"/>
                    </a:lnTo>
                    <a:lnTo>
                      <a:pt x="210737" y="279570"/>
                    </a:lnTo>
                    <a:lnTo>
                      <a:pt x="210737" y="31755"/>
                    </a:lnTo>
                    <a:cubicBezTo>
                      <a:pt x="210737" y="14207"/>
                      <a:pt x="196503" y="0"/>
                      <a:pt x="178955" y="0"/>
                    </a:cubicBezTo>
                    <a:lnTo>
                      <a:pt x="31727" y="82"/>
                    </a:lnTo>
                    <a:cubicBezTo>
                      <a:pt x="14207" y="109"/>
                      <a:pt x="0" y="14316"/>
                      <a:pt x="0" y="31836"/>
                    </a:cubicBezTo>
                    <a:close/>
                  </a:path>
                </a:pathLst>
              </a:custGeom>
              <a:solidFill>
                <a:srgbClr val="D4E5F6"/>
              </a:solidFill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716C1681-A899-7366-92E3-9D686007B690}"/>
                  </a:ext>
                </a:extLst>
              </p:cNvPr>
              <p:cNvSpPr/>
              <p:nvPr/>
            </p:nvSpPr>
            <p:spPr>
              <a:xfrm>
                <a:off x="15410247" y="8379660"/>
                <a:ext cx="356133" cy="203674"/>
              </a:xfrm>
              <a:custGeom>
                <a:avLst/>
                <a:gdLst>
                  <a:gd name="csX0" fmla="*/ 193523 w 356133"/>
                  <a:gd name="csY0" fmla="*/ 197155 h 203674"/>
                  <a:gd name="csX1" fmla="*/ 349959 w 356133"/>
                  <a:gd name="csY1" fmla="*/ 36644 h 203674"/>
                  <a:gd name="csX2" fmla="*/ 334503 w 356133"/>
                  <a:gd name="csY2" fmla="*/ 0 h 203674"/>
                  <a:gd name="csX3" fmla="*/ 21631 w 356133"/>
                  <a:gd name="csY3" fmla="*/ 0 h 203674"/>
                  <a:gd name="csX4" fmla="*/ 6174 w 356133"/>
                  <a:gd name="csY4" fmla="*/ 36644 h 203674"/>
                  <a:gd name="csX5" fmla="*/ 162611 w 356133"/>
                  <a:gd name="csY5" fmla="*/ 197155 h 203674"/>
                  <a:gd name="csX6" fmla="*/ 193523 w 356133"/>
                  <a:gd name="csY6" fmla="*/ 197155 h 2036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56133" h="203674">
                    <a:moveTo>
                      <a:pt x="193523" y="197155"/>
                    </a:moveTo>
                    <a:lnTo>
                      <a:pt x="349959" y="36644"/>
                    </a:lnTo>
                    <a:cubicBezTo>
                      <a:pt x="363297" y="22981"/>
                      <a:pt x="353599" y="0"/>
                      <a:pt x="334503" y="0"/>
                    </a:cubicBezTo>
                    <a:lnTo>
                      <a:pt x="21631" y="0"/>
                    </a:lnTo>
                    <a:cubicBezTo>
                      <a:pt x="2534" y="0"/>
                      <a:pt x="-7163" y="22981"/>
                      <a:pt x="6174" y="36644"/>
                    </a:cubicBezTo>
                    <a:lnTo>
                      <a:pt x="162611" y="197155"/>
                    </a:lnTo>
                    <a:cubicBezTo>
                      <a:pt x="171085" y="205847"/>
                      <a:pt x="185048" y="205847"/>
                      <a:pt x="193523" y="197155"/>
                    </a:cubicBezTo>
                    <a:close/>
                  </a:path>
                </a:pathLst>
              </a:custGeom>
              <a:solidFill>
                <a:srgbClr val="D4E5F6"/>
              </a:solidFill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3" name="Graphic 2">
            <a:extLst>
              <a:ext uri="{FF2B5EF4-FFF2-40B4-BE49-F238E27FC236}">
                <a16:creationId xmlns:a16="http://schemas.microsoft.com/office/drawing/2014/main" id="{997B7EE3-9AAE-226E-62E5-A19D77BB2546}"/>
              </a:ext>
            </a:extLst>
          </p:cNvPr>
          <p:cNvGrpSpPr/>
          <p:nvPr/>
        </p:nvGrpSpPr>
        <p:grpSpPr>
          <a:xfrm>
            <a:off x="12695627" y="7449696"/>
            <a:ext cx="3541960" cy="393932"/>
            <a:chOff x="9500531" y="6871799"/>
            <a:chExt cx="2971879" cy="330528"/>
          </a:xfrm>
          <a:noFill/>
        </p:grpSpPr>
        <p:grpSp>
          <p:nvGrpSpPr>
            <p:cNvPr id="44" name="Graphic 2">
              <a:extLst>
                <a:ext uri="{FF2B5EF4-FFF2-40B4-BE49-F238E27FC236}">
                  <a16:creationId xmlns:a16="http://schemas.microsoft.com/office/drawing/2014/main" id="{D0D52F0C-E157-3EFD-380F-AB0CD9B63D12}"/>
                </a:ext>
              </a:extLst>
            </p:cNvPr>
            <p:cNvGrpSpPr/>
            <p:nvPr/>
          </p:nvGrpSpPr>
          <p:grpSpPr>
            <a:xfrm>
              <a:off x="9831060" y="7037063"/>
              <a:ext cx="2641351" cy="27163"/>
              <a:chOff x="9831060" y="7037063"/>
              <a:chExt cx="2641351" cy="27163"/>
            </a:xfrm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53EA4C2D-6C95-13CC-3B45-919DBA1A8B9D}"/>
                  </a:ext>
                </a:extLst>
              </p:cNvPr>
              <p:cNvSpPr/>
              <p:nvPr/>
            </p:nvSpPr>
            <p:spPr>
              <a:xfrm>
                <a:off x="12431665" y="7037063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rgbClr val="D4E5F6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12CEAA6A-185A-5901-CF56-A4260890E466}"/>
                  </a:ext>
                </a:extLst>
              </p:cNvPr>
              <p:cNvSpPr/>
              <p:nvPr/>
            </p:nvSpPr>
            <p:spPr>
              <a:xfrm>
                <a:off x="9913095" y="7037063"/>
                <a:ext cx="2435993" cy="27163"/>
              </a:xfrm>
              <a:custGeom>
                <a:avLst/>
                <a:gdLst>
                  <a:gd name="csX0" fmla="*/ 2435993 w 2435993"/>
                  <a:gd name="csY0" fmla="*/ 0 h 27163"/>
                  <a:gd name="csX1" fmla="*/ 0 w 2435993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2435993" h="27163">
                    <a:moveTo>
                      <a:pt x="2435993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rgbClr val="D4E5F6"/>
                </a:solidFill>
                <a:custDash>
                  <a:ds d="227993" sp="227993"/>
                </a:custDash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5545D057-D5D4-B3CC-EB7E-0B3230AED3EC}"/>
                  </a:ext>
                </a:extLst>
              </p:cNvPr>
              <p:cNvSpPr/>
              <p:nvPr/>
            </p:nvSpPr>
            <p:spPr>
              <a:xfrm>
                <a:off x="9831060" y="7037063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rgbClr val="D4E5F6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1932BED-1F11-1F8E-DAEA-341081EF9437}"/>
                </a:ext>
              </a:extLst>
            </p:cNvPr>
            <p:cNvSpPr/>
            <p:nvPr/>
          </p:nvSpPr>
          <p:spPr>
            <a:xfrm>
              <a:off x="9500531" y="6871799"/>
              <a:ext cx="330528" cy="330528"/>
            </a:xfrm>
            <a:custGeom>
              <a:avLst/>
              <a:gdLst>
                <a:gd name="csX0" fmla="*/ 330529 w 330528"/>
                <a:gd name="csY0" fmla="*/ 165265 h 330528"/>
                <a:gd name="csX1" fmla="*/ 165264 w 330528"/>
                <a:gd name="csY1" fmla="*/ 330529 h 330528"/>
                <a:gd name="csX2" fmla="*/ 0 w 330528"/>
                <a:gd name="csY2" fmla="*/ 165265 h 330528"/>
                <a:gd name="csX3" fmla="*/ 165264 w 330528"/>
                <a:gd name="csY3" fmla="*/ 0 h 330528"/>
                <a:gd name="csX4" fmla="*/ 330529 w 330528"/>
                <a:gd name="csY4" fmla="*/ 165265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5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5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0"/>
                    <a:pt x="330529" y="73994"/>
                    <a:pt x="330529" y="165265"/>
                  </a:cubicBezTo>
                  <a:close/>
                </a:path>
              </a:pathLst>
            </a:custGeom>
            <a:noFill/>
            <a:ln w="41275" cap="flat">
              <a:solidFill>
                <a:srgbClr val="D4E5F6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9" name="Graphic 2">
            <a:extLst>
              <a:ext uri="{FF2B5EF4-FFF2-40B4-BE49-F238E27FC236}">
                <a16:creationId xmlns:a16="http://schemas.microsoft.com/office/drawing/2014/main" id="{4A707F9F-0B7B-F0AD-AD46-F219EFBC1B47}"/>
              </a:ext>
            </a:extLst>
          </p:cNvPr>
          <p:cNvGrpSpPr/>
          <p:nvPr/>
        </p:nvGrpSpPr>
        <p:grpSpPr>
          <a:xfrm>
            <a:off x="12695627" y="10715341"/>
            <a:ext cx="3541960" cy="393932"/>
            <a:chOff x="9500531" y="9611836"/>
            <a:chExt cx="2971879" cy="330528"/>
          </a:xfrm>
          <a:noFill/>
        </p:grpSpPr>
        <p:grpSp>
          <p:nvGrpSpPr>
            <p:cNvPr id="50" name="Graphic 2">
              <a:extLst>
                <a:ext uri="{FF2B5EF4-FFF2-40B4-BE49-F238E27FC236}">
                  <a16:creationId xmlns:a16="http://schemas.microsoft.com/office/drawing/2014/main" id="{5E2FE9DF-C0E1-128E-60BC-39C8C1F18AB6}"/>
                </a:ext>
              </a:extLst>
            </p:cNvPr>
            <p:cNvGrpSpPr/>
            <p:nvPr/>
          </p:nvGrpSpPr>
          <p:grpSpPr>
            <a:xfrm>
              <a:off x="9831060" y="9777100"/>
              <a:ext cx="2641351" cy="27163"/>
              <a:chOff x="9831060" y="9777100"/>
              <a:chExt cx="2641351" cy="27163"/>
            </a:xfrm>
          </p:grpSpPr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4E41A860-99B7-1FF5-A1BD-AC9BD11143C8}"/>
                  </a:ext>
                </a:extLst>
              </p:cNvPr>
              <p:cNvSpPr/>
              <p:nvPr/>
            </p:nvSpPr>
            <p:spPr>
              <a:xfrm>
                <a:off x="12431665" y="9777100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rgbClr val="D4E5F6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075FAAC0-5427-22D5-E3E5-F59F6B4E7749}"/>
                  </a:ext>
                </a:extLst>
              </p:cNvPr>
              <p:cNvSpPr/>
              <p:nvPr/>
            </p:nvSpPr>
            <p:spPr>
              <a:xfrm>
                <a:off x="9913095" y="9777100"/>
                <a:ext cx="2435993" cy="27163"/>
              </a:xfrm>
              <a:custGeom>
                <a:avLst/>
                <a:gdLst>
                  <a:gd name="csX0" fmla="*/ 2435993 w 2435993"/>
                  <a:gd name="csY0" fmla="*/ 0 h 27163"/>
                  <a:gd name="csX1" fmla="*/ 0 w 2435993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2435993" h="27163">
                    <a:moveTo>
                      <a:pt x="2435993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rgbClr val="D4E5F6"/>
                </a:solidFill>
                <a:custDash>
                  <a:ds d="227993" sp="227993"/>
                </a:custDash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3E5145F4-95A3-8F96-3618-AEAD22DE0391}"/>
                  </a:ext>
                </a:extLst>
              </p:cNvPr>
              <p:cNvSpPr/>
              <p:nvPr/>
            </p:nvSpPr>
            <p:spPr>
              <a:xfrm>
                <a:off x="9831060" y="9777100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rgbClr val="D4E5F6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A4C537DE-390A-1387-21A1-B279E6A22CFC}"/>
                </a:ext>
              </a:extLst>
            </p:cNvPr>
            <p:cNvSpPr/>
            <p:nvPr/>
          </p:nvSpPr>
          <p:spPr>
            <a:xfrm>
              <a:off x="9500531" y="9611836"/>
              <a:ext cx="330528" cy="330528"/>
            </a:xfrm>
            <a:custGeom>
              <a:avLst/>
              <a:gdLst>
                <a:gd name="csX0" fmla="*/ 330529 w 330528"/>
                <a:gd name="csY0" fmla="*/ 165265 h 330528"/>
                <a:gd name="csX1" fmla="*/ 165264 w 330528"/>
                <a:gd name="csY1" fmla="*/ 330529 h 330528"/>
                <a:gd name="csX2" fmla="*/ 0 w 330528"/>
                <a:gd name="csY2" fmla="*/ 165265 h 330528"/>
                <a:gd name="csX3" fmla="*/ 165264 w 330528"/>
                <a:gd name="csY3" fmla="*/ 0 h 330528"/>
                <a:gd name="csX4" fmla="*/ 330529 w 330528"/>
                <a:gd name="csY4" fmla="*/ 165265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5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5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27"/>
                    <a:pt x="330529" y="73994"/>
                    <a:pt x="330529" y="165265"/>
                  </a:cubicBezTo>
                  <a:close/>
                </a:path>
              </a:pathLst>
            </a:custGeom>
            <a:noFill/>
            <a:ln w="41275" cap="flat">
              <a:solidFill>
                <a:srgbClr val="D4E5F6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5" name="Graphic 2">
            <a:extLst>
              <a:ext uri="{FF2B5EF4-FFF2-40B4-BE49-F238E27FC236}">
                <a16:creationId xmlns:a16="http://schemas.microsoft.com/office/drawing/2014/main" id="{C3691C25-3F13-37A0-99B0-4ED905D35993}"/>
              </a:ext>
            </a:extLst>
          </p:cNvPr>
          <p:cNvGrpSpPr/>
          <p:nvPr/>
        </p:nvGrpSpPr>
        <p:grpSpPr>
          <a:xfrm>
            <a:off x="12695627" y="4381018"/>
            <a:ext cx="3541960" cy="1484141"/>
            <a:chOff x="9500531" y="4297026"/>
            <a:chExt cx="2971879" cy="1245268"/>
          </a:xfrm>
          <a:noFill/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D8CC300-1A79-487D-CF48-C461AE06ECD4}"/>
                </a:ext>
              </a:extLst>
            </p:cNvPr>
            <p:cNvSpPr/>
            <p:nvPr/>
          </p:nvSpPr>
          <p:spPr>
            <a:xfrm>
              <a:off x="9500531" y="5211766"/>
              <a:ext cx="330528" cy="330528"/>
            </a:xfrm>
            <a:custGeom>
              <a:avLst/>
              <a:gdLst>
                <a:gd name="csX0" fmla="*/ 330529 w 330528"/>
                <a:gd name="csY0" fmla="*/ 165264 h 330528"/>
                <a:gd name="csX1" fmla="*/ 165264 w 330528"/>
                <a:gd name="csY1" fmla="*/ 330529 h 330528"/>
                <a:gd name="csX2" fmla="*/ 0 w 330528"/>
                <a:gd name="csY2" fmla="*/ 165264 h 330528"/>
                <a:gd name="csX3" fmla="*/ 165264 w 330528"/>
                <a:gd name="csY3" fmla="*/ 0 h 330528"/>
                <a:gd name="csX4" fmla="*/ 330529 w 330528"/>
                <a:gd name="csY4" fmla="*/ 165264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4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4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0"/>
                    <a:pt x="330529" y="73994"/>
                    <a:pt x="330529" y="165264"/>
                  </a:cubicBezTo>
                  <a:close/>
                </a:path>
              </a:pathLst>
            </a:custGeom>
            <a:noFill/>
            <a:ln w="41275" cap="flat">
              <a:solidFill>
                <a:srgbClr val="D4E5F6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603DCE2-9E76-9C46-C7D4-B4755EC11EE2}"/>
                </a:ext>
              </a:extLst>
            </p:cNvPr>
            <p:cNvSpPr/>
            <p:nvPr/>
          </p:nvSpPr>
          <p:spPr>
            <a:xfrm>
              <a:off x="9782627" y="4297026"/>
              <a:ext cx="2689784" cy="963118"/>
            </a:xfrm>
            <a:custGeom>
              <a:avLst/>
              <a:gdLst>
                <a:gd name="csX0" fmla="*/ 0 w 2689784"/>
                <a:gd name="csY0" fmla="*/ 963119 h 963118"/>
                <a:gd name="csX1" fmla="*/ 2689784 w 2689784"/>
                <a:gd name="csY1" fmla="*/ 0 h 9631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2689784" h="963118">
                  <a:moveTo>
                    <a:pt x="0" y="963119"/>
                  </a:moveTo>
                  <a:lnTo>
                    <a:pt x="2689784" y="0"/>
                  </a:lnTo>
                </a:path>
              </a:pathLst>
            </a:custGeom>
            <a:ln w="41275" cap="flat">
              <a:solidFill>
                <a:srgbClr val="D4E5F6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8" name="!!SubTitle">
            <a:extLst>
              <a:ext uri="{FF2B5EF4-FFF2-40B4-BE49-F238E27FC236}">
                <a16:creationId xmlns:a16="http://schemas.microsoft.com/office/drawing/2014/main" id="{FE4522DD-DDFF-7CAB-1712-66D334455EEA}"/>
              </a:ext>
            </a:extLst>
          </p:cNvPr>
          <p:cNvSpPr txBox="1"/>
          <p:nvPr/>
        </p:nvSpPr>
        <p:spPr>
          <a:xfrm>
            <a:off x="1700977" y="4686065"/>
            <a:ext cx="6119560" cy="74020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urna</a:t>
            </a:r>
            <a:r>
              <a:rPr lang="en-US" sz="25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2025</a:t>
            </a:r>
            <a:r>
              <a:rPr lang="en-US" sz="25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2026</a:t>
            </a:r>
            <a:r>
              <a:rPr lang="en-US" sz="25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: </a:t>
            </a:r>
            <a:r>
              <a:rPr lang="en-US" sz="25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Pellentesque</a:t>
            </a:r>
            <a:r>
              <a:rPr lang="en-US" sz="25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2027</a:t>
            </a:r>
            <a:r>
              <a:rPr lang="en-US" sz="25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: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9" name="!!SubTitle">
            <a:extLst>
              <a:ext uri="{FF2B5EF4-FFF2-40B4-BE49-F238E27FC236}">
                <a16:creationId xmlns:a16="http://schemas.microsoft.com/office/drawing/2014/main" id="{9C0E7C93-2591-C3FD-AE20-EB82B16C588C}"/>
              </a:ext>
            </a:extLst>
          </p:cNvPr>
          <p:cNvSpPr txBox="1"/>
          <p:nvPr/>
        </p:nvSpPr>
        <p:spPr>
          <a:xfrm>
            <a:off x="1700976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0" name="!!MainTitle1">
            <a:extLst>
              <a:ext uri="{FF2B5EF4-FFF2-40B4-BE49-F238E27FC236}">
                <a16:creationId xmlns:a16="http://schemas.microsoft.com/office/drawing/2014/main" id="{ED5E1A95-FAC4-B5F3-62B9-4D1EF88D346F}"/>
              </a:ext>
            </a:extLst>
          </p:cNvPr>
          <p:cNvSpPr txBox="1"/>
          <p:nvPr/>
        </p:nvSpPr>
        <p:spPr>
          <a:xfrm>
            <a:off x="1700976" y="1246722"/>
            <a:ext cx="1044388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Medicine </a:t>
            </a:r>
            <a:r>
              <a:rPr lang="en-US" sz="7500" noProof="0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FD8E1972-3A36-342F-3005-DD7CBC093F7C}"/>
              </a:ext>
            </a:extLst>
          </p:cNvPr>
          <p:cNvGrpSpPr/>
          <p:nvPr/>
        </p:nvGrpSpPr>
        <p:grpSpPr>
          <a:xfrm>
            <a:off x="18642614" y="3586580"/>
            <a:ext cx="3074386" cy="1588875"/>
            <a:chOff x="4443430" y="4425263"/>
            <a:chExt cx="2488311" cy="1588875"/>
          </a:xfrm>
        </p:grpSpPr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260F71D4-B76D-F7E6-6274-DF93AA4979EB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08ADEC4F-7B96-290F-C65F-BF18EEE5147A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D21A412E-3C63-DAE7-6BCE-AAF73F76EA5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29" name="Textbox 200">
            <a:extLst>
              <a:ext uri="{FF2B5EF4-FFF2-40B4-BE49-F238E27FC236}">
                <a16:creationId xmlns:a16="http://schemas.microsoft.com/office/drawing/2014/main" id="{27264315-7A4C-266B-3B67-557DBC959A41}"/>
              </a:ext>
            </a:extLst>
          </p:cNvPr>
          <p:cNvSpPr txBox="1"/>
          <p:nvPr/>
        </p:nvSpPr>
        <p:spPr>
          <a:xfrm flipH="1">
            <a:off x="22301326" y="3965519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01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470959E5-F35A-8D5E-2683-DD850C1F1BE5}"/>
              </a:ext>
            </a:extLst>
          </p:cNvPr>
          <p:cNvGrpSpPr/>
          <p:nvPr/>
        </p:nvGrpSpPr>
        <p:grpSpPr>
          <a:xfrm>
            <a:off x="18642614" y="6859919"/>
            <a:ext cx="3074386" cy="1588875"/>
            <a:chOff x="4443430" y="4425263"/>
            <a:chExt cx="2488311" cy="1588875"/>
          </a:xfrm>
        </p:grpSpPr>
        <p:sp>
          <p:nvSpPr>
            <p:cNvPr id="211" name="Textbox 200">
              <a:extLst>
                <a:ext uri="{FF2B5EF4-FFF2-40B4-BE49-F238E27FC236}">
                  <a16:creationId xmlns:a16="http://schemas.microsoft.com/office/drawing/2014/main" id="{33F9B3FC-3A16-EA03-A3A8-15140B785873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2" name="Textbox 200">
              <a:extLst>
                <a:ext uri="{FF2B5EF4-FFF2-40B4-BE49-F238E27FC236}">
                  <a16:creationId xmlns:a16="http://schemas.microsoft.com/office/drawing/2014/main" id="{6DE8E5FC-DCEB-5EEC-B3A3-0945A5817BB7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3" name="Textbox 200">
              <a:extLst>
                <a:ext uri="{FF2B5EF4-FFF2-40B4-BE49-F238E27FC236}">
                  <a16:creationId xmlns:a16="http://schemas.microsoft.com/office/drawing/2014/main" id="{4A971182-C9CA-EB8D-5CFB-B47911196A04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14" name="Textbox 200">
            <a:extLst>
              <a:ext uri="{FF2B5EF4-FFF2-40B4-BE49-F238E27FC236}">
                <a16:creationId xmlns:a16="http://schemas.microsoft.com/office/drawing/2014/main" id="{CAB6469D-F287-04F6-744A-564880E7E3B1}"/>
              </a:ext>
            </a:extLst>
          </p:cNvPr>
          <p:cNvSpPr txBox="1"/>
          <p:nvPr/>
        </p:nvSpPr>
        <p:spPr>
          <a:xfrm flipH="1">
            <a:off x="22301326" y="7238858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02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1F3CDD05-58B6-3FBA-4F00-42D3241BD3BB}"/>
              </a:ext>
            </a:extLst>
          </p:cNvPr>
          <p:cNvGrpSpPr/>
          <p:nvPr/>
        </p:nvGrpSpPr>
        <p:grpSpPr>
          <a:xfrm>
            <a:off x="18642614" y="10123345"/>
            <a:ext cx="3074386" cy="1588875"/>
            <a:chOff x="4443430" y="4425263"/>
            <a:chExt cx="2488311" cy="1588875"/>
          </a:xfrm>
        </p:grpSpPr>
        <p:sp>
          <p:nvSpPr>
            <p:cNvPr id="216" name="Textbox 200">
              <a:extLst>
                <a:ext uri="{FF2B5EF4-FFF2-40B4-BE49-F238E27FC236}">
                  <a16:creationId xmlns:a16="http://schemas.microsoft.com/office/drawing/2014/main" id="{A13517AB-4FD4-E71E-58A4-07B42D861649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7" name="Textbox 200">
              <a:extLst>
                <a:ext uri="{FF2B5EF4-FFF2-40B4-BE49-F238E27FC236}">
                  <a16:creationId xmlns:a16="http://schemas.microsoft.com/office/drawing/2014/main" id="{2A861E36-F003-2CFB-7860-86F69A215FFE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18" name="Textbox 200">
              <a:extLst>
                <a:ext uri="{FF2B5EF4-FFF2-40B4-BE49-F238E27FC236}">
                  <a16:creationId xmlns:a16="http://schemas.microsoft.com/office/drawing/2014/main" id="{9A072390-558A-2E4A-A30A-6180B2FE3B7A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19" name="Textbox 200">
            <a:extLst>
              <a:ext uri="{FF2B5EF4-FFF2-40B4-BE49-F238E27FC236}">
                <a16:creationId xmlns:a16="http://schemas.microsoft.com/office/drawing/2014/main" id="{9BFCA70E-D40E-3165-B1BA-1BD80E53B86B}"/>
              </a:ext>
            </a:extLst>
          </p:cNvPr>
          <p:cNvSpPr txBox="1"/>
          <p:nvPr/>
        </p:nvSpPr>
        <p:spPr>
          <a:xfrm flipH="1">
            <a:off x="22301326" y="10502284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03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CDA33E4A-F9BE-F043-66AA-774DA46C7DA6}"/>
              </a:ext>
            </a:extLst>
          </p:cNvPr>
          <p:cNvSpPr/>
          <p:nvPr/>
        </p:nvSpPr>
        <p:spPr>
          <a:xfrm>
            <a:off x="16904114" y="3984880"/>
            <a:ext cx="853218" cy="792274"/>
          </a:xfrm>
          <a:custGeom>
            <a:avLst/>
            <a:gdLst>
              <a:gd name="connsiteX0" fmla="*/ 382905 w 426720"/>
              <a:gd name="connsiteY0" fmla="*/ 333223 h 396240"/>
              <a:gd name="connsiteX1" fmla="*/ 55398 w 426720"/>
              <a:gd name="connsiteY1" fmla="*/ 333223 h 396240"/>
              <a:gd name="connsiteX2" fmla="*/ 19431 w 426720"/>
              <a:gd name="connsiteY2" fmla="*/ 297256 h 396240"/>
              <a:gd name="connsiteX3" fmla="*/ 19431 w 426720"/>
              <a:gd name="connsiteY3" fmla="*/ 55397 h 396240"/>
              <a:gd name="connsiteX4" fmla="*/ 55398 w 426720"/>
              <a:gd name="connsiteY4" fmla="*/ 19431 h 396240"/>
              <a:gd name="connsiteX5" fmla="*/ 382905 w 426720"/>
              <a:gd name="connsiteY5" fmla="*/ 19431 h 396240"/>
              <a:gd name="connsiteX6" fmla="*/ 418871 w 426720"/>
              <a:gd name="connsiteY6" fmla="*/ 55397 h 396240"/>
              <a:gd name="connsiteX7" fmla="*/ 418871 w 426720"/>
              <a:gd name="connsiteY7" fmla="*/ 297256 h 396240"/>
              <a:gd name="connsiteX8" fmla="*/ 382905 w 426720"/>
              <a:gd name="connsiteY8" fmla="*/ 333223 h 396240"/>
              <a:gd name="connsiteX9" fmla="*/ 418871 w 426720"/>
              <a:gd name="connsiteY9" fmla="*/ 191948 h 396240"/>
              <a:gd name="connsiteX10" fmla="*/ 331698 w 426720"/>
              <a:gd name="connsiteY10" fmla="*/ 191948 h 396240"/>
              <a:gd name="connsiteX11" fmla="*/ 304876 w 426720"/>
              <a:gd name="connsiteY11" fmla="*/ 98679 h 396240"/>
              <a:gd name="connsiteX12" fmla="*/ 268910 w 426720"/>
              <a:gd name="connsiteY12" fmla="*/ 199720 h 396240"/>
              <a:gd name="connsiteX13" fmla="*/ 239954 w 426720"/>
              <a:gd name="connsiteY13" fmla="*/ 157201 h 396240"/>
              <a:gd name="connsiteX14" fmla="*/ 209931 w 426720"/>
              <a:gd name="connsiteY14" fmla="*/ 253975 h 396240"/>
              <a:gd name="connsiteX15" fmla="*/ 167259 w 426720"/>
              <a:gd name="connsiteY15" fmla="*/ 128092 h 396240"/>
              <a:gd name="connsiteX16" fmla="*/ 132055 w 426720"/>
              <a:gd name="connsiteY16" fmla="*/ 226543 h 396240"/>
              <a:gd name="connsiteX17" fmla="*/ 107061 w 426720"/>
              <a:gd name="connsiteY17" fmla="*/ 192100 h 396240"/>
              <a:gd name="connsiteX18" fmla="*/ 19431 w 426720"/>
              <a:gd name="connsiteY18" fmla="*/ 192100 h 396240"/>
              <a:gd name="connsiteX19" fmla="*/ 219228 w 426720"/>
              <a:gd name="connsiteY19" fmla="*/ 333223 h 396240"/>
              <a:gd name="connsiteX20" fmla="*/ 219228 w 426720"/>
              <a:gd name="connsiteY20" fmla="*/ 386715 h 396240"/>
              <a:gd name="connsiteX21" fmla="*/ 141656 w 426720"/>
              <a:gd name="connsiteY21" fmla="*/ 386715 h 396240"/>
              <a:gd name="connsiteX22" fmla="*/ 296647 w 426720"/>
              <a:gd name="connsiteY22" fmla="*/ 386715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26720" h="396240">
                <a:moveTo>
                  <a:pt x="382905" y="333223"/>
                </a:moveTo>
                <a:lnTo>
                  <a:pt x="55398" y="333223"/>
                </a:lnTo>
                <a:cubicBezTo>
                  <a:pt x="35585" y="333223"/>
                  <a:pt x="19431" y="317068"/>
                  <a:pt x="19431" y="297256"/>
                </a:cubicBezTo>
                <a:lnTo>
                  <a:pt x="19431" y="55397"/>
                </a:lnTo>
                <a:cubicBezTo>
                  <a:pt x="19431" y="35585"/>
                  <a:pt x="35585" y="19431"/>
                  <a:pt x="55398" y="19431"/>
                </a:cubicBezTo>
                <a:lnTo>
                  <a:pt x="382905" y="19431"/>
                </a:lnTo>
                <a:cubicBezTo>
                  <a:pt x="402717" y="19431"/>
                  <a:pt x="418871" y="35585"/>
                  <a:pt x="418871" y="55397"/>
                </a:cubicBezTo>
                <a:lnTo>
                  <a:pt x="418871" y="297256"/>
                </a:lnTo>
                <a:cubicBezTo>
                  <a:pt x="418871" y="317221"/>
                  <a:pt x="402717" y="333223"/>
                  <a:pt x="382905" y="333223"/>
                </a:cubicBezTo>
                <a:close/>
                <a:moveTo>
                  <a:pt x="418871" y="191948"/>
                </a:moveTo>
                <a:lnTo>
                  <a:pt x="331698" y="191948"/>
                </a:lnTo>
                <a:lnTo>
                  <a:pt x="304876" y="98679"/>
                </a:lnTo>
                <a:lnTo>
                  <a:pt x="268910" y="199720"/>
                </a:lnTo>
                <a:lnTo>
                  <a:pt x="239954" y="157201"/>
                </a:lnTo>
                <a:lnTo>
                  <a:pt x="209931" y="253975"/>
                </a:lnTo>
                <a:lnTo>
                  <a:pt x="167259" y="128092"/>
                </a:lnTo>
                <a:lnTo>
                  <a:pt x="132055" y="226543"/>
                </a:lnTo>
                <a:lnTo>
                  <a:pt x="107061" y="192100"/>
                </a:lnTo>
                <a:lnTo>
                  <a:pt x="19431" y="192100"/>
                </a:lnTo>
                <a:moveTo>
                  <a:pt x="219228" y="333223"/>
                </a:moveTo>
                <a:lnTo>
                  <a:pt x="219228" y="386715"/>
                </a:lnTo>
                <a:moveTo>
                  <a:pt x="141656" y="386715"/>
                </a:moveTo>
                <a:lnTo>
                  <a:pt x="296647" y="386715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20620612-52E3-507C-534B-065F0A5F9B76}"/>
              </a:ext>
            </a:extLst>
          </p:cNvPr>
          <p:cNvSpPr/>
          <p:nvPr/>
        </p:nvSpPr>
        <p:spPr>
          <a:xfrm>
            <a:off x="16904114" y="7250541"/>
            <a:ext cx="853218" cy="792274"/>
          </a:xfrm>
          <a:custGeom>
            <a:avLst/>
            <a:gdLst>
              <a:gd name="connsiteX0" fmla="*/ 202768 w 426720"/>
              <a:gd name="connsiteY0" fmla="*/ 27356 h 396240"/>
              <a:gd name="connsiteX1" fmla="*/ 373761 w 426720"/>
              <a:gd name="connsiteY1" fmla="*/ 148971 h 396240"/>
              <a:gd name="connsiteX2" fmla="*/ 420548 w 426720"/>
              <a:gd name="connsiteY2" fmla="*/ 243459 h 396240"/>
              <a:gd name="connsiteX3" fmla="*/ 381076 w 426720"/>
              <a:gd name="connsiteY3" fmla="*/ 243459 h 396240"/>
              <a:gd name="connsiteX4" fmla="*/ 381076 w 426720"/>
              <a:gd name="connsiteY4" fmla="*/ 308991 h 396240"/>
              <a:gd name="connsiteX5" fmla="*/ 360502 w 426720"/>
              <a:gd name="connsiteY5" fmla="*/ 329565 h 396240"/>
              <a:gd name="connsiteX6" fmla="*/ 317068 w 426720"/>
              <a:gd name="connsiteY6" fmla="*/ 329565 h 396240"/>
              <a:gd name="connsiteX7" fmla="*/ 317068 w 426720"/>
              <a:gd name="connsiteY7" fmla="*/ 383667 h 396240"/>
              <a:gd name="connsiteX8" fmla="*/ 142875 w 426720"/>
              <a:gd name="connsiteY8" fmla="*/ 383667 h 396240"/>
              <a:gd name="connsiteX9" fmla="*/ 111328 w 426720"/>
              <a:gd name="connsiteY9" fmla="*/ 265557 h 396240"/>
              <a:gd name="connsiteX10" fmla="*/ 109042 w 426720"/>
              <a:gd name="connsiteY10" fmla="*/ 261595 h 396240"/>
              <a:gd name="connsiteX11" fmla="*/ 211760 w 426720"/>
              <a:gd name="connsiteY11" fmla="*/ 78715 h 396240"/>
              <a:gd name="connsiteX12" fmla="*/ 152476 w 426720"/>
              <a:gd name="connsiteY12" fmla="*/ 78715 h 396240"/>
              <a:gd name="connsiteX13" fmla="*/ 152476 w 426720"/>
              <a:gd name="connsiteY13" fmla="*/ 19431 h 396240"/>
              <a:gd name="connsiteX14" fmla="*/ 78714 w 426720"/>
              <a:gd name="connsiteY14" fmla="*/ 19431 h 396240"/>
              <a:gd name="connsiteX15" fmla="*/ 78714 w 426720"/>
              <a:gd name="connsiteY15" fmla="*/ 78715 h 396240"/>
              <a:gd name="connsiteX16" fmla="*/ 19431 w 426720"/>
              <a:gd name="connsiteY16" fmla="*/ 78715 h 396240"/>
              <a:gd name="connsiteX17" fmla="*/ 19431 w 426720"/>
              <a:gd name="connsiteY17" fmla="*/ 152476 h 396240"/>
              <a:gd name="connsiteX18" fmla="*/ 78714 w 426720"/>
              <a:gd name="connsiteY18" fmla="*/ 152476 h 396240"/>
              <a:gd name="connsiteX19" fmla="*/ 78714 w 426720"/>
              <a:gd name="connsiteY19" fmla="*/ 211760 h 396240"/>
              <a:gd name="connsiteX20" fmla="*/ 152476 w 426720"/>
              <a:gd name="connsiteY20" fmla="*/ 211760 h 396240"/>
              <a:gd name="connsiteX21" fmla="*/ 152476 w 426720"/>
              <a:gd name="connsiteY21" fmla="*/ 152476 h 396240"/>
              <a:gd name="connsiteX22" fmla="*/ 211760 w 426720"/>
              <a:gd name="connsiteY22" fmla="*/ 152476 h 396240"/>
              <a:gd name="connsiteX23" fmla="*/ 211760 w 426720"/>
              <a:gd name="connsiteY23" fmla="*/ 78715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6720" h="396240">
                <a:moveTo>
                  <a:pt x="202768" y="27356"/>
                </a:moveTo>
                <a:cubicBezTo>
                  <a:pt x="390525" y="-4801"/>
                  <a:pt x="373761" y="148971"/>
                  <a:pt x="373761" y="148971"/>
                </a:cubicBezTo>
                <a:lnTo>
                  <a:pt x="420548" y="243459"/>
                </a:lnTo>
                <a:lnTo>
                  <a:pt x="381076" y="243459"/>
                </a:lnTo>
                <a:lnTo>
                  <a:pt x="381076" y="308991"/>
                </a:lnTo>
                <a:cubicBezTo>
                  <a:pt x="381076" y="320268"/>
                  <a:pt x="371932" y="329565"/>
                  <a:pt x="360502" y="329565"/>
                </a:cubicBezTo>
                <a:lnTo>
                  <a:pt x="317068" y="329565"/>
                </a:lnTo>
                <a:lnTo>
                  <a:pt x="317068" y="383667"/>
                </a:lnTo>
                <a:lnTo>
                  <a:pt x="142875" y="383667"/>
                </a:lnTo>
                <a:cubicBezTo>
                  <a:pt x="143637" y="342214"/>
                  <a:pt x="132359" y="301523"/>
                  <a:pt x="111328" y="265557"/>
                </a:cubicBezTo>
                <a:cubicBezTo>
                  <a:pt x="110566" y="264338"/>
                  <a:pt x="109804" y="262966"/>
                  <a:pt x="109042" y="261595"/>
                </a:cubicBezTo>
                <a:moveTo>
                  <a:pt x="211760" y="78715"/>
                </a:moveTo>
                <a:lnTo>
                  <a:pt x="152476" y="78715"/>
                </a:lnTo>
                <a:lnTo>
                  <a:pt x="152476" y="19431"/>
                </a:lnTo>
                <a:lnTo>
                  <a:pt x="78714" y="19431"/>
                </a:lnTo>
                <a:lnTo>
                  <a:pt x="78714" y="78715"/>
                </a:lnTo>
                <a:lnTo>
                  <a:pt x="19431" y="78715"/>
                </a:lnTo>
                <a:lnTo>
                  <a:pt x="19431" y="152476"/>
                </a:lnTo>
                <a:lnTo>
                  <a:pt x="78714" y="152476"/>
                </a:lnTo>
                <a:lnTo>
                  <a:pt x="78714" y="211760"/>
                </a:lnTo>
                <a:lnTo>
                  <a:pt x="152476" y="211760"/>
                </a:lnTo>
                <a:lnTo>
                  <a:pt x="152476" y="152476"/>
                </a:lnTo>
                <a:lnTo>
                  <a:pt x="211760" y="152476"/>
                </a:lnTo>
                <a:lnTo>
                  <a:pt x="211760" y="78715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2" name="Freeform: Shape 221">
            <a:extLst>
              <a:ext uri="{FF2B5EF4-FFF2-40B4-BE49-F238E27FC236}">
                <a16:creationId xmlns:a16="http://schemas.microsoft.com/office/drawing/2014/main" id="{CA810726-EDFF-73B7-9A89-E61046BB97D8}"/>
              </a:ext>
            </a:extLst>
          </p:cNvPr>
          <p:cNvSpPr/>
          <p:nvPr/>
        </p:nvSpPr>
        <p:spPr>
          <a:xfrm>
            <a:off x="16965058" y="10424754"/>
            <a:ext cx="731330" cy="975106"/>
          </a:xfrm>
          <a:custGeom>
            <a:avLst/>
            <a:gdLst>
              <a:gd name="connsiteX0" fmla="*/ 52032 w 365760"/>
              <a:gd name="connsiteY0" fmla="*/ 183718 h 487680"/>
              <a:gd name="connsiteX1" fmla="*/ 66662 w 365760"/>
              <a:gd name="connsiteY1" fmla="*/ 123825 h 487680"/>
              <a:gd name="connsiteX2" fmla="*/ 61633 w 365760"/>
              <a:gd name="connsiteY2" fmla="*/ 56464 h 487680"/>
              <a:gd name="connsiteX3" fmla="*/ 61176 w 365760"/>
              <a:gd name="connsiteY3" fmla="*/ 53874 h 487680"/>
              <a:gd name="connsiteX4" fmla="*/ 63614 w 365760"/>
              <a:gd name="connsiteY4" fmla="*/ 52654 h 487680"/>
              <a:gd name="connsiteX5" fmla="*/ 102934 w 365760"/>
              <a:gd name="connsiteY5" fmla="*/ 44272 h 487680"/>
              <a:gd name="connsiteX6" fmla="*/ 114516 w 365760"/>
              <a:gd name="connsiteY6" fmla="*/ 44882 h 487680"/>
              <a:gd name="connsiteX7" fmla="*/ 117716 w 365760"/>
              <a:gd name="connsiteY7" fmla="*/ 45187 h 487680"/>
              <a:gd name="connsiteX8" fmla="*/ 117564 w 365760"/>
              <a:gd name="connsiteY8" fmla="*/ 48387 h 487680"/>
              <a:gd name="connsiteX9" fmla="*/ 117411 w 365760"/>
              <a:gd name="connsiteY9" fmla="*/ 86792 h 487680"/>
              <a:gd name="connsiteX10" fmla="*/ 117411 w 365760"/>
              <a:gd name="connsiteY10" fmla="*/ 87401 h 487680"/>
              <a:gd name="connsiteX11" fmla="*/ 117259 w 365760"/>
              <a:gd name="connsiteY11" fmla="*/ 88011 h 487680"/>
              <a:gd name="connsiteX12" fmla="*/ 113754 w 365760"/>
              <a:gd name="connsiteY12" fmla="*/ 103098 h 487680"/>
              <a:gd name="connsiteX13" fmla="*/ 119241 w 365760"/>
              <a:gd name="connsiteY13" fmla="*/ 165278 h 487680"/>
              <a:gd name="connsiteX14" fmla="*/ 120917 w 365760"/>
              <a:gd name="connsiteY14" fmla="*/ 169545 h 487680"/>
              <a:gd name="connsiteX15" fmla="*/ 116345 w 365760"/>
              <a:gd name="connsiteY15" fmla="*/ 169850 h 487680"/>
              <a:gd name="connsiteX16" fmla="*/ 114821 w 365760"/>
              <a:gd name="connsiteY16" fmla="*/ 170002 h 487680"/>
              <a:gd name="connsiteX17" fmla="*/ 57214 w 365760"/>
              <a:gd name="connsiteY17" fmla="*/ 187681 h 487680"/>
              <a:gd name="connsiteX18" fmla="*/ 49289 w 365760"/>
              <a:gd name="connsiteY18" fmla="*/ 192710 h 487680"/>
              <a:gd name="connsiteX19" fmla="*/ 52032 w 365760"/>
              <a:gd name="connsiteY19" fmla="*/ 183718 h 487680"/>
              <a:gd name="connsiteX20" fmla="*/ 161760 w 365760"/>
              <a:gd name="connsiteY20" fmla="*/ 171221 h 487680"/>
              <a:gd name="connsiteX21" fmla="*/ 161760 w 365760"/>
              <a:gd name="connsiteY21" fmla="*/ 167411 h 487680"/>
              <a:gd name="connsiteX22" fmla="*/ 161760 w 365760"/>
              <a:gd name="connsiteY22" fmla="*/ 166192 h 487680"/>
              <a:gd name="connsiteX23" fmla="*/ 244513 w 365760"/>
              <a:gd name="connsiteY23" fmla="*/ 78410 h 487680"/>
              <a:gd name="connsiteX24" fmla="*/ 251676 w 365760"/>
              <a:gd name="connsiteY24" fmla="*/ 78105 h 487680"/>
              <a:gd name="connsiteX25" fmla="*/ 256248 w 365760"/>
              <a:gd name="connsiteY25" fmla="*/ 78105 h 487680"/>
              <a:gd name="connsiteX26" fmla="*/ 254876 w 365760"/>
              <a:gd name="connsiteY26" fmla="*/ 73685 h 487680"/>
              <a:gd name="connsiteX27" fmla="*/ 201994 w 365760"/>
              <a:gd name="connsiteY27" fmla="*/ 20193 h 487680"/>
              <a:gd name="connsiteX28" fmla="*/ 192392 w 365760"/>
              <a:gd name="connsiteY28" fmla="*/ 19431 h 487680"/>
              <a:gd name="connsiteX29" fmla="*/ 113297 w 365760"/>
              <a:gd name="connsiteY29" fmla="*/ 102946 h 487680"/>
              <a:gd name="connsiteX30" fmla="*/ 119698 w 365760"/>
              <a:gd name="connsiteY30" fmla="*/ 167259 h 487680"/>
              <a:gd name="connsiteX31" fmla="*/ 120612 w 365760"/>
              <a:gd name="connsiteY31" fmla="*/ 169393 h 487680"/>
              <a:gd name="connsiteX32" fmla="*/ 123051 w 365760"/>
              <a:gd name="connsiteY32" fmla="*/ 169240 h 487680"/>
              <a:gd name="connsiteX33" fmla="*/ 132042 w 365760"/>
              <a:gd name="connsiteY33" fmla="*/ 169088 h 487680"/>
              <a:gd name="connsiteX34" fmla="*/ 157950 w 365760"/>
              <a:gd name="connsiteY34" fmla="*/ 170612 h 487680"/>
              <a:gd name="connsiteX35" fmla="*/ 161760 w 365760"/>
              <a:gd name="connsiteY35" fmla="*/ 171221 h 487680"/>
              <a:gd name="connsiteX36" fmla="*/ 309893 w 365760"/>
              <a:gd name="connsiteY36" fmla="*/ 217246 h 487680"/>
              <a:gd name="connsiteX37" fmla="*/ 315379 w 365760"/>
              <a:gd name="connsiteY37" fmla="*/ 188900 h 487680"/>
              <a:gd name="connsiteX38" fmla="*/ 288557 w 365760"/>
              <a:gd name="connsiteY38" fmla="*/ 154915 h 487680"/>
              <a:gd name="connsiteX39" fmla="*/ 246799 w 365760"/>
              <a:gd name="connsiteY39" fmla="*/ 140589 h 487680"/>
              <a:gd name="connsiteX40" fmla="*/ 245732 w 365760"/>
              <a:gd name="connsiteY40" fmla="*/ 140437 h 487680"/>
              <a:gd name="connsiteX41" fmla="*/ 244208 w 365760"/>
              <a:gd name="connsiteY41" fmla="*/ 140284 h 487680"/>
              <a:gd name="connsiteX42" fmla="*/ 236741 w 365760"/>
              <a:gd name="connsiteY42" fmla="*/ 143942 h 487680"/>
              <a:gd name="connsiteX43" fmla="*/ 218605 w 365760"/>
              <a:gd name="connsiteY43" fmla="*/ 196063 h 487680"/>
              <a:gd name="connsiteX44" fmla="*/ 220739 w 365760"/>
              <a:gd name="connsiteY44" fmla="*/ 202158 h 487680"/>
              <a:gd name="connsiteX45" fmla="*/ 221501 w 365760"/>
              <a:gd name="connsiteY45" fmla="*/ 202921 h 487680"/>
              <a:gd name="connsiteX46" fmla="*/ 279261 w 365760"/>
              <a:gd name="connsiteY46" fmla="*/ 225781 h 487680"/>
              <a:gd name="connsiteX47" fmla="*/ 283680 w 365760"/>
              <a:gd name="connsiteY47" fmla="*/ 225933 h 487680"/>
              <a:gd name="connsiteX48" fmla="*/ 309893 w 365760"/>
              <a:gd name="connsiteY48" fmla="*/ 217246 h 487680"/>
              <a:gd name="connsiteX49" fmla="*/ 317361 w 365760"/>
              <a:gd name="connsiteY49" fmla="*/ 481355 h 487680"/>
              <a:gd name="connsiteX50" fmla="*/ 317665 w 365760"/>
              <a:gd name="connsiteY50" fmla="*/ 481355 h 487680"/>
              <a:gd name="connsiteX51" fmla="*/ 317970 w 365760"/>
              <a:gd name="connsiteY51" fmla="*/ 481355 h 487680"/>
              <a:gd name="connsiteX52" fmla="*/ 322390 w 365760"/>
              <a:gd name="connsiteY52" fmla="*/ 480594 h 487680"/>
              <a:gd name="connsiteX53" fmla="*/ 323609 w 365760"/>
              <a:gd name="connsiteY53" fmla="*/ 480288 h 487680"/>
              <a:gd name="connsiteX54" fmla="*/ 324371 w 365760"/>
              <a:gd name="connsiteY54" fmla="*/ 479374 h 487680"/>
              <a:gd name="connsiteX55" fmla="*/ 360490 w 365760"/>
              <a:gd name="connsiteY55" fmla="*/ 374371 h 487680"/>
              <a:gd name="connsiteX56" fmla="*/ 360490 w 365760"/>
              <a:gd name="connsiteY56" fmla="*/ 373304 h 487680"/>
              <a:gd name="connsiteX57" fmla="*/ 344792 w 365760"/>
              <a:gd name="connsiteY57" fmla="*/ 275463 h 487680"/>
              <a:gd name="connsiteX58" fmla="*/ 306540 w 365760"/>
              <a:gd name="connsiteY58" fmla="*/ 227000 h 487680"/>
              <a:gd name="connsiteX59" fmla="*/ 301968 w 365760"/>
              <a:gd name="connsiteY59" fmla="*/ 224104 h 487680"/>
              <a:gd name="connsiteX60" fmla="*/ 300596 w 365760"/>
              <a:gd name="connsiteY60" fmla="*/ 223190 h 487680"/>
              <a:gd name="connsiteX61" fmla="*/ 299072 w 365760"/>
              <a:gd name="connsiteY61" fmla="*/ 223647 h 487680"/>
              <a:gd name="connsiteX62" fmla="*/ 283832 w 365760"/>
              <a:gd name="connsiteY62" fmla="*/ 225628 h 487680"/>
              <a:gd name="connsiteX63" fmla="*/ 279413 w 365760"/>
              <a:gd name="connsiteY63" fmla="*/ 225476 h 487680"/>
              <a:gd name="connsiteX64" fmla="*/ 221958 w 365760"/>
              <a:gd name="connsiteY64" fmla="*/ 202768 h 487680"/>
              <a:gd name="connsiteX65" fmla="*/ 221196 w 365760"/>
              <a:gd name="connsiteY65" fmla="*/ 202006 h 487680"/>
              <a:gd name="connsiteX66" fmla="*/ 219062 w 365760"/>
              <a:gd name="connsiteY66" fmla="*/ 196215 h 487680"/>
              <a:gd name="connsiteX67" fmla="*/ 219672 w 365760"/>
              <a:gd name="connsiteY67" fmla="*/ 187528 h 487680"/>
              <a:gd name="connsiteX68" fmla="*/ 219977 w 365760"/>
              <a:gd name="connsiteY68" fmla="*/ 184785 h 487680"/>
              <a:gd name="connsiteX69" fmla="*/ 217234 w 365760"/>
              <a:gd name="connsiteY69" fmla="*/ 183871 h 487680"/>
              <a:gd name="connsiteX70" fmla="*/ 178219 w 365760"/>
              <a:gd name="connsiteY70" fmla="*/ 173812 h 487680"/>
              <a:gd name="connsiteX71" fmla="*/ 175171 w 365760"/>
              <a:gd name="connsiteY71" fmla="*/ 173203 h 487680"/>
              <a:gd name="connsiteX72" fmla="*/ 174257 w 365760"/>
              <a:gd name="connsiteY72" fmla="*/ 176251 h 487680"/>
              <a:gd name="connsiteX73" fmla="*/ 143472 w 365760"/>
              <a:gd name="connsiteY73" fmla="*/ 223495 h 487680"/>
              <a:gd name="connsiteX74" fmla="*/ 112382 w 365760"/>
              <a:gd name="connsiteY74" fmla="*/ 248488 h 487680"/>
              <a:gd name="connsiteX75" fmla="*/ 76568 w 365760"/>
              <a:gd name="connsiteY75" fmla="*/ 278206 h 487680"/>
              <a:gd name="connsiteX76" fmla="*/ 43955 w 365760"/>
              <a:gd name="connsiteY76" fmla="*/ 328651 h 487680"/>
              <a:gd name="connsiteX77" fmla="*/ 43345 w 365760"/>
              <a:gd name="connsiteY77" fmla="*/ 330022 h 487680"/>
              <a:gd name="connsiteX78" fmla="*/ 44260 w 365760"/>
              <a:gd name="connsiteY78" fmla="*/ 331546 h 487680"/>
              <a:gd name="connsiteX79" fmla="*/ 134785 w 365760"/>
              <a:gd name="connsiteY79" fmla="*/ 421767 h 487680"/>
              <a:gd name="connsiteX80" fmla="*/ 158560 w 365760"/>
              <a:gd name="connsiteY80" fmla="*/ 436550 h 487680"/>
              <a:gd name="connsiteX81" fmla="*/ 311874 w 365760"/>
              <a:gd name="connsiteY81" fmla="*/ 481508 h 487680"/>
              <a:gd name="connsiteX82" fmla="*/ 317361 w 365760"/>
              <a:gd name="connsiteY82" fmla="*/ 481355 h 487680"/>
              <a:gd name="connsiteX83" fmla="*/ 219824 w 365760"/>
              <a:gd name="connsiteY83" fmla="*/ 184785 h 487680"/>
              <a:gd name="connsiteX84" fmla="*/ 220586 w 365760"/>
              <a:gd name="connsiteY84" fmla="*/ 180975 h 487680"/>
              <a:gd name="connsiteX85" fmla="*/ 248781 w 365760"/>
              <a:gd name="connsiteY85" fmla="*/ 131140 h 487680"/>
              <a:gd name="connsiteX86" fmla="*/ 308978 w 365760"/>
              <a:gd name="connsiteY86" fmla="*/ 107823 h 487680"/>
              <a:gd name="connsiteX87" fmla="*/ 310807 w 365760"/>
              <a:gd name="connsiteY87" fmla="*/ 107823 h 487680"/>
              <a:gd name="connsiteX88" fmla="*/ 319341 w 365760"/>
              <a:gd name="connsiteY88" fmla="*/ 107975 h 487680"/>
              <a:gd name="connsiteX89" fmla="*/ 319494 w 365760"/>
              <a:gd name="connsiteY89" fmla="*/ 104623 h 487680"/>
              <a:gd name="connsiteX90" fmla="*/ 319646 w 365760"/>
              <a:gd name="connsiteY90" fmla="*/ 101270 h 487680"/>
              <a:gd name="connsiteX91" fmla="*/ 315531 w 365760"/>
              <a:gd name="connsiteY91" fmla="*/ 81153 h 487680"/>
              <a:gd name="connsiteX92" fmla="*/ 314617 w 365760"/>
              <a:gd name="connsiteY92" fmla="*/ 79172 h 487680"/>
              <a:gd name="connsiteX93" fmla="*/ 253657 w 365760"/>
              <a:gd name="connsiteY93" fmla="*/ 77800 h 487680"/>
              <a:gd name="connsiteX94" fmla="*/ 251828 w 365760"/>
              <a:gd name="connsiteY94" fmla="*/ 77800 h 487680"/>
              <a:gd name="connsiteX95" fmla="*/ 244513 w 365760"/>
              <a:gd name="connsiteY95" fmla="*/ 78105 h 487680"/>
              <a:gd name="connsiteX96" fmla="*/ 186296 w 365760"/>
              <a:gd name="connsiteY96" fmla="*/ 105994 h 487680"/>
              <a:gd name="connsiteX97" fmla="*/ 161455 w 365760"/>
              <a:gd name="connsiteY97" fmla="*/ 166040 h 487680"/>
              <a:gd name="connsiteX98" fmla="*/ 161455 w 365760"/>
              <a:gd name="connsiteY98" fmla="*/ 168021 h 487680"/>
              <a:gd name="connsiteX99" fmla="*/ 161455 w 365760"/>
              <a:gd name="connsiteY99" fmla="*/ 171069 h 487680"/>
              <a:gd name="connsiteX100" fmla="*/ 164351 w 365760"/>
              <a:gd name="connsiteY100" fmla="*/ 171526 h 487680"/>
              <a:gd name="connsiteX101" fmla="*/ 175019 w 365760"/>
              <a:gd name="connsiteY101" fmla="*/ 173203 h 487680"/>
              <a:gd name="connsiteX102" fmla="*/ 216014 w 365760"/>
              <a:gd name="connsiteY102" fmla="*/ 183566 h 487680"/>
              <a:gd name="connsiteX103" fmla="*/ 219824 w 365760"/>
              <a:gd name="connsiteY103" fmla="*/ 184785 h 487680"/>
              <a:gd name="connsiteX104" fmla="*/ 43345 w 365760"/>
              <a:gd name="connsiteY104" fmla="*/ 330327 h 487680"/>
              <a:gd name="connsiteX105" fmla="*/ 46088 w 365760"/>
              <a:gd name="connsiteY105" fmla="*/ 324078 h 487680"/>
              <a:gd name="connsiteX106" fmla="*/ 76873 w 365760"/>
              <a:gd name="connsiteY106" fmla="*/ 278206 h 487680"/>
              <a:gd name="connsiteX107" fmla="*/ 112687 w 365760"/>
              <a:gd name="connsiteY107" fmla="*/ 248488 h 487680"/>
              <a:gd name="connsiteX108" fmla="*/ 143777 w 365760"/>
              <a:gd name="connsiteY108" fmla="*/ 223495 h 487680"/>
              <a:gd name="connsiteX109" fmla="*/ 174409 w 365760"/>
              <a:gd name="connsiteY109" fmla="*/ 176708 h 487680"/>
              <a:gd name="connsiteX110" fmla="*/ 175476 w 365760"/>
              <a:gd name="connsiteY110" fmla="*/ 173050 h 487680"/>
              <a:gd name="connsiteX111" fmla="*/ 171666 w 365760"/>
              <a:gd name="connsiteY111" fmla="*/ 172441 h 487680"/>
              <a:gd name="connsiteX112" fmla="*/ 132042 w 365760"/>
              <a:gd name="connsiteY112" fmla="*/ 169088 h 487680"/>
              <a:gd name="connsiteX113" fmla="*/ 114668 w 365760"/>
              <a:gd name="connsiteY113" fmla="*/ 169850 h 487680"/>
              <a:gd name="connsiteX114" fmla="*/ 29629 w 365760"/>
              <a:gd name="connsiteY114" fmla="*/ 215570 h 487680"/>
              <a:gd name="connsiteX115" fmla="*/ 26734 w 365760"/>
              <a:gd name="connsiteY115" fmla="*/ 295580 h 487680"/>
              <a:gd name="connsiteX116" fmla="*/ 39992 w 365760"/>
              <a:gd name="connsiteY116" fmla="*/ 324231 h 487680"/>
              <a:gd name="connsiteX117" fmla="*/ 43345 w 365760"/>
              <a:gd name="connsiteY117" fmla="*/ 330327 h 48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65760" h="487680">
                <a:moveTo>
                  <a:pt x="52032" y="183718"/>
                </a:moveTo>
                <a:cubicBezTo>
                  <a:pt x="60414" y="157505"/>
                  <a:pt x="64834" y="139675"/>
                  <a:pt x="66662" y="123825"/>
                </a:cubicBezTo>
                <a:cubicBezTo>
                  <a:pt x="69253" y="102032"/>
                  <a:pt x="66815" y="83287"/>
                  <a:pt x="61633" y="56464"/>
                </a:cubicBezTo>
                <a:lnTo>
                  <a:pt x="61176" y="53874"/>
                </a:lnTo>
                <a:lnTo>
                  <a:pt x="63614" y="52654"/>
                </a:lnTo>
                <a:cubicBezTo>
                  <a:pt x="75044" y="47168"/>
                  <a:pt x="88608" y="44272"/>
                  <a:pt x="102934" y="44272"/>
                </a:cubicBezTo>
                <a:cubicBezTo>
                  <a:pt x="106744" y="44272"/>
                  <a:pt x="110706" y="44425"/>
                  <a:pt x="114516" y="44882"/>
                </a:cubicBezTo>
                <a:lnTo>
                  <a:pt x="117716" y="45187"/>
                </a:lnTo>
                <a:lnTo>
                  <a:pt x="117564" y="48387"/>
                </a:lnTo>
                <a:cubicBezTo>
                  <a:pt x="116954" y="60427"/>
                  <a:pt x="116954" y="73381"/>
                  <a:pt x="117411" y="86792"/>
                </a:cubicBezTo>
                <a:lnTo>
                  <a:pt x="117411" y="87401"/>
                </a:lnTo>
                <a:lnTo>
                  <a:pt x="117259" y="88011"/>
                </a:lnTo>
                <a:cubicBezTo>
                  <a:pt x="115735" y="93040"/>
                  <a:pt x="114516" y="98069"/>
                  <a:pt x="113754" y="103098"/>
                </a:cubicBezTo>
                <a:cubicBezTo>
                  <a:pt x="109944" y="124587"/>
                  <a:pt x="111925" y="146685"/>
                  <a:pt x="119241" y="165278"/>
                </a:cubicBezTo>
                <a:lnTo>
                  <a:pt x="120917" y="169545"/>
                </a:lnTo>
                <a:lnTo>
                  <a:pt x="116345" y="169850"/>
                </a:lnTo>
                <a:lnTo>
                  <a:pt x="114821" y="170002"/>
                </a:lnTo>
                <a:cubicBezTo>
                  <a:pt x="92571" y="171984"/>
                  <a:pt x="72606" y="178079"/>
                  <a:pt x="57214" y="187681"/>
                </a:cubicBezTo>
                <a:lnTo>
                  <a:pt x="49289" y="192710"/>
                </a:lnTo>
                <a:lnTo>
                  <a:pt x="52032" y="183718"/>
                </a:lnTo>
                <a:close/>
                <a:moveTo>
                  <a:pt x="161760" y="171221"/>
                </a:moveTo>
                <a:lnTo>
                  <a:pt x="161760" y="167411"/>
                </a:lnTo>
                <a:cubicBezTo>
                  <a:pt x="161760" y="166954"/>
                  <a:pt x="161760" y="166649"/>
                  <a:pt x="161760" y="166192"/>
                </a:cubicBezTo>
                <a:cubicBezTo>
                  <a:pt x="162827" y="119863"/>
                  <a:pt x="198336" y="82220"/>
                  <a:pt x="244513" y="78410"/>
                </a:cubicBezTo>
                <a:cubicBezTo>
                  <a:pt x="246951" y="78258"/>
                  <a:pt x="249238" y="78105"/>
                  <a:pt x="251676" y="78105"/>
                </a:cubicBezTo>
                <a:lnTo>
                  <a:pt x="256248" y="78105"/>
                </a:lnTo>
                <a:lnTo>
                  <a:pt x="254876" y="73685"/>
                </a:lnTo>
                <a:cubicBezTo>
                  <a:pt x="246190" y="44425"/>
                  <a:pt x="226378" y="24460"/>
                  <a:pt x="201994" y="20193"/>
                </a:cubicBezTo>
                <a:cubicBezTo>
                  <a:pt x="198793" y="19584"/>
                  <a:pt x="195593" y="19431"/>
                  <a:pt x="192392" y="19431"/>
                </a:cubicBezTo>
                <a:cubicBezTo>
                  <a:pt x="155664" y="19431"/>
                  <a:pt x="121526" y="55398"/>
                  <a:pt x="113297" y="102946"/>
                </a:cubicBezTo>
                <a:cubicBezTo>
                  <a:pt x="109334" y="125349"/>
                  <a:pt x="111621" y="148209"/>
                  <a:pt x="119698" y="167259"/>
                </a:cubicBezTo>
                <a:lnTo>
                  <a:pt x="120612" y="169393"/>
                </a:lnTo>
                <a:lnTo>
                  <a:pt x="123051" y="169240"/>
                </a:lnTo>
                <a:cubicBezTo>
                  <a:pt x="126098" y="169088"/>
                  <a:pt x="128994" y="169088"/>
                  <a:pt x="132042" y="169088"/>
                </a:cubicBezTo>
                <a:cubicBezTo>
                  <a:pt x="140424" y="169088"/>
                  <a:pt x="149111" y="169545"/>
                  <a:pt x="157950" y="170612"/>
                </a:cubicBezTo>
                <a:lnTo>
                  <a:pt x="161760" y="171221"/>
                </a:lnTo>
                <a:close/>
                <a:moveTo>
                  <a:pt x="309893" y="217246"/>
                </a:moveTo>
                <a:cubicBezTo>
                  <a:pt x="317361" y="209474"/>
                  <a:pt x="317665" y="197434"/>
                  <a:pt x="315379" y="188900"/>
                </a:cubicBezTo>
                <a:cubicBezTo>
                  <a:pt x="311874" y="175641"/>
                  <a:pt x="302121" y="163297"/>
                  <a:pt x="288557" y="154915"/>
                </a:cubicBezTo>
                <a:cubicBezTo>
                  <a:pt x="277736" y="148209"/>
                  <a:pt x="264478" y="143637"/>
                  <a:pt x="246799" y="140589"/>
                </a:cubicBezTo>
                <a:lnTo>
                  <a:pt x="245732" y="140437"/>
                </a:lnTo>
                <a:cubicBezTo>
                  <a:pt x="245275" y="140284"/>
                  <a:pt x="244818" y="140284"/>
                  <a:pt x="244208" y="140284"/>
                </a:cubicBezTo>
                <a:cubicBezTo>
                  <a:pt x="241313" y="140284"/>
                  <a:pt x="238570" y="141656"/>
                  <a:pt x="236741" y="143942"/>
                </a:cubicBezTo>
                <a:cubicBezTo>
                  <a:pt x="225311" y="159182"/>
                  <a:pt x="219062" y="177165"/>
                  <a:pt x="218605" y="196063"/>
                </a:cubicBezTo>
                <a:cubicBezTo>
                  <a:pt x="218605" y="198196"/>
                  <a:pt x="219367" y="200330"/>
                  <a:pt x="220739" y="202158"/>
                </a:cubicBezTo>
                <a:cubicBezTo>
                  <a:pt x="221044" y="202464"/>
                  <a:pt x="221196" y="202768"/>
                  <a:pt x="221501" y="202921"/>
                </a:cubicBezTo>
                <a:cubicBezTo>
                  <a:pt x="236741" y="220294"/>
                  <a:pt x="261277" y="224866"/>
                  <a:pt x="279261" y="225781"/>
                </a:cubicBezTo>
                <a:cubicBezTo>
                  <a:pt x="280784" y="225781"/>
                  <a:pt x="282308" y="225933"/>
                  <a:pt x="283680" y="225933"/>
                </a:cubicBezTo>
                <a:cubicBezTo>
                  <a:pt x="295872" y="225781"/>
                  <a:pt x="304406" y="223038"/>
                  <a:pt x="309893" y="217246"/>
                </a:cubicBezTo>
                <a:close/>
                <a:moveTo>
                  <a:pt x="317361" y="481355"/>
                </a:moveTo>
                <a:lnTo>
                  <a:pt x="317665" y="481355"/>
                </a:lnTo>
                <a:lnTo>
                  <a:pt x="317970" y="481355"/>
                </a:lnTo>
                <a:cubicBezTo>
                  <a:pt x="319494" y="481051"/>
                  <a:pt x="320865" y="480746"/>
                  <a:pt x="322390" y="480594"/>
                </a:cubicBezTo>
                <a:lnTo>
                  <a:pt x="323609" y="480288"/>
                </a:lnTo>
                <a:lnTo>
                  <a:pt x="324371" y="479374"/>
                </a:lnTo>
                <a:cubicBezTo>
                  <a:pt x="347231" y="452095"/>
                  <a:pt x="360337" y="413842"/>
                  <a:pt x="360490" y="374371"/>
                </a:cubicBezTo>
                <a:lnTo>
                  <a:pt x="360490" y="373304"/>
                </a:lnTo>
                <a:cubicBezTo>
                  <a:pt x="360490" y="337338"/>
                  <a:pt x="355155" y="304419"/>
                  <a:pt x="344792" y="275463"/>
                </a:cubicBezTo>
                <a:cubicBezTo>
                  <a:pt x="337782" y="255804"/>
                  <a:pt x="324066" y="238582"/>
                  <a:pt x="306540" y="227000"/>
                </a:cubicBezTo>
                <a:cubicBezTo>
                  <a:pt x="305016" y="226085"/>
                  <a:pt x="303492" y="225018"/>
                  <a:pt x="301968" y="224104"/>
                </a:cubicBezTo>
                <a:lnTo>
                  <a:pt x="300596" y="223190"/>
                </a:lnTo>
                <a:lnTo>
                  <a:pt x="299072" y="223647"/>
                </a:lnTo>
                <a:cubicBezTo>
                  <a:pt x="294805" y="225018"/>
                  <a:pt x="289776" y="225628"/>
                  <a:pt x="283832" y="225628"/>
                </a:cubicBezTo>
                <a:cubicBezTo>
                  <a:pt x="282308" y="225628"/>
                  <a:pt x="280937" y="225628"/>
                  <a:pt x="279413" y="225476"/>
                </a:cubicBezTo>
                <a:cubicBezTo>
                  <a:pt x="261582" y="224561"/>
                  <a:pt x="237045" y="219989"/>
                  <a:pt x="221958" y="202768"/>
                </a:cubicBezTo>
                <a:cubicBezTo>
                  <a:pt x="221653" y="202464"/>
                  <a:pt x="221501" y="202311"/>
                  <a:pt x="221196" y="202006"/>
                </a:cubicBezTo>
                <a:cubicBezTo>
                  <a:pt x="219824" y="200330"/>
                  <a:pt x="219062" y="198196"/>
                  <a:pt x="219062" y="196215"/>
                </a:cubicBezTo>
                <a:cubicBezTo>
                  <a:pt x="219062" y="193319"/>
                  <a:pt x="219367" y="190424"/>
                  <a:pt x="219672" y="187528"/>
                </a:cubicBezTo>
                <a:lnTo>
                  <a:pt x="219977" y="184785"/>
                </a:lnTo>
                <a:lnTo>
                  <a:pt x="217234" y="183871"/>
                </a:lnTo>
                <a:cubicBezTo>
                  <a:pt x="204127" y="179604"/>
                  <a:pt x="191021" y="176251"/>
                  <a:pt x="178219" y="173812"/>
                </a:cubicBezTo>
                <a:lnTo>
                  <a:pt x="175171" y="173203"/>
                </a:lnTo>
                <a:lnTo>
                  <a:pt x="174257" y="176251"/>
                </a:lnTo>
                <a:cubicBezTo>
                  <a:pt x="169685" y="192405"/>
                  <a:pt x="158712" y="209169"/>
                  <a:pt x="143472" y="223495"/>
                </a:cubicBezTo>
                <a:cubicBezTo>
                  <a:pt x="133718" y="232638"/>
                  <a:pt x="122898" y="240716"/>
                  <a:pt x="112382" y="248488"/>
                </a:cubicBezTo>
                <a:cubicBezTo>
                  <a:pt x="100038" y="257632"/>
                  <a:pt x="87389" y="267081"/>
                  <a:pt x="76568" y="278206"/>
                </a:cubicBezTo>
                <a:cubicBezTo>
                  <a:pt x="62700" y="292379"/>
                  <a:pt x="51422" y="309753"/>
                  <a:pt x="43955" y="328651"/>
                </a:cubicBezTo>
                <a:lnTo>
                  <a:pt x="43345" y="330022"/>
                </a:lnTo>
                <a:lnTo>
                  <a:pt x="44260" y="331546"/>
                </a:lnTo>
                <a:cubicBezTo>
                  <a:pt x="64834" y="364617"/>
                  <a:pt x="96228" y="395859"/>
                  <a:pt x="134785" y="421767"/>
                </a:cubicBezTo>
                <a:cubicBezTo>
                  <a:pt x="142558" y="426948"/>
                  <a:pt x="150482" y="431978"/>
                  <a:pt x="158560" y="436550"/>
                </a:cubicBezTo>
                <a:cubicBezTo>
                  <a:pt x="209461" y="465506"/>
                  <a:pt x="263868" y="481508"/>
                  <a:pt x="311874" y="481508"/>
                </a:cubicBezTo>
                <a:cubicBezTo>
                  <a:pt x="313703" y="481355"/>
                  <a:pt x="315531" y="481355"/>
                  <a:pt x="317361" y="481355"/>
                </a:cubicBezTo>
                <a:close/>
                <a:moveTo>
                  <a:pt x="219824" y="184785"/>
                </a:moveTo>
                <a:lnTo>
                  <a:pt x="220586" y="180975"/>
                </a:lnTo>
                <a:cubicBezTo>
                  <a:pt x="224244" y="161925"/>
                  <a:pt x="234302" y="144247"/>
                  <a:pt x="248781" y="131140"/>
                </a:cubicBezTo>
                <a:cubicBezTo>
                  <a:pt x="265392" y="116205"/>
                  <a:pt x="286728" y="107823"/>
                  <a:pt x="308978" y="107823"/>
                </a:cubicBezTo>
                <a:cubicBezTo>
                  <a:pt x="309588" y="107823"/>
                  <a:pt x="310198" y="107823"/>
                  <a:pt x="310807" y="107823"/>
                </a:cubicBezTo>
                <a:lnTo>
                  <a:pt x="319341" y="107975"/>
                </a:lnTo>
                <a:lnTo>
                  <a:pt x="319494" y="104623"/>
                </a:lnTo>
                <a:cubicBezTo>
                  <a:pt x="319494" y="103556"/>
                  <a:pt x="319646" y="102337"/>
                  <a:pt x="319646" y="101270"/>
                </a:cubicBezTo>
                <a:cubicBezTo>
                  <a:pt x="319646" y="94259"/>
                  <a:pt x="318275" y="87401"/>
                  <a:pt x="315531" y="81153"/>
                </a:cubicBezTo>
                <a:lnTo>
                  <a:pt x="314617" y="79172"/>
                </a:lnTo>
                <a:lnTo>
                  <a:pt x="253657" y="77800"/>
                </a:lnTo>
                <a:cubicBezTo>
                  <a:pt x="253048" y="77800"/>
                  <a:pt x="252438" y="77800"/>
                  <a:pt x="251828" y="77800"/>
                </a:cubicBezTo>
                <a:cubicBezTo>
                  <a:pt x="249390" y="77800"/>
                  <a:pt x="246951" y="77953"/>
                  <a:pt x="244513" y="78105"/>
                </a:cubicBezTo>
                <a:cubicBezTo>
                  <a:pt x="222415" y="79934"/>
                  <a:pt x="201841" y="89840"/>
                  <a:pt x="186296" y="105994"/>
                </a:cubicBezTo>
                <a:cubicBezTo>
                  <a:pt x="170751" y="122301"/>
                  <a:pt x="161912" y="143637"/>
                  <a:pt x="161455" y="166040"/>
                </a:cubicBezTo>
                <a:cubicBezTo>
                  <a:pt x="161455" y="166649"/>
                  <a:pt x="161455" y="167259"/>
                  <a:pt x="161455" y="168021"/>
                </a:cubicBezTo>
                <a:lnTo>
                  <a:pt x="161455" y="171069"/>
                </a:lnTo>
                <a:lnTo>
                  <a:pt x="164351" y="171526"/>
                </a:lnTo>
                <a:cubicBezTo>
                  <a:pt x="168161" y="171984"/>
                  <a:pt x="171666" y="172593"/>
                  <a:pt x="175019" y="173203"/>
                </a:cubicBezTo>
                <a:cubicBezTo>
                  <a:pt x="188430" y="175641"/>
                  <a:pt x="202146" y="178994"/>
                  <a:pt x="216014" y="183566"/>
                </a:cubicBezTo>
                <a:lnTo>
                  <a:pt x="219824" y="184785"/>
                </a:lnTo>
                <a:close/>
                <a:moveTo>
                  <a:pt x="43345" y="330327"/>
                </a:moveTo>
                <a:lnTo>
                  <a:pt x="46088" y="324078"/>
                </a:lnTo>
                <a:cubicBezTo>
                  <a:pt x="53556" y="307010"/>
                  <a:pt x="64071" y="291160"/>
                  <a:pt x="76873" y="278206"/>
                </a:cubicBezTo>
                <a:cubicBezTo>
                  <a:pt x="87694" y="267081"/>
                  <a:pt x="100495" y="257632"/>
                  <a:pt x="112687" y="248488"/>
                </a:cubicBezTo>
                <a:cubicBezTo>
                  <a:pt x="123203" y="240716"/>
                  <a:pt x="134023" y="232638"/>
                  <a:pt x="143777" y="223495"/>
                </a:cubicBezTo>
                <a:cubicBezTo>
                  <a:pt x="158864" y="209321"/>
                  <a:pt x="169685" y="192710"/>
                  <a:pt x="174409" y="176708"/>
                </a:cubicBezTo>
                <a:lnTo>
                  <a:pt x="175476" y="173050"/>
                </a:lnTo>
                <a:lnTo>
                  <a:pt x="171666" y="172441"/>
                </a:lnTo>
                <a:cubicBezTo>
                  <a:pt x="158102" y="170155"/>
                  <a:pt x="144691" y="169088"/>
                  <a:pt x="132042" y="169088"/>
                </a:cubicBezTo>
                <a:cubicBezTo>
                  <a:pt x="126098" y="169088"/>
                  <a:pt x="120307" y="169393"/>
                  <a:pt x="114668" y="169850"/>
                </a:cubicBezTo>
                <a:cubicBezTo>
                  <a:pt x="74587" y="173355"/>
                  <a:pt x="44412" y="189662"/>
                  <a:pt x="29629" y="215570"/>
                </a:cubicBezTo>
                <a:cubicBezTo>
                  <a:pt x="17132" y="237668"/>
                  <a:pt x="16065" y="265252"/>
                  <a:pt x="26734" y="295580"/>
                </a:cubicBezTo>
                <a:cubicBezTo>
                  <a:pt x="30086" y="305028"/>
                  <a:pt x="34506" y="314630"/>
                  <a:pt x="39992" y="324231"/>
                </a:cubicBezTo>
                <a:lnTo>
                  <a:pt x="43345" y="330327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23" name="Rectangle 222">
            <a:extLst>
              <a:ext uri="{FF2B5EF4-FFF2-40B4-BE49-F238E27FC236}">
                <a16:creationId xmlns:a16="http://schemas.microsoft.com/office/drawing/2014/main" id="{F05749A5-64A2-CEF4-F63F-57E1A8AD1A9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169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6208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5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58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58" grpId="0" uiExpand="1" build="p"/>
          <p:bldP spid="59" grpId="0"/>
          <p:bldP spid="60" grpId="0"/>
          <p:bldP spid="129" grpId="0"/>
          <p:bldP spid="214" grpId="0"/>
          <p:bldP spid="219" grpId="0"/>
          <p:bldP spid="220" grpId="0" animBg="1"/>
          <p:bldP spid="221" grpId="0" animBg="1"/>
          <p:bldP spid="222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5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58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2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58" grpId="0" uiExpand="1" build="p"/>
          <p:bldP spid="59" grpId="0"/>
          <p:bldP spid="60" grpId="0"/>
          <p:bldP spid="129" grpId="0"/>
          <p:bldP spid="214" grpId="0"/>
          <p:bldP spid="219" grpId="0"/>
          <p:bldP spid="220" grpId="0" animBg="1"/>
          <p:bldP spid="221" grpId="0" animBg="1"/>
          <p:bldP spid="222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48EDB5B9-1CCE-C119-8DAE-1E79691AEF11}"/>
              </a:ext>
            </a:extLst>
          </p:cNvPr>
          <p:cNvSpPr/>
          <p:nvPr/>
        </p:nvSpPr>
        <p:spPr>
          <a:xfrm>
            <a:off x="10173041" y="4726452"/>
            <a:ext cx="3522892" cy="6697920"/>
          </a:xfrm>
          <a:custGeom>
            <a:avLst/>
            <a:gdLst>
              <a:gd name="csX0" fmla="*/ 2335976 w 2955880"/>
              <a:gd name="csY0" fmla="*/ 316349 h 5619886"/>
              <a:gd name="csX1" fmla="*/ 2659415 w 2955880"/>
              <a:gd name="csY1" fmla="*/ 1420475 h 5619886"/>
              <a:gd name="csX2" fmla="*/ 2687095 w 2955880"/>
              <a:gd name="csY2" fmla="*/ 1476052 h 5619886"/>
              <a:gd name="csX3" fmla="*/ 2955881 w 2955880"/>
              <a:gd name="csY3" fmla="*/ 2618316 h 5619886"/>
              <a:gd name="csX4" fmla="*/ 2955881 w 2955880"/>
              <a:gd name="csY4" fmla="*/ 5327387 h 5619886"/>
              <a:gd name="csX5" fmla="*/ 2663381 w 2955880"/>
              <a:gd name="csY5" fmla="*/ 5619886 h 5619886"/>
              <a:gd name="csX6" fmla="*/ 1477927 w 2955880"/>
              <a:gd name="csY6" fmla="*/ 5619886 h 5619886"/>
              <a:gd name="csX7" fmla="*/ 292499 w 2955880"/>
              <a:gd name="csY7" fmla="*/ 5619886 h 5619886"/>
              <a:gd name="csX8" fmla="*/ 0 w 2955880"/>
              <a:gd name="csY8" fmla="*/ 5327387 h 5619886"/>
              <a:gd name="csX9" fmla="*/ 0 w 2955880"/>
              <a:gd name="csY9" fmla="*/ 2618316 h 5619886"/>
              <a:gd name="csX10" fmla="*/ 268785 w 2955880"/>
              <a:gd name="csY10" fmla="*/ 1476052 h 5619886"/>
              <a:gd name="csX11" fmla="*/ 296466 w 2955880"/>
              <a:gd name="csY11" fmla="*/ 1420475 h 5619886"/>
              <a:gd name="csX12" fmla="*/ 619905 w 2955880"/>
              <a:gd name="csY12" fmla="*/ 316349 h 5619886"/>
              <a:gd name="csX13" fmla="*/ 619905 w 2955880"/>
              <a:gd name="csY13" fmla="*/ 0 h 5619886"/>
              <a:gd name="csX14" fmla="*/ 2335976 w 2955880"/>
              <a:gd name="csY14" fmla="*/ 0 h 5619886"/>
              <a:gd name="csX15" fmla="*/ 2335976 w 2955880"/>
              <a:gd name="csY15" fmla="*/ 316349 h 561988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2955880" h="5619886">
                <a:moveTo>
                  <a:pt x="2335976" y="316349"/>
                </a:moveTo>
                <a:cubicBezTo>
                  <a:pt x="2377944" y="699522"/>
                  <a:pt x="2487659" y="1075740"/>
                  <a:pt x="2659415" y="1420475"/>
                </a:cubicBezTo>
                <a:lnTo>
                  <a:pt x="2687095" y="1476052"/>
                </a:lnTo>
                <a:cubicBezTo>
                  <a:pt x="2862926" y="1828991"/>
                  <a:pt x="2955881" y="2223980"/>
                  <a:pt x="2955881" y="2618316"/>
                </a:cubicBezTo>
                <a:lnTo>
                  <a:pt x="2955881" y="5327387"/>
                </a:lnTo>
                <a:cubicBezTo>
                  <a:pt x="2955881" y="5488658"/>
                  <a:pt x="2824680" y="5619886"/>
                  <a:pt x="2663381" y="5619886"/>
                </a:cubicBezTo>
                <a:lnTo>
                  <a:pt x="1477927" y="5619886"/>
                </a:lnTo>
                <a:lnTo>
                  <a:pt x="292499" y="5619886"/>
                </a:lnTo>
                <a:cubicBezTo>
                  <a:pt x="131228" y="5619886"/>
                  <a:pt x="0" y="5488686"/>
                  <a:pt x="0" y="5327387"/>
                </a:cubicBezTo>
                <a:lnTo>
                  <a:pt x="0" y="2618316"/>
                </a:lnTo>
                <a:cubicBezTo>
                  <a:pt x="0" y="2223980"/>
                  <a:pt x="92954" y="1828991"/>
                  <a:pt x="268785" y="1476052"/>
                </a:cubicBezTo>
                <a:lnTo>
                  <a:pt x="296466" y="1420475"/>
                </a:lnTo>
                <a:cubicBezTo>
                  <a:pt x="468222" y="1075740"/>
                  <a:pt x="577937" y="699522"/>
                  <a:pt x="619905" y="316349"/>
                </a:cubicBezTo>
                <a:lnTo>
                  <a:pt x="619905" y="0"/>
                </a:lnTo>
                <a:lnTo>
                  <a:pt x="2335976" y="0"/>
                </a:lnTo>
                <a:lnTo>
                  <a:pt x="2335976" y="316349"/>
                </a:lnTo>
              </a:path>
            </a:pathLst>
          </a:custGeom>
          <a:solidFill>
            <a:schemeClr val="accent4"/>
          </a:solidFill>
          <a:ln w="27146" cap="flat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E21C271-972F-E473-CA76-B995BB934D99}"/>
              </a:ext>
            </a:extLst>
          </p:cNvPr>
          <p:cNvSpPr/>
          <p:nvPr/>
        </p:nvSpPr>
        <p:spPr>
          <a:xfrm>
            <a:off x="10173041" y="5615972"/>
            <a:ext cx="3522924" cy="5808399"/>
          </a:xfrm>
          <a:custGeom>
            <a:avLst/>
            <a:gdLst>
              <a:gd name="csX0" fmla="*/ 2659415 w 2955907"/>
              <a:gd name="csY0" fmla="*/ 674123 h 4873534"/>
              <a:gd name="csX1" fmla="*/ 2412279 w 2955907"/>
              <a:gd name="csY1" fmla="*/ 0 h 4873534"/>
              <a:gd name="csX2" fmla="*/ 543602 w 2955907"/>
              <a:gd name="csY2" fmla="*/ 0 h 4873534"/>
              <a:gd name="csX3" fmla="*/ 296466 w 2955907"/>
              <a:gd name="csY3" fmla="*/ 674123 h 4873534"/>
              <a:gd name="csX4" fmla="*/ 268785 w 2955907"/>
              <a:gd name="csY4" fmla="*/ 729700 h 4873534"/>
              <a:gd name="csX5" fmla="*/ 0 w 2955907"/>
              <a:gd name="csY5" fmla="*/ 1871965 h 4873534"/>
              <a:gd name="csX6" fmla="*/ 0 w 2955907"/>
              <a:gd name="csY6" fmla="*/ 4581035 h 4873534"/>
              <a:gd name="csX7" fmla="*/ 292499 w 2955907"/>
              <a:gd name="csY7" fmla="*/ 4873535 h 4873534"/>
              <a:gd name="csX8" fmla="*/ 1477954 w 2955907"/>
              <a:gd name="csY8" fmla="*/ 4873535 h 4873534"/>
              <a:gd name="csX9" fmla="*/ 2663408 w 2955907"/>
              <a:gd name="csY9" fmla="*/ 4873535 h 4873534"/>
              <a:gd name="csX10" fmla="*/ 2955908 w 2955907"/>
              <a:gd name="csY10" fmla="*/ 4581035 h 4873534"/>
              <a:gd name="csX11" fmla="*/ 2955908 w 2955907"/>
              <a:gd name="csY11" fmla="*/ 1871965 h 4873534"/>
              <a:gd name="csX12" fmla="*/ 2687122 w 2955907"/>
              <a:gd name="csY12" fmla="*/ 729700 h 4873534"/>
              <a:gd name="csX13" fmla="*/ 2659415 w 2955907"/>
              <a:gd name="csY13" fmla="*/ 674123 h 48735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2955907" h="4873534">
                <a:moveTo>
                  <a:pt x="2659415" y="674123"/>
                </a:moveTo>
                <a:cubicBezTo>
                  <a:pt x="2552553" y="459638"/>
                  <a:pt x="2469758" y="232956"/>
                  <a:pt x="2412279" y="0"/>
                </a:cubicBezTo>
                <a:lnTo>
                  <a:pt x="543602" y="0"/>
                </a:lnTo>
                <a:cubicBezTo>
                  <a:pt x="486150" y="232956"/>
                  <a:pt x="403328" y="459638"/>
                  <a:pt x="296466" y="674123"/>
                </a:cubicBezTo>
                <a:lnTo>
                  <a:pt x="268785" y="729700"/>
                </a:lnTo>
                <a:cubicBezTo>
                  <a:pt x="92954" y="1082640"/>
                  <a:pt x="0" y="1477655"/>
                  <a:pt x="0" y="1871965"/>
                </a:cubicBezTo>
                <a:lnTo>
                  <a:pt x="0" y="4581035"/>
                </a:lnTo>
                <a:cubicBezTo>
                  <a:pt x="0" y="4742307"/>
                  <a:pt x="131201" y="4873535"/>
                  <a:pt x="292499" y="4873535"/>
                </a:cubicBezTo>
                <a:lnTo>
                  <a:pt x="1477954" y="4873535"/>
                </a:lnTo>
                <a:lnTo>
                  <a:pt x="2663408" y="4873535"/>
                </a:lnTo>
                <a:cubicBezTo>
                  <a:pt x="2824680" y="4873535"/>
                  <a:pt x="2955908" y="4742334"/>
                  <a:pt x="2955908" y="4581035"/>
                </a:cubicBezTo>
                <a:lnTo>
                  <a:pt x="2955908" y="1871965"/>
                </a:lnTo>
                <a:cubicBezTo>
                  <a:pt x="2955908" y="1477628"/>
                  <a:pt x="2862953" y="1082640"/>
                  <a:pt x="2687122" y="729700"/>
                </a:cubicBezTo>
                <a:lnTo>
                  <a:pt x="2659415" y="674123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27146" cap="flat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4B1AB1E2-2BB9-F337-6201-FBBF137D64E7}"/>
              </a:ext>
            </a:extLst>
          </p:cNvPr>
          <p:cNvSpPr/>
          <p:nvPr/>
        </p:nvSpPr>
        <p:spPr>
          <a:xfrm>
            <a:off x="9752917" y="4683328"/>
            <a:ext cx="4363236" cy="7161198"/>
          </a:xfrm>
          <a:custGeom>
            <a:avLst/>
            <a:gdLst>
              <a:gd name="csX0" fmla="*/ 3021726 w 3660970"/>
              <a:gd name="csY0" fmla="*/ 0 h 6008599"/>
              <a:gd name="csX1" fmla="*/ 3021726 w 3660970"/>
              <a:gd name="csY1" fmla="*/ 0 h 6008599"/>
              <a:gd name="csX2" fmla="*/ 1830458 w 3660970"/>
              <a:gd name="csY2" fmla="*/ 0 h 6008599"/>
              <a:gd name="csX3" fmla="*/ 639191 w 3660970"/>
              <a:gd name="csY3" fmla="*/ 0 h 6008599"/>
              <a:gd name="csX4" fmla="*/ 639191 w 3660970"/>
              <a:gd name="csY4" fmla="*/ 0 h 6008599"/>
              <a:gd name="csX5" fmla="*/ 333435 w 3660970"/>
              <a:gd name="csY5" fmla="*/ 1299461 h 6008599"/>
              <a:gd name="csX6" fmla="*/ 305755 w 3660970"/>
              <a:gd name="csY6" fmla="*/ 1355038 h 6008599"/>
              <a:gd name="csX7" fmla="*/ 0 w 3660970"/>
              <a:gd name="csY7" fmla="*/ 2654499 h 6008599"/>
              <a:gd name="csX8" fmla="*/ 0 w 3660970"/>
              <a:gd name="csY8" fmla="*/ 5363569 h 6008599"/>
              <a:gd name="csX9" fmla="*/ 645031 w 3660970"/>
              <a:gd name="csY9" fmla="*/ 6008600 h 6008599"/>
              <a:gd name="csX10" fmla="*/ 1830485 w 3660970"/>
              <a:gd name="csY10" fmla="*/ 6008600 h 6008599"/>
              <a:gd name="csX11" fmla="*/ 3015940 w 3660970"/>
              <a:gd name="csY11" fmla="*/ 6008600 h 6008599"/>
              <a:gd name="csX12" fmla="*/ 3660971 w 3660970"/>
              <a:gd name="csY12" fmla="*/ 5363569 h 6008599"/>
              <a:gd name="csX13" fmla="*/ 3660971 w 3660970"/>
              <a:gd name="csY13" fmla="*/ 2654499 h 6008599"/>
              <a:gd name="csX14" fmla="*/ 3355215 w 3660970"/>
              <a:gd name="csY14" fmla="*/ 1355038 h 6008599"/>
              <a:gd name="csX15" fmla="*/ 3327536 w 3660970"/>
              <a:gd name="csY15" fmla="*/ 1299461 h 6008599"/>
              <a:gd name="csX16" fmla="*/ 3021726 w 3660970"/>
              <a:gd name="csY16" fmla="*/ 0 h 60085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3660970" h="6008599">
                <a:moveTo>
                  <a:pt x="3021726" y="0"/>
                </a:moveTo>
                <a:lnTo>
                  <a:pt x="3021726" y="0"/>
                </a:lnTo>
                <a:lnTo>
                  <a:pt x="1830458" y="0"/>
                </a:lnTo>
                <a:lnTo>
                  <a:pt x="639191" y="0"/>
                </a:lnTo>
                <a:lnTo>
                  <a:pt x="639191" y="0"/>
                </a:lnTo>
                <a:cubicBezTo>
                  <a:pt x="639191" y="450973"/>
                  <a:pt x="534529" y="895807"/>
                  <a:pt x="333435" y="1299461"/>
                </a:cubicBezTo>
                <a:lnTo>
                  <a:pt x="305755" y="1355038"/>
                </a:lnTo>
                <a:cubicBezTo>
                  <a:pt x="104662" y="1758691"/>
                  <a:pt x="0" y="2203526"/>
                  <a:pt x="0" y="2654499"/>
                </a:cubicBezTo>
                <a:lnTo>
                  <a:pt x="0" y="5363569"/>
                </a:lnTo>
                <a:cubicBezTo>
                  <a:pt x="0" y="5719795"/>
                  <a:pt x="288778" y="6008600"/>
                  <a:pt x="645031" y="6008600"/>
                </a:cubicBezTo>
                <a:lnTo>
                  <a:pt x="1830485" y="6008600"/>
                </a:lnTo>
                <a:lnTo>
                  <a:pt x="3015940" y="6008600"/>
                </a:lnTo>
                <a:cubicBezTo>
                  <a:pt x="3372165" y="6008600"/>
                  <a:pt x="3660971" y="5719822"/>
                  <a:pt x="3660971" y="5363569"/>
                </a:cubicBezTo>
                <a:lnTo>
                  <a:pt x="3660971" y="2654499"/>
                </a:lnTo>
                <a:cubicBezTo>
                  <a:pt x="3660971" y="2203526"/>
                  <a:pt x="3556309" y="1758691"/>
                  <a:pt x="3355215" y="1355038"/>
                </a:cubicBezTo>
                <a:lnTo>
                  <a:pt x="3327536" y="1299461"/>
                </a:lnTo>
                <a:cubicBezTo>
                  <a:pt x="3126388" y="895780"/>
                  <a:pt x="3021726" y="450973"/>
                  <a:pt x="3021726" y="0"/>
                </a:cubicBezTo>
                <a:close/>
              </a:path>
            </a:pathLst>
          </a:custGeom>
          <a:noFill/>
          <a:ln w="38100" cap="flat">
            <a:solidFill>
              <a:srgbClr val="FFFFFF"/>
            </a:solidFill>
            <a:prstDash val="solid"/>
            <a:miter/>
          </a:ln>
        </p:spPr>
        <p:txBody>
          <a:bodyPr/>
          <a:lstStyle/>
          <a:p>
            <a:endParaRPr lang="en-US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AF9CCB2-00A9-9500-B4D9-5DE2B623B36E}"/>
              </a:ext>
            </a:extLst>
          </p:cNvPr>
          <p:cNvSpPr/>
          <p:nvPr/>
        </p:nvSpPr>
        <p:spPr>
          <a:xfrm>
            <a:off x="10409698" y="4480178"/>
            <a:ext cx="3049642" cy="203149"/>
          </a:xfrm>
          <a:custGeom>
            <a:avLst/>
            <a:gdLst>
              <a:gd name="csX0" fmla="*/ 2473534 w 2558800"/>
              <a:gd name="csY0" fmla="*/ 0 h 170452"/>
              <a:gd name="csX1" fmla="*/ 85213 w 2558800"/>
              <a:gd name="csY1" fmla="*/ 0 h 170452"/>
              <a:gd name="csX2" fmla="*/ 0 w 2558800"/>
              <a:gd name="csY2" fmla="*/ 85213 h 170452"/>
              <a:gd name="csX3" fmla="*/ 0 w 2558800"/>
              <a:gd name="csY3" fmla="*/ 85213 h 170452"/>
              <a:gd name="csX4" fmla="*/ 85213 w 2558800"/>
              <a:gd name="csY4" fmla="*/ 170453 h 170452"/>
              <a:gd name="csX5" fmla="*/ 2473561 w 2558800"/>
              <a:gd name="csY5" fmla="*/ 170453 h 170452"/>
              <a:gd name="csX6" fmla="*/ 2558801 w 2558800"/>
              <a:gd name="csY6" fmla="*/ 85213 h 170452"/>
              <a:gd name="csX7" fmla="*/ 2558801 w 2558800"/>
              <a:gd name="csY7" fmla="*/ 85213 h 170452"/>
              <a:gd name="csX8" fmla="*/ 2473534 w 2558800"/>
              <a:gd name="csY8" fmla="*/ 0 h 1704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558800" h="170452">
                <a:moveTo>
                  <a:pt x="2473534" y="0"/>
                </a:moveTo>
                <a:lnTo>
                  <a:pt x="85213" y="0"/>
                </a:lnTo>
                <a:cubicBezTo>
                  <a:pt x="38138" y="0"/>
                  <a:pt x="0" y="38165"/>
                  <a:pt x="0" y="85213"/>
                </a:cubicBezTo>
                <a:lnTo>
                  <a:pt x="0" y="85213"/>
                </a:lnTo>
                <a:cubicBezTo>
                  <a:pt x="0" y="132288"/>
                  <a:pt x="38165" y="170453"/>
                  <a:pt x="85213" y="170453"/>
                </a:cubicBezTo>
                <a:lnTo>
                  <a:pt x="2473561" y="170453"/>
                </a:lnTo>
                <a:cubicBezTo>
                  <a:pt x="2520636" y="170453"/>
                  <a:pt x="2558801" y="132288"/>
                  <a:pt x="2558801" y="85213"/>
                </a:cubicBezTo>
                <a:lnTo>
                  <a:pt x="2558801" y="85213"/>
                </a:lnTo>
                <a:cubicBezTo>
                  <a:pt x="2558773" y="38138"/>
                  <a:pt x="2520608" y="0"/>
                  <a:pt x="2473534" y="0"/>
                </a:cubicBezTo>
                <a:close/>
              </a:path>
            </a:pathLst>
          </a:custGeom>
          <a:noFill/>
          <a:ln w="38100" cap="flat">
            <a:solidFill>
              <a:srgbClr val="FFFFFF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F35C1C0-7784-F8AD-3DB6-C27675EDB0A0}"/>
              </a:ext>
            </a:extLst>
          </p:cNvPr>
          <p:cNvGrpSpPr/>
          <p:nvPr/>
        </p:nvGrpSpPr>
        <p:grpSpPr>
          <a:xfrm>
            <a:off x="10254398" y="3450598"/>
            <a:ext cx="3360179" cy="928046"/>
            <a:chOff x="10254398" y="3450598"/>
            <a:chExt cx="3360179" cy="928046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4D05D4A1-9069-B644-7B25-790C939AA605}"/>
                </a:ext>
              </a:extLst>
            </p:cNvPr>
            <p:cNvSpPr/>
            <p:nvPr/>
          </p:nvSpPr>
          <p:spPr>
            <a:xfrm>
              <a:off x="10254398" y="3450598"/>
              <a:ext cx="3360178" cy="928045"/>
            </a:xfrm>
            <a:custGeom>
              <a:avLst/>
              <a:gdLst>
                <a:gd name="csX0" fmla="*/ 2658247 w 2819355"/>
                <a:gd name="csY0" fmla="*/ 0 h 778676"/>
                <a:gd name="csX1" fmla="*/ 161108 w 2819355"/>
                <a:gd name="csY1" fmla="*/ 0 h 778676"/>
                <a:gd name="csX2" fmla="*/ 0 w 2819355"/>
                <a:gd name="csY2" fmla="*/ 161108 h 778676"/>
                <a:gd name="csX3" fmla="*/ 0 w 2819355"/>
                <a:gd name="csY3" fmla="*/ 689172 h 778676"/>
                <a:gd name="csX4" fmla="*/ 89505 w 2819355"/>
                <a:gd name="csY4" fmla="*/ 778677 h 778676"/>
                <a:gd name="csX5" fmla="*/ 2729851 w 2819355"/>
                <a:gd name="csY5" fmla="*/ 778677 h 778676"/>
                <a:gd name="csX6" fmla="*/ 2819356 w 2819355"/>
                <a:gd name="csY6" fmla="*/ 689172 h 778676"/>
                <a:gd name="csX7" fmla="*/ 2819356 w 2819355"/>
                <a:gd name="csY7" fmla="*/ 161108 h 778676"/>
                <a:gd name="csX8" fmla="*/ 2658247 w 2819355"/>
                <a:gd name="csY8" fmla="*/ 0 h 778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819355" h="778676">
                  <a:moveTo>
                    <a:pt x="2658247" y="0"/>
                  </a:moveTo>
                  <a:lnTo>
                    <a:pt x="161108" y="0"/>
                  </a:lnTo>
                  <a:cubicBezTo>
                    <a:pt x="72147" y="0"/>
                    <a:pt x="0" y="72120"/>
                    <a:pt x="0" y="161108"/>
                  </a:cubicBezTo>
                  <a:lnTo>
                    <a:pt x="0" y="689172"/>
                  </a:lnTo>
                  <a:cubicBezTo>
                    <a:pt x="0" y="738611"/>
                    <a:pt x="40067" y="778677"/>
                    <a:pt x="89505" y="778677"/>
                  </a:cubicBezTo>
                  <a:lnTo>
                    <a:pt x="2729851" y="778677"/>
                  </a:lnTo>
                  <a:cubicBezTo>
                    <a:pt x="2779289" y="778677"/>
                    <a:pt x="2819356" y="738611"/>
                    <a:pt x="2819356" y="689172"/>
                  </a:cubicBezTo>
                  <a:lnTo>
                    <a:pt x="2819356" y="161108"/>
                  </a:lnTo>
                  <a:cubicBezTo>
                    <a:pt x="2819356" y="72120"/>
                    <a:pt x="2747236" y="0"/>
                    <a:pt x="2658247" y="0"/>
                  </a:cubicBezTo>
                  <a:close/>
                </a:path>
              </a:pathLst>
            </a:custGeom>
            <a:solidFill>
              <a:srgbClr val="CAC7CC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79DF9634-725F-9473-87C4-C421F3D97AA4}"/>
                </a:ext>
              </a:extLst>
            </p:cNvPr>
            <p:cNvSpPr/>
            <p:nvPr/>
          </p:nvSpPr>
          <p:spPr>
            <a:xfrm>
              <a:off x="10254398" y="3642611"/>
              <a:ext cx="2410796" cy="736033"/>
            </a:xfrm>
            <a:custGeom>
              <a:avLst/>
              <a:gdLst>
                <a:gd name="csX0" fmla="*/ 0 w 2022777"/>
                <a:gd name="csY0" fmla="*/ 528064 h 617568"/>
                <a:gd name="csX1" fmla="*/ 0 w 2022777"/>
                <a:gd name="csY1" fmla="*/ 0 h 617568"/>
                <a:gd name="csX2" fmla="*/ 2022778 w 2022777"/>
                <a:gd name="csY2" fmla="*/ 0 h 617568"/>
                <a:gd name="csX3" fmla="*/ 2022778 w 2022777"/>
                <a:gd name="csY3" fmla="*/ 617568 h 617568"/>
                <a:gd name="csX4" fmla="*/ 89505 w 2022777"/>
                <a:gd name="csY4" fmla="*/ 617568 h 617568"/>
                <a:gd name="csX5" fmla="*/ 0 w 2022777"/>
                <a:gd name="csY5" fmla="*/ 528064 h 61756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2022777" h="617568">
                  <a:moveTo>
                    <a:pt x="0" y="528064"/>
                  </a:moveTo>
                  <a:lnTo>
                    <a:pt x="0" y="0"/>
                  </a:lnTo>
                  <a:lnTo>
                    <a:pt x="2022778" y="0"/>
                  </a:lnTo>
                  <a:lnTo>
                    <a:pt x="2022778" y="617568"/>
                  </a:lnTo>
                  <a:lnTo>
                    <a:pt x="89505" y="617568"/>
                  </a:lnTo>
                  <a:cubicBezTo>
                    <a:pt x="40067" y="617568"/>
                    <a:pt x="0" y="577502"/>
                    <a:pt x="0" y="528064"/>
                  </a:cubicBezTo>
                  <a:close/>
                </a:path>
              </a:pathLst>
            </a:custGeom>
            <a:solidFill>
              <a:srgbClr val="AEACAA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680A6C0-849E-EED0-4903-BE34F4167DE0}"/>
                </a:ext>
              </a:extLst>
            </p:cNvPr>
            <p:cNvSpPr/>
            <p:nvPr/>
          </p:nvSpPr>
          <p:spPr>
            <a:xfrm>
              <a:off x="13059873" y="3642611"/>
              <a:ext cx="554704" cy="736033"/>
            </a:xfrm>
            <a:custGeom>
              <a:avLst/>
              <a:gdLst>
                <a:gd name="csX0" fmla="*/ 465424 w 465424"/>
                <a:gd name="csY0" fmla="*/ 617568 h 617568"/>
                <a:gd name="csX1" fmla="*/ 465424 w 465424"/>
                <a:gd name="csY1" fmla="*/ 0 h 617568"/>
                <a:gd name="csX2" fmla="*/ 0 w 465424"/>
                <a:gd name="csY2" fmla="*/ 0 h 617568"/>
                <a:gd name="csX3" fmla="*/ 0 w 465424"/>
                <a:gd name="csY3" fmla="*/ 617568 h 617568"/>
                <a:gd name="csX4" fmla="*/ 465424 w 465424"/>
                <a:gd name="csY4" fmla="*/ 617568 h 61756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5424" h="617568">
                  <a:moveTo>
                    <a:pt x="465424" y="617568"/>
                  </a:moveTo>
                  <a:lnTo>
                    <a:pt x="465424" y="0"/>
                  </a:lnTo>
                  <a:lnTo>
                    <a:pt x="0" y="0"/>
                  </a:lnTo>
                  <a:lnTo>
                    <a:pt x="0" y="617568"/>
                  </a:lnTo>
                  <a:lnTo>
                    <a:pt x="465424" y="617568"/>
                  </a:lnTo>
                </a:path>
              </a:pathLst>
            </a:custGeom>
            <a:solidFill>
              <a:srgbClr val="656160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2FA42FF-C30C-AFBF-0ACC-5EF2B5673E9B}"/>
              </a:ext>
            </a:extLst>
          </p:cNvPr>
          <p:cNvGrpSpPr/>
          <p:nvPr/>
        </p:nvGrpSpPr>
        <p:grpSpPr>
          <a:xfrm>
            <a:off x="11040483" y="3700667"/>
            <a:ext cx="1623190" cy="7723705"/>
            <a:chOff x="11040483" y="3700667"/>
            <a:chExt cx="1623190" cy="772370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CC96C0A3-C2ED-A303-ECA7-B0491F50FB37}"/>
                </a:ext>
              </a:extLst>
            </p:cNvPr>
            <p:cNvSpPr/>
            <p:nvPr/>
          </p:nvSpPr>
          <p:spPr>
            <a:xfrm>
              <a:off x="11040483" y="3700668"/>
              <a:ext cx="419314" cy="7723704"/>
            </a:xfrm>
            <a:prstGeom prst="rect">
              <a:avLst/>
            </a:prstGeom>
            <a:solidFill>
              <a:srgbClr val="FFFFFF">
                <a:alpha val="10000"/>
              </a:srgbClr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0FF57AD-685C-9EB1-815F-879E845E1B28}"/>
                </a:ext>
              </a:extLst>
            </p:cNvPr>
            <p:cNvSpPr/>
            <p:nvPr/>
          </p:nvSpPr>
          <p:spPr>
            <a:xfrm>
              <a:off x="12043282" y="3700667"/>
              <a:ext cx="620391" cy="7723704"/>
            </a:xfrm>
            <a:prstGeom prst="rect">
              <a:avLst/>
            </a:prstGeom>
            <a:solidFill>
              <a:srgbClr val="FFFFFF">
                <a:alpha val="10000"/>
              </a:srgbClr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B7643AC-2997-1EEE-1C37-74740234C677}"/>
              </a:ext>
            </a:extLst>
          </p:cNvPr>
          <p:cNvGrpSpPr/>
          <p:nvPr/>
        </p:nvGrpSpPr>
        <p:grpSpPr>
          <a:xfrm>
            <a:off x="9795426" y="7768615"/>
            <a:ext cx="4274723" cy="2651953"/>
            <a:chOff x="9795426" y="7768615"/>
            <a:chExt cx="4274723" cy="2651953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2AC55D0-6735-B51A-FC77-6582396715C4}"/>
                </a:ext>
              </a:extLst>
            </p:cNvPr>
            <p:cNvSpPr/>
            <p:nvPr/>
          </p:nvSpPr>
          <p:spPr>
            <a:xfrm>
              <a:off x="10763551" y="7768615"/>
              <a:ext cx="3306598" cy="2651953"/>
            </a:xfrm>
            <a:prstGeom prst="rect">
              <a:avLst/>
            </a:prstGeom>
            <a:solidFill>
              <a:srgbClr val="FFFFFF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4A9E040-169E-CDE7-D31A-E5226612A050}"/>
                </a:ext>
              </a:extLst>
            </p:cNvPr>
            <p:cNvSpPr/>
            <p:nvPr/>
          </p:nvSpPr>
          <p:spPr>
            <a:xfrm>
              <a:off x="9795426" y="7768615"/>
              <a:ext cx="614240" cy="2651953"/>
            </a:xfrm>
            <a:prstGeom prst="rect">
              <a:avLst/>
            </a:prstGeom>
            <a:solidFill>
              <a:srgbClr val="FFFFFF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FF4BF5B-269C-8A68-65AC-801D35E5F9C9}"/>
                </a:ext>
              </a:extLst>
            </p:cNvPr>
            <p:cNvSpPr/>
            <p:nvPr/>
          </p:nvSpPr>
          <p:spPr>
            <a:xfrm>
              <a:off x="11184291" y="7768615"/>
              <a:ext cx="2465153" cy="347668"/>
            </a:xfrm>
            <a:prstGeom prst="rect">
              <a:avLst/>
            </a:prstGeom>
            <a:solidFill>
              <a:schemeClr val="accent1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99484B2-4885-B60E-7A41-0F6975444ABE}"/>
                </a:ext>
              </a:extLst>
            </p:cNvPr>
            <p:cNvSpPr/>
            <p:nvPr/>
          </p:nvSpPr>
          <p:spPr>
            <a:xfrm>
              <a:off x="11184291" y="10246718"/>
              <a:ext cx="2465153" cy="173850"/>
            </a:xfrm>
            <a:prstGeom prst="rect">
              <a:avLst/>
            </a:prstGeom>
            <a:solidFill>
              <a:schemeClr val="accent3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7B6F960-C9A7-ECFB-F71D-2F3F5BBD5808}"/>
                </a:ext>
              </a:extLst>
            </p:cNvPr>
            <p:cNvSpPr txBox="1"/>
            <p:nvPr/>
          </p:nvSpPr>
          <p:spPr>
            <a:xfrm>
              <a:off x="11102368" y="9165340"/>
              <a:ext cx="777777" cy="377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53" b="1" spc="0" baseline="0" dirty="0">
                  <a:ln/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10ml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BA9F47F-A97A-8DB3-572B-7FE89686EF0E}"/>
                </a:ext>
              </a:extLst>
            </p:cNvPr>
            <p:cNvSpPr txBox="1"/>
            <p:nvPr/>
          </p:nvSpPr>
          <p:spPr>
            <a:xfrm>
              <a:off x="11111032" y="8351701"/>
              <a:ext cx="1701107" cy="3490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68" b="1" spc="0" baseline="0" dirty="0">
                  <a:ln/>
                  <a:solidFill>
                    <a:srgbClr val="281616"/>
                  </a:solidFill>
                  <a:latin typeface="+mj-lt"/>
                  <a:cs typeface="Arial"/>
                  <a:sym typeface="Arial"/>
                  <a:rtl val="0"/>
                </a:rPr>
                <a:t>MEDICINE 169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D71259F-201C-FCA8-1FCE-730C27C5B2CE}"/>
                </a:ext>
              </a:extLst>
            </p:cNvPr>
            <p:cNvSpPr txBox="1"/>
            <p:nvPr/>
          </p:nvSpPr>
          <p:spPr>
            <a:xfrm>
              <a:off x="11111032" y="8731742"/>
              <a:ext cx="1580882" cy="270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57" b="1" spc="0" baseline="0" dirty="0">
                  <a:ln/>
                  <a:solidFill>
                    <a:srgbClr val="281616"/>
                  </a:solidFill>
                  <a:cs typeface="Arial"/>
                  <a:sym typeface="Arial"/>
                  <a:rtl val="0"/>
                </a:rPr>
                <a:t>SPECIAL TREATMENT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0C6F792-F300-E2AB-BE8A-F266F8B87854}"/>
                </a:ext>
              </a:extLst>
            </p:cNvPr>
            <p:cNvSpPr txBox="1"/>
            <p:nvPr/>
          </p:nvSpPr>
          <p:spPr>
            <a:xfrm>
              <a:off x="11102368" y="9583187"/>
              <a:ext cx="734496" cy="220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34" spc="0" baseline="0" dirty="0">
                  <a:ln/>
                  <a:solidFill>
                    <a:schemeClr val="tx2"/>
                  </a:solidFill>
                  <a:cs typeface="Arial"/>
                  <a:sym typeface="Arial"/>
                  <a:rtl val="0"/>
                </a:rPr>
                <a:t>Description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04397600-F8A0-80EA-064D-A01B56F961A3}"/>
                </a:ext>
              </a:extLst>
            </p:cNvPr>
            <p:cNvSpPr txBox="1"/>
            <p:nvPr/>
          </p:nvSpPr>
          <p:spPr>
            <a:xfrm>
              <a:off x="11102385" y="9797733"/>
              <a:ext cx="633507" cy="220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34" spc="0" baseline="0" dirty="0">
                  <a:ln/>
                  <a:solidFill>
                    <a:schemeClr val="tx2"/>
                  </a:solidFill>
                  <a:cs typeface="Arial"/>
                  <a:sym typeface="Arial"/>
                  <a:rtl val="0"/>
                </a:rPr>
                <a:t>Exclusion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9FE4A1D7-AC41-614D-2A48-B6A6E38B7C0C}"/>
                </a:ext>
              </a:extLst>
            </p:cNvPr>
            <p:cNvSpPr/>
            <p:nvPr/>
          </p:nvSpPr>
          <p:spPr>
            <a:xfrm>
              <a:off x="12699804" y="9304460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5A29FA0-B356-E343-3A9C-C7C8A2C39CC5}"/>
                </a:ext>
              </a:extLst>
            </p:cNvPr>
            <p:cNvSpPr/>
            <p:nvPr/>
          </p:nvSpPr>
          <p:spPr>
            <a:xfrm>
              <a:off x="12699804" y="9515574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B97FF1B1-36B4-84DC-587E-A6DA73D61DFF}"/>
                </a:ext>
              </a:extLst>
            </p:cNvPr>
            <p:cNvSpPr/>
            <p:nvPr/>
          </p:nvSpPr>
          <p:spPr>
            <a:xfrm>
              <a:off x="12699804" y="9726654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5E75904-249B-E741-A1CF-CF488A1761AD}"/>
                </a:ext>
              </a:extLst>
            </p:cNvPr>
            <p:cNvSpPr/>
            <p:nvPr/>
          </p:nvSpPr>
          <p:spPr>
            <a:xfrm>
              <a:off x="12699804" y="9937736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2F03BC8E-A6F0-D295-8CCA-443722B898BF}"/>
              </a:ext>
            </a:extLst>
          </p:cNvPr>
          <p:cNvGrpSpPr/>
          <p:nvPr/>
        </p:nvGrpSpPr>
        <p:grpSpPr>
          <a:xfrm>
            <a:off x="15934328" y="3406125"/>
            <a:ext cx="6119559" cy="1949784"/>
            <a:chOff x="15934328" y="3406125"/>
            <a:chExt cx="6119559" cy="1949784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040A4DA-DBCF-ECD5-9430-94BA931F166D}"/>
                </a:ext>
              </a:extLst>
            </p:cNvPr>
            <p:cNvSpPr/>
            <p:nvPr/>
          </p:nvSpPr>
          <p:spPr>
            <a:xfrm>
              <a:off x="15934328" y="3406125"/>
              <a:ext cx="6119559" cy="1949784"/>
            </a:xfrm>
            <a:custGeom>
              <a:avLst/>
              <a:gdLst>
                <a:gd name="csX0" fmla="*/ 4731991 w 5134612"/>
                <a:gd name="csY0" fmla="*/ 1635966 h 1635965"/>
                <a:gd name="csX1" fmla="*/ 821249 w 5134612"/>
                <a:gd name="csY1" fmla="*/ 1635966 h 1635965"/>
                <a:gd name="csX2" fmla="*/ 537687 w 5134612"/>
                <a:gd name="csY2" fmla="*/ 1519161 h 1635965"/>
                <a:gd name="csX3" fmla="*/ 119039 w 5134612"/>
                <a:gd name="csY3" fmla="*/ 1103800 h 1635965"/>
                <a:gd name="csX4" fmla="*/ 119039 w 5134612"/>
                <a:gd name="csY4" fmla="*/ 532166 h 1635965"/>
                <a:gd name="csX5" fmla="*/ 537687 w 5134612"/>
                <a:gd name="csY5" fmla="*/ 116804 h 1635965"/>
                <a:gd name="csX6" fmla="*/ 821249 w 5134612"/>
                <a:gd name="csY6" fmla="*/ 0 h 1635965"/>
                <a:gd name="csX7" fmla="*/ 4731991 w 5134612"/>
                <a:gd name="csY7" fmla="*/ 0 h 1635965"/>
                <a:gd name="csX8" fmla="*/ 5134613 w 5134612"/>
                <a:gd name="csY8" fmla="*/ 402621 h 1635965"/>
                <a:gd name="csX9" fmla="*/ 5134613 w 5134612"/>
                <a:gd name="csY9" fmla="*/ 1233344 h 1635965"/>
                <a:gd name="csX10" fmla="*/ 4731991 w 5134612"/>
                <a:gd name="csY10" fmla="*/ 1635966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65">
                  <a:moveTo>
                    <a:pt x="4731991" y="1635966"/>
                  </a:moveTo>
                  <a:lnTo>
                    <a:pt x="821249" y="1635966"/>
                  </a:lnTo>
                  <a:cubicBezTo>
                    <a:pt x="715012" y="1635966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9"/>
                    <a:pt x="5134613" y="402621"/>
                  </a:cubicBezTo>
                  <a:lnTo>
                    <a:pt x="5134613" y="1233344"/>
                  </a:lnTo>
                  <a:cubicBezTo>
                    <a:pt x="5134613" y="1455707"/>
                    <a:pt x="4954354" y="1635966"/>
                    <a:pt x="4731991" y="1635966"/>
                  </a:cubicBezTo>
                  <a:close/>
                </a:path>
              </a:pathLst>
            </a:custGeom>
            <a:solidFill>
              <a:schemeClr val="bg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D8809DC-CCD5-4975-98B0-5B6BFA915B23}"/>
                </a:ext>
              </a:extLst>
            </p:cNvPr>
            <p:cNvSpPr/>
            <p:nvPr/>
          </p:nvSpPr>
          <p:spPr>
            <a:xfrm>
              <a:off x="15934328" y="3406125"/>
              <a:ext cx="2358002" cy="1949784"/>
            </a:xfrm>
            <a:custGeom>
              <a:avLst/>
              <a:gdLst>
                <a:gd name="csX0" fmla="*/ 1978480 w 1978480"/>
                <a:gd name="csY0" fmla="*/ 1635966 h 1635965"/>
                <a:gd name="csX1" fmla="*/ 821249 w 1978480"/>
                <a:gd name="csY1" fmla="*/ 1635966 h 1635965"/>
                <a:gd name="csX2" fmla="*/ 537687 w 1978480"/>
                <a:gd name="csY2" fmla="*/ 1519161 h 1635965"/>
                <a:gd name="csX3" fmla="*/ 119039 w 1978480"/>
                <a:gd name="csY3" fmla="*/ 1103800 h 1635965"/>
                <a:gd name="csX4" fmla="*/ 119039 w 1978480"/>
                <a:gd name="csY4" fmla="*/ 532166 h 1635965"/>
                <a:gd name="csX5" fmla="*/ 537687 w 1978480"/>
                <a:gd name="csY5" fmla="*/ 116804 h 1635965"/>
                <a:gd name="csX6" fmla="*/ 821249 w 1978480"/>
                <a:gd name="csY6" fmla="*/ 0 h 1635965"/>
                <a:gd name="csX7" fmla="*/ 1978480 w 1978480"/>
                <a:gd name="csY7" fmla="*/ 0 h 1635965"/>
                <a:gd name="csX8" fmla="*/ 1978480 w 1978480"/>
                <a:gd name="csY8" fmla="*/ 1635966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65">
                  <a:moveTo>
                    <a:pt x="1978480" y="1635966"/>
                  </a:moveTo>
                  <a:lnTo>
                    <a:pt x="821249" y="1635966"/>
                  </a:lnTo>
                  <a:cubicBezTo>
                    <a:pt x="715012" y="1635966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66"/>
                  </a:lnTo>
                  <a:close/>
                </a:path>
              </a:pathLst>
            </a:custGeom>
            <a:solidFill>
              <a:schemeClr val="accent1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A1BB9F7-4AA8-E4AB-8BBA-DBE82BCFBD3A}"/>
              </a:ext>
            </a:extLst>
          </p:cNvPr>
          <p:cNvGrpSpPr/>
          <p:nvPr/>
        </p:nvGrpSpPr>
        <p:grpSpPr>
          <a:xfrm>
            <a:off x="15934328" y="6671802"/>
            <a:ext cx="6119559" cy="1949752"/>
            <a:chOff x="15934328" y="6671802"/>
            <a:chExt cx="6119559" cy="1949752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1000108-128D-C038-5739-AE00FA1EB381}"/>
                </a:ext>
              </a:extLst>
            </p:cNvPr>
            <p:cNvSpPr/>
            <p:nvPr/>
          </p:nvSpPr>
          <p:spPr>
            <a:xfrm>
              <a:off x="15934328" y="6671802"/>
              <a:ext cx="6119559" cy="1949752"/>
            </a:xfrm>
            <a:custGeom>
              <a:avLst/>
              <a:gdLst>
                <a:gd name="csX0" fmla="*/ 4731991 w 5134612"/>
                <a:gd name="csY0" fmla="*/ 1635938 h 1635938"/>
                <a:gd name="csX1" fmla="*/ 821249 w 5134612"/>
                <a:gd name="csY1" fmla="*/ 1635938 h 1635938"/>
                <a:gd name="csX2" fmla="*/ 537687 w 5134612"/>
                <a:gd name="csY2" fmla="*/ 1519134 h 1635938"/>
                <a:gd name="csX3" fmla="*/ 119039 w 5134612"/>
                <a:gd name="csY3" fmla="*/ 1103773 h 1635938"/>
                <a:gd name="csX4" fmla="*/ 119039 w 5134612"/>
                <a:gd name="csY4" fmla="*/ 532166 h 1635938"/>
                <a:gd name="csX5" fmla="*/ 537687 w 5134612"/>
                <a:gd name="csY5" fmla="*/ 116804 h 1635938"/>
                <a:gd name="csX6" fmla="*/ 821249 w 5134612"/>
                <a:gd name="csY6" fmla="*/ 0 h 1635938"/>
                <a:gd name="csX7" fmla="*/ 4731991 w 5134612"/>
                <a:gd name="csY7" fmla="*/ 0 h 1635938"/>
                <a:gd name="csX8" fmla="*/ 5134613 w 5134612"/>
                <a:gd name="csY8" fmla="*/ 402622 h 1635938"/>
                <a:gd name="csX9" fmla="*/ 5134613 w 5134612"/>
                <a:gd name="csY9" fmla="*/ 1233344 h 1635938"/>
                <a:gd name="csX10" fmla="*/ 4731991 w 5134612"/>
                <a:gd name="csY10" fmla="*/ 1635938 h 1635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38">
                  <a:moveTo>
                    <a:pt x="4731991" y="1635938"/>
                  </a:moveTo>
                  <a:lnTo>
                    <a:pt x="821249" y="1635938"/>
                  </a:lnTo>
                  <a:cubicBezTo>
                    <a:pt x="715012" y="1635938"/>
                    <a:pt x="613093" y="1593943"/>
                    <a:pt x="537687" y="1519134"/>
                  </a:cubicBezTo>
                  <a:lnTo>
                    <a:pt x="119039" y="1103773"/>
                  </a:lnTo>
                  <a:cubicBezTo>
                    <a:pt x="-39680" y="946304"/>
                    <a:pt x="-39680" y="689634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9"/>
                    <a:pt x="5134613" y="402622"/>
                  </a:cubicBezTo>
                  <a:lnTo>
                    <a:pt x="5134613" y="1233344"/>
                  </a:lnTo>
                  <a:cubicBezTo>
                    <a:pt x="5134613" y="1455680"/>
                    <a:pt x="4954354" y="1635938"/>
                    <a:pt x="4731991" y="1635938"/>
                  </a:cubicBezTo>
                  <a:close/>
                </a:path>
              </a:pathLst>
            </a:custGeom>
            <a:solidFill>
              <a:schemeClr val="bg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8348867-A103-2DF9-F900-6C64893047C6}"/>
                </a:ext>
              </a:extLst>
            </p:cNvPr>
            <p:cNvSpPr/>
            <p:nvPr/>
          </p:nvSpPr>
          <p:spPr>
            <a:xfrm>
              <a:off x="15934328" y="6671802"/>
              <a:ext cx="2358002" cy="1949752"/>
            </a:xfrm>
            <a:custGeom>
              <a:avLst/>
              <a:gdLst>
                <a:gd name="csX0" fmla="*/ 1978480 w 1978480"/>
                <a:gd name="csY0" fmla="*/ 1635938 h 1635938"/>
                <a:gd name="csX1" fmla="*/ 821249 w 1978480"/>
                <a:gd name="csY1" fmla="*/ 1635938 h 1635938"/>
                <a:gd name="csX2" fmla="*/ 537687 w 1978480"/>
                <a:gd name="csY2" fmla="*/ 1519134 h 1635938"/>
                <a:gd name="csX3" fmla="*/ 119039 w 1978480"/>
                <a:gd name="csY3" fmla="*/ 1103773 h 1635938"/>
                <a:gd name="csX4" fmla="*/ 119039 w 1978480"/>
                <a:gd name="csY4" fmla="*/ 532166 h 1635938"/>
                <a:gd name="csX5" fmla="*/ 537687 w 1978480"/>
                <a:gd name="csY5" fmla="*/ 116804 h 1635938"/>
                <a:gd name="csX6" fmla="*/ 821249 w 1978480"/>
                <a:gd name="csY6" fmla="*/ 0 h 1635938"/>
                <a:gd name="csX7" fmla="*/ 1978480 w 1978480"/>
                <a:gd name="csY7" fmla="*/ 0 h 1635938"/>
                <a:gd name="csX8" fmla="*/ 1978480 w 1978480"/>
                <a:gd name="csY8" fmla="*/ 1635938 h 1635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38">
                  <a:moveTo>
                    <a:pt x="1978480" y="1635938"/>
                  </a:moveTo>
                  <a:lnTo>
                    <a:pt x="821249" y="1635938"/>
                  </a:lnTo>
                  <a:cubicBezTo>
                    <a:pt x="715012" y="1635938"/>
                    <a:pt x="613093" y="1593943"/>
                    <a:pt x="537687" y="1519134"/>
                  </a:cubicBezTo>
                  <a:lnTo>
                    <a:pt x="119039" y="1103773"/>
                  </a:lnTo>
                  <a:cubicBezTo>
                    <a:pt x="-39680" y="946304"/>
                    <a:pt x="-39680" y="689634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38"/>
                  </a:lnTo>
                  <a:close/>
                </a:path>
              </a:pathLst>
            </a:custGeom>
            <a:solidFill>
              <a:schemeClr val="accent2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3057564-9305-8123-B215-3A8A1D4EACAC}"/>
              </a:ext>
            </a:extLst>
          </p:cNvPr>
          <p:cNvGrpSpPr/>
          <p:nvPr/>
        </p:nvGrpSpPr>
        <p:grpSpPr>
          <a:xfrm>
            <a:off x="15934328" y="9937415"/>
            <a:ext cx="6119559" cy="1949784"/>
            <a:chOff x="15934328" y="9937415"/>
            <a:chExt cx="6119559" cy="1949784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1ACBAFF-8399-7D4F-D7A5-05D0C33FDDEA}"/>
                </a:ext>
              </a:extLst>
            </p:cNvPr>
            <p:cNvSpPr/>
            <p:nvPr/>
          </p:nvSpPr>
          <p:spPr>
            <a:xfrm>
              <a:off x="15934328" y="9937415"/>
              <a:ext cx="6119559" cy="1949784"/>
            </a:xfrm>
            <a:custGeom>
              <a:avLst/>
              <a:gdLst>
                <a:gd name="csX0" fmla="*/ 4731991 w 5134612"/>
                <a:gd name="csY0" fmla="*/ 1635965 h 1635965"/>
                <a:gd name="csX1" fmla="*/ 821249 w 5134612"/>
                <a:gd name="csY1" fmla="*/ 1635965 h 1635965"/>
                <a:gd name="csX2" fmla="*/ 537687 w 5134612"/>
                <a:gd name="csY2" fmla="*/ 1519161 h 1635965"/>
                <a:gd name="csX3" fmla="*/ 119039 w 5134612"/>
                <a:gd name="csY3" fmla="*/ 1103800 h 1635965"/>
                <a:gd name="csX4" fmla="*/ 119039 w 5134612"/>
                <a:gd name="csY4" fmla="*/ 532166 h 1635965"/>
                <a:gd name="csX5" fmla="*/ 537687 w 5134612"/>
                <a:gd name="csY5" fmla="*/ 116804 h 1635965"/>
                <a:gd name="csX6" fmla="*/ 821249 w 5134612"/>
                <a:gd name="csY6" fmla="*/ 0 h 1635965"/>
                <a:gd name="csX7" fmla="*/ 4731991 w 5134612"/>
                <a:gd name="csY7" fmla="*/ 0 h 1635965"/>
                <a:gd name="csX8" fmla="*/ 5134613 w 5134612"/>
                <a:gd name="csY8" fmla="*/ 402621 h 1635965"/>
                <a:gd name="csX9" fmla="*/ 5134613 w 5134612"/>
                <a:gd name="csY9" fmla="*/ 1233344 h 1635965"/>
                <a:gd name="csX10" fmla="*/ 4731991 w 5134612"/>
                <a:gd name="csY10" fmla="*/ 1635965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65">
                  <a:moveTo>
                    <a:pt x="4731991" y="1635965"/>
                  </a:moveTo>
                  <a:lnTo>
                    <a:pt x="821249" y="1635965"/>
                  </a:lnTo>
                  <a:cubicBezTo>
                    <a:pt x="715012" y="1635965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8"/>
                    <a:pt x="5134613" y="402621"/>
                  </a:cubicBezTo>
                  <a:lnTo>
                    <a:pt x="5134613" y="1233344"/>
                  </a:lnTo>
                  <a:cubicBezTo>
                    <a:pt x="5134613" y="1455707"/>
                    <a:pt x="4954354" y="1635965"/>
                    <a:pt x="4731991" y="1635965"/>
                  </a:cubicBezTo>
                  <a:close/>
                </a:path>
              </a:pathLst>
            </a:custGeom>
            <a:solidFill>
              <a:schemeClr val="bg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32CA89-E2E4-D550-EDA6-82D9CFC34D3B}"/>
                </a:ext>
              </a:extLst>
            </p:cNvPr>
            <p:cNvSpPr/>
            <p:nvPr/>
          </p:nvSpPr>
          <p:spPr>
            <a:xfrm>
              <a:off x="15934328" y="9937415"/>
              <a:ext cx="2358002" cy="1949784"/>
            </a:xfrm>
            <a:custGeom>
              <a:avLst/>
              <a:gdLst>
                <a:gd name="csX0" fmla="*/ 1978480 w 1978480"/>
                <a:gd name="csY0" fmla="*/ 1635965 h 1635965"/>
                <a:gd name="csX1" fmla="*/ 821249 w 1978480"/>
                <a:gd name="csY1" fmla="*/ 1635965 h 1635965"/>
                <a:gd name="csX2" fmla="*/ 537687 w 1978480"/>
                <a:gd name="csY2" fmla="*/ 1519161 h 1635965"/>
                <a:gd name="csX3" fmla="*/ 119039 w 1978480"/>
                <a:gd name="csY3" fmla="*/ 1103800 h 1635965"/>
                <a:gd name="csX4" fmla="*/ 119039 w 1978480"/>
                <a:gd name="csY4" fmla="*/ 532166 h 1635965"/>
                <a:gd name="csX5" fmla="*/ 537687 w 1978480"/>
                <a:gd name="csY5" fmla="*/ 116804 h 1635965"/>
                <a:gd name="csX6" fmla="*/ 821249 w 1978480"/>
                <a:gd name="csY6" fmla="*/ 0 h 1635965"/>
                <a:gd name="csX7" fmla="*/ 1978480 w 1978480"/>
                <a:gd name="csY7" fmla="*/ 0 h 1635965"/>
                <a:gd name="csX8" fmla="*/ 1978480 w 1978480"/>
                <a:gd name="csY8" fmla="*/ 1635965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65">
                  <a:moveTo>
                    <a:pt x="1978480" y="1635965"/>
                  </a:moveTo>
                  <a:lnTo>
                    <a:pt x="821249" y="1635965"/>
                  </a:lnTo>
                  <a:cubicBezTo>
                    <a:pt x="715012" y="1635965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65"/>
                  </a:lnTo>
                  <a:close/>
                </a:path>
              </a:pathLst>
            </a:custGeom>
            <a:solidFill>
              <a:schemeClr val="accent3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6" name="Graphic 2">
            <a:extLst>
              <a:ext uri="{FF2B5EF4-FFF2-40B4-BE49-F238E27FC236}">
                <a16:creationId xmlns:a16="http://schemas.microsoft.com/office/drawing/2014/main" id="{A4284F0A-FE07-E6E1-1D6C-44891A20D134}"/>
              </a:ext>
            </a:extLst>
          </p:cNvPr>
          <p:cNvGrpSpPr/>
          <p:nvPr/>
        </p:nvGrpSpPr>
        <p:grpSpPr>
          <a:xfrm>
            <a:off x="19738974" y="5803778"/>
            <a:ext cx="424448" cy="3685768"/>
            <a:chOff x="15410247" y="5490792"/>
            <a:chExt cx="356133" cy="3092541"/>
          </a:xfrm>
          <a:solidFill>
            <a:schemeClr val="accent6">
              <a:lumMod val="75000"/>
            </a:schemeClr>
          </a:solidFill>
        </p:grpSpPr>
        <p:grpSp>
          <p:nvGrpSpPr>
            <p:cNvPr id="37" name="Graphic 2">
              <a:extLst>
                <a:ext uri="{FF2B5EF4-FFF2-40B4-BE49-F238E27FC236}">
                  <a16:creationId xmlns:a16="http://schemas.microsoft.com/office/drawing/2014/main" id="{A166809B-7BD2-9EA7-1DE9-04531EC2FEDB}"/>
                </a:ext>
              </a:extLst>
            </p:cNvPr>
            <p:cNvGrpSpPr/>
            <p:nvPr/>
          </p:nvGrpSpPr>
          <p:grpSpPr>
            <a:xfrm>
              <a:off x="15410247" y="5490792"/>
              <a:ext cx="356133" cy="415632"/>
              <a:chOff x="15410247" y="5490792"/>
              <a:chExt cx="356133" cy="415632"/>
            </a:xfrm>
            <a:grpFill/>
          </p:grpSpPr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12CE9D19-CDDF-4BF1-9AB8-D07FF46CEA03}"/>
                  </a:ext>
                </a:extLst>
              </p:cNvPr>
              <p:cNvSpPr/>
              <p:nvPr/>
            </p:nvSpPr>
            <p:spPr>
              <a:xfrm>
                <a:off x="15487318" y="5490792"/>
                <a:ext cx="210737" cy="279569"/>
              </a:xfrm>
              <a:custGeom>
                <a:avLst/>
                <a:gdLst>
                  <a:gd name="csX0" fmla="*/ 0 w 210737"/>
                  <a:gd name="csY0" fmla="*/ 31836 h 279569"/>
                  <a:gd name="csX1" fmla="*/ 0 w 210737"/>
                  <a:gd name="csY1" fmla="*/ 279570 h 279569"/>
                  <a:gd name="csX2" fmla="*/ 210737 w 210737"/>
                  <a:gd name="csY2" fmla="*/ 279570 h 279569"/>
                  <a:gd name="csX3" fmla="*/ 210737 w 210737"/>
                  <a:gd name="csY3" fmla="*/ 31755 h 279569"/>
                  <a:gd name="csX4" fmla="*/ 178955 w 210737"/>
                  <a:gd name="csY4" fmla="*/ 0 h 279569"/>
                  <a:gd name="csX5" fmla="*/ 31727 w 210737"/>
                  <a:gd name="csY5" fmla="*/ 82 h 279569"/>
                  <a:gd name="csX6" fmla="*/ 0 w 210737"/>
                  <a:gd name="csY6" fmla="*/ 31836 h 2795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10737" h="279569">
                    <a:moveTo>
                      <a:pt x="0" y="31836"/>
                    </a:moveTo>
                    <a:lnTo>
                      <a:pt x="0" y="279570"/>
                    </a:lnTo>
                    <a:lnTo>
                      <a:pt x="210737" y="279570"/>
                    </a:lnTo>
                    <a:lnTo>
                      <a:pt x="210737" y="31755"/>
                    </a:lnTo>
                    <a:cubicBezTo>
                      <a:pt x="210737" y="14207"/>
                      <a:pt x="196503" y="0"/>
                      <a:pt x="178955" y="0"/>
                    </a:cubicBezTo>
                    <a:lnTo>
                      <a:pt x="31727" y="82"/>
                    </a:lnTo>
                    <a:cubicBezTo>
                      <a:pt x="14207" y="109"/>
                      <a:pt x="0" y="14316"/>
                      <a:pt x="0" y="31836"/>
                    </a:cubicBezTo>
                    <a:close/>
                  </a:path>
                </a:pathLst>
              </a:custGeom>
              <a:grpFill/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401E5CF9-0F7E-2CDA-315A-9D99BC23F9B0}"/>
                  </a:ext>
                </a:extLst>
              </p:cNvPr>
              <p:cNvSpPr/>
              <p:nvPr/>
            </p:nvSpPr>
            <p:spPr>
              <a:xfrm>
                <a:off x="15410247" y="5702751"/>
                <a:ext cx="356133" cy="203674"/>
              </a:xfrm>
              <a:custGeom>
                <a:avLst/>
                <a:gdLst>
                  <a:gd name="csX0" fmla="*/ 193523 w 356133"/>
                  <a:gd name="csY0" fmla="*/ 197155 h 203674"/>
                  <a:gd name="csX1" fmla="*/ 349959 w 356133"/>
                  <a:gd name="csY1" fmla="*/ 36644 h 203674"/>
                  <a:gd name="csX2" fmla="*/ 334503 w 356133"/>
                  <a:gd name="csY2" fmla="*/ 0 h 203674"/>
                  <a:gd name="csX3" fmla="*/ 21631 w 356133"/>
                  <a:gd name="csY3" fmla="*/ 0 h 203674"/>
                  <a:gd name="csX4" fmla="*/ 6174 w 356133"/>
                  <a:gd name="csY4" fmla="*/ 36644 h 203674"/>
                  <a:gd name="csX5" fmla="*/ 162611 w 356133"/>
                  <a:gd name="csY5" fmla="*/ 197155 h 203674"/>
                  <a:gd name="csX6" fmla="*/ 193523 w 356133"/>
                  <a:gd name="csY6" fmla="*/ 197155 h 2036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56133" h="203674">
                    <a:moveTo>
                      <a:pt x="193523" y="197155"/>
                    </a:moveTo>
                    <a:lnTo>
                      <a:pt x="349959" y="36644"/>
                    </a:lnTo>
                    <a:cubicBezTo>
                      <a:pt x="363297" y="22981"/>
                      <a:pt x="353599" y="0"/>
                      <a:pt x="334503" y="0"/>
                    </a:cubicBezTo>
                    <a:lnTo>
                      <a:pt x="21631" y="0"/>
                    </a:lnTo>
                    <a:cubicBezTo>
                      <a:pt x="2534" y="0"/>
                      <a:pt x="-7163" y="22981"/>
                      <a:pt x="6174" y="36644"/>
                    </a:cubicBezTo>
                    <a:lnTo>
                      <a:pt x="162611" y="197155"/>
                    </a:lnTo>
                    <a:cubicBezTo>
                      <a:pt x="171085" y="205847"/>
                      <a:pt x="185048" y="205847"/>
                      <a:pt x="193523" y="197155"/>
                    </a:cubicBezTo>
                    <a:close/>
                  </a:path>
                </a:pathLst>
              </a:custGeom>
              <a:grpFill/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" name="Graphic 2">
              <a:extLst>
                <a:ext uri="{FF2B5EF4-FFF2-40B4-BE49-F238E27FC236}">
                  <a16:creationId xmlns:a16="http://schemas.microsoft.com/office/drawing/2014/main" id="{F24079CB-7134-DE03-631B-A61D35516E9E}"/>
                </a:ext>
              </a:extLst>
            </p:cNvPr>
            <p:cNvGrpSpPr/>
            <p:nvPr/>
          </p:nvGrpSpPr>
          <p:grpSpPr>
            <a:xfrm>
              <a:off x="15410247" y="8169792"/>
              <a:ext cx="356133" cy="413541"/>
              <a:chOff x="15410247" y="8169792"/>
              <a:chExt cx="356133" cy="413541"/>
            </a:xfrm>
            <a:grpFill/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34989264-DEC7-DFCD-9854-0B802DD11867}"/>
                  </a:ext>
                </a:extLst>
              </p:cNvPr>
              <p:cNvSpPr/>
              <p:nvPr/>
            </p:nvSpPr>
            <p:spPr>
              <a:xfrm>
                <a:off x="15487318" y="8169792"/>
                <a:ext cx="210737" cy="279570"/>
              </a:xfrm>
              <a:custGeom>
                <a:avLst/>
                <a:gdLst>
                  <a:gd name="csX0" fmla="*/ 0 w 210737"/>
                  <a:gd name="csY0" fmla="*/ 31836 h 279570"/>
                  <a:gd name="csX1" fmla="*/ 0 w 210737"/>
                  <a:gd name="csY1" fmla="*/ 279570 h 279570"/>
                  <a:gd name="csX2" fmla="*/ 210737 w 210737"/>
                  <a:gd name="csY2" fmla="*/ 279570 h 279570"/>
                  <a:gd name="csX3" fmla="*/ 210737 w 210737"/>
                  <a:gd name="csY3" fmla="*/ 31755 h 279570"/>
                  <a:gd name="csX4" fmla="*/ 178955 w 210737"/>
                  <a:gd name="csY4" fmla="*/ 0 h 279570"/>
                  <a:gd name="csX5" fmla="*/ 31727 w 210737"/>
                  <a:gd name="csY5" fmla="*/ 82 h 279570"/>
                  <a:gd name="csX6" fmla="*/ 0 w 210737"/>
                  <a:gd name="csY6" fmla="*/ 31836 h 27957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10737" h="279570">
                    <a:moveTo>
                      <a:pt x="0" y="31836"/>
                    </a:moveTo>
                    <a:lnTo>
                      <a:pt x="0" y="279570"/>
                    </a:lnTo>
                    <a:lnTo>
                      <a:pt x="210737" y="279570"/>
                    </a:lnTo>
                    <a:lnTo>
                      <a:pt x="210737" y="31755"/>
                    </a:lnTo>
                    <a:cubicBezTo>
                      <a:pt x="210737" y="14207"/>
                      <a:pt x="196503" y="0"/>
                      <a:pt x="178955" y="0"/>
                    </a:cubicBezTo>
                    <a:lnTo>
                      <a:pt x="31727" y="82"/>
                    </a:lnTo>
                    <a:cubicBezTo>
                      <a:pt x="14207" y="109"/>
                      <a:pt x="0" y="14316"/>
                      <a:pt x="0" y="31836"/>
                    </a:cubicBezTo>
                    <a:close/>
                  </a:path>
                </a:pathLst>
              </a:custGeom>
              <a:grpFill/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BA3D6A68-31C3-D7A9-E03A-0E6BB5FE8BE8}"/>
                  </a:ext>
                </a:extLst>
              </p:cNvPr>
              <p:cNvSpPr/>
              <p:nvPr/>
            </p:nvSpPr>
            <p:spPr>
              <a:xfrm>
                <a:off x="15410247" y="8379660"/>
                <a:ext cx="356133" cy="203674"/>
              </a:xfrm>
              <a:custGeom>
                <a:avLst/>
                <a:gdLst>
                  <a:gd name="csX0" fmla="*/ 193523 w 356133"/>
                  <a:gd name="csY0" fmla="*/ 197155 h 203674"/>
                  <a:gd name="csX1" fmla="*/ 349959 w 356133"/>
                  <a:gd name="csY1" fmla="*/ 36644 h 203674"/>
                  <a:gd name="csX2" fmla="*/ 334503 w 356133"/>
                  <a:gd name="csY2" fmla="*/ 0 h 203674"/>
                  <a:gd name="csX3" fmla="*/ 21631 w 356133"/>
                  <a:gd name="csY3" fmla="*/ 0 h 203674"/>
                  <a:gd name="csX4" fmla="*/ 6174 w 356133"/>
                  <a:gd name="csY4" fmla="*/ 36644 h 203674"/>
                  <a:gd name="csX5" fmla="*/ 162611 w 356133"/>
                  <a:gd name="csY5" fmla="*/ 197155 h 203674"/>
                  <a:gd name="csX6" fmla="*/ 193523 w 356133"/>
                  <a:gd name="csY6" fmla="*/ 197155 h 2036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56133" h="203674">
                    <a:moveTo>
                      <a:pt x="193523" y="197155"/>
                    </a:moveTo>
                    <a:lnTo>
                      <a:pt x="349959" y="36644"/>
                    </a:lnTo>
                    <a:cubicBezTo>
                      <a:pt x="363297" y="22981"/>
                      <a:pt x="353599" y="0"/>
                      <a:pt x="334503" y="0"/>
                    </a:cubicBezTo>
                    <a:lnTo>
                      <a:pt x="21631" y="0"/>
                    </a:lnTo>
                    <a:cubicBezTo>
                      <a:pt x="2534" y="0"/>
                      <a:pt x="-7163" y="22981"/>
                      <a:pt x="6174" y="36644"/>
                    </a:cubicBezTo>
                    <a:lnTo>
                      <a:pt x="162611" y="197155"/>
                    </a:lnTo>
                    <a:cubicBezTo>
                      <a:pt x="171085" y="205847"/>
                      <a:pt x="185048" y="205847"/>
                      <a:pt x="193523" y="197155"/>
                    </a:cubicBezTo>
                    <a:close/>
                  </a:path>
                </a:pathLst>
              </a:custGeom>
              <a:grpFill/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3" name="Graphic 2">
            <a:extLst>
              <a:ext uri="{FF2B5EF4-FFF2-40B4-BE49-F238E27FC236}">
                <a16:creationId xmlns:a16="http://schemas.microsoft.com/office/drawing/2014/main" id="{F2B19707-45C3-2ED9-4666-71A660E58A89}"/>
              </a:ext>
            </a:extLst>
          </p:cNvPr>
          <p:cNvGrpSpPr/>
          <p:nvPr/>
        </p:nvGrpSpPr>
        <p:grpSpPr>
          <a:xfrm>
            <a:off x="12695627" y="7449696"/>
            <a:ext cx="3541960" cy="393932"/>
            <a:chOff x="9500531" y="6871799"/>
            <a:chExt cx="2971879" cy="330528"/>
          </a:xfrm>
          <a:noFill/>
        </p:grpSpPr>
        <p:grpSp>
          <p:nvGrpSpPr>
            <p:cNvPr id="44" name="Graphic 2">
              <a:extLst>
                <a:ext uri="{FF2B5EF4-FFF2-40B4-BE49-F238E27FC236}">
                  <a16:creationId xmlns:a16="http://schemas.microsoft.com/office/drawing/2014/main" id="{ED8331D0-36DD-0589-CC3A-B705A4B5D4DC}"/>
                </a:ext>
              </a:extLst>
            </p:cNvPr>
            <p:cNvGrpSpPr/>
            <p:nvPr/>
          </p:nvGrpSpPr>
          <p:grpSpPr>
            <a:xfrm>
              <a:off x="9831060" y="7037063"/>
              <a:ext cx="2641351" cy="27163"/>
              <a:chOff x="9831060" y="7037063"/>
              <a:chExt cx="2641351" cy="27163"/>
            </a:xfrm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D0334AF0-2DB0-46B1-ACC5-B27208197F1E}"/>
                  </a:ext>
                </a:extLst>
              </p:cNvPr>
              <p:cNvSpPr/>
              <p:nvPr/>
            </p:nvSpPr>
            <p:spPr>
              <a:xfrm>
                <a:off x="12431665" y="7037063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83583BEC-2820-1C2E-FF57-D28D1ACC7FF7}"/>
                  </a:ext>
                </a:extLst>
              </p:cNvPr>
              <p:cNvSpPr/>
              <p:nvPr/>
            </p:nvSpPr>
            <p:spPr>
              <a:xfrm>
                <a:off x="9913095" y="7037063"/>
                <a:ext cx="2435993" cy="27163"/>
              </a:xfrm>
              <a:custGeom>
                <a:avLst/>
                <a:gdLst>
                  <a:gd name="csX0" fmla="*/ 2435993 w 2435993"/>
                  <a:gd name="csY0" fmla="*/ 0 h 27163"/>
                  <a:gd name="csX1" fmla="*/ 0 w 2435993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2435993" h="27163">
                    <a:moveTo>
                      <a:pt x="2435993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custDash>
                  <a:ds d="227993" sp="227993"/>
                </a:custDash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C981F8F5-1E6C-9CF1-61AA-B5AAD66452C9}"/>
                  </a:ext>
                </a:extLst>
              </p:cNvPr>
              <p:cNvSpPr/>
              <p:nvPr/>
            </p:nvSpPr>
            <p:spPr>
              <a:xfrm>
                <a:off x="9831060" y="7037063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1A46637-4A91-7891-8F9D-7A94D030CAE8}"/>
                </a:ext>
              </a:extLst>
            </p:cNvPr>
            <p:cNvSpPr/>
            <p:nvPr/>
          </p:nvSpPr>
          <p:spPr>
            <a:xfrm>
              <a:off x="9500531" y="6871799"/>
              <a:ext cx="330528" cy="330528"/>
            </a:xfrm>
            <a:custGeom>
              <a:avLst/>
              <a:gdLst>
                <a:gd name="csX0" fmla="*/ 330529 w 330528"/>
                <a:gd name="csY0" fmla="*/ 165265 h 330528"/>
                <a:gd name="csX1" fmla="*/ 165264 w 330528"/>
                <a:gd name="csY1" fmla="*/ 330529 h 330528"/>
                <a:gd name="csX2" fmla="*/ 0 w 330528"/>
                <a:gd name="csY2" fmla="*/ 165265 h 330528"/>
                <a:gd name="csX3" fmla="*/ 165264 w 330528"/>
                <a:gd name="csY3" fmla="*/ 0 h 330528"/>
                <a:gd name="csX4" fmla="*/ 330529 w 330528"/>
                <a:gd name="csY4" fmla="*/ 165265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5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5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0"/>
                    <a:pt x="330529" y="73994"/>
                    <a:pt x="330529" y="165265"/>
                  </a:cubicBezTo>
                  <a:close/>
                </a:path>
              </a:pathLst>
            </a:custGeom>
            <a:noFill/>
            <a:ln w="41275" cap="flat">
              <a:solidFill>
                <a:schemeClr val="bg2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9" name="Graphic 2">
            <a:extLst>
              <a:ext uri="{FF2B5EF4-FFF2-40B4-BE49-F238E27FC236}">
                <a16:creationId xmlns:a16="http://schemas.microsoft.com/office/drawing/2014/main" id="{81AC673C-BE7B-6826-BF25-CD69A0CACB23}"/>
              </a:ext>
            </a:extLst>
          </p:cNvPr>
          <p:cNvGrpSpPr/>
          <p:nvPr/>
        </p:nvGrpSpPr>
        <p:grpSpPr>
          <a:xfrm>
            <a:off x="12695627" y="10715341"/>
            <a:ext cx="3541960" cy="393932"/>
            <a:chOff x="9500531" y="9611836"/>
            <a:chExt cx="2971879" cy="330528"/>
          </a:xfrm>
          <a:noFill/>
        </p:grpSpPr>
        <p:grpSp>
          <p:nvGrpSpPr>
            <p:cNvPr id="50" name="Graphic 2">
              <a:extLst>
                <a:ext uri="{FF2B5EF4-FFF2-40B4-BE49-F238E27FC236}">
                  <a16:creationId xmlns:a16="http://schemas.microsoft.com/office/drawing/2014/main" id="{8A64A65B-1AE9-33AA-6F97-AF28F7634910}"/>
                </a:ext>
              </a:extLst>
            </p:cNvPr>
            <p:cNvGrpSpPr/>
            <p:nvPr/>
          </p:nvGrpSpPr>
          <p:grpSpPr>
            <a:xfrm>
              <a:off x="9831060" y="9777100"/>
              <a:ext cx="2641351" cy="27163"/>
              <a:chOff x="9831060" y="9777100"/>
              <a:chExt cx="2641351" cy="27163"/>
            </a:xfrm>
          </p:grpSpPr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5B938C37-3C5D-2353-3872-6D325809ABA9}"/>
                  </a:ext>
                </a:extLst>
              </p:cNvPr>
              <p:cNvSpPr/>
              <p:nvPr/>
            </p:nvSpPr>
            <p:spPr>
              <a:xfrm>
                <a:off x="12431665" y="9777100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014A21E6-F02A-6FD6-15A0-A6C1F2F0B753}"/>
                  </a:ext>
                </a:extLst>
              </p:cNvPr>
              <p:cNvSpPr/>
              <p:nvPr/>
            </p:nvSpPr>
            <p:spPr>
              <a:xfrm>
                <a:off x="9913095" y="9777100"/>
                <a:ext cx="2435993" cy="27163"/>
              </a:xfrm>
              <a:custGeom>
                <a:avLst/>
                <a:gdLst>
                  <a:gd name="csX0" fmla="*/ 2435993 w 2435993"/>
                  <a:gd name="csY0" fmla="*/ 0 h 27163"/>
                  <a:gd name="csX1" fmla="*/ 0 w 2435993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2435993" h="27163">
                    <a:moveTo>
                      <a:pt x="2435993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custDash>
                  <a:ds d="227993" sp="227993"/>
                </a:custDash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2627ED52-21EF-8727-8750-F858CF3F9893}"/>
                  </a:ext>
                </a:extLst>
              </p:cNvPr>
              <p:cNvSpPr/>
              <p:nvPr/>
            </p:nvSpPr>
            <p:spPr>
              <a:xfrm>
                <a:off x="9831060" y="9777100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18C2C98-F337-CE34-014B-6A150565DBB1}"/>
                </a:ext>
              </a:extLst>
            </p:cNvPr>
            <p:cNvSpPr/>
            <p:nvPr/>
          </p:nvSpPr>
          <p:spPr>
            <a:xfrm>
              <a:off x="9500531" y="9611836"/>
              <a:ext cx="330528" cy="330528"/>
            </a:xfrm>
            <a:custGeom>
              <a:avLst/>
              <a:gdLst>
                <a:gd name="csX0" fmla="*/ 330529 w 330528"/>
                <a:gd name="csY0" fmla="*/ 165265 h 330528"/>
                <a:gd name="csX1" fmla="*/ 165264 w 330528"/>
                <a:gd name="csY1" fmla="*/ 330529 h 330528"/>
                <a:gd name="csX2" fmla="*/ 0 w 330528"/>
                <a:gd name="csY2" fmla="*/ 165265 h 330528"/>
                <a:gd name="csX3" fmla="*/ 165264 w 330528"/>
                <a:gd name="csY3" fmla="*/ 0 h 330528"/>
                <a:gd name="csX4" fmla="*/ 330529 w 330528"/>
                <a:gd name="csY4" fmla="*/ 165265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5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5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27"/>
                    <a:pt x="330529" y="73994"/>
                    <a:pt x="330529" y="165265"/>
                  </a:cubicBezTo>
                  <a:close/>
                </a:path>
              </a:pathLst>
            </a:custGeom>
            <a:noFill/>
            <a:ln w="41275" cap="flat">
              <a:solidFill>
                <a:schemeClr val="bg2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5" name="Graphic 2">
            <a:extLst>
              <a:ext uri="{FF2B5EF4-FFF2-40B4-BE49-F238E27FC236}">
                <a16:creationId xmlns:a16="http://schemas.microsoft.com/office/drawing/2014/main" id="{81BD3735-3572-39CF-A754-3532AEB685EA}"/>
              </a:ext>
            </a:extLst>
          </p:cNvPr>
          <p:cNvGrpSpPr/>
          <p:nvPr/>
        </p:nvGrpSpPr>
        <p:grpSpPr>
          <a:xfrm>
            <a:off x="12695627" y="4381018"/>
            <a:ext cx="3541960" cy="1484141"/>
            <a:chOff x="9500531" y="4297026"/>
            <a:chExt cx="2971879" cy="1245268"/>
          </a:xfrm>
          <a:noFill/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FFE9628E-C2C6-C77A-1433-ACB85A7C2309}"/>
                </a:ext>
              </a:extLst>
            </p:cNvPr>
            <p:cNvSpPr/>
            <p:nvPr/>
          </p:nvSpPr>
          <p:spPr>
            <a:xfrm>
              <a:off x="9500531" y="5211766"/>
              <a:ext cx="330528" cy="330528"/>
            </a:xfrm>
            <a:custGeom>
              <a:avLst/>
              <a:gdLst>
                <a:gd name="csX0" fmla="*/ 330529 w 330528"/>
                <a:gd name="csY0" fmla="*/ 165264 h 330528"/>
                <a:gd name="csX1" fmla="*/ 165264 w 330528"/>
                <a:gd name="csY1" fmla="*/ 330529 h 330528"/>
                <a:gd name="csX2" fmla="*/ 0 w 330528"/>
                <a:gd name="csY2" fmla="*/ 165264 h 330528"/>
                <a:gd name="csX3" fmla="*/ 165264 w 330528"/>
                <a:gd name="csY3" fmla="*/ 0 h 330528"/>
                <a:gd name="csX4" fmla="*/ 330529 w 330528"/>
                <a:gd name="csY4" fmla="*/ 165264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4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4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0"/>
                    <a:pt x="330529" y="73994"/>
                    <a:pt x="330529" y="165264"/>
                  </a:cubicBezTo>
                  <a:close/>
                </a:path>
              </a:pathLst>
            </a:custGeom>
            <a:noFill/>
            <a:ln w="41275" cap="flat">
              <a:solidFill>
                <a:schemeClr val="bg2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32B886BE-68CF-A921-03A9-0E37FD815329}"/>
                </a:ext>
              </a:extLst>
            </p:cNvPr>
            <p:cNvSpPr/>
            <p:nvPr/>
          </p:nvSpPr>
          <p:spPr>
            <a:xfrm>
              <a:off x="9782627" y="4297026"/>
              <a:ext cx="2689784" cy="963118"/>
            </a:xfrm>
            <a:custGeom>
              <a:avLst/>
              <a:gdLst>
                <a:gd name="csX0" fmla="*/ 0 w 2689784"/>
                <a:gd name="csY0" fmla="*/ 963119 h 963118"/>
                <a:gd name="csX1" fmla="*/ 2689784 w 2689784"/>
                <a:gd name="csY1" fmla="*/ 0 h 9631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2689784" h="963118">
                  <a:moveTo>
                    <a:pt x="0" y="963119"/>
                  </a:moveTo>
                  <a:lnTo>
                    <a:pt x="2689784" y="0"/>
                  </a:lnTo>
                </a:path>
              </a:pathLst>
            </a:custGeom>
            <a:ln w="41275" cap="flat">
              <a:solidFill>
                <a:schemeClr val="bg2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8" name="!!SubTitle">
            <a:extLst>
              <a:ext uri="{FF2B5EF4-FFF2-40B4-BE49-F238E27FC236}">
                <a16:creationId xmlns:a16="http://schemas.microsoft.com/office/drawing/2014/main" id="{CA6DD295-807A-07A8-C98F-FB93FE030FE2}"/>
              </a:ext>
            </a:extLst>
          </p:cNvPr>
          <p:cNvSpPr txBox="1"/>
          <p:nvPr/>
        </p:nvSpPr>
        <p:spPr>
          <a:xfrm>
            <a:off x="1700977" y="4686065"/>
            <a:ext cx="6119560" cy="74020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2025</a:t>
            </a:r>
            <a:r>
              <a:rPr lang="en-US" sz="2500" dirty="0">
                <a:solidFill>
                  <a:schemeClr val="tx2"/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2026</a:t>
            </a:r>
            <a:r>
              <a:rPr lang="en-US" sz="2500" dirty="0">
                <a:solidFill>
                  <a:schemeClr val="tx2"/>
                </a:solidFill>
              </a:rPr>
              <a:t>: </a:t>
            </a:r>
            <a:r>
              <a:rPr lang="en-US" sz="2500" dirty="0" err="1">
                <a:solidFill>
                  <a:schemeClr val="tx2"/>
                </a:solidFill>
              </a:rPr>
              <a:t>Pellentesque</a:t>
            </a:r>
            <a:r>
              <a:rPr lang="en-US" sz="2500" dirty="0">
                <a:solidFill>
                  <a:schemeClr val="tx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2027</a:t>
            </a:r>
            <a:r>
              <a:rPr lang="en-US" sz="2500" dirty="0">
                <a:solidFill>
                  <a:schemeClr val="tx2"/>
                </a:solidFill>
              </a:rPr>
              <a:t>: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59" name="!!SubTitle">
            <a:extLst>
              <a:ext uri="{FF2B5EF4-FFF2-40B4-BE49-F238E27FC236}">
                <a16:creationId xmlns:a16="http://schemas.microsoft.com/office/drawing/2014/main" id="{7FCE1152-4FAC-BCC2-D5FD-6703695CEEFC}"/>
              </a:ext>
            </a:extLst>
          </p:cNvPr>
          <p:cNvSpPr txBox="1"/>
          <p:nvPr/>
        </p:nvSpPr>
        <p:spPr>
          <a:xfrm>
            <a:off x="1700976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0" name="!!MainTitle1">
            <a:extLst>
              <a:ext uri="{FF2B5EF4-FFF2-40B4-BE49-F238E27FC236}">
                <a16:creationId xmlns:a16="http://schemas.microsoft.com/office/drawing/2014/main" id="{6F5FE0B9-B4FD-DA42-A9B5-844DA9FA9B69}"/>
              </a:ext>
            </a:extLst>
          </p:cNvPr>
          <p:cNvSpPr txBox="1"/>
          <p:nvPr/>
        </p:nvSpPr>
        <p:spPr>
          <a:xfrm>
            <a:off x="1700976" y="1246722"/>
            <a:ext cx="1044388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Medicine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564095A-1484-E1FE-C0C3-44F5E8AEABAD}"/>
              </a:ext>
            </a:extLst>
          </p:cNvPr>
          <p:cNvGrpSpPr/>
          <p:nvPr/>
        </p:nvGrpSpPr>
        <p:grpSpPr>
          <a:xfrm>
            <a:off x="18642614" y="3586580"/>
            <a:ext cx="3074386" cy="1588875"/>
            <a:chOff x="4443430" y="4425263"/>
            <a:chExt cx="2488311" cy="1588875"/>
          </a:xfrm>
        </p:grpSpPr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88B97069-7675-FEE6-64D6-3B16378ED1AB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D2BA0043-3A99-A6D8-24C6-0720696A3471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A72A764D-1F97-8745-75BD-3AEAB181AED5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65" name="Textbox 200">
            <a:extLst>
              <a:ext uri="{FF2B5EF4-FFF2-40B4-BE49-F238E27FC236}">
                <a16:creationId xmlns:a16="http://schemas.microsoft.com/office/drawing/2014/main" id="{3834E188-6BFA-F30B-F6DE-DD4BC96E67C3}"/>
              </a:ext>
            </a:extLst>
          </p:cNvPr>
          <p:cNvSpPr txBox="1"/>
          <p:nvPr/>
        </p:nvSpPr>
        <p:spPr>
          <a:xfrm flipH="1">
            <a:off x="22301326" y="3965519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01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684DD1E4-7823-DD3C-BE92-6601E5252D67}"/>
              </a:ext>
            </a:extLst>
          </p:cNvPr>
          <p:cNvGrpSpPr/>
          <p:nvPr/>
        </p:nvGrpSpPr>
        <p:grpSpPr>
          <a:xfrm>
            <a:off x="18642614" y="6859919"/>
            <a:ext cx="3074386" cy="1588875"/>
            <a:chOff x="4443430" y="4425263"/>
            <a:chExt cx="2488311" cy="1588875"/>
          </a:xfrm>
        </p:grpSpPr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22FBE1E3-B227-B4C5-1C72-B95185020E69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A3C4B653-F677-38EE-CE9A-6B9AD301CEE0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EDCEB07E-D2A0-8CF4-9C78-857674DF8CF1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0" name="Textbox 200">
            <a:extLst>
              <a:ext uri="{FF2B5EF4-FFF2-40B4-BE49-F238E27FC236}">
                <a16:creationId xmlns:a16="http://schemas.microsoft.com/office/drawing/2014/main" id="{4E71CF96-A0FD-03D9-431B-2BB5BBD9DB23}"/>
              </a:ext>
            </a:extLst>
          </p:cNvPr>
          <p:cNvSpPr txBox="1"/>
          <p:nvPr/>
        </p:nvSpPr>
        <p:spPr>
          <a:xfrm flipH="1">
            <a:off x="22301326" y="7238858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02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E9F1FA6B-390E-A382-4834-AA0F9E7161F9}"/>
              </a:ext>
            </a:extLst>
          </p:cNvPr>
          <p:cNvGrpSpPr/>
          <p:nvPr/>
        </p:nvGrpSpPr>
        <p:grpSpPr>
          <a:xfrm>
            <a:off x="18642614" y="10123345"/>
            <a:ext cx="3074386" cy="1588875"/>
            <a:chOff x="4443430" y="4425263"/>
            <a:chExt cx="2488311" cy="1588875"/>
          </a:xfrm>
        </p:grpSpPr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D994AA2D-7F2D-8FD2-1AD2-5774E5EF4DBF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C45557F3-E204-029D-BC9C-65648664DCF9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EE5E180A-3320-3252-6FDA-B5945D712FE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5" name="Textbox 200">
            <a:extLst>
              <a:ext uri="{FF2B5EF4-FFF2-40B4-BE49-F238E27FC236}">
                <a16:creationId xmlns:a16="http://schemas.microsoft.com/office/drawing/2014/main" id="{EBC6D568-E47F-AAA4-E997-2C244174BBD3}"/>
              </a:ext>
            </a:extLst>
          </p:cNvPr>
          <p:cNvSpPr txBox="1"/>
          <p:nvPr/>
        </p:nvSpPr>
        <p:spPr>
          <a:xfrm flipH="1">
            <a:off x="22301326" y="10502284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03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3F29CDD9-A088-B72D-3422-6E756DFB86B7}"/>
              </a:ext>
            </a:extLst>
          </p:cNvPr>
          <p:cNvSpPr/>
          <p:nvPr/>
        </p:nvSpPr>
        <p:spPr>
          <a:xfrm>
            <a:off x="16904114" y="3984880"/>
            <a:ext cx="853218" cy="792274"/>
          </a:xfrm>
          <a:custGeom>
            <a:avLst/>
            <a:gdLst>
              <a:gd name="connsiteX0" fmla="*/ 382905 w 426720"/>
              <a:gd name="connsiteY0" fmla="*/ 333223 h 396240"/>
              <a:gd name="connsiteX1" fmla="*/ 55398 w 426720"/>
              <a:gd name="connsiteY1" fmla="*/ 333223 h 396240"/>
              <a:gd name="connsiteX2" fmla="*/ 19431 w 426720"/>
              <a:gd name="connsiteY2" fmla="*/ 297256 h 396240"/>
              <a:gd name="connsiteX3" fmla="*/ 19431 w 426720"/>
              <a:gd name="connsiteY3" fmla="*/ 55397 h 396240"/>
              <a:gd name="connsiteX4" fmla="*/ 55398 w 426720"/>
              <a:gd name="connsiteY4" fmla="*/ 19431 h 396240"/>
              <a:gd name="connsiteX5" fmla="*/ 382905 w 426720"/>
              <a:gd name="connsiteY5" fmla="*/ 19431 h 396240"/>
              <a:gd name="connsiteX6" fmla="*/ 418871 w 426720"/>
              <a:gd name="connsiteY6" fmla="*/ 55397 h 396240"/>
              <a:gd name="connsiteX7" fmla="*/ 418871 w 426720"/>
              <a:gd name="connsiteY7" fmla="*/ 297256 h 396240"/>
              <a:gd name="connsiteX8" fmla="*/ 382905 w 426720"/>
              <a:gd name="connsiteY8" fmla="*/ 333223 h 396240"/>
              <a:gd name="connsiteX9" fmla="*/ 418871 w 426720"/>
              <a:gd name="connsiteY9" fmla="*/ 191948 h 396240"/>
              <a:gd name="connsiteX10" fmla="*/ 331698 w 426720"/>
              <a:gd name="connsiteY10" fmla="*/ 191948 h 396240"/>
              <a:gd name="connsiteX11" fmla="*/ 304876 w 426720"/>
              <a:gd name="connsiteY11" fmla="*/ 98679 h 396240"/>
              <a:gd name="connsiteX12" fmla="*/ 268910 w 426720"/>
              <a:gd name="connsiteY12" fmla="*/ 199720 h 396240"/>
              <a:gd name="connsiteX13" fmla="*/ 239954 w 426720"/>
              <a:gd name="connsiteY13" fmla="*/ 157201 h 396240"/>
              <a:gd name="connsiteX14" fmla="*/ 209931 w 426720"/>
              <a:gd name="connsiteY14" fmla="*/ 253975 h 396240"/>
              <a:gd name="connsiteX15" fmla="*/ 167259 w 426720"/>
              <a:gd name="connsiteY15" fmla="*/ 128092 h 396240"/>
              <a:gd name="connsiteX16" fmla="*/ 132055 w 426720"/>
              <a:gd name="connsiteY16" fmla="*/ 226543 h 396240"/>
              <a:gd name="connsiteX17" fmla="*/ 107061 w 426720"/>
              <a:gd name="connsiteY17" fmla="*/ 192100 h 396240"/>
              <a:gd name="connsiteX18" fmla="*/ 19431 w 426720"/>
              <a:gd name="connsiteY18" fmla="*/ 192100 h 396240"/>
              <a:gd name="connsiteX19" fmla="*/ 219228 w 426720"/>
              <a:gd name="connsiteY19" fmla="*/ 333223 h 396240"/>
              <a:gd name="connsiteX20" fmla="*/ 219228 w 426720"/>
              <a:gd name="connsiteY20" fmla="*/ 386715 h 396240"/>
              <a:gd name="connsiteX21" fmla="*/ 141656 w 426720"/>
              <a:gd name="connsiteY21" fmla="*/ 386715 h 396240"/>
              <a:gd name="connsiteX22" fmla="*/ 296647 w 426720"/>
              <a:gd name="connsiteY22" fmla="*/ 386715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26720" h="396240">
                <a:moveTo>
                  <a:pt x="382905" y="333223"/>
                </a:moveTo>
                <a:lnTo>
                  <a:pt x="55398" y="333223"/>
                </a:lnTo>
                <a:cubicBezTo>
                  <a:pt x="35585" y="333223"/>
                  <a:pt x="19431" y="317068"/>
                  <a:pt x="19431" y="297256"/>
                </a:cubicBezTo>
                <a:lnTo>
                  <a:pt x="19431" y="55397"/>
                </a:lnTo>
                <a:cubicBezTo>
                  <a:pt x="19431" y="35585"/>
                  <a:pt x="35585" y="19431"/>
                  <a:pt x="55398" y="19431"/>
                </a:cubicBezTo>
                <a:lnTo>
                  <a:pt x="382905" y="19431"/>
                </a:lnTo>
                <a:cubicBezTo>
                  <a:pt x="402717" y="19431"/>
                  <a:pt x="418871" y="35585"/>
                  <a:pt x="418871" y="55397"/>
                </a:cubicBezTo>
                <a:lnTo>
                  <a:pt x="418871" y="297256"/>
                </a:lnTo>
                <a:cubicBezTo>
                  <a:pt x="418871" y="317221"/>
                  <a:pt x="402717" y="333223"/>
                  <a:pt x="382905" y="333223"/>
                </a:cubicBezTo>
                <a:close/>
                <a:moveTo>
                  <a:pt x="418871" y="191948"/>
                </a:moveTo>
                <a:lnTo>
                  <a:pt x="331698" y="191948"/>
                </a:lnTo>
                <a:lnTo>
                  <a:pt x="304876" y="98679"/>
                </a:lnTo>
                <a:lnTo>
                  <a:pt x="268910" y="199720"/>
                </a:lnTo>
                <a:lnTo>
                  <a:pt x="239954" y="157201"/>
                </a:lnTo>
                <a:lnTo>
                  <a:pt x="209931" y="253975"/>
                </a:lnTo>
                <a:lnTo>
                  <a:pt x="167259" y="128092"/>
                </a:lnTo>
                <a:lnTo>
                  <a:pt x="132055" y="226543"/>
                </a:lnTo>
                <a:lnTo>
                  <a:pt x="107061" y="192100"/>
                </a:lnTo>
                <a:lnTo>
                  <a:pt x="19431" y="192100"/>
                </a:lnTo>
                <a:moveTo>
                  <a:pt x="219228" y="333223"/>
                </a:moveTo>
                <a:lnTo>
                  <a:pt x="219228" y="386715"/>
                </a:lnTo>
                <a:moveTo>
                  <a:pt x="141656" y="386715"/>
                </a:moveTo>
                <a:lnTo>
                  <a:pt x="296647" y="386715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D4172897-83AA-B34B-0F93-C67940BC4523}"/>
              </a:ext>
            </a:extLst>
          </p:cNvPr>
          <p:cNvSpPr/>
          <p:nvPr/>
        </p:nvSpPr>
        <p:spPr>
          <a:xfrm>
            <a:off x="16904114" y="7250541"/>
            <a:ext cx="853218" cy="792274"/>
          </a:xfrm>
          <a:custGeom>
            <a:avLst/>
            <a:gdLst>
              <a:gd name="connsiteX0" fmla="*/ 202768 w 426720"/>
              <a:gd name="connsiteY0" fmla="*/ 27356 h 396240"/>
              <a:gd name="connsiteX1" fmla="*/ 373761 w 426720"/>
              <a:gd name="connsiteY1" fmla="*/ 148971 h 396240"/>
              <a:gd name="connsiteX2" fmla="*/ 420548 w 426720"/>
              <a:gd name="connsiteY2" fmla="*/ 243459 h 396240"/>
              <a:gd name="connsiteX3" fmla="*/ 381076 w 426720"/>
              <a:gd name="connsiteY3" fmla="*/ 243459 h 396240"/>
              <a:gd name="connsiteX4" fmla="*/ 381076 w 426720"/>
              <a:gd name="connsiteY4" fmla="*/ 308991 h 396240"/>
              <a:gd name="connsiteX5" fmla="*/ 360502 w 426720"/>
              <a:gd name="connsiteY5" fmla="*/ 329565 h 396240"/>
              <a:gd name="connsiteX6" fmla="*/ 317068 w 426720"/>
              <a:gd name="connsiteY6" fmla="*/ 329565 h 396240"/>
              <a:gd name="connsiteX7" fmla="*/ 317068 w 426720"/>
              <a:gd name="connsiteY7" fmla="*/ 383667 h 396240"/>
              <a:gd name="connsiteX8" fmla="*/ 142875 w 426720"/>
              <a:gd name="connsiteY8" fmla="*/ 383667 h 396240"/>
              <a:gd name="connsiteX9" fmla="*/ 111328 w 426720"/>
              <a:gd name="connsiteY9" fmla="*/ 265557 h 396240"/>
              <a:gd name="connsiteX10" fmla="*/ 109042 w 426720"/>
              <a:gd name="connsiteY10" fmla="*/ 261595 h 396240"/>
              <a:gd name="connsiteX11" fmla="*/ 211760 w 426720"/>
              <a:gd name="connsiteY11" fmla="*/ 78715 h 396240"/>
              <a:gd name="connsiteX12" fmla="*/ 152476 w 426720"/>
              <a:gd name="connsiteY12" fmla="*/ 78715 h 396240"/>
              <a:gd name="connsiteX13" fmla="*/ 152476 w 426720"/>
              <a:gd name="connsiteY13" fmla="*/ 19431 h 396240"/>
              <a:gd name="connsiteX14" fmla="*/ 78714 w 426720"/>
              <a:gd name="connsiteY14" fmla="*/ 19431 h 396240"/>
              <a:gd name="connsiteX15" fmla="*/ 78714 w 426720"/>
              <a:gd name="connsiteY15" fmla="*/ 78715 h 396240"/>
              <a:gd name="connsiteX16" fmla="*/ 19431 w 426720"/>
              <a:gd name="connsiteY16" fmla="*/ 78715 h 396240"/>
              <a:gd name="connsiteX17" fmla="*/ 19431 w 426720"/>
              <a:gd name="connsiteY17" fmla="*/ 152476 h 396240"/>
              <a:gd name="connsiteX18" fmla="*/ 78714 w 426720"/>
              <a:gd name="connsiteY18" fmla="*/ 152476 h 396240"/>
              <a:gd name="connsiteX19" fmla="*/ 78714 w 426720"/>
              <a:gd name="connsiteY19" fmla="*/ 211760 h 396240"/>
              <a:gd name="connsiteX20" fmla="*/ 152476 w 426720"/>
              <a:gd name="connsiteY20" fmla="*/ 211760 h 396240"/>
              <a:gd name="connsiteX21" fmla="*/ 152476 w 426720"/>
              <a:gd name="connsiteY21" fmla="*/ 152476 h 396240"/>
              <a:gd name="connsiteX22" fmla="*/ 211760 w 426720"/>
              <a:gd name="connsiteY22" fmla="*/ 152476 h 396240"/>
              <a:gd name="connsiteX23" fmla="*/ 211760 w 426720"/>
              <a:gd name="connsiteY23" fmla="*/ 78715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6720" h="396240">
                <a:moveTo>
                  <a:pt x="202768" y="27356"/>
                </a:moveTo>
                <a:cubicBezTo>
                  <a:pt x="390525" y="-4801"/>
                  <a:pt x="373761" y="148971"/>
                  <a:pt x="373761" y="148971"/>
                </a:cubicBezTo>
                <a:lnTo>
                  <a:pt x="420548" y="243459"/>
                </a:lnTo>
                <a:lnTo>
                  <a:pt x="381076" y="243459"/>
                </a:lnTo>
                <a:lnTo>
                  <a:pt x="381076" y="308991"/>
                </a:lnTo>
                <a:cubicBezTo>
                  <a:pt x="381076" y="320268"/>
                  <a:pt x="371932" y="329565"/>
                  <a:pt x="360502" y="329565"/>
                </a:cubicBezTo>
                <a:lnTo>
                  <a:pt x="317068" y="329565"/>
                </a:lnTo>
                <a:lnTo>
                  <a:pt x="317068" y="383667"/>
                </a:lnTo>
                <a:lnTo>
                  <a:pt x="142875" y="383667"/>
                </a:lnTo>
                <a:cubicBezTo>
                  <a:pt x="143637" y="342214"/>
                  <a:pt x="132359" y="301523"/>
                  <a:pt x="111328" y="265557"/>
                </a:cubicBezTo>
                <a:cubicBezTo>
                  <a:pt x="110566" y="264338"/>
                  <a:pt x="109804" y="262966"/>
                  <a:pt x="109042" y="261595"/>
                </a:cubicBezTo>
                <a:moveTo>
                  <a:pt x="211760" y="78715"/>
                </a:moveTo>
                <a:lnTo>
                  <a:pt x="152476" y="78715"/>
                </a:lnTo>
                <a:lnTo>
                  <a:pt x="152476" y="19431"/>
                </a:lnTo>
                <a:lnTo>
                  <a:pt x="78714" y="19431"/>
                </a:lnTo>
                <a:lnTo>
                  <a:pt x="78714" y="78715"/>
                </a:lnTo>
                <a:lnTo>
                  <a:pt x="19431" y="78715"/>
                </a:lnTo>
                <a:lnTo>
                  <a:pt x="19431" y="152476"/>
                </a:lnTo>
                <a:lnTo>
                  <a:pt x="78714" y="152476"/>
                </a:lnTo>
                <a:lnTo>
                  <a:pt x="78714" y="211760"/>
                </a:lnTo>
                <a:lnTo>
                  <a:pt x="152476" y="211760"/>
                </a:lnTo>
                <a:lnTo>
                  <a:pt x="152476" y="152476"/>
                </a:lnTo>
                <a:lnTo>
                  <a:pt x="211760" y="152476"/>
                </a:lnTo>
                <a:lnTo>
                  <a:pt x="211760" y="78715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9D648164-9416-7092-A873-369BED0593CE}"/>
              </a:ext>
            </a:extLst>
          </p:cNvPr>
          <p:cNvSpPr/>
          <p:nvPr/>
        </p:nvSpPr>
        <p:spPr>
          <a:xfrm>
            <a:off x="16965058" y="10424754"/>
            <a:ext cx="731330" cy="975106"/>
          </a:xfrm>
          <a:custGeom>
            <a:avLst/>
            <a:gdLst>
              <a:gd name="connsiteX0" fmla="*/ 52032 w 365760"/>
              <a:gd name="connsiteY0" fmla="*/ 183718 h 487680"/>
              <a:gd name="connsiteX1" fmla="*/ 66662 w 365760"/>
              <a:gd name="connsiteY1" fmla="*/ 123825 h 487680"/>
              <a:gd name="connsiteX2" fmla="*/ 61633 w 365760"/>
              <a:gd name="connsiteY2" fmla="*/ 56464 h 487680"/>
              <a:gd name="connsiteX3" fmla="*/ 61176 w 365760"/>
              <a:gd name="connsiteY3" fmla="*/ 53874 h 487680"/>
              <a:gd name="connsiteX4" fmla="*/ 63614 w 365760"/>
              <a:gd name="connsiteY4" fmla="*/ 52654 h 487680"/>
              <a:gd name="connsiteX5" fmla="*/ 102934 w 365760"/>
              <a:gd name="connsiteY5" fmla="*/ 44272 h 487680"/>
              <a:gd name="connsiteX6" fmla="*/ 114516 w 365760"/>
              <a:gd name="connsiteY6" fmla="*/ 44882 h 487680"/>
              <a:gd name="connsiteX7" fmla="*/ 117716 w 365760"/>
              <a:gd name="connsiteY7" fmla="*/ 45187 h 487680"/>
              <a:gd name="connsiteX8" fmla="*/ 117564 w 365760"/>
              <a:gd name="connsiteY8" fmla="*/ 48387 h 487680"/>
              <a:gd name="connsiteX9" fmla="*/ 117411 w 365760"/>
              <a:gd name="connsiteY9" fmla="*/ 86792 h 487680"/>
              <a:gd name="connsiteX10" fmla="*/ 117411 w 365760"/>
              <a:gd name="connsiteY10" fmla="*/ 87401 h 487680"/>
              <a:gd name="connsiteX11" fmla="*/ 117259 w 365760"/>
              <a:gd name="connsiteY11" fmla="*/ 88011 h 487680"/>
              <a:gd name="connsiteX12" fmla="*/ 113754 w 365760"/>
              <a:gd name="connsiteY12" fmla="*/ 103098 h 487680"/>
              <a:gd name="connsiteX13" fmla="*/ 119241 w 365760"/>
              <a:gd name="connsiteY13" fmla="*/ 165278 h 487680"/>
              <a:gd name="connsiteX14" fmla="*/ 120917 w 365760"/>
              <a:gd name="connsiteY14" fmla="*/ 169545 h 487680"/>
              <a:gd name="connsiteX15" fmla="*/ 116345 w 365760"/>
              <a:gd name="connsiteY15" fmla="*/ 169850 h 487680"/>
              <a:gd name="connsiteX16" fmla="*/ 114821 w 365760"/>
              <a:gd name="connsiteY16" fmla="*/ 170002 h 487680"/>
              <a:gd name="connsiteX17" fmla="*/ 57214 w 365760"/>
              <a:gd name="connsiteY17" fmla="*/ 187681 h 487680"/>
              <a:gd name="connsiteX18" fmla="*/ 49289 w 365760"/>
              <a:gd name="connsiteY18" fmla="*/ 192710 h 487680"/>
              <a:gd name="connsiteX19" fmla="*/ 52032 w 365760"/>
              <a:gd name="connsiteY19" fmla="*/ 183718 h 487680"/>
              <a:gd name="connsiteX20" fmla="*/ 161760 w 365760"/>
              <a:gd name="connsiteY20" fmla="*/ 171221 h 487680"/>
              <a:gd name="connsiteX21" fmla="*/ 161760 w 365760"/>
              <a:gd name="connsiteY21" fmla="*/ 167411 h 487680"/>
              <a:gd name="connsiteX22" fmla="*/ 161760 w 365760"/>
              <a:gd name="connsiteY22" fmla="*/ 166192 h 487680"/>
              <a:gd name="connsiteX23" fmla="*/ 244513 w 365760"/>
              <a:gd name="connsiteY23" fmla="*/ 78410 h 487680"/>
              <a:gd name="connsiteX24" fmla="*/ 251676 w 365760"/>
              <a:gd name="connsiteY24" fmla="*/ 78105 h 487680"/>
              <a:gd name="connsiteX25" fmla="*/ 256248 w 365760"/>
              <a:gd name="connsiteY25" fmla="*/ 78105 h 487680"/>
              <a:gd name="connsiteX26" fmla="*/ 254876 w 365760"/>
              <a:gd name="connsiteY26" fmla="*/ 73685 h 487680"/>
              <a:gd name="connsiteX27" fmla="*/ 201994 w 365760"/>
              <a:gd name="connsiteY27" fmla="*/ 20193 h 487680"/>
              <a:gd name="connsiteX28" fmla="*/ 192392 w 365760"/>
              <a:gd name="connsiteY28" fmla="*/ 19431 h 487680"/>
              <a:gd name="connsiteX29" fmla="*/ 113297 w 365760"/>
              <a:gd name="connsiteY29" fmla="*/ 102946 h 487680"/>
              <a:gd name="connsiteX30" fmla="*/ 119698 w 365760"/>
              <a:gd name="connsiteY30" fmla="*/ 167259 h 487680"/>
              <a:gd name="connsiteX31" fmla="*/ 120612 w 365760"/>
              <a:gd name="connsiteY31" fmla="*/ 169393 h 487680"/>
              <a:gd name="connsiteX32" fmla="*/ 123051 w 365760"/>
              <a:gd name="connsiteY32" fmla="*/ 169240 h 487680"/>
              <a:gd name="connsiteX33" fmla="*/ 132042 w 365760"/>
              <a:gd name="connsiteY33" fmla="*/ 169088 h 487680"/>
              <a:gd name="connsiteX34" fmla="*/ 157950 w 365760"/>
              <a:gd name="connsiteY34" fmla="*/ 170612 h 487680"/>
              <a:gd name="connsiteX35" fmla="*/ 161760 w 365760"/>
              <a:gd name="connsiteY35" fmla="*/ 171221 h 487680"/>
              <a:gd name="connsiteX36" fmla="*/ 309893 w 365760"/>
              <a:gd name="connsiteY36" fmla="*/ 217246 h 487680"/>
              <a:gd name="connsiteX37" fmla="*/ 315379 w 365760"/>
              <a:gd name="connsiteY37" fmla="*/ 188900 h 487680"/>
              <a:gd name="connsiteX38" fmla="*/ 288557 w 365760"/>
              <a:gd name="connsiteY38" fmla="*/ 154915 h 487680"/>
              <a:gd name="connsiteX39" fmla="*/ 246799 w 365760"/>
              <a:gd name="connsiteY39" fmla="*/ 140589 h 487680"/>
              <a:gd name="connsiteX40" fmla="*/ 245732 w 365760"/>
              <a:gd name="connsiteY40" fmla="*/ 140437 h 487680"/>
              <a:gd name="connsiteX41" fmla="*/ 244208 w 365760"/>
              <a:gd name="connsiteY41" fmla="*/ 140284 h 487680"/>
              <a:gd name="connsiteX42" fmla="*/ 236741 w 365760"/>
              <a:gd name="connsiteY42" fmla="*/ 143942 h 487680"/>
              <a:gd name="connsiteX43" fmla="*/ 218605 w 365760"/>
              <a:gd name="connsiteY43" fmla="*/ 196063 h 487680"/>
              <a:gd name="connsiteX44" fmla="*/ 220739 w 365760"/>
              <a:gd name="connsiteY44" fmla="*/ 202158 h 487680"/>
              <a:gd name="connsiteX45" fmla="*/ 221501 w 365760"/>
              <a:gd name="connsiteY45" fmla="*/ 202921 h 487680"/>
              <a:gd name="connsiteX46" fmla="*/ 279261 w 365760"/>
              <a:gd name="connsiteY46" fmla="*/ 225781 h 487680"/>
              <a:gd name="connsiteX47" fmla="*/ 283680 w 365760"/>
              <a:gd name="connsiteY47" fmla="*/ 225933 h 487680"/>
              <a:gd name="connsiteX48" fmla="*/ 309893 w 365760"/>
              <a:gd name="connsiteY48" fmla="*/ 217246 h 487680"/>
              <a:gd name="connsiteX49" fmla="*/ 317361 w 365760"/>
              <a:gd name="connsiteY49" fmla="*/ 481355 h 487680"/>
              <a:gd name="connsiteX50" fmla="*/ 317665 w 365760"/>
              <a:gd name="connsiteY50" fmla="*/ 481355 h 487680"/>
              <a:gd name="connsiteX51" fmla="*/ 317970 w 365760"/>
              <a:gd name="connsiteY51" fmla="*/ 481355 h 487680"/>
              <a:gd name="connsiteX52" fmla="*/ 322390 w 365760"/>
              <a:gd name="connsiteY52" fmla="*/ 480594 h 487680"/>
              <a:gd name="connsiteX53" fmla="*/ 323609 w 365760"/>
              <a:gd name="connsiteY53" fmla="*/ 480288 h 487680"/>
              <a:gd name="connsiteX54" fmla="*/ 324371 w 365760"/>
              <a:gd name="connsiteY54" fmla="*/ 479374 h 487680"/>
              <a:gd name="connsiteX55" fmla="*/ 360490 w 365760"/>
              <a:gd name="connsiteY55" fmla="*/ 374371 h 487680"/>
              <a:gd name="connsiteX56" fmla="*/ 360490 w 365760"/>
              <a:gd name="connsiteY56" fmla="*/ 373304 h 487680"/>
              <a:gd name="connsiteX57" fmla="*/ 344792 w 365760"/>
              <a:gd name="connsiteY57" fmla="*/ 275463 h 487680"/>
              <a:gd name="connsiteX58" fmla="*/ 306540 w 365760"/>
              <a:gd name="connsiteY58" fmla="*/ 227000 h 487680"/>
              <a:gd name="connsiteX59" fmla="*/ 301968 w 365760"/>
              <a:gd name="connsiteY59" fmla="*/ 224104 h 487680"/>
              <a:gd name="connsiteX60" fmla="*/ 300596 w 365760"/>
              <a:gd name="connsiteY60" fmla="*/ 223190 h 487680"/>
              <a:gd name="connsiteX61" fmla="*/ 299072 w 365760"/>
              <a:gd name="connsiteY61" fmla="*/ 223647 h 487680"/>
              <a:gd name="connsiteX62" fmla="*/ 283832 w 365760"/>
              <a:gd name="connsiteY62" fmla="*/ 225628 h 487680"/>
              <a:gd name="connsiteX63" fmla="*/ 279413 w 365760"/>
              <a:gd name="connsiteY63" fmla="*/ 225476 h 487680"/>
              <a:gd name="connsiteX64" fmla="*/ 221958 w 365760"/>
              <a:gd name="connsiteY64" fmla="*/ 202768 h 487680"/>
              <a:gd name="connsiteX65" fmla="*/ 221196 w 365760"/>
              <a:gd name="connsiteY65" fmla="*/ 202006 h 487680"/>
              <a:gd name="connsiteX66" fmla="*/ 219062 w 365760"/>
              <a:gd name="connsiteY66" fmla="*/ 196215 h 487680"/>
              <a:gd name="connsiteX67" fmla="*/ 219672 w 365760"/>
              <a:gd name="connsiteY67" fmla="*/ 187528 h 487680"/>
              <a:gd name="connsiteX68" fmla="*/ 219977 w 365760"/>
              <a:gd name="connsiteY68" fmla="*/ 184785 h 487680"/>
              <a:gd name="connsiteX69" fmla="*/ 217234 w 365760"/>
              <a:gd name="connsiteY69" fmla="*/ 183871 h 487680"/>
              <a:gd name="connsiteX70" fmla="*/ 178219 w 365760"/>
              <a:gd name="connsiteY70" fmla="*/ 173812 h 487680"/>
              <a:gd name="connsiteX71" fmla="*/ 175171 w 365760"/>
              <a:gd name="connsiteY71" fmla="*/ 173203 h 487680"/>
              <a:gd name="connsiteX72" fmla="*/ 174257 w 365760"/>
              <a:gd name="connsiteY72" fmla="*/ 176251 h 487680"/>
              <a:gd name="connsiteX73" fmla="*/ 143472 w 365760"/>
              <a:gd name="connsiteY73" fmla="*/ 223495 h 487680"/>
              <a:gd name="connsiteX74" fmla="*/ 112382 w 365760"/>
              <a:gd name="connsiteY74" fmla="*/ 248488 h 487680"/>
              <a:gd name="connsiteX75" fmla="*/ 76568 w 365760"/>
              <a:gd name="connsiteY75" fmla="*/ 278206 h 487680"/>
              <a:gd name="connsiteX76" fmla="*/ 43955 w 365760"/>
              <a:gd name="connsiteY76" fmla="*/ 328651 h 487680"/>
              <a:gd name="connsiteX77" fmla="*/ 43345 w 365760"/>
              <a:gd name="connsiteY77" fmla="*/ 330022 h 487680"/>
              <a:gd name="connsiteX78" fmla="*/ 44260 w 365760"/>
              <a:gd name="connsiteY78" fmla="*/ 331546 h 487680"/>
              <a:gd name="connsiteX79" fmla="*/ 134785 w 365760"/>
              <a:gd name="connsiteY79" fmla="*/ 421767 h 487680"/>
              <a:gd name="connsiteX80" fmla="*/ 158560 w 365760"/>
              <a:gd name="connsiteY80" fmla="*/ 436550 h 487680"/>
              <a:gd name="connsiteX81" fmla="*/ 311874 w 365760"/>
              <a:gd name="connsiteY81" fmla="*/ 481508 h 487680"/>
              <a:gd name="connsiteX82" fmla="*/ 317361 w 365760"/>
              <a:gd name="connsiteY82" fmla="*/ 481355 h 487680"/>
              <a:gd name="connsiteX83" fmla="*/ 219824 w 365760"/>
              <a:gd name="connsiteY83" fmla="*/ 184785 h 487680"/>
              <a:gd name="connsiteX84" fmla="*/ 220586 w 365760"/>
              <a:gd name="connsiteY84" fmla="*/ 180975 h 487680"/>
              <a:gd name="connsiteX85" fmla="*/ 248781 w 365760"/>
              <a:gd name="connsiteY85" fmla="*/ 131140 h 487680"/>
              <a:gd name="connsiteX86" fmla="*/ 308978 w 365760"/>
              <a:gd name="connsiteY86" fmla="*/ 107823 h 487680"/>
              <a:gd name="connsiteX87" fmla="*/ 310807 w 365760"/>
              <a:gd name="connsiteY87" fmla="*/ 107823 h 487680"/>
              <a:gd name="connsiteX88" fmla="*/ 319341 w 365760"/>
              <a:gd name="connsiteY88" fmla="*/ 107975 h 487680"/>
              <a:gd name="connsiteX89" fmla="*/ 319494 w 365760"/>
              <a:gd name="connsiteY89" fmla="*/ 104623 h 487680"/>
              <a:gd name="connsiteX90" fmla="*/ 319646 w 365760"/>
              <a:gd name="connsiteY90" fmla="*/ 101270 h 487680"/>
              <a:gd name="connsiteX91" fmla="*/ 315531 w 365760"/>
              <a:gd name="connsiteY91" fmla="*/ 81153 h 487680"/>
              <a:gd name="connsiteX92" fmla="*/ 314617 w 365760"/>
              <a:gd name="connsiteY92" fmla="*/ 79172 h 487680"/>
              <a:gd name="connsiteX93" fmla="*/ 253657 w 365760"/>
              <a:gd name="connsiteY93" fmla="*/ 77800 h 487680"/>
              <a:gd name="connsiteX94" fmla="*/ 251828 w 365760"/>
              <a:gd name="connsiteY94" fmla="*/ 77800 h 487680"/>
              <a:gd name="connsiteX95" fmla="*/ 244513 w 365760"/>
              <a:gd name="connsiteY95" fmla="*/ 78105 h 487680"/>
              <a:gd name="connsiteX96" fmla="*/ 186296 w 365760"/>
              <a:gd name="connsiteY96" fmla="*/ 105994 h 487680"/>
              <a:gd name="connsiteX97" fmla="*/ 161455 w 365760"/>
              <a:gd name="connsiteY97" fmla="*/ 166040 h 487680"/>
              <a:gd name="connsiteX98" fmla="*/ 161455 w 365760"/>
              <a:gd name="connsiteY98" fmla="*/ 168021 h 487680"/>
              <a:gd name="connsiteX99" fmla="*/ 161455 w 365760"/>
              <a:gd name="connsiteY99" fmla="*/ 171069 h 487680"/>
              <a:gd name="connsiteX100" fmla="*/ 164351 w 365760"/>
              <a:gd name="connsiteY100" fmla="*/ 171526 h 487680"/>
              <a:gd name="connsiteX101" fmla="*/ 175019 w 365760"/>
              <a:gd name="connsiteY101" fmla="*/ 173203 h 487680"/>
              <a:gd name="connsiteX102" fmla="*/ 216014 w 365760"/>
              <a:gd name="connsiteY102" fmla="*/ 183566 h 487680"/>
              <a:gd name="connsiteX103" fmla="*/ 219824 w 365760"/>
              <a:gd name="connsiteY103" fmla="*/ 184785 h 487680"/>
              <a:gd name="connsiteX104" fmla="*/ 43345 w 365760"/>
              <a:gd name="connsiteY104" fmla="*/ 330327 h 487680"/>
              <a:gd name="connsiteX105" fmla="*/ 46088 w 365760"/>
              <a:gd name="connsiteY105" fmla="*/ 324078 h 487680"/>
              <a:gd name="connsiteX106" fmla="*/ 76873 w 365760"/>
              <a:gd name="connsiteY106" fmla="*/ 278206 h 487680"/>
              <a:gd name="connsiteX107" fmla="*/ 112687 w 365760"/>
              <a:gd name="connsiteY107" fmla="*/ 248488 h 487680"/>
              <a:gd name="connsiteX108" fmla="*/ 143777 w 365760"/>
              <a:gd name="connsiteY108" fmla="*/ 223495 h 487680"/>
              <a:gd name="connsiteX109" fmla="*/ 174409 w 365760"/>
              <a:gd name="connsiteY109" fmla="*/ 176708 h 487680"/>
              <a:gd name="connsiteX110" fmla="*/ 175476 w 365760"/>
              <a:gd name="connsiteY110" fmla="*/ 173050 h 487680"/>
              <a:gd name="connsiteX111" fmla="*/ 171666 w 365760"/>
              <a:gd name="connsiteY111" fmla="*/ 172441 h 487680"/>
              <a:gd name="connsiteX112" fmla="*/ 132042 w 365760"/>
              <a:gd name="connsiteY112" fmla="*/ 169088 h 487680"/>
              <a:gd name="connsiteX113" fmla="*/ 114668 w 365760"/>
              <a:gd name="connsiteY113" fmla="*/ 169850 h 487680"/>
              <a:gd name="connsiteX114" fmla="*/ 29629 w 365760"/>
              <a:gd name="connsiteY114" fmla="*/ 215570 h 487680"/>
              <a:gd name="connsiteX115" fmla="*/ 26734 w 365760"/>
              <a:gd name="connsiteY115" fmla="*/ 295580 h 487680"/>
              <a:gd name="connsiteX116" fmla="*/ 39992 w 365760"/>
              <a:gd name="connsiteY116" fmla="*/ 324231 h 487680"/>
              <a:gd name="connsiteX117" fmla="*/ 43345 w 365760"/>
              <a:gd name="connsiteY117" fmla="*/ 330327 h 48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65760" h="487680">
                <a:moveTo>
                  <a:pt x="52032" y="183718"/>
                </a:moveTo>
                <a:cubicBezTo>
                  <a:pt x="60414" y="157505"/>
                  <a:pt x="64834" y="139675"/>
                  <a:pt x="66662" y="123825"/>
                </a:cubicBezTo>
                <a:cubicBezTo>
                  <a:pt x="69253" y="102032"/>
                  <a:pt x="66815" y="83287"/>
                  <a:pt x="61633" y="56464"/>
                </a:cubicBezTo>
                <a:lnTo>
                  <a:pt x="61176" y="53874"/>
                </a:lnTo>
                <a:lnTo>
                  <a:pt x="63614" y="52654"/>
                </a:lnTo>
                <a:cubicBezTo>
                  <a:pt x="75044" y="47168"/>
                  <a:pt x="88608" y="44272"/>
                  <a:pt x="102934" y="44272"/>
                </a:cubicBezTo>
                <a:cubicBezTo>
                  <a:pt x="106744" y="44272"/>
                  <a:pt x="110706" y="44425"/>
                  <a:pt x="114516" y="44882"/>
                </a:cubicBezTo>
                <a:lnTo>
                  <a:pt x="117716" y="45187"/>
                </a:lnTo>
                <a:lnTo>
                  <a:pt x="117564" y="48387"/>
                </a:lnTo>
                <a:cubicBezTo>
                  <a:pt x="116954" y="60427"/>
                  <a:pt x="116954" y="73381"/>
                  <a:pt x="117411" y="86792"/>
                </a:cubicBezTo>
                <a:lnTo>
                  <a:pt x="117411" y="87401"/>
                </a:lnTo>
                <a:lnTo>
                  <a:pt x="117259" y="88011"/>
                </a:lnTo>
                <a:cubicBezTo>
                  <a:pt x="115735" y="93040"/>
                  <a:pt x="114516" y="98069"/>
                  <a:pt x="113754" y="103098"/>
                </a:cubicBezTo>
                <a:cubicBezTo>
                  <a:pt x="109944" y="124587"/>
                  <a:pt x="111925" y="146685"/>
                  <a:pt x="119241" y="165278"/>
                </a:cubicBezTo>
                <a:lnTo>
                  <a:pt x="120917" y="169545"/>
                </a:lnTo>
                <a:lnTo>
                  <a:pt x="116345" y="169850"/>
                </a:lnTo>
                <a:lnTo>
                  <a:pt x="114821" y="170002"/>
                </a:lnTo>
                <a:cubicBezTo>
                  <a:pt x="92571" y="171984"/>
                  <a:pt x="72606" y="178079"/>
                  <a:pt x="57214" y="187681"/>
                </a:cubicBezTo>
                <a:lnTo>
                  <a:pt x="49289" y="192710"/>
                </a:lnTo>
                <a:lnTo>
                  <a:pt x="52032" y="183718"/>
                </a:lnTo>
                <a:close/>
                <a:moveTo>
                  <a:pt x="161760" y="171221"/>
                </a:moveTo>
                <a:lnTo>
                  <a:pt x="161760" y="167411"/>
                </a:lnTo>
                <a:cubicBezTo>
                  <a:pt x="161760" y="166954"/>
                  <a:pt x="161760" y="166649"/>
                  <a:pt x="161760" y="166192"/>
                </a:cubicBezTo>
                <a:cubicBezTo>
                  <a:pt x="162827" y="119863"/>
                  <a:pt x="198336" y="82220"/>
                  <a:pt x="244513" y="78410"/>
                </a:cubicBezTo>
                <a:cubicBezTo>
                  <a:pt x="246951" y="78258"/>
                  <a:pt x="249238" y="78105"/>
                  <a:pt x="251676" y="78105"/>
                </a:cubicBezTo>
                <a:lnTo>
                  <a:pt x="256248" y="78105"/>
                </a:lnTo>
                <a:lnTo>
                  <a:pt x="254876" y="73685"/>
                </a:lnTo>
                <a:cubicBezTo>
                  <a:pt x="246190" y="44425"/>
                  <a:pt x="226378" y="24460"/>
                  <a:pt x="201994" y="20193"/>
                </a:cubicBezTo>
                <a:cubicBezTo>
                  <a:pt x="198793" y="19584"/>
                  <a:pt x="195593" y="19431"/>
                  <a:pt x="192392" y="19431"/>
                </a:cubicBezTo>
                <a:cubicBezTo>
                  <a:pt x="155664" y="19431"/>
                  <a:pt x="121526" y="55398"/>
                  <a:pt x="113297" y="102946"/>
                </a:cubicBezTo>
                <a:cubicBezTo>
                  <a:pt x="109334" y="125349"/>
                  <a:pt x="111621" y="148209"/>
                  <a:pt x="119698" y="167259"/>
                </a:cubicBezTo>
                <a:lnTo>
                  <a:pt x="120612" y="169393"/>
                </a:lnTo>
                <a:lnTo>
                  <a:pt x="123051" y="169240"/>
                </a:lnTo>
                <a:cubicBezTo>
                  <a:pt x="126098" y="169088"/>
                  <a:pt x="128994" y="169088"/>
                  <a:pt x="132042" y="169088"/>
                </a:cubicBezTo>
                <a:cubicBezTo>
                  <a:pt x="140424" y="169088"/>
                  <a:pt x="149111" y="169545"/>
                  <a:pt x="157950" y="170612"/>
                </a:cubicBezTo>
                <a:lnTo>
                  <a:pt x="161760" y="171221"/>
                </a:lnTo>
                <a:close/>
                <a:moveTo>
                  <a:pt x="309893" y="217246"/>
                </a:moveTo>
                <a:cubicBezTo>
                  <a:pt x="317361" y="209474"/>
                  <a:pt x="317665" y="197434"/>
                  <a:pt x="315379" y="188900"/>
                </a:cubicBezTo>
                <a:cubicBezTo>
                  <a:pt x="311874" y="175641"/>
                  <a:pt x="302121" y="163297"/>
                  <a:pt x="288557" y="154915"/>
                </a:cubicBezTo>
                <a:cubicBezTo>
                  <a:pt x="277736" y="148209"/>
                  <a:pt x="264478" y="143637"/>
                  <a:pt x="246799" y="140589"/>
                </a:cubicBezTo>
                <a:lnTo>
                  <a:pt x="245732" y="140437"/>
                </a:lnTo>
                <a:cubicBezTo>
                  <a:pt x="245275" y="140284"/>
                  <a:pt x="244818" y="140284"/>
                  <a:pt x="244208" y="140284"/>
                </a:cubicBezTo>
                <a:cubicBezTo>
                  <a:pt x="241313" y="140284"/>
                  <a:pt x="238570" y="141656"/>
                  <a:pt x="236741" y="143942"/>
                </a:cubicBezTo>
                <a:cubicBezTo>
                  <a:pt x="225311" y="159182"/>
                  <a:pt x="219062" y="177165"/>
                  <a:pt x="218605" y="196063"/>
                </a:cubicBezTo>
                <a:cubicBezTo>
                  <a:pt x="218605" y="198196"/>
                  <a:pt x="219367" y="200330"/>
                  <a:pt x="220739" y="202158"/>
                </a:cubicBezTo>
                <a:cubicBezTo>
                  <a:pt x="221044" y="202464"/>
                  <a:pt x="221196" y="202768"/>
                  <a:pt x="221501" y="202921"/>
                </a:cubicBezTo>
                <a:cubicBezTo>
                  <a:pt x="236741" y="220294"/>
                  <a:pt x="261277" y="224866"/>
                  <a:pt x="279261" y="225781"/>
                </a:cubicBezTo>
                <a:cubicBezTo>
                  <a:pt x="280784" y="225781"/>
                  <a:pt x="282308" y="225933"/>
                  <a:pt x="283680" y="225933"/>
                </a:cubicBezTo>
                <a:cubicBezTo>
                  <a:pt x="295872" y="225781"/>
                  <a:pt x="304406" y="223038"/>
                  <a:pt x="309893" y="217246"/>
                </a:cubicBezTo>
                <a:close/>
                <a:moveTo>
                  <a:pt x="317361" y="481355"/>
                </a:moveTo>
                <a:lnTo>
                  <a:pt x="317665" y="481355"/>
                </a:lnTo>
                <a:lnTo>
                  <a:pt x="317970" y="481355"/>
                </a:lnTo>
                <a:cubicBezTo>
                  <a:pt x="319494" y="481051"/>
                  <a:pt x="320865" y="480746"/>
                  <a:pt x="322390" y="480594"/>
                </a:cubicBezTo>
                <a:lnTo>
                  <a:pt x="323609" y="480288"/>
                </a:lnTo>
                <a:lnTo>
                  <a:pt x="324371" y="479374"/>
                </a:lnTo>
                <a:cubicBezTo>
                  <a:pt x="347231" y="452095"/>
                  <a:pt x="360337" y="413842"/>
                  <a:pt x="360490" y="374371"/>
                </a:cubicBezTo>
                <a:lnTo>
                  <a:pt x="360490" y="373304"/>
                </a:lnTo>
                <a:cubicBezTo>
                  <a:pt x="360490" y="337338"/>
                  <a:pt x="355155" y="304419"/>
                  <a:pt x="344792" y="275463"/>
                </a:cubicBezTo>
                <a:cubicBezTo>
                  <a:pt x="337782" y="255804"/>
                  <a:pt x="324066" y="238582"/>
                  <a:pt x="306540" y="227000"/>
                </a:cubicBezTo>
                <a:cubicBezTo>
                  <a:pt x="305016" y="226085"/>
                  <a:pt x="303492" y="225018"/>
                  <a:pt x="301968" y="224104"/>
                </a:cubicBezTo>
                <a:lnTo>
                  <a:pt x="300596" y="223190"/>
                </a:lnTo>
                <a:lnTo>
                  <a:pt x="299072" y="223647"/>
                </a:lnTo>
                <a:cubicBezTo>
                  <a:pt x="294805" y="225018"/>
                  <a:pt x="289776" y="225628"/>
                  <a:pt x="283832" y="225628"/>
                </a:cubicBezTo>
                <a:cubicBezTo>
                  <a:pt x="282308" y="225628"/>
                  <a:pt x="280937" y="225628"/>
                  <a:pt x="279413" y="225476"/>
                </a:cubicBezTo>
                <a:cubicBezTo>
                  <a:pt x="261582" y="224561"/>
                  <a:pt x="237045" y="219989"/>
                  <a:pt x="221958" y="202768"/>
                </a:cubicBezTo>
                <a:cubicBezTo>
                  <a:pt x="221653" y="202464"/>
                  <a:pt x="221501" y="202311"/>
                  <a:pt x="221196" y="202006"/>
                </a:cubicBezTo>
                <a:cubicBezTo>
                  <a:pt x="219824" y="200330"/>
                  <a:pt x="219062" y="198196"/>
                  <a:pt x="219062" y="196215"/>
                </a:cubicBezTo>
                <a:cubicBezTo>
                  <a:pt x="219062" y="193319"/>
                  <a:pt x="219367" y="190424"/>
                  <a:pt x="219672" y="187528"/>
                </a:cubicBezTo>
                <a:lnTo>
                  <a:pt x="219977" y="184785"/>
                </a:lnTo>
                <a:lnTo>
                  <a:pt x="217234" y="183871"/>
                </a:lnTo>
                <a:cubicBezTo>
                  <a:pt x="204127" y="179604"/>
                  <a:pt x="191021" y="176251"/>
                  <a:pt x="178219" y="173812"/>
                </a:cubicBezTo>
                <a:lnTo>
                  <a:pt x="175171" y="173203"/>
                </a:lnTo>
                <a:lnTo>
                  <a:pt x="174257" y="176251"/>
                </a:lnTo>
                <a:cubicBezTo>
                  <a:pt x="169685" y="192405"/>
                  <a:pt x="158712" y="209169"/>
                  <a:pt x="143472" y="223495"/>
                </a:cubicBezTo>
                <a:cubicBezTo>
                  <a:pt x="133718" y="232638"/>
                  <a:pt x="122898" y="240716"/>
                  <a:pt x="112382" y="248488"/>
                </a:cubicBezTo>
                <a:cubicBezTo>
                  <a:pt x="100038" y="257632"/>
                  <a:pt x="87389" y="267081"/>
                  <a:pt x="76568" y="278206"/>
                </a:cubicBezTo>
                <a:cubicBezTo>
                  <a:pt x="62700" y="292379"/>
                  <a:pt x="51422" y="309753"/>
                  <a:pt x="43955" y="328651"/>
                </a:cubicBezTo>
                <a:lnTo>
                  <a:pt x="43345" y="330022"/>
                </a:lnTo>
                <a:lnTo>
                  <a:pt x="44260" y="331546"/>
                </a:lnTo>
                <a:cubicBezTo>
                  <a:pt x="64834" y="364617"/>
                  <a:pt x="96228" y="395859"/>
                  <a:pt x="134785" y="421767"/>
                </a:cubicBezTo>
                <a:cubicBezTo>
                  <a:pt x="142558" y="426948"/>
                  <a:pt x="150482" y="431978"/>
                  <a:pt x="158560" y="436550"/>
                </a:cubicBezTo>
                <a:cubicBezTo>
                  <a:pt x="209461" y="465506"/>
                  <a:pt x="263868" y="481508"/>
                  <a:pt x="311874" y="481508"/>
                </a:cubicBezTo>
                <a:cubicBezTo>
                  <a:pt x="313703" y="481355"/>
                  <a:pt x="315531" y="481355"/>
                  <a:pt x="317361" y="481355"/>
                </a:cubicBezTo>
                <a:close/>
                <a:moveTo>
                  <a:pt x="219824" y="184785"/>
                </a:moveTo>
                <a:lnTo>
                  <a:pt x="220586" y="180975"/>
                </a:lnTo>
                <a:cubicBezTo>
                  <a:pt x="224244" y="161925"/>
                  <a:pt x="234302" y="144247"/>
                  <a:pt x="248781" y="131140"/>
                </a:cubicBezTo>
                <a:cubicBezTo>
                  <a:pt x="265392" y="116205"/>
                  <a:pt x="286728" y="107823"/>
                  <a:pt x="308978" y="107823"/>
                </a:cubicBezTo>
                <a:cubicBezTo>
                  <a:pt x="309588" y="107823"/>
                  <a:pt x="310198" y="107823"/>
                  <a:pt x="310807" y="107823"/>
                </a:cubicBezTo>
                <a:lnTo>
                  <a:pt x="319341" y="107975"/>
                </a:lnTo>
                <a:lnTo>
                  <a:pt x="319494" y="104623"/>
                </a:lnTo>
                <a:cubicBezTo>
                  <a:pt x="319494" y="103556"/>
                  <a:pt x="319646" y="102337"/>
                  <a:pt x="319646" y="101270"/>
                </a:cubicBezTo>
                <a:cubicBezTo>
                  <a:pt x="319646" y="94259"/>
                  <a:pt x="318275" y="87401"/>
                  <a:pt x="315531" y="81153"/>
                </a:cubicBezTo>
                <a:lnTo>
                  <a:pt x="314617" y="79172"/>
                </a:lnTo>
                <a:lnTo>
                  <a:pt x="253657" y="77800"/>
                </a:lnTo>
                <a:cubicBezTo>
                  <a:pt x="253048" y="77800"/>
                  <a:pt x="252438" y="77800"/>
                  <a:pt x="251828" y="77800"/>
                </a:cubicBezTo>
                <a:cubicBezTo>
                  <a:pt x="249390" y="77800"/>
                  <a:pt x="246951" y="77953"/>
                  <a:pt x="244513" y="78105"/>
                </a:cubicBezTo>
                <a:cubicBezTo>
                  <a:pt x="222415" y="79934"/>
                  <a:pt x="201841" y="89840"/>
                  <a:pt x="186296" y="105994"/>
                </a:cubicBezTo>
                <a:cubicBezTo>
                  <a:pt x="170751" y="122301"/>
                  <a:pt x="161912" y="143637"/>
                  <a:pt x="161455" y="166040"/>
                </a:cubicBezTo>
                <a:cubicBezTo>
                  <a:pt x="161455" y="166649"/>
                  <a:pt x="161455" y="167259"/>
                  <a:pt x="161455" y="168021"/>
                </a:cubicBezTo>
                <a:lnTo>
                  <a:pt x="161455" y="171069"/>
                </a:lnTo>
                <a:lnTo>
                  <a:pt x="164351" y="171526"/>
                </a:lnTo>
                <a:cubicBezTo>
                  <a:pt x="168161" y="171984"/>
                  <a:pt x="171666" y="172593"/>
                  <a:pt x="175019" y="173203"/>
                </a:cubicBezTo>
                <a:cubicBezTo>
                  <a:pt x="188430" y="175641"/>
                  <a:pt x="202146" y="178994"/>
                  <a:pt x="216014" y="183566"/>
                </a:cubicBezTo>
                <a:lnTo>
                  <a:pt x="219824" y="184785"/>
                </a:lnTo>
                <a:close/>
                <a:moveTo>
                  <a:pt x="43345" y="330327"/>
                </a:moveTo>
                <a:lnTo>
                  <a:pt x="46088" y="324078"/>
                </a:lnTo>
                <a:cubicBezTo>
                  <a:pt x="53556" y="307010"/>
                  <a:pt x="64071" y="291160"/>
                  <a:pt x="76873" y="278206"/>
                </a:cubicBezTo>
                <a:cubicBezTo>
                  <a:pt x="87694" y="267081"/>
                  <a:pt x="100495" y="257632"/>
                  <a:pt x="112687" y="248488"/>
                </a:cubicBezTo>
                <a:cubicBezTo>
                  <a:pt x="123203" y="240716"/>
                  <a:pt x="134023" y="232638"/>
                  <a:pt x="143777" y="223495"/>
                </a:cubicBezTo>
                <a:cubicBezTo>
                  <a:pt x="158864" y="209321"/>
                  <a:pt x="169685" y="192710"/>
                  <a:pt x="174409" y="176708"/>
                </a:cubicBezTo>
                <a:lnTo>
                  <a:pt x="175476" y="173050"/>
                </a:lnTo>
                <a:lnTo>
                  <a:pt x="171666" y="172441"/>
                </a:lnTo>
                <a:cubicBezTo>
                  <a:pt x="158102" y="170155"/>
                  <a:pt x="144691" y="169088"/>
                  <a:pt x="132042" y="169088"/>
                </a:cubicBezTo>
                <a:cubicBezTo>
                  <a:pt x="126098" y="169088"/>
                  <a:pt x="120307" y="169393"/>
                  <a:pt x="114668" y="169850"/>
                </a:cubicBezTo>
                <a:cubicBezTo>
                  <a:pt x="74587" y="173355"/>
                  <a:pt x="44412" y="189662"/>
                  <a:pt x="29629" y="215570"/>
                </a:cubicBezTo>
                <a:cubicBezTo>
                  <a:pt x="17132" y="237668"/>
                  <a:pt x="16065" y="265252"/>
                  <a:pt x="26734" y="295580"/>
                </a:cubicBezTo>
                <a:cubicBezTo>
                  <a:pt x="30086" y="305028"/>
                  <a:pt x="34506" y="314630"/>
                  <a:pt x="39992" y="324231"/>
                </a:cubicBezTo>
                <a:lnTo>
                  <a:pt x="43345" y="330327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2337A5EE-AD08-0575-BA88-8AB4A6A413C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169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25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ll/>
      </p:transition>
    </mc:Choice>
    <mc:Fallback xmlns="">
      <p:transition spd="slow" advClick="0" advTm="1500">
        <p:pull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5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58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58" grpId="0" uiExpand="1" build="p"/>
          <p:bldP spid="59" grpId="0"/>
          <p:bldP spid="60" grpId="0"/>
          <p:bldP spid="65" grpId="0"/>
          <p:bldP spid="70" grpId="0"/>
          <p:bldP spid="75" grpId="0"/>
          <p:bldP spid="76" grpId="0" animBg="1"/>
          <p:bldP spid="77" grpId="0" animBg="1"/>
          <p:bldP spid="7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5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58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58" grpId="0" uiExpand="1" build="p"/>
          <p:bldP spid="59" grpId="0"/>
          <p:bldP spid="60" grpId="0"/>
          <p:bldP spid="65" grpId="0"/>
          <p:bldP spid="70" grpId="0"/>
          <p:bldP spid="75" grpId="0"/>
          <p:bldP spid="76" grpId="0" animBg="1"/>
          <p:bldP spid="77" grpId="0" animBg="1"/>
          <p:bldP spid="78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DB815107-C561-6786-40A4-E91D00C83ABE}"/>
              </a:ext>
            </a:extLst>
          </p:cNvPr>
          <p:cNvSpPr/>
          <p:nvPr/>
        </p:nvSpPr>
        <p:spPr>
          <a:xfrm>
            <a:off x="10173041" y="4726452"/>
            <a:ext cx="3522892" cy="6697920"/>
          </a:xfrm>
          <a:custGeom>
            <a:avLst/>
            <a:gdLst>
              <a:gd name="csX0" fmla="*/ 2335976 w 2955880"/>
              <a:gd name="csY0" fmla="*/ 316349 h 5619886"/>
              <a:gd name="csX1" fmla="*/ 2659415 w 2955880"/>
              <a:gd name="csY1" fmla="*/ 1420475 h 5619886"/>
              <a:gd name="csX2" fmla="*/ 2687095 w 2955880"/>
              <a:gd name="csY2" fmla="*/ 1476052 h 5619886"/>
              <a:gd name="csX3" fmla="*/ 2955881 w 2955880"/>
              <a:gd name="csY3" fmla="*/ 2618316 h 5619886"/>
              <a:gd name="csX4" fmla="*/ 2955881 w 2955880"/>
              <a:gd name="csY4" fmla="*/ 5327387 h 5619886"/>
              <a:gd name="csX5" fmla="*/ 2663381 w 2955880"/>
              <a:gd name="csY5" fmla="*/ 5619886 h 5619886"/>
              <a:gd name="csX6" fmla="*/ 1477927 w 2955880"/>
              <a:gd name="csY6" fmla="*/ 5619886 h 5619886"/>
              <a:gd name="csX7" fmla="*/ 292499 w 2955880"/>
              <a:gd name="csY7" fmla="*/ 5619886 h 5619886"/>
              <a:gd name="csX8" fmla="*/ 0 w 2955880"/>
              <a:gd name="csY8" fmla="*/ 5327387 h 5619886"/>
              <a:gd name="csX9" fmla="*/ 0 w 2955880"/>
              <a:gd name="csY9" fmla="*/ 2618316 h 5619886"/>
              <a:gd name="csX10" fmla="*/ 268785 w 2955880"/>
              <a:gd name="csY10" fmla="*/ 1476052 h 5619886"/>
              <a:gd name="csX11" fmla="*/ 296466 w 2955880"/>
              <a:gd name="csY11" fmla="*/ 1420475 h 5619886"/>
              <a:gd name="csX12" fmla="*/ 619905 w 2955880"/>
              <a:gd name="csY12" fmla="*/ 316349 h 5619886"/>
              <a:gd name="csX13" fmla="*/ 619905 w 2955880"/>
              <a:gd name="csY13" fmla="*/ 0 h 5619886"/>
              <a:gd name="csX14" fmla="*/ 2335976 w 2955880"/>
              <a:gd name="csY14" fmla="*/ 0 h 5619886"/>
              <a:gd name="csX15" fmla="*/ 2335976 w 2955880"/>
              <a:gd name="csY15" fmla="*/ 316349 h 561988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2955880" h="5619886">
                <a:moveTo>
                  <a:pt x="2335976" y="316349"/>
                </a:moveTo>
                <a:cubicBezTo>
                  <a:pt x="2377944" y="699522"/>
                  <a:pt x="2487659" y="1075740"/>
                  <a:pt x="2659415" y="1420475"/>
                </a:cubicBezTo>
                <a:lnTo>
                  <a:pt x="2687095" y="1476052"/>
                </a:lnTo>
                <a:cubicBezTo>
                  <a:pt x="2862926" y="1828991"/>
                  <a:pt x="2955881" y="2223980"/>
                  <a:pt x="2955881" y="2618316"/>
                </a:cubicBezTo>
                <a:lnTo>
                  <a:pt x="2955881" y="5327387"/>
                </a:lnTo>
                <a:cubicBezTo>
                  <a:pt x="2955881" y="5488658"/>
                  <a:pt x="2824680" y="5619886"/>
                  <a:pt x="2663381" y="5619886"/>
                </a:cubicBezTo>
                <a:lnTo>
                  <a:pt x="1477927" y="5619886"/>
                </a:lnTo>
                <a:lnTo>
                  <a:pt x="292499" y="5619886"/>
                </a:lnTo>
                <a:cubicBezTo>
                  <a:pt x="131228" y="5619886"/>
                  <a:pt x="0" y="5488686"/>
                  <a:pt x="0" y="5327387"/>
                </a:cubicBezTo>
                <a:lnTo>
                  <a:pt x="0" y="2618316"/>
                </a:lnTo>
                <a:cubicBezTo>
                  <a:pt x="0" y="2223980"/>
                  <a:pt x="92954" y="1828991"/>
                  <a:pt x="268785" y="1476052"/>
                </a:cubicBezTo>
                <a:lnTo>
                  <a:pt x="296466" y="1420475"/>
                </a:lnTo>
                <a:cubicBezTo>
                  <a:pt x="468222" y="1075740"/>
                  <a:pt x="577937" y="699522"/>
                  <a:pt x="619905" y="316349"/>
                </a:cubicBezTo>
                <a:lnTo>
                  <a:pt x="619905" y="0"/>
                </a:lnTo>
                <a:lnTo>
                  <a:pt x="2335976" y="0"/>
                </a:lnTo>
                <a:lnTo>
                  <a:pt x="2335976" y="316349"/>
                </a:lnTo>
              </a:path>
            </a:pathLst>
          </a:custGeom>
          <a:solidFill>
            <a:schemeClr val="accent1">
              <a:lumMod val="10000"/>
              <a:lumOff val="90000"/>
            </a:schemeClr>
          </a:solidFill>
          <a:ln w="27146" cap="flat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74A3D55-CFBC-929B-F049-FF94B497172D}"/>
              </a:ext>
            </a:extLst>
          </p:cNvPr>
          <p:cNvSpPr/>
          <p:nvPr/>
        </p:nvSpPr>
        <p:spPr>
          <a:xfrm>
            <a:off x="10173041" y="5615972"/>
            <a:ext cx="3522924" cy="5808399"/>
          </a:xfrm>
          <a:custGeom>
            <a:avLst/>
            <a:gdLst>
              <a:gd name="csX0" fmla="*/ 2659415 w 2955907"/>
              <a:gd name="csY0" fmla="*/ 674123 h 4873534"/>
              <a:gd name="csX1" fmla="*/ 2412279 w 2955907"/>
              <a:gd name="csY1" fmla="*/ 0 h 4873534"/>
              <a:gd name="csX2" fmla="*/ 543602 w 2955907"/>
              <a:gd name="csY2" fmla="*/ 0 h 4873534"/>
              <a:gd name="csX3" fmla="*/ 296466 w 2955907"/>
              <a:gd name="csY3" fmla="*/ 674123 h 4873534"/>
              <a:gd name="csX4" fmla="*/ 268785 w 2955907"/>
              <a:gd name="csY4" fmla="*/ 729700 h 4873534"/>
              <a:gd name="csX5" fmla="*/ 0 w 2955907"/>
              <a:gd name="csY5" fmla="*/ 1871965 h 4873534"/>
              <a:gd name="csX6" fmla="*/ 0 w 2955907"/>
              <a:gd name="csY6" fmla="*/ 4581035 h 4873534"/>
              <a:gd name="csX7" fmla="*/ 292499 w 2955907"/>
              <a:gd name="csY7" fmla="*/ 4873535 h 4873534"/>
              <a:gd name="csX8" fmla="*/ 1477954 w 2955907"/>
              <a:gd name="csY8" fmla="*/ 4873535 h 4873534"/>
              <a:gd name="csX9" fmla="*/ 2663408 w 2955907"/>
              <a:gd name="csY9" fmla="*/ 4873535 h 4873534"/>
              <a:gd name="csX10" fmla="*/ 2955908 w 2955907"/>
              <a:gd name="csY10" fmla="*/ 4581035 h 4873534"/>
              <a:gd name="csX11" fmla="*/ 2955908 w 2955907"/>
              <a:gd name="csY11" fmla="*/ 1871965 h 4873534"/>
              <a:gd name="csX12" fmla="*/ 2687122 w 2955907"/>
              <a:gd name="csY12" fmla="*/ 729700 h 4873534"/>
              <a:gd name="csX13" fmla="*/ 2659415 w 2955907"/>
              <a:gd name="csY13" fmla="*/ 674123 h 48735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2955907" h="4873534">
                <a:moveTo>
                  <a:pt x="2659415" y="674123"/>
                </a:moveTo>
                <a:cubicBezTo>
                  <a:pt x="2552553" y="459638"/>
                  <a:pt x="2469758" y="232956"/>
                  <a:pt x="2412279" y="0"/>
                </a:cubicBezTo>
                <a:lnTo>
                  <a:pt x="543602" y="0"/>
                </a:lnTo>
                <a:cubicBezTo>
                  <a:pt x="486150" y="232956"/>
                  <a:pt x="403328" y="459638"/>
                  <a:pt x="296466" y="674123"/>
                </a:cubicBezTo>
                <a:lnTo>
                  <a:pt x="268785" y="729700"/>
                </a:lnTo>
                <a:cubicBezTo>
                  <a:pt x="92954" y="1082640"/>
                  <a:pt x="0" y="1477655"/>
                  <a:pt x="0" y="1871965"/>
                </a:cubicBezTo>
                <a:lnTo>
                  <a:pt x="0" y="4581035"/>
                </a:lnTo>
                <a:cubicBezTo>
                  <a:pt x="0" y="4742307"/>
                  <a:pt x="131201" y="4873535"/>
                  <a:pt x="292499" y="4873535"/>
                </a:cubicBezTo>
                <a:lnTo>
                  <a:pt x="1477954" y="4873535"/>
                </a:lnTo>
                <a:lnTo>
                  <a:pt x="2663408" y="4873535"/>
                </a:lnTo>
                <a:cubicBezTo>
                  <a:pt x="2824680" y="4873535"/>
                  <a:pt x="2955908" y="4742334"/>
                  <a:pt x="2955908" y="4581035"/>
                </a:cubicBezTo>
                <a:lnTo>
                  <a:pt x="2955908" y="1871965"/>
                </a:lnTo>
                <a:cubicBezTo>
                  <a:pt x="2955908" y="1477628"/>
                  <a:pt x="2862953" y="1082640"/>
                  <a:pt x="2687122" y="729700"/>
                </a:cubicBezTo>
                <a:lnTo>
                  <a:pt x="2659415" y="674123"/>
                </a:lnTo>
                <a:close/>
              </a:path>
            </a:pathLst>
          </a:custGeom>
          <a:solidFill>
            <a:schemeClr val="accent1">
              <a:lumMod val="25000"/>
              <a:lumOff val="75000"/>
            </a:schemeClr>
          </a:solidFill>
          <a:ln w="27146" cap="flat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7BE2EB4-ACB1-1FA3-C548-725F760D2119}"/>
              </a:ext>
            </a:extLst>
          </p:cNvPr>
          <p:cNvSpPr/>
          <p:nvPr/>
        </p:nvSpPr>
        <p:spPr>
          <a:xfrm>
            <a:off x="9752917" y="4683328"/>
            <a:ext cx="4363236" cy="7161198"/>
          </a:xfrm>
          <a:custGeom>
            <a:avLst/>
            <a:gdLst>
              <a:gd name="csX0" fmla="*/ 3021726 w 3660970"/>
              <a:gd name="csY0" fmla="*/ 0 h 6008599"/>
              <a:gd name="csX1" fmla="*/ 3021726 w 3660970"/>
              <a:gd name="csY1" fmla="*/ 0 h 6008599"/>
              <a:gd name="csX2" fmla="*/ 1830458 w 3660970"/>
              <a:gd name="csY2" fmla="*/ 0 h 6008599"/>
              <a:gd name="csX3" fmla="*/ 639191 w 3660970"/>
              <a:gd name="csY3" fmla="*/ 0 h 6008599"/>
              <a:gd name="csX4" fmla="*/ 639191 w 3660970"/>
              <a:gd name="csY4" fmla="*/ 0 h 6008599"/>
              <a:gd name="csX5" fmla="*/ 333435 w 3660970"/>
              <a:gd name="csY5" fmla="*/ 1299461 h 6008599"/>
              <a:gd name="csX6" fmla="*/ 305755 w 3660970"/>
              <a:gd name="csY6" fmla="*/ 1355038 h 6008599"/>
              <a:gd name="csX7" fmla="*/ 0 w 3660970"/>
              <a:gd name="csY7" fmla="*/ 2654499 h 6008599"/>
              <a:gd name="csX8" fmla="*/ 0 w 3660970"/>
              <a:gd name="csY8" fmla="*/ 5363569 h 6008599"/>
              <a:gd name="csX9" fmla="*/ 645031 w 3660970"/>
              <a:gd name="csY9" fmla="*/ 6008600 h 6008599"/>
              <a:gd name="csX10" fmla="*/ 1830485 w 3660970"/>
              <a:gd name="csY10" fmla="*/ 6008600 h 6008599"/>
              <a:gd name="csX11" fmla="*/ 3015940 w 3660970"/>
              <a:gd name="csY11" fmla="*/ 6008600 h 6008599"/>
              <a:gd name="csX12" fmla="*/ 3660971 w 3660970"/>
              <a:gd name="csY12" fmla="*/ 5363569 h 6008599"/>
              <a:gd name="csX13" fmla="*/ 3660971 w 3660970"/>
              <a:gd name="csY13" fmla="*/ 2654499 h 6008599"/>
              <a:gd name="csX14" fmla="*/ 3355215 w 3660970"/>
              <a:gd name="csY14" fmla="*/ 1355038 h 6008599"/>
              <a:gd name="csX15" fmla="*/ 3327536 w 3660970"/>
              <a:gd name="csY15" fmla="*/ 1299461 h 6008599"/>
              <a:gd name="csX16" fmla="*/ 3021726 w 3660970"/>
              <a:gd name="csY16" fmla="*/ 0 h 60085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3660970" h="6008599">
                <a:moveTo>
                  <a:pt x="3021726" y="0"/>
                </a:moveTo>
                <a:lnTo>
                  <a:pt x="3021726" y="0"/>
                </a:lnTo>
                <a:lnTo>
                  <a:pt x="1830458" y="0"/>
                </a:lnTo>
                <a:lnTo>
                  <a:pt x="639191" y="0"/>
                </a:lnTo>
                <a:lnTo>
                  <a:pt x="639191" y="0"/>
                </a:lnTo>
                <a:cubicBezTo>
                  <a:pt x="639191" y="450973"/>
                  <a:pt x="534529" y="895807"/>
                  <a:pt x="333435" y="1299461"/>
                </a:cubicBezTo>
                <a:lnTo>
                  <a:pt x="305755" y="1355038"/>
                </a:lnTo>
                <a:cubicBezTo>
                  <a:pt x="104662" y="1758691"/>
                  <a:pt x="0" y="2203526"/>
                  <a:pt x="0" y="2654499"/>
                </a:cubicBezTo>
                <a:lnTo>
                  <a:pt x="0" y="5363569"/>
                </a:lnTo>
                <a:cubicBezTo>
                  <a:pt x="0" y="5719795"/>
                  <a:pt x="288778" y="6008600"/>
                  <a:pt x="645031" y="6008600"/>
                </a:cubicBezTo>
                <a:lnTo>
                  <a:pt x="1830485" y="6008600"/>
                </a:lnTo>
                <a:lnTo>
                  <a:pt x="3015940" y="6008600"/>
                </a:lnTo>
                <a:cubicBezTo>
                  <a:pt x="3372165" y="6008600"/>
                  <a:pt x="3660971" y="5719822"/>
                  <a:pt x="3660971" y="5363569"/>
                </a:cubicBezTo>
                <a:lnTo>
                  <a:pt x="3660971" y="2654499"/>
                </a:lnTo>
                <a:cubicBezTo>
                  <a:pt x="3660971" y="2203526"/>
                  <a:pt x="3556309" y="1758691"/>
                  <a:pt x="3355215" y="1355038"/>
                </a:cubicBezTo>
                <a:lnTo>
                  <a:pt x="3327536" y="1299461"/>
                </a:lnTo>
                <a:cubicBezTo>
                  <a:pt x="3126388" y="895780"/>
                  <a:pt x="3021726" y="450973"/>
                  <a:pt x="3021726" y="0"/>
                </a:cubicBezTo>
                <a:close/>
              </a:path>
            </a:pathLst>
          </a:custGeom>
          <a:noFill/>
          <a:ln w="38100" cap="flat">
            <a:solidFill>
              <a:srgbClr val="FFFFFF"/>
            </a:solidFill>
            <a:prstDash val="solid"/>
            <a:miter/>
          </a:ln>
        </p:spPr>
        <p:txBody>
          <a:bodyPr/>
          <a:lstStyle/>
          <a:p>
            <a:endParaRPr lang="en-US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3BECB53-6409-130C-6C1F-110C2C861673}"/>
              </a:ext>
            </a:extLst>
          </p:cNvPr>
          <p:cNvSpPr/>
          <p:nvPr/>
        </p:nvSpPr>
        <p:spPr>
          <a:xfrm>
            <a:off x="10409698" y="4480178"/>
            <a:ext cx="3049642" cy="203149"/>
          </a:xfrm>
          <a:custGeom>
            <a:avLst/>
            <a:gdLst>
              <a:gd name="csX0" fmla="*/ 2473534 w 2558800"/>
              <a:gd name="csY0" fmla="*/ 0 h 170452"/>
              <a:gd name="csX1" fmla="*/ 85213 w 2558800"/>
              <a:gd name="csY1" fmla="*/ 0 h 170452"/>
              <a:gd name="csX2" fmla="*/ 0 w 2558800"/>
              <a:gd name="csY2" fmla="*/ 85213 h 170452"/>
              <a:gd name="csX3" fmla="*/ 0 w 2558800"/>
              <a:gd name="csY3" fmla="*/ 85213 h 170452"/>
              <a:gd name="csX4" fmla="*/ 85213 w 2558800"/>
              <a:gd name="csY4" fmla="*/ 170453 h 170452"/>
              <a:gd name="csX5" fmla="*/ 2473561 w 2558800"/>
              <a:gd name="csY5" fmla="*/ 170453 h 170452"/>
              <a:gd name="csX6" fmla="*/ 2558801 w 2558800"/>
              <a:gd name="csY6" fmla="*/ 85213 h 170452"/>
              <a:gd name="csX7" fmla="*/ 2558801 w 2558800"/>
              <a:gd name="csY7" fmla="*/ 85213 h 170452"/>
              <a:gd name="csX8" fmla="*/ 2473534 w 2558800"/>
              <a:gd name="csY8" fmla="*/ 0 h 1704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558800" h="170452">
                <a:moveTo>
                  <a:pt x="2473534" y="0"/>
                </a:moveTo>
                <a:lnTo>
                  <a:pt x="85213" y="0"/>
                </a:lnTo>
                <a:cubicBezTo>
                  <a:pt x="38138" y="0"/>
                  <a:pt x="0" y="38165"/>
                  <a:pt x="0" y="85213"/>
                </a:cubicBezTo>
                <a:lnTo>
                  <a:pt x="0" y="85213"/>
                </a:lnTo>
                <a:cubicBezTo>
                  <a:pt x="0" y="132288"/>
                  <a:pt x="38165" y="170453"/>
                  <a:pt x="85213" y="170453"/>
                </a:cubicBezTo>
                <a:lnTo>
                  <a:pt x="2473561" y="170453"/>
                </a:lnTo>
                <a:cubicBezTo>
                  <a:pt x="2520636" y="170453"/>
                  <a:pt x="2558801" y="132288"/>
                  <a:pt x="2558801" y="85213"/>
                </a:cubicBezTo>
                <a:lnTo>
                  <a:pt x="2558801" y="85213"/>
                </a:lnTo>
                <a:cubicBezTo>
                  <a:pt x="2558773" y="38138"/>
                  <a:pt x="2520608" y="0"/>
                  <a:pt x="2473534" y="0"/>
                </a:cubicBezTo>
                <a:close/>
              </a:path>
            </a:pathLst>
          </a:custGeom>
          <a:noFill/>
          <a:ln w="38100" cap="flat">
            <a:solidFill>
              <a:srgbClr val="FFFFFF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6255832-92AA-DD96-FE3C-FE18792386C5}"/>
              </a:ext>
            </a:extLst>
          </p:cNvPr>
          <p:cNvGrpSpPr/>
          <p:nvPr/>
        </p:nvGrpSpPr>
        <p:grpSpPr>
          <a:xfrm>
            <a:off x="10254398" y="3450598"/>
            <a:ext cx="3360179" cy="928046"/>
            <a:chOff x="10254398" y="3450598"/>
            <a:chExt cx="3360179" cy="928046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B1CADE4-7B58-CA66-5E2F-DBA1A25D1C3E}"/>
                </a:ext>
              </a:extLst>
            </p:cNvPr>
            <p:cNvSpPr/>
            <p:nvPr/>
          </p:nvSpPr>
          <p:spPr>
            <a:xfrm>
              <a:off x="10254398" y="3450598"/>
              <a:ext cx="3360178" cy="928045"/>
            </a:xfrm>
            <a:custGeom>
              <a:avLst/>
              <a:gdLst>
                <a:gd name="csX0" fmla="*/ 2658247 w 2819355"/>
                <a:gd name="csY0" fmla="*/ 0 h 778676"/>
                <a:gd name="csX1" fmla="*/ 161108 w 2819355"/>
                <a:gd name="csY1" fmla="*/ 0 h 778676"/>
                <a:gd name="csX2" fmla="*/ 0 w 2819355"/>
                <a:gd name="csY2" fmla="*/ 161108 h 778676"/>
                <a:gd name="csX3" fmla="*/ 0 w 2819355"/>
                <a:gd name="csY3" fmla="*/ 689172 h 778676"/>
                <a:gd name="csX4" fmla="*/ 89505 w 2819355"/>
                <a:gd name="csY4" fmla="*/ 778677 h 778676"/>
                <a:gd name="csX5" fmla="*/ 2729851 w 2819355"/>
                <a:gd name="csY5" fmla="*/ 778677 h 778676"/>
                <a:gd name="csX6" fmla="*/ 2819356 w 2819355"/>
                <a:gd name="csY6" fmla="*/ 689172 h 778676"/>
                <a:gd name="csX7" fmla="*/ 2819356 w 2819355"/>
                <a:gd name="csY7" fmla="*/ 161108 h 778676"/>
                <a:gd name="csX8" fmla="*/ 2658247 w 2819355"/>
                <a:gd name="csY8" fmla="*/ 0 h 778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819355" h="778676">
                  <a:moveTo>
                    <a:pt x="2658247" y="0"/>
                  </a:moveTo>
                  <a:lnTo>
                    <a:pt x="161108" y="0"/>
                  </a:lnTo>
                  <a:cubicBezTo>
                    <a:pt x="72147" y="0"/>
                    <a:pt x="0" y="72120"/>
                    <a:pt x="0" y="161108"/>
                  </a:cubicBezTo>
                  <a:lnTo>
                    <a:pt x="0" y="689172"/>
                  </a:lnTo>
                  <a:cubicBezTo>
                    <a:pt x="0" y="738611"/>
                    <a:pt x="40067" y="778677"/>
                    <a:pt x="89505" y="778677"/>
                  </a:cubicBezTo>
                  <a:lnTo>
                    <a:pt x="2729851" y="778677"/>
                  </a:lnTo>
                  <a:cubicBezTo>
                    <a:pt x="2779289" y="778677"/>
                    <a:pt x="2819356" y="738611"/>
                    <a:pt x="2819356" y="689172"/>
                  </a:cubicBezTo>
                  <a:lnTo>
                    <a:pt x="2819356" y="161108"/>
                  </a:lnTo>
                  <a:cubicBezTo>
                    <a:pt x="2819356" y="72120"/>
                    <a:pt x="2747236" y="0"/>
                    <a:pt x="2658247" y="0"/>
                  </a:cubicBezTo>
                  <a:close/>
                </a:path>
              </a:pathLst>
            </a:custGeom>
            <a:solidFill>
              <a:srgbClr val="CAC7CC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00B8B7B3-1A12-4B53-8AA8-B98249B2A66F}"/>
                </a:ext>
              </a:extLst>
            </p:cNvPr>
            <p:cNvSpPr/>
            <p:nvPr/>
          </p:nvSpPr>
          <p:spPr>
            <a:xfrm>
              <a:off x="10254398" y="3642611"/>
              <a:ext cx="2410796" cy="736033"/>
            </a:xfrm>
            <a:custGeom>
              <a:avLst/>
              <a:gdLst>
                <a:gd name="csX0" fmla="*/ 0 w 2022777"/>
                <a:gd name="csY0" fmla="*/ 528064 h 617568"/>
                <a:gd name="csX1" fmla="*/ 0 w 2022777"/>
                <a:gd name="csY1" fmla="*/ 0 h 617568"/>
                <a:gd name="csX2" fmla="*/ 2022778 w 2022777"/>
                <a:gd name="csY2" fmla="*/ 0 h 617568"/>
                <a:gd name="csX3" fmla="*/ 2022778 w 2022777"/>
                <a:gd name="csY3" fmla="*/ 617568 h 617568"/>
                <a:gd name="csX4" fmla="*/ 89505 w 2022777"/>
                <a:gd name="csY4" fmla="*/ 617568 h 617568"/>
                <a:gd name="csX5" fmla="*/ 0 w 2022777"/>
                <a:gd name="csY5" fmla="*/ 528064 h 61756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2022777" h="617568">
                  <a:moveTo>
                    <a:pt x="0" y="528064"/>
                  </a:moveTo>
                  <a:lnTo>
                    <a:pt x="0" y="0"/>
                  </a:lnTo>
                  <a:lnTo>
                    <a:pt x="2022778" y="0"/>
                  </a:lnTo>
                  <a:lnTo>
                    <a:pt x="2022778" y="617568"/>
                  </a:lnTo>
                  <a:lnTo>
                    <a:pt x="89505" y="617568"/>
                  </a:lnTo>
                  <a:cubicBezTo>
                    <a:pt x="40067" y="617568"/>
                    <a:pt x="0" y="577502"/>
                    <a:pt x="0" y="528064"/>
                  </a:cubicBezTo>
                  <a:close/>
                </a:path>
              </a:pathLst>
            </a:custGeom>
            <a:solidFill>
              <a:srgbClr val="AEACAA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7968CD5-AF22-4322-8D64-37724924F6D9}"/>
                </a:ext>
              </a:extLst>
            </p:cNvPr>
            <p:cNvSpPr/>
            <p:nvPr/>
          </p:nvSpPr>
          <p:spPr>
            <a:xfrm>
              <a:off x="13059873" y="3642611"/>
              <a:ext cx="554704" cy="736033"/>
            </a:xfrm>
            <a:custGeom>
              <a:avLst/>
              <a:gdLst>
                <a:gd name="csX0" fmla="*/ 465424 w 465424"/>
                <a:gd name="csY0" fmla="*/ 617568 h 617568"/>
                <a:gd name="csX1" fmla="*/ 465424 w 465424"/>
                <a:gd name="csY1" fmla="*/ 0 h 617568"/>
                <a:gd name="csX2" fmla="*/ 0 w 465424"/>
                <a:gd name="csY2" fmla="*/ 0 h 617568"/>
                <a:gd name="csX3" fmla="*/ 0 w 465424"/>
                <a:gd name="csY3" fmla="*/ 617568 h 617568"/>
                <a:gd name="csX4" fmla="*/ 465424 w 465424"/>
                <a:gd name="csY4" fmla="*/ 617568 h 61756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5424" h="617568">
                  <a:moveTo>
                    <a:pt x="465424" y="617568"/>
                  </a:moveTo>
                  <a:lnTo>
                    <a:pt x="465424" y="0"/>
                  </a:lnTo>
                  <a:lnTo>
                    <a:pt x="0" y="0"/>
                  </a:lnTo>
                  <a:lnTo>
                    <a:pt x="0" y="617568"/>
                  </a:lnTo>
                  <a:lnTo>
                    <a:pt x="465424" y="617568"/>
                  </a:lnTo>
                </a:path>
              </a:pathLst>
            </a:custGeom>
            <a:solidFill>
              <a:srgbClr val="656160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49B77D58-D7EA-89A9-5252-C0C3A6646C34}"/>
              </a:ext>
            </a:extLst>
          </p:cNvPr>
          <p:cNvGrpSpPr/>
          <p:nvPr/>
        </p:nvGrpSpPr>
        <p:grpSpPr>
          <a:xfrm>
            <a:off x="11040483" y="3700667"/>
            <a:ext cx="1623190" cy="7723705"/>
            <a:chOff x="11040483" y="3700667"/>
            <a:chExt cx="1623190" cy="772370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AD3CD921-EE93-B507-66A8-ADFB257474DF}"/>
                </a:ext>
              </a:extLst>
            </p:cNvPr>
            <p:cNvSpPr/>
            <p:nvPr/>
          </p:nvSpPr>
          <p:spPr>
            <a:xfrm>
              <a:off x="11040483" y="3700668"/>
              <a:ext cx="419314" cy="7723704"/>
            </a:xfrm>
            <a:prstGeom prst="rect">
              <a:avLst/>
            </a:prstGeom>
            <a:solidFill>
              <a:srgbClr val="FFFFFF">
                <a:alpha val="10000"/>
              </a:srgbClr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DFB0812-5FB4-490D-5DC5-DE11895BBDBE}"/>
                </a:ext>
              </a:extLst>
            </p:cNvPr>
            <p:cNvSpPr/>
            <p:nvPr/>
          </p:nvSpPr>
          <p:spPr>
            <a:xfrm>
              <a:off x="12043282" y="3700667"/>
              <a:ext cx="620391" cy="7723704"/>
            </a:xfrm>
            <a:prstGeom prst="rect">
              <a:avLst/>
            </a:prstGeom>
            <a:solidFill>
              <a:srgbClr val="FFFFFF">
                <a:alpha val="10000"/>
              </a:srgbClr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4FF9CFD-9249-5F4F-0191-048F7914A7DD}"/>
              </a:ext>
            </a:extLst>
          </p:cNvPr>
          <p:cNvGrpSpPr/>
          <p:nvPr/>
        </p:nvGrpSpPr>
        <p:grpSpPr>
          <a:xfrm>
            <a:off x="9795426" y="7768615"/>
            <a:ext cx="4274723" cy="2651953"/>
            <a:chOff x="9795426" y="7768615"/>
            <a:chExt cx="4274723" cy="2651953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426A1B6-5FEC-94AB-647C-BB811B66EF18}"/>
                </a:ext>
              </a:extLst>
            </p:cNvPr>
            <p:cNvSpPr/>
            <p:nvPr/>
          </p:nvSpPr>
          <p:spPr>
            <a:xfrm>
              <a:off x="10763551" y="7768615"/>
              <a:ext cx="3306598" cy="2651953"/>
            </a:xfrm>
            <a:prstGeom prst="rect">
              <a:avLst/>
            </a:prstGeom>
            <a:solidFill>
              <a:srgbClr val="FFFFFF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E61E818D-2F01-B5DB-F425-9079B4E2937F}"/>
                </a:ext>
              </a:extLst>
            </p:cNvPr>
            <p:cNvSpPr/>
            <p:nvPr/>
          </p:nvSpPr>
          <p:spPr>
            <a:xfrm>
              <a:off x="9795426" y="7768615"/>
              <a:ext cx="614240" cy="2651953"/>
            </a:xfrm>
            <a:prstGeom prst="rect">
              <a:avLst/>
            </a:prstGeom>
            <a:solidFill>
              <a:srgbClr val="FFFFFF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07C6483-995F-0C79-A2C5-C305F5BACF3C}"/>
                </a:ext>
              </a:extLst>
            </p:cNvPr>
            <p:cNvSpPr/>
            <p:nvPr/>
          </p:nvSpPr>
          <p:spPr>
            <a:xfrm>
              <a:off x="11184291" y="7768615"/>
              <a:ext cx="2465153" cy="347668"/>
            </a:xfrm>
            <a:prstGeom prst="rect">
              <a:avLst/>
            </a:prstGeom>
            <a:solidFill>
              <a:schemeClr val="accent1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7D19762-04E1-8093-BD3A-3491B98F7D45}"/>
                </a:ext>
              </a:extLst>
            </p:cNvPr>
            <p:cNvSpPr/>
            <p:nvPr/>
          </p:nvSpPr>
          <p:spPr>
            <a:xfrm>
              <a:off x="11184291" y="10246718"/>
              <a:ext cx="2465153" cy="173850"/>
            </a:xfrm>
            <a:prstGeom prst="rect">
              <a:avLst/>
            </a:prstGeom>
            <a:solidFill>
              <a:schemeClr val="accent3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56973FE2-50A2-B64E-B14A-4A2ADC5711B4}"/>
                </a:ext>
              </a:extLst>
            </p:cNvPr>
            <p:cNvSpPr txBox="1"/>
            <p:nvPr/>
          </p:nvSpPr>
          <p:spPr>
            <a:xfrm>
              <a:off x="11102368" y="9165340"/>
              <a:ext cx="777777" cy="377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53" b="1" spc="0" baseline="0" dirty="0">
                  <a:ln/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10ml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F568B5D-3D8F-D30A-C730-A90E8E2AE105}"/>
                </a:ext>
              </a:extLst>
            </p:cNvPr>
            <p:cNvSpPr txBox="1"/>
            <p:nvPr/>
          </p:nvSpPr>
          <p:spPr>
            <a:xfrm>
              <a:off x="11111032" y="8351701"/>
              <a:ext cx="1701107" cy="3490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68" b="1" spc="0" baseline="0" dirty="0">
                  <a:ln/>
                  <a:solidFill>
                    <a:srgbClr val="281616"/>
                  </a:solidFill>
                  <a:latin typeface="+mj-lt"/>
                  <a:cs typeface="Arial"/>
                  <a:sym typeface="Arial"/>
                  <a:rtl val="0"/>
                </a:rPr>
                <a:t>MEDICINE 169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05DE00B-9D6B-751F-1D5C-45D609BF2C4B}"/>
                </a:ext>
              </a:extLst>
            </p:cNvPr>
            <p:cNvSpPr txBox="1"/>
            <p:nvPr/>
          </p:nvSpPr>
          <p:spPr>
            <a:xfrm>
              <a:off x="11111032" y="8731742"/>
              <a:ext cx="1580882" cy="270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57" b="1" spc="0" baseline="0" dirty="0">
                  <a:ln/>
                  <a:solidFill>
                    <a:srgbClr val="281616"/>
                  </a:solidFill>
                  <a:cs typeface="Arial"/>
                  <a:sym typeface="Arial"/>
                  <a:rtl val="0"/>
                </a:rPr>
                <a:t>SPECIAL TREATMENT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C2C2051-ED3E-D9A7-3037-6A1823DB338E}"/>
                </a:ext>
              </a:extLst>
            </p:cNvPr>
            <p:cNvSpPr txBox="1"/>
            <p:nvPr/>
          </p:nvSpPr>
          <p:spPr>
            <a:xfrm>
              <a:off x="11102368" y="9583187"/>
              <a:ext cx="734496" cy="220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34" spc="0" baseline="0" dirty="0">
                  <a:ln/>
                  <a:solidFill>
                    <a:schemeClr val="tx2"/>
                  </a:solidFill>
                  <a:cs typeface="Arial"/>
                  <a:sym typeface="Arial"/>
                  <a:rtl val="0"/>
                </a:rPr>
                <a:t>Description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566493D-0CE5-97C2-4BEE-E4C05BA691BF}"/>
                </a:ext>
              </a:extLst>
            </p:cNvPr>
            <p:cNvSpPr txBox="1"/>
            <p:nvPr/>
          </p:nvSpPr>
          <p:spPr>
            <a:xfrm>
              <a:off x="11102385" y="9797733"/>
              <a:ext cx="633507" cy="220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34" spc="0" baseline="0" dirty="0">
                  <a:ln/>
                  <a:solidFill>
                    <a:schemeClr val="tx2"/>
                  </a:solidFill>
                  <a:cs typeface="Arial"/>
                  <a:sym typeface="Arial"/>
                  <a:rtl val="0"/>
                </a:rPr>
                <a:t>Exclusion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89E175FD-FBB0-B572-1688-EFA7A252249B}"/>
                </a:ext>
              </a:extLst>
            </p:cNvPr>
            <p:cNvSpPr/>
            <p:nvPr/>
          </p:nvSpPr>
          <p:spPr>
            <a:xfrm>
              <a:off x="12699804" y="9304460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23C12B5-8361-2059-C45E-A22CB78A348B}"/>
                </a:ext>
              </a:extLst>
            </p:cNvPr>
            <p:cNvSpPr/>
            <p:nvPr/>
          </p:nvSpPr>
          <p:spPr>
            <a:xfrm>
              <a:off x="12699804" y="9515574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3CE55207-C606-B9D6-49E9-F72D2C28868F}"/>
                </a:ext>
              </a:extLst>
            </p:cNvPr>
            <p:cNvSpPr/>
            <p:nvPr/>
          </p:nvSpPr>
          <p:spPr>
            <a:xfrm>
              <a:off x="12699804" y="9726654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CD20279C-C64C-A5B3-E000-55C674007F6A}"/>
                </a:ext>
              </a:extLst>
            </p:cNvPr>
            <p:cNvSpPr/>
            <p:nvPr/>
          </p:nvSpPr>
          <p:spPr>
            <a:xfrm>
              <a:off x="12699804" y="9937736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5167642-B079-1C2E-F26F-EE1AB43193A9}"/>
              </a:ext>
            </a:extLst>
          </p:cNvPr>
          <p:cNvGrpSpPr/>
          <p:nvPr/>
        </p:nvGrpSpPr>
        <p:grpSpPr>
          <a:xfrm>
            <a:off x="15934328" y="3406125"/>
            <a:ext cx="6119559" cy="1949784"/>
            <a:chOff x="15934328" y="3406125"/>
            <a:chExt cx="6119559" cy="1949784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7561F33-4583-8ED8-304B-B0C60C6F70E0}"/>
                </a:ext>
              </a:extLst>
            </p:cNvPr>
            <p:cNvSpPr/>
            <p:nvPr/>
          </p:nvSpPr>
          <p:spPr>
            <a:xfrm>
              <a:off x="15934328" y="3406125"/>
              <a:ext cx="6119559" cy="1949784"/>
            </a:xfrm>
            <a:custGeom>
              <a:avLst/>
              <a:gdLst>
                <a:gd name="csX0" fmla="*/ 4731991 w 5134612"/>
                <a:gd name="csY0" fmla="*/ 1635966 h 1635965"/>
                <a:gd name="csX1" fmla="*/ 821249 w 5134612"/>
                <a:gd name="csY1" fmla="*/ 1635966 h 1635965"/>
                <a:gd name="csX2" fmla="*/ 537687 w 5134612"/>
                <a:gd name="csY2" fmla="*/ 1519161 h 1635965"/>
                <a:gd name="csX3" fmla="*/ 119039 w 5134612"/>
                <a:gd name="csY3" fmla="*/ 1103800 h 1635965"/>
                <a:gd name="csX4" fmla="*/ 119039 w 5134612"/>
                <a:gd name="csY4" fmla="*/ 532166 h 1635965"/>
                <a:gd name="csX5" fmla="*/ 537687 w 5134612"/>
                <a:gd name="csY5" fmla="*/ 116804 h 1635965"/>
                <a:gd name="csX6" fmla="*/ 821249 w 5134612"/>
                <a:gd name="csY6" fmla="*/ 0 h 1635965"/>
                <a:gd name="csX7" fmla="*/ 4731991 w 5134612"/>
                <a:gd name="csY7" fmla="*/ 0 h 1635965"/>
                <a:gd name="csX8" fmla="*/ 5134613 w 5134612"/>
                <a:gd name="csY8" fmla="*/ 402621 h 1635965"/>
                <a:gd name="csX9" fmla="*/ 5134613 w 5134612"/>
                <a:gd name="csY9" fmla="*/ 1233344 h 1635965"/>
                <a:gd name="csX10" fmla="*/ 4731991 w 5134612"/>
                <a:gd name="csY10" fmla="*/ 1635966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65">
                  <a:moveTo>
                    <a:pt x="4731991" y="1635966"/>
                  </a:moveTo>
                  <a:lnTo>
                    <a:pt x="821249" y="1635966"/>
                  </a:lnTo>
                  <a:cubicBezTo>
                    <a:pt x="715012" y="1635966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9"/>
                    <a:pt x="5134613" y="402621"/>
                  </a:cubicBezTo>
                  <a:lnTo>
                    <a:pt x="5134613" y="1233344"/>
                  </a:lnTo>
                  <a:cubicBezTo>
                    <a:pt x="5134613" y="1455707"/>
                    <a:pt x="4954354" y="1635966"/>
                    <a:pt x="4731991" y="1635966"/>
                  </a:cubicBezTo>
                  <a:close/>
                </a:path>
              </a:pathLst>
            </a:custGeom>
            <a:solidFill>
              <a:schemeClr val="tx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8E4EFF5-8566-193B-2E85-CB5B064BBAF4}"/>
                </a:ext>
              </a:extLst>
            </p:cNvPr>
            <p:cNvSpPr/>
            <p:nvPr/>
          </p:nvSpPr>
          <p:spPr>
            <a:xfrm>
              <a:off x="15934328" y="3406125"/>
              <a:ext cx="2358002" cy="1949784"/>
            </a:xfrm>
            <a:custGeom>
              <a:avLst/>
              <a:gdLst>
                <a:gd name="csX0" fmla="*/ 1978480 w 1978480"/>
                <a:gd name="csY0" fmla="*/ 1635966 h 1635965"/>
                <a:gd name="csX1" fmla="*/ 821249 w 1978480"/>
                <a:gd name="csY1" fmla="*/ 1635966 h 1635965"/>
                <a:gd name="csX2" fmla="*/ 537687 w 1978480"/>
                <a:gd name="csY2" fmla="*/ 1519161 h 1635965"/>
                <a:gd name="csX3" fmla="*/ 119039 w 1978480"/>
                <a:gd name="csY3" fmla="*/ 1103800 h 1635965"/>
                <a:gd name="csX4" fmla="*/ 119039 w 1978480"/>
                <a:gd name="csY4" fmla="*/ 532166 h 1635965"/>
                <a:gd name="csX5" fmla="*/ 537687 w 1978480"/>
                <a:gd name="csY5" fmla="*/ 116804 h 1635965"/>
                <a:gd name="csX6" fmla="*/ 821249 w 1978480"/>
                <a:gd name="csY6" fmla="*/ 0 h 1635965"/>
                <a:gd name="csX7" fmla="*/ 1978480 w 1978480"/>
                <a:gd name="csY7" fmla="*/ 0 h 1635965"/>
                <a:gd name="csX8" fmla="*/ 1978480 w 1978480"/>
                <a:gd name="csY8" fmla="*/ 1635966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65">
                  <a:moveTo>
                    <a:pt x="1978480" y="1635966"/>
                  </a:moveTo>
                  <a:lnTo>
                    <a:pt x="821249" y="1635966"/>
                  </a:lnTo>
                  <a:cubicBezTo>
                    <a:pt x="715012" y="1635966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66"/>
                  </a:lnTo>
                  <a:close/>
                </a:path>
              </a:pathLst>
            </a:custGeom>
            <a:solidFill>
              <a:schemeClr val="accent1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792D557-4B81-8FB5-3949-45EFEE60CF8D}"/>
              </a:ext>
            </a:extLst>
          </p:cNvPr>
          <p:cNvGrpSpPr/>
          <p:nvPr/>
        </p:nvGrpSpPr>
        <p:grpSpPr>
          <a:xfrm>
            <a:off x="15934328" y="6671802"/>
            <a:ext cx="6119559" cy="1949752"/>
            <a:chOff x="15934328" y="6671802"/>
            <a:chExt cx="6119559" cy="1949752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D0B31C7-87D7-67A3-6124-FDE81546F1DD}"/>
                </a:ext>
              </a:extLst>
            </p:cNvPr>
            <p:cNvSpPr/>
            <p:nvPr/>
          </p:nvSpPr>
          <p:spPr>
            <a:xfrm>
              <a:off x="15934328" y="6671802"/>
              <a:ext cx="6119559" cy="1949752"/>
            </a:xfrm>
            <a:custGeom>
              <a:avLst/>
              <a:gdLst>
                <a:gd name="csX0" fmla="*/ 4731991 w 5134612"/>
                <a:gd name="csY0" fmla="*/ 1635938 h 1635938"/>
                <a:gd name="csX1" fmla="*/ 821249 w 5134612"/>
                <a:gd name="csY1" fmla="*/ 1635938 h 1635938"/>
                <a:gd name="csX2" fmla="*/ 537687 w 5134612"/>
                <a:gd name="csY2" fmla="*/ 1519134 h 1635938"/>
                <a:gd name="csX3" fmla="*/ 119039 w 5134612"/>
                <a:gd name="csY3" fmla="*/ 1103773 h 1635938"/>
                <a:gd name="csX4" fmla="*/ 119039 w 5134612"/>
                <a:gd name="csY4" fmla="*/ 532166 h 1635938"/>
                <a:gd name="csX5" fmla="*/ 537687 w 5134612"/>
                <a:gd name="csY5" fmla="*/ 116804 h 1635938"/>
                <a:gd name="csX6" fmla="*/ 821249 w 5134612"/>
                <a:gd name="csY6" fmla="*/ 0 h 1635938"/>
                <a:gd name="csX7" fmla="*/ 4731991 w 5134612"/>
                <a:gd name="csY7" fmla="*/ 0 h 1635938"/>
                <a:gd name="csX8" fmla="*/ 5134613 w 5134612"/>
                <a:gd name="csY8" fmla="*/ 402622 h 1635938"/>
                <a:gd name="csX9" fmla="*/ 5134613 w 5134612"/>
                <a:gd name="csY9" fmla="*/ 1233344 h 1635938"/>
                <a:gd name="csX10" fmla="*/ 4731991 w 5134612"/>
                <a:gd name="csY10" fmla="*/ 1635938 h 1635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38">
                  <a:moveTo>
                    <a:pt x="4731991" y="1635938"/>
                  </a:moveTo>
                  <a:lnTo>
                    <a:pt x="821249" y="1635938"/>
                  </a:lnTo>
                  <a:cubicBezTo>
                    <a:pt x="715012" y="1635938"/>
                    <a:pt x="613093" y="1593943"/>
                    <a:pt x="537687" y="1519134"/>
                  </a:cubicBezTo>
                  <a:lnTo>
                    <a:pt x="119039" y="1103773"/>
                  </a:lnTo>
                  <a:cubicBezTo>
                    <a:pt x="-39680" y="946304"/>
                    <a:pt x="-39680" y="689634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9"/>
                    <a:pt x="5134613" y="402622"/>
                  </a:cubicBezTo>
                  <a:lnTo>
                    <a:pt x="5134613" y="1233344"/>
                  </a:lnTo>
                  <a:cubicBezTo>
                    <a:pt x="5134613" y="1455680"/>
                    <a:pt x="4954354" y="1635938"/>
                    <a:pt x="4731991" y="1635938"/>
                  </a:cubicBezTo>
                  <a:close/>
                </a:path>
              </a:pathLst>
            </a:custGeom>
            <a:solidFill>
              <a:schemeClr val="tx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65854C8-F302-9144-8B20-E574DD60E5E5}"/>
                </a:ext>
              </a:extLst>
            </p:cNvPr>
            <p:cNvSpPr/>
            <p:nvPr/>
          </p:nvSpPr>
          <p:spPr>
            <a:xfrm>
              <a:off x="15934328" y="6671802"/>
              <a:ext cx="2358002" cy="1949752"/>
            </a:xfrm>
            <a:custGeom>
              <a:avLst/>
              <a:gdLst>
                <a:gd name="csX0" fmla="*/ 1978480 w 1978480"/>
                <a:gd name="csY0" fmla="*/ 1635938 h 1635938"/>
                <a:gd name="csX1" fmla="*/ 821249 w 1978480"/>
                <a:gd name="csY1" fmla="*/ 1635938 h 1635938"/>
                <a:gd name="csX2" fmla="*/ 537687 w 1978480"/>
                <a:gd name="csY2" fmla="*/ 1519134 h 1635938"/>
                <a:gd name="csX3" fmla="*/ 119039 w 1978480"/>
                <a:gd name="csY3" fmla="*/ 1103773 h 1635938"/>
                <a:gd name="csX4" fmla="*/ 119039 w 1978480"/>
                <a:gd name="csY4" fmla="*/ 532166 h 1635938"/>
                <a:gd name="csX5" fmla="*/ 537687 w 1978480"/>
                <a:gd name="csY5" fmla="*/ 116804 h 1635938"/>
                <a:gd name="csX6" fmla="*/ 821249 w 1978480"/>
                <a:gd name="csY6" fmla="*/ 0 h 1635938"/>
                <a:gd name="csX7" fmla="*/ 1978480 w 1978480"/>
                <a:gd name="csY7" fmla="*/ 0 h 1635938"/>
                <a:gd name="csX8" fmla="*/ 1978480 w 1978480"/>
                <a:gd name="csY8" fmla="*/ 1635938 h 1635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38">
                  <a:moveTo>
                    <a:pt x="1978480" y="1635938"/>
                  </a:moveTo>
                  <a:lnTo>
                    <a:pt x="821249" y="1635938"/>
                  </a:lnTo>
                  <a:cubicBezTo>
                    <a:pt x="715012" y="1635938"/>
                    <a:pt x="613093" y="1593943"/>
                    <a:pt x="537687" y="1519134"/>
                  </a:cubicBezTo>
                  <a:lnTo>
                    <a:pt x="119039" y="1103773"/>
                  </a:lnTo>
                  <a:cubicBezTo>
                    <a:pt x="-39680" y="946304"/>
                    <a:pt x="-39680" y="689634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38"/>
                  </a:lnTo>
                  <a:close/>
                </a:path>
              </a:pathLst>
            </a:custGeom>
            <a:solidFill>
              <a:schemeClr val="accent2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111D1380-981A-A848-B5FF-F5B183360259}"/>
              </a:ext>
            </a:extLst>
          </p:cNvPr>
          <p:cNvGrpSpPr/>
          <p:nvPr/>
        </p:nvGrpSpPr>
        <p:grpSpPr>
          <a:xfrm>
            <a:off x="15934328" y="9937415"/>
            <a:ext cx="6119559" cy="1949784"/>
            <a:chOff x="15934328" y="9937415"/>
            <a:chExt cx="6119559" cy="1949784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6E6B5AB-56E0-5408-38A4-52565F4D60B5}"/>
                </a:ext>
              </a:extLst>
            </p:cNvPr>
            <p:cNvSpPr/>
            <p:nvPr/>
          </p:nvSpPr>
          <p:spPr>
            <a:xfrm>
              <a:off x="15934328" y="9937415"/>
              <a:ext cx="6119559" cy="1949784"/>
            </a:xfrm>
            <a:custGeom>
              <a:avLst/>
              <a:gdLst>
                <a:gd name="csX0" fmla="*/ 4731991 w 5134612"/>
                <a:gd name="csY0" fmla="*/ 1635965 h 1635965"/>
                <a:gd name="csX1" fmla="*/ 821249 w 5134612"/>
                <a:gd name="csY1" fmla="*/ 1635965 h 1635965"/>
                <a:gd name="csX2" fmla="*/ 537687 w 5134612"/>
                <a:gd name="csY2" fmla="*/ 1519161 h 1635965"/>
                <a:gd name="csX3" fmla="*/ 119039 w 5134612"/>
                <a:gd name="csY3" fmla="*/ 1103800 h 1635965"/>
                <a:gd name="csX4" fmla="*/ 119039 w 5134612"/>
                <a:gd name="csY4" fmla="*/ 532166 h 1635965"/>
                <a:gd name="csX5" fmla="*/ 537687 w 5134612"/>
                <a:gd name="csY5" fmla="*/ 116804 h 1635965"/>
                <a:gd name="csX6" fmla="*/ 821249 w 5134612"/>
                <a:gd name="csY6" fmla="*/ 0 h 1635965"/>
                <a:gd name="csX7" fmla="*/ 4731991 w 5134612"/>
                <a:gd name="csY7" fmla="*/ 0 h 1635965"/>
                <a:gd name="csX8" fmla="*/ 5134613 w 5134612"/>
                <a:gd name="csY8" fmla="*/ 402621 h 1635965"/>
                <a:gd name="csX9" fmla="*/ 5134613 w 5134612"/>
                <a:gd name="csY9" fmla="*/ 1233344 h 1635965"/>
                <a:gd name="csX10" fmla="*/ 4731991 w 5134612"/>
                <a:gd name="csY10" fmla="*/ 1635965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65">
                  <a:moveTo>
                    <a:pt x="4731991" y="1635965"/>
                  </a:moveTo>
                  <a:lnTo>
                    <a:pt x="821249" y="1635965"/>
                  </a:lnTo>
                  <a:cubicBezTo>
                    <a:pt x="715012" y="1635965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8"/>
                    <a:pt x="5134613" y="402621"/>
                  </a:cubicBezTo>
                  <a:lnTo>
                    <a:pt x="5134613" y="1233344"/>
                  </a:lnTo>
                  <a:cubicBezTo>
                    <a:pt x="5134613" y="1455707"/>
                    <a:pt x="4954354" y="1635965"/>
                    <a:pt x="4731991" y="1635965"/>
                  </a:cubicBezTo>
                  <a:close/>
                </a:path>
              </a:pathLst>
            </a:custGeom>
            <a:solidFill>
              <a:schemeClr val="tx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21AAE8B-5C8B-72FA-D3F2-990ED1595444}"/>
                </a:ext>
              </a:extLst>
            </p:cNvPr>
            <p:cNvSpPr/>
            <p:nvPr/>
          </p:nvSpPr>
          <p:spPr>
            <a:xfrm>
              <a:off x="15934328" y="9937415"/>
              <a:ext cx="2358002" cy="1949784"/>
            </a:xfrm>
            <a:custGeom>
              <a:avLst/>
              <a:gdLst>
                <a:gd name="csX0" fmla="*/ 1978480 w 1978480"/>
                <a:gd name="csY0" fmla="*/ 1635965 h 1635965"/>
                <a:gd name="csX1" fmla="*/ 821249 w 1978480"/>
                <a:gd name="csY1" fmla="*/ 1635965 h 1635965"/>
                <a:gd name="csX2" fmla="*/ 537687 w 1978480"/>
                <a:gd name="csY2" fmla="*/ 1519161 h 1635965"/>
                <a:gd name="csX3" fmla="*/ 119039 w 1978480"/>
                <a:gd name="csY3" fmla="*/ 1103800 h 1635965"/>
                <a:gd name="csX4" fmla="*/ 119039 w 1978480"/>
                <a:gd name="csY4" fmla="*/ 532166 h 1635965"/>
                <a:gd name="csX5" fmla="*/ 537687 w 1978480"/>
                <a:gd name="csY5" fmla="*/ 116804 h 1635965"/>
                <a:gd name="csX6" fmla="*/ 821249 w 1978480"/>
                <a:gd name="csY6" fmla="*/ 0 h 1635965"/>
                <a:gd name="csX7" fmla="*/ 1978480 w 1978480"/>
                <a:gd name="csY7" fmla="*/ 0 h 1635965"/>
                <a:gd name="csX8" fmla="*/ 1978480 w 1978480"/>
                <a:gd name="csY8" fmla="*/ 1635965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65">
                  <a:moveTo>
                    <a:pt x="1978480" y="1635965"/>
                  </a:moveTo>
                  <a:lnTo>
                    <a:pt x="821249" y="1635965"/>
                  </a:lnTo>
                  <a:cubicBezTo>
                    <a:pt x="715012" y="1635965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65"/>
                  </a:lnTo>
                  <a:close/>
                </a:path>
              </a:pathLst>
            </a:custGeom>
            <a:solidFill>
              <a:schemeClr val="accent3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6" name="Graphic 2">
            <a:extLst>
              <a:ext uri="{FF2B5EF4-FFF2-40B4-BE49-F238E27FC236}">
                <a16:creationId xmlns:a16="http://schemas.microsoft.com/office/drawing/2014/main" id="{EFED15E7-ED75-4645-A952-8EBD13DD60D0}"/>
              </a:ext>
            </a:extLst>
          </p:cNvPr>
          <p:cNvGrpSpPr/>
          <p:nvPr/>
        </p:nvGrpSpPr>
        <p:grpSpPr>
          <a:xfrm>
            <a:off x="19738974" y="5803778"/>
            <a:ext cx="424448" cy="3685768"/>
            <a:chOff x="15410247" y="5490792"/>
            <a:chExt cx="356133" cy="3092541"/>
          </a:xfrm>
          <a:solidFill>
            <a:srgbClr val="D4E5F6"/>
          </a:solidFill>
        </p:grpSpPr>
        <p:grpSp>
          <p:nvGrpSpPr>
            <p:cNvPr id="37" name="Graphic 2">
              <a:extLst>
                <a:ext uri="{FF2B5EF4-FFF2-40B4-BE49-F238E27FC236}">
                  <a16:creationId xmlns:a16="http://schemas.microsoft.com/office/drawing/2014/main" id="{08306985-C0AD-1FC1-4858-C84958A7552E}"/>
                </a:ext>
              </a:extLst>
            </p:cNvPr>
            <p:cNvGrpSpPr/>
            <p:nvPr/>
          </p:nvGrpSpPr>
          <p:grpSpPr>
            <a:xfrm>
              <a:off x="15410247" y="5490792"/>
              <a:ext cx="356133" cy="415632"/>
              <a:chOff x="15410247" y="5490792"/>
              <a:chExt cx="356133" cy="415632"/>
            </a:xfrm>
            <a:solidFill>
              <a:srgbClr val="D4E5F6"/>
            </a:solidFill>
          </p:grpSpPr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AA734567-3C40-4AF8-0141-238D882D86F9}"/>
                  </a:ext>
                </a:extLst>
              </p:cNvPr>
              <p:cNvSpPr/>
              <p:nvPr/>
            </p:nvSpPr>
            <p:spPr>
              <a:xfrm>
                <a:off x="15487318" y="5490792"/>
                <a:ext cx="210737" cy="279569"/>
              </a:xfrm>
              <a:custGeom>
                <a:avLst/>
                <a:gdLst>
                  <a:gd name="csX0" fmla="*/ 0 w 210737"/>
                  <a:gd name="csY0" fmla="*/ 31836 h 279569"/>
                  <a:gd name="csX1" fmla="*/ 0 w 210737"/>
                  <a:gd name="csY1" fmla="*/ 279570 h 279569"/>
                  <a:gd name="csX2" fmla="*/ 210737 w 210737"/>
                  <a:gd name="csY2" fmla="*/ 279570 h 279569"/>
                  <a:gd name="csX3" fmla="*/ 210737 w 210737"/>
                  <a:gd name="csY3" fmla="*/ 31755 h 279569"/>
                  <a:gd name="csX4" fmla="*/ 178955 w 210737"/>
                  <a:gd name="csY4" fmla="*/ 0 h 279569"/>
                  <a:gd name="csX5" fmla="*/ 31727 w 210737"/>
                  <a:gd name="csY5" fmla="*/ 82 h 279569"/>
                  <a:gd name="csX6" fmla="*/ 0 w 210737"/>
                  <a:gd name="csY6" fmla="*/ 31836 h 2795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10737" h="279569">
                    <a:moveTo>
                      <a:pt x="0" y="31836"/>
                    </a:moveTo>
                    <a:lnTo>
                      <a:pt x="0" y="279570"/>
                    </a:lnTo>
                    <a:lnTo>
                      <a:pt x="210737" y="279570"/>
                    </a:lnTo>
                    <a:lnTo>
                      <a:pt x="210737" y="31755"/>
                    </a:lnTo>
                    <a:cubicBezTo>
                      <a:pt x="210737" y="14207"/>
                      <a:pt x="196503" y="0"/>
                      <a:pt x="178955" y="0"/>
                    </a:cubicBezTo>
                    <a:lnTo>
                      <a:pt x="31727" y="82"/>
                    </a:lnTo>
                    <a:cubicBezTo>
                      <a:pt x="14207" y="109"/>
                      <a:pt x="0" y="14316"/>
                      <a:pt x="0" y="31836"/>
                    </a:cubicBezTo>
                    <a:close/>
                  </a:path>
                </a:pathLst>
              </a:custGeom>
              <a:solidFill>
                <a:srgbClr val="D4E5F6"/>
              </a:solidFill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93EE9F90-8908-3C3F-CA2D-BF61FF07E198}"/>
                  </a:ext>
                </a:extLst>
              </p:cNvPr>
              <p:cNvSpPr/>
              <p:nvPr/>
            </p:nvSpPr>
            <p:spPr>
              <a:xfrm>
                <a:off x="15410247" y="5702751"/>
                <a:ext cx="356133" cy="203674"/>
              </a:xfrm>
              <a:custGeom>
                <a:avLst/>
                <a:gdLst>
                  <a:gd name="csX0" fmla="*/ 193523 w 356133"/>
                  <a:gd name="csY0" fmla="*/ 197155 h 203674"/>
                  <a:gd name="csX1" fmla="*/ 349959 w 356133"/>
                  <a:gd name="csY1" fmla="*/ 36644 h 203674"/>
                  <a:gd name="csX2" fmla="*/ 334503 w 356133"/>
                  <a:gd name="csY2" fmla="*/ 0 h 203674"/>
                  <a:gd name="csX3" fmla="*/ 21631 w 356133"/>
                  <a:gd name="csY3" fmla="*/ 0 h 203674"/>
                  <a:gd name="csX4" fmla="*/ 6174 w 356133"/>
                  <a:gd name="csY4" fmla="*/ 36644 h 203674"/>
                  <a:gd name="csX5" fmla="*/ 162611 w 356133"/>
                  <a:gd name="csY5" fmla="*/ 197155 h 203674"/>
                  <a:gd name="csX6" fmla="*/ 193523 w 356133"/>
                  <a:gd name="csY6" fmla="*/ 197155 h 2036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56133" h="203674">
                    <a:moveTo>
                      <a:pt x="193523" y="197155"/>
                    </a:moveTo>
                    <a:lnTo>
                      <a:pt x="349959" y="36644"/>
                    </a:lnTo>
                    <a:cubicBezTo>
                      <a:pt x="363297" y="22981"/>
                      <a:pt x="353599" y="0"/>
                      <a:pt x="334503" y="0"/>
                    </a:cubicBezTo>
                    <a:lnTo>
                      <a:pt x="21631" y="0"/>
                    </a:lnTo>
                    <a:cubicBezTo>
                      <a:pt x="2534" y="0"/>
                      <a:pt x="-7163" y="22981"/>
                      <a:pt x="6174" y="36644"/>
                    </a:cubicBezTo>
                    <a:lnTo>
                      <a:pt x="162611" y="197155"/>
                    </a:lnTo>
                    <a:cubicBezTo>
                      <a:pt x="171085" y="205847"/>
                      <a:pt x="185048" y="205847"/>
                      <a:pt x="193523" y="197155"/>
                    </a:cubicBezTo>
                    <a:close/>
                  </a:path>
                </a:pathLst>
              </a:custGeom>
              <a:solidFill>
                <a:srgbClr val="D4E5F6"/>
              </a:solidFill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" name="Graphic 2">
              <a:extLst>
                <a:ext uri="{FF2B5EF4-FFF2-40B4-BE49-F238E27FC236}">
                  <a16:creationId xmlns:a16="http://schemas.microsoft.com/office/drawing/2014/main" id="{9BF23D5A-851A-0002-12CC-6ECBA5818CFF}"/>
                </a:ext>
              </a:extLst>
            </p:cNvPr>
            <p:cNvGrpSpPr/>
            <p:nvPr/>
          </p:nvGrpSpPr>
          <p:grpSpPr>
            <a:xfrm>
              <a:off x="15410247" y="8169792"/>
              <a:ext cx="356133" cy="413541"/>
              <a:chOff x="15410247" y="8169792"/>
              <a:chExt cx="356133" cy="413541"/>
            </a:xfrm>
            <a:solidFill>
              <a:srgbClr val="D4E5F6"/>
            </a:solidFill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2FACB541-CD43-25DE-0BBB-E57517F25D53}"/>
                  </a:ext>
                </a:extLst>
              </p:cNvPr>
              <p:cNvSpPr/>
              <p:nvPr/>
            </p:nvSpPr>
            <p:spPr>
              <a:xfrm>
                <a:off x="15487318" y="8169792"/>
                <a:ext cx="210737" cy="279570"/>
              </a:xfrm>
              <a:custGeom>
                <a:avLst/>
                <a:gdLst>
                  <a:gd name="csX0" fmla="*/ 0 w 210737"/>
                  <a:gd name="csY0" fmla="*/ 31836 h 279570"/>
                  <a:gd name="csX1" fmla="*/ 0 w 210737"/>
                  <a:gd name="csY1" fmla="*/ 279570 h 279570"/>
                  <a:gd name="csX2" fmla="*/ 210737 w 210737"/>
                  <a:gd name="csY2" fmla="*/ 279570 h 279570"/>
                  <a:gd name="csX3" fmla="*/ 210737 w 210737"/>
                  <a:gd name="csY3" fmla="*/ 31755 h 279570"/>
                  <a:gd name="csX4" fmla="*/ 178955 w 210737"/>
                  <a:gd name="csY4" fmla="*/ 0 h 279570"/>
                  <a:gd name="csX5" fmla="*/ 31727 w 210737"/>
                  <a:gd name="csY5" fmla="*/ 82 h 279570"/>
                  <a:gd name="csX6" fmla="*/ 0 w 210737"/>
                  <a:gd name="csY6" fmla="*/ 31836 h 27957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10737" h="279570">
                    <a:moveTo>
                      <a:pt x="0" y="31836"/>
                    </a:moveTo>
                    <a:lnTo>
                      <a:pt x="0" y="279570"/>
                    </a:lnTo>
                    <a:lnTo>
                      <a:pt x="210737" y="279570"/>
                    </a:lnTo>
                    <a:lnTo>
                      <a:pt x="210737" y="31755"/>
                    </a:lnTo>
                    <a:cubicBezTo>
                      <a:pt x="210737" y="14207"/>
                      <a:pt x="196503" y="0"/>
                      <a:pt x="178955" y="0"/>
                    </a:cubicBezTo>
                    <a:lnTo>
                      <a:pt x="31727" y="82"/>
                    </a:lnTo>
                    <a:cubicBezTo>
                      <a:pt x="14207" y="109"/>
                      <a:pt x="0" y="14316"/>
                      <a:pt x="0" y="31836"/>
                    </a:cubicBezTo>
                    <a:close/>
                  </a:path>
                </a:pathLst>
              </a:custGeom>
              <a:solidFill>
                <a:srgbClr val="D4E5F6"/>
              </a:solidFill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86BC1195-AD90-2E35-A6FC-380EE6906C61}"/>
                  </a:ext>
                </a:extLst>
              </p:cNvPr>
              <p:cNvSpPr/>
              <p:nvPr/>
            </p:nvSpPr>
            <p:spPr>
              <a:xfrm>
                <a:off x="15410247" y="8379660"/>
                <a:ext cx="356133" cy="203674"/>
              </a:xfrm>
              <a:custGeom>
                <a:avLst/>
                <a:gdLst>
                  <a:gd name="csX0" fmla="*/ 193523 w 356133"/>
                  <a:gd name="csY0" fmla="*/ 197155 h 203674"/>
                  <a:gd name="csX1" fmla="*/ 349959 w 356133"/>
                  <a:gd name="csY1" fmla="*/ 36644 h 203674"/>
                  <a:gd name="csX2" fmla="*/ 334503 w 356133"/>
                  <a:gd name="csY2" fmla="*/ 0 h 203674"/>
                  <a:gd name="csX3" fmla="*/ 21631 w 356133"/>
                  <a:gd name="csY3" fmla="*/ 0 h 203674"/>
                  <a:gd name="csX4" fmla="*/ 6174 w 356133"/>
                  <a:gd name="csY4" fmla="*/ 36644 h 203674"/>
                  <a:gd name="csX5" fmla="*/ 162611 w 356133"/>
                  <a:gd name="csY5" fmla="*/ 197155 h 203674"/>
                  <a:gd name="csX6" fmla="*/ 193523 w 356133"/>
                  <a:gd name="csY6" fmla="*/ 197155 h 2036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56133" h="203674">
                    <a:moveTo>
                      <a:pt x="193523" y="197155"/>
                    </a:moveTo>
                    <a:lnTo>
                      <a:pt x="349959" y="36644"/>
                    </a:lnTo>
                    <a:cubicBezTo>
                      <a:pt x="363297" y="22981"/>
                      <a:pt x="353599" y="0"/>
                      <a:pt x="334503" y="0"/>
                    </a:cubicBezTo>
                    <a:lnTo>
                      <a:pt x="21631" y="0"/>
                    </a:lnTo>
                    <a:cubicBezTo>
                      <a:pt x="2534" y="0"/>
                      <a:pt x="-7163" y="22981"/>
                      <a:pt x="6174" y="36644"/>
                    </a:cubicBezTo>
                    <a:lnTo>
                      <a:pt x="162611" y="197155"/>
                    </a:lnTo>
                    <a:cubicBezTo>
                      <a:pt x="171085" y="205847"/>
                      <a:pt x="185048" y="205847"/>
                      <a:pt x="193523" y="197155"/>
                    </a:cubicBezTo>
                    <a:close/>
                  </a:path>
                </a:pathLst>
              </a:custGeom>
              <a:solidFill>
                <a:srgbClr val="D4E5F6"/>
              </a:solidFill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3" name="Graphic 2">
            <a:extLst>
              <a:ext uri="{FF2B5EF4-FFF2-40B4-BE49-F238E27FC236}">
                <a16:creationId xmlns:a16="http://schemas.microsoft.com/office/drawing/2014/main" id="{9A7FE90D-FD24-6858-F021-890CA5C20D3E}"/>
              </a:ext>
            </a:extLst>
          </p:cNvPr>
          <p:cNvGrpSpPr/>
          <p:nvPr/>
        </p:nvGrpSpPr>
        <p:grpSpPr>
          <a:xfrm>
            <a:off x="12695627" y="7449696"/>
            <a:ext cx="3541960" cy="393932"/>
            <a:chOff x="9500531" y="6871799"/>
            <a:chExt cx="2971879" cy="330528"/>
          </a:xfrm>
          <a:noFill/>
        </p:grpSpPr>
        <p:grpSp>
          <p:nvGrpSpPr>
            <p:cNvPr id="44" name="Graphic 2">
              <a:extLst>
                <a:ext uri="{FF2B5EF4-FFF2-40B4-BE49-F238E27FC236}">
                  <a16:creationId xmlns:a16="http://schemas.microsoft.com/office/drawing/2014/main" id="{F2F8299A-DEF4-D411-E46C-C0ADCAC575BE}"/>
                </a:ext>
              </a:extLst>
            </p:cNvPr>
            <p:cNvGrpSpPr/>
            <p:nvPr/>
          </p:nvGrpSpPr>
          <p:grpSpPr>
            <a:xfrm>
              <a:off x="9831060" y="7037063"/>
              <a:ext cx="2641351" cy="27163"/>
              <a:chOff x="9831060" y="7037063"/>
              <a:chExt cx="2641351" cy="27163"/>
            </a:xfrm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C0785D4F-4273-E8B9-CE76-402A11ED8D6E}"/>
                  </a:ext>
                </a:extLst>
              </p:cNvPr>
              <p:cNvSpPr/>
              <p:nvPr/>
            </p:nvSpPr>
            <p:spPr>
              <a:xfrm>
                <a:off x="12431665" y="7037063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rgbClr val="D4E5F6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53B4C993-04F5-A250-88E1-5926C0067751}"/>
                  </a:ext>
                </a:extLst>
              </p:cNvPr>
              <p:cNvSpPr/>
              <p:nvPr/>
            </p:nvSpPr>
            <p:spPr>
              <a:xfrm>
                <a:off x="9913095" y="7037063"/>
                <a:ext cx="2435993" cy="27163"/>
              </a:xfrm>
              <a:custGeom>
                <a:avLst/>
                <a:gdLst>
                  <a:gd name="csX0" fmla="*/ 2435993 w 2435993"/>
                  <a:gd name="csY0" fmla="*/ 0 h 27163"/>
                  <a:gd name="csX1" fmla="*/ 0 w 2435993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2435993" h="27163">
                    <a:moveTo>
                      <a:pt x="2435993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rgbClr val="D4E5F6"/>
                </a:solidFill>
                <a:custDash>
                  <a:ds d="227993" sp="227993"/>
                </a:custDash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B7199C2F-42FA-7FAA-4942-89076AD84A95}"/>
                  </a:ext>
                </a:extLst>
              </p:cNvPr>
              <p:cNvSpPr/>
              <p:nvPr/>
            </p:nvSpPr>
            <p:spPr>
              <a:xfrm>
                <a:off x="9831060" y="7037063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rgbClr val="D4E5F6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24AB95C-7861-CDF6-1361-F9A72FBE55C5}"/>
                </a:ext>
              </a:extLst>
            </p:cNvPr>
            <p:cNvSpPr/>
            <p:nvPr/>
          </p:nvSpPr>
          <p:spPr>
            <a:xfrm>
              <a:off x="9500531" y="6871799"/>
              <a:ext cx="330528" cy="330528"/>
            </a:xfrm>
            <a:custGeom>
              <a:avLst/>
              <a:gdLst>
                <a:gd name="csX0" fmla="*/ 330529 w 330528"/>
                <a:gd name="csY0" fmla="*/ 165265 h 330528"/>
                <a:gd name="csX1" fmla="*/ 165264 w 330528"/>
                <a:gd name="csY1" fmla="*/ 330529 h 330528"/>
                <a:gd name="csX2" fmla="*/ 0 w 330528"/>
                <a:gd name="csY2" fmla="*/ 165265 h 330528"/>
                <a:gd name="csX3" fmla="*/ 165264 w 330528"/>
                <a:gd name="csY3" fmla="*/ 0 h 330528"/>
                <a:gd name="csX4" fmla="*/ 330529 w 330528"/>
                <a:gd name="csY4" fmla="*/ 165265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5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5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0"/>
                    <a:pt x="330529" y="73994"/>
                    <a:pt x="330529" y="165265"/>
                  </a:cubicBezTo>
                  <a:close/>
                </a:path>
              </a:pathLst>
            </a:custGeom>
            <a:noFill/>
            <a:ln w="41275" cap="flat">
              <a:solidFill>
                <a:srgbClr val="D4E5F6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9" name="Graphic 2">
            <a:extLst>
              <a:ext uri="{FF2B5EF4-FFF2-40B4-BE49-F238E27FC236}">
                <a16:creationId xmlns:a16="http://schemas.microsoft.com/office/drawing/2014/main" id="{81CF5A7B-1276-1E53-E983-B16DFC90ECDA}"/>
              </a:ext>
            </a:extLst>
          </p:cNvPr>
          <p:cNvGrpSpPr/>
          <p:nvPr/>
        </p:nvGrpSpPr>
        <p:grpSpPr>
          <a:xfrm>
            <a:off x="12695627" y="10715341"/>
            <a:ext cx="3541960" cy="393932"/>
            <a:chOff x="9500531" y="9611836"/>
            <a:chExt cx="2971879" cy="330528"/>
          </a:xfrm>
          <a:noFill/>
        </p:grpSpPr>
        <p:grpSp>
          <p:nvGrpSpPr>
            <p:cNvPr id="50" name="Graphic 2">
              <a:extLst>
                <a:ext uri="{FF2B5EF4-FFF2-40B4-BE49-F238E27FC236}">
                  <a16:creationId xmlns:a16="http://schemas.microsoft.com/office/drawing/2014/main" id="{5CB2DDAB-5665-A3B7-61DA-6BB6E077EB83}"/>
                </a:ext>
              </a:extLst>
            </p:cNvPr>
            <p:cNvGrpSpPr/>
            <p:nvPr/>
          </p:nvGrpSpPr>
          <p:grpSpPr>
            <a:xfrm>
              <a:off x="9831060" y="9777100"/>
              <a:ext cx="2641351" cy="27163"/>
              <a:chOff x="9831060" y="9777100"/>
              <a:chExt cx="2641351" cy="27163"/>
            </a:xfrm>
          </p:grpSpPr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36D49BCA-D0FB-1ACB-8364-D63C0D7D090D}"/>
                  </a:ext>
                </a:extLst>
              </p:cNvPr>
              <p:cNvSpPr/>
              <p:nvPr/>
            </p:nvSpPr>
            <p:spPr>
              <a:xfrm>
                <a:off x="12431665" y="9777100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rgbClr val="D4E5F6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37D4DD73-0B5C-127F-A464-4F7B0D5782BA}"/>
                  </a:ext>
                </a:extLst>
              </p:cNvPr>
              <p:cNvSpPr/>
              <p:nvPr/>
            </p:nvSpPr>
            <p:spPr>
              <a:xfrm>
                <a:off x="9913095" y="9777100"/>
                <a:ext cx="2435993" cy="27163"/>
              </a:xfrm>
              <a:custGeom>
                <a:avLst/>
                <a:gdLst>
                  <a:gd name="csX0" fmla="*/ 2435993 w 2435993"/>
                  <a:gd name="csY0" fmla="*/ 0 h 27163"/>
                  <a:gd name="csX1" fmla="*/ 0 w 2435993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2435993" h="27163">
                    <a:moveTo>
                      <a:pt x="2435993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rgbClr val="D4E5F6"/>
                </a:solidFill>
                <a:custDash>
                  <a:ds d="227993" sp="227993"/>
                </a:custDash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B969EA2C-CA27-2D3A-6CB7-4182E4FA192E}"/>
                  </a:ext>
                </a:extLst>
              </p:cNvPr>
              <p:cNvSpPr/>
              <p:nvPr/>
            </p:nvSpPr>
            <p:spPr>
              <a:xfrm>
                <a:off x="9831060" y="9777100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rgbClr val="D4E5F6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ABBC827-6DD0-D6DF-C19E-561BA81FEE4A}"/>
                </a:ext>
              </a:extLst>
            </p:cNvPr>
            <p:cNvSpPr/>
            <p:nvPr/>
          </p:nvSpPr>
          <p:spPr>
            <a:xfrm>
              <a:off x="9500531" y="9611836"/>
              <a:ext cx="330528" cy="330528"/>
            </a:xfrm>
            <a:custGeom>
              <a:avLst/>
              <a:gdLst>
                <a:gd name="csX0" fmla="*/ 330529 w 330528"/>
                <a:gd name="csY0" fmla="*/ 165265 h 330528"/>
                <a:gd name="csX1" fmla="*/ 165264 w 330528"/>
                <a:gd name="csY1" fmla="*/ 330529 h 330528"/>
                <a:gd name="csX2" fmla="*/ 0 w 330528"/>
                <a:gd name="csY2" fmla="*/ 165265 h 330528"/>
                <a:gd name="csX3" fmla="*/ 165264 w 330528"/>
                <a:gd name="csY3" fmla="*/ 0 h 330528"/>
                <a:gd name="csX4" fmla="*/ 330529 w 330528"/>
                <a:gd name="csY4" fmla="*/ 165265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5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5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27"/>
                    <a:pt x="330529" y="73994"/>
                    <a:pt x="330529" y="165265"/>
                  </a:cubicBezTo>
                  <a:close/>
                </a:path>
              </a:pathLst>
            </a:custGeom>
            <a:noFill/>
            <a:ln w="41275" cap="flat">
              <a:solidFill>
                <a:srgbClr val="D4E5F6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5" name="Graphic 2">
            <a:extLst>
              <a:ext uri="{FF2B5EF4-FFF2-40B4-BE49-F238E27FC236}">
                <a16:creationId xmlns:a16="http://schemas.microsoft.com/office/drawing/2014/main" id="{82969AD0-5941-0CD0-B484-78282D796B1E}"/>
              </a:ext>
            </a:extLst>
          </p:cNvPr>
          <p:cNvGrpSpPr/>
          <p:nvPr/>
        </p:nvGrpSpPr>
        <p:grpSpPr>
          <a:xfrm>
            <a:off x="12695627" y="4381018"/>
            <a:ext cx="3541960" cy="1484141"/>
            <a:chOff x="9500531" y="4297026"/>
            <a:chExt cx="2971879" cy="1245268"/>
          </a:xfrm>
          <a:noFill/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AFB7AF7B-C2E4-516F-FEF1-0C2FB911BC77}"/>
                </a:ext>
              </a:extLst>
            </p:cNvPr>
            <p:cNvSpPr/>
            <p:nvPr/>
          </p:nvSpPr>
          <p:spPr>
            <a:xfrm>
              <a:off x="9500531" y="5211766"/>
              <a:ext cx="330528" cy="330528"/>
            </a:xfrm>
            <a:custGeom>
              <a:avLst/>
              <a:gdLst>
                <a:gd name="csX0" fmla="*/ 330529 w 330528"/>
                <a:gd name="csY0" fmla="*/ 165264 h 330528"/>
                <a:gd name="csX1" fmla="*/ 165264 w 330528"/>
                <a:gd name="csY1" fmla="*/ 330529 h 330528"/>
                <a:gd name="csX2" fmla="*/ 0 w 330528"/>
                <a:gd name="csY2" fmla="*/ 165264 h 330528"/>
                <a:gd name="csX3" fmla="*/ 165264 w 330528"/>
                <a:gd name="csY3" fmla="*/ 0 h 330528"/>
                <a:gd name="csX4" fmla="*/ 330529 w 330528"/>
                <a:gd name="csY4" fmla="*/ 165264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4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4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0"/>
                    <a:pt x="330529" y="73994"/>
                    <a:pt x="330529" y="165264"/>
                  </a:cubicBezTo>
                  <a:close/>
                </a:path>
              </a:pathLst>
            </a:custGeom>
            <a:noFill/>
            <a:ln w="41275" cap="flat">
              <a:solidFill>
                <a:srgbClr val="D4E5F6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BB9A8C38-FADE-089B-5727-5C3A0660E2F3}"/>
                </a:ext>
              </a:extLst>
            </p:cNvPr>
            <p:cNvSpPr/>
            <p:nvPr/>
          </p:nvSpPr>
          <p:spPr>
            <a:xfrm>
              <a:off x="9782627" y="4297026"/>
              <a:ext cx="2689784" cy="963118"/>
            </a:xfrm>
            <a:custGeom>
              <a:avLst/>
              <a:gdLst>
                <a:gd name="csX0" fmla="*/ 0 w 2689784"/>
                <a:gd name="csY0" fmla="*/ 963119 h 963118"/>
                <a:gd name="csX1" fmla="*/ 2689784 w 2689784"/>
                <a:gd name="csY1" fmla="*/ 0 h 9631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2689784" h="963118">
                  <a:moveTo>
                    <a:pt x="0" y="963119"/>
                  </a:moveTo>
                  <a:lnTo>
                    <a:pt x="2689784" y="0"/>
                  </a:lnTo>
                </a:path>
              </a:pathLst>
            </a:custGeom>
            <a:ln w="41275" cap="flat">
              <a:solidFill>
                <a:srgbClr val="D4E5F6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8" name="!!SubTitle">
            <a:extLst>
              <a:ext uri="{FF2B5EF4-FFF2-40B4-BE49-F238E27FC236}">
                <a16:creationId xmlns:a16="http://schemas.microsoft.com/office/drawing/2014/main" id="{64B2C787-36FE-CFFB-E737-1AA6B95FBBB5}"/>
              </a:ext>
            </a:extLst>
          </p:cNvPr>
          <p:cNvSpPr txBox="1"/>
          <p:nvPr/>
        </p:nvSpPr>
        <p:spPr>
          <a:xfrm>
            <a:off x="1700977" y="4686065"/>
            <a:ext cx="6119560" cy="74020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urna</a:t>
            </a:r>
            <a:r>
              <a:rPr lang="en-US" sz="25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2025</a:t>
            </a:r>
            <a:r>
              <a:rPr lang="en-US" sz="25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2026</a:t>
            </a:r>
            <a:r>
              <a:rPr lang="en-US" sz="25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: </a:t>
            </a:r>
            <a:r>
              <a:rPr lang="en-US" sz="2500" dirty="0" err="1">
                <a:solidFill>
                  <a:schemeClr val="bg2">
                    <a:lumMod val="20000"/>
                    <a:lumOff val="80000"/>
                  </a:schemeClr>
                </a:solidFill>
              </a:rPr>
              <a:t>Pellentesque</a:t>
            </a:r>
            <a:r>
              <a:rPr lang="en-US" sz="25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2027</a:t>
            </a:r>
            <a:r>
              <a:rPr lang="en-US" sz="2500" dirty="0">
                <a:solidFill>
                  <a:schemeClr val="bg2">
                    <a:lumMod val="20000"/>
                    <a:lumOff val="80000"/>
                  </a:schemeClr>
                </a:solidFill>
              </a:rPr>
              <a:t>: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9" name="!!SubTitle">
            <a:extLst>
              <a:ext uri="{FF2B5EF4-FFF2-40B4-BE49-F238E27FC236}">
                <a16:creationId xmlns:a16="http://schemas.microsoft.com/office/drawing/2014/main" id="{B126F768-058A-6321-7FF4-00177116EB6A}"/>
              </a:ext>
            </a:extLst>
          </p:cNvPr>
          <p:cNvSpPr txBox="1"/>
          <p:nvPr/>
        </p:nvSpPr>
        <p:spPr>
          <a:xfrm>
            <a:off x="1700976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0" name="!!MainTitle1">
            <a:extLst>
              <a:ext uri="{FF2B5EF4-FFF2-40B4-BE49-F238E27FC236}">
                <a16:creationId xmlns:a16="http://schemas.microsoft.com/office/drawing/2014/main" id="{04BADF07-47D3-BE08-4273-844FD8CE28F4}"/>
              </a:ext>
            </a:extLst>
          </p:cNvPr>
          <p:cNvSpPr txBox="1"/>
          <p:nvPr/>
        </p:nvSpPr>
        <p:spPr>
          <a:xfrm>
            <a:off x="1700976" y="1246722"/>
            <a:ext cx="1044388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Medicine</a:t>
            </a:r>
            <a:r>
              <a:rPr lang="en-US" sz="7500" b="1" noProof="0" dirty="0">
                <a:solidFill>
                  <a:schemeClr val="accent3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3FEC9D9-5E44-468D-726E-4C939391E36C}"/>
              </a:ext>
            </a:extLst>
          </p:cNvPr>
          <p:cNvGrpSpPr/>
          <p:nvPr/>
        </p:nvGrpSpPr>
        <p:grpSpPr>
          <a:xfrm>
            <a:off x="18642614" y="3586580"/>
            <a:ext cx="3074386" cy="1588875"/>
            <a:chOff x="4443430" y="4425263"/>
            <a:chExt cx="2488311" cy="1588875"/>
          </a:xfrm>
        </p:grpSpPr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BB14AA58-8AB0-E3C0-16F2-CBF1BC39E4FE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CCBD9E38-ADBB-0864-BF76-FEE441E98F1E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6" name="Textbox 200">
              <a:extLst>
                <a:ext uri="{FF2B5EF4-FFF2-40B4-BE49-F238E27FC236}">
                  <a16:creationId xmlns:a16="http://schemas.microsoft.com/office/drawing/2014/main" id="{EA37114B-DE55-8A96-F861-A75CF21EB89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57" name="Textbox 200">
            <a:extLst>
              <a:ext uri="{FF2B5EF4-FFF2-40B4-BE49-F238E27FC236}">
                <a16:creationId xmlns:a16="http://schemas.microsoft.com/office/drawing/2014/main" id="{C79DBCF1-9197-0157-4A40-292462106738}"/>
              </a:ext>
            </a:extLst>
          </p:cNvPr>
          <p:cNvSpPr txBox="1"/>
          <p:nvPr/>
        </p:nvSpPr>
        <p:spPr>
          <a:xfrm flipH="1">
            <a:off x="22301326" y="3965519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01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58" name="Group 257">
            <a:extLst>
              <a:ext uri="{FF2B5EF4-FFF2-40B4-BE49-F238E27FC236}">
                <a16:creationId xmlns:a16="http://schemas.microsoft.com/office/drawing/2014/main" id="{744D5853-7203-C0B0-4102-E8BE8113D6AA}"/>
              </a:ext>
            </a:extLst>
          </p:cNvPr>
          <p:cNvGrpSpPr/>
          <p:nvPr/>
        </p:nvGrpSpPr>
        <p:grpSpPr>
          <a:xfrm>
            <a:off x="18642614" y="6859919"/>
            <a:ext cx="3074386" cy="1588875"/>
            <a:chOff x="4443430" y="4425263"/>
            <a:chExt cx="2488311" cy="1588875"/>
          </a:xfrm>
        </p:grpSpPr>
        <p:sp>
          <p:nvSpPr>
            <p:cNvPr id="259" name="Textbox 200">
              <a:extLst>
                <a:ext uri="{FF2B5EF4-FFF2-40B4-BE49-F238E27FC236}">
                  <a16:creationId xmlns:a16="http://schemas.microsoft.com/office/drawing/2014/main" id="{BE9660D0-365F-B829-E7CB-D2D29CFA1BA7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0" name="Textbox 200">
              <a:extLst>
                <a:ext uri="{FF2B5EF4-FFF2-40B4-BE49-F238E27FC236}">
                  <a16:creationId xmlns:a16="http://schemas.microsoft.com/office/drawing/2014/main" id="{4F91994A-4378-32E9-1AB7-7A4DF6AD3B6E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1" name="Textbox 200">
              <a:extLst>
                <a:ext uri="{FF2B5EF4-FFF2-40B4-BE49-F238E27FC236}">
                  <a16:creationId xmlns:a16="http://schemas.microsoft.com/office/drawing/2014/main" id="{ED72D70B-F52C-4AC8-6B3C-25D8FF81D623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62" name="Textbox 200">
            <a:extLst>
              <a:ext uri="{FF2B5EF4-FFF2-40B4-BE49-F238E27FC236}">
                <a16:creationId xmlns:a16="http://schemas.microsoft.com/office/drawing/2014/main" id="{96C9C4AF-178C-F7CD-9AA9-68E4EBF277EF}"/>
              </a:ext>
            </a:extLst>
          </p:cNvPr>
          <p:cNvSpPr txBox="1"/>
          <p:nvPr/>
        </p:nvSpPr>
        <p:spPr>
          <a:xfrm flipH="1">
            <a:off x="22301326" y="7238858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02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B02D2644-D1E4-933B-D9F9-497AF7E84751}"/>
              </a:ext>
            </a:extLst>
          </p:cNvPr>
          <p:cNvGrpSpPr/>
          <p:nvPr/>
        </p:nvGrpSpPr>
        <p:grpSpPr>
          <a:xfrm>
            <a:off x="18642614" y="10123345"/>
            <a:ext cx="3074386" cy="1588875"/>
            <a:chOff x="4443430" y="4425263"/>
            <a:chExt cx="2488311" cy="1588875"/>
          </a:xfrm>
        </p:grpSpPr>
        <p:sp>
          <p:nvSpPr>
            <p:cNvPr id="264" name="Textbox 200">
              <a:extLst>
                <a:ext uri="{FF2B5EF4-FFF2-40B4-BE49-F238E27FC236}">
                  <a16:creationId xmlns:a16="http://schemas.microsoft.com/office/drawing/2014/main" id="{CC4EF0B9-88CE-E97F-1EA4-D77B14399ED3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5" name="Textbox 200">
              <a:extLst>
                <a:ext uri="{FF2B5EF4-FFF2-40B4-BE49-F238E27FC236}">
                  <a16:creationId xmlns:a16="http://schemas.microsoft.com/office/drawing/2014/main" id="{695C34AD-2D00-D68D-180A-B03229C26A43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6" name="Textbox 200">
              <a:extLst>
                <a:ext uri="{FF2B5EF4-FFF2-40B4-BE49-F238E27FC236}">
                  <a16:creationId xmlns:a16="http://schemas.microsoft.com/office/drawing/2014/main" id="{7B3ABE6E-E539-894B-4E70-705A1331C78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67" name="Textbox 200">
            <a:extLst>
              <a:ext uri="{FF2B5EF4-FFF2-40B4-BE49-F238E27FC236}">
                <a16:creationId xmlns:a16="http://schemas.microsoft.com/office/drawing/2014/main" id="{EB3E8AC9-8CF4-3B69-0BA9-551C4F08303F}"/>
              </a:ext>
            </a:extLst>
          </p:cNvPr>
          <p:cNvSpPr txBox="1"/>
          <p:nvPr/>
        </p:nvSpPr>
        <p:spPr>
          <a:xfrm flipH="1">
            <a:off x="22301326" y="10502284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bg2">
                    <a:lumMod val="20000"/>
                    <a:lumOff val="80000"/>
                  </a:schemeClr>
                </a:solidFill>
                <a:latin typeface="+mj-lt"/>
              </a:rPr>
              <a:t>03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268" name="Freeform: Shape 267">
            <a:extLst>
              <a:ext uri="{FF2B5EF4-FFF2-40B4-BE49-F238E27FC236}">
                <a16:creationId xmlns:a16="http://schemas.microsoft.com/office/drawing/2014/main" id="{89F61040-A07A-4BF9-BA1F-3A058F0685FE}"/>
              </a:ext>
            </a:extLst>
          </p:cNvPr>
          <p:cNvSpPr/>
          <p:nvPr/>
        </p:nvSpPr>
        <p:spPr>
          <a:xfrm>
            <a:off x="16904114" y="3984880"/>
            <a:ext cx="853218" cy="792274"/>
          </a:xfrm>
          <a:custGeom>
            <a:avLst/>
            <a:gdLst>
              <a:gd name="connsiteX0" fmla="*/ 382905 w 426720"/>
              <a:gd name="connsiteY0" fmla="*/ 333223 h 396240"/>
              <a:gd name="connsiteX1" fmla="*/ 55398 w 426720"/>
              <a:gd name="connsiteY1" fmla="*/ 333223 h 396240"/>
              <a:gd name="connsiteX2" fmla="*/ 19431 w 426720"/>
              <a:gd name="connsiteY2" fmla="*/ 297256 h 396240"/>
              <a:gd name="connsiteX3" fmla="*/ 19431 w 426720"/>
              <a:gd name="connsiteY3" fmla="*/ 55397 h 396240"/>
              <a:gd name="connsiteX4" fmla="*/ 55398 w 426720"/>
              <a:gd name="connsiteY4" fmla="*/ 19431 h 396240"/>
              <a:gd name="connsiteX5" fmla="*/ 382905 w 426720"/>
              <a:gd name="connsiteY5" fmla="*/ 19431 h 396240"/>
              <a:gd name="connsiteX6" fmla="*/ 418871 w 426720"/>
              <a:gd name="connsiteY6" fmla="*/ 55397 h 396240"/>
              <a:gd name="connsiteX7" fmla="*/ 418871 w 426720"/>
              <a:gd name="connsiteY7" fmla="*/ 297256 h 396240"/>
              <a:gd name="connsiteX8" fmla="*/ 382905 w 426720"/>
              <a:gd name="connsiteY8" fmla="*/ 333223 h 396240"/>
              <a:gd name="connsiteX9" fmla="*/ 418871 w 426720"/>
              <a:gd name="connsiteY9" fmla="*/ 191948 h 396240"/>
              <a:gd name="connsiteX10" fmla="*/ 331698 w 426720"/>
              <a:gd name="connsiteY10" fmla="*/ 191948 h 396240"/>
              <a:gd name="connsiteX11" fmla="*/ 304876 w 426720"/>
              <a:gd name="connsiteY11" fmla="*/ 98679 h 396240"/>
              <a:gd name="connsiteX12" fmla="*/ 268910 w 426720"/>
              <a:gd name="connsiteY12" fmla="*/ 199720 h 396240"/>
              <a:gd name="connsiteX13" fmla="*/ 239954 w 426720"/>
              <a:gd name="connsiteY13" fmla="*/ 157201 h 396240"/>
              <a:gd name="connsiteX14" fmla="*/ 209931 w 426720"/>
              <a:gd name="connsiteY14" fmla="*/ 253975 h 396240"/>
              <a:gd name="connsiteX15" fmla="*/ 167259 w 426720"/>
              <a:gd name="connsiteY15" fmla="*/ 128092 h 396240"/>
              <a:gd name="connsiteX16" fmla="*/ 132055 w 426720"/>
              <a:gd name="connsiteY16" fmla="*/ 226543 h 396240"/>
              <a:gd name="connsiteX17" fmla="*/ 107061 w 426720"/>
              <a:gd name="connsiteY17" fmla="*/ 192100 h 396240"/>
              <a:gd name="connsiteX18" fmla="*/ 19431 w 426720"/>
              <a:gd name="connsiteY18" fmla="*/ 192100 h 396240"/>
              <a:gd name="connsiteX19" fmla="*/ 219228 w 426720"/>
              <a:gd name="connsiteY19" fmla="*/ 333223 h 396240"/>
              <a:gd name="connsiteX20" fmla="*/ 219228 w 426720"/>
              <a:gd name="connsiteY20" fmla="*/ 386715 h 396240"/>
              <a:gd name="connsiteX21" fmla="*/ 141656 w 426720"/>
              <a:gd name="connsiteY21" fmla="*/ 386715 h 396240"/>
              <a:gd name="connsiteX22" fmla="*/ 296647 w 426720"/>
              <a:gd name="connsiteY22" fmla="*/ 386715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26720" h="396240">
                <a:moveTo>
                  <a:pt x="382905" y="333223"/>
                </a:moveTo>
                <a:lnTo>
                  <a:pt x="55398" y="333223"/>
                </a:lnTo>
                <a:cubicBezTo>
                  <a:pt x="35585" y="333223"/>
                  <a:pt x="19431" y="317068"/>
                  <a:pt x="19431" y="297256"/>
                </a:cubicBezTo>
                <a:lnTo>
                  <a:pt x="19431" y="55397"/>
                </a:lnTo>
                <a:cubicBezTo>
                  <a:pt x="19431" y="35585"/>
                  <a:pt x="35585" y="19431"/>
                  <a:pt x="55398" y="19431"/>
                </a:cubicBezTo>
                <a:lnTo>
                  <a:pt x="382905" y="19431"/>
                </a:lnTo>
                <a:cubicBezTo>
                  <a:pt x="402717" y="19431"/>
                  <a:pt x="418871" y="35585"/>
                  <a:pt x="418871" y="55397"/>
                </a:cubicBezTo>
                <a:lnTo>
                  <a:pt x="418871" y="297256"/>
                </a:lnTo>
                <a:cubicBezTo>
                  <a:pt x="418871" y="317221"/>
                  <a:pt x="402717" y="333223"/>
                  <a:pt x="382905" y="333223"/>
                </a:cubicBezTo>
                <a:close/>
                <a:moveTo>
                  <a:pt x="418871" y="191948"/>
                </a:moveTo>
                <a:lnTo>
                  <a:pt x="331698" y="191948"/>
                </a:lnTo>
                <a:lnTo>
                  <a:pt x="304876" y="98679"/>
                </a:lnTo>
                <a:lnTo>
                  <a:pt x="268910" y="199720"/>
                </a:lnTo>
                <a:lnTo>
                  <a:pt x="239954" y="157201"/>
                </a:lnTo>
                <a:lnTo>
                  <a:pt x="209931" y="253975"/>
                </a:lnTo>
                <a:lnTo>
                  <a:pt x="167259" y="128092"/>
                </a:lnTo>
                <a:lnTo>
                  <a:pt x="132055" y="226543"/>
                </a:lnTo>
                <a:lnTo>
                  <a:pt x="107061" y="192100"/>
                </a:lnTo>
                <a:lnTo>
                  <a:pt x="19431" y="192100"/>
                </a:lnTo>
                <a:moveTo>
                  <a:pt x="219228" y="333223"/>
                </a:moveTo>
                <a:lnTo>
                  <a:pt x="219228" y="386715"/>
                </a:lnTo>
                <a:moveTo>
                  <a:pt x="141656" y="386715"/>
                </a:moveTo>
                <a:lnTo>
                  <a:pt x="296647" y="386715"/>
                </a:ln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69" name="Freeform: Shape 268">
            <a:extLst>
              <a:ext uri="{FF2B5EF4-FFF2-40B4-BE49-F238E27FC236}">
                <a16:creationId xmlns:a16="http://schemas.microsoft.com/office/drawing/2014/main" id="{EDA1A62E-E6C3-F974-75D6-B4D18AC952AE}"/>
              </a:ext>
            </a:extLst>
          </p:cNvPr>
          <p:cNvSpPr/>
          <p:nvPr/>
        </p:nvSpPr>
        <p:spPr>
          <a:xfrm>
            <a:off x="16904114" y="7250541"/>
            <a:ext cx="853218" cy="792274"/>
          </a:xfrm>
          <a:custGeom>
            <a:avLst/>
            <a:gdLst>
              <a:gd name="connsiteX0" fmla="*/ 202768 w 426720"/>
              <a:gd name="connsiteY0" fmla="*/ 27356 h 396240"/>
              <a:gd name="connsiteX1" fmla="*/ 373761 w 426720"/>
              <a:gd name="connsiteY1" fmla="*/ 148971 h 396240"/>
              <a:gd name="connsiteX2" fmla="*/ 420548 w 426720"/>
              <a:gd name="connsiteY2" fmla="*/ 243459 h 396240"/>
              <a:gd name="connsiteX3" fmla="*/ 381076 w 426720"/>
              <a:gd name="connsiteY3" fmla="*/ 243459 h 396240"/>
              <a:gd name="connsiteX4" fmla="*/ 381076 w 426720"/>
              <a:gd name="connsiteY4" fmla="*/ 308991 h 396240"/>
              <a:gd name="connsiteX5" fmla="*/ 360502 w 426720"/>
              <a:gd name="connsiteY5" fmla="*/ 329565 h 396240"/>
              <a:gd name="connsiteX6" fmla="*/ 317068 w 426720"/>
              <a:gd name="connsiteY6" fmla="*/ 329565 h 396240"/>
              <a:gd name="connsiteX7" fmla="*/ 317068 w 426720"/>
              <a:gd name="connsiteY7" fmla="*/ 383667 h 396240"/>
              <a:gd name="connsiteX8" fmla="*/ 142875 w 426720"/>
              <a:gd name="connsiteY8" fmla="*/ 383667 h 396240"/>
              <a:gd name="connsiteX9" fmla="*/ 111328 w 426720"/>
              <a:gd name="connsiteY9" fmla="*/ 265557 h 396240"/>
              <a:gd name="connsiteX10" fmla="*/ 109042 w 426720"/>
              <a:gd name="connsiteY10" fmla="*/ 261595 h 396240"/>
              <a:gd name="connsiteX11" fmla="*/ 211760 w 426720"/>
              <a:gd name="connsiteY11" fmla="*/ 78715 h 396240"/>
              <a:gd name="connsiteX12" fmla="*/ 152476 w 426720"/>
              <a:gd name="connsiteY12" fmla="*/ 78715 h 396240"/>
              <a:gd name="connsiteX13" fmla="*/ 152476 w 426720"/>
              <a:gd name="connsiteY13" fmla="*/ 19431 h 396240"/>
              <a:gd name="connsiteX14" fmla="*/ 78714 w 426720"/>
              <a:gd name="connsiteY14" fmla="*/ 19431 h 396240"/>
              <a:gd name="connsiteX15" fmla="*/ 78714 w 426720"/>
              <a:gd name="connsiteY15" fmla="*/ 78715 h 396240"/>
              <a:gd name="connsiteX16" fmla="*/ 19431 w 426720"/>
              <a:gd name="connsiteY16" fmla="*/ 78715 h 396240"/>
              <a:gd name="connsiteX17" fmla="*/ 19431 w 426720"/>
              <a:gd name="connsiteY17" fmla="*/ 152476 h 396240"/>
              <a:gd name="connsiteX18" fmla="*/ 78714 w 426720"/>
              <a:gd name="connsiteY18" fmla="*/ 152476 h 396240"/>
              <a:gd name="connsiteX19" fmla="*/ 78714 w 426720"/>
              <a:gd name="connsiteY19" fmla="*/ 211760 h 396240"/>
              <a:gd name="connsiteX20" fmla="*/ 152476 w 426720"/>
              <a:gd name="connsiteY20" fmla="*/ 211760 h 396240"/>
              <a:gd name="connsiteX21" fmla="*/ 152476 w 426720"/>
              <a:gd name="connsiteY21" fmla="*/ 152476 h 396240"/>
              <a:gd name="connsiteX22" fmla="*/ 211760 w 426720"/>
              <a:gd name="connsiteY22" fmla="*/ 152476 h 396240"/>
              <a:gd name="connsiteX23" fmla="*/ 211760 w 426720"/>
              <a:gd name="connsiteY23" fmla="*/ 78715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6720" h="396240">
                <a:moveTo>
                  <a:pt x="202768" y="27356"/>
                </a:moveTo>
                <a:cubicBezTo>
                  <a:pt x="390525" y="-4801"/>
                  <a:pt x="373761" y="148971"/>
                  <a:pt x="373761" y="148971"/>
                </a:cubicBezTo>
                <a:lnTo>
                  <a:pt x="420548" y="243459"/>
                </a:lnTo>
                <a:lnTo>
                  <a:pt x="381076" y="243459"/>
                </a:lnTo>
                <a:lnTo>
                  <a:pt x="381076" y="308991"/>
                </a:lnTo>
                <a:cubicBezTo>
                  <a:pt x="381076" y="320268"/>
                  <a:pt x="371932" y="329565"/>
                  <a:pt x="360502" y="329565"/>
                </a:cubicBezTo>
                <a:lnTo>
                  <a:pt x="317068" y="329565"/>
                </a:lnTo>
                <a:lnTo>
                  <a:pt x="317068" y="383667"/>
                </a:lnTo>
                <a:lnTo>
                  <a:pt x="142875" y="383667"/>
                </a:lnTo>
                <a:cubicBezTo>
                  <a:pt x="143637" y="342214"/>
                  <a:pt x="132359" y="301523"/>
                  <a:pt x="111328" y="265557"/>
                </a:cubicBezTo>
                <a:cubicBezTo>
                  <a:pt x="110566" y="264338"/>
                  <a:pt x="109804" y="262966"/>
                  <a:pt x="109042" y="261595"/>
                </a:cubicBezTo>
                <a:moveTo>
                  <a:pt x="211760" y="78715"/>
                </a:moveTo>
                <a:lnTo>
                  <a:pt x="152476" y="78715"/>
                </a:lnTo>
                <a:lnTo>
                  <a:pt x="152476" y="19431"/>
                </a:lnTo>
                <a:lnTo>
                  <a:pt x="78714" y="19431"/>
                </a:lnTo>
                <a:lnTo>
                  <a:pt x="78714" y="78715"/>
                </a:lnTo>
                <a:lnTo>
                  <a:pt x="19431" y="78715"/>
                </a:lnTo>
                <a:lnTo>
                  <a:pt x="19431" y="152476"/>
                </a:lnTo>
                <a:lnTo>
                  <a:pt x="78714" y="152476"/>
                </a:lnTo>
                <a:lnTo>
                  <a:pt x="78714" y="211760"/>
                </a:lnTo>
                <a:lnTo>
                  <a:pt x="152476" y="211760"/>
                </a:lnTo>
                <a:lnTo>
                  <a:pt x="152476" y="152476"/>
                </a:lnTo>
                <a:lnTo>
                  <a:pt x="211760" y="152476"/>
                </a:lnTo>
                <a:lnTo>
                  <a:pt x="211760" y="78715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0" name="Freeform: Shape 269">
            <a:extLst>
              <a:ext uri="{FF2B5EF4-FFF2-40B4-BE49-F238E27FC236}">
                <a16:creationId xmlns:a16="http://schemas.microsoft.com/office/drawing/2014/main" id="{17F87686-CD57-B08A-75B6-DAFEB4A8B12F}"/>
              </a:ext>
            </a:extLst>
          </p:cNvPr>
          <p:cNvSpPr/>
          <p:nvPr/>
        </p:nvSpPr>
        <p:spPr>
          <a:xfrm>
            <a:off x="16965058" y="10424754"/>
            <a:ext cx="731330" cy="975106"/>
          </a:xfrm>
          <a:custGeom>
            <a:avLst/>
            <a:gdLst>
              <a:gd name="connsiteX0" fmla="*/ 52032 w 365760"/>
              <a:gd name="connsiteY0" fmla="*/ 183718 h 487680"/>
              <a:gd name="connsiteX1" fmla="*/ 66662 w 365760"/>
              <a:gd name="connsiteY1" fmla="*/ 123825 h 487680"/>
              <a:gd name="connsiteX2" fmla="*/ 61633 w 365760"/>
              <a:gd name="connsiteY2" fmla="*/ 56464 h 487680"/>
              <a:gd name="connsiteX3" fmla="*/ 61176 w 365760"/>
              <a:gd name="connsiteY3" fmla="*/ 53874 h 487680"/>
              <a:gd name="connsiteX4" fmla="*/ 63614 w 365760"/>
              <a:gd name="connsiteY4" fmla="*/ 52654 h 487680"/>
              <a:gd name="connsiteX5" fmla="*/ 102934 w 365760"/>
              <a:gd name="connsiteY5" fmla="*/ 44272 h 487680"/>
              <a:gd name="connsiteX6" fmla="*/ 114516 w 365760"/>
              <a:gd name="connsiteY6" fmla="*/ 44882 h 487680"/>
              <a:gd name="connsiteX7" fmla="*/ 117716 w 365760"/>
              <a:gd name="connsiteY7" fmla="*/ 45187 h 487680"/>
              <a:gd name="connsiteX8" fmla="*/ 117564 w 365760"/>
              <a:gd name="connsiteY8" fmla="*/ 48387 h 487680"/>
              <a:gd name="connsiteX9" fmla="*/ 117411 w 365760"/>
              <a:gd name="connsiteY9" fmla="*/ 86792 h 487680"/>
              <a:gd name="connsiteX10" fmla="*/ 117411 w 365760"/>
              <a:gd name="connsiteY10" fmla="*/ 87401 h 487680"/>
              <a:gd name="connsiteX11" fmla="*/ 117259 w 365760"/>
              <a:gd name="connsiteY11" fmla="*/ 88011 h 487680"/>
              <a:gd name="connsiteX12" fmla="*/ 113754 w 365760"/>
              <a:gd name="connsiteY12" fmla="*/ 103098 h 487680"/>
              <a:gd name="connsiteX13" fmla="*/ 119241 w 365760"/>
              <a:gd name="connsiteY13" fmla="*/ 165278 h 487680"/>
              <a:gd name="connsiteX14" fmla="*/ 120917 w 365760"/>
              <a:gd name="connsiteY14" fmla="*/ 169545 h 487680"/>
              <a:gd name="connsiteX15" fmla="*/ 116345 w 365760"/>
              <a:gd name="connsiteY15" fmla="*/ 169850 h 487680"/>
              <a:gd name="connsiteX16" fmla="*/ 114821 w 365760"/>
              <a:gd name="connsiteY16" fmla="*/ 170002 h 487680"/>
              <a:gd name="connsiteX17" fmla="*/ 57214 w 365760"/>
              <a:gd name="connsiteY17" fmla="*/ 187681 h 487680"/>
              <a:gd name="connsiteX18" fmla="*/ 49289 w 365760"/>
              <a:gd name="connsiteY18" fmla="*/ 192710 h 487680"/>
              <a:gd name="connsiteX19" fmla="*/ 52032 w 365760"/>
              <a:gd name="connsiteY19" fmla="*/ 183718 h 487680"/>
              <a:gd name="connsiteX20" fmla="*/ 161760 w 365760"/>
              <a:gd name="connsiteY20" fmla="*/ 171221 h 487680"/>
              <a:gd name="connsiteX21" fmla="*/ 161760 w 365760"/>
              <a:gd name="connsiteY21" fmla="*/ 167411 h 487680"/>
              <a:gd name="connsiteX22" fmla="*/ 161760 w 365760"/>
              <a:gd name="connsiteY22" fmla="*/ 166192 h 487680"/>
              <a:gd name="connsiteX23" fmla="*/ 244513 w 365760"/>
              <a:gd name="connsiteY23" fmla="*/ 78410 h 487680"/>
              <a:gd name="connsiteX24" fmla="*/ 251676 w 365760"/>
              <a:gd name="connsiteY24" fmla="*/ 78105 h 487680"/>
              <a:gd name="connsiteX25" fmla="*/ 256248 w 365760"/>
              <a:gd name="connsiteY25" fmla="*/ 78105 h 487680"/>
              <a:gd name="connsiteX26" fmla="*/ 254876 w 365760"/>
              <a:gd name="connsiteY26" fmla="*/ 73685 h 487680"/>
              <a:gd name="connsiteX27" fmla="*/ 201994 w 365760"/>
              <a:gd name="connsiteY27" fmla="*/ 20193 h 487680"/>
              <a:gd name="connsiteX28" fmla="*/ 192392 w 365760"/>
              <a:gd name="connsiteY28" fmla="*/ 19431 h 487680"/>
              <a:gd name="connsiteX29" fmla="*/ 113297 w 365760"/>
              <a:gd name="connsiteY29" fmla="*/ 102946 h 487680"/>
              <a:gd name="connsiteX30" fmla="*/ 119698 w 365760"/>
              <a:gd name="connsiteY30" fmla="*/ 167259 h 487680"/>
              <a:gd name="connsiteX31" fmla="*/ 120612 w 365760"/>
              <a:gd name="connsiteY31" fmla="*/ 169393 h 487680"/>
              <a:gd name="connsiteX32" fmla="*/ 123051 w 365760"/>
              <a:gd name="connsiteY32" fmla="*/ 169240 h 487680"/>
              <a:gd name="connsiteX33" fmla="*/ 132042 w 365760"/>
              <a:gd name="connsiteY33" fmla="*/ 169088 h 487680"/>
              <a:gd name="connsiteX34" fmla="*/ 157950 w 365760"/>
              <a:gd name="connsiteY34" fmla="*/ 170612 h 487680"/>
              <a:gd name="connsiteX35" fmla="*/ 161760 w 365760"/>
              <a:gd name="connsiteY35" fmla="*/ 171221 h 487680"/>
              <a:gd name="connsiteX36" fmla="*/ 309893 w 365760"/>
              <a:gd name="connsiteY36" fmla="*/ 217246 h 487680"/>
              <a:gd name="connsiteX37" fmla="*/ 315379 w 365760"/>
              <a:gd name="connsiteY37" fmla="*/ 188900 h 487680"/>
              <a:gd name="connsiteX38" fmla="*/ 288557 w 365760"/>
              <a:gd name="connsiteY38" fmla="*/ 154915 h 487680"/>
              <a:gd name="connsiteX39" fmla="*/ 246799 w 365760"/>
              <a:gd name="connsiteY39" fmla="*/ 140589 h 487680"/>
              <a:gd name="connsiteX40" fmla="*/ 245732 w 365760"/>
              <a:gd name="connsiteY40" fmla="*/ 140437 h 487680"/>
              <a:gd name="connsiteX41" fmla="*/ 244208 w 365760"/>
              <a:gd name="connsiteY41" fmla="*/ 140284 h 487680"/>
              <a:gd name="connsiteX42" fmla="*/ 236741 w 365760"/>
              <a:gd name="connsiteY42" fmla="*/ 143942 h 487680"/>
              <a:gd name="connsiteX43" fmla="*/ 218605 w 365760"/>
              <a:gd name="connsiteY43" fmla="*/ 196063 h 487680"/>
              <a:gd name="connsiteX44" fmla="*/ 220739 w 365760"/>
              <a:gd name="connsiteY44" fmla="*/ 202158 h 487680"/>
              <a:gd name="connsiteX45" fmla="*/ 221501 w 365760"/>
              <a:gd name="connsiteY45" fmla="*/ 202921 h 487680"/>
              <a:gd name="connsiteX46" fmla="*/ 279261 w 365760"/>
              <a:gd name="connsiteY46" fmla="*/ 225781 h 487680"/>
              <a:gd name="connsiteX47" fmla="*/ 283680 w 365760"/>
              <a:gd name="connsiteY47" fmla="*/ 225933 h 487680"/>
              <a:gd name="connsiteX48" fmla="*/ 309893 w 365760"/>
              <a:gd name="connsiteY48" fmla="*/ 217246 h 487680"/>
              <a:gd name="connsiteX49" fmla="*/ 317361 w 365760"/>
              <a:gd name="connsiteY49" fmla="*/ 481355 h 487680"/>
              <a:gd name="connsiteX50" fmla="*/ 317665 w 365760"/>
              <a:gd name="connsiteY50" fmla="*/ 481355 h 487680"/>
              <a:gd name="connsiteX51" fmla="*/ 317970 w 365760"/>
              <a:gd name="connsiteY51" fmla="*/ 481355 h 487680"/>
              <a:gd name="connsiteX52" fmla="*/ 322390 w 365760"/>
              <a:gd name="connsiteY52" fmla="*/ 480594 h 487680"/>
              <a:gd name="connsiteX53" fmla="*/ 323609 w 365760"/>
              <a:gd name="connsiteY53" fmla="*/ 480288 h 487680"/>
              <a:gd name="connsiteX54" fmla="*/ 324371 w 365760"/>
              <a:gd name="connsiteY54" fmla="*/ 479374 h 487680"/>
              <a:gd name="connsiteX55" fmla="*/ 360490 w 365760"/>
              <a:gd name="connsiteY55" fmla="*/ 374371 h 487680"/>
              <a:gd name="connsiteX56" fmla="*/ 360490 w 365760"/>
              <a:gd name="connsiteY56" fmla="*/ 373304 h 487680"/>
              <a:gd name="connsiteX57" fmla="*/ 344792 w 365760"/>
              <a:gd name="connsiteY57" fmla="*/ 275463 h 487680"/>
              <a:gd name="connsiteX58" fmla="*/ 306540 w 365760"/>
              <a:gd name="connsiteY58" fmla="*/ 227000 h 487680"/>
              <a:gd name="connsiteX59" fmla="*/ 301968 w 365760"/>
              <a:gd name="connsiteY59" fmla="*/ 224104 h 487680"/>
              <a:gd name="connsiteX60" fmla="*/ 300596 w 365760"/>
              <a:gd name="connsiteY60" fmla="*/ 223190 h 487680"/>
              <a:gd name="connsiteX61" fmla="*/ 299072 w 365760"/>
              <a:gd name="connsiteY61" fmla="*/ 223647 h 487680"/>
              <a:gd name="connsiteX62" fmla="*/ 283832 w 365760"/>
              <a:gd name="connsiteY62" fmla="*/ 225628 h 487680"/>
              <a:gd name="connsiteX63" fmla="*/ 279413 w 365760"/>
              <a:gd name="connsiteY63" fmla="*/ 225476 h 487680"/>
              <a:gd name="connsiteX64" fmla="*/ 221958 w 365760"/>
              <a:gd name="connsiteY64" fmla="*/ 202768 h 487680"/>
              <a:gd name="connsiteX65" fmla="*/ 221196 w 365760"/>
              <a:gd name="connsiteY65" fmla="*/ 202006 h 487680"/>
              <a:gd name="connsiteX66" fmla="*/ 219062 w 365760"/>
              <a:gd name="connsiteY66" fmla="*/ 196215 h 487680"/>
              <a:gd name="connsiteX67" fmla="*/ 219672 w 365760"/>
              <a:gd name="connsiteY67" fmla="*/ 187528 h 487680"/>
              <a:gd name="connsiteX68" fmla="*/ 219977 w 365760"/>
              <a:gd name="connsiteY68" fmla="*/ 184785 h 487680"/>
              <a:gd name="connsiteX69" fmla="*/ 217234 w 365760"/>
              <a:gd name="connsiteY69" fmla="*/ 183871 h 487680"/>
              <a:gd name="connsiteX70" fmla="*/ 178219 w 365760"/>
              <a:gd name="connsiteY70" fmla="*/ 173812 h 487680"/>
              <a:gd name="connsiteX71" fmla="*/ 175171 w 365760"/>
              <a:gd name="connsiteY71" fmla="*/ 173203 h 487680"/>
              <a:gd name="connsiteX72" fmla="*/ 174257 w 365760"/>
              <a:gd name="connsiteY72" fmla="*/ 176251 h 487680"/>
              <a:gd name="connsiteX73" fmla="*/ 143472 w 365760"/>
              <a:gd name="connsiteY73" fmla="*/ 223495 h 487680"/>
              <a:gd name="connsiteX74" fmla="*/ 112382 w 365760"/>
              <a:gd name="connsiteY74" fmla="*/ 248488 h 487680"/>
              <a:gd name="connsiteX75" fmla="*/ 76568 w 365760"/>
              <a:gd name="connsiteY75" fmla="*/ 278206 h 487680"/>
              <a:gd name="connsiteX76" fmla="*/ 43955 w 365760"/>
              <a:gd name="connsiteY76" fmla="*/ 328651 h 487680"/>
              <a:gd name="connsiteX77" fmla="*/ 43345 w 365760"/>
              <a:gd name="connsiteY77" fmla="*/ 330022 h 487680"/>
              <a:gd name="connsiteX78" fmla="*/ 44260 w 365760"/>
              <a:gd name="connsiteY78" fmla="*/ 331546 h 487680"/>
              <a:gd name="connsiteX79" fmla="*/ 134785 w 365760"/>
              <a:gd name="connsiteY79" fmla="*/ 421767 h 487680"/>
              <a:gd name="connsiteX80" fmla="*/ 158560 w 365760"/>
              <a:gd name="connsiteY80" fmla="*/ 436550 h 487680"/>
              <a:gd name="connsiteX81" fmla="*/ 311874 w 365760"/>
              <a:gd name="connsiteY81" fmla="*/ 481508 h 487680"/>
              <a:gd name="connsiteX82" fmla="*/ 317361 w 365760"/>
              <a:gd name="connsiteY82" fmla="*/ 481355 h 487680"/>
              <a:gd name="connsiteX83" fmla="*/ 219824 w 365760"/>
              <a:gd name="connsiteY83" fmla="*/ 184785 h 487680"/>
              <a:gd name="connsiteX84" fmla="*/ 220586 w 365760"/>
              <a:gd name="connsiteY84" fmla="*/ 180975 h 487680"/>
              <a:gd name="connsiteX85" fmla="*/ 248781 w 365760"/>
              <a:gd name="connsiteY85" fmla="*/ 131140 h 487680"/>
              <a:gd name="connsiteX86" fmla="*/ 308978 w 365760"/>
              <a:gd name="connsiteY86" fmla="*/ 107823 h 487680"/>
              <a:gd name="connsiteX87" fmla="*/ 310807 w 365760"/>
              <a:gd name="connsiteY87" fmla="*/ 107823 h 487680"/>
              <a:gd name="connsiteX88" fmla="*/ 319341 w 365760"/>
              <a:gd name="connsiteY88" fmla="*/ 107975 h 487680"/>
              <a:gd name="connsiteX89" fmla="*/ 319494 w 365760"/>
              <a:gd name="connsiteY89" fmla="*/ 104623 h 487680"/>
              <a:gd name="connsiteX90" fmla="*/ 319646 w 365760"/>
              <a:gd name="connsiteY90" fmla="*/ 101270 h 487680"/>
              <a:gd name="connsiteX91" fmla="*/ 315531 w 365760"/>
              <a:gd name="connsiteY91" fmla="*/ 81153 h 487680"/>
              <a:gd name="connsiteX92" fmla="*/ 314617 w 365760"/>
              <a:gd name="connsiteY92" fmla="*/ 79172 h 487680"/>
              <a:gd name="connsiteX93" fmla="*/ 253657 w 365760"/>
              <a:gd name="connsiteY93" fmla="*/ 77800 h 487680"/>
              <a:gd name="connsiteX94" fmla="*/ 251828 w 365760"/>
              <a:gd name="connsiteY94" fmla="*/ 77800 h 487680"/>
              <a:gd name="connsiteX95" fmla="*/ 244513 w 365760"/>
              <a:gd name="connsiteY95" fmla="*/ 78105 h 487680"/>
              <a:gd name="connsiteX96" fmla="*/ 186296 w 365760"/>
              <a:gd name="connsiteY96" fmla="*/ 105994 h 487680"/>
              <a:gd name="connsiteX97" fmla="*/ 161455 w 365760"/>
              <a:gd name="connsiteY97" fmla="*/ 166040 h 487680"/>
              <a:gd name="connsiteX98" fmla="*/ 161455 w 365760"/>
              <a:gd name="connsiteY98" fmla="*/ 168021 h 487680"/>
              <a:gd name="connsiteX99" fmla="*/ 161455 w 365760"/>
              <a:gd name="connsiteY99" fmla="*/ 171069 h 487680"/>
              <a:gd name="connsiteX100" fmla="*/ 164351 w 365760"/>
              <a:gd name="connsiteY100" fmla="*/ 171526 h 487680"/>
              <a:gd name="connsiteX101" fmla="*/ 175019 w 365760"/>
              <a:gd name="connsiteY101" fmla="*/ 173203 h 487680"/>
              <a:gd name="connsiteX102" fmla="*/ 216014 w 365760"/>
              <a:gd name="connsiteY102" fmla="*/ 183566 h 487680"/>
              <a:gd name="connsiteX103" fmla="*/ 219824 w 365760"/>
              <a:gd name="connsiteY103" fmla="*/ 184785 h 487680"/>
              <a:gd name="connsiteX104" fmla="*/ 43345 w 365760"/>
              <a:gd name="connsiteY104" fmla="*/ 330327 h 487680"/>
              <a:gd name="connsiteX105" fmla="*/ 46088 w 365760"/>
              <a:gd name="connsiteY105" fmla="*/ 324078 h 487680"/>
              <a:gd name="connsiteX106" fmla="*/ 76873 w 365760"/>
              <a:gd name="connsiteY106" fmla="*/ 278206 h 487680"/>
              <a:gd name="connsiteX107" fmla="*/ 112687 w 365760"/>
              <a:gd name="connsiteY107" fmla="*/ 248488 h 487680"/>
              <a:gd name="connsiteX108" fmla="*/ 143777 w 365760"/>
              <a:gd name="connsiteY108" fmla="*/ 223495 h 487680"/>
              <a:gd name="connsiteX109" fmla="*/ 174409 w 365760"/>
              <a:gd name="connsiteY109" fmla="*/ 176708 h 487680"/>
              <a:gd name="connsiteX110" fmla="*/ 175476 w 365760"/>
              <a:gd name="connsiteY110" fmla="*/ 173050 h 487680"/>
              <a:gd name="connsiteX111" fmla="*/ 171666 w 365760"/>
              <a:gd name="connsiteY111" fmla="*/ 172441 h 487680"/>
              <a:gd name="connsiteX112" fmla="*/ 132042 w 365760"/>
              <a:gd name="connsiteY112" fmla="*/ 169088 h 487680"/>
              <a:gd name="connsiteX113" fmla="*/ 114668 w 365760"/>
              <a:gd name="connsiteY113" fmla="*/ 169850 h 487680"/>
              <a:gd name="connsiteX114" fmla="*/ 29629 w 365760"/>
              <a:gd name="connsiteY114" fmla="*/ 215570 h 487680"/>
              <a:gd name="connsiteX115" fmla="*/ 26734 w 365760"/>
              <a:gd name="connsiteY115" fmla="*/ 295580 h 487680"/>
              <a:gd name="connsiteX116" fmla="*/ 39992 w 365760"/>
              <a:gd name="connsiteY116" fmla="*/ 324231 h 487680"/>
              <a:gd name="connsiteX117" fmla="*/ 43345 w 365760"/>
              <a:gd name="connsiteY117" fmla="*/ 330327 h 48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65760" h="487680">
                <a:moveTo>
                  <a:pt x="52032" y="183718"/>
                </a:moveTo>
                <a:cubicBezTo>
                  <a:pt x="60414" y="157505"/>
                  <a:pt x="64834" y="139675"/>
                  <a:pt x="66662" y="123825"/>
                </a:cubicBezTo>
                <a:cubicBezTo>
                  <a:pt x="69253" y="102032"/>
                  <a:pt x="66815" y="83287"/>
                  <a:pt x="61633" y="56464"/>
                </a:cubicBezTo>
                <a:lnTo>
                  <a:pt x="61176" y="53874"/>
                </a:lnTo>
                <a:lnTo>
                  <a:pt x="63614" y="52654"/>
                </a:lnTo>
                <a:cubicBezTo>
                  <a:pt x="75044" y="47168"/>
                  <a:pt x="88608" y="44272"/>
                  <a:pt x="102934" y="44272"/>
                </a:cubicBezTo>
                <a:cubicBezTo>
                  <a:pt x="106744" y="44272"/>
                  <a:pt x="110706" y="44425"/>
                  <a:pt x="114516" y="44882"/>
                </a:cubicBezTo>
                <a:lnTo>
                  <a:pt x="117716" y="45187"/>
                </a:lnTo>
                <a:lnTo>
                  <a:pt x="117564" y="48387"/>
                </a:lnTo>
                <a:cubicBezTo>
                  <a:pt x="116954" y="60427"/>
                  <a:pt x="116954" y="73381"/>
                  <a:pt x="117411" y="86792"/>
                </a:cubicBezTo>
                <a:lnTo>
                  <a:pt x="117411" y="87401"/>
                </a:lnTo>
                <a:lnTo>
                  <a:pt x="117259" y="88011"/>
                </a:lnTo>
                <a:cubicBezTo>
                  <a:pt x="115735" y="93040"/>
                  <a:pt x="114516" y="98069"/>
                  <a:pt x="113754" y="103098"/>
                </a:cubicBezTo>
                <a:cubicBezTo>
                  <a:pt x="109944" y="124587"/>
                  <a:pt x="111925" y="146685"/>
                  <a:pt x="119241" y="165278"/>
                </a:cubicBezTo>
                <a:lnTo>
                  <a:pt x="120917" y="169545"/>
                </a:lnTo>
                <a:lnTo>
                  <a:pt x="116345" y="169850"/>
                </a:lnTo>
                <a:lnTo>
                  <a:pt x="114821" y="170002"/>
                </a:lnTo>
                <a:cubicBezTo>
                  <a:pt x="92571" y="171984"/>
                  <a:pt x="72606" y="178079"/>
                  <a:pt x="57214" y="187681"/>
                </a:cubicBezTo>
                <a:lnTo>
                  <a:pt x="49289" y="192710"/>
                </a:lnTo>
                <a:lnTo>
                  <a:pt x="52032" y="183718"/>
                </a:lnTo>
                <a:close/>
                <a:moveTo>
                  <a:pt x="161760" y="171221"/>
                </a:moveTo>
                <a:lnTo>
                  <a:pt x="161760" y="167411"/>
                </a:lnTo>
                <a:cubicBezTo>
                  <a:pt x="161760" y="166954"/>
                  <a:pt x="161760" y="166649"/>
                  <a:pt x="161760" y="166192"/>
                </a:cubicBezTo>
                <a:cubicBezTo>
                  <a:pt x="162827" y="119863"/>
                  <a:pt x="198336" y="82220"/>
                  <a:pt x="244513" y="78410"/>
                </a:cubicBezTo>
                <a:cubicBezTo>
                  <a:pt x="246951" y="78258"/>
                  <a:pt x="249238" y="78105"/>
                  <a:pt x="251676" y="78105"/>
                </a:cubicBezTo>
                <a:lnTo>
                  <a:pt x="256248" y="78105"/>
                </a:lnTo>
                <a:lnTo>
                  <a:pt x="254876" y="73685"/>
                </a:lnTo>
                <a:cubicBezTo>
                  <a:pt x="246190" y="44425"/>
                  <a:pt x="226378" y="24460"/>
                  <a:pt x="201994" y="20193"/>
                </a:cubicBezTo>
                <a:cubicBezTo>
                  <a:pt x="198793" y="19584"/>
                  <a:pt x="195593" y="19431"/>
                  <a:pt x="192392" y="19431"/>
                </a:cubicBezTo>
                <a:cubicBezTo>
                  <a:pt x="155664" y="19431"/>
                  <a:pt x="121526" y="55398"/>
                  <a:pt x="113297" y="102946"/>
                </a:cubicBezTo>
                <a:cubicBezTo>
                  <a:pt x="109334" y="125349"/>
                  <a:pt x="111621" y="148209"/>
                  <a:pt x="119698" y="167259"/>
                </a:cubicBezTo>
                <a:lnTo>
                  <a:pt x="120612" y="169393"/>
                </a:lnTo>
                <a:lnTo>
                  <a:pt x="123051" y="169240"/>
                </a:lnTo>
                <a:cubicBezTo>
                  <a:pt x="126098" y="169088"/>
                  <a:pt x="128994" y="169088"/>
                  <a:pt x="132042" y="169088"/>
                </a:cubicBezTo>
                <a:cubicBezTo>
                  <a:pt x="140424" y="169088"/>
                  <a:pt x="149111" y="169545"/>
                  <a:pt x="157950" y="170612"/>
                </a:cubicBezTo>
                <a:lnTo>
                  <a:pt x="161760" y="171221"/>
                </a:lnTo>
                <a:close/>
                <a:moveTo>
                  <a:pt x="309893" y="217246"/>
                </a:moveTo>
                <a:cubicBezTo>
                  <a:pt x="317361" y="209474"/>
                  <a:pt x="317665" y="197434"/>
                  <a:pt x="315379" y="188900"/>
                </a:cubicBezTo>
                <a:cubicBezTo>
                  <a:pt x="311874" y="175641"/>
                  <a:pt x="302121" y="163297"/>
                  <a:pt x="288557" y="154915"/>
                </a:cubicBezTo>
                <a:cubicBezTo>
                  <a:pt x="277736" y="148209"/>
                  <a:pt x="264478" y="143637"/>
                  <a:pt x="246799" y="140589"/>
                </a:cubicBezTo>
                <a:lnTo>
                  <a:pt x="245732" y="140437"/>
                </a:lnTo>
                <a:cubicBezTo>
                  <a:pt x="245275" y="140284"/>
                  <a:pt x="244818" y="140284"/>
                  <a:pt x="244208" y="140284"/>
                </a:cubicBezTo>
                <a:cubicBezTo>
                  <a:pt x="241313" y="140284"/>
                  <a:pt x="238570" y="141656"/>
                  <a:pt x="236741" y="143942"/>
                </a:cubicBezTo>
                <a:cubicBezTo>
                  <a:pt x="225311" y="159182"/>
                  <a:pt x="219062" y="177165"/>
                  <a:pt x="218605" y="196063"/>
                </a:cubicBezTo>
                <a:cubicBezTo>
                  <a:pt x="218605" y="198196"/>
                  <a:pt x="219367" y="200330"/>
                  <a:pt x="220739" y="202158"/>
                </a:cubicBezTo>
                <a:cubicBezTo>
                  <a:pt x="221044" y="202464"/>
                  <a:pt x="221196" y="202768"/>
                  <a:pt x="221501" y="202921"/>
                </a:cubicBezTo>
                <a:cubicBezTo>
                  <a:pt x="236741" y="220294"/>
                  <a:pt x="261277" y="224866"/>
                  <a:pt x="279261" y="225781"/>
                </a:cubicBezTo>
                <a:cubicBezTo>
                  <a:pt x="280784" y="225781"/>
                  <a:pt x="282308" y="225933"/>
                  <a:pt x="283680" y="225933"/>
                </a:cubicBezTo>
                <a:cubicBezTo>
                  <a:pt x="295872" y="225781"/>
                  <a:pt x="304406" y="223038"/>
                  <a:pt x="309893" y="217246"/>
                </a:cubicBezTo>
                <a:close/>
                <a:moveTo>
                  <a:pt x="317361" y="481355"/>
                </a:moveTo>
                <a:lnTo>
                  <a:pt x="317665" y="481355"/>
                </a:lnTo>
                <a:lnTo>
                  <a:pt x="317970" y="481355"/>
                </a:lnTo>
                <a:cubicBezTo>
                  <a:pt x="319494" y="481051"/>
                  <a:pt x="320865" y="480746"/>
                  <a:pt x="322390" y="480594"/>
                </a:cubicBezTo>
                <a:lnTo>
                  <a:pt x="323609" y="480288"/>
                </a:lnTo>
                <a:lnTo>
                  <a:pt x="324371" y="479374"/>
                </a:lnTo>
                <a:cubicBezTo>
                  <a:pt x="347231" y="452095"/>
                  <a:pt x="360337" y="413842"/>
                  <a:pt x="360490" y="374371"/>
                </a:cubicBezTo>
                <a:lnTo>
                  <a:pt x="360490" y="373304"/>
                </a:lnTo>
                <a:cubicBezTo>
                  <a:pt x="360490" y="337338"/>
                  <a:pt x="355155" y="304419"/>
                  <a:pt x="344792" y="275463"/>
                </a:cubicBezTo>
                <a:cubicBezTo>
                  <a:pt x="337782" y="255804"/>
                  <a:pt x="324066" y="238582"/>
                  <a:pt x="306540" y="227000"/>
                </a:cubicBezTo>
                <a:cubicBezTo>
                  <a:pt x="305016" y="226085"/>
                  <a:pt x="303492" y="225018"/>
                  <a:pt x="301968" y="224104"/>
                </a:cubicBezTo>
                <a:lnTo>
                  <a:pt x="300596" y="223190"/>
                </a:lnTo>
                <a:lnTo>
                  <a:pt x="299072" y="223647"/>
                </a:lnTo>
                <a:cubicBezTo>
                  <a:pt x="294805" y="225018"/>
                  <a:pt x="289776" y="225628"/>
                  <a:pt x="283832" y="225628"/>
                </a:cubicBezTo>
                <a:cubicBezTo>
                  <a:pt x="282308" y="225628"/>
                  <a:pt x="280937" y="225628"/>
                  <a:pt x="279413" y="225476"/>
                </a:cubicBezTo>
                <a:cubicBezTo>
                  <a:pt x="261582" y="224561"/>
                  <a:pt x="237045" y="219989"/>
                  <a:pt x="221958" y="202768"/>
                </a:cubicBezTo>
                <a:cubicBezTo>
                  <a:pt x="221653" y="202464"/>
                  <a:pt x="221501" y="202311"/>
                  <a:pt x="221196" y="202006"/>
                </a:cubicBezTo>
                <a:cubicBezTo>
                  <a:pt x="219824" y="200330"/>
                  <a:pt x="219062" y="198196"/>
                  <a:pt x="219062" y="196215"/>
                </a:cubicBezTo>
                <a:cubicBezTo>
                  <a:pt x="219062" y="193319"/>
                  <a:pt x="219367" y="190424"/>
                  <a:pt x="219672" y="187528"/>
                </a:cubicBezTo>
                <a:lnTo>
                  <a:pt x="219977" y="184785"/>
                </a:lnTo>
                <a:lnTo>
                  <a:pt x="217234" y="183871"/>
                </a:lnTo>
                <a:cubicBezTo>
                  <a:pt x="204127" y="179604"/>
                  <a:pt x="191021" y="176251"/>
                  <a:pt x="178219" y="173812"/>
                </a:cubicBezTo>
                <a:lnTo>
                  <a:pt x="175171" y="173203"/>
                </a:lnTo>
                <a:lnTo>
                  <a:pt x="174257" y="176251"/>
                </a:lnTo>
                <a:cubicBezTo>
                  <a:pt x="169685" y="192405"/>
                  <a:pt x="158712" y="209169"/>
                  <a:pt x="143472" y="223495"/>
                </a:cubicBezTo>
                <a:cubicBezTo>
                  <a:pt x="133718" y="232638"/>
                  <a:pt x="122898" y="240716"/>
                  <a:pt x="112382" y="248488"/>
                </a:cubicBezTo>
                <a:cubicBezTo>
                  <a:pt x="100038" y="257632"/>
                  <a:pt x="87389" y="267081"/>
                  <a:pt x="76568" y="278206"/>
                </a:cubicBezTo>
                <a:cubicBezTo>
                  <a:pt x="62700" y="292379"/>
                  <a:pt x="51422" y="309753"/>
                  <a:pt x="43955" y="328651"/>
                </a:cubicBezTo>
                <a:lnTo>
                  <a:pt x="43345" y="330022"/>
                </a:lnTo>
                <a:lnTo>
                  <a:pt x="44260" y="331546"/>
                </a:lnTo>
                <a:cubicBezTo>
                  <a:pt x="64834" y="364617"/>
                  <a:pt x="96228" y="395859"/>
                  <a:pt x="134785" y="421767"/>
                </a:cubicBezTo>
                <a:cubicBezTo>
                  <a:pt x="142558" y="426948"/>
                  <a:pt x="150482" y="431978"/>
                  <a:pt x="158560" y="436550"/>
                </a:cubicBezTo>
                <a:cubicBezTo>
                  <a:pt x="209461" y="465506"/>
                  <a:pt x="263868" y="481508"/>
                  <a:pt x="311874" y="481508"/>
                </a:cubicBezTo>
                <a:cubicBezTo>
                  <a:pt x="313703" y="481355"/>
                  <a:pt x="315531" y="481355"/>
                  <a:pt x="317361" y="481355"/>
                </a:cubicBezTo>
                <a:close/>
                <a:moveTo>
                  <a:pt x="219824" y="184785"/>
                </a:moveTo>
                <a:lnTo>
                  <a:pt x="220586" y="180975"/>
                </a:lnTo>
                <a:cubicBezTo>
                  <a:pt x="224244" y="161925"/>
                  <a:pt x="234302" y="144247"/>
                  <a:pt x="248781" y="131140"/>
                </a:cubicBezTo>
                <a:cubicBezTo>
                  <a:pt x="265392" y="116205"/>
                  <a:pt x="286728" y="107823"/>
                  <a:pt x="308978" y="107823"/>
                </a:cubicBezTo>
                <a:cubicBezTo>
                  <a:pt x="309588" y="107823"/>
                  <a:pt x="310198" y="107823"/>
                  <a:pt x="310807" y="107823"/>
                </a:cubicBezTo>
                <a:lnTo>
                  <a:pt x="319341" y="107975"/>
                </a:lnTo>
                <a:lnTo>
                  <a:pt x="319494" y="104623"/>
                </a:lnTo>
                <a:cubicBezTo>
                  <a:pt x="319494" y="103556"/>
                  <a:pt x="319646" y="102337"/>
                  <a:pt x="319646" y="101270"/>
                </a:cubicBezTo>
                <a:cubicBezTo>
                  <a:pt x="319646" y="94259"/>
                  <a:pt x="318275" y="87401"/>
                  <a:pt x="315531" y="81153"/>
                </a:cubicBezTo>
                <a:lnTo>
                  <a:pt x="314617" y="79172"/>
                </a:lnTo>
                <a:lnTo>
                  <a:pt x="253657" y="77800"/>
                </a:lnTo>
                <a:cubicBezTo>
                  <a:pt x="253048" y="77800"/>
                  <a:pt x="252438" y="77800"/>
                  <a:pt x="251828" y="77800"/>
                </a:cubicBezTo>
                <a:cubicBezTo>
                  <a:pt x="249390" y="77800"/>
                  <a:pt x="246951" y="77953"/>
                  <a:pt x="244513" y="78105"/>
                </a:cubicBezTo>
                <a:cubicBezTo>
                  <a:pt x="222415" y="79934"/>
                  <a:pt x="201841" y="89840"/>
                  <a:pt x="186296" y="105994"/>
                </a:cubicBezTo>
                <a:cubicBezTo>
                  <a:pt x="170751" y="122301"/>
                  <a:pt x="161912" y="143637"/>
                  <a:pt x="161455" y="166040"/>
                </a:cubicBezTo>
                <a:cubicBezTo>
                  <a:pt x="161455" y="166649"/>
                  <a:pt x="161455" y="167259"/>
                  <a:pt x="161455" y="168021"/>
                </a:cubicBezTo>
                <a:lnTo>
                  <a:pt x="161455" y="171069"/>
                </a:lnTo>
                <a:lnTo>
                  <a:pt x="164351" y="171526"/>
                </a:lnTo>
                <a:cubicBezTo>
                  <a:pt x="168161" y="171984"/>
                  <a:pt x="171666" y="172593"/>
                  <a:pt x="175019" y="173203"/>
                </a:cubicBezTo>
                <a:cubicBezTo>
                  <a:pt x="188430" y="175641"/>
                  <a:pt x="202146" y="178994"/>
                  <a:pt x="216014" y="183566"/>
                </a:cubicBezTo>
                <a:lnTo>
                  <a:pt x="219824" y="184785"/>
                </a:lnTo>
                <a:close/>
                <a:moveTo>
                  <a:pt x="43345" y="330327"/>
                </a:moveTo>
                <a:lnTo>
                  <a:pt x="46088" y="324078"/>
                </a:lnTo>
                <a:cubicBezTo>
                  <a:pt x="53556" y="307010"/>
                  <a:pt x="64071" y="291160"/>
                  <a:pt x="76873" y="278206"/>
                </a:cubicBezTo>
                <a:cubicBezTo>
                  <a:pt x="87694" y="267081"/>
                  <a:pt x="100495" y="257632"/>
                  <a:pt x="112687" y="248488"/>
                </a:cubicBezTo>
                <a:cubicBezTo>
                  <a:pt x="123203" y="240716"/>
                  <a:pt x="134023" y="232638"/>
                  <a:pt x="143777" y="223495"/>
                </a:cubicBezTo>
                <a:cubicBezTo>
                  <a:pt x="158864" y="209321"/>
                  <a:pt x="169685" y="192710"/>
                  <a:pt x="174409" y="176708"/>
                </a:cubicBezTo>
                <a:lnTo>
                  <a:pt x="175476" y="173050"/>
                </a:lnTo>
                <a:lnTo>
                  <a:pt x="171666" y="172441"/>
                </a:lnTo>
                <a:cubicBezTo>
                  <a:pt x="158102" y="170155"/>
                  <a:pt x="144691" y="169088"/>
                  <a:pt x="132042" y="169088"/>
                </a:cubicBezTo>
                <a:cubicBezTo>
                  <a:pt x="126098" y="169088"/>
                  <a:pt x="120307" y="169393"/>
                  <a:pt x="114668" y="169850"/>
                </a:cubicBezTo>
                <a:cubicBezTo>
                  <a:pt x="74587" y="173355"/>
                  <a:pt x="44412" y="189662"/>
                  <a:pt x="29629" y="215570"/>
                </a:cubicBezTo>
                <a:cubicBezTo>
                  <a:pt x="17132" y="237668"/>
                  <a:pt x="16065" y="265252"/>
                  <a:pt x="26734" y="295580"/>
                </a:cubicBezTo>
                <a:cubicBezTo>
                  <a:pt x="30086" y="305028"/>
                  <a:pt x="34506" y="314630"/>
                  <a:pt x="39992" y="324231"/>
                </a:cubicBezTo>
                <a:lnTo>
                  <a:pt x="43345" y="330327"/>
                </a:ln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71" name="Rectangle 270">
            <a:extLst>
              <a:ext uri="{FF2B5EF4-FFF2-40B4-BE49-F238E27FC236}">
                <a16:creationId xmlns:a16="http://schemas.microsoft.com/office/drawing/2014/main" id="{A46F000B-18F2-4EE7-1B60-F9B176144DF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169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5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58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58" grpId="0" uiExpand="1" build="p"/>
          <p:bldP spid="59" grpId="0"/>
          <p:bldP spid="60" grpId="0"/>
          <p:bldP spid="257" grpId="0"/>
          <p:bldP spid="262" grpId="0"/>
          <p:bldP spid="267" grpId="0"/>
          <p:bldP spid="268" grpId="0" animBg="1"/>
          <p:bldP spid="269" grpId="0" animBg="1"/>
          <p:bldP spid="27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5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58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2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26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2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27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2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58" grpId="0" uiExpand="1" build="p"/>
          <p:bldP spid="59" grpId="0"/>
          <p:bldP spid="60" grpId="0"/>
          <p:bldP spid="257" grpId="0"/>
          <p:bldP spid="262" grpId="0"/>
          <p:bldP spid="267" grpId="0"/>
          <p:bldP spid="268" grpId="0" animBg="1"/>
          <p:bldP spid="269" grpId="0" animBg="1"/>
          <p:bldP spid="270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CDFEC940-9110-56B5-E41F-C347DB8A961C}"/>
              </a:ext>
            </a:extLst>
          </p:cNvPr>
          <p:cNvSpPr/>
          <p:nvPr/>
        </p:nvSpPr>
        <p:spPr>
          <a:xfrm>
            <a:off x="10173041" y="4726452"/>
            <a:ext cx="3522892" cy="6697920"/>
          </a:xfrm>
          <a:custGeom>
            <a:avLst/>
            <a:gdLst>
              <a:gd name="csX0" fmla="*/ 2335976 w 2955880"/>
              <a:gd name="csY0" fmla="*/ 316349 h 5619886"/>
              <a:gd name="csX1" fmla="*/ 2659415 w 2955880"/>
              <a:gd name="csY1" fmla="*/ 1420475 h 5619886"/>
              <a:gd name="csX2" fmla="*/ 2687095 w 2955880"/>
              <a:gd name="csY2" fmla="*/ 1476052 h 5619886"/>
              <a:gd name="csX3" fmla="*/ 2955881 w 2955880"/>
              <a:gd name="csY3" fmla="*/ 2618316 h 5619886"/>
              <a:gd name="csX4" fmla="*/ 2955881 w 2955880"/>
              <a:gd name="csY4" fmla="*/ 5327387 h 5619886"/>
              <a:gd name="csX5" fmla="*/ 2663381 w 2955880"/>
              <a:gd name="csY5" fmla="*/ 5619886 h 5619886"/>
              <a:gd name="csX6" fmla="*/ 1477927 w 2955880"/>
              <a:gd name="csY6" fmla="*/ 5619886 h 5619886"/>
              <a:gd name="csX7" fmla="*/ 292499 w 2955880"/>
              <a:gd name="csY7" fmla="*/ 5619886 h 5619886"/>
              <a:gd name="csX8" fmla="*/ 0 w 2955880"/>
              <a:gd name="csY8" fmla="*/ 5327387 h 5619886"/>
              <a:gd name="csX9" fmla="*/ 0 w 2955880"/>
              <a:gd name="csY9" fmla="*/ 2618316 h 5619886"/>
              <a:gd name="csX10" fmla="*/ 268785 w 2955880"/>
              <a:gd name="csY10" fmla="*/ 1476052 h 5619886"/>
              <a:gd name="csX11" fmla="*/ 296466 w 2955880"/>
              <a:gd name="csY11" fmla="*/ 1420475 h 5619886"/>
              <a:gd name="csX12" fmla="*/ 619905 w 2955880"/>
              <a:gd name="csY12" fmla="*/ 316349 h 5619886"/>
              <a:gd name="csX13" fmla="*/ 619905 w 2955880"/>
              <a:gd name="csY13" fmla="*/ 0 h 5619886"/>
              <a:gd name="csX14" fmla="*/ 2335976 w 2955880"/>
              <a:gd name="csY14" fmla="*/ 0 h 5619886"/>
              <a:gd name="csX15" fmla="*/ 2335976 w 2955880"/>
              <a:gd name="csY15" fmla="*/ 316349 h 561988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2955880" h="5619886">
                <a:moveTo>
                  <a:pt x="2335976" y="316349"/>
                </a:moveTo>
                <a:cubicBezTo>
                  <a:pt x="2377944" y="699522"/>
                  <a:pt x="2487659" y="1075740"/>
                  <a:pt x="2659415" y="1420475"/>
                </a:cubicBezTo>
                <a:lnTo>
                  <a:pt x="2687095" y="1476052"/>
                </a:lnTo>
                <a:cubicBezTo>
                  <a:pt x="2862926" y="1828991"/>
                  <a:pt x="2955881" y="2223980"/>
                  <a:pt x="2955881" y="2618316"/>
                </a:cubicBezTo>
                <a:lnTo>
                  <a:pt x="2955881" y="5327387"/>
                </a:lnTo>
                <a:cubicBezTo>
                  <a:pt x="2955881" y="5488658"/>
                  <a:pt x="2824680" y="5619886"/>
                  <a:pt x="2663381" y="5619886"/>
                </a:cubicBezTo>
                <a:lnTo>
                  <a:pt x="1477927" y="5619886"/>
                </a:lnTo>
                <a:lnTo>
                  <a:pt x="292499" y="5619886"/>
                </a:lnTo>
                <a:cubicBezTo>
                  <a:pt x="131228" y="5619886"/>
                  <a:pt x="0" y="5488686"/>
                  <a:pt x="0" y="5327387"/>
                </a:cubicBezTo>
                <a:lnTo>
                  <a:pt x="0" y="2618316"/>
                </a:lnTo>
                <a:cubicBezTo>
                  <a:pt x="0" y="2223980"/>
                  <a:pt x="92954" y="1828991"/>
                  <a:pt x="268785" y="1476052"/>
                </a:cubicBezTo>
                <a:lnTo>
                  <a:pt x="296466" y="1420475"/>
                </a:lnTo>
                <a:cubicBezTo>
                  <a:pt x="468222" y="1075740"/>
                  <a:pt x="577937" y="699522"/>
                  <a:pt x="619905" y="316349"/>
                </a:cubicBezTo>
                <a:lnTo>
                  <a:pt x="619905" y="0"/>
                </a:lnTo>
                <a:lnTo>
                  <a:pt x="2335976" y="0"/>
                </a:lnTo>
                <a:lnTo>
                  <a:pt x="2335976" y="316349"/>
                </a:lnTo>
              </a:path>
            </a:pathLst>
          </a:custGeom>
          <a:solidFill>
            <a:schemeClr val="accent2">
              <a:lumMod val="75000"/>
            </a:schemeClr>
          </a:solidFill>
          <a:ln w="27146" cap="flat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68E892D-22B5-AF4B-71FA-CC735DFF0397}"/>
              </a:ext>
            </a:extLst>
          </p:cNvPr>
          <p:cNvSpPr/>
          <p:nvPr/>
        </p:nvSpPr>
        <p:spPr>
          <a:xfrm>
            <a:off x="10173041" y="5615972"/>
            <a:ext cx="3522924" cy="5808399"/>
          </a:xfrm>
          <a:custGeom>
            <a:avLst/>
            <a:gdLst>
              <a:gd name="csX0" fmla="*/ 2659415 w 2955907"/>
              <a:gd name="csY0" fmla="*/ 674123 h 4873534"/>
              <a:gd name="csX1" fmla="*/ 2412279 w 2955907"/>
              <a:gd name="csY1" fmla="*/ 0 h 4873534"/>
              <a:gd name="csX2" fmla="*/ 543602 w 2955907"/>
              <a:gd name="csY2" fmla="*/ 0 h 4873534"/>
              <a:gd name="csX3" fmla="*/ 296466 w 2955907"/>
              <a:gd name="csY3" fmla="*/ 674123 h 4873534"/>
              <a:gd name="csX4" fmla="*/ 268785 w 2955907"/>
              <a:gd name="csY4" fmla="*/ 729700 h 4873534"/>
              <a:gd name="csX5" fmla="*/ 0 w 2955907"/>
              <a:gd name="csY5" fmla="*/ 1871965 h 4873534"/>
              <a:gd name="csX6" fmla="*/ 0 w 2955907"/>
              <a:gd name="csY6" fmla="*/ 4581035 h 4873534"/>
              <a:gd name="csX7" fmla="*/ 292499 w 2955907"/>
              <a:gd name="csY7" fmla="*/ 4873535 h 4873534"/>
              <a:gd name="csX8" fmla="*/ 1477954 w 2955907"/>
              <a:gd name="csY8" fmla="*/ 4873535 h 4873534"/>
              <a:gd name="csX9" fmla="*/ 2663408 w 2955907"/>
              <a:gd name="csY9" fmla="*/ 4873535 h 4873534"/>
              <a:gd name="csX10" fmla="*/ 2955908 w 2955907"/>
              <a:gd name="csY10" fmla="*/ 4581035 h 4873534"/>
              <a:gd name="csX11" fmla="*/ 2955908 w 2955907"/>
              <a:gd name="csY11" fmla="*/ 1871965 h 4873534"/>
              <a:gd name="csX12" fmla="*/ 2687122 w 2955907"/>
              <a:gd name="csY12" fmla="*/ 729700 h 4873534"/>
              <a:gd name="csX13" fmla="*/ 2659415 w 2955907"/>
              <a:gd name="csY13" fmla="*/ 674123 h 48735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2955907" h="4873534">
                <a:moveTo>
                  <a:pt x="2659415" y="674123"/>
                </a:moveTo>
                <a:cubicBezTo>
                  <a:pt x="2552553" y="459638"/>
                  <a:pt x="2469758" y="232956"/>
                  <a:pt x="2412279" y="0"/>
                </a:cubicBezTo>
                <a:lnTo>
                  <a:pt x="543602" y="0"/>
                </a:lnTo>
                <a:cubicBezTo>
                  <a:pt x="486150" y="232956"/>
                  <a:pt x="403328" y="459638"/>
                  <a:pt x="296466" y="674123"/>
                </a:cubicBezTo>
                <a:lnTo>
                  <a:pt x="268785" y="729700"/>
                </a:lnTo>
                <a:cubicBezTo>
                  <a:pt x="92954" y="1082640"/>
                  <a:pt x="0" y="1477655"/>
                  <a:pt x="0" y="1871965"/>
                </a:cubicBezTo>
                <a:lnTo>
                  <a:pt x="0" y="4581035"/>
                </a:lnTo>
                <a:cubicBezTo>
                  <a:pt x="0" y="4742307"/>
                  <a:pt x="131201" y="4873535"/>
                  <a:pt x="292499" y="4873535"/>
                </a:cubicBezTo>
                <a:lnTo>
                  <a:pt x="1477954" y="4873535"/>
                </a:lnTo>
                <a:lnTo>
                  <a:pt x="2663408" y="4873535"/>
                </a:lnTo>
                <a:cubicBezTo>
                  <a:pt x="2824680" y="4873535"/>
                  <a:pt x="2955908" y="4742334"/>
                  <a:pt x="2955908" y="4581035"/>
                </a:cubicBezTo>
                <a:lnTo>
                  <a:pt x="2955908" y="1871965"/>
                </a:lnTo>
                <a:cubicBezTo>
                  <a:pt x="2955908" y="1477628"/>
                  <a:pt x="2862953" y="1082640"/>
                  <a:pt x="2687122" y="729700"/>
                </a:cubicBezTo>
                <a:lnTo>
                  <a:pt x="2659415" y="674123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27146" cap="flat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48654388-2574-3847-2E8D-8FA2A9C9A797}"/>
              </a:ext>
            </a:extLst>
          </p:cNvPr>
          <p:cNvSpPr/>
          <p:nvPr/>
        </p:nvSpPr>
        <p:spPr>
          <a:xfrm>
            <a:off x="9752917" y="4683328"/>
            <a:ext cx="4363236" cy="7161198"/>
          </a:xfrm>
          <a:custGeom>
            <a:avLst/>
            <a:gdLst>
              <a:gd name="csX0" fmla="*/ 3021726 w 3660970"/>
              <a:gd name="csY0" fmla="*/ 0 h 6008599"/>
              <a:gd name="csX1" fmla="*/ 3021726 w 3660970"/>
              <a:gd name="csY1" fmla="*/ 0 h 6008599"/>
              <a:gd name="csX2" fmla="*/ 1830458 w 3660970"/>
              <a:gd name="csY2" fmla="*/ 0 h 6008599"/>
              <a:gd name="csX3" fmla="*/ 639191 w 3660970"/>
              <a:gd name="csY3" fmla="*/ 0 h 6008599"/>
              <a:gd name="csX4" fmla="*/ 639191 w 3660970"/>
              <a:gd name="csY4" fmla="*/ 0 h 6008599"/>
              <a:gd name="csX5" fmla="*/ 333435 w 3660970"/>
              <a:gd name="csY5" fmla="*/ 1299461 h 6008599"/>
              <a:gd name="csX6" fmla="*/ 305755 w 3660970"/>
              <a:gd name="csY6" fmla="*/ 1355038 h 6008599"/>
              <a:gd name="csX7" fmla="*/ 0 w 3660970"/>
              <a:gd name="csY7" fmla="*/ 2654499 h 6008599"/>
              <a:gd name="csX8" fmla="*/ 0 w 3660970"/>
              <a:gd name="csY8" fmla="*/ 5363569 h 6008599"/>
              <a:gd name="csX9" fmla="*/ 645031 w 3660970"/>
              <a:gd name="csY9" fmla="*/ 6008600 h 6008599"/>
              <a:gd name="csX10" fmla="*/ 1830485 w 3660970"/>
              <a:gd name="csY10" fmla="*/ 6008600 h 6008599"/>
              <a:gd name="csX11" fmla="*/ 3015940 w 3660970"/>
              <a:gd name="csY11" fmla="*/ 6008600 h 6008599"/>
              <a:gd name="csX12" fmla="*/ 3660971 w 3660970"/>
              <a:gd name="csY12" fmla="*/ 5363569 h 6008599"/>
              <a:gd name="csX13" fmla="*/ 3660971 w 3660970"/>
              <a:gd name="csY13" fmla="*/ 2654499 h 6008599"/>
              <a:gd name="csX14" fmla="*/ 3355215 w 3660970"/>
              <a:gd name="csY14" fmla="*/ 1355038 h 6008599"/>
              <a:gd name="csX15" fmla="*/ 3327536 w 3660970"/>
              <a:gd name="csY15" fmla="*/ 1299461 h 6008599"/>
              <a:gd name="csX16" fmla="*/ 3021726 w 3660970"/>
              <a:gd name="csY16" fmla="*/ 0 h 60085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3660970" h="6008599">
                <a:moveTo>
                  <a:pt x="3021726" y="0"/>
                </a:moveTo>
                <a:lnTo>
                  <a:pt x="3021726" y="0"/>
                </a:lnTo>
                <a:lnTo>
                  <a:pt x="1830458" y="0"/>
                </a:lnTo>
                <a:lnTo>
                  <a:pt x="639191" y="0"/>
                </a:lnTo>
                <a:lnTo>
                  <a:pt x="639191" y="0"/>
                </a:lnTo>
                <a:cubicBezTo>
                  <a:pt x="639191" y="450973"/>
                  <a:pt x="534529" y="895807"/>
                  <a:pt x="333435" y="1299461"/>
                </a:cubicBezTo>
                <a:lnTo>
                  <a:pt x="305755" y="1355038"/>
                </a:lnTo>
                <a:cubicBezTo>
                  <a:pt x="104662" y="1758691"/>
                  <a:pt x="0" y="2203526"/>
                  <a:pt x="0" y="2654499"/>
                </a:cubicBezTo>
                <a:lnTo>
                  <a:pt x="0" y="5363569"/>
                </a:lnTo>
                <a:cubicBezTo>
                  <a:pt x="0" y="5719795"/>
                  <a:pt x="288778" y="6008600"/>
                  <a:pt x="645031" y="6008600"/>
                </a:cubicBezTo>
                <a:lnTo>
                  <a:pt x="1830485" y="6008600"/>
                </a:lnTo>
                <a:lnTo>
                  <a:pt x="3015940" y="6008600"/>
                </a:lnTo>
                <a:cubicBezTo>
                  <a:pt x="3372165" y="6008600"/>
                  <a:pt x="3660971" y="5719822"/>
                  <a:pt x="3660971" y="5363569"/>
                </a:cubicBezTo>
                <a:lnTo>
                  <a:pt x="3660971" y="2654499"/>
                </a:lnTo>
                <a:cubicBezTo>
                  <a:pt x="3660971" y="2203526"/>
                  <a:pt x="3556309" y="1758691"/>
                  <a:pt x="3355215" y="1355038"/>
                </a:cubicBezTo>
                <a:lnTo>
                  <a:pt x="3327536" y="1299461"/>
                </a:lnTo>
                <a:cubicBezTo>
                  <a:pt x="3126388" y="895780"/>
                  <a:pt x="3021726" y="450973"/>
                  <a:pt x="3021726" y="0"/>
                </a:cubicBezTo>
                <a:close/>
              </a:path>
            </a:pathLst>
          </a:custGeom>
          <a:noFill/>
          <a:ln w="38100" cap="flat">
            <a:solidFill>
              <a:srgbClr val="FFFFFF"/>
            </a:solidFill>
            <a:prstDash val="solid"/>
            <a:miter/>
          </a:ln>
        </p:spPr>
        <p:txBody>
          <a:bodyPr/>
          <a:lstStyle/>
          <a:p>
            <a:endParaRPr lang="en-US" dirty="0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EC1C31AD-AB12-FC8E-5163-12F60E6F476F}"/>
              </a:ext>
            </a:extLst>
          </p:cNvPr>
          <p:cNvSpPr/>
          <p:nvPr/>
        </p:nvSpPr>
        <p:spPr>
          <a:xfrm>
            <a:off x="10409698" y="4480178"/>
            <a:ext cx="3049642" cy="203149"/>
          </a:xfrm>
          <a:custGeom>
            <a:avLst/>
            <a:gdLst>
              <a:gd name="csX0" fmla="*/ 2473534 w 2558800"/>
              <a:gd name="csY0" fmla="*/ 0 h 170452"/>
              <a:gd name="csX1" fmla="*/ 85213 w 2558800"/>
              <a:gd name="csY1" fmla="*/ 0 h 170452"/>
              <a:gd name="csX2" fmla="*/ 0 w 2558800"/>
              <a:gd name="csY2" fmla="*/ 85213 h 170452"/>
              <a:gd name="csX3" fmla="*/ 0 w 2558800"/>
              <a:gd name="csY3" fmla="*/ 85213 h 170452"/>
              <a:gd name="csX4" fmla="*/ 85213 w 2558800"/>
              <a:gd name="csY4" fmla="*/ 170453 h 170452"/>
              <a:gd name="csX5" fmla="*/ 2473561 w 2558800"/>
              <a:gd name="csY5" fmla="*/ 170453 h 170452"/>
              <a:gd name="csX6" fmla="*/ 2558801 w 2558800"/>
              <a:gd name="csY6" fmla="*/ 85213 h 170452"/>
              <a:gd name="csX7" fmla="*/ 2558801 w 2558800"/>
              <a:gd name="csY7" fmla="*/ 85213 h 170452"/>
              <a:gd name="csX8" fmla="*/ 2473534 w 2558800"/>
              <a:gd name="csY8" fmla="*/ 0 h 1704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558800" h="170452">
                <a:moveTo>
                  <a:pt x="2473534" y="0"/>
                </a:moveTo>
                <a:lnTo>
                  <a:pt x="85213" y="0"/>
                </a:lnTo>
                <a:cubicBezTo>
                  <a:pt x="38138" y="0"/>
                  <a:pt x="0" y="38165"/>
                  <a:pt x="0" y="85213"/>
                </a:cubicBezTo>
                <a:lnTo>
                  <a:pt x="0" y="85213"/>
                </a:lnTo>
                <a:cubicBezTo>
                  <a:pt x="0" y="132288"/>
                  <a:pt x="38165" y="170453"/>
                  <a:pt x="85213" y="170453"/>
                </a:cubicBezTo>
                <a:lnTo>
                  <a:pt x="2473561" y="170453"/>
                </a:lnTo>
                <a:cubicBezTo>
                  <a:pt x="2520636" y="170453"/>
                  <a:pt x="2558801" y="132288"/>
                  <a:pt x="2558801" y="85213"/>
                </a:cubicBezTo>
                <a:lnTo>
                  <a:pt x="2558801" y="85213"/>
                </a:lnTo>
                <a:cubicBezTo>
                  <a:pt x="2558773" y="38138"/>
                  <a:pt x="2520608" y="0"/>
                  <a:pt x="2473534" y="0"/>
                </a:cubicBezTo>
                <a:close/>
              </a:path>
            </a:pathLst>
          </a:custGeom>
          <a:noFill/>
          <a:ln w="38100" cap="flat">
            <a:solidFill>
              <a:srgbClr val="FFFFFF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427D3E49-F12D-53F2-3C3C-6EF95C8A15D4}"/>
              </a:ext>
            </a:extLst>
          </p:cNvPr>
          <p:cNvGrpSpPr/>
          <p:nvPr/>
        </p:nvGrpSpPr>
        <p:grpSpPr>
          <a:xfrm>
            <a:off x="10254398" y="3450598"/>
            <a:ext cx="3360179" cy="928046"/>
            <a:chOff x="10254398" y="3450598"/>
            <a:chExt cx="3360179" cy="928046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7E8CBA0-0631-2B01-A5C3-21001A485EE9}"/>
                </a:ext>
              </a:extLst>
            </p:cNvPr>
            <p:cNvSpPr/>
            <p:nvPr/>
          </p:nvSpPr>
          <p:spPr>
            <a:xfrm>
              <a:off x="10254398" y="3450598"/>
              <a:ext cx="3360178" cy="928045"/>
            </a:xfrm>
            <a:custGeom>
              <a:avLst/>
              <a:gdLst>
                <a:gd name="csX0" fmla="*/ 2658247 w 2819355"/>
                <a:gd name="csY0" fmla="*/ 0 h 778676"/>
                <a:gd name="csX1" fmla="*/ 161108 w 2819355"/>
                <a:gd name="csY1" fmla="*/ 0 h 778676"/>
                <a:gd name="csX2" fmla="*/ 0 w 2819355"/>
                <a:gd name="csY2" fmla="*/ 161108 h 778676"/>
                <a:gd name="csX3" fmla="*/ 0 w 2819355"/>
                <a:gd name="csY3" fmla="*/ 689172 h 778676"/>
                <a:gd name="csX4" fmla="*/ 89505 w 2819355"/>
                <a:gd name="csY4" fmla="*/ 778677 h 778676"/>
                <a:gd name="csX5" fmla="*/ 2729851 w 2819355"/>
                <a:gd name="csY5" fmla="*/ 778677 h 778676"/>
                <a:gd name="csX6" fmla="*/ 2819356 w 2819355"/>
                <a:gd name="csY6" fmla="*/ 689172 h 778676"/>
                <a:gd name="csX7" fmla="*/ 2819356 w 2819355"/>
                <a:gd name="csY7" fmla="*/ 161108 h 778676"/>
                <a:gd name="csX8" fmla="*/ 2658247 w 2819355"/>
                <a:gd name="csY8" fmla="*/ 0 h 778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819355" h="778676">
                  <a:moveTo>
                    <a:pt x="2658247" y="0"/>
                  </a:moveTo>
                  <a:lnTo>
                    <a:pt x="161108" y="0"/>
                  </a:lnTo>
                  <a:cubicBezTo>
                    <a:pt x="72147" y="0"/>
                    <a:pt x="0" y="72120"/>
                    <a:pt x="0" y="161108"/>
                  </a:cubicBezTo>
                  <a:lnTo>
                    <a:pt x="0" y="689172"/>
                  </a:lnTo>
                  <a:cubicBezTo>
                    <a:pt x="0" y="738611"/>
                    <a:pt x="40067" y="778677"/>
                    <a:pt x="89505" y="778677"/>
                  </a:cubicBezTo>
                  <a:lnTo>
                    <a:pt x="2729851" y="778677"/>
                  </a:lnTo>
                  <a:cubicBezTo>
                    <a:pt x="2779289" y="778677"/>
                    <a:pt x="2819356" y="738611"/>
                    <a:pt x="2819356" y="689172"/>
                  </a:cubicBezTo>
                  <a:lnTo>
                    <a:pt x="2819356" y="161108"/>
                  </a:lnTo>
                  <a:cubicBezTo>
                    <a:pt x="2819356" y="72120"/>
                    <a:pt x="2747236" y="0"/>
                    <a:pt x="2658247" y="0"/>
                  </a:cubicBezTo>
                  <a:close/>
                </a:path>
              </a:pathLst>
            </a:custGeom>
            <a:solidFill>
              <a:srgbClr val="CAC7CC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2B787ED-4544-518F-C980-7DB1728F3DFD}"/>
                </a:ext>
              </a:extLst>
            </p:cNvPr>
            <p:cNvSpPr/>
            <p:nvPr/>
          </p:nvSpPr>
          <p:spPr>
            <a:xfrm>
              <a:off x="10254398" y="3642611"/>
              <a:ext cx="2410796" cy="736033"/>
            </a:xfrm>
            <a:custGeom>
              <a:avLst/>
              <a:gdLst>
                <a:gd name="csX0" fmla="*/ 0 w 2022777"/>
                <a:gd name="csY0" fmla="*/ 528064 h 617568"/>
                <a:gd name="csX1" fmla="*/ 0 w 2022777"/>
                <a:gd name="csY1" fmla="*/ 0 h 617568"/>
                <a:gd name="csX2" fmla="*/ 2022778 w 2022777"/>
                <a:gd name="csY2" fmla="*/ 0 h 617568"/>
                <a:gd name="csX3" fmla="*/ 2022778 w 2022777"/>
                <a:gd name="csY3" fmla="*/ 617568 h 617568"/>
                <a:gd name="csX4" fmla="*/ 89505 w 2022777"/>
                <a:gd name="csY4" fmla="*/ 617568 h 617568"/>
                <a:gd name="csX5" fmla="*/ 0 w 2022777"/>
                <a:gd name="csY5" fmla="*/ 528064 h 61756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2022777" h="617568">
                  <a:moveTo>
                    <a:pt x="0" y="528064"/>
                  </a:moveTo>
                  <a:lnTo>
                    <a:pt x="0" y="0"/>
                  </a:lnTo>
                  <a:lnTo>
                    <a:pt x="2022778" y="0"/>
                  </a:lnTo>
                  <a:lnTo>
                    <a:pt x="2022778" y="617568"/>
                  </a:lnTo>
                  <a:lnTo>
                    <a:pt x="89505" y="617568"/>
                  </a:lnTo>
                  <a:cubicBezTo>
                    <a:pt x="40067" y="617568"/>
                    <a:pt x="0" y="577502"/>
                    <a:pt x="0" y="528064"/>
                  </a:cubicBezTo>
                  <a:close/>
                </a:path>
              </a:pathLst>
            </a:custGeom>
            <a:solidFill>
              <a:srgbClr val="AEACAA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90FFA-87E6-8D37-1B91-3BD06F07B4D5}"/>
                </a:ext>
              </a:extLst>
            </p:cNvPr>
            <p:cNvSpPr/>
            <p:nvPr/>
          </p:nvSpPr>
          <p:spPr>
            <a:xfrm>
              <a:off x="13059873" y="3642611"/>
              <a:ext cx="554704" cy="736033"/>
            </a:xfrm>
            <a:custGeom>
              <a:avLst/>
              <a:gdLst>
                <a:gd name="csX0" fmla="*/ 465424 w 465424"/>
                <a:gd name="csY0" fmla="*/ 617568 h 617568"/>
                <a:gd name="csX1" fmla="*/ 465424 w 465424"/>
                <a:gd name="csY1" fmla="*/ 0 h 617568"/>
                <a:gd name="csX2" fmla="*/ 0 w 465424"/>
                <a:gd name="csY2" fmla="*/ 0 h 617568"/>
                <a:gd name="csX3" fmla="*/ 0 w 465424"/>
                <a:gd name="csY3" fmla="*/ 617568 h 617568"/>
                <a:gd name="csX4" fmla="*/ 465424 w 465424"/>
                <a:gd name="csY4" fmla="*/ 617568 h 61756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5424" h="617568">
                  <a:moveTo>
                    <a:pt x="465424" y="617568"/>
                  </a:moveTo>
                  <a:lnTo>
                    <a:pt x="465424" y="0"/>
                  </a:lnTo>
                  <a:lnTo>
                    <a:pt x="0" y="0"/>
                  </a:lnTo>
                  <a:lnTo>
                    <a:pt x="0" y="617568"/>
                  </a:lnTo>
                  <a:lnTo>
                    <a:pt x="465424" y="617568"/>
                  </a:lnTo>
                </a:path>
              </a:pathLst>
            </a:custGeom>
            <a:solidFill>
              <a:srgbClr val="656160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AA8F19C-3231-8572-9FDC-65A682596B4E}"/>
              </a:ext>
            </a:extLst>
          </p:cNvPr>
          <p:cNvGrpSpPr/>
          <p:nvPr/>
        </p:nvGrpSpPr>
        <p:grpSpPr>
          <a:xfrm>
            <a:off x="11040483" y="3700667"/>
            <a:ext cx="1623190" cy="7723705"/>
            <a:chOff x="11040483" y="3700667"/>
            <a:chExt cx="1623190" cy="7723705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99D3F72-3738-93AC-6A57-24F0A387E558}"/>
                </a:ext>
              </a:extLst>
            </p:cNvPr>
            <p:cNvSpPr/>
            <p:nvPr/>
          </p:nvSpPr>
          <p:spPr>
            <a:xfrm>
              <a:off x="11040483" y="3700668"/>
              <a:ext cx="419314" cy="7723704"/>
            </a:xfrm>
            <a:prstGeom prst="rect">
              <a:avLst/>
            </a:prstGeom>
            <a:solidFill>
              <a:srgbClr val="FFFFFF">
                <a:alpha val="10000"/>
              </a:srgbClr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C352E9E-C489-EE92-18EB-AC2B96A4A1CC}"/>
                </a:ext>
              </a:extLst>
            </p:cNvPr>
            <p:cNvSpPr/>
            <p:nvPr/>
          </p:nvSpPr>
          <p:spPr>
            <a:xfrm>
              <a:off x="12043282" y="3700667"/>
              <a:ext cx="620391" cy="7723704"/>
            </a:xfrm>
            <a:prstGeom prst="rect">
              <a:avLst/>
            </a:prstGeom>
            <a:solidFill>
              <a:srgbClr val="FFFFFF">
                <a:alpha val="10000"/>
              </a:srgbClr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8EE9B31-0EF6-4E13-4319-00A7E34E4F7D}"/>
              </a:ext>
            </a:extLst>
          </p:cNvPr>
          <p:cNvGrpSpPr/>
          <p:nvPr/>
        </p:nvGrpSpPr>
        <p:grpSpPr>
          <a:xfrm>
            <a:off x="9795426" y="7768615"/>
            <a:ext cx="4274723" cy="2651953"/>
            <a:chOff x="9795426" y="7768615"/>
            <a:chExt cx="4274723" cy="265195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0A42747-3095-B804-F9F0-A0577E1C58E1}"/>
                </a:ext>
              </a:extLst>
            </p:cNvPr>
            <p:cNvSpPr/>
            <p:nvPr/>
          </p:nvSpPr>
          <p:spPr>
            <a:xfrm>
              <a:off x="10763551" y="7768615"/>
              <a:ext cx="3306598" cy="2651953"/>
            </a:xfrm>
            <a:prstGeom prst="rect">
              <a:avLst/>
            </a:prstGeom>
            <a:solidFill>
              <a:srgbClr val="FFFFFF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297B6EA-2995-749D-BB9C-E5C04BF3BCE9}"/>
                </a:ext>
              </a:extLst>
            </p:cNvPr>
            <p:cNvSpPr/>
            <p:nvPr/>
          </p:nvSpPr>
          <p:spPr>
            <a:xfrm>
              <a:off x="9795426" y="7768615"/>
              <a:ext cx="614240" cy="2651953"/>
            </a:xfrm>
            <a:prstGeom prst="rect">
              <a:avLst/>
            </a:prstGeom>
            <a:solidFill>
              <a:srgbClr val="FFFFFF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5A58CCB-3E35-AFFE-8FB0-403A2DBDA872}"/>
                </a:ext>
              </a:extLst>
            </p:cNvPr>
            <p:cNvSpPr/>
            <p:nvPr/>
          </p:nvSpPr>
          <p:spPr>
            <a:xfrm>
              <a:off x="11184291" y="7768615"/>
              <a:ext cx="2465153" cy="347668"/>
            </a:xfrm>
            <a:prstGeom prst="rect">
              <a:avLst/>
            </a:prstGeom>
            <a:solidFill>
              <a:schemeClr val="accent1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ACEC660-EEAA-BF36-945A-F15AEF1671C3}"/>
                </a:ext>
              </a:extLst>
            </p:cNvPr>
            <p:cNvSpPr/>
            <p:nvPr/>
          </p:nvSpPr>
          <p:spPr>
            <a:xfrm>
              <a:off x="11184291" y="10246718"/>
              <a:ext cx="2465153" cy="173850"/>
            </a:xfrm>
            <a:prstGeom prst="rect">
              <a:avLst/>
            </a:prstGeom>
            <a:solidFill>
              <a:schemeClr val="accent3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B045F5E-1E63-6A00-6C92-76650956E5E0}"/>
                </a:ext>
              </a:extLst>
            </p:cNvPr>
            <p:cNvSpPr txBox="1"/>
            <p:nvPr/>
          </p:nvSpPr>
          <p:spPr>
            <a:xfrm>
              <a:off x="11102368" y="9165340"/>
              <a:ext cx="777777" cy="377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53" b="1" spc="0" baseline="0" dirty="0">
                  <a:ln/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10ml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0F7C160-5575-AFAD-6C82-4034F222863C}"/>
                </a:ext>
              </a:extLst>
            </p:cNvPr>
            <p:cNvSpPr txBox="1"/>
            <p:nvPr/>
          </p:nvSpPr>
          <p:spPr>
            <a:xfrm>
              <a:off x="11111032" y="8351701"/>
              <a:ext cx="1701107" cy="3490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68" b="1" spc="0" baseline="0" dirty="0">
                  <a:ln/>
                  <a:solidFill>
                    <a:srgbClr val="281616"/>
                  </a:solidFill>
                  <a:latin typeface="+mj-lt"/>
                  <a:cs typeface="Arial"/>
                  <a:sym typeface="Arial"/>
                  <a:rtl val="0"/>
                </a:rPr>
                <a:t>MEDICINE 169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1565B67B-71E1-F26A-A27E-992BDEFDF3D6}"/>
                </a:ext>
              </a:extLst>
            </p:cNvPr>
            <p:cNvSpPr txBox="1"/>
            <p:nvPr/>
          </p:nvSpPr>
          <p:spPr>
            <a:xfrm>
              <a:off x="11111032" y="8731742"/>
              <a:ext cx="1580882" cy="270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57" b="1" spc="0" baseline="0" dirty="0">
                  <a:ln/>
                  <a:solidFill>
                    <a:srgbClr val="281616"/>
                  </a:solidFill>
                  <a:cs typeface="Arial"/>
                  <a:sym typeface="Arial"/>
                  <a:rtl val="0"/>
                </a:rPr>
                <a:t>SPECIAL TREATMENT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F40D9A1E-EBF4-DB2E-8732-EF50EE765BD2}"/>
                </a:ext>
              </a:extLst>
            </p:cNvPr>
            <p:cNvSpPr txBox="1"/>
            <p:nvPr/>
          </p:nvSpPr>
          <p:spPr>
            <a:xfrm>
              <a:off x="11102368" y="9583187"/>
              <a:ext cx="734496" cy="220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34" spc="0" baseline="0" dirty="0">
                  <a:ln/>
                  <a:solidFill>
                    <a:schemeClr val="tx2"/>
                  </a:solidFill>
                  <a:cs typeface="Arial"/>
                  <a:sym typeface="Arial"/>
                  <a:rtl val="0"/>
                </a:rPr>
                <a:t>Description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7847A04-602F-4638-D841-3E15D09F0CAB}"/>
                </a:ext>
              </a:extLst>
            </p:cNvPr>
            <p:cNvSpPr txBox="1"/>
            <p:nvPr/>
          </p:nvSpPr>
          <p:spPr>
            <a:xfrm>
              <a:off x="11102385" y="9797733"/>
              <a:ext cx="633507" cy="220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34" spc="0" baseline="0" dirty="0">
                  <a:ln/>
                  <a:solidFill>
                    <a:schemeClr val="tx2"/>
                  </a:solidFill>
                  <a:cs typeface="Arial"/>
                  <a:sym typeface="Arial"/>
                  <a:rtl val="0"/>
                </a:rPr>
                <a:t>Exclusion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A6110CD7-8A7F-839E-D682-9C7068FC1E8A}"/>
                </a:ext>
              </a:extLst>
            </p:cNvPr>
            <p:cNvSpPr/>
            <p:nvPr/>
          </p:nvSpPr>
          <p:spPr>
            <a:xfrm>
              <a:off x="12699804" y="9304460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173C9130-7805-C579-9D8A-9B26A9E8C3B2}"/>
                </a:ext>
              </a:extLst>
            </p:cNvPr>
            <p:cNvSpPr/>
            <p:nvPr/>
          </p:nvSpPr>
          <p:spPr>
            <a:xfrm>
              <a:off x="12699804" y="9515574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1909E7AC-DD69-8DA5-CC49-56FE207DFA56}"/>
                </a:ext>
              </a:extLst>
            </p:cNvPr>
            <p:cNvSpPr/>
            <p:nvPr/>
          </p:nvSpPr>
          <p:spPr>
            <a:xfrm>
              <a:off x="12699804" y="9726654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2843004-4959-3493-2B0B-A8BF8CD05183}"/>
                </a:ext>
              </a:extLst>
            </p:cNvPr>
            <p:cNvSpPr/>
            <p:nvPr/>
          </p:nvSpPr>
          <p:spPr>
            <a:xfrm>
              <a:off x="12699804" y="9937736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A1F3D0C7-00D8-0533-C6A7-3931DFA685EA}"/>
              </a:ext>
            </a:extLst>
          </p:cNvPr>
          <p:cNvGrpSpPr/>
          <p:nvPr/>
        </p:nvGrpSpPr>
        <p:grpSpPr>
          <a:xfrm>
            <a:off x="15934328" y="3406125"/>
            <a:ext cx="6119559" cy="1949784"/>
            <a:chOff x="15934328" y="3406125"/>
            <a:chExt cx="6119559" cy="1949784"/>
          </a:xfrm>
        </p:grpSpPr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9665F35-0DC9-23EC-AD5C-192AC1989E67}"/>
                </a:ext>
              </a:extLst>
            </p:cNvPr>
            <p:cNvSpPr/>
            <p:nvPr/>
          </p:nvSpPr>
          <p:spPr>
            <a:xfrm>
              <a:off x="15934328" y="3406125"/>
              <a:ext cx="6119559" cy="1949784"/>
            </a:xfrm>
            <a:custGeom>
              <a:avLst/>
              <a:gdLst>
                <a:gd name="csX0" fmla="*/ 4731991 w 5134612"/>
                <a:gd name="csY0" fmla="*/ 1635966 h 1635965"/>
                <a:gd name="csX1" fmla="*/ 821249 w 5134612"/>
                <a:gd name="csY1" fmla="*/ 1635966 h 1635965"/>
                <a:gd name="csX2" fmla="*/ 537687 w 5134612"/>
                <a:gd name="csY2" fmla="*/ 1519161 h 1635965"/>
                <a:gd name="csX3" fmla="*/ 119039 w 5134612"/>
                <a:gd name="csY3" fmla="*/ 1103800 h 1635965"/>
                <a:gd name="csX4" fmla="*/ 119039 w 5134612"/>
                <a:gd name="csY4" fmla="*/ 532166 h 1635965"/>
                <a:gd name="csX5" fmla="*/ 537687 w 5134612"/>
                <a:gd name="csY5" fmla="*/ 116804 h 1635965"/>
                <a:gd name="csX6" fmla="*/ 821249 w 5134612"/>
                <a:gd name="csY6" fmla="*/ 0 h 1635965"/>
                <a:gd name="csX7" fmla="*/ 4731991 w 5134612"/>
                <a:gd name="csY7" fmla="*/ 0 h 1635965"/>
                <a:gd name="csX8" fmla="*/ 5134613 w 5134612"/>
                <a:gd name="csY8" fmla="*/ 402621 h 1635965"/>
                <a:gd name="csX9" fmla="*/ 5134613 w 5134612"/>
                <a:gd name="csY9" fmla="*/ 1233344 h 1635965"/>
                <a:gd name="csX10" fmla="*/ 4731991 w 5134612"/>
                <a:gd name="csY10" fmla="*/ 1635966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65">
                  <a:moveTo>
                    <a:pt x="4731991" y="1635966"/>
                  </a:moveTo>
                  <a:lnTo>
                    <a:pt x="821249" y="1635966"/>
                  </a:lnTo>
                  <a:cubicBezTo>
                    <a:pt x="715012" y="1635966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9"/>
                    <a:pt x="5134613" y="402621"/>
                  </a:cubicBezTo>
                  <a:lnTo>
                    <a:pt x="5134613" y="1233344"/>
                  </a:lnTo>
                  <a:cubicBezTo>
                    <a:pt x="5134613" y="1455707"/>
                    <a:pt x="4954354" y="1635966"/>
                    <a:pt x="4731991" y="1635966"/>
                  </a:cubicBezTo>
                  <a:close/>
                </a:path>
              </a:pathLst>
            </a:custGeom>
            <a:solidFill>
              <a:schemeClr val="bg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AA9DC5-D58F-F343-F3C5-16601AF84CD9}"/>
                </a:ext>
              </a:extLst>
            </p:cNvPr>
            <p:cNvSpPr/>
            <p:nvPr/>
          </p:nvSpPr>
          <p:spPr>
            <a:xfrm>
              <a:off x="15934328" y="3406125"/>
              <a:ext cx="2358002" cy="1949784"/>
            </a:xfrm>
            <a:custGeom>
              <a:avLst/>
              <a:gdLst>
                <a:gd name="csX0" fmla="*/ 1978480 w 1978480"/>
                <a:gd name="csY0" fmla="*/ 1635966 h 1635965"/>
                <a:gd name="csX1" fmla="*/ 821249 w 1978480"/>
                <a:gd name="csY1" fmla="*/ 1635966 h 1635965"/>
                <a:gd name="csX2" fmla="*/ 537687 w 1978480"/>
                <a:gd name="csY2" fmla="*/ 1519161 h 1635965"/>
                <a:gd name="csX3" fmla="*/ 119039 w 1978480"/>
                <a:gd name="csY3" fmla="*/ 1103800 h 1635965"/>
                <a:gd name="csX4" fmla="*/ 119039 w 1978480"/>
                <a:gd name="csY4" fmla="*/ 532166 h 1635965"/>
                <a:gd name="csX5" fmla="*/ 537687 w 1978480"/>
                <a:gd name="csY5" fmla="*/ 116804 h 1635965"/>
                <a:gd name="csX6" fmla="*/ 821249 w 1978480"/>
                <a:gd name="csY6" fmla="*/ 0 h 1635965"/>
                <a:gd name="csX7" fmla="*/ 1978480 w 1978480"/>
                <a:gd name="csY7" fmla="*/ 0 h 1635965"/>
                <a:gd name="csX8" fmla="*/ 1978480 w 1978480"/>
                <a:gd name="csY8" fmla="*/ 1635966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65">
                  <a:moveTo>
                    <a:pt x="1978480" y="1635966"/>
                  </a:moveTo>
                  <a:lnTo>
                    <a:pt x="821249" y="1635966"/>
                  </a:lnTo>
                  <a:cubicBezTo>
                    <a:pt x="715012" y="1635966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66"/>
                  </a:lnTo>
                  <a:close/>
                </a:path>
              </a:pathLst>
            </a:custGeom>
            <a:solidFill>
              <a:schemeClr val="accent1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15638BF1-E9CE-414A-2AA6-64BACDE35B54}"/>
              </a:ext>
            </a:extLst>
          </p:cNvPr>
          <p:cNvGrpSpPr/>
          <p:nvPr/>
        </p:nvGrpSpPr>
        <p:grpSpPr>
          <a:xfrm>
            <a:off x="15934328" y="6671802"/>
            <a:ext cx="6119559" cy="1949752"/>
            <a:chOff x="15934328" y="6671802"/>
            <a:chExt cx="6119559" cy="1949752"/>
          </a:xfrm>
        </p:grpSpPr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29FAEAEF-4A4F-059E-E21E-B7B343AE2970}"/>
                </a:ext>
              </a:extLst>
            </p:cNvPr>
            <p:cNvSpPr/>
            <p:nvPr/>
          </p:nvSpPr>
          <p:spPr>
            <a:xfrm>
              <a:off x="15934328" y="6671802"/>
              <a:ext cx="6119559" cy="1949752"/>
            </a:xfrm>
            <a:custGeom>
              <a:avLst/>
              <a:gdLst>
                <a:gd name="csX0" fmla="*/ 4731991 w 5134612"/>
                <a:gd name="csY0" fmla="*/ 1635938 h 1635938"/>
                <a:gd name="csX1" fmla="*/ 821249 w 5134612"/>
                <a:gd name="csY1" fmla="*/ 1635938 h 1635938"/>
                <a:gd name="csX2" fmla="*/ 537687 w 5134612"/>
                <a:gd name="csY2" fmla="*/ 1519134 h 1635938"/>
                <a:gd name="csX3" fmla="*/ 119039 w 5134612"/>
                <a:gd name="csY3" fmla="*/ 1103773 h 1635938"/>
                <a:gd name="csX4" fmla="*/ 119039 w 5134612"/>
                <a:gd name="csY4" fmla="*/ 532166 h 1635938"/>
                <a:gd name="csX5" fmla="*/ 537687 w 5134612"/>
                <a:gd name="csY5" fmla="*/ 116804 h 1635938"/>
                <a:gd name="csX6" fmla="*/ 821249 w 5134612"/>
                <a:gd name="csY6" fmla="*/ 0 h 1635938"/>
                <a:gd name="csX7" fmla="*/ 4731991 w 5134612"/>
                <a:gd name="csY7" fmla="*/ 0 h 1635938"/>
                <a:gd name="csX8" fmla="*/ 5134613 w 5134612"/>
                <a:gd name="csY8" fmla="*/ 402622 h 1635938"/>
                <a:gd name="csX9" fmla="*/ 5134613 w 5134612"/>
                <a:gd name="csY9" fmla="*/ 1233344 h 1635938"/>
                <a:gd name="csX10" fmla="*/ 4731991 w 5134612"/>
                <a:gd name="csY10" fmla="*/ 1635938 h 1635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38">
                  <a:moveTo>
                    <a:pt x="4731991" y="1635938"/>
                  </a:moveTo>
                  <a:lnTo>
                    <a:pt x="821249" y="1635938"/>
                  </a:lnTo>
                  <a:cubicBezTo>
                    <a:pt x="715012" y="1635938"/>
                    <a:pt x="613093" y="1593943"/>
                    <a:pt x="537687" y="1519134"/>
                  </a:cubicBezTo>
                  <a:lnTo>
                    <a:pt x="119039" y="1103773"/>
                  </a:lnTo>
                  <a:cubicBezTo>
                    <a:pt x="-39680" y="946304"/>
                    <a:pt x="-39680" y="689634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9"/>
                    <a:pt x="5134613" y="402622"/>
                  </a:cubicBezTo>
                  <a:lnTo>
                    <a:pt x="5134613" y="1233344"/>
                  </a:lnTo>
                  <a:cubicBezTo>
                    <a:pt x="5134613" y="1455680"/>
                    <a:pt x="4954354" y="1635938"/>
                    <a:pt x="4731991" y="1635938"/>
                  </a:cubicBezTo>
                  <a:close/>
                </a:path>
              </a:pathLst>
            </a:custGeom>
            <a:solidFill>
              <a:schemeClr val="bg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2F6897F-8017-EC0C-1EE7-48E31831A7DA}"/>
                </a:ext>
              </a:extLst>
            </p:cNvPr>
            <p:cNvSpPr/>
            <p:nvPr/>
          </p:nvSpPr>
          <p:spPr>
            <a:xfrm>
              <a:off x="15934328" y="6671802"/>
              <a:ext cx="2358002" cy="1949752"/>
            </a:xfrm>
            <a:custGeom>
              <a:avLst/>
              <a:gdLst>
                <a:gd name="csX0" fmla="*/ 1978480 w 1978480"/>
                <a:gd name="csY0" fmla="*/ 1635938 h 1635938"/>
                <a:gd name="csX1" fmla="*/ 821249 w 1978480"/>
                <a:gd name="csY1" fmla="*/ 1635938 h 1635938"/>
                <a:gd name="csX2" fmla="*/ 537687 w 1978480"/>
                <a:gd name="csY2" fmla="*/ 1519134 h 1635938"/>
                <a:gd name="csX3" fmla="*/ 119039 w 1978480"/>
                <a:gd name="csY3" fmla="*/ 1103773 h 1635938"/>
                <a:gd name="csX4" fmla="*/ 119039 w 1978480"/>
                <a:gd name="csY4" fmla="*/ 532166 h 1635938"/>
                <a:gd name="csX5" fmla="*/ 537687 w 1978480"/>
                <a:gd name="csY5" fmla="*/ 116804 h 1635938"/>
                <a:gd name="csX6" fmla="*/ 821249 w 1978480"/>
                <a:gd name="csY6" fmla="*/ 0 h 1635938"/>
                <a:gd name="csX7" fmla="*/ 1978480 w 1978480"/>
                <a:gd name="csY7" fmla="*/ 0 h 1635938"/>
                <a:gd name="csX8" fmla="*/ 1978480 w 1978480"/>
                <a:gd name="csY8" fmla="*/ 1635938 h 1635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38">
                  <a:moveTo>
                    <a:pt x="1978480" y="1635938"/>
                  </a:moveTo>
                  <a:lnTo>
                    <a:pt x="821249" y="1635938"/>
                  </a:lnTo>
                  <a:cubicBezTo>
                    <a:pt x="715012" y="1635938"/>
                    <a:pt x="613093" y="1593943"/>
                    <a:pt x="537687" y="1519134"/>
                  </a:cubicBezTo>
                  <a:lnTo>
                    <a:pt x="119039" y="1103773"/>
                  </a:lnTo>
                  <a:cubicBezTo>
                    <a:pt x="-39680" y="946304"/>
                    <a:pt x="-39680" y="689634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38"/>
                  </a:lnTo>
                  <a:close/>
                </a:path>
              </a:pathLst>
            </a:custGeom>
            <a:solidFill>
              <a:schemeClr val="accent2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A15913F3-8656-5D99-3FE3-124A6A8406A2}"/>
              </a:ext>
            </a:extLst>
          </p:cNvPr>
          <p:cNvGrpSpPr/>
          <p:nvPr/>
        </p:nvGrpSpPr>
        <p:grpSpPr>
          <a:xfrm>
            <a:off x="15934328" y="9937415"/>
            <a:ext cx="6119559" cy="1949784"/>
            <a:chOff x="15934328" y="9937415"/>
            <a:chExt cx="6119559" cy="1949784"/>
          </a:xfrm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F5EC57C-757F-35AC-0DFC-BBE3467EDD4F}"/>
                </a:ext>
              </a:extLst>
            </p:cNvPr>
            <p:cNvSpPr/>
            <p:nvPr/>
          </p:nvSpPr>
          <p:spPr>
            <a:xfrm>
              <a:off x="15934328" y="9937415"/>
              <a:ext cx="6119559" cy="1949784"/>
            </a:xfrm>
            <a:custGeom>
              <a:avLst/>
              <a:gdLst>
                <a:gd name="csX0" fmla="*/ 4731991 w 5134612"/>
                <a:gd name="csY0" fmla="*/ 1635965 h 1635965"/>
                <a:gd name="csX1" fmla="*/ 821249 w 5134612"/>
                <a:gd name="csY1" fmla="*/ 1635965 h 1635965"/>
                <a:gd name="csX2" fmla="*/ 537687 w 5134612"/>
                <a:gd name="csY2" fmla="*/ 1519161 h 1635965"/>
                <a:gd name="csX3" fmla="*/ 119039 w 5134612"/>
                <a:gd name="csY3" fmla="*/ 1103800 h 1635965"/>
                <a:gd name="csX4" fmla="*/ 119039 w 5134612"/>
                <a:gd name="csY4" fmla="*/ 532166 h 1635965"/>
                <a:gd name="csX5" fmla="*/ 537687 w 5134612"/>
                <a:gd name="csY5" fmla="*/ 116804 h 1635965"/>
                <a:gd name="csX6" fmla="*/ 821249 w 5134612"/>
                <a:gd name="csY6" fmla="*/ 0 h 1635965"/>
                <a:gd name="csX7" fmla="*/ 4731991 w 5134612"/>
                <a:gd name="csY7" fmla="*/ 0 h 1635965"/>
                <a:gd name="csX8" fmla="*/ 5134613 w 5134612"/>
                <a:gd name="csY8" fmla="*/ 402621 h 1635965"/>
                <a:gd name="csX9" fmla="*/ 5134613 w 5134612"/>
                <a:gd name="csY9" fmla="*/ 1233344 h 1635965"/>
                <a:gd name="csX10" fmla="*/ 4731991 w 5134612"/>
                <a:gd name="csY10" fmla="*/ 1635965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65">
                  <a:moveTo>
                    <a:pt x="4731991" y="1635965"/>
                  </a:moveTo>
                  <a:lnTo>
                    <a:pt x="821249" y="1635965"/>
                  </a:lnTo>
                  <a:cubicBezTo>
                    <a:pt x="715012" y="1635965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8"/>
                    <a:pt x="5134613" y="402621"/>
                  </a:cubicBezTo>
                  <a:lnTo>
                    <a:pt x="5134613" y="1233344"/>
                  </a:lnTo>
                  <a:cubicBezTo>
                    <a:pt x="5134613" y="1455707"/>
                    <a:pt x="4954354" y="1635965"/>
                    <a:pt x="4731991" y="1635965"/>
                  </a:cubicBezTo>
                  <a:close/>
                </a:path>
              </a:pathLst>
            </a:custGeom>
            <a:solidFill>
              <a:schemeClr val="bg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16777EC-9C04-2154-82F6-D36DB51102F4}"/>
                </a:ext>
              </a:extLst>
            </p:cNvPr>
            <p:cNvSpPr/>
            <p:nvPr/>
          </p:nvSpPr>
          <p:spPr>
            <a:xfrm>
              <a:off x="15934328" y="9937415"/>
              <a:ext cx="2358002" cy="1949784"/>
            </a:xfrm>
            <a:custGeom>
              <a:avLst/>
              <a:gdLst>
                <a:gd name="csX0" fmla="*/ 1978480 w 1978480"/>
                <a:gd name="csY0" fmla="*/ 1635965 h 1635965"/>
                <a:gd name="csX1" fmla="*/ 821249 w 1978480"/>
                <a:gd name="csY1" fmla="*/ 1635965 h 1635965"/>
                <a:gd name="csX2" fmla="*/ 537687 w 1978480"/>
                <a:gd name="csY2" fmla="*/ 1519161 h 1635965"/>
                <a:gd name="csX3" fmla="*/ 119039 w 1978480"/>
                <a:gd name="csY3" fmla="*/ 1103800 h 1635965"/>
                <a:gd name="csX4" fmla="*/ 119039 w 1978480"/>
                <a:gd name="csY4" fmla="*/ 532166 h 1635965"/>
                <a:gd name="csX5" fmla="*/ 537687 w 1978480"/>
                <a:gd name="csY5" fmla="*/ 116804 h 1635965"/>
                <a:gd name="csX6" fmla="*/ 821249 w 1978480"/>
                <a:gd name="csY6" fmla="*/ 0 h 1635965"/>
                <a:gd name="csX7" fmla="*/ 1978480 w 1978480"/>
                <a:gd name="csY7" fmla="*/ 0 h 1635965"/>
                <a:gd name="csX8" fmla="*/ 1978480 w 1978480"/>
                <a:gd name="csY8" fmla="*/ 1635965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65">
                  <a:moveTo>
                    <a:pt x="1978480" y="1635965"/>
                  </a:moveTo>
                  <a:lnTo>
                    <a:pt x="821249" y="1635965"/>
                  </a:lnTo>
                  <a:cubicBezTo>
                    <a:pt x="715012" y="1635965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65"/>
                  </a:lnTo>
                  <a:close/>
                </a:path>
              </a:pathLst>
            </a:custGeom>
            <a:solidFill>
              <a:schemeClr val="accent3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8" name="Graphic 2">
            <a:extLst>
              <a:ext uri="{FF2B5EF4-FFF2-40B4-BE49-F238E27FC236}">
                <a16:creationId xmlns:a16="http://schemas.microsoft.com/office/drawing/2014/main" id="{B18AD4E3-2358-48CF-E893-09A2E0D3940E}"/>
              </a:ext>
            </a:extLst>
          </p:cNvPr>
          <p:cNvGrpSpPr/>
          <p:nvPr/>
        </p:nvGrpSpPr>
        <p:grpSpPr>
          <a:xfrm>
            <a:off x="19738974" y="5803778"/>
            <a:ext cx="424448" cy="3685768"/>
            <a:chOff x="15410247" y="5490792"/>
            <a:chExt cx="356133" cy="3092541"/>
          </a:xfrm>
          <a:solidFill>
            <a:schemeClr val="accent1">
              <a:lumMod val="60000"/>
              <a:lumOff val="40000"/>
            </a:schemeClr>
          </a:solidFill>
        </p:grpSpPr>
        <p:grpSp>
          <p:nvGrpSpPr>
            <p:cNvPr id="39" name="Graphic 2">
              <a:extLst>
                <a:ext uri="{FF2B5EF4-FFF2-40B4-BE49-F238E27FC236}">
                  <a16:creationId xmlns:a16="http://schemas.microsoft.com/office/drawing/2014/main" id="{C6219FA7-DABA-A91D-90BD-3A5C174E1070}"/>
                </a:ext>
              </a:extLst>
            </p:cNvPr>
            <p:cNvGrpSpPr/>
            <p:nvPr/>
          </p:nvGrpSpPr>
          <p:grpSpPr>
            <a:xfrm>
              <a:off x="15410247" y="5490792"/>
              <a:ext cx="356133" cy="415632"/>
              <a:chOff x="15410247" y="5490792"/>
              <a:chExt cx="356133" cy="415632"/>
            </a:xfrm>
            <a:grpFill/>
          </p:grpSpPr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764EBDA9-0CFA-C959-CE27-1E108B48AEAD}"/>
                  </a:ext>
                </a:extLst>
              </p:cNvPr>
              <p:cNvSpPr/>
              <p:nvPr/>
            </p:nvSpPr>
            <p:spPr>
              <a:xfrm>
                <a:off x="15487318" y="5490792"/>
                <a:ext cx="210737" cy="279569"/>
              </a:xfrm>
              <a:custGeom>
                <a:avLst/>
                <a:gdLst>
                  <a:gd name="csX0" fmla="*/ 0 w 210737"/>
                  <a:gd name="csY0" fmla="*/ 31836 h 279569"/>
                  <a:gd name="csX1" fmla="*/ 0 w 210737"/>
                  <a:gd name="csY1" fmla="*/ 279570 h 279569"/>
                  <a:gd name="csX2" fmla="*/ 210737 w 210737"/>
                  <a:gd name="csY2" fmla="*/ 279570 h 279569"/>
                  <a:gd name="csX3" fmla="*/ 210737 w 210737"/>
                  <a:gd name="csY3" fmla="*/ 31755 h 279569"/>
                  <a:gd name="csX4" fmla="*/ 178955 w 210737"/>
                  <a:gd name="csY4" fmla="*/ 0 h 279569"/>
                  <a:gd name="csX5" fmla="*/ 31727 w 210737"/>
                  <a:gd name="csY5" fmla="*/ 82 h 279569"/>
                  <a:gd name="csX6" fmla="*/ 0 w 210737"/>
                  <a:gd name="csY6" fmla="*/ 31836 h 2795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10737" h="279569">
                    <a:moveTo>
                      <a:pt x="0" y="31836"/>
                    </a:moveTo>
                    <a:lnTo>
                      <a:pt x="0" y="279570"/>
                    </a:lnTo>
                    <a:lnTo>
                      <a:pt x="210737" y="279570"/>
                    </a:lnTo>
                    <a:lnTo>
                      <a:pt x="210737" y="31755"/>
                    </a:lnTo>
                    <a:cubicBezTo>
                      <a:pt x="210737" y="14207"/>
                      <a:pt x="196503" y="0"/>
                      <a:pt x="178955" y="0"/>
                    </a:cubicBezTo>
                    <a:lnTo>
                      <a:pt x="31727" y="82"/>
                    </a:lnTo>
                    <a:cubicBezTo>
                      <a:pt x="14207" y="109"/>
                      <a:pt x="0" y="14316"/>
                      <a:pt x="0" y="31836"/>
                    </a:cubicBezTo>
                    <a:close/>
                  </a:path>
                </a:pathLst>
              </a:custGeom>
              <a:grpFill/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992982C9-5E6E-BB74-7309-9D21BE716CA9}"/>
                  </a:ext>
                </a:extLst>
              </p:cNvPr>
              <p:cNvSpPr/>
              <p:nvPr/>
            </p:nvSpPr>
            <p:spPr>
              <a:xfrm>
                <a:off x="15410247" y="5702751"/>
                <a:ext cx="356133" cy="203674"/>
              </a:xfrm>
              <a:custGeom>
                <a:avLst/>
                <a:gdLst>
                  <a:gd name="csX0" fmla="*/ 193523 w 356133"/>
                  <a:gd name="csY0" fmla="*/ 197155 h 203674"/>
                  <a:gd name="csX1" fmla="*/ 349959 w 356133"/>
                  <a:gd name="csY1" fmla="*/ 36644 h 203674"/>
                  <a:gd name="csX2" fmla="*/ 334503 w 356133"/>
                  <a:gd name="csY2" fmla="*/ 0 h 203674"/>
                  <a:gd name="csX3" fmla="*/ 21631 w 356133"/>
                  <a:gd name="csY3" fmla="*/ 0 h 203674"/>
                  <a:gd name="csX4" fmla="*/ 6174 w 356133"/>
                  <a:gd name="csY4" fmla="*/ 36644 h 203674"/>
                  <a:gd name="csX5" fmla="*/ 162611 w 356133"/>
                  <a:gd name="csY5" fmla="*/ 197155 h 203674"/>
                  <a:gd name="csX6" fmla="*/ 193523 w 356133"/>
                  <a:gd name="csY6" fmla="*/ 197155 h 2036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56133" h="203674">
                    <a:moveTo>
                      <a:pt x="193523" y="197155"/>
                    </a:moveTo>
                    <a:lnTo>
                      <a:pt x="349959" y="36644"/>
                    </a:lnTo>
                    <a:cubicBezTo>
                      <a:pt x="363297" y="22981"/>
                      <a:pt x="353599" y="0"/>
                      <a:pt x="334503" y="0"/>
                    </a:cubicBezTo>
                    <a:lnTo>
                      <a:pt x="21631" y="0"/>
                    </a:lnTo>
                    <a:cubicBezTo>
                      <a:pt x="2534" y="0"/>
                      <a:pt x="-7163" y="22981"/>
                      <a:pt x="6174" y="36644"/>
                    </a:cubicBezTo>
                    <a:lnTo>
                      <a:pt x="162611" y="197155"/>
                    </a:lnTo>
                    <a:cubicBezTo>
                      <a:pt x="171085" y="205847"/>
                      <a:pt x="185048" y="205847"/>
                      <a:pt x="193523" y="197155"/>
                    </a:cubicBezTo>
                    <a:close/>
                  </a:path>
                </a:pathLst>
              </a:custGeom>
              <a:grpFill/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40" name="Graphic 2">
              <a:extLst>
                <a:ext uri="{FF2B5EF4-FFF2-40B4-BE49-F238E27FC236}">
                  <a16:creationId xmlns:a16="http://schemas.microsoft.com/office/drawing/2014/main" id="{C2C70C9A-1EB7-8C29-FFA2-72B9C580C0C6}"/>
                </a:ext>
              </a:extLst>
            </p:cNvPr>
            <p:cNvGrpSpPr/>
            <p:nvPr/>
          </p:nvGrpSpPr>
          <p:grpSpPr>
            <a:xfrm>
              <a:off x="15410247" y="8169792"/>
              <a:ext cx="356133" cy="413541"/>
              <a:chOff x="15410247" y="8169792"/>
              <a:chExt cx="356133" cy="413541"/>
            </a:xfrm>
            <a:grpFill/>
          </p:grpSpPr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BD89A24D-EC98-B243-8A84-91F2658FA96A}"/>
                  </a:ext>
                </a:extLst>
              </p:cNvPr>
              <p:cNvSpPr/>
              <p:nvPr/>
            </p:nvSpPr>
            <p:spPr>
              <a:xfrm>
                <a:off x="15487318" y="8169792"/>
                <a:ext cx="210737" cy="279570"/>
              </a:xfrm>
              <a:custGeom>
                <a:avLst/>
                <a:gdLst>
                  <a:gd name="csX0" fmla="*/ 0 w 210737"/>
                  <a:gd name="csY0" fmla="*/ 31836 h 279570"/>
                  <a:gd name="csX1" fmla="*/ 0 w 210737"/>
                  <a:gd name="csY1" fmla="*/ 279570 h 279570"/>
                  <a:gd name="csX2" fmla="*/ 210737 w 210737"/>
                  <a:gd name="csY2" fmla="*/ 279570 h 279570"/>
                  <a:gd name="csX3" fmla="*/ 210737 w 210737"/>
                  <a:gd name="csY3" fmla="*/ 31755 h 279570"/>
                  <a:gd name="csX4" fmla="*/ 178955 w 210737"/>
                  <a:gd name="csY4" fmla="*/ 0 h 279570"/>
                  <a:gd name="csX5" fmla="*/ 31727 w 210737"/>
                  <a:gd name="csY5" fmla="*/ 82 h 279570"/>
                  <a:gd name="csX6" fmla="*/ 0 w 210737"/>
                  <a:gd name="csY6" fmla="*/ 31836 h 27957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10737" h="279570">
                    <a:moveTo>
                      <a:pt x="0" y="31836"/>
                    </a:moveTo>
                    <a:lnTo>
                      <a:pt x="0" y="279570"/>
                    </a:lnTo>
                    <a:lnTo>
                      <a:pt x="210737" y="279570"/>
                    </a:lnTo>
                    <a:lnTo>
                      <a:pt x="210737" y="31755"/>
                    </a:lnTo>
                    <a:cubicBezTo>
                      <a:pt x="210737" y="14207"/>
                      <a:pt x="196503" y="0"/>
                      <a:pt x="178955" y="0"/>
                    </a:cubicBezTo>
                    <a:lnTo>
                      <a:pt x="31727" y="82"/>
                    </a:lnTo>
                    <a:cubicBezTo>
                      <a:pt x="14207" y="109"/>
                      <a:pt x="0" y="14316"/>
                      <a:pt x="0" y="31836"/>
                    </a:cubicBezTo>
                    <a:close/>
                  </a:path>
                </a:pathLst>
              </a:custGeom>
              <a:grpFill/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04EEB0C4-846B-F69A-F1A6-8F5C5B67205C}"/>
                  </a:ext>
                </a:extLst>
              </p:cNvPr>
              <p:cNvSpPr/>
              <p:nvPr/>
            </p:nvSpPr>
            <p:spPr>
              <a:xfrm>
                <a:off x="15410247" y="8379660"/>
                <a:ext cx="356133" cy="203674"/>
              </a:xfrm>
              <a:custGeom>
                <a:avLst/>
                <a:gdLst>
                  <a:gd name="csX0" fmla="*/ 193523 w 356133"/>
                  <a:gd name="csY0" fmla="*/ 197155 h 203674"/>
                  <a:gd name="csX1" fmla="*/ 349959 w 356133"/>
                  <a:gd name="csY1" fmla="*/ 36644 h 203674"/>
                  <a:gd name="csX2" fmla="*/ 334503 w 356133"/>
                  <a:gd name="csY2" fmla="*/ 0 h 203674"/>
                  <a:gd name="csX3" fmla="*/ 21631 w 356133"/>
                  <a:gd name="csY3" fmla="*/ 0 h 203674"/>
                  <a:gd name="csX4" fmla="*/ 6174 w 356133"/>
                  <a:gd name="csY4" fmla="*/ 36644 h 203674"/>
                  <a:gd name="csX5" fmla="*/ 162611 w 356133"/>
                  <a:gd name="csY5" fmla="*/ 197155 h 203674"/>
                  <a:gd name="csX6" fmla="*/ 193523 w 356133"/>
                  <a:gd name="csY6" fmla="*/ 197155 h 2036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56133" h="203674">
                    <a:moveTo>
                      <a:pt x="193523" y="197155"/>
                    </a:moveTo>
                    <a:lnTo>
                      <a:pt x="349959" y="36644"/>
                    </a:lnTo>
                    <a:cubicBezTo>
                      <a:pt x="363297" y="22981"/>
                      <a:pt x="353599" y="0"/>
                      <a:pt x="334503" y="0"/>
                    </a:cubicBezTo>
                    <a:lnTo>
                      <a:pt x="21631" y="0"/>
                    </a:lnTo>
                    <a:cubicBezTo>
                      <a:pt x="2534" y="0"/>
                      <a:pt x="-7163" y="22981"/>
                      <a:pt x="6174" y="36644"/>
                    </a:cubicBezTo>
                    <a:lnTo>
                      <a:pt x="162611" y="197155"/>
                    </a:lnTo>
                    <a:cubicBezTo>
                      <a:pt x="171085" y="205847"/>
                      <a:pt x="185048" y="205847"/>
                      <a:pt x="193523" y="197155"/>
                    </a:cubicBezTo>
                    <a:close/>
                  </a:path>
                </a:pathLst>
              </a:custGeom>
              <a:grpFill/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5" name="Graphic 2">
            <a:extLst>
              <a:ext uri="{FF2B5EF4-FFF2-40B4-BE49-F238E27FC236}">
                <a16:creationId xmlns:a16="http://schemas.microsoft.com/office/drawing/2014/main" id="{296EC65D-D80B-1F93-B460-CE0558DBFF08}"/>
              </a:ext>
            </a:extLst>
          </p:cNvPr>
          <p:cNvGrpSpPr/>
          <p:nvPr/>
        </p:nvGrpSpPr>
        <p:grpSpPr>
          <a:xfrm>
            <a:off x="12695627" y="7449696"/>
            <a:ext cx="3541960" cy="393932"/>
            <a:chOff x="9500531" y="6871799"/>
            <a:chExt cx="2971879" cy="330528"/>
          </a:xfrm>
          <a:noFill/>
        </p:grpSpPr>
        <p:grpSp>
          <p:nvGrpSpPr>
            <p:cNvPr id="46" name="Graphic 2">
              <a:extLst>
                <a:ext uri="{FF2B5EF4-FFF2-40B4-BE49-F238E27FC236}">
                  <a16:creationId xmlns:a16="http://schemas.microsoft.com/office/drawing/2014/main" id="{71BE7F3D-DE58-AB38-E0E6-053E1B9D7902}"/>
                </a:ext>
              </a:extLst>
            </p:cNvPr>
            <p:cNvGrpSpPr/>
            <p:nvPr/>
          </p:nvGrpSpPr>
          <p:grpSpPr>
            <a:xfrm>
              <a:off x="9831060" y="7037063"/>
              <a:ext cx="2641351" cy="27163"/>
              <a:chOff x="9831060" y="7037063"/>
              <a:chExt cx="2641351" cy="27163"/>
            </a:xfrm>
          </p:grpSpPr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4D464C13-C2DF-46A6-A987-31725BA2B91B}"/>
                  </a:ext>
                </a:extLst>
              </p:cNvPr>
              <p:cNvSpPr/>
              <p:nvPr/>
            </p:nvSpPr>
            <p:spPr>
              <a:xfrm>
                <a:off x="12431665" y="7037063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2" name="Freeform: Shape 101">
                <a:extLst>
                  <a:ext uri="{FF2B5EF4-FFF2-40B4-BE49-F238E27FC236}">
                    <a16:creationId xmlns:a16="http://schemas.microsoft.com/office/drawing/2014/main" id="{46076B36-49DA-89EC-3851-1BB1EE32368F}"/>
                  </a:ext>
                </a:extLst>
              </p:cNvPr>
              <p:cNvSpPr/>
              <p:nvPr/>
            </p:nvSpPr>
            <p:spPr>
              <a:xfrm>
                <a:off x="9913095" y="7037063"/>
                <a:ext cx="2435993" cy="27163"/>
              </a:xfrm>
              <a:custGeom>
                <a:avLst/>
                <a:gdLst>
                  <a:gd name="csX0" fmla="*/ 2435993 w 2435993"/>
                  <a:gd name="csY0" fmla="*/ 0 h 27163"/>
                  <a:gd name="csX1" fmla="*/ 0 w 2435993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2435993" h="27163">
                    <a:moveTo>
                      <a:pt x="2435993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custDash>
                  <a:ds d="227993" sp="227993"/>
                </a:custDash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3" name="Freeform: Shape 102">
                <a:extLst>
                  <a:ext uri="{FF2B5EF4-FFF2-40B4-BE49-F238E27FC236}">
                    <a16:creationId xmlns:a16="http://schemas.microsoft.com/office/drawing/2014/main" id="{203D821B-A0FC-BD97-47D9-937C450B4E9F}"/>
                  </a:ext>
                </a:extLst>
              </p:cNvPr>
              <p:cNvSpPr/>
              <p:nvPr/>
            </p:nvSpPr>
            <p:spPr>
              <a:xfrm>
                <a:off x="9831060" y="7037063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B73FBFD-4BCB-C21D-E71A-F08B7C9F37F6}"/>
                </a:ext>
              </a:extLst>
            </p:cNvPr>
            <p:cNvSpPr/>
            <p:nvPr/>
          </p:nvSpPr>
          <p:spPr>
            <a:xfrm>
              <a:off x="9500531" y="6871799"/>
              <a:ext cx="330528" cy="330528"/>
            </a:xfrm>
            <a:custGeom>
              <a:avLst/>
              <a:gdLst>
                <a:gd name="csX0" fmla="*/ 330529 w 330528"/>
                <a:gd name="csY0" fmla="*/ 165265 h 330528"/>
                <a:gd name="csX1" fmla="*/ 165264 w 330528"/>
                <a:gd name="csY1" fmla="*/ 330529 h 330528"/>
                <a:gd name="csX2" fmla="*/ 0 w 330528"/>
                <a:gd name="csY2" fmla="*/ 165265 h 330528"/>
                <a:gd name="csX3" fmla="*/ 165264 w 330528"/>
                <a:gd name="csY3" fmla="*/ 0 h 330528"/>
                <a:gd name="csX4" fmla="*/ 330529 w 330528"/>
                <a:gd name="csY4" fmla="*/ 165265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5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5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0"/>
                    <a:pt x="330529" y="73994"/>
                    <a:pt x="330529" y="165265"/>
                  </a:cubicBezTo>
                  <a:close/>
                </a:path>
              </a:pathLst>
            </a:custGeom>
            <a:noFill/>
            <a:ln w="41275" cap="flat">
              <a:solidFill>
                <a:schemeClr val="bg2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4" name="Graphic 2">
            <a:extLst>
              <a:ext uri="{FF2B5EF4-FFF2-40B4-BE49-F238E27FC236}">
                <a16:creationId xmlns:a16="http://schemas.microsoft.com/office/drawing/2014/main" id="{7875E161-D5CD-DE76-34DC-B3DD63A2CCA9}"/>
              </a:ext>
            </a:extLst>
          </p:cNvPr>
          <p:cNvGrpSpPr/>
          <p:nvPr/>
        </p:nvGrpSpPr>
        <p:grpSpPr>
          <a:xfrm>
            <a:off x="12695627" y="10715341"/>
            <a:ext cx="3541960" cy="393932"/>
            <a:chOff x="9500531" y="9611836"/>
            <a:chExt cx="2971879" cy="330528"/>
          </a:xfrm>
          <a:noFill/>
        </p:grpSpPr>
        <p:grpSp>
          <p:nvGrpSpPr>
            <p:cNvPr id="105" name="Graphic 2">
              <a:extLst>
                <a:ext uri="{FF2B5EF4-FFF2-40B4-BE49-F238E27FC236}">
                  <a16:creationId xmlns:a16="http://schemas.microsoft.com/office/drawing/2014/main" id="{2BC71217-67E9-9D4D-7619-9D059D2D5FD4}"/>
                </a:ext>
              </a:extLst>
            </p:cNvPr>
            <p:cNvGrpSpPr/>
            <p:nvPr/>
          </p:nvGrpSpPr>
          <p:grpSpPr>
            <a:xfrm>
              <a:off x="9831060" y="9777100"/>
              <a:ext cx="2641351" cy="27163"/>
              <a:chOff x="9831060" y="9777100"/>
              <a:chExt cx="2641351" cy="27163"/>
            </a:xfrm>
          </p:grpSpPr>
          <p:sp>
            <p:nvSpPr>
              <p:cNvPr id="107" name="Freeform: Shape 106">
                <a:extLst>
                  <a:ext uri="{FF2B5EF4-FFF2-40B4-BE49-F238E27FC236}">
                    <a16:creationId xmlns:a16="http://schemas.microsoft.com/office/drawing/2014/main" id="{1BAE0757-8906-AFE3-5C4A-64C14D671AAB}"/>
                  </a:ext>
                </a:extLst>
              </p:cNvPr>
              <p:cNvSpPr/>
              <p:nvPr/>
            </p:nvSpPr>
            <p:spPr>
              <a:xfrm>
                <a:off x="12431665" y="9777100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8" name="Freeform: Shape 107">
                <a:extLst>
                  <a:ext uri="{FF2B5EF4-FFF2-40B4-BE49-F238E27FC236}">
                    <a16:creationId xmlns:a16="http://schemas.microsoft.com/office/drawing/2014/main" id="{FE2FBD9F-8C37-83A8-E454-F1DEB2FC3146}"/>
                  </a:ext>
                </a:extLst>
              </p:cNvPr>
              <p:cNvSpPr/>
              <p:nvPr/>
            </p:nvSpPr>
            <p:spPr>
              <a:xfrm>
                <a:off x="9913095" y="9777100"/>
                <a:ext cx="2435993" cy="27163"/>
              </a:xfrm>
              <a:custGeom>
                <a:avLst/>
                <a:gdLst>
                  <a:gd name="csX0" fmla="*/ 2435993 w 2435993"/>
                  <a:gd name="csY0" fmla="*/ 0 h 27163"/>
                  <a:gd name="csX1" fmla="*/ 0 w 2435993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2435993" h="27163">
                    <a:moveTo>
                      <a:pt x="2435993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custDash>
                  <a:ds d="227993" sp="227993"/>
                </a:custDash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9" name="Freeform: Shape 108">
                <a:extLst>
                  <a:ext uri="{FF2B5EF4-FFF2-40B4-BE49-F238E27FC236}">
                    <a16:creationId xmlns:a16="http://schemas.microsoft.com/office/drawing/2014/main" id="{E9DAA4F9-DCF7-E3AB-A58D-EF16DCB2090F}"/>
                  </a:ext>
                </a:extLst>
              </p:cNvPr>
              <p:cNvSpPr/>
              <p:nvPr/>
            </p:nvSpPr>
            <p:spPr>
              <a:xfrm>
                <a:off x="9831060" y="9777100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26B066CB-16E7-9ABD-D851-8C8CA4F63F1A}"/>
                </a:ext>
              </a:extLst>
            </p:cNvPr>
            <p:cNvSpPr/>
            <p:nvPr/>
          </p:nvSpPr>
          <p:spPr>
            <a:xfrm>
              <a:off x="9500531" y="9611836"/>
              <a:ext cx="330528" cy="330528"/>
            </a:xfrm>
            <a:custGeom>
              <a:avLst/>
              <a:gdLst>
                <a:gd name="csX0" fmla="*/ 330529 w 330528"/>
                <a:gd name="csY0" fmla="*/ 165265 h 330528"/>
                <a:gd name="csX1" fmla="*/ 165264 w 330528"/>
                <a:gd name="csY1" fmla="*/ 330529 h 330528"/>
                <a:gd name="csX2" fmla="*/ 0 w 330528"/>
                <a:gd name="csY2" fmla="*/ 165265 h 330528"/>
                <a:gd name="csX3" fmla="*/ 165264 w 330528"/>
                <a:gd name="csY3" fmla="*/ 0 h 330528"/>
                <a:gd name="csX4" fmla="*/ 330529 w 330528"/>
                <a:gd name="csY4" fmla="*/ 165265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5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5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27"/>
                    <a:pt x="330529" y="73994"/>
                    <a:pt x="330529" y="165265"/>
                  </a:cubicBezTo>
                  <a:close/>
                </a:path>
              </a:pathLst>
            </a:custGeom>
            <a:noFill/>
            <a:ln w="41275" cap="flat">
              <a:solidFill>
                <a:schemeClr val="bg2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0" name="Graphic 2">
            <a:extLst>
              <a:ext uri="{FF2B5EF4-FFF2-40B4-BE49-F238E27FC236}">
                <a16:creationId xmlns:a16="http://schemas.microsoft.com/office/drawing/2014/main" id="{E9712866-A98B-321E-2F9E-B1DBAFFDD3D4}"/>
              </a:ext>
            </a:extLst>
          </p:cNvPr>
          <p:cNvGrpSpPr/>
          <p:nvPr/>
        </p:nvGrpSpPr>
        <p:grpSpPr>
          <a:xfrm>
            <a:off x="12695627" y="4381018"/>
            <a:ext cx="3541960" cy="1484141"/>
            <a:chOff x="9500531" y="4297026"/>
            <a:chExt cx="2971879" cy="1245268"/>
          </a:xfrm>
          <a:noFill/>
        </p:grpSpPr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560F108-7827-3EE7-C812-9846F62876A5}"/>
                </a:ext>
              </a:extLst>
            </p:cNvPr>
            <p:cNvSpPr/>
            <p:nvPr/>
          </p:nvSpPr>
          <p:spPr>
            <a:xfrm>
              <a:off x="9500531" y="5211766"/>
              <a:ext cx="330528" cy="330528"/>
            </a:xfrm>
            <a:custGeom>
              <a:avLst/>
              <a:gdLst>
                <a:gd name="csX0" fmla="*/ 330529 w 330528"/>
                <a:gd name="csY0" fmla="*/ 165264 h 330528"/>
                <a:gd name="csX1" fmla="*/ 165264 w 330528"/>
                <a:gd name="csY1" fmla="*/ 330529 h 330528"/>
                <a:gd name="csX2" fmla="*/ 0 w 330528"/>
                <a:gd name="csY2" fmla="*/ 165264 h 330528"/>
                <a:gd name="csX3" fmla="*/ 165264 w 330528"/>
                <a:gd name="csY3" fmla="*/ 0 h 330528"/>
                <a:gd name="csX4" fmla="*/ 330529 w 330528"/>
                <a:gd name="csY4" fmla="*/ 165264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4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4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0"/>
                    <a:pt x="330529" y="73994"/>
                    <a:pt x="330529" y="165264"/>
                  </a:cubicBezTo>
                  <a:close/>
                </a:path>
              </a:pathLst>
            </a:custGeom>
            <a:noFill/>
            <a:ln w="41275" cap="flat">
              <a:solidFill>
                <a:schemeClr val="bg2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E5306ED9-292E-C8ED-21A4-BA0BBAD17EC0}"/>
                </a:ext>
              </a:extLst>
            </p:cNvPr>
            <p:cNvSpPr/>
            <p:nvPr/>
          </p:nvSpPr>
          <p:spPr>
            <a:xfrm>
              <a:off x="9782627" y="4297026"/>
              <a:ext cx="2689784" cy="963118"/>
            </a:xfrm>
            <a:custGeom>
              <a:avLst/>
              <a:gdLst>
                <a:gd name="csX0" fmla="*/ 0 w 2689784"/>
                <a:gd name="csY0" fmla="*/ 963119 h 963118"/>
                <a:gd name="csX1" fmla="*/ 2689784 w 2689784"/>
                <a:gd name="csY1" fmla="*/ 0 h 9631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2689784" h="963118">
                  <a:moveTo>
                    <a:pt x="0" y="963119"/>
                  </a:moveTo>
                  <a:lnTo>
                    <a:pt x="2689784" y="0"/>
                  </a:lnTo>
                </a:path>
              </a:pathLst>
            </a:custGeom>
            <a:ln w="41275" cap="flat">
              <a:solidFill>
                <a:schemeClr val="bg2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13" name="!!SubTitle">
            <a:extLst>
              <a:ext uri="{FF2B5EF4-FFF2-40B4-BE49-F238E27FC236}">
                <a16:creationId xmlns:a16="http://schemas.microsoft.com/office/drawing/2014/main" id="{9A6DFE61-B8A3-C312-9454-AEEB03436FC8}"/>
              </a:ext>
            </a:extLst>
          </p:cNvPr>
          <p:cNvSpPr txBox="1"/>
          <p:nvPr/>
        </p:nvSpPr>
        <p:spPr>
          <a:xfrm>
            <a:off x="1700977" y="4686065"/>
            <a:ext cx="6119560" cy="74020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2025</a:t>
            </a:r>
            <a:r>
              <a:rPr lang="en-US" sz="2500" dirty="0">
                <a:solidFill>
                  <a:schemeClr val="tx2"/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2026</a:t>
            </a:r>
            <a:r>
              <a:rPr lang="en-US" sz="2500" dirty="0">
                <a:solidFill>
                  <a:schemeClr val="tx2"/>
                </a:solidFill>
              </a:rPr>
              <a:t>: </a:t>
            </a:r>
            <a:r>
              <a:rPr lang="en-US" sz="2500" dirty="0" err="1">
                <a:solidFill>
                  <a:schemeClr val="tx2"/>
                </a:solidFill>
              </a:rPr>
              <a:t>Pellentesque</a:t>
            </a:r>
            <a:r>
              <a:rPr lang="en-US" sz="2500" dirty="0">
                <a:solidFill>
                  <a:schemeClr val="tx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2027</a:t>
            </a:r>
            <a:r>
              <a:rPr lang="en-US" sz="2500" dirty="0">
                <a:solidFill>
                  <a:schemeClr val="tx2"/>
                </a:solidFill>
              </a:rPr>
              <a:t>: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114" name="!!SubTitle">
            <a:extLst>
              <a:ext uri="{FF2B5EF4-FFF2-40B4-BE49-F238E27FC236}">
                <a16:creationId xmlns:a16="http://schemas.microsoft.com/office/drawing/2014/main" id="{B90D73D9-51EF-969B-9C1F-3DBF13A6DB8A}"/>
              </a:ext>
            </a:extLst>
          </p:cNvPr>
          <p:cNvSpPr txBox="1"/>
          <p:nvPr/>
        </p:nvSpPr>
        <p:spPr>
          <a:xfrm>
            <a:off x="1700976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5" name="!!MainTitle1">
            <a:extLst>
              <a:ext uri="{FF2B5EF4-FFF2-40B4-BE49-F238E27FC236}">
                <a16:creationId xmlns:a16="http://schemas.microsoft.com/office/drawing/2014/main" id="{93109579-B8C5-F0C3-E902-514C4EB912D6}"/>
              </a:ext>
            </a:extLst>
          </p:cNvPr>
          <p:cNvSpPr txBox="1"/>
          <p:nvPr/>
        </p:nvSpPr>
        <p:spPr>
          <a:xfrm>
            <a:off x="1700976" y="1246722"/>
            <a:ext cx="1044388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Medicine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7F466270-C0B4-F812-A0CA-9618F369A8C1}"/>
              </a:ext>
            </a:extLst>
          </p:cNvPr>
          <p:cNvGrpSpPr/>
          <p:nvPr/>
        </p:nvGrpSpPr>
        <p:grpSpPr>
          <a:xfrm>
            <a:off x="18642614" y="3586580"/>
            <a:ext cx="3074386" cy="1588875"/>
            <a:chOff x="4443430" y="4425263"/>
            <a:chExt cx="2488311" cy="1588875"/>
          </a:xfrm>
        </p:grpSpPr>
        <p:sp>
          <p:nvSpPr>
            <p:cNvPr id="117" name="Textbox 200">
              <a:extLst>
                <a:ext uri="{FF2B5EF4-FFF2-40B4-BE49-F238E27FC236}">
                  <a16:creationId xmlns:a16="http://schemas.microsoft.com/office/drawing/2014/main" id="{4277E27B-2F96-0176-B9AB-94CC700F89AB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8" name="Textbox 200">
              <a:extLst>
                <a:ext uri="{FF2B5EF4-FFF2-40B4-BE49-F238E27FC236}">
                  <a16:creationId xmlns:a16="http://schemas.microsoft.com/office/drawing/2014/main" id="{F6C1AB48-1134-8D61-7E85-8175D16E6A1E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9" name="Textbox 200">
              <a:extLst>
                <a:ext uri="{FF2B5EF4-FFF2-40B4-BE49-F238E27FC236}">
                  <a16:creationId xmlns:a16="http://schemas.microsoft.com/office/drawing/2014/main" id="{DD7745F0-FA1D-13F9-6AE3-FE5CF9B49C98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47" name="Textbox 200">
            <a:extLst>
              <a:ext uri="{FF2B5EF4-FFF2-40B4-BE49-F238E27FC236}">
                <a16:creationId xmlns:a16="http://schemas.microsoft.com/office/drawing/2014/main" id="{E4C7D24E-1C64-0C3D-BC19-4EBD90979B68}"/>
              </a:ext>
            </a:extLst>
          </p:cNvPr>
          <p:cNvSpPr txBox="1"/>
          <p:nvPr/>
        </p:nvSpPr>
        <p:spPr>
          <a:xfrm flipH="1">
            <a:off x="22301326" y="3965519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01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48" name="Group 147">
            <a:extLst>
              <a:ext uri="{FF2B5EF4-FFF2-40B4-BE49-F238E27FC236}">
                <a16:creationId xmlns:a16="http://schemas.microsoft.com/office/drawing/2014/main" id="{AEEC0257-3177-D2F4-2AC7-83790086C34C}"/>
              </a:ext>
            </a:extLst>
          </p:cNvPr>
          <p:cNvGrpSpPr/>
          <p:nvPr/>
        </p:nvGrpSpPr>
        <p:grpSpPr>
          <a:xfrm>
            <a:off x="18642614" y="6859919"/>
            <a:ext cx="3074386" cy="1588875"/>
            <a:chOff x="4443430" y="4425263"/>
            <a:chExt cx="2488311" cy="1588875"/>
          </a:xfrm>
        </p:grpSpPr>
        <p:sp>
          <p:nvSpPr>
            <p:cNvPr id="149" name="Textbox 200">
              <a:extLst>
                <a:ext uri="{FF2B5EF4-FFF2-40B4-BE49-F238E27FC236}">
                  <a16:creationId xmlns:a16="http://schemas.microsoft.com/office/drawing/2014/main" id="{158A8F0E-038A-8BC0-1CA7-B261FCEEDDEA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0" name="Textbox 200">
              <a:extLst>
                <a:ext uri="{FF2B5EF4-FFF2-40B4-BE49-F238E27FC236}">
                  <a16:creationId xmlns:a16="http://schemas.microsoft.com/office/drawing/2014/main" id="{AEBD2817-82AA-8048-A7ED-5FFFC98C77B4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1" name="Textbox 200">
              <a:extLst>
                <a:ext uri="{FF2B5EF4-FFF2-40B4-BE49-F238E27FC236}">
                  <a16:creationId xmlns:a16="http://schemas.microsoft.com/office/drawing/2014/main" id="{8335FF23-EEDC-EC5F-66DB-21D14FAC1832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52" name="Textbox 200">
            <a:extLst>
              <a:ext uri="{FF2B5EF4-FFF2-40B4-BE49-F238E27FC236}">
                <a16:creationId xmlns:a16="http://schemas.microsoft.com/office/drawing/2014/main" id="{839F24A1-20E9-9730-9241-E41E3A3C18A3}"/>
              </a:ext>
            </a:extLst>
          </p:cNvPr>
          <p:cNvSpPr txBox="1"/>
          <p:nvPr/>
        </p:nvSpPr>
        <p:spPr>
          <a:xfrm flipH="1">
            <a:off x="22301326" y="7238858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02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7E32C4C9-8A9B-9090-EA06-435C5DC79E82}"/>
              </a:ext>
            </a:extLst>
          </p:cNvPr>
          <p:cNvGrpSpPr/>
          <p:nvPr/>
        </p:nvGrpSpPr>
        <p:grpSpPr>
          <a:xfrm>
            <a:off x="18642614" y="10123345"/>
            <a:ext cx="3074386" cy="1588875"/>
            <a:chOff x="4443430" y="4425263"/>
            <a:chExt cx="2488311" cy="1588875"/>
          </a:xfrm>
        </p:grpSpPr>
        <p:sp>
          <p:nvSpPr>
            <p:cNvPr id="154" name="Textbox 200">
              <a:extLst>
                <a:ext uri="{FF2B5EF4-FFF2-40B4-BE49-F238E27FC236}">
                  <a16:creationId xmlns:a16="http://schemas.microsoft.com/office/drawing/2014/main" id="{A5D2E575-F62C-58B7-C8C4-8E5D8374B51A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5" name="Textbox 200">
              <a:extLst>
                <a:ext uri="{FF2B5EF4-FFF2-40B4-BE49-F238E27FC236}">
                  <a16:creationId xmlns:a16="http://schemas.microsoft.com/office/drawing/2014/main" id="{26F1CE88-F63A-2D52-ECD5-7A12B041A00F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6" name="Textbox 200">
              <a:extLst>
                <a:ext uri="{FF2B5EF4-FFF2-40B4-BE49-F238E27FC236}">
                  <a16:creationId xmlns:a16="http://schemas.microsoft.com/office/drawing/2014/main" id="{3BFD75B1-42A8-6D58-FB5F-0B8E1F717239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57" name="Textbox 200">
            <a:extLst>
              <a:ext uri="{FF2B5EF4-FFF2-40B4-BE49-F238E27FC236}">
                <a16:creationId xmlns:a16="http://schemas.microsoft.com/office/drawing/2014/main" id="{58BA8868-4338-D7C3-9E6B-5AAF5143EAF0}"/>
              </a:ext>
            </a:extLst>
          </p:cNvPr>
          <p:cNvSpPr txBox="1"/>
          <p:nvPr/>
        </p:nvSpPr>
        <p:spPr>
          <a:xfrm flipH="1">
            <a:off x="22301326" y="10502284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tx2"/>
                </a:solidFill>
                <a:latin typeface="+mj-lt"/>
              </a:rPr>
              <a:t>03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58" name="Freeform: Shape 157">
            <a:extLst>
              <a:ext uri="{FF2B5EF4-FFF2-40B4-BE49-F238E27FC236}">
                <a16:creationId xmlns:a16="http://schemas.microsoft.com/office/drawing/2014/main" id="{03ADF754-5E6F-4CD6-B4C5-CD2D994D9A3E}"/>
              </a:ext>
            </a:extLst>
          </p:cNvPr>
          <p:cNvSpPr/>
          <p:nvPr/>
        </p:nvSpPr>
        <p:spPr>
          <a:xfrm>
            <a:off x="16904114" y="3984880"/>
            <a:ext cx="853218" cy="792274"/>
          </a:xfrm>
          <a:custGeom>
            <a:avLst/>
            <a:gdLst>
              <a:gd name="connsiteX0" fmla="*/ 382905 w 426720"/>
              <a:gd name="connsiteY0" fmla="*/ 333223 h 396240"/>
              <a:gd name="connsiteX1" fmla="*/ 55398 w 426720"/>
              <a:gd name="connsiteY1" fmla="*/ 333223 h 396240"/>
              <a:gd name="connsiteX2" fmla="*/ 19431 w 426720"/>
              <a:gd name="connsiteY2" fmla="*/ 297256 h 396240"/>
              <a:gd name="connsiteX3" fmla="*/ 19431 w 426720"/>
              <a:gd name="connsiteY3" fmla="*/ 55397 h 396240"/>
              <a:gd name="connsiteX4" fmla="*/ 55398 w 426720"/>
              <a:gd name="connsiteY4" fmla="*/ 19431 h 396240"/>
              <a:gd name="connsiteX5" fmla="*/ 382905 w 426720"/>
              <a:gd name="connsiteY5" fmla="*/ 19431 h 396240"/>
              <a:gd name="connsiteX6" fmla="*/ 418871 w 426720"/>
              <a:gd name="connsiteY6" fmla="*/ 55397 h 396240"/>
              <a:gd name="connsiteX7" fmla="*/ 418871 w 426720"/>
              <a:gd name="connsiteY7" fmla="*/ 297256 h 396240"/>
              <a:gd name="connsiteX8" fmla="*/ 382905 w 426720"/>
              <a:gd name="connsiteY8" fmla="*/ 333223 h 396240"/>
              <a:gd name="connsiteX9" fmla="*/ 418871 w 426720"/>
              <a:gd name="connsiteY9" fmla="*/ 191948 h 396240"/>
              <a:gd name="connsiteX10" fmla="*/ 331698 w 426720"/>
              <a:gd name="connsiteY10" fmla="*/ 191948 h 396240"/>
              <a:gd name="connsiteX11" fmla="*/ 304876 w 426720"/>
              <a:gd name="connsiteY11" fmla="*/ 98679 h 396240"/>
              <a:gd name="connsiteX12" fmla="*/ 268910 w 426720"/>
              <a:gd name="connsiteY12" fmla="*/ 199720 h 396240"/>
              <a:gd name="connsiteX13" fmla="*/ 239954 w 426720"/>
              <a:gd name="connsiteY13" fmla="*/ 157201 h 396240"/>
              <a:gd name="connsiteX14" fmla="*/ 209931 w 426720"/>
              <a:gd name="connsiteY14" fmla="*/ 253975 h 396240"/>
              <a:gd name="connsiteX15" fmla="*/ 167259 w 426720"/>
              <a:gd name="connsiteY15" fmla="*/ 128092 h 396240"/>
              <a:gd name="connsiteX16" fmla="*/ 132055 w 426720"/>
              <a:gd name="connsiteY16" fmla="*/ 226543 h 396240"/>
              <a:gd name="connsiteX17" fmla="*/ 107061 w 426720"/>
              <a:gd name="connsiteY17" fmla="*/ 192100 h 396240"/>
              <a:gd name="connsiteX18" fmla="*/ 19431 w 426720"/>
              <a:gd name="connsiteY18" fmla="*/ 192100 h 396240"/>
              <a:gd name="connsiteX19" fmla="*/ 219228 w 426720"/>
              <a:gd name="connsiteY19" fmla="*/ 333223 h 396240"/>
              <a:gd name="connsiteX20" fmla="*/ 219228 w 426720"/>
              <a:gd name="connsiteY20" fmla="*/ 386715 h 396240"/>
              <a:gd name="connsiteX21" fmla="*/ 141656 w 426720"/>
              <a:gd name="connsiteY21" fmla="*/ 386715 h 396240"/>
              <a:gd name="connsiteX22" fmla="*/ 296647 w 426720"/>
              <a:gd name="connsiteY22" fmla="*/ 386715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26720" h="396240">
                <a:moveTo>
                  <a:pt x="382905" y="333223"/>
                </a:moveTo>
                <a:lnTo>
                  <a:pt x="55398" y="333223"/>
                </a:lnTo>
                <a:cubicBezTo>
                  <a:pt x="35585" y="333223"/>
                  <a:pt x="19431" y="317068"/>
                  <a:pt x="19431" y="297256"/>
                </a:cubicBezTo>
                <a:lnTo>
                  <a:pt x="19431" y="55397"/>
                </a:lnTo>
                <a:cubicBezTo>
                  <a:pt x="19431" y="35585"/>
                  <a:pt x="35585" y="19431"/>
                  <a:pt x="55398" y="19431"/>
                </a:cubicBezTo>
                <a:lnTo>
                  <a:pt x="382905" y="19431"/>
                </a:lnTo>
                <a:cubicBezTo>
                  <a:pt x="402717" y="19431"/>
                  <a:pt x="418871" y="35585"/>
                  <a:pt x="418871" y="55397"/>
                </a:cubicBezTo>
                <a:lnTo>
                  <a:pt x="418871" y="297256"/>
                </a:lnTo>
                <a:cubicBezTo>
                  <a:pt x="418871" y="317221"/>
                  <a:pt x="402717" y="333223"/>
                  <a:pt x="382905" y="333223"/>
                </a:cubicBezTo>
                <a:close/>
                <a:moveTo>
                  <a:pt x="418871" y="191948"/>
                </a:moveTo>
                <a:lnTo>
                  <a:pt x="331698" y="191948"/>
                </a:lnTo>
                <a:lnTo>
                  <a:pt x="304876" y="98679"/>
                </a:lnTo>
                <a:lnTo>
                  <a:pt x="268910" y="199720"/>
                </a:lnTo>
                <a:lnTo>
                  <a:pt x="239954" y="157201"/>
                </a:lnTo>
                <a:lnTo>
                  <a:pt x="209931" y="253975"/>
                </a:lnTo>
                <a:lnTo>
                  <a:pt x="167259" y="128092"/>
                </a:lnTo>
                <a:lnTo>
                  <a:pt x="132055" y="226543"/>
                </a:lnTo>
                <a:lnTo>
                  <a:pt x="107061" y="192100"/>
                </a:lnTo>
                <a:lnTo>
                  <a:pt x="19431" y="192100"/>
                </a:lnTo>
                <a:moveTo>
                  <a:pt x="219228" y="333223"/>
                </a:moveTo>
                <a:lnTo>
                  <a:pt x="219228" y="386715"/>
                </a:lnTo>
                <a:moveTo>
                  <a:pt x="141656" y="386715"/>
                </a:moveTo>
                <a:lnTo>
                  <a:pt x="296647" y="386715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9" name="Freeform: Shape 158">
            <a:extLst>
              <a:ext uri="{FF2B5EF4-FFF2-40B4-BE49-F238E27FC236}">
                <a16:creationId xmlns:a16="http://schemas.microsoft.com/office/drawing/2014/main" id="{28FCF076-FE38-3831-E4FE-74BE39B3E028}"/>
              </a:ext>
            </a:extLst>
          </p:cNvPr>
          <p:cNvSpPr/>
          <p:nvPr/>
        </p:nvSpPr>
        <p:spPr>
          <a:xfrm>
            <a:off x="16904114" y="7250541"/>
            <a:ext cx="853218" cy="792274"/>
          </a:xfrm>
          <a:custGeom>
            <a:avLst/>
            <a:gdLst>
              <a:gd name="connsiteX0" fmla="*/ 202768 w 426720"/>
              <a:gd name="connsiteY0" fmla="*/ 27356 h 396240"/>
              <a:gd name="connsiteX1" fmla="*/ 373761 w 426720"/>
              <a:gd name="connsiteY1" fmla="*/ 148971 h 396240"/>
              <a:gd name="connsiteX2" fmla="*/ 420548 w 426720"/>
              <a:gd name="connsiteY2" fmla="*/ 243459 h 396240"/>
              <a:gd name="connsiteX3" fmla="*/ 381076 w 426720"/>
              <a:gd name="connsiteY3" fmla="*/ 243459 h 396240"/>
              <a:gd name="connsiteX4" fmla="*/ 381076 w 426720"/>
              <a:gd name="connsiteY4" fmla="*/ 308991 h 396240"/>
              <a:gd name="connsiteX5" fmla="*/ 360502 w 426720"/>
              <a:gd name="connsiteY5" fmla="*/ 329565 h 396240"/>
              <a:gd name="connsiteX6" fmla="*/ 317068 w 426720"/>
              <a:gd name="connsiteY6" fmla="*/ 329565 h 396240"/>
              <a:gd name="connsiteX7" fmla="*/ 317068 w 426720"/>
              <a:gd name="connsiteY7" fmla="*/ 383667 h 396240"/>
              <a:gd name="connsiteX8" fmla="*/ 142875 w 426720"/>
              <a:gd name="connsiteY8" fmla="*/ 383667 h 396240"/>
              <a:gd name="connsiteX9" fmla="*/ 111328 w 426720"/>
              <a:gd name="connsiteY9" fmla="*/ 265557 h 396240"/>
              <a:gd name="connsiteX10" fmla="*/ 109042 w 426720"/>
              <a:gd name="connsiteY10" fmla="*/ 261595 h 396240"/>
              <a:gd name="connsiteX11" fmla="*/ 211760 w 426720"/>
              <a:gd name="connsiteY11" fmla="*/ 78715 h 396240"/>
              <a:gd name="connsiteX12" fmla="*/ 152476 w 426720"/>
              <a:gd name="connsiteY12" fmla="*/ 78715 h 396240"/>
              <a:gd name="connsiteX13" fmla="*/ 152476 w 426720"/>
              <a:gd name="connsiteY13" fmla="*/ 19431 h 396240"/>
              <a:gd name="connsiteX14" fmla="*/ 78714 w 426720"/>
              <a:gd name="connsiteY14" fmla="*/ 19431 h 396240"/>
              <a:gd name="connsiteX15" fmla="*/ 78714 w 426720"/>
              <a:gd name="connsiteY15" fmla="*/ 78715 h 396240"/>
              <a:gd name="connsiteX16" fmla="*/ 19431 w 426720"/>
              <a:gd name="connsiteY16" fmla="*/ 78715 h 396240"/>
              <a:gd name="connsiteX17" fmla="*/ 19431 w 426720"/>
              <a:gd name="connsiteY17" fmla="*/ 152476 h 396240"/>
              <a:gd name="connsiteX18" fmla="*/ 78714 w 426720"/>
              <a:gd name="connsiteY18" fmla="*/ 152476 h 396240"/>
              <a:gd name="connsiteX19" fmla="*/ 78714 w 426720"/>
              <a:gd name="connsiteY19" fmla="*/ 211760 h 396240"/>
              <a:gd name="connsiteX20" fmla="*/ 152476 w 426720"/>
              <a:gd name="connsiteY20" fmla="*/ 211760 h 396240"/>
              <a:gd name="connsiteX21" fmla="*/ 152476 w 426720"/>
              <a:gd name="connsiteY21" fmla="*/ 152476 h 396240"/>
              <a:gd name="connsiteX22" fmla="*/ 211760 w 426720"/>
              <a:gd name="connsiteY22" fmla="*/ 152476 h 396240"/>
              <a:gd name="connsiteX23" fmla="*/ 211760 w 426720"/>
              <a:gd name="connsiteY23" fmla="*/ 78715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6720" h="396240">
                <a:moveTo>
                  <a:pt x="202768" y="27356"/>
                </a:moveTo>
                <a:cubicBezTo>
                  <a:pt x="390525" y="-4801"/>
                  <a:pt x="373761" y="148971"/>
                  <a:pt x="373761" y="148971"/>
                </a:cubicBezTo>
                <a:lnTo>
                  <a:pt x="420548" y="243459"/>
                </a:lnTo>
                <a:lnTo>
                  <a:pt x="381076" y="243459"/>
                </a:lnTo>
                <a:lnTo>
                  <a:pt x="381076" y="308991"/>
                </a:lnTo>
                <a:cubicBezTo>
                  <a:pt x="381076" y="320268"/>
                  <a:pt x="371932" y="329565"/>
                  <a:pt x="360502" y="329565"/>
                </a:cubicBezTo>
                <a:lnTo>
                  <a:pt x="317068" y="329565"/>
                </a:lnTo>
                <a:lnTo>
                  <a:pt x="317068" y="383667"/>
                </a:lnTo>
                <a:lnTo>
                  <a:pt x="142875" y="383667"/>
                </a:lnTo>
                <a:cubicBezTo>
                  <a:pt x="143637" y="342214"/>
                  <a:pt x="132359" y="301523"/>
                  <a:pt x="111328" y="265557"/>
                </a:cubicBezTo>
                <a:cubicBezTo>
                  <a:pt x="110566" y="264338"/>
                  <a:pt x="109804" y="262966"/>
                  <a:pt x="109042" y="261595"/>
                </a:cubicBezTo>
                <a:moveTo>
                  <a:pt x="211760" y="78715"/>
                </a:moveTo>
                <a:lnTo>
                  <a:pt x="152476" y="78715"/>
                </a:lnTo>
                <a:lnTo>
                  <a:pt x="152476" y="19431"/>
                </a:lnTo>
                <a:lnTo>
                  <a:pt x="78714" y="19431"/>
                </a:lnTo>
                <a:lnTo>
                  <a:pt x="78714" y="78715"/>
                </a:lnTo>
                <a:lnTo>
                  <a:pt x="19431" y="78715"/>
                </a:lnTo>
                <a:lnTo>
                  <a:pt x="19431" y="152476"/>
                </a:lnTo>
                <a:lnTo>
                  <a:pt x="78714" y="152476"/>
                </a:lnTo>
                <a:lnTo>
                  <a:pt x="78714" y="211760"/>
                </a:lnTo>
                <a:lnTo>
                  <a:pt x="152476" y="211760"/>
                </a:lnTo>
                <a:lnTo>
                  <a:pt x="152476" y="152476"/>
                </a:lnTo>
                <a:lnTo>
                  <a:pt x="211760" y="152476"/>
                </a:lnTo>
                <a:lnTo>
                  <a:pt x="211760" y="78715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FC14A423-1BED-D4CC-38AB-A37BD5296725}"/>
              </a:ext>
            </a:extLst>
          </p:cNvPr>
          <p:cNvSpPr/>
          <p:nvPr/>
        </p:nvSpPr>
        <p:spPr>
          <a:xfrm>
            <a:off x="16965058" y="10424754"/>
            <a:ext cx="731330" cy="975106"/>
          </a:xfrm>
          <a:custGeom>
            <a:avLst/>
            <a:gdLst>
              <a:gd name="connsiteX0" fmla="*/ 52032 w 365760"/>
              <a:gd name="connsiteY0" fmla="*/ 183718 h 487680"/>
              <a:gd name="connsiteX1" fmla="*/ 66662 w 365760"/>
              <a:gd name="connsiteY1" fmla="*/ 123825 h 487680"/>
              <a:gd name="connsiteX2" fmla="*/ 61633 w 365760"/>
              <a:gd name="connsiteY2" fmla="*/ 56464 h 487680"/>
              <a:gd name="connsiteX3" fmla="*/ 61176 w 365760"/>
              <a:gd name="connsiteY3" fmla="*/ 53874 h 487680"/>
              <a:gd name="connsiteX4" fmla="*/ 63614 w 365760"/>
              <a:gd name="connsiteY4" fmla="*/ 52654 h 487680"/>
              <a:gd name="connsiteX5" fmla="*/ 102934 w 365760"/>
              <a:gd name="connsiteY5" fmla="*/ 44272 h 487680"/>
              <a:gd name="connsiteX6" fmla="*/ 114516 w 365760"/>
              <a:gd name="connsiteY6" fmla="*/ 44882 h 487680"/>
              <a:gd name="connsiteX7" fmla="*/ 117716 w 365760"/>
              <a:gd name="connsiteY7" fmla="*/ 45187 h 487680"/>
              <a:gd name="connsiteX8" fmla="*/ 117564 w 365760"/>
              <a:gd name="connsiteY8" fmla="*/ 48387 h 487680"/>
              <a:gd name="connsiteX9" fmla="*/ 117411 w 365760"/>
              <a:gd name="connsiteY9" fmla="*/ 86792 h 487680"/>
              <a:gd name="connsiteX10" fmla="*/ 117411 w 365760"/>
              <a:gd name="connsiteY10" fmla="*/ 87401 h 487680"/>
              <a:gd name="connsiteX11" fmla="*/ 117259 w 365760"/>
              <a:gd name="connsiteY11" fmla="*/ 88011 h 487680"/>
              <a:gd name="connsiteX12" fmla="*/ 113754 w 365760"/>
              <a:gd name="connsiteY12" fmla="*/ 103098 h 487680"/>
              <a:gd name="connsiteX13" fmla="*/ 119241 w 365760"/>
              <a:gd name="connsiteY13" fmla="*/ 165278 h 487680"/>
              <a:gd name="connsiteX14" fmla="*/ 120917 w 365760"/>
              <a:gd name="connsiteY14" fmla="*/ 169545 h 487680"/>
              <a:gd name="connsiteX15" fmla="*/ 116345 w 365760"/>
              <a:gd name="connsiteY15" fmla="*/ 169850 h 487680"/>
              <a:gd name="connsiteX16" fmla="*/ 114821 w 365760"/>
              <a:gd name="connsiteY16" fmla="*/ 170002 h 487680"/>
              <a:gd name="connsiteX17" fmla="*/ 57214 w 365760"/>
              <a:gd name="connsiteY17" fmla="*/ 187681 h 487680"/>
              <a:gd name="connsiteX18" fmla="*/ 49289 w 365760"/>
              <a:gd name="connsiteY18" fmla="*/ 192710 h 487680"/>
              <a:gd name="connsiteX19" fmla="*/ 52032 w 365760"/>
              <a:gd name="connsiteY19" fmla="*/ 183718 h 487680"/>
              <a:gd name="connsiteX20" fmla="*/ 161760 w 365760"/>
              <a:gd name="connsiteY20" fmla="*/ 171221 h 487680"/>
              <a:gd name="connsiteX21" fmla="*/ 161760 w 365760"/>
              <a:gd name="connsiteY21" fmla="*/ 167411 h 487680"/>
              <a:gd name="connsiteX22" fmla="*/ 161760 w 365760"/>
              <a:gd name="connsiteY22" fmla="*/ 166192 h 487680"/>
              <a:gd name="connsiteX23" fmla="*/ 244513 w 365760"/>
              <a:gd name="connsiteY23" fmla="*/ 78410 h 487680"/>
              <a:gd name="connsiteX24" fmla="*/ 251676 w 365760"/>
              <a:gd name="connsiteY24" fmla="*/ 78105 h 487680"/>
              <a:gd name="connsiteX25" fmla="*/ 256248 w 365760"/>
              <a:gd name="connsiteY25" fmla="*/ 78105 h 487680"/>
              <a:gd name="connsiteX26" fmla="*/ 254876 w 365760"/>
              <a:gd name="connsiteY26" fmla="*/ 73685 h 487680"/>
              <a:gd name="connsiteX27" fmla="*/ 201994 w 365760"/>
              <a:gd name="connsiteY27" fmla="*/ 20193 h 487680"/>
              <a:gd name="connsiteX28" fmla="*/ 192392 w 365760"/>
              <a:gd name="connsiteY28" fmla="*/ 19431 h 487680"/>
              <a:gd name="connsiteX29" fmla="*/ 113297 w 365760"/>
              <a:gd name="connsiteY29" fmla="*/ 102946 h 487680"/>
              <a:gd name="connsiteX30" fmla="*/ 119698 w 365760"/>
              <a:gd name="connsiteY30" fmla="*/ 167259 h 487680"/>
              <a:gd name="connsiteX31" fmla="*/ 120612 w 365760"/>
              <a:gd name="connsiteY31" fmla="*/ 169393 h 487680"/>
              <a:gd name="connsiteX32" fmla="*/ 123051 w 365760"/>
              <a:gd name="connsiteY32" fmla="*/ 169240 h 487680"/>
              <a:gd name="connsiteX33" fmla="*/ 132042 w 365760"/>
              <a:gd name="connsiteY33" fmla="*/ 169088 h 487680"/>
              <a:gd name="connsiteX34" fmla="*/ 157950 w 365760"/>
              <a:gd name="connsiteY34" fmla="*/ 170612 h 487680"/>
              <a:gd name="connsiteX35" fmla="*/ 161760 w 365760"/>
              <a:gd name="connsiteY35" fmla="*/ 171221 h 487680"/>
              <a:gd name="connsiteX36" fmla="*/ 309893 w 365760"/>
              <a:gd name="connsiteY36" fmla="*/ 217246 h 487680"/>
              <a:gd name="connsiteX37" fmla="*/ 315379 w 365760"/>
              <a:gd name="connsiteY37" fmla="*/ 188900 h 487680"/>
              <a:gd name="connsiteX38" fmla="*/ 288557 w 365760"/>
              <a:gd name="connsiteY38" fmla="*/ 154915 h 487680"/>
              <a:gd name="connsiteX39" fmla="*/ 246799 w 365760"/>
              <a:gd name="connsiteY39" fmla="*/ 140589 h 487680"/>
              <a:gd name="connsiteX40" fmla="*/ 245732 w 365760"/>
              <a:gd name="connsiteY40" fmla="*/ 140437 h 487680"/>
              <a:gd name="connsiteX41" fmla="*/ 244208 w 365760"/>
              <a:gd name="connsiteY41" fmla="*/ 140284 h 487680"/>
              <a:gd name="connsiteX42" fmla="*/ 236741 w 365760"/>
              <a:gd name="connsiteY42" fmla="*/ 143942 h 487680"/>
              <a:gd name="connsiteX43" fmla="*/ 218605 w 365760"/>
              <a:gd name="connsiteY43" fmla="*/ 196063 h 487680"/>
              <a:gd name="connsiteX44" fmla="*/ 220739 w 365760"/>
              <a:gd name="connsiteY44" fmla="*/ 202158 h 487680"/>
              <a:gd name="connsiteX45" fmla="*/ 221501 w 365760"/>
              <a:gd name="connsiteY45" fmla="*/ 202921 h 487680"/>
              <a:gd name="connsiteX46" fmla="*/ 279261 w 365760"/>
              <a:gd name="connsiteY46" fmla="*/ 225781 h 487680"/>
              <a:gd name="connsiteX47" fmla="*/ 283680 w 365760"/>
              <a:gd name="connsiteY47" fmla="*/ 225933 h 487680"/>
              <a:gd name="connsiteX48" fmla="*/ 309893 w 365760"/>
              <a:gd name="connsiteY48" fmla="*/ 217246 h 487680"/>
              <a:gd name="connsiteX49" fmla="*/ 317361 w 365760"/>
              <a:gd name="connsiteY49" fmla="*/ 481355 h 487680"/>
              <a:gd name="connsiteX50" fmla="*/ 317665 w 365760"/>
              <a:gd name="connsiteY50" fmla="*/ 481355 h 487680"/>
              <a:gd name="connsiteX51" fmla="*/ 317970 w 365760"/>
              <a:gd name="connsiteY51" fmla="*/ 481355 h 487680"/>
              <a:gd name="connsiteX52" fmla="*/ 322390 w 365760"/>
              <a:gd name="connsiteY52" fmla="*/ 480594 h 487680"/>
              <a:gd name="connsiteX53" fmla="*/ 323609 w 365760"/>
              <a:gd name="connsiteY53" fmla="*/ 480288 h 487680"/>
              <a:gd name="connsiteX54" fmla="*/ 324371 w 365760"/>
              <a:gd name="connsiteY54" fmla="*/ 479374 h 487680"/>
              <a:gd name="connsiteX55" fmla="*/ 360490 w 365760"/>
              <a:gd name="connsiteY55" fmla="*/ 374371 h 487680"/>
              <a:gd name="connsiteX56" fmla="*/ 360490 w 365760"/>
              <a:gd name="connsiteY56" fmla="*/ 373304 h 487680"/>
              <a:gd name="connsiteX57" fmla="*/ 344792 w 365760"/>
              <a:gd name="connsiteY57" fmla="*/ 275463 h 487680"/>
              <a:gd name="connsiteX58" fmla="*/ 306540 w 365760"/>
              <a:gd name="connsiteY58" fmla="*/ 227000 h 487680"/>
              <a:gd name="connsiteX59" fmla="*/ 301968 w 365760"/>
              <a:gd name="connsiteY59" fmla="*/ 224104 h 487680"/>
              <a:gd name="connsiteX60" fmla="*/ 300596 w 365760"/>
              <a:gd name="connsiteY60" fmla="*/ 223190 h 487680"/>
              <a:gd name="connsiteX61" fmla="*/ 299072 w 365760"/>
              <a:gd name="connsiteY61" fmla="*/ 223647 h 487680"/>
              <a:gd name="connsiteX62" fmla="*/ 283832 w 365760"/>
              <a:gd name="connsiteY62" fmla="*/ 225628 h 487680"/>
              <a:gd name="connsiteX63" fmla="*/ 279413 w 365760"/>
              <a:gd name="connsiteY63" fmla="*/ 225476 h 487680"/>
              <a:gd name="connsiteX64" fmla="*/ 221958 w 365760"/>
              <a:gd name="connsiteY64" fmla="*/ 202768 h 487680"/>
              <a:gd name="connsiteX65" fmla="*/ 221196 w 365760"/>
              <a:gd name="connsiteY65" fmla="*/ 202006 h 487680"/>
              <a:gd name="connsiteX66" fmla="*/ 219062 w 365760"/>
              <a:gd name="connsiteY66" fmla="*/ 196215 h 487680"/>
              <a:gd name="connsiteX67" fmla="*/ 219672 w 365760"/>
              <a:gd name="connsiteY67" fmla="*/ 187528 h 487680"/>
              <a:gd name="connsiteX68" fmla="*/ 219977 w 365760"/>
              <a:gd name="connsiteY68" fmla="*/ 184785 h 487680"/>
              <a:gd name="connsiteX69" fmla="*/ 217234 w 365760"/>
              <a:gd name="connsiteY69" fmla="*/ 183871 h 487680"/>
              <a:gd name="connsiteX70" fmla="*/ 178219 w 365760"/>
              <a:gd name="connsiteY70" fmla="*/ 173812 h 487680"/>
              <a:gd name="connsiteX71" fmla="*/ 175171 w 365760"/>
              <a:gd name="connsiteY71" fmla="*/ 173203 h 487680"/>
              <a:gd name="connsiteX72" fmla="*/ 174257 w 365760"/>
              <a:gd name="connsiteY72" fmla="*/ 176251 h 487680"/>
              <a:gd name="connsiteX73" fmla="*/ 143472 w 365760"/>
              <a:gd name="connsiteY73" fmla="*/ 223495 h 487680"/>
              <a:gd name="connsiteX74" fmla="*/ 112382 w 365760"/>
              <a:gd name="connsiteY74" fmla="*/ 248488 h 487680"/>
              <a:gd name="connsiteX75" fmla="*/ 76568 w 365760"/>
              <a:gd name="connsiteY75" fmla="*/ 278206 h 487680"/>
              <a:gd name="connsiteX76" fmla="*/ 43955 w 365760"/>
              <a:gd name="connsiteY76" fmla="*/ 328651 h 487680"/>
              <a:gd name="connsiteX77" fmla="*/ 43345 w 365760"/>
              <a:gd name="connsiteY77" fmla="*/ 330022 h 487680"/>
              <a:gd name="connsiteX78" fmla="*/ 44260 w 365760"/>
              <a:gd name="connsiteY78" fmla="*/ 331546 h 487680"/>
              <a:gd name="connsiteX79" fmla="*/ 134785 w 365760"/>
              <a:gd name="connsiteY79" fmla="*/ 421767 h 487680"/>
              <a:gd name="connsiteX80" fmla="*/ 158560 w 365760"/>
              <a:gd name="connsiteY80" fmla="*/ 436550 h 487680"/>
              <a:gd name="connsiteX81" fmla="*/ 311874 w 365760"/>
              <a:gd name="connsiteY81" fmla="*/ 481508 h 487680"/>
              <a:gd name="connsiteX82" fmla="*/ 317361 w 365760"/>
              <a:gd name="connsiteY82" fmla="*/ 481355 h 487680"/>
              <a:gd name="connsiteX83" fmla="*/ 219824 w 365760"/>
              <a:gd name="connsiteY83" fmla="*/ 184785 h 487680"/>
              <a:gd name="connsiteX84" fmla="*/ 220586 w 365760"/>
              <a:gd name="connsiteY84" fmla="*/ 180975 h 487680"/>
              <a:gd name="connsiteX85" fmla="*/ 248781 w 365760"/>
              <a:gd name="connsiteY85" fmla="*/ 131140 h 487680"/>
              <a:gd name="connsiteX86" fmla="*/ 308978 w 365760"/>
              <a:gd name="connsiteY86" fmla="*/ 107823 h 487680"/>
              <a:gd name="connsiteX87" fmla="*/ 310807 w 365760"/>
              <a:gd name="connsiteY87" fmla="*/ 107823 h 487680"/>
              <a:gd name="connsiteX88" fmla="*/ 319341 w 365760"/>
              <a:gd name="connsiteY88" fmla="*/ 107975 h 487680"/>
              <a:gd name="connsiteX89" fmla="*/ 319494 w 365760"/>
              <a:gd name="connsiteY89" fmla="*/ 104623 h 487680"/>
              <a:gd name="connsiteX90" fmla="*/ 319646 w 365760"/>
              <a:gd name="connsiteY90" fmla="*/ 101270 h 487680"/>
              <a:gd name="connsiteX91" fmla="*/ 315531 w 365760"/>
              <a:gd name="connsiteY91" fmla="*/ 81153 h 487680"/>
              <a:gd name="connsiteX92" fmla="*/ 314617 w 365760"/>
              <a:gd name="connsiteY92" fmla="*/ 79172 h 487680"/>
              <a:gd name="connsiteX93" fmla="*/ 253657 w 365760"/>
              <a:gd name="connsiteY93" fmla="*/ 77800 h 487680"/>
              <a:gd name="connsiteX94" fmla="*/ 251828 w 365760"/>
              <a:gd name="connsiteY94" fmla="*/ 77800 h 487680"/>
              <a:gd name="connsiteX95" fmla="*/ 244513 w 365760"/>
              <a:gd name="connsiteY95" fmla="*/ 78105 h 487680"/>
              <a:gd name="connsiteX96" fmla="*/ 186296 w 365760"/>
              <a:gd name="connsiteY96" fmla="*/ 105994 h 487680"/>
              <a:gd name="connsiteX97" fmla="*/ 161455 w 365760"/>
              <a:gd name="connsiteY97" fmla="*/ 166040 h 487680"/>
              <a:gd name="connsiteX98" fmla="*/ 161455 w 365760"/>
              <a:gd name="connsiteY98" fmla="*/ 168021 h 487680"/>
              <a:gd name="connsiteX99" fmla="*/ 161455 w 365760"/>
              <a:gd name="connsiteY99" fmla="*/ 171069 h 487680"/>
              <a:gd name="connsiteX100" fmla="*/ 164351 w 365760"/>
              <a:gd name="connsiteY100" fmla="*/ 171526 h 487680"/>
              <a:gd name="connsiteX101" fmla="*/ 175019 w 365760"/>
              <a:gd name="connsiteY101" fmla="*/ 173203 h 487680"/>
              <a:gd name="connsiteX102" fmla="*/ 216014 w 365760"/>
              <a:gd name="connsiteY102" fmla="*/ 183566 h 487680"/>
              <a:gd name="connsiteX103" fmla="*/ 219824 w 365760"/>
              <a:gd name="connsiteY103" fmla="*/ 184785 h 487680"/>
              <a:gd name="connsiteX104" fmla="*/ 43345 w 365760"/>
              <a:gd name="connsiteY104" fmla="*/ 330327 h 487680"/>
              <a:gd name="connsiteX105" fmla="*/ 46088 w 365760"/>
              <a:gd name="connsiteY105" fmla="*/ 324078 h 487680"/>
              <a:gd name="connsiteX106" fmla="*/ 76873 w 365760"/>
              <a:gd name="connsiteY106" fmla="*/ 278206 h 487680"/>
              <a:gd name="connsiteX107" fmla="*/ 112687 w 365760"/>
              <a:gd name="connsiteY107" fmla="*/ 248488 h 487680"/>
              <a:gd name="connsiteX108" fmla="*/ 143777 w 365760"/>
              <a:gd name="connsiteY108" fmla="*/ 223495 h 487680"/>
              <a:gd name="connsiteX109" fmla="*/ 174409 w 365760"/>
              <a:gd name="connsiteY109" fmla="*/ 176708 h 487680"/>
              <a:gd name="connsiteX110" fmla="*/ 175476 w 365760"/>
              <a:gd name="connsiteY110" fmla="*/ 173050 h 487680"/>
              <a:gd name="connsiteX111" fmla="*/ 171666 w 365760"/>
              <a:gd name="connsiteY111" fmla="*/ 172441 h 487680"/>
              <a:gd name="connsiteX112" fmla="*/ 132042 w 365760"/>
              <a:gd name="connsiteY112" fmla="*/ 169088 h 487680"/>
              <a:gd name="connsiteX113" fmla="*/ 114668 w 365760"/>
              <a:gd name="connsiteY113" fmla="*/ 169850 h 487680"/>
              <a:gd name="connsiteX114" fmla="*/ 29629 w 365760"/>
              <a:gd name="connsiteY114" fmla="*/ 215570 h 487680"/>
              <a:gd name="connsiteX115" fmla="*/ 26734 w 365760"/>
              <a:gd name="connsiteY115" fmla="*/ 295580 h 487680"/>
              <a:gd name="connsiteX116" fmla="*/ 39992 w 365760"/>
              <a:gd name="connsiteY116" fmla="*/ 324231 h 487680"/>
              <a:gd name="connsiteX117" fmla="*/ 43345 w 365760"/>
              <a:gd name="connsiteY117" fmla="*/ 330327 h 48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65760" h="487680">
                <a:moveTo>
                  <a:pt x="52032" y="183718"/>
                </a:moveTo>
                <a:cubicBezTo>
                  <a:pt x="60414" y="157505"/>
                  <a:pt x="64834" y="139675"/>
                  <a:pt x="66662" y="123825"/>
                </a:cubicBezTo>
                <a:cubicBezTo>
                  <a:pt x="69253" y="102032"/>
                  <a:pt x="66815" y="83287"/>
                  <a:pt x="61633" y="56464"/>
                </a:cubicBezTo>
                <a:lnTo>
                  <a:pt x="61176" y="53874"/>
                </a:lnTo>
                <a:lnTo>
                  <a:pt x="63614" y="52654"/>
                </a:lnTo>
                <a:cubicBezTo>
                  <a:pt x="75044" y="47168"/>
                  <a:pt x="88608" y="44272"/>
                  <a:pt x="102934" y="44272"/>
                </a:cubicBezTo>
                <a:cubicBezTo>
                  <a:pt x="106744" y="44272"/>
                  <a:pt x="110706" y="44425"/>
                  <a:pt x="114516" y="44882"/>
                </a:cubicBezTo>
                <a:lnTo>
                  <a:pt x="117716" y="45187"/>
                </a:lnTo>
                <a:lnTo>
                  <a:pt x="117564" y="48387"/>
                </a:lnTo>
                <a:cubicBezTo>
                  <a:pt x="116954" y="60427"/>
                  <a:pt x="116954" y="73381"/>
                  <a:pt x="117411" y="86792"/>
                </a:cubicBezTo>
                <a:lnTo>
                  <a:pt x="117411" y="87401"/>
                </a:lnTo>
                <a:lnTo>
                  <a:pt x="117259" y="88011"/>
                </a:lnTo>
                <a:cubicBezTo>
                  <a:pt x="115735" y="93040"/>
                  <a:pt x="114516" y="98069"/>
                  <a:pt x="113754" y="103098"/>
                </a:cubicBezTo>
                <a:cubicBezTo>
                  <a:pt x="109944" y="124587"/>
                  <a:pt x="111925" y="146685"/>
                  <a:pt x="119241" y="165278"/>
                </a:cubicBezTo>
                <a:lnTo>
                  <a:pt x="120917" y="169545"/>
                </a:lnTo>
                <a:lnTo>
                  <a:pt x="116345" y="169850"/>
                </a:lnTo>
                <a:lnTo>
                  <a:pt x="114821" y="170002"/>
                </a:lnTo>
                <a:cubicBezTo>
                  <a:pt x="92571" y="171984"/>
                  <a:pt x="72606" y="178079"/>
                  <a:pt x="57214" y="187681"/>
                </a:cubicBezTo>
                <a:lnTo>
                  <a:pt x="49289" y="192710"/>
                </a:lnTo>
                <a:lnTo>
                  <a:pt x="52032" y="183718"/>
                </a:lnTo>
                <a:close/>
                <a:moveTo>
                  <a:pt x="161760" y="171221"/>
                </a:moveTo>
                <a:lnTo>
                  <a:pt x="161760" y="167411"/>
                </a:lnTo>
                <a:cubicBezTo>
                  <a:pt x="161760" y="166954"/>
                  <a:pt x="161760" y="166649"/>
                  <a:pt x="161760" y="166192"/>
                </a:cubicBezTo>
                <a:cubicBezTo>
                  <a:pt x="162827" y="119863"/>
                  <a:pt x="198336" y="82220"/>
                  <a:pt x="244513" y="78410"/>
                </a:cubicBezTo>
                <a:cubicBezTo>
                  <a:pt x="246951" y="78258"/>
                  <a:pt x="249238" y="78105"/>
                  <a:pt x="251676" y="78105"/>
                </a:cubicBezTo>
                <a:lnTo>
                  <a:pt x="256248" y="78105"/>
                </a:lnTo>
                <a:lnTo>
                  <a:pt x="254876" y="73685"/>
                </a:lnTo>
                <a:cubicBezTo>
                  <a:pt x="246190" y="44425"/>
                  <a:pt x="226378" y="24460"/>
                  <a:pt x="201994" y="20193"/>
                </a:cubicBezTo>
                <a:cubicBezTo>
                  <a:pt x="198793" y="19584"/>
                  <a:pt x="195593" y="19431"/>
                  <a:pt x="192392" y="19431"/>
                </a:cubicBezTo>
                <a:cubicBezTo>
                  <a:pt x="155664" y="19431"/>
                  <a:pt x="121526" y="55398"/>
                  <a:pt x="113297" y="102946"/>
                </a:cubicBezTo>
                <a:cubicBezTo>
                  <a:pt x="109334" y="125349"/>
                  <a:pt x="111621" y="148209"/>
                  <a:pt x="119698" y="167259"/>
                </a:cubicBezTo>
                <a:lnTo>
                  <a:pt x="120612" y="169393"/>
                </a:lnTo>
                <a:lnTo>
                  <a:pt x="123051" y="169240"/>
                </a:lnTo>
                <a:cubicBezTo>
                  <a:pt x="126098" y="169088"/>
                  <a:pt x="128994" y="169088"/>
                  <a:pt x="132042" y="169088"/>
                </a:cubicBezTo>
                <a:cubicBezTo>
                  <a:pt x="140424" y="169088"/>
                  <a:pt x="149111" y="169545"/>
                  <a:pt x="157950" y="170612"/>
                </a:cubicBezTo>
                <a:lnTo>
                  <a:pt x="161760" y="171221"/>
                </a:lnTo>
                <a:close/>
                <a:moveTo>
                  <a:pt x="309893" y="217246"/>
                </a:moveTo>
                <a:cubicBezTo>
                  <a:pt x="317361" y="209474"/>
                  <a:pt x="317665" y="197434"/>
                  <a:pt x="315379" y="188900"/>
                </a:cubicBezTo>
                <a:cubicBezTo>
                  <a:pt x="311874" y="175641"/>
                  <a:pt x="302121" y="163297"/>
                  <a:pt x="288557" y="154915"/>
                </a:cubicBezTo>
                <a:cubicBezTo>
                  <a:pt x="277736" y="148209"/>
                  <a:pt x="264478" y="143637"/>
                  <a:pt x="246799" y="140589"/>
                </a:cubicBezTo>
                <a:lnTo>
                  <a:pt x="245732" y="140437"/>
                </a:lnTo>
                <a:cubicBezTo>
                  <a:pt x="245275" y="140284"/>
                  <a:pt x="244818" y="140284"/>
                  <a:pt x="244208" y="140284"/>
                </a:cubicBezTo>
                <a:cubicBezTo>
                  <a:pt x="241313" y="140284"/>
                  <a:pt x="238570" y="141656"/>
                  <a:pt x="236741" y="143942"/>
                </a:cubicBezTo>
                <a:cubicBezTo>
                  <a:pt x="225311" y="159182"/>
                  <a:pt x="219062" y="177165"/>
                  <a:pt x="218605" y="196063"/>
                </a:cubicBezTo>
                <a:cubicBezTo>
                  <a:pt x="218605" y="198196"/>
                  <a:pt x="219367" y="200330"/>
                  <a:pt x="220739" y="202158"/>
                </a:cubicBezTo>
                <a:cubicBezTo>
                  <a:pt x="221044" y="202464"/>
                  <a:pt x="221196" y="202768"/>
                  <a:pt x="221501" y="202921"/>
                </a:cubicBezTo>
                <a:cubicBezTo>
                  <a:pt x="236741" y="220294"/>
                  <a:pt x="261277" y="224866"/>
                  <a:pt x="279261" y="225781"/>
                </a:cubicBezTo>
                <a:cubicBezTo>
                  <a:pt x="280784" y="225781"/>
                  <a:pt x="282308" y="225933"/>
                  <a:pt x="283680" y="225933"/>
                </a:cubicBezTo>
                <a:cubicBezTo>
                  <a:pt x="295872" y="225781"/>
                  <a:pt x="304406" y="223038"/>
                  <a:pt x="309893" y="217246"/>
                </a:cubicBezTo>
                <a:close/>
                <a:moveTo>
                  <a:pt x="317361" y="481355"/>
                </a:moveTo>
                <a:lnTo>
                  <a:pt x="317665" y="481355"/>
                </a:lnTo>
                <a:lnTo>
                  <a:pt x="317970" y="481355"/>
                </a:lnTo>
                <a:cubicBezTo>
                  <a:pt x="319494" y="481051"/>
                  <a:pt x="320865" y="480746"/>
                  <a:pt x="322390" y="480594"/>
                </a:cubicBezTo>
                <a:lnTo>
                  <a:pt x="323609" y="480288"/>
                </a:lnTo>
                <a:lnTo>
                  <a:pt x="324371" y="479374"/>
                </a:lnTo>
                <a:cubicBezTo>
                  <a:pt x="347231" y="452095"/>
                  <a:pt x="360337" y="413842"/>
                  <a:pt x="360490" y="374371"/>
                </a:cubicBezTo>
                <a:lnTo>
                  <a:pt x="360490" y="373304"/>
                </a:lnTo>
                <a:cubicBezTo>
                  <a:pt x="360490" y="337338"/>
                  <a:pt x="355155" y="304419"/>
                  <a:pt x="344792" y="275463"/>
                </a:cubicBezTo>
                <a:cubicBezTo>
                  <a:pt x="337782" y="255804"/>
                  <a:pt x="324066" y="238582"/>
                  <a:pt x="306540" y="227000"/>
                </a:cubicBezTo>
                <a:cubicBezTo>
                  <a:pt x="305016" y="226085"/>
                  <a:pt x="303492" y="225018"/>
                  <a:pt x="301968" y="224104"/>
                </a:cubicBezTo>
                <a:lnTo>
                  <a:pt x="300596" y="223190"/>
                </a:lnTo>
                <a:lnTo>
                  <a:pt x="299072" y="223647"/>
                </a:lnTo>
                <a:cubicBezTo>
                  <a:pt x="294805" y="225018"/>
                  <a:pt x="289776" y="225628"/>
                  <a:pt x="283832" y="225628"/>
                </a:cubicBezTo>
                <a:cubicBezTo>
                  <a:pt x="282308" y="225628"/>
                  <a:pt x="280937" y="225628"/>
                  <a:pt x="279413" y="225476"/>
                </a:cubicBezTo>
                <a:cubicBezTo>
                  <a:pt x="261582" y="224561"/>
                  <a:pt x="237045" y="219989"/>
                  <a:pt x="221958" y="202768"/>
                </a:cubicBezTo>
                <a:cubicBezTo>
                  <a:pt x="221653" y="202464"/>
                  <a:pt x="221501" y="202311"/>
                  <a:pt x="221196" y="202006"/>
                </a:cubicBezTo>
                <a:cubicBezTo>
                  <a:pt x="219824" y="200330"/>
                  <a:pt x="219062" y="198196"/>
                  <a:pt x="219062" y="196215"/>
                </a:cubicBezTo>
                <a:cubicBezTo>
                  <a:pt x="219062" y="193319"/>
                  <a:pt x="219367" y="190424"/>
                  <a:pt x="219672" y="187528"/>
                </a:cubicBezTo>
                <a:lnTo>
                  <a:pt x="219977" y="184785"/>
                </a:lnTo>
                <a:lnTo>
                  <a:pt x="217234" y="183871"/>
                </a:lnTo>
                <a:cubicBezTo>
                  <a:pt x="204127" y="179604"/>
                  <a:pt x="191021" y="176251"/>
                  <a:pt x="178219" y="173812"/>
                </a:cubicBezTo>
                <a:lnTo>
                  <a:pt x="175171" y="173203"/>
                </a:lnTo>
                <a:lnTo>
                  <a:pt x="174257" y="176251"/>
                </a:lnTo>
                <a:cubicBezTo>
                  <a:pt x="169685" y="192405"/>
                  <a:pt x="158712" y="209169"/>
                  <a:pt x="143472" y="223495"/>
                </a:cubicBezTo>
                <a:cubicBezTo>
                  <a:pt x="133718" y="232638"/>
                  <a:pt x="122898" y="240716"/>
                  <a:pt x="112382" y="248488"/>
                </a:cubicBezTo>
                <a:cubicBezTo>
                  <a:pt x="100038" y="257632"/>
                  <a:pt x="87389" y="267081"/>
                  <a:pt x="76568" y="278206"/>
                </a:cubicBezTo>
                <a:cubicBezTo>
                  <a:pt x="62700" y="292379"/>
                  <a:pt x="51422" y="309753"/>
                  <a:pt x="43955" y="328651"/>
                </a:cubicBezTo>
                <a:lnTo>
                  <a:pt x="43345" y="330022"/>
                </a:lnTo>
                <a:lnTo>
                  <a:pt x="44260" y="331546"/>
                </a:lnTo>
                <a:cubicBezTo>
                  <a:pt x="64834" y="364617"/>
                  <a:pt x="96228" y="395859"/>
                  <a:pt x="134785" y="421767"/>
                </a:cubicBezTo>
                <a:cubicBezTo>
                  <a:pt x="142558" y="426948"/>
                  <a:pt x="150482" y="431978"/>
                  <a:pt x="158560" y="436550"/>
                </a:cubicBezTo>
                <a:cubicBezTo>
                  <a:pt x="209461" y="465506"/>
                  <a:pt x="263868" y="481508"/>
                  <a:pt x="311874" y="481508"/>
                </a:cubicBezTo>
                <a:cubicBezTo>
                  <a:pt x="313703" y="481355"/>
                  <a:pt x="315531" y="481355"/>
                  <a:pt x="317361" y="481355"/>
                </a:cubicBezTo>
                <a:close/>
                <a:moveTo>
                  <a:pt x="219824" y="184785"/>
                </a:moveTo>
                <a:lnTo>
                  <a:pt x="220586" y="180975"/>
                </a:lnTo>
                <a:cubicBezTo>
                  <a:pt x="224244" y="161925"/>
                  <a:pt x="234302" y="144247"/>
                  <a:pt x="248781" y="131140"/>
                </a:cubicBezTo>
                <a:cubicBezTo>
                  <a:pt x="265392" y="116205"/>
                  <a:pt x="286728" y="107823"/>
                  <a:pt x="308978" y="107823"/>
                </a:cubicBezTo>
                <a:cubicBezTo>
                  <a:pt x="309588" y="107823"/>
                  <a:pt x="310198" y="107823"/>
                  <a:pt x="310807" y="107823"/>
                </a:cubicBezTo>
                <a:lnTo>
                  <a:pt x="319341" y="107975"/>
                </a:lnTo>
                <a:lnTo>
                  <a:pt x="319494" y="104623"/>
                </a:lnTo>
                <a:cubicBezTo>
                  <a:pt x="319494" y="103556"/>
                  <a:pt x="319646" y="102337"/>
                  <a:pt x="319646" y="101270"/>
                </a:cubicBezTo>
                <a:cubicBezTo>
                  <a:pt x="319646" y="94259"/>
                  <a:pt x="318275" y="87401"/>
                  <a:pt x="315531" y="81153"/>
                </a:cubicBezTo>
                <a:lnTo>
                  <a:pt x="314617" y="79172"/>
                </a:lnTo>
                <a:lnTo>
                  <a:pt x="253657" y="77800"/>
                </a:lnTo>
                <a:cubicBezTo>
                  <a:pt x="253048" y="77800"/>
                  <a:pt x="252438" y="77800"/>
                  <a:pt x="251828" y="77800"/>
                </a:cubicBezTo>
                <a:cubicBezTo>
                  <a:pt x="249390" y="77800"/>
                  <a:pt x="246951" y="77953"/>
                  <a:pt x="244513" y="78105"/>
                </a:cubicBezTo>
                <a:cubicBezTo>
                  <a:pt x="222415" y="79934"/>
                  <a:pt x="201841" y="89840"/>
                  <a:pt x="186296" y="105994"/>
                </a:cubicBezTo>
                <a:cubicBezTo>
                  <a:pt x="170751" y="122301"/>
                  <a:pt x="161912" y="143637"/>
                  <a:pt x="161455" y="166040"/>
                </a:cubicBezTo>
                <a:cubicBezTo>
                  <a:pt x="161455" y="166649"/>
                  <a:pt x="161455" y="167259"/>
                  <a:pt x="161455" y="168021"/>
                </a:cubicBezTo>
                <a:lnTo>
                  <a:pt x="161455" y="171069"/>
                </a:lnTo>
                <a:lnTo>
                  <a:pt x="164351" y="171526"/>
                </a:lnTo>
                <a:cubicBezTo>
                  <a:pt x="168161" y="171984"/>
                  <a:pt x="171666" y="172593"/>
                  <a:pt x="175019" y="173203"/>
                </a:cubicBezTo>
                <a:cubicBezTo>
                  <a:pt x="188430" y="175641"/>
                  <a:pt x="202146" y="178994"/>
                  <a:pt x="216014" y="183566"/>
                </a:cubicBezTo>
                <a:lnTo>
                  <a:pt x="219824" y="184785"/>
                </a:lnTo>
                <a:close/>
                <a:moveTo>
                  <a:pt x="43345" y="330327"/>
                </a:moveTo>
                <a:lnTo>
                  <a:pt x="46088" y="324078"/>
                </a:lnTo>
                <a:cubicBezTo>
                  <a:pt x="53556" y="307010"/>
                  <a:pt x="64071" y="291160"/>
                  <a:pt x="76873" y="278206"/>
                </a:cubicBezTo>
                <a:cubicBezTo>
                  <a:pt x="87694" y="267081"/>
                  <a:pt x="100495" y="257632"/>
                  <a:pt x="112687" y="248488"/>
                </a:cubicBezTo>
                <a:cubicBezTo>
                  <a:pt x="123203" y="240716"/>
                  <a:pt x="134023" y="232638"/>
                  <a:pt x="143777" y="223495"/>
                </a:cubicBezTo>
                <a:cubicBezTo>
                  <a:pt x="158864" y="209321"/>
                  <a:pt x="169685" y="192710"/>
                  <a:pt x="174409" y="176708"/>
                </a:cubicBezTo>
                <a:lnTo>
                  <a:pt x="175476" y="173050"/>
                </a:lnTo>
                <a:lnTo>
                  <a:pt x="171666" y="172441"/>
                </a:lnTo>
                <a:cubicBezTo>
                  <a:pt x="158102" y="170155"/>
                  <a:pt x="144691" y="169088"/>
                  <a:pt x="132042" y="169088"/>
                </a:cubicBezTo>
                <a:cubicBezTo>
                  <a:pt x="126098" y="169088"/>
                  <a:pt x="120307" y="169393"/>
                  <a:pt x="114668" y="169850"/>
                </a:cubicBezTo>
                <a:cubicBezTo>
                  <a:pt x="74587" y="173355"/>
                  <a:pt x="44412" y="189662"/>
                  <a:pt x="29629" y="215570"/>
                </a:cubicBezTo>
                <a:cubicBezTo>
                  <a:pt x="17132" y="237668"/>
                  <a:pt x="16065" y="265252"/>
                  <a:pt x="26734" y="295580"/>
                </a:cubicBezTo>
                <a:cubicBezTo>
                  <a:pt x="30086" y="305028"/>
                  <a:pt x="34506" y="314630"/>
                  <a:pt x="39992" y="324231"/>
                </a:cubicBezTo>
                <a:lnTo>
                  <a:pt x="43345" y="330327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6704B917-440F-31D1-BD60-2E8CE2814A08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169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 isInverted="1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11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11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1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113" grpId="0" uiExpand="1" build="p"/>
          <p:bldP spid="114" grpId="0"/>
          <p:bldP spid="115" grpId="0"/>
          <p:bldP spid="147" grpId="0"/>
          <p:bldP spid="152" grpId="0"/>
          <p:bldP spid="157" grpId="0"/>
          <p:bldP spid="158" grpId="0" animBg="1"/>
          <p:bldP spid="159" grpId="0" animBg="1"/>
          <p:bldP spid="16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1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11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11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1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7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113" grpId="0" uiExpand="1" build="p"/>
          <p:bldP spid="114" grpId="0"/>
          <p:bldP spid="115" grpId="0"/>
          <p:bldP spid="147" grpId="0"/>
          <p:bldP spid="152" grpId="0"/>
          <p:bldP spid="157" grpId="0"/>
          <p:bldP spid="158" grpId="0" animBg="1"/>
          <p:bldP spid="159" grpId="0" animBg="1"/>
          <p:bldP spid="160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151A63A0-4792-19C6-80C0-A2B3BA6F882D}"/>
              </a:ext>
            </a:extLst>
          </p:cNvPr>
          <p:cNvSpPr/>
          <p:nvPr/>
        </p:nvSpPr>
        <p:spPr>
          <a:xfrm>
            <a:off x="10173041" y="4726452"/>
            <a:ext cx="3522892" cy="6697920"/>
          </a:xfrm>
          <a:custGeom>
            <a:avLst/>
            <a:gdLst>
              <a:gd name="csX0" fmla="*/ 2335976 w 2955880"/>
              <a:gd name="csY0" fmla="*/ 316349 h 5619886"/>
              <a:gd name="csX1" fmla="*/ 2659415 w 2955880"/>
              <a:gd name="csY1" fmla="*/ 1420475 h 5619886"/>
              <a:gd name="csX2" fmla="*/ 2687095 w 2955880"/>
              <a:gd name="csY2" fmla="*/ 1476052 h 5619886"/>
              <a:gd name="csX3" fmla="*/ 2955881 w 2955880"/>
              <a:gd name="csY3" fmla="*/ 2618316 h 5619886"/>
              <a:gd name="csX4" fmla="*/ 2955881 w 2955880"/>
              <a:gd name="csY4" fmla="*/ 5327387 h 5619886"/>
              <a:gd name="csX5" fmla="*/ 2663381 w 2955880"/>
              <a:gd name="csY5" fmla="*/ 5619886 h 5619886"/>
              <a:gd name="csX6" fmla="*/ 1477927 w 2955880"/>
              <a:gd name="csY6" fmla="*/ 5619886 h 5619886"/>
              <a:gd name="csX7" fmla="*/ 292499 w 2955880"/>
              <a:gd name="csY7" fmla="*/ 5619886 h 5619886"/>
              <a:gd name="csX8" fmla="*/ 0 w 2955880"/>
              <a:gd name="csY8" fmla="*/ 5327387 h 5619886"/>
              <a:gd name="csX9" fmla="*/ 0 w 2955880"/>
              <a:gd name="csY9" fmla="*/ 2618316 h 5619886"/>
              <a:gd name="csX10" fmla="*/ 268785 w 2955880"/>
              <a:gd name="csY10" fmla="*/ 1476052 h 5619886"/>
              <a:gd name="csX11" fmla="*/ 296466 w 2955880"/>
              <a:gd name="csY11" fmla="*/ 1420475 h 5619886"/>
              <a:gd name="csX12" fmla="*/ 619905 w 2955880"/>
              <a:gd name="csY12" fmla="*/ 316349 h 5619886"/>
              <a:gd name="csX13" fmla="*/ 619905 w 2955880"/>
              <a:gd name="csY13" fmla="*/ 0 h 5619886"/>
              <a:gd name="csX14" fmla="*/ 2335976 w 2955880"/>
              <a:gd name="csY14" fmla="*/ 0 h 5619886"/>
              <a:gd name="csX15" fmla="*/ 2335976 w 2955880"/>
              <a:gd name="csY15" fmla="*/ 316349 h 561988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2955880" h="5619886">
                <a:moveTo>
                  <a:pt x="2335976" y="316349"/>
                </a:moveTo>
                <a:cubicBezTo>
                  <a:pt x="2377944" y="699522"/>
                  <a:pt x="2487659" y="1075740"/>
                  <a:pt x="2659415" y="1420475"/>
                </a:cubicBezTo>
                <a:lnTo>
                  <a:pt x="2687095" y="1476052"/>
                </a:lnTo>
                <a:cubicBezTo>
                  <a:pt x="2862926" y="1828991"/>
                  <a:pt x="2955881" y="2223980"/>
                  <a:pt x="2955881" y="2618316"/>
                </a:cubicBezTo>
                <a:lnTo>
                  <a:pt x="2955881" y="5327387"/>
                </a:lnTo>
                <a:cubicBezTo>
                  <a:pt x="2955881" y="5488658"/>
                  <a:pt x="2824680" y="5619886"/>
                  <a:pt x="2663381" y="5619886"/>
                </a:cubicBezTo>
                <a:lnTo>
                  <a:pt x="1477927" y="5619886"/>
                </a:lnTo>
                <a:lnTo>
                  <a:pt x="292499" y="5619886"/>
                </a:lnTo>
                <a:cubicBezTo>
                  <a:pt x="131228" y="5619886"/>
                  <a:pt x="0" y="5488686"/>
                  <a:pt x="0" y="5327387"/>
                </a:cubicBezTo>
                <a:lnTo>
                  <a:pt x="0" y="2618316"/>
                </a:lnTo>
                <a:cubicBezTo>
                  <a:pt x="0" y="2223980"/>
                  <a:pt x="92954" y="1828991"/>
                  <a:pt x="268785" y="1476052"/>
                </a:cubicBezTo>
                <a:lnTo>
                  <a:pt x="296466" y="1420475"/>
                </a:lnTo>
                <a:cubicBezTo>
                  <a:pt x="468222" y="1075740"/>
                  <a:pt x="577937" y="699522"/>
                  <a:pt x="619905" y="316349"/>
                </a:cubicBezTo>
                <a:lnTo>
                  <a:pt x="619905" y="0"/>
                </a:lnTo>
                <a:lnTo>
                  <a:pt x="2335976" y="0"/>
                </a:lnTo>
                <a:lnTo>
                  <a:pt x="2335976" y="316349"/>
                </a:lnTo>
              </a:path>
            </a:pathLst>
          </a:custGeom>
          <a:solidFill>
            <a:schemeClr val="accent2">
              <a:lumMod val="75000"/>
            </a:schemeClr>
          </a:solidFill>
          <a:ln w="27146" cap="flat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E918A4AC-4029-759B-606E-A093565716A2}"/>
              </a:ext>
            </a:extLst>
          </p:cNvPr>
          <p:cNvSpPr/>
          <p:nvPr/>
        </p:nvSpPr>
        <p:spPr>
          <a:xfrm>
            <a:off x="10173041" y="5615972"/>
            <a:ext cx="3522924" cy="5808399"/>
          </a:xfrm>
          <a:custGeom>
            <a:avLst/>
            <a:gdLst>
              <a:gd name="csX0" fmla="*/ 2659415 w 2955907"/>
              <a:gd name="csY0" fmla="*/ 674123 h 4873534"/>
              <a:gd name="csX1" fmla="*/ 2412279 w 2955907"/>
              <a:gd name="csY1" fmla="*/ 0 h 4873534"/>
              <a:gd name="csX2" fmla="*/ 543602 w 2955907"/>
              <a:gd name="csY2" fmla="*/ 0 h 4873534"/>
              <a:gd name="csX3" fmla="*/ 296466 w 2955907"/>
              <a:gd name="csY3" fmla="*/ 674123 h 4873534"/>
              <a:gd name="csX4" fmla="*/ 268785 w 2955907"/>
              <a:gd name="csY4" fmla="*/ 729700 h 4873534"/>
              <a:gd name="csX5" fmla="*/ 0 w 2955907"/>
              <a:gd name="csY5" fmla="*/ 1871965 h 4873534"/>
              <a:gd name="csX6" fmla="*/ 0 w 2955907"/>
              <a:gd name="csY6" fmla="*/ 4581035 h 4873534"/>
              <a:gd name="csX7" fmla="*/ 292499 w 2955907"/>
              <a:gd name="csY7" fmla="*/ 4873535 h 4873534"/>
              <a:gd name="csX8" fmla="*/ 1477954 w 2955907"/>
              <a:gd name="csY8" fmla="*/ 4873535 h 4873534"/>
              <a:gd name="csX9" fmla="*/ 2663408 w 2955907"/>
              <a:gd name="csY9" fmla="*/ 4873535 h 4873534"/>
              <a:gd name="csX10" fmla="*/ 2955908 w 2955907"/>
              <a:gd name="csY10" fmla="*/ 4581035 h 4873534"/>
              <a:gd name="csX11" fmla="*/ 2955908 w 2955907"/>
              <a:gd name="csY11" fmla="*/ 1871965 h 4873534"/>
              <a:gd name="csX12" fmla="*/ 2687122 w 2955907"/>
              <a:gd name="csY12" fmla="*/ 729700 h 4873534"/>
              <a:gd name="csX13" fmla="*/ 2659415 w 2955907"/>
              <a:gd name="csY13" fmla="*/ 674123 h 48735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2955907" h="4873534">
                <a:moveTo>
                  <a:pt x="2659415" y="674123"/>
                </a:moveTo>
                <a:cubicBezTo>
                  <a:pt x="2552553" y="459638"/>
                  <a:pt x="2469758" y="232956"/>
                  <a:pt x="2412279" y="0"/>
                </a:cubicBezTo>
                <a:lnTo>
                  <a:pt x="543602" y="0"/>
                </a:lnTo>
                <a:cubicBezTo>
                  <a:pt x="486150" y="232956"/>
                  <a:pt x="403328" y="459638"/>
                  <a:pt x="296466" y="674123"/>
                </a:cubicBezTo>
                <a:lnTo>
                  <a:pt x="268785" y="729700"/>
                </a:lnTo>
                <a:cubicBezTo>
                  <a:pt x="92954" y="1082640"/>
                  <a:pt x="0" y="1477655"/>
                  <a:pt x="0" y="1871965"/>
                </a:cubicBezTo>
                <a:lnTo>
                  <a:pt x="0" y="4581035"/>
                </a:lnTo>
                <a:cubicBezTo>
                  <a:pt x="0" y="4742307"/>
                  <a:pt x="131201" y="4873535"/>
                  <a:pt x="292499" y="4873535"/>
                </a:cubicBezTo>
                <a:lnTo>
                  <a:pt x="1477954" y="4873535"/>
                </a:lnTo>
                <a:lnTo>
                  <a:pt x="2663408" y="4873535"/>
                </a:lnTo>
                <a:cubicBezTo>
                  <a:pt x="2824680" y="4873535"/>
                  <a:pt x="2955908" y="4742334"/>
                  <a:pt x="2955908" y="4581035"/>
                </a:cubicBezTo>
                <a:lnTo>
                  <a:pt x="2955908" y="1871965"/>
                </a:lnTo>
                <a:cubicBezTo>
                  <a:pt x="2955908" y="1477628"/>
                  <a:pt x="2862953" y="1082640"/>
                  <a:pt x="2687122" y="729700"/>
                </a:cubicBezTo>
                <a:lnTo>
                  <a:pt x="2659415" y="674123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 w="27146" cap="flat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6322627-A5C9-BF04-FD0C-C5A85D2986C1}"/>
              </a:ext>
            </a:extLst>
          </p:cNvPr>
          <p:cNvSpPr/>
          <p:nvPr/>
        </p:nvSpPr>
        <p:spPr>
          <a:xfrm>
            <a:off x="9752917" y="4683328"/>
            <a:ext cx="4363236" cy="7161198"/>
          </a:xfrm>
          <a:custGeom>
            <a:avLst/>
            <a:gdLst>
              <a:gd name="csX0" fmla="*/ 3021726 w 3660970"/>
              <a:gd name="csY0" fmla="*/ 0 h 6008599"/>
              <a:gd name="csX1" fmla="*/ 3021726 w 3660970"/>
              <a:gd name="csY1" fmla="*/ 0 h 6008599"/>
              <a:gd name="csX2" fmla="*/ 1830458 w 3660970"/>
              <a:gd name="csY2" fmla="*/ 0 h 6008599"/>
              <a:gd name="csX3" fmla="*/ 639191 w 3660970"/>
              <a:gd name="csY3" fmla="*/ 0 h 6008599"/>
              <a:gd name="csX4" fmla="*/ 639191 w 3660970"/>
              <a:gd name="csY4" fmla="*/ 0 h 6008599"/>
              <a:gd name="csX5" fmla="*/ 333435 w 3660970"/>
              <a:gd name="csY5" fmla="*/ 1299461 h 6008599"/>
              <a:gd name="csX6" fmla="*/ 305755 w 3660970"/>
              <a:gd name="csY6" fmla="*/ 1355038 h 6008599"/>
              <a:gd name="csX7" fmla="*/ 0 w 3660970"/>
              <a:gd name="csY7" fmla="*/ 2654499 h 6008599"/>
              <a:gd name="csX8" fmla="*/ 0 w 3660970"/>
              <a:gd name="csY8" fmla="*/ 5363569 h 6008599"/>
              <a:gd name="csX9" fmla="*/ 645031 w 3660970"/>
              <a:gd name="csY9" fmla="*/ 6008600 h 6008599"/>
              <a:gd name="csX10" fmla="*/ 1830485 w 3660970"/>
              <a:gd name="csY10" fmla="*/ 6008600 h 6008599"/>
              <a:gd name="csX11" fmla="*/ 3015940 w 3660970"/>
              <a:gd name="csY11" fmla="*/ 6008600 h 6008599"/>
              <a:gd name="csX12" fmla="*/ 3660971 w 3660970"/>
              <a:gd name="csY12" fmla="*/ 5363569 h 6008599"/>
              <a:gd name="csX13" fmla="*/ 3660971 w 3660970"/>
              <a:gd name="csY13" fmla="*/ 2654499 h 6008599"/>
              <a:gd name="csX14" fmla="*/ 3355215 w 3660970"/>
              <a:gd name="csY14" fmla="*/ 1355038 h 6008599"/>
              <a:gd name="csX15" fmla="*/ 3327536 w 3660970"/>
              <a:gd name="csY15" fmla="*/ 1299461 h 6008599"/>
              <a:gd name="csX16" fmla="*/ 3021726 w 3660970"/>
              <a:gd name="csY16" fmla="*/ 0 h 60085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3660970" h="6008599">
                <a:moveTo>
                  <a:pt x="3021726" y="0"/>
                </a:moveTo>
                <a:lnTo>
                  <a:pt x="3021726" y="0"/>
                </a:lnTo>
                <a:lnTo>
                  <a:pt x="1830458" y="0"/>
                </a:lnTo>
                <a:lnTo>
                  <a:pt x="639191" y="0"/>
                </a:lnTo>
                <a:lnTo>
                  <a:pt x="639191" y="0"/>
                </a:lnTo>
                <a:cubicBezTo>
                  <a:pt x="639191" y="450973"/>
                  <a:pt x="534529" y="895807"/>
                  <a:pt x="333435" y="1299461"/>
                </a:cubicBezTo>
                <a:lnTo>
                  <a:pt x="305755" y="1355038"/>
                </a:lnTo>
                <a:cubicBezTo>
                  <a:pt x="104662" y="1758691"/>
                  <a:pt x="0" y="2203526"/>
                  <a:pt x="0" y="2654499"/>
                </a:cubicBezTo>
                <a:lnTo>
                  <a:pt x="0" y="5363569"/>
                </a:lnTo>
                <a:cubicBezTo>
                  <a:pt x="0" y="5719795"/>
                  <a:pt x="288778" y="6008600"/>
                  <a:pt x="645031" y="6008600"/>
                </a:cubicBezTo>
                <a:lnTo>
                  <a:pt x="1830485" y="6008600"/>
                </a:lnTo>
                <a:lnTo>
                  <a:pt x="3015940" y="6008600"/>
                </a:lnTo>
                <a:cubicBezTo>
                  <a:pt x="3372165" y="6008600"/>
                  <a:pt x="3660971" y="5719822"/>
                  <a:pt x="3660971" y="5363569"/>
                </a:cubicBezTo>
                <a:lnTo>
                  <a:pt x="3660971" y="2654499"/>
                </a:lnTo>
                <a:cubicBezTo>
                  <a:pt x="3660971" y="2203526"/>
                  <a:pt x="3556309" y="1758691"/>
                  <a:pt x="3355215" y="1355038"/>
                </a:cubicBezTo>
                <a:lnTo>
                  <a:pt x="3327536" y="1299461"/>
                </a:lnTo>
                <a:cubicBezTo>
                  <a:pt x="3126388" y="895780"/>
                  <a:pt x="3021726" y="450973"/>
                  <a:pt x="3021726" y="0"/>
                </a:cubicBezTo>
                <a:close/>
              </a:path>
            </a:pathLst>
          </a:custGeom>
          <a:noFill/>
          <a:ln w="38100" cap="flat">
            <a:solidFill>
              <a:srgbClr val="FFFFFF"/>
            </a:solidFill>
            <a:prstDash val="solid"/>
            <a:miter/>
          </a:ln>
        </p:spPr>
        <p:txBody>
          <a:bodyPr/>
          <a:lstStyle/>
          <a:p>
            <a:endParaRPr lang="en-US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16E0FCA1-D2C2-A36A-3552-D32B59892902}"/>
              </a:ext>
            </a:extLst>
          </p:cNvPr>
          <p:cNvSpPr/>
          <p:nvPr/>
        </p:nvSpPr>
        <p:spPr>
          <a:xfrm>
            <a:off x="10409698" y="4480178"/>
            <a:ext cx="3049642" cy="203149"/>
          </a:xfrm>
          <a:custGeom>
            <a:avLst/>
            <a:gdLst>
              <a:gd name="csX0" fmla="*/ 2473534 w 2558800"/>
              <a:gd name="csY0" fmla="*/ 0 h 170452"/>
              <a:gd name="csX1" fmla="*/ 85213 w 2558800"/>
              <a:gd name="csY1" fmla="*/ 0 h 170452"/>
              <a:gd name="csX2" fmla="*/ 0 w 2558800"/>
              <a:gd name="csY2" fmla="*/ 85213 h 170452"/>
              <a:gd name="csX3" fmla="*/ 0 w 2558800"/>
              <a:gd name="csY3" fmla="*/ 85213 h 170452"/>
              <a:gd name="csX4" fmla="*/ 85213 w 2558800"/>
              <a:gd name="csY4" fmla="*/ 170453 h 170452"/>
              <a:gd name="csX5" fmla="*/ 2473561 w 2558800"/>
              <a:gd name="csY5" fmla="*/ 170453 h 170452"/>
              <a:gd name="csX6" fmla="*/ 2558801 w 2558800"/>
              <a:gd name="csY6" fmla="*/ 85213 h 170452"/>
              <a:gd name="csX7" fmla="*/ 2558801 w 2558800"/>
              <a:gd name="csY7" fmla="*/ 85213 h 170452"/>
              <a:gd name="csX8" fmla="*/ 2473534 w 2558800"/>
              <a:gd name="csY8" fmla="*/ 0 h 1704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558800" h="170452">
                <a:moveTo>
                  <a:pt x="2473534" y="0"/>
                </a:moveTo>
                <a:lnTo>
                  <a:pt x="85213" y="0"/>
                </a:lnTo>
                <a:cubicBezTo>
                  <a:pt x="38138" y="0"/>
                  <a:pt x="0" y="38165"/>
                  <a:pt x="0" y="85213"/>
                </a:cubicBezTo>
                <a:lnTo>
                  <a:pt x="0" y="85213"/>
                </a:lnTo>
                <a:cubicBezTo>
                  <a:pt x="0" y="132288"/>
                  <a:pt x="38165" y="170453"/>
                  <a:pt x="85213" y="170453"/>
                </a:cubicBezTo>
                <a:lnTo>
                  <a:pt x="2473561" y="170453"/>
                </a:lnTo>
                <a:cubicBezTo>
                  <a:pt x="2520636" y="170453"/>
                  <a:pt x="2558801" y="132288"/>
                  <a:pt x="2558801" y="85213"/>
                </a:cubicBezTo>
                <a:lnTo>
                  <a:pt x="2558801" y="85213"/>
                </a:lnTo>
                <a:cubicBezTo>
                  <a:pt x="2558773" y="38138"/>
                  <a:pt x="2520608" y="0"/>
                  <a:pt x="2473534" y="0"/>
                </a:cubicBezTo>
                <a:close/>
              </a:path>
            </a:pathLst>
          </a:custGeom>
          <a:noFill/>
          <a:ln w="38100" cap="flat">
            <a:solidFill>
              <a:srgbClr val="FFFFFF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943C38B-CEA7-1F04-CFBD-505A326F9FC6}"/>
              </a:ext>
            </a:extLst>
          </p:cNvPr>
          <p:cNvGrpSpPr/>
          <p:nvPr/>
        </p:nvGrpSpPr>
        <p:grpSpPr>
          <a:xfrm>
            <a:off x="10254398" y="3450598"/>
            <a:ext cx="3360179" cy="928046"/>
            <a:chOff x="10254398" y="3450598"/>
            <a:chExt cx="3360179" cy="928046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83293434-ECAA-E457-BEDE-A6ECE5AEA751}"/>
                </a:ext>
              </a:extLst>
            </p:cNvPr>
            <p:cNvSpPr/>
            <p:nvPr/>
          </p:nvSpPr>
          <p:spPr>
            <a:xfrm>
              <a:off x="10254398" y="3450598"/>
              <a:ext cx="3360178" cy="928045"/>
            </a:xfrm>
            <a:custGeom>
              <a:avLst/>
              <a:gdLst>
                <a:gd name="csX0" fmla="*/ 2658247 w 2819355"/>
                <a:gd name="csY0" fmla="*/ 0 h 778676"/>
                <a:gd name="csX1" fmla="*/ 161108 w 2819355"/>
                <a:gd name="csY1" fmla="*/ 0 h 778676"/>
                <a:gd name="csX2" fmla="*/ 0 w 2819355"/>
                <a:gd name="csY2" fmla="*/ 161108 h 778676"/>
                <a:gd name="csX3" fmla="*/ 0 w 2819355"/>
                <a:gd name="csY3" fmla="*/ 689172 h 778676"/>
                <a:gd name="csX4" fmla="*/ 89505 w 2819355"/>
                <a:gd name="csY4" fmla="*/ 778677 h 778676"/>
                <a:gd name="csX5" fmla="*/ 2729851 w 2819355"/>
                <a:gd name="csY5" fmla="*/ 778677 h 778676"/>
                <a:gd name="csX6" fmla="*/ 2819356 w 2819355"/>
                <a:gd name="csY6" fmla="*/ 689172 h 778676"/>
                <a:gd name="csX7" fmla="*/ 2819356 w 2819355"/>
                <a:gd name="csY7" fmla="*/ 161108 h 778676"/>
                <a:gd name="csX8" fmla="*/ 2658247 w 2819355"/>
                <a:gd name="csY8" fmla="*/ 0 h 778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819355" h="778676">
                  <a:moveTo>
                    <a:pt x="2658247" y="0"/>
                  </a:moveTo>
                  <a:lnTo>
                    <a:pt x="161108" y="0"/>
                  </a:lnTo>
                  <a:cubicBezTo>
                    <a:pt x="72147" y="0"/>
                    <a:pt x="0" y="72120"/>
                    <a:pt x="0" y="161108"/>
                  </a:cubicBezTo>
                  <a:lnTo>
                    <a:pt x="0" y="689172"/>
                  </a:lnTo>
                  <a:cubicBezTo>
                    <a:pt x="0" y="738611"/>
                    <a:pt x="40067" y="778677"/>
                    <a:pt x="89505" y="778677"/>
                  </a:cubicBezTo>
                  <a:lnTo>
                    <a:pt x="2729851" y="778677"/>
                  </a:lnTo>
                  <a:cubicBezTo>
                    <a:pt x="2779289" y="778677"/>
                    <a:pt x="2819356" y="738611"/>
                    <a:pt x="2819356" y="689172"/>
                  </a:cubicBezTo>
                  <a:lnTo>
                    <a:pt x="2819356" y="161108"/>
                  </a:lnTo>
                  <a:cubicBezTo>
                    <a:pt x="2819356" y="72120"/>
                    <a:pt x="2747236" y="0"/>
                    <a:pt x="2658247" y="0"/>
                  </a:cubicBezTo>
                  <a:close/>
                </a:path>
              </a:pathLst>
            </a:custGeom>
            <a:solidFill>
              <a:srgbClr val="CAC7CC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BDBE382E-9456-1962-E77F-82D2E3800246}"/>
                </a:ext>
              </a:extLst>
            </p:cNvPr>
            <p:cNvSpPr/>
            <p:nvPr/>
          </p:nvSpPr>
          <p:spPr>
            <a:xfrm>
              <a:off x="10254398" y="3642611"/>
              <a:ext cx="2410796" cy="736033"/>
            </a:xfrm>
            <a:custGeom>
              <a:avLst/>
              <a:gdLst>
                <a:gd name="csX0" fmla="*/ 0 w 2022777"/>
                <a:gd name="csY0" fmla="*/ 528064 h 617568"/>
                <a:gd name="csX1" fmla="*/ 0 w 2022777"/>
                <a:gd name="csY1" fmla="*/ 0 h 617568"/>
                <a:gd name="csX2" fmla="*/ 2022778 w 2022777"/>
                <a:gd name="csY2" fmla="*/ 0 h 617568"/>
                <a:gd name="csX3" fmla="*/ 2022778 w 2022777"/>
                <a:gd name="csY3" fmla="*/ 617568 h 617568"/>
                <a:gd name="csX4" fmla="*/ 89505 w 2022777"/>
                <a:gd name="csY4" fmla="*/ 617568 h 617568"/>
                <a:gd name="csX5" fmla="*/ 0 w 2022777"/>
                <a:gd name="csY5" fmla="*/ 528064 h 61756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2022777" h="617568">
                  <a:moveTo>
                    <a:pt x="0" y="528064"/>
                  </a:moveTo>
                  <a:lnTo>
                    <a:pt x="0" y="0"/>
                  </a:lnTo>
                  <a:lnTo>
                    <a:pt x="2022778" y="0"/>
                  </a:lnTo>
                  <a:lnTo>
                    <a:pt x="2022778" y="617568"/>
                  </a:lnTo>
                  <a:lnTo>
                    <a:pt x="89505" y="617568"/>
                  </a:lnTo>
                  <a:cubicBezTo>
                    <a:pt x="40067" y="617568"/>
                    <a:pt x="0" y="577502"/>
                    <a:pt x="0" y="528064"/>
                  </a:cubicBezTo>
                  <a:close/>
                </a:path>
              </a:pathLst>
            </a:custGeom>
            <a:solidFill>
              <a:srgbClr val="AEACAA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32DFFF-58FB-15CA-1387-F4AED57A3204}"/>
                </a:ext>
              </a:extLst>
            </p:cNvPr>
            <p:cNvSpPr/>
            <p:nvPr/>
          </p:nvSpPr>
          <p:spPr>
            <a:xfrm>
              <a:off x="13059873" y="3642611"/>
              <a:ext cx="554704" cy="736033"/>
            </a:xfrm>
            <a:custGeom>
              <a:avLst/>
              <a:gdLst>
                <a:gd name="csX0" fmla="*/ 465424 w 465424"/>
                <a:gd name="csY0" fmla="*/ 617568 h 617568"/>
                <a:gd name="csX1" fmla="*/ 465424 w 465424"/>
                <a:gd name="csY1" fmla="*/ 0 h 617568"/>
                <a:gd name="csX2" fmla="*/ 0 w 465424"/>
                <a:gd name="csY2" fmla="*/ 0 h 617568"/>
                <a:gd name="csX3" fmla="*/ 0 w 465424"/>
                <a:gd name="csY3" fmla="*/ 617568 h 617568"/>
                <a:gd name="csX4" fmla="*/ 465424 w 465424"/>
                <a:gd name="csY4" fmla="*/ 617568 h 61756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5424" h="617568">
                  <a:moveTo>
                    <a:pt x="465424" y="617568"/>
                  </a:moveTo>
                  <a:lnTo>
                    <a:pt x="465424" y="0"/>
                  </a:lnTo>
                  <a:lnTo>
                    <a:pt x="0" y="0"/>
                  </a:lnTo>
                  <a:lnTo>
                    <a:pt x="0" y="617568"/>
                  </a:lnTo>
                  <a:lnTo>
                    <a:pt x="465424" y="617568"/>
                  </a:lnTo>
                </a:path>
              </a:pathLst>
            </a:custGeom>
            <a:solidFill>
              <a:srgbClr val="656160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D8681370-FFBB-2B30-CC20-D709CD941B22}"/>
              </a:ext>
            </a:extLst>
          </p:cNvPr>
          <p:cNvGrpSpPr/>
          <p:nvPr/>
        </p:nvGrpSpPr>
        <p:grpSpPr>
          <a:xfrm>
            <a:off x="11040483" y="3700667"/>
            <a:ext cx="1623190" cy="7723705"/>
            <a:chOff x="11040483" y="3700667"/>
            <a:chExt cx="1623190" cy="772370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35F50ED-270C-FD4D-EF5E-97CF4AD27310}"/>
                </a:ext>
              </a:extLst>
            </p:cNvPr>
            <p:cNvSpPr/>
            <p:nvPr/>
          </p:nvSpPr>
          <p:spPr>
            <a:xfrm>
              <a:off x="11040483" y="3700668"/>
              <a:ext cx="419314" cy="7723704"/>
            </a:xfrm>
            <a:prstGeom prst="rect">
              <a:avLst/>
            </a:prstGeom>
            <a:solidFill>
              <a:srgbClr val="FFFFFF">
                <a:alpha val="10000"/>
              </a:srgbClr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B01A6F9-539A-B3AB-48BC-A0EFAF710765}"/>
                </a:ext>
              </a:extLst>
            </p:cNvPr>
            <p:cNvSpPr/>
            <p:nvPr/>
          </p:nvSpPr>
          <p:spPr>
            <a:xfrm>
              <a:off x="12043282" y="3700667"/>
              <a:ext cx="620391" cy="7723704"/>
            </a:xfrm>
            <a:prstGeom prst="rect">
              <a:avLst/>
            </a:prstGeom>
            <a:solidFill>
              <a:srgbClr val="FFFFFF">
                <a:alpha val="10000"/>
              </a:srgbClr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E7EA8C99-F3B7-28E1-1B9F-FC71E45B40AB}"/>
              </a:ext>
            </a:extLst>
          </p:cNvPr>
          <p:cNvGrpSpPr/>
          <p:nvPr/>
        </p:nvGrpSpPr>
        <p:grpSpPr>
          <a:xfrm>
            <a:off x="9795426" y="7768615"/>
            <a:ext cx="4274723" cy="2651953"/>
            <a:chOff x="9795426" y="7768615"/>
            <a:chExt cx="4274723" cy="2651953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BF14CC9-6C9A-2F71-FC55-3E8707A67D23}"/>
                </a:ext>
              </a:extLst>
            </p:cNvPr>
            <p:cNvSpPr/>
            <p:nvPr/>
          </p:nvSpPr>
          <p:spPr>
            <a:xfrm>
              <a:off x="10763551" y="7768615"/>
              <a:ext cx="3306598" cy="2651953"/>
            </a:xfrm>
            <a:prstGeom prst="rect">
              <a:avLst/>
            </a:prstGeom>
            <a:solidFill>
              <a:srgbClr val="FFFFFF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DC31106-8557-1DF5-79EC-5A6A345D7936}"/>
                </a:ext>
              </a:extLst>
            </p:cNvPr>
            <p:cNvSpPr/>
            <p:nvPr/>
          </p:nvSpPr>
          <p:spPr>
            <a:xfrm>
              <a:off x="9795426" y="7768615"/>
              <a:ext cx="614240" cy="2651953"/>
            </a:xfrm>
            <a:prstGeom prst="rect">
              <a:avLst/>
            </a:prstGeom>
            <a:solidFill>
              <a:srgbClr val="FFFFFF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2CFB72B-A0A3-5697-9812-4EC00D25FB6F}"/>
                </a:ext>
              </a:extLst>
            </p:cNvPr>
            <p:cNvSpPr/>
            <p:nvPr/>
          </p:nvSpPr>
          <p:spPr>
            <a:xfrm>
              <a:off x="11184291" y="7768615"/>
              <a:ext cx="2465153" cy="347668"/>
            </a:xfrm>
            <a:prstGeom prst="rect">
              <a:avLst/>
            </a:prstGeom>
            <a:solidFill>
              <a:schemeClr val="accent1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CBFC2AA-EBD5-88B6-6D99-0AFADCA1B80F}"/>
                </a:ext>
              </a:extLst>
            </p:cNvPr>
            <p:cNvSpPr/>
            <p:nvPr/>
          </p:nvSpPr>
          <p:spPr>
            <a:xfrm>
              <a:off x="11184291" y="10246718"/>
              <a:ext cx="2465153" cy="173850"/>
            </a:xfrm>
            <a:prstGeom prst="rect">
              <a:avLst/>
            </a:prstGeom>
            <a:solidFill>
              <a:schemeClr val="accent3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742EE4A-08DB-BE75-180D-2D9E77536A20}"/>
                </a:ext>
              </a:extLst>
            </p:cNvPr>
            <p:cNvSpPr txBox="1"/>
            <p:nvPr/>
          </p:nvSpPr>
          <p:spPr>
            <a:xfrm>
              <a:off x="11102368" y="9165340"/>
              <a:ext cx="777777" cy="377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53" b="1" spc="0" baseline="0" dirty="0">
                  <a:ln/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10ml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EEB3E5D-B5A6-05F5-BC3A-F9802F894C39}"/>
                </a:ext>
              </a:extLst>
            </p:cNvPr>
            <p:cNvSpPr txBox="1"/>
            <p:nvPr/>
          </p:nvSpPr>
          <p:spPr>
            <a:xfrm>
              <a:off x="11111032" y="8351701"/>
              <a:ext cx="1701107" cy="3490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68" b="1" spc="0" baseline="0" dirty="0">
                  <a:ln/>
                  <a:solidFill>
                    <a:srgbClr val="281616"/>
                  </a:solidFill>
                  <a:latin typeface="+mj-lt"/>
                  <a:cs typeface="Arial"/>
                  <a:sym typeface="Arial"/>
                  <a:rtl val="0"/>
                </a:rPr>
                <a:t>MEDICINE 169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C85882CC-551D-8F26-816A-FDE364D7AA41}"/>
                </a:ext>
              </a:extLst>
            </p:cNvPr>
            <p:cNvSpPr txBox="1"/>
            <p:nvPr/>
          </p:nvSpPr>
          <p:spPr>
            <a:xfrm>
              <a:off x="11111032" y="8731742"/>
              <a:ext cx="1580882" cy="270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57" b="1" spc="0" baseline="0" dirty="0">
                  <a:ln/>
                  <a:solidFill>
                    <a:srgbClr val="281616"/>
                  </a:solidFill>
                  <a:cs typeface="Arial"/>
                  <a:sym typeface="Arial"/>
                  <a:rtl val="0"/>
                </a:rPr>
                <a:t>SPECIAL TREATMENT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F354A050-93AE-FD7E-2AF6-49F84AB70ED9}"/>
                </a:ext>
              </a:extLst>
            </p:cNvPr>
            <p:cNvSpPr txBox="1"/>
            <p:nvPr/>
          </p:nvSpPr>
          <p:spPr>
            <a:xfrm>
              <a:off x="11102368" y="9583187"/>
              <a:ext cx="734496" cy="220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34" spc="0" baseline="0" dirty="0">
                  <a:ln/>
                  <a:solidFill>
                    <a:schemeClr val="tx2"/>
                  </a:solidFill>
                  <a:cs typeface="Arial"/>
                  <a:sym typeface="Arial"/>
                  <a:rtl val="0"/>
                </a:rPr>
                <a:t>Description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0488656-FA92-4EE9-7477-83CD19C6C72A}"/>
                </a:ext>
              </a:extLst>
            </p:cNvPr>
            <p:cNvSpPr txBox="1"/>
            <p:nvPr/>
          </p:nvSpPr>
          <p:spPr>
            <a:xfrm>
              <a:off x="11102385" y="9797733"/>
              <a:ext cx="633507" cy="220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34" spc="0" baseline="0" dirty="0">
                  <a:ln/>
                  <a:solidFill>
                    <a:schemeClr val="tx2"/>
                  </a:solidFill>
                  <a:cs typeface="Arial"/>
                  <a:sym typeface="Arial"/>
                  <a:rtl val="0"/>
                </a:rPr>
                <a:t>Exclusion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7B9F53C2-1CCD-739F-F2E1-D7F9922FA54E}"/>
                </a:ext>
              </a:extLst>
            </p:cNvPr>
            <p:cNvSpPr/>
            <p:nvPr/>
          </p:nvSpPr>
          <p:spPr>
            <a:xfrm>
              <a:off x="12699804" y="9304460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CAEF57FF-71E6-4712-DF08-2698136E90C1}"/>
                </a:ext>
              </a:extLst>
            </p:cNvPr>
            <p:cNvSpPr/>
            <p:nvPr/>
          </p:nvSpPr>
          <p:spPr>
            <a:xfrm>
              <a:off x="12699804" y="9515574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26B33949-D7EF-266D-7F7A-227291D52A1F}"/>
                </a:ext>
              </a:extLst>
            </p:cNvPr>
            <p:cNvSpPr/>
            <p:nvPr/>
          </p:nvSpPr>
          <p:spPr>
            <a:xfrm>
              <a:off x="12699804" y="9726654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7A380A1-6258-2345-C88F-F2F4AB53CC7C}"/>
                </a:ext>
              </a:extLst>
            </p:cNvPr>
            <p:cNvSpPr/>
            <p:nvPr/>
          </p:nvSpPr>
          <p:spPr>
            <a:xfrm>
              <a:off x="12699804" y="9937736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6FFC934-4A58-F411-6FEF-7D185409A411}"/>
              </a:ext>
            </a:extLst>
          </p:cNvPr>
          <p:cNvGrpSpPr/>
          <p:nvPr/>
        </p:nvGrpSpPr>
        <p:grpSpPr>
          <a:xfrm>
            <a:off x="15934328" y="3406125"/>
            <a:ext cx="6119559" cy="1949784"/>
            <a:chOff x="15934328" y="3406125"/>
            <a:chExt cx="6119559" cy="1949784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F73753B-5541-19C3-1D2E-711EB1A0CFF4}"/>
                </a:ext>
              </a:extLst>
            </p:cNvPr>
            <p:cNvSpPr/>
            <p:nvPr/>
          </p:nvSpPr>
          <p:spPr>
            <a:xfrm>
              <a:off x="15934328" y="3406125"/>
              <a:ext cx="6119559" cy="1949784"/>
            </a:xfrm>
            <a:custGeom>
              <a:avLst/>
              <a:gdLst>
                <a:gd name="csX0" fmla="*/ 4731991 w 5134612"/>
                <a:gd name="csY0" fmla="*/ 1635966 h 1635965"/>
                <a:gd name="csX1" fmla="*/ 821249 w 5134612"/>
                <a:gd name="csY1" fmla="*/ 1635966 h 1635965"/>
                <a:gd name="csX2" fmla="*/ 537687 w 5134612"/>
                <a:gd name="csY2" fmla="*/ 1519161 h 1635965"/>
                <a:gd name="csX3" fmla="*/ 119039 w 5134612"/>
                <a:gd name="csY3" fmla="*/ 1103800 h 1635965"/>
                <a:gd name="csX4" fmla="*/ 119039 w 5134612"/>
                <a:gd name="csY4" fmla="*/ 532166 h 1635965"/>
                <a:gd name="csX5" fmla="*/ 537687 w 5134612"/>
                <a:gd name="csY5" fmla="*/ 116804 h 1635965"/>
                <a:gd name="csX6" fmla="*/ 821249 w 5134612"/>
                <a:gd name="csY6" fmla="*/ 0 h 1635965"/>
                <a:gd name="csX7" fmla="*/ 4731991 w 5134612"/>
                <a:gd name="csY7" fmla="*/ 0 h 1635965"/>
                <a:gd name="csX8" fmla="*/ 5134613 w 5134612"/>
                <a:gd name="csY8" fmla="*/ 402621 h 1635965"/>
                <a:gd name="csX9" fmla="*/ 5134613 w 5134612"/>
                <a:gd name="csY9" fmla="*/ 1233344 h 1635965"/>
                <a:gd name="csX10" fmla="*/ 4731991 w 5134612"/>
                <a:gd name="csY10" fmla="*/ 1635966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65">
                  <a:moveTo>
                    <a:pt x="4731991" y="1635966"/>
                  </a:moveTo>
                  <a:lnTo>
                    <a:pt x="821249" y="1635966"/>
                  </a:lnTo>
                  <a:cubicBezTo>
                    <a:pt x="715012" y="1635966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9"/>
                    <a:pt x="5134613" y="402621"/>
                  </a:cubicBezTo>
                  <a:lnTo>
                    <a:pt x="5134613" y="1233344"/>
                  </a:lnTo>
                  <a:cubicBezTo>
                    <a:pt x="5134613" y="1455707"/>
                    <a:pt x="4954354" y="1635966"/>
                    <a:pt x="4731991" y="1635966"/>
                  </a:cubicBezTo>
                  <a:close/>
                </a:path>
              </a:pathLst>
            </a:custGeom>
            <a:solidFill>
              <a:schemeClr val="bg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B4F8406-3579-D077-72E6-839BF0196600}"/>
                </a:ext>
              </a:extLst>
            </p:cNvPr>
            <p:cNvSpPr/>
            <p:nvPr/>
          </p:nvSpPr>
          <p:spPr>
            <a:xfrm>
              <a:off x="15934328" y="3406125"/>
              <a:ext cx="2358002" cy="1949784"/>
            </a:xfrm>
            <a:custGeom>
              <a:avLst/>
              <a:gdLst>
                <a:gd name="csX0" fmla="*/ 1978480 w 1978480"/>
                <a:gd name="csY0" fmla="*/ 1635966 h 1635965"/>
                <a:gd name="csX1" fmla="*/ 821249 w 1978480"/>
                <a:gd name="csY1" fmla="*/ 1635966 h 1635965"/>
                <a:gd name="csX2" fmla="*/ 537687 w 1978480"/>
                <a:gd name="csY2" fmla="*/ 1519161 h 1635965"/>
                <a:gd name="csX3" fmla="*/ 119039 w 1978480"/>
                <a:gd name="csY3" fmla="*/ 1103800 h 1635965"/>
                <a:gd name="csX4" fmla="*/ 119039 w 1978480"/>
                <a:gd name="csY4" fmla="*/ 532166 h 1635965"/>
                <a:gd name="csX5" fmla="*/ 537687 w 1978480"/>
                <a:gd name="csY5" fmla="*/ 116804 h 1635965"/>
                <a:gd name="csX6" fmla="*/ 821249 w 1978480"/>
                <a:gd name="csY6" fmla="*/ 0 h 1635965"/>
                <a:gd name="csX7" fmla="*/ 1978480 w 1978480"/>
                <a:gd name="csY7" fmla="*/ 0 h 1635965"/>
                <a:gd name="csX8" fmla="*/ 1978480 w 1978480"/>
                <a:gd name="csY8" fmla="*/ 1635966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65">
                  <a:moveTo>
                    <a:pt x="1978480" y="1635966"/>
                  </a:moveTo>
                  <a:lnTo>
                    <a:pt x="821249" y="1635966"/>
                  </a:lnTo>
                  <a:cubicBezTo>
                    <a:pt x="715012" y="1635966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66"/>
                  </a:lnTo>
                  <a:close/>
                </a:path>
              </a:pathLst>
            </a:custGeom>
            <a:solidFill>
              <a:schemeClr val="accent1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A964CA9-FBEB-C767-DAB9-04202EA55DEC}"/>
              </a:ext>
            </a:extLst>
          </p:cNvPr>
          <p:cNvGrpSpPr/>
          <p:nvPr/>
        </p:nvGrpSpPr>
        <p:grpSpPr>
          <a:xfrm>
            <a:off x="15934328" y="6671802"/>
            <a:ext cx="6119559" cy="1949752"/>
            <a:chOff x="15934328" y="6671802"/>
            <a:chExt cx="6119559" cy="1949752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55BC0FB-5060-4710-7020-DC993A23F16A}"/>
                </a:ext>
              </a:extLst>
            </p:cNvPr>
            <p:cNvSpPr/>
            <p:nvPr/>
          </p:nvSpPr>
          <p:spPr>
            <a:xfrm>
              <a:off x="15934328" y="6671802"/>
              <a:ext cx="6119559" cy="1949752"/>
            </a:xfrm>
            <a:custGeom>
              <a:avLst/>
              <a:gdLst>
                <a:gd name="csX0" fmla="*/ 4731991 w 5134612"/>
                <a:gd name="csY0" fmla="*/ 1635938 h 1635938"/>
                <a:gd name="csX1" fmla="*/ 821249 w 5134612"/>
                <a:gd name="csY1" fmla="*/ 1635938 h 1635938"/>
                <a:gd name="csX2" fmla="*/ 537687 w 5134612"/>
                <a:gd name="csY2" fmla="*/ 1519134 h 1635938"/>
                <a:gd name="csX3" fmla="*/ 119039 w 5134612"/>
                <a:gd name="csY3" fmla="*/ 1103773 h 1635938"/>
                <a:gd name="csX4" fmla="*/ 119039 w 5134612"/>
                <a:gd name="csY4" fmla="*/ 532166 h 1635938"/>
                <a:gd name="csX5" fmla="*/ 537687 w 5134612"/>
                <a:gd name="csY5" fmla="*/ 116804 h 1635938"/>
                <a:gd name="csX6" fmla="*/ 821249 w 5134612"/>
                <a:gd name="csY6" fmla="*/ 0 h 1635938"/>
                <a:gd name="csX7" fmla="*/ 4731991 w 5134612"/>
                <a:gd name="csY7" fmla="*/ 0 h 1635938"/>
                <a:gd name="csX8" fmla="*/ 5134613 w 5134612"/>
                <a:gd name="csY8" fmla="*/ 402622 h 1635938"/>
                <a:gd name="csX9" fmla="*/ 5134613 w 5134612"/>
                <a:gd name="csY9" fmla="*/ 1233344 h 1635938"/>
                <a:gd name="csX10" fmla="*/ 4731991 w 5134612"/>
                <a:gd name="csY10" fmla="*/ 1635938 h 1635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38">
                  <a:moveTo>
                    <a:pt x="4731991" y="1635938"/>
                  </a:moveTo>
                  <a:lnTo>
                    <a:pt x="821249" y="1635938"/>
                  </a:lnTo>
                  <a:cubicBezTo>
                    <a:pt x="715012" y="1635938"/>
                    <a:pt x="613093" y="1593943"/>
                    <a:pt x="537687" y="1519134"/>
                  </a:cubicBezTo>
                  <a:lnTo>
                    <a:pt x="119039" y="1103773"/>
                  </a:lnTo>
                  <a:cubicBezTo>
                    <a:pt x="-39680" y="946304"/>
                    <a:pt x="-39680" y="689634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9"/>
                    <a:pt x="5134613" y="402622"/>
                  </a:cubicBezTo>
                  <a:lnTo>
                    <a:pt x="5134613" y="1233344"/>
                  </a:lnTo>
                  <a:cubicBezTo>
                    <a:pt x="5134613" y="1455680"/>
                    <a:pt x="4954354" y="1635938"/>
                    <a:pt x="4731991" y="1635938"/>
                  </a:cubicBezTo>
                  <a:close/>
                </a:path>
              </a:pathLst>
            </a:custGeom>
            <a:solidFill>
              <a:schemeClr val="bg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F30C5EA-723F-0B4C-8E6F-BB6E9C7A4240}"/>
                </a:ext>
              </a:extLst>
            </p:cNvPr>
            <p:cNvSpPr/>
            <p:nvPr/>
          </p:nvSpPr>
          <p:spPr>
            <a:xfrm>
              <a:off x="15934328" y="6671802"/>
              <a:ext cx="2358002" cy="1949752"/>
            </a:xfrm>
            <a:custGeom>
              <a:avLst/>
              <a:gdLst>
                <a:gd name="csX0" fmla="*/ 1978480 w 1978480"/>
                <a:gd name="csY0" fmla="*/ 1635938 h 1635938"/>
                <a:gd name="csX1" fmla="*/ 821249 w 1978480"/>
                <a:gd name="csY1" fmla="*/ 1635938 h 1635938"/>
                <a:gd name="csX2" fmla="*/ 537687 w 1978480"/>
                <a:gd name="csY2" fmla="*/ 1519134 h 1635938"/>
                <a:gd name="csX3" fmla="*/ 119039 w 1978480"/>
                <a:gd name="csY3" fmla="*/ 1103773 h 1635938"/>
                <a:gd name="csX4" fmla="*/ 119039 w 1978480"/>
                <a:gd name="csY4" fmla="*/ 532166 h 1635938"/>
                <a:gd name="csX5" fmla="*/ 537687 w 1978480"/>
                <a:gd name="csY5" fmla="*/ 116804 h 1635938"/>
                <a:gd name="csX6" fmla="*/ 821249 w 1978480"/>
                <a:gd name="csY6" fmla="*/ 0 h 1635938"/>
                <a:gd name="csX7" fmla="*/ 1978480 w 1978480"/>
                <a:gd name="csY7" fmla="*/ 0 h 1635938"/>
                <a:gd name="csX8" fmla="*/ 1978480 w 1978480"/>
                <a:gd name="csY8" fmla="*/ 1635938 h 1635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38">
                  <a:moveTo>
                    <a:pt x="1978480" y="1635938"/>
                  </a:moveTo>
                  <a:lnTo>
                    <a:pt x="821249" y="1635938"/>
                  </a:lnTo>
                  <a:cubicBezTo>
                    <a:pt x="715012" y="1635938"/>
                    <a:pt x="613093" y="1593943"/>
                    <a:pt x="537687" y="1519134"/>
                  </a:cubicBezTo>
                  <a:lnTo>
                    <a:pt x="119039" y="1103773"/>
                  </a:lnTo>
                  <a:cubicBezTo>
                    <a:pt x="-39680" y="946304"/>
                    <a:pt x="-39680" y="689634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38"/>
                  </a:lnTo>
                  <a:close/>
                </a:path>
              </a:pathLst>
            </a:custGeom>
            <a:solidFill>
              <a:schemeClr val="accent2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C5D9D29-D700-EE2E-0618-E058F0589B6C}"/>
              </a:ext>
            </a:extLst>
          </p:cNvPr>
          <p:cNvGrpSpPr/>
          <p:nvPr/>
        </p:nvGrpSpPr>
        <p:grpSpPr>
          <a:xfrm>
            <a:off x="15934328" y="9937415"/>
            <a:ext cx="6119559" cy="1949784"/>
            <a:chOff x="15934328" y="9937415"/>
            <a:chExt cx="6119559" cy="1949784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6AC8A52-9672-CD84-1F6E-33721B23E90F}"/>
                </a:ext>
              </a:extLst>
            </p:cNvPr>
            <p:cNvSpPr/>
            <p:nvPr/>
          </p:nvSpPr>
          <p:spPr>
            <a:xfrm>
              <a:off x="15934328" y="9937415"/>
              <a:ext cx="6119559" cy="1949784"/>
            </a:xfrm>
            <a:custGeom>
              <a:avLst/>
              <a:gdLst>
                <a:gd name="csX0" fmla="*/ 4731991 w 5134612"/>
                <a:gd name="csY0" fmla="*/ 1635965 h 1635965"/>
                <a:gd name="csX1" fmla="*/ 821249 w 5134612"/>
                <a:gd name="csY1" fmla="*/ 1635965 h 1635965"/>
                <a:gd name="csX2" fmla="*/ 537687 w 5134612"/>
                <a:gd name="csY2" fmla="*/ 1519161 h 1635965"/>
                <a:gd name="csX3" fmla="*/ 119039 w 5134612"/>
                <a:gd name="csY3" fmla="*/ 1103800 h 1635965"/>
                <a:gd name="csX4" fmla="*/ 119039 w 5134612"/>
                <a:gd name="csY4" fmla="*/ 532166 h 1635965"/>
                <a:gd name="csX5" fmla="*/ 537687 w 5134612"/>
                <a:gd name="csY5" fmla="*/ 116804 h 1635965"/>
                <a:gd name="csX6" fmla="*/ 821249 w 5134612"/>
                <a:gd name="csY6" fmla="*/ 0 h 1635965"/>
                <a:gd name="csX7" fmla="*/ 4731991 w 5134612"/>
                <a:gd name="csY7" fmla="*/ 0 h 1635965"/>
                <a:gd name="csX8" fmla="*/ 5134613 w 5134612"/>
                <a:gd name="csY8" fmla="*/ 402621 h 1635965"/>
                <a:gd name="csX9" fmla="*/ 5134613 w 5134612"/>
                <a:gd name="csY9" fmla="*/ 1233344 h 1635965"/>
                <a:gd name="csX10" fmla="*/ 4731991 w 5134612"/>
                <a:gd name="csY10" fmla="*/ 1635965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65">
                  <a:moveTo>
                    <a:pt x="4731991" y="1635965"/>
                  </a:moveTo>
                  <a:lnTo>
                    <a:pt x="821249" y="1635965"/>
                  </a:lnTo>
                  <a:cubicBezTo>
                    <a:pt x="715012" y="1635965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8"/>
                    <a:pt x="5134613" y="402621"/>
                  </a:cubicBezTo>
                  <a:lnTo>
                    <a:pt x="5134613" y="1233344"/>
                  </a:lnTo>
                  <a:cubicBezTo>
                    <a:pt x="5134613" y="1455707"/>
                    <a:pt x="4954354" y="1635965"/>
                    <a:pt x="4731991" y="1635965"/>
                  </a:cubicBezTo>
                  <a:close/>
                </a:path>
              </a:pathLst>
            </a:custGeom>
            <a:solidFill>
              <a:schemeClr val="bg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06DDB6B-D1DA-9501-C943-A43A777394A6}"/>
                </a:ext>
              </a:extLst>
            </p:cNvPr>
            <p:cNvSpPr/>
            <p:nvPr/>
          </p:nvSpPr>
          <p:spPr>
            <a:xfrm>
              <a:off x="15934328" y="9937415"/>
              <a:ext cx="2358002" cy="1949784"/>
            </a:xfrm>
            <a:custGeom>
              <a:avLst/>
              <a:gdLst>
                <a:gd name="csX0" fmla="*/ 1978480 w 1978480"/>
                <a:gd name="csY0" fmla="*/ 1635965 h 1635965"/>
                <a:gd name="csX1" fmla="*/ 821249 w 1978480"/>
                <a:gd name="csY1" fmla="*/ 1635965 h 1635965"/>
                <a:gd name="csX2" fmla="*/ 537687 w 1978480"/>
                <a:gd name="csY2" fmla="*/ 1519161 h 1635965"/>
                <a:gd name="csX3" fmla="*/ 119039 w 1978480"/>
                <a:gd name="csY3" fmla="*/ 1103800 h 1635965"/>
                <a:gd name="csX4" fmla="*/ 119039 w 1978480"/>
                <a:gd name="csY4" fmla="*/ 532166 h 1635965"/>
                <a:gd name="csX5" fmla="*/ 537687 w 1978480"/>
                <a:gd name="csY5" fmla="*/ 116804 h 1635965"/>
                <a:gd name="csX6" fmla="*/ 821249 w 1978480"/>
                <a:gd name="csY6" fmla="*/ 0 h 1635965"/>
                <a:gd name="csX7" fmla="*/ 1978480 w 1978480"/>
                <a:gd name="csY7" fmla="*/ 0 h 1635965"/>
                <a:gd name="csX8" fmla="*/ 1978480 w 1978480"/>
                <a:gd name="csY8" fmla="*/ 1635965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65">
                  <a:moveTo>
                    <a:pt x="1978480" y="1635965"/>
                  </a:moveTo>
                  <a:lnTo>
                    <a:pt x="821249" y="1635965"/>
                  </a:lnTo>
                  <a:cubicBezTo>
                    <a:pt x="715012" y="1635965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65"/>
                  </a:lnTo>
                  <a:close/>
                </a:path>
              </a:pathLst>
            </a:custGeom>
            <a:solidFill>
              <a:schemeClr val="accent3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6" name="Graphic 2">
            <a:extLst>
              <a:ext uri="{FF2B5EF4-FFF2-40B4-BE49-F238E27FC236}">
                <a16:creationId xmlns:a16="http://schemas.microsoft.com/office/drawing/2014/main" id="{8414A315-A0EA-3C17-0529-294F4E2DE954}"/>
              </a:ext>
            </a:extLst>
          </p:cNvPr>
          <p:cNvGrpSpPr/>
          <p:nvPr/>
        </p:nvGrpSpPr>
        <p:grpSpPr>
          <a:xfrm>
            <a:off x="19738974" y="5803778"/>
            <a:ext cx="424448" cy="3685768"/>
            <a:chOff x="15410247" y="5490792"/>
            <a:chExt cx="356133" cy="3092541"/>
          </a:xfrm>
          <a:solidFill>
            <a:schemeClr val="accent1">
              <a:lumMod val="60000"/>
              <a:lumOff val="40000"/>
            </a:schemeClr>
          </a:solidFill>
        </p:grpSpPr>
        <p:grpSp>
          <p:nvGrpSpPr>
            <p:cNvPr id="37" name="Graphic 2">
              <a:extLst>
                <a:ext uri="{FF2B5EF4-FFF2-40B4-BE49-F238E27FC236}">
                  <a16:creationId xmlns:a16="http://schemas.microsoft.com/office/drawing/2014/main" id="{3943E67C-9BD9-0485-97E1-05BCE85AAFA5}"/>
                </a:ext>
              </a:extLst>
            </p:cNvPr>
            <p:cNvGrpSpPr/>
            <p:nvPr/>
          </p:nvGrpSpPr>
          <p:grpSpPr>
            <a:xfrm>
              <a:off x="15410247" y="5490792"/>
              <a:ext cx="356133" cy="415632"/>
              <a:chOff x="15410247" y="5490792"/>
              <a:chExt cx="356133" cy="415632"/>
            </a:xfrm>
            <a:grpFill/>
          </p:grpSpPr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D7E054C3-DEE5-0B5F-908B-9AD209CEBDFC}"/>
                  </a:ext>
                </a:extLst>
              </p:cNvPr>
              <p:cNvSpPr/>
              <p:nvPr/>
            </p:nvSpPr>
            <p:spPr>
              <a:xfrm>
                <a:off x="15487318" y="5490792"/>
                <a:ext cx="210737" cy="279569"/>
              </a:xfrm>
              <a:custGeom>
                <a:avLst/>
                <a:gdLst>
                  <a:gd name="csX0" fmla="*/ 0 w 210737"/>
                  <a:gd name="csY0" fmla="*/ 31836 h 279569"/>
                  <a:gd name="csX1" fmla="*/ 0 w 210737"/>
                  <a:gd name="csY1" fmla="*/ 279570 h 279569"/>
                  <a:gd name="csX2" fmla="*/ 210737 w 210737"/>
                  <a:gd name="csY2" fmla="*/ 279570 h 279569"/>
                  <a:gd name="csX3" fmla="*/ 210737 w 210737"/>
                  <a:gd name="csY3" fmla="*/ 31755 h 279569"/>
                  <a:gd name="csX4" fmla="*/ 178955 w 210737"/>
                  <a:gd name="csY4" fmla="*/ 0 h 279569"/>
                  <a:gd name="csX5" fmla="*/ 31727 w 210737"/>
                  <a:gd name="csY5" fmla="*/ 82 h 279569"/>
                  <a:gd name="csX6" fmla="*/ 0 w 210737"/>
                  <a:gd name="csY6" fmla="*/ 31836 h 2795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10737" h="279569">
                    <a:moveTo>
                      <a:pt x="0" y="31836"/>
                    </a:moveTo>
                    <a:lnTo>
                      <a:pt x="0" y="279570"/>
                    </a:lnTo>
                    <a:lnTo>
                      <a:pt x="210737" y="279570"/>
                    </a:lnTo>
                    <a:lnTo>
                      <a:pt x="210737" y="31755"/>
                    </a:lnTo>
                    <a:cubicBezTo>
                      <a:pt x="210737" y="14207"/>
                      <a:pt x="196503" y="0"/>
                      <a:pt x="178955" y="0"/>
                    </a:cubicBezTo>
                    <a:lnTo>
                      <a:pt x="31727" y="82"/>
                    </a:lnTo>
                    <a:cubicBezTo>
                      <a:pt x="14207" y="109"/>
                      <a:pt x="0" y="14316"/>
                      <a:pt x="0" y="31836"/>
                    </a:cubicBezTo>
                    <a:close/>
                  </a:path>
                </a:pathLst>
              </a:custGeom>
              <a:grpFill/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0468ED20-4C26-BD44-ED96-D991ADE6F277}"/>
                  </a:ext>
                </a:extLst>
              </p:cNvPr>
              <p:cNvSpPr/>
              <p:nvPr/>
            </p:nvSpPr>
            <p:spPr>
              <a:xfrm>
                <a:off x="15410247" y="5702751"/>
                <a:ext cx="356133" cy="203674"/>
              </a:xfrm>
              <a:custGeom>
                <a:avLst/>
                <a:gdLst>
                  <a:gd name="csX0" fmla="*/ 193523 w 356133"/>
                  <a:gd name="csY0" fmla="*/ 197155 h 203674"/>
                  <a:gd name="csX1" fmla="*/ 349959 w 356133"/>
                  <a:gd name="csY1" fmla="*/ 36644 h 203674"/>
                  <a:gd name="csX2" fmla="*/ 334503 w 356133"/>
                  <a:gd name="csY2" fmla="*/ 0 h 203674"/>
                  <a:gd name="csX3" fmla="*/ 21631 w 356133"/>
                  <a:gd name="csY3" fmla="*/ 0 h 203674"/>
                  <a:gd name="csX4" fmla="*/ 6174 w 356133"/>
                  <a:gd name="csY4" fmla="*/ 36644 h 203674"/>
                  <a:gd name="csX5" fmla="*/ 162611 w 356133"/>
                  <a:gd name="csY5" fmla="*/ 197155 h 203674"/>
                  <a:gd name="csX6" fmla="*/ 193523 w 356133"/>
                  <a:gd name="csY6" fmla="*/ 197155 h 2036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56133" h="203674">
                    <a:moveTo>
                      <a:pt x="193523" y="197155"/>
                    </a:moveTo>
                    <a:lnTo>
                      <a:pt x="349959" y="36644"/>
                    </a:lnTo>
                    <a:cubicBezTo>
                      <a:pt x="363297" y="22981"/>
                      <a:pt x="353599" y="0"/>
                      <a:pt x="334503" y="0"/>
                    </a:cubicBezTo>
                    <a:lnTo>
                      <a:pt x="21631" y="0"/>
                    </a:lnTo>
                    <a:cubicBezTo>
                      <a:pt x="2534" y="0"/>
                      <a:pt x="-7163" y="22981"/>
                      <a:pt x="6174" y="36644"/>
                    </a:cubicBezTo>
                    <a:lnTo>
                      <a:pt x="162611" y="197155"/>
                    </a:lnTo>
                    <a:cubicBezTo>
                      <a:pt x="171085" y="205847"/>
                      <a:pt x="185048" y="205847"/>
                      <a:pt x="193523" y="197155"/>
                    </a:cubicBezTo>
                    <a:close/>
                  </a:path>
                </a:pathLst>
              </a:custGeom>
              <a:grpFill/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" name="Graphic 2">
              <a:extLst>
                <a:ext uri="{FF2B5EF4-FFF2-40B4-BE49-F238E27FC236}">
                  <a16:creationId xmlns:a16="http://schemas.microsoft.com/office/drawing/2014/main" id="{9EADB340-7EE2-6ED6-10CD-E4CE262545DC}"/>
                </a:ext>
              </a:extLst>
            </p:cNvPr>
            <p:cNvGrpSpPr/>
            <p:nvPr/>
          </p:nvGrpSpPr>
          <p:grpSpPr>
            <a:xfrm>
              <a:off x="15410247" y="8169792"/>
              <a:ext cx="356133" cy="413541"/>
              <a:chOff x="15410247" y="8169792"/>
              <a:chExt cx="356133" cy="413541"/>
            </a:xfrm>
            <a:grpFill/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55242C36-40F0-550F-ACA1-7AB3DF98A60F}"/>
                  </a:ext>
                </a:extLst>
              </p:cNvPr>
              <p:cNvSpPr/>
              <p:nvPr/>
            </p:nvSpPr>
            <p:spPr>
              <a:xfrm>
                <a:off x="15487318" y="8169792"/>
                <a:ext cx="210737" cy="279570"/>
              </a:xfrm>
              <a:custGeom>
                <a:avLst/>
                <a:gdLst>
                  <a:gd name="csX0" fmla="*/ 0 w 210737"/>
                  <a:gd name="csY0" fmla="*/ 31836 h 279570"/>
                  <a:gd name="csX1" fmla="*/ 0 w 210737"/>
                  <a:gd name="csY1" fmla="*/ 279570 h 279570"/>
                  <a:gd name="csX2" fmla="*/ 210737 w 210737"/>
                  <a:gd name="csY2" fmla="*/ 279570 h 279570"/>
                  <a:gd name="csX3" fmla="*/ 210737 w 210737"/>
                  <a:gd name="csY3" fmla="*/ 31755 h 279570"/>
                  <a:gd name="csX4" fmla="*/ 178955 w 210737"/>
                  <a:gd name="csY4" fmla="*/ 0 h 279570"/>
                  <a:gd name="csX5" fmla="*/ 31727 w 210737"/>
                  <a:gd name="csY5" fmla="*/ 82 h 279570"/>
                  <a:gd name="csX6" fmla="*/ 0 w 210737"/>
                  <a:gd name="csY6" fmla="*/ 31836 h 27957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10737" h="279570">
                    <a:moveTo>
                      <a:pt x="0" y="31836"/>
                    </a:moveTo>
                    <a:lnTo>
                      <a:pt x="0" y="279570"/>
                    </a:lnTo>
                    <a:lnTo>
                      <a:pt x="210737" y="279570"/>
                    </a:lnTo>
                    <a:lnTo>
                      <a:pt x="210737" y="31755"/>
                    </a:lnTo>
                    <a:cubicBezTo>
                      <a:pt x="210737" y="14207"/>
                      <a:pt x="196503" y="0"/>
                      <a:pt x="178955" y="0"/>
                    </a:cubicBezTo>
                    <a:lnTo>
                      <a:pt x="31727" y="82"/>
                    </a:lnTo>
                    <a:cubicBezTo>
                      <a:pt x="14207" y="109"/>
                      <a:pt x="0" y="14316"/>
                      <a:pt x="0" y="31836"/>
                    </a:cubicBezTo>
                    <a:close/>
                  </a:path>
                </a:pathLst>
              </a:custGeom>
              <a:grpFill/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5F9CACE2-5BD2-6D08-390C-3FCC6FB4E148}"/>
                  </a:ext>
                </a:extLst>
              </p:cNvPr>
              <p:cNvSpPr/>
              <p:nvPr/>
            </p:nvSpPr>
            <p:spPr>
              <a:xfrm>
                <a:off x="15410247" y="8379660"/>
                <a:ext cx="356133" cy="203674"/>
              </a:xfrm>
              <a:custGeom>
                <a:avLst/>
                <a:gdLst>
                  <a:gd name="csX0" fmla="*/ 193523 w 356133"/>
                  <a:gd name="csY0" fmla="*/ 197155 h 203674"/>
                  <a:gd name="csX1" fmla="*/ 349959 w 356133"/>
                  <a:gd name="csY1" fmla="*/ 36644 h 203674"/>
                  <a:gd name="csX2" fmla="*/ 334503 w 356133"/>
                  <a:gd name="csY2" fmla="*/ 0 h 203674"/>
                  <a:gd name="csX3" fmla="*/ 21631 w 356133"/>
                  <a:gd name="csY3" fmla="*/ 0 h 203674"/>
                  <a:gd name="csX4" fmla="*/ 6174 w 356133"/>
                  <a:gd name="csY4" fmla="*/ 36644 h 203674"/>
                  <a:gd name="csX5" fmla="*/ 162611 w 356133"/>
                  <a:gd name="csY5" fmla="*/ 197155 h 203674"/>
                  <a:gd name="csX6" fmla="*/ 193523 w 356133"/>
                  <a:gd name="csY6" fmla="*/ 197155 h 2036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56133" h="203674">
                    <a:moveTo>
                      <a:pt x="193523" y="197155"/>
                    </a:moveTo>
                    <a:lnTo>
                      <a:pt x="349959" y="36644"/>
                    </a:lnTo>
                    <a:cubicBezTo>
                      <a:pt x="363297" y="22981"/>
                      <a:pt x="353599" y="0"/>
                      <a:pt x="334503" y="0"/>
                    </a:cubicBezTo>
                    <a:lnTo>
                      <a:pt x="21631" y="0"/>
                    </a:lnTo>
                    <a:cubicBezTo>
                      <a:pt x="2534" y="0"/>
                      <a:pt x="-7163" y="22981"/>
                      <a:pt x="6174" y="36644"/>
                    </a:cubicBezTo>
                    <a:lnTo>
                      <a:pt x="162611" y="197155"/>
                    </a:lnTo>
                    <a:cubicBezTo>
                      <a:pt x="171085" y="205847"/>
                      <a:pt x="185048" y="205847"/>
                      <a:pt x="193523" y="197155"/>
                    </a:cubicBezTo>
                    <a:close/>
                  </a:path>
                </a:pathLst>
              </a:custGeom>
              <a:grpFill/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3" name="Graphic 2">
            <a:extLst>
              <a:ext uri="{FF2B5EF4-FFF2-40B4-BE49-F238E27FC236}">
                <a16:creationId xmlns:a16="http://schemas.microsoft.com/office/drawing/2014/main" id="{2D99F5E8-24C5-19D8-FABF-48C8B39C1E96}"/>
              </a:ext>
            </a:extLst>
          </p:cNvPr>
          <p:cNvGrpSpPr/>
          <p:nvPr/>
        </p:nvGrpSpPr>
        <p:grpSpPr>
          <a:xfrm>
            <a:off x="12695627" y="7449696"/>
            <a:ext cx="3541960" cy="393932"/>
            <a:chOff x="9500531" y="6871799"/>
            <a:chExt cx="2971879" cy="330528"/>
          </a:xfrm>
          <a:noFill/>
        </p:grpSpPr>
        <p:grpSp>
          <p:nvGrpSpPr>
            <p:cNvPr id="44" name="Graphic 2">
              <a:extLst>
                <a:ext uri="{FF2B5EF4-FFF2-40B4-BE49-F238E27FC236}">
                  <a16:creationId xmlns:a16="http://schemas.microsoft.com/office/drawing/2014/main" id="{3AEB3BEE-CF7A-12E8-1059-EA3BAA45043F}"/>
                </a:ext>
              </a:extLst>
            </p:cNvPr>
            <p:cNvGrpSpPr/>
            <p:nvPr/>
          </p:nvGrpSpPr>
          <p:grpSpPr>
            <a:xfrm>
              <a:off x="9831060" y="7037063"/>
              <a:ext cx="2641351" cy="27163"/>
              <a:chOff x="9831060" y="7037063"/>
              <a:chExt cx="2641351" cy="27163"/>
            </a:xfrm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58979906-4C3B-2744-557D-0645D001D767}"/>
                  </a:ext>
                </a:extLst>
              </p:cNvPr>
              <p:cNvSpPr/>
              <p:nvPr/>
            </p:nvSpPr>
            <p:spPr>
              <a:xfrm>
                <a:off x="12431665" y="7037063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7" name="Freeform: Shape 46">
                <a:extLst>
                  <a:ext uri="{FF2B5EF4-FFF2-40B4-BE49-F238E27FC236}">
                    <a16:creationId xmlns:a16="http://schemas.microsoft.com/office/drawing/2014/main" id="{13C2104F-D001-82DA-31BF-9D9F9A7B27E8}"/>
                  </a:ext>
                </a:extLst>
              </p:cNvPr>
              <p:cNvSpPr/>
              <p:nvPr/>
            </p:nvSpPr>
            <p:spPr>
              <a:xfrm>
                <a:off x="9913095" y="7037063"/>
                <a:ext cx="2435993" cy="27163"/>
              </a:xfrm>
              <a:custGeom>
                <a:avLst/>
                <a:gdLst>
                  <a:gd name="csX0" fmla="*/ 2435993 w 2435993"/>
                  <a:gd name="csY0" fmla="*/ 0 h 27163"/>
                  <a:gd name="csX1" fmla="*/ 0 w 2435993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2435993" h="27163">
                    <a:moveTo>
                      <a:pt x="2435993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custDash>
                  <a:ds d="227993" sp="227993"/>
                </a:custDash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8" name="Freeform: Shape 47">
                <a:extLst>
                  <a:ext uri="{FF2B5EF4-FFF2-40B4-BE49-F238E27FC236}">
                    <a16:creationId xmlns:a16="http://schemas.microsoft.com/office/drawing/2014/main" id="{6A8149FA-7B59-9FFB-9A70-3C1EEDAB03AD}"/>
                  </a:ext>
                </a:extLst>
              </p:cNvPr>
              <p:cNvSpPr/>
              <p:nvPr/>
            </p:nvSpPr>
            <p:spPr>
              <a:xfrm>
                <a:off x="9831060" y="7037063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9A8D2C7-DFBB-EE6E-2CDE-021610C29671}"/>
                </a:ext>
              </a:extLst>
            </p:cNvPr>
            <p:cNvSpPr/>
            <p:nvPr/>
          </p:nvSpPr>
          <p:spPr>
            <a:xfrm>
              <a:off x="9500531" y="6871799"/>
              <a:ext cx="330528" cy="330528"/>
            </a:xfrm>
            <a:custGeom>
              <a:avLst/>
              <a:gdLst>
                <a:gd name="csX0" fmla="*/ 330529 w 330528"/>
                <a:gd name="csY0" fmla="*/ 165265 h 330528"/>
                <a:gd name="csX1" fmla="*/ 165264 w 330528"/>
                <a:gd name="csY1" fmla="*/ 330529 h 330528"/>
                <a:gd name="csX2" fmla="*/ 0 w 330528"/>
                <a:gd name="csY2" fmla="*/ 165265 h 330528"/>
                <a:gd name="csX3" fmla="*/ 165264 w 330528"/>
                <a:gd name="csY3" fmla="*/ 0 h 330528"/>
                <a:gd name="csX4" fmla="*/ 330529 w 330528"/>
                <a:gd name="csY4" fmla="*/ 165265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5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5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0"/>
                    <a:pt x="330529" y="73994"/>
                    <a:pt x="330529" y="165265"/>
                  </a:cubicBezTo>
                  <a:close/>
                </a:path>
              </a:pathLst>
            </a:custGeom>
            <a:noFill/>
            <a:ln w="41275" cap="flat">
              <a:solidFill>
                <a:schemeClr val="bg2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9" name="Graphic 2">
            <a:extLst>
              <a:ext uri="{FF2B5EF4-FFF2-40B4-BE49-F238E27FC236}">
                <a16:creationId xmlns:a16="http://schemas.microsoft.com/office/drawing/2014/main" id="{E795447A-DA47-6F0B-BE16-4DE08320712B}"/>
              </a:ext>
            </a:extLst>
          </p:cNvPr>
          <p:cNvGrpSpPr/>
          <p:nvPr/>
        </p:nvGrpSpPr>
        <p:grpSpPr>
          <a:xfrm>
            <a:off x="12695627" y="10715341"/>
            <a:ext cx="3541960" cy="393932"/>
            <a:chOff x="9500531" y="9611836"/>
            <a:chExt cx="2971879" cy="330528"/>
          </a:xfrm>
          <a:noFill/>
        </p:grpSpPr>
        <p:grpSp>
          <p:nvGrpSpPr>
            <p:cNvPr id="50" name="Graphic 2">
              <a:extLst>
                <a:ext uri="{FF2B5EF4-FFF2-40B4-BE49-F238E27FC236}">
                  <a16:creationId xmlns:a16="http://schemas.microsoft.com/office/drawing/2014/main" id="{1F8789F7-DF0E-4923-DDE4-13A9141CCC81}"/>
                </a:ext>
              </a:extLst>
            </p:cNvPr>
            <p:cNvGrpSpPr/>
            <p:nvPr/>
          </p:nvGrpSpPr>
          <p:grpSpPr>
            <a:xfrm>
              <a:off x="9831060" y="9777100"/>
              <a:ext cx="2641351" cy="27163"/>
              <a:chOff x="9831060" y="9777100"/>
              <a:chExt cx="2641351" cy="27163"/>
            </a:xfrm>
          </p:grpSpPr>
          <p:sp>
            <p:nvSpPr>
              <p:cNvPr id="52" name="Freeform: Shape 51">
                <a:extLst>
                  <a:ext uri="{FF2B5EF4-FFF2-40B4-BE49-F238E27FC236}">
                    <a16:creationId xmlns:a16="http://schemas.microsoft.com/office/drawing/2014/main" id="{8A16A173-9156-56B6-E9F0-7A2B5002F82C}"/>
                  </a:ext>
                </a:extLst>
              </p:cNvPr>
              <p:cNvSpPr/>
              <p:nvPr/>
            </p:nvSpPr>
            <p:spPr>
              <a:xfrm>
                <a:off x="12431665" y="9777100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3" name="Freeform: Shape 52">
                <a:extLst>
                  <a:ext uri="{FF2B5EF4-FFF2-40B4-BE49-F238E27FC236}">
                    <a16:creationId xmlns:a16="http://schemas.microsoft.com/office/drawing/2014/main" id="{CD951CDC-8355-63A6-F295-D29EF6030F30}"/>
                  </a:ext>
                </a:extLst>
              </p:cNvPr>
              <p:cNvSpPr/>
              <p:nvPr/>
            </p:nvSpPr>
            <p:spPr>
              <a:xfrm>
                <a:off x="9913095" y="9777100"/>
                <a:ext cx="2435993" cy="27163"/>
              </a:xfrm>
              <a:custGeom>
                <a:avLst/>
                <a:gdLst>
                  <a:gd name="csX0" fmla="*/ 2435993 w 2435993"/>
                  <a:gd name="csY0" fmla="*/ 0 h 27163"/>
                  <a:gd name="csX1" fmla="*/ 0 w 2435993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2435993" h="27163">
                    <a:moveTo>
                      <a:pt x="2435993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custDash>
                  <a:ds d="227993" sp="227993"/>
                </a:custDash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4" name="Freeform: Shape 53">
                <a:extLst>
                  <a:ext uri="{FF2B5EF4-FFF2-40B4-BE49-F238E27FC236}">
                    <a16:creationId xmlns:a16="http://schemas.microsoft.com/office/drawing/2014/main" id="{1E56E2B1-9C84-0A9C-B759-E60706145F2F}"/>
                  </a:ext>
                </a:extLst>
              </p:cNvPr>
              <p:cNvSpPr/>
              <p:nvPr/>
            </p:nvSpPr>
            <p:spPr>
              <a:xfrm>
                <a:off x="9831060" y="9777100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70BEFD9-D30C-59AC-8859-06C6DBDCBDAE}"/>
                </a:ext>
              </a:extLst>
            </p:cNvPr>
            <p:cNvSpPr/>
            <p:nvPr/>
          </p:nvSpPr>
          <p:spPr>
            <a:xfrm>
              <a:off x="9500531" y="9611836"/>
              <a:ext cx="330528" cy="330528"/>
            </a:xfrm>
            <a:custGeom>
              <a:avLst/>
              <a:gdLst>
                <a:gd name="csX0" fmla="*/ 330529 w 330528"/>
                <a:gd name="csY0" fmla="*/ 165265 h 330528"/>
                <a:gd name="csX1" fmla="*/ 165264 w 330528"/>
                <a:gd name="csY1" fmla="*/ 330529 h 330528"/>
                <a:gd name="csX2" fmla="*/ 0 w 330528"/>
                <a:gd name="csY2" fmla="*/ 165265 h 330528"/>
                <a:gd name="csX3" fmla="*/ 165264 w 330528"/>
                <a:gd name="csY3" fmla="*/ 0 h 330528"/>
                <a:gd name="csX4" fmla="*/ 330529 w 330528"/>
                <a:gd name="csY4" fmla="*/ 165265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5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5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27"/>
                    <a:pt x="330529" y="73994"/>
                    <a:pt x="330529" y="165265"/>
                  </a:cubicBezTo>
                  <a:close/>
                </a:path>
              </a:pathLst>
            </a:custGeom>
            <a:noFill/>
            <a:ln w="41275" cap="flat">
              <a:solidFill>
                <a:schemeClr val="bg2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5" name="Graphic 2">
            <a:extLst>
              <a:ext uri="{FF2B5EF4-FFF2-40B4-BE49-F238E27FC236}">
                <a16:creationId xmlns:a16="http://schemas.microsoft.com/office/drawing/2014/main" id="{BB6891C7-87A8-49A9-F7E2-C80B757EE6D2}"/>
              </a:ext>
            </a:extLst>
          </p:cNvPr>
          <p:cNvGrpSpPr/>
          <p:nvPr/>
        </p:nvGrpSpPr>
        <p:grpSpPr>
          <a:xfrm>
            <a:off x="12695627" y="4381018"/>
            <a:ext cx="3541960" cy="1484141"/>
            <a:chOff x="9500531" y="4297026"/>
            <a:chExt cx="2971879" cy="1245268"/>
          </a:xfrm>
          <a:noFill/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204F4DF-B8BA-F7CD-9BE4-1C5E0E17BE39}"/>
                </a:ext>
              </a:extLst>
            </p:cNvPr>
            <p:cNvSpPr/>
            <p:nvPr/>
          </p:nvSpPr>
          <p:spPr>
            <a:xfrm>
              <a:off x="9500531" y="5211766"/>
              <a:ext cx="330528" cy="330528"/>
            </a:xfrm>
            <a:custGeom>
              <a:avLst/>
              <a:gdLst>
                <a:gd name="csX0" fmla="*/ 330529 w 330528"/>
                <a:gd name="csY0" fmla="*/ 165264 h 330528"/>
                <a:gd name="csX1" fmla="*/ 165264 w 330528"/>
                <a:gd name="csY1" fmla="*/ 330529 h 330528"/>
                <a:gd name="csX2" fmla="*/ 0 w 330528"/>
                <a:gd name="csY2" fmla="*/ 165264 h 330528"/>
                <a:gd name="csX3" fmla="*/ 165264 w 330528"/>
                <a:gd name="csY3" fmla="*/ 0 h 330528"/>
                <a:gd name="csX4" fmla="*/ 330529 w 330528"/>
                <a:gd name="csY4" fmla="*/ 165264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4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4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0"/>
                    <a:pt x="330529" y="73994"/>
                    <a:pt x="330529" y="165264"/>
                  </a:cubicBezTo>
                  <a:close/>
                </a:path>
              </a:pathLst>
            </a:custGeom>
            <a:noFill/>
            <a:ln w="41275" cap="flat">
              <a:solidFill>
                <a:schemeClr val="bg2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23D4807-560B-C4F0-CA0B-DA9C29083CF8}"/>
                </a:ext>
              </a:extLst>
            </p:cNvPr>
            <p:cNvSpPr/>
            <p:nvPr/>
          </p:nvSpPr>
          <p:spPr>
            <a:xfrm>
              <a:off x="9782627" y="4297026"/>
              <a:ext cx="2689784" cy="963118"/>
            </a:xfrm>
            <a:custGeom>
              <a:avLst/>
              <a:gdLst>
                <a:gd name="csX0" fmla="*/ 0 w 2689784"/>
                <a:gd name="csY0" fmla="*/ 963119 h 963118"/>
                <a:gd name="csX1" fmla="*/ 2689784 w 2689784"/>
                <a:gd name="csY1" fmla="*/ 0 h 9631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2689784" h="963118">
                  <a:moveTo>
                    <a:pt x="0" y="963119"/>
                  </a:moveTo>
                  <a:lnTo>
                    <a:pt x="2689784" y="0"/>
                  </a:lnTo>
                </a:path>
              </a:pathLst>
            </a:custGeom>
            <a:ln w="41275" cap="flat">
              <a:solidFill>
                <a:schemeClr val="bg2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58" name="!!SubTitle">
            <a:extLst>
              <a:ext uri="{FF2B5EF4-FFF2-40B4-BE49-F238E27FC236}">
                <a16:creationId xmlns:a16="http://schemas.microsoft.com/office/drawing/2014/main" id="{0DE511D9-AEF5-1A79-34ED-0F7C027B650A}"/>
              </a:ext>
            </a:extLst>
          </p:cNvPr>
          <p:cNvSpPr txBox="1"/>
          <p:nvPr/>
        </p:nvSpPr>
        <p:spPr>
          <a:xfrm>
            <a:off x="1700977" y="4686065"/>
            <a:ext cx="6119560" cy="74020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>
                    <a:lumMod val="85000"/>
                  </a:schemeClr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>
                    <a:lumMod val="85000"/>
                  </a:schemeClr>
                </a:solidFill>
              </a:rPr>
              <a:t>urna</a:t>
            </a:r>
            <a:r>
              <a:rPr lang="en-US" sz="2500" dirty="0">
                <a:solidFill>
                  <a:schemeClr val="tx2">
                    <a:lumMod val="85000"/>
                  </a:schemeClr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>
                  <a:lumMod val="85000"/>
                </a:schemeClr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>
                  <a:lumMod val="85000"/>
                </a:schemeClr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>
                  <a:lumMod val="85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2025</a:t>
            </a:r>
            <a:r>
              <a:rPr lang="en-US" sz="2500" dirty="0">
                <a:solidFill>
                  <a:schemeClr val="tx2">
                    <a:lumMod val="85000"/>
                  </a:schemeClr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tx2">
                  <a:lumMod val="85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2026</a:t>
            </a:r>
            <a:r>
              <a:rPr lang="en-US" sz="2500" dirty="0">
                <a:solidFill>
                  <a:schemeClr val="tx2">
                    <a:lumMod val="85000"/>
                  </a:schemeClr>
                </a:solidFill>
              </a:rPr>
              <a:t>: </a:t>
            </a:r>
            <a:r>
              <a:rPr lang="en-US" sz="2500" dirty="0" err="1">
                <a:solidFill>
                  <a:schemeClr val="tx2">
                    <a:lumMod val="85000"/>
                  </a:schemeClr>
                </a:solidFill>
              </a:rPr>
              <a:t>Pellentesque</a:t>
            </a:r>
            <a:r>
              <a:rPr lang="en-US" sz="2500" dirty="0">
                <a:solidFill>
                  <a:schemeClr val="tx2">
                    <a:lumMod val="85000"/>
                  </a:schemeClr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tx2">
                  <a:lumMod val="85000"/>
                </a:schemeClr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2027</a:t>
            </a:r>
            <a:r>
              <a:rPr lang="en-US" sz="2500" dirty="0">
                <a:solidFill>
                  <a:schemeClr val="tx2">
                    <a:lumMod val="85000"/>
                  </a:schemeClr>
                </a:solidFill>
              </a:rPr>
              <a:t>: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8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9" name="!!SubTitle">
            <a:extLst>
              <a:ext uri="{FF2B5EF4-FFF2-40B4-BE49-F238E27FC236}">
                <a16:creationId xmlns:a16="http://schemas.microsoft.com/office/drawing/2014/main" id="{816779B5-37AF-15D4-1C30-4EDF0676D9EE}"/>
              </a:ext>
            </a:extLst>
          </p:cNvPr>
          <p:cNvSpPr txBox="1"/>
          <p:nvPr/>
        </p:nvSpPr>
        <p:spPr>
          <a:xfrm>
            <a:off x="1700976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0" name="!!MainTitle1">
            <a:extLst>
              <a:ext uri="{FF2B5EF4-FFF2-40B4-BE49-F238E27FC236}">
                <a16:creationId xmlns:a16="http://schemas.microsoft.com/office/drawing/2014/main" id="{2001C98D-9D78-9787-9443-2263F5DAA5F7}"/>
              </a:ext>
            </a:extLst>
          </p:cNvPr>
          <p:cNvSpPr txBox="1"/>
          <p:nvPr/>
        </p:nvSpPr>
        <p:spPr>
          <a:xfrm>
            <a:off x="1700976" y="1246722"/>
            <a:ext cx="1044388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Medicine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BF9C8239-855D-3DA2-DC15-C7D9E3DEF8A6}"/>
              </a:ext>
            </a:extLst>
          </p:cNvPr>
          <p:cNvGrpSpPr/>
          <p:nvPr/>
        </p:nvGrpSpPr>
        <p:grpSpPr>
          <a:xfrm>
            <a:off x="18642614" y="3586580"/>
            <a:ext cx="3074386" cy="1588875"/>
            <a:chOff x="4443430" y="4425263"/>
            <a:chExt cx="2488311" cy="1588875"/>
          </a:xfrm>
        </p:grpSpPr>
        <p:sp>
          <p:nvSpPr>
            <p:cNvPr id="62" name="Textbox 200">
              <a:extLst>
                <a:ext uri="{FF2B5EF4-FFF2-40B4-BE49-F238E27FC236}">
                  <a16:creationId xmlns:a16="http://schemas.microsoft.com/office/drawing/2014/main" id="{8B5C0ED3-49A4-A13C-363F-916F1D4637D4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3" name="Textbox 200">
              <a:extLst>
                <a:ext uri="{FF2B5EF4-FFF2-40B4-BE49-F238E27FC236}">
                  <a16:creationId xmlns:a16="http://schemas.microsoft.com/office/drawing/2014/main" id="{7C51DE6F-F033-DD5E-86F7-567DECFE1086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4" name="Textbox 200">
              <a:extLst>
                <a:ext uri="{FF2B5EF4-FFF2-40B4-BE49-F238E27FC236}">
                  <a16:creationId xmlns:a16="http://schemas.microsoft.com/office/drawing/2014/main" id="{08F3E5E3-75A0-A708-71D5-75722A39D02C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65" name="Textbox 200">
            <a:extLst>
              <a:ext uri="{FF2B5EF4-FFF2-40B4-BE49-F238E27FC236}">
                <a16:creationId xmlns:a16="http://schemas.microsoft.com/office/drawing/2014/main" id="{1BCABB38-B8AA-5414-ADEF-026EFC36DF40}"/>
              </a:ext>
            </a:extLst>
          </p:cNvPr>
          <p:cNvSpPr txBox="1"/>
          <p:nvPr/>
        </p:nvSpPr>
        <p:spPr>
          <a:xfrm flipH="1">
            <a:off x="22301326" y="3965519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01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8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517BEDC-7ECE-71D6-94B1-216FC271667E}"/>
              </a:ext>
            </a:extLst>
          </p:cNvPr>
          <p:cNvGrpSpPr/>
          <p:nvPr/>
        </p:nvGrpSpPr>
        <p:grpSpPr>
          <a:xfrm>
            <a:off x="18642614" y="6859919"/>
            <a:ext cx="3074386" cy="1588875"/>
            <a:chOff x="4443430" y="4425263"/>
            <a:chExt cx="2488311" cy="1588875"/>
          </a:xfrm>
        </p:grpSpPr>
        <p:sp>
          <p:nvSpPr>
            <p:cNvPr id="67" name="Textbox 200">
              <a:extLst>
                <a:ext uri="{FF2B5EF4-FFF2-40B4-BE49-F238E27FC236}">
                  <a16:creationId xmlns:a16="http://schemas.microsoft.com/office/drawing/2014/main" id="{BCAF3487-6A4A-2CD2-E1FD-41F7389D6966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65E8DE7F-16EC-39AC-5283-5BF2AD9D2DBF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69" name="Textbox 200">
              <a:extLst>
                <a:ext uri="{FF2B5EF4-FFF2-40B4-BE49-F238E27FC236}">
                  <a16:creationId xmlns:a16="http://schemas.microsoft.com/office/drawing/2014/main" id="{513984F5-7CE2-4742-AB5B-B92E24B9982F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0" name="Textbox 200">
            <a:extLst>
              <a:ext uri="{FF2B5EF4-FFF2-40B4-BE49-F238E27FC236}">
                <a16:creationId xmlns:a16="http://schemas.microsoft.com/office/drawing/2014/main" id="{86107BCB-CBC1-2525-45BB-82D5EA68072E}"/>
              </a:ext>
            </a:extLst>
          </p:cNvPr>
          <p:cNvSpPr txBox="1"/>
          <p:nvPr/>
        </p:nvSpPr>
        <p:spPr>
          <a:xfrm flipH="1">
            <a:off x="22301326" y="7238858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02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8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09363BA2-CCBE-D5B4-2A3F-0D489A74D4CD}"/>
              </a:ext>
            </a:extLst>
          </p:cNvPr>
          <p:cNvGrpSpPr/>
          <p:nvPr/>
        </p:nvGrpSpPr>
        <p:grpSpPr>
          <a:xfrm>
            <a:off x="18642614" y="10123345"/>
            <a:ext cx="3074386" cy="1588875"/>
            <a:chOff x="4443430" y="4425263"/>
            <a:chExt cx="2488311" cy="1588875"/>
          </a:xfrm>
        </p:grpSpPr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CFC10AF5-F906-320F-045C-CD6B6EE156F5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AAB5F265-7D04-86C6-EAD3-D4FCCC0076A2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4" name="Textbox 200">
              <a:extLst>
                <a:ext uri="{FF2B5EF4-FFF2-40B4-BE49-F238E27FC236}">
                  <a16:creationId xmlns:a16="http://schemas.microsoft.com/office/drawing/2014/main" id="{A0AD0A8C-5767-37F2-1CCF-47347231BB06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75" name="Textbox 200">
            <a:extLst>
              <a:ext uri="{FF2B5EF4-FFF2-40B4-BE49-F238E27FC236}">
                <a16:creationId xmlns:a16="http://schemas.microsoft.com/office/drawing/2014/main" id="{97C46E4A-D70E-C9D0-B722-D9533CD70807}"/>
              </a:ext>
            </a:extLst>
          </p:cNvPr>
          <p:cNvSpPr txBox="1"/>
          <p:nvPr/>
        </p:nvSpPr>
        <p:spPr>
          <a:xfrm flipH="1">
            <a:off x="22301326" y="10502284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tx2">
                    <a:lumMod val="85000"/>
                  </a:schemeClr>
                </a:solidFill>
                <a:latin typeface="+mj-lt"/>
              </a:rPr>
              <a:t>03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85000"/>
                </a:schemeClr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76" name="Freeform: Shape 75">
            <a:extLst>
              <a:ext uri="{FF2B5EF4-FFF2-40B4-BE49-F238E27FC236}">
                <a16:creationId xmlns:a16="http://schemas.microsoft.com/office/drawing/2014/main" id="{7107B08F-846E-FD81-F1A8-EC33F47E5BB6}"/>
              </a:ext>
            </a:extLst>
          </p:cNvPr>
          <p:cNvSpPr/>
          <p:nvPr/>
        </p:nvSpPr>
        <p:spPr>
          <a:xfrm>
            <a:off x="16904114" y="3984880"/>
            <a:ext cx="853218" cy="792274"/>
          </a:xfrm>
          <a:custGeom>
            <a:avLst/>
            <a:gdLst>
              <a:gd name="connsiteX0" fmla="*/ 382905 w 426720"/>
              <a:gd name="connsiteY0" fmla="*/ 333223 h 396240"/>
              <a:gd name="connsiteX1" fmla="*/ 55398 w 426720"/>
              <a:gd name="connsiteY1" fmla="*/ 333223 h 396240"/>
              <a:gd name="connsiteX2" fmla="*/ 19431 w 426720"/>
              <a:gd name="connsiteY2" fmla="*/ 297256 h 396240"/>
              <a:gd name="connsiteX3" fmla="*/ 19431 w 426720"/>
              <a:gd name="connsiteY3" fmla="*/ 55397 h 396240"/>
              <a:gd name="connsiteX4" fmla="*/ 55398 w 426720"/>
              <a:gd name="connsiteY4" fmla="*/ 19431 h 396240"/>
              <a:gd name="connsiteX5" fmla="*/ 382905 w 426720"/>
              <a:gd name="connsiteY5" fmla="*/ 19431 h 396240"/>
              <a:gd name="connsiteX6" fmla="*/ 418871 w 426720"/>
              <a:gd name="connsiteY6" fmla="*/ 55397 h 396240"/>
              <a:gd name="connsiteX7" fmla="*/ 418871 w 426720"/>
              <a:gd name="connsiteY7" fmla="*/ 297256 h 396240"/>
              <a:gd name="connsiteX8" fmla="*/ 382905 w 426720"/>
              <a:gd name="connsiteY8" fmla="*/ 333223 h 396240"/>
              <a:gd name="connsiteX9" fmla="*/ 418871 w 426720"/>
              <a:gd name="connsiteY9" fmla="*/ 191948 h 396240"/>
              <a:gd name="connsiteX10" fmla="*/ 331698 w 426720"/>
              <a:gd name="connsiteY10" fmla="*/ 191948 h 396240"/>
              <a:gd name="connsiteX11" fmla="*/ 304876 w 426720"/>
              <a:gd name="connsiteY11" fmla="*/ 98679 h 396240"/>
              <a:gd name="connsiteX12" fmla="*/ 268910 w 426720"/>
              <a:gd name="connsiteY12" fmla="*/ 199720 h 396240"/>
              <a:gd name="connsiteX13" fmla="*/ 239954 w 426720"/>
              <a:gd name="connsiteY13" fmla="*/ 157201 h 396240"/>
              <a:gd name="connsiteX14" fmla="*/ 209931 w 426720"/>
              <a:gd name="connsiteY14" fmla="*/ 253975 h 396240"/>
              <a:gd name="connsiteX15" fmla="*/ 167259 w 426720"/>
              <a:gd name="connsiteY15" fmla="*/ 128092 h 396240"/>
              <a:gd name="connsiteX16" fmla="*/ 132055 w 426720"/>
              <a:gd name="connsiteY16" fmla="*/ 226543 h 396240"/>
              <a:gd name="connsiteX17" fmla="*/ 107061 w 426720"/>
              <a:gd name="connsiteY17" fmla="*/ 192100 h 396240"/>
              <a:gd name="connsiteX18" fmla="*/ 19431 w 426720"/>
              <a:gd name="connsiteY18" fmla="*/ 192100 h 396240"/>
              <a:gd name="connsiteX19" fmla="*/ 219228 w 426720"/>
              <a:gd name="connsiteY19" fmla="*/ 333223 h 396240"/>
              <a:gd name="connsiteX20" fmla="*/ 219228 w 426720"/>
              <a:gd name="connsiteY20" fmla="*/ 386715 h 396240"/>
              <a:gd name="connsiteX21" fmla="*/ 141656 w 426720"/>
              <a:gd name="connsiteY21" fmla="*/ 386715 h 396240"/>
              <a:gd name="connsiteX22" fmla="*/ 296647 w 426720"/>
              <a:gd name="connsiteY22" fmla="*/ 386715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26720" h="396240">
                <a:moveTo>
                  <a:pt x="382905" y="333223"/>
                </a:moveTo>
                <a:lnTo>
                  <a:pt x="55398" y="333223"/>
                </a:lnTo>
                <a:cubicBezTo>
                  <a:pt x="35585" y="333223"/>
                  <a:pt x="19431" y="317068"/>
                  <a:pt x="19431" y="297256"/>
                </a:cubicBezTo>
                <a:lnTo>
                  <a:pt x="19431" y="55397"/>
                </a:lnTo>
                <a:cubicBezTo>
                  <a:pt x="19431" y="35585"/>
                  <a:pt x="35585" y="19431"/>
                  <a:pt x="55398" y="19431"/>
                </a:cubicBezTo>
                <a:lnTo>
                  <a:pt x="382905" y="19431"/>
                </a:lnTo>
                <a:cubicBezTo>
                  <a:pt x="402717" y="19431"/>
                  <a:pt x="418871" y="35585"/>
                  <a:pt x="418871" y="55397"/>
                </a:cubicBezTo>
                <a:lnTo>
                  <a:pt x="418871" y="297256"/>
                </a:lnTo>
                <a:cubicBezTo>
                  <a:pt x="418871" y="317221"/>
                  <a:pt x="402717" y="333223"/>
                  <a:pt x="382905" y="333223"/>
                </a:cubicBezTo>
                <a:close/>
                <a:moveTo>
                  <a:pt x="418871" y="191948"/>
                </a:moveTo>
                <a:lnTo>
                  <a:pt x="331698" y="191948"/>
                </a:lnTo>
                <a:lnTo>
                  <a:pt x="304876" y="98679"/>
                </a:lnTo>
                <a:lnTo>
                  <a:pt x="268910" y="199720"/>
                </a:lnTo>
                <a:lnTo>
                  <a:pt x="239954" y="157201"/>
                </a:lnTo>
                <a:lnTo>
                  <a:pt x="209931" y="253975"/>
                </a:lnTo>
                <a:lnTo>
                  <a:pt x="167259" y="128092"/>
                </a:lnTo>
                <a:lnTo>
                  <a:pt x="132055" y="226543"/>
                </a:lnTo>
                <a:lnTo>
                  <a:pt x="107061" y="192100"/>
                </a:lnTo>
                <a:lnTo>
                  <a:pt x="19431" y="192100"/>
                </a:lnTo>
                <a:moveTo>
                  <a:pt x="219228" y="333223"/>
                </a:moveTo>
                <a:lnTo>
                  <a:pt x="219228" y="386715"/>
                </a:lnTo>
                <a:moveTo>
                  <a:pt x="141656" y="386715"/>
                </a:moveTo>
                <a:lnTo>
                  <a:pt x="296647" y="386715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7" name="Freeform: Shape 76">
            <a:extLst>
              <a:ext uri="{FF2B5EF4-FFF2-40B4-BE49-F238E27FC236}">
                <a16:creationId xmlns:a16="http://schemas.microsoft.com/office/drawing/2014/main" id="{155ABE49-39BD-4F2B-D4BD-FD10AF3A4CE9}"/>
              </a:ext>
            </a:extLst>
          </p:cNvPr>
          <p:cNvSpPr/>
          <p:nvPr/>
        </p:nvSpPr>
        <p:spPr>
          <a:xfrm>
            <a:off x="16904114" y="7250541"/>
            <a:ext cx="853218" cy="792274"/>
          </a:xfrm>
          <a:custGeom>
            <a:avLst/>
            <a:gdLst>
              <a:gd name="connsiteX0" fmla="*/ 202768 w 426720"/>
              <a:gd name="connsiteY0" fmla="*/ 27356 h 396240"/>
              <a:gd name="connsiteX1" fmla="*/ 373761 w 426720"/>
              <a:gd name="connsiteY1" fmla="*/ 148971 h 396240"/>
              <a:gd name="connsiteX2" fmla="*/ 420548 w 426720"/>
              <a:gd name="connsiteY2" fmla="*/ 243459 h 396240"/>
              <a:gd name="connsiteX3" fmla="*/ 381076 w 426720"/>
              <a:gd name="connsiteY3" fmla="*/ 243459 h 396240"/>
              <a:gd name="connsiteX4" fmla="*/ 381076 w 426720"/>
              <a:gd name="connsiteY4" fmla="*/ 308991 h 396240"/>
              <a:gd name="connsiteX5" fmla="*/ 360502 w 426720"/>
              <a:gd name="connsiteY5" fmla="*/ 329565 h 396240"/>
              <a:gd name="connsiteX6" fmla="*/ 317068 w 426720"/>
              <a:gd name="connsiteY6" fmla="*/ 329565 h 396240"/>
              <a:gd name="connsiteX7" fmla="*/ 317068 w 426720"/>
              <a:gd name="connsiteY7" fmla="*/ 383667 h 396240"/>
              <a:gd name="connsiteX8" fmla="*/ 142875 w 426720"/>
              <a:gd name="connsiteY8" fmla="*/ 383667 h 396240"/>
              <a:gd name="connsiteX9" fmla="*/ 111328 w 426720"/>
              <a:gd name="connsiteY9" fmla="*/ 265557 h 396240"/>
              <a:gd name="connsiteX10" fmla="*/ 109042 w 426720"/>
              <a:gd name="connsiteY10" fmla="*/ 261595 h 396240"/>
              <a:gd name="connsiteX11" fmla="*/ 211760 w 426720"/>
              <a:gd name="connsiteY11" fmla="*/ 78715 h 396240"/>
              <a:gd name="connsiteX12" fmla="*/ 152476 w 426720"/>
              <a:gd name="connsiteY12" fmla="*/ 78715 h 396240"/>
              <a:gd name="connsiteX13" fmla="*/ 152476 w 426720"/>
              <a:gd name="connsiteY13" fmla="*/ 19431 h 396240"/>
              <a:gd name="connsiteX14" fmla="*/ 78714 w 426720"/>
              <a:gd name="connsiteY14" fmla="*/ 19431 h 396240"/>
              <a:gd name="connsiteX15" fmla="*/ 78714 w 426720"/>
              <a:gd name="connsiteY15" fmla="*/ 78715 h 396240"/>
              <a:gd name="connsiteX16" fmla="*/ 19431 w 426720"/>
              <a:gd name="connsiteY16" fmla="*/ 78715 h 396240"/>
              <a:gd name="connsiteX17" fmla="*/ 19431 w 426720"/>
              <a:gd name="connsiteY17" fmla="*/ 152476 h 396240"/>
              <a:gd name="connsiteX18" fmla="*/ 78714 w 426720"/>
              <a:gd name="connsiteY18" fmla="*/ 152476 h 396240"/>
              <a:gd name="connsiteX19" fmla="*/ 78714 w 426720"/>
              <a:gd name="connsiteY19" fmla="*/ 211760 h 396240"/>
              <a:gd name="connsiteX20" fmla="*/ 152476 w 426720"/>
              <a:gd name="connsiteY20" fmla="*/ 211760 h 396240"/>
              <a:gd name="connsiteX21" fmla="*/ 152476 w 426720"/>
              <a:gd name="connsiteY21" fmla="*/ 152476 h 396240"/>
              <a:gd name="connsiteX22" fmla="*/ 211760 w 426720"/>
              <a:gd name="connsiteY22" fmla="*/ 152476 h 396240"/>
              <a:gd name="connsiteX23" fmla="*/ 211760 w 426720"/>
              <a:gd name="connsiteY23" fmla="*/ 78715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6720" h="396240">
                <a:moveTo>
                  <a:pt x="202768" y="27356"/>
                </a:moveTo>
                <a:cubicBezTo>
                  <a:pt x="390525" y="-4801"/>
                  <a:pt x="373761" y="148971"/>
                  <a:pt x="373761" y="148971"/>
                </a:cubicBezTo>
                <a:lnTo>
                  <a:pt x="420548" y="243459"/>
                </a:lnTo>
                <a:lnTo>
                  <a:pt x="381076" y="243459"/>
                </a:lnTo>
                <a:lnTo>
                  <a:pt x="381076" y="308991"/>
                </a:lnTo>
                <a:cubicBezTo>
                  <a:pt x="381076" y="320268"/>
                  <a:pt x="371932" y="329565"/>
                  <a:pt x="360502" y="329565"/>
                </a:cubicBezTo>
                <a:lnTo>
                  <a:pt x="317068" y="329565"/>
                </a:lnTo>
                <a:lnTo>
                  <a:pt x="317068" y="383667"/>
                </a:lnTo>
                <a:lnTo>
                  <a:pt x="142875" y="383667"/>
                </a:lnTo>
                <a:cubicBezTo>
                  <a:pt x="143637" y="342214"/>
                  <a:pt x="132359" y="301523"/>
                  <a:pt x="111328" y="265557"/>
                </a:cubicBezTo>
                <a:cubicBezTo>
                  <a:pt x="110566" y="264338"/>
                  <a:pt x="109804" y="262966"/>
                  <a:pt x="109042" y="261595"/>
                </a:cubicBezTo>
                <a:moveTo>
                  <a:pt x="211760" y="78715"/>
                </a:moveTo>
                <a:lnTo>
                  <a:pt x="152476" y="78715"/>
                </a:lnTo>
                <a:lnTo>
                  <a:pt x="152476" y="19431"/>
                </a:lnTo>
                <a:lnTo>
                  <a:pt x="78714" y="19431"/>
                </a:lnTo>
                <a:lnTo>
                  <a:pt x="78714" y="78715"/>
                </a:lnTo>
                <a:lnTo>
                  <a:pt x="19431" y="78715"/>
                </a:lnTo>
                <a:lnTo>
                  <a:pt x="19431" y="152476"/>
                </a:lnTo>
                <a:lnTo>
                  <a:pt x="78714" y="152476"/>
                </a:lnTo>
                <a:lnTo>
                  <a:pt x="78714" y="211760"/>
                </a:lnTo>
                <a:lnTo>
                  <a:pt x="152476" y="211760"/>
                </a:lnTo>
                <a:lnTo>
                  <a:pt x="152476" y="152476"/>
                </a:lnTo>
                <a:lnTo>
                  <a:pt x="211760" y="152476"/>
                </a:lnTo>
                <a:lnTo>
                  <a:pt x="211760" y="78715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8" name="Freeform: Shape 77">
            <a:extLst>
              <a:ext uri="{FF2B5EF4-FFF2-40B4-BE49-F238E27FC236}">
                <a16:creationId xmlns:a16="http://schemas.microsoft.com/office/drawing/2014/main" id="{3C78DA64-FEC4-5A91-FB51-8912B00DA308}"/>
              </a:ext>
            </a:extLst>
          </p:cNvPr>
          <p:cNvSpPr/>
          <p:nvPr/>
        </p:nvSpPr>
        <p:spPr>
          <a:xfrm>
            <a:off x="16965058" y="10424754"/>
            <a:ext cx="731330" cy="975106"/>
          </a:xfrm>
          <a:custGeom>
            <a:avLst/>
            <a:gdLst>
              <a:gd name="connsiteX0" fmla="*/ 52032 w 365760"/>
              <a:gd name="connsiteY0" fmla="*/ 183718 h 487680"/>
              <a:gd name="connsiteX1" fmla="*/ 66662 w 365760"/>
              <a:gd name="connsiteY1" fmla="*/ 123825 h 487680"/>
              <a:gd name="connsiteX2" fmla="*/ 61633 w 365760"/>
              <a:gd name="connsiteY2" fmla="*/ 56464 h 487680"/>
              <a:gd name="connsiteX3" fmla="*/ 61176 w 365760"/>
              <a:gd name="connsiteY3" fmla="*/ 53874 h 487680"/>
              <a:gd name="connsiteX4" fmla="*/ 63614 w 365760"/>
              <a:gd name="connsiteY4" fmla="*/ 52654 h 487680"/>
              <a:gd name="connsiteX5" fmla="*/ 102934 w 365760"/>
              <a:gd name="connsiteY5" fmla="*/ 44272 h 487680"/>
              <a:gd name="connsiteX6" fmla="*/ 114516 w 365760"/>
              <a:gd name="connsiteY6" fmla="*/ 44882 h 487680"/>
              <a:gd name="connsiteX7" fmla="*/ 117716 w 365760"/>
              <a:gd name="connsiteY7" fmla="*/ 45187 h 487680"/>
              <a:gd name="connsiteX8" fmla="*/ 117564 w 365760"/>
              <a:gd name="connsiteY8" fmla="*/ 48387 h 487680"/>
              <a:gd name="connsiteX9" fmla="*/ 117411 w 365760"/>
              <a:gd name="connsiteY9" fmla="*/ 86792 h 487680"/>
              <a:gd name="connsiteX10" fmla="*/ 117411 w 365760"/>
              <a:gd name="connsiteY10" fmla="*/ 87401 h 487680"/>
              <a:gd name="connsiteX11" fmla="*/ 117259 w 365760"/>
              <a:gd name="connsiteY11" fmla="*/ 88011 h 487680"/>
              <a:gd name="connsiteX12" fmla="*/ 113754 w 365760"/>
              <a:gd name="connsiteY12" fmla="*/ 103098 h 487680"/>
              <a:gd name="connsiteX13" fmla="*/ 119241 w 365760"/>
              <a:gd name="connsiteY13" fmla="*/ 165278 h 487680"/>
              <a:gd name="connsiteX14" fmla="*/ 120917 w 365760"/>
              <a:gd name="connsiteY14" fmla="*/ 169545 h 487680"/>
              <a:gd name="connsiteX15" fmla="*/ 116345 w 365760"/>
              <a:gd name="connsiteY15" fmla="*/ 169850 h 487680"/>
              <a:gd name="connsiteX16" fmla="*/ 114821 w 365760"/>
              <a:gd name="connsiteY16" fmla="*/ 170002 h 487680"/>
              <a:gd name="connsiteX17" fmla="*/ 57214 w 365760"/>
              <a:gd name="connsiteY17" fmla="*/ 187681 h 487680"/>
              <a:gd name="connsiteX18" fmla="*/ 49289 w 365760"/>
              <a:gd name="connsiteY18" fmla="*/ 192710 h 487680"/>
              <a:gd name="connsiteX19" fmla="*/ 52032 w 365760"/>
              <a:gd name="connsiteY19" fmla="*/ 183718 h 487680"/>
              <a:gd name="connsiteX20" fmla="*/ 161760 w 365760"/>
              <a:gd name="connsiteY20" fmla="*/ 171221 h 487680"/>
              <a:gd name="connsiteX21" fmla="*/ 161760 w 365760"/>
              <a:gd name="connsiteY21" fmla="*/ 167411 h 487680"/>
              <a:gd name="connsiteX22" fmla="*/ 161760 w 365760"/>
              <a:gd name="connsiteY22" fmla="*/ 166192 h 487680"/>
              <a:gd name="connsiteX23" fmla="*/ 244513 w 365760"/>
              <a:gd name="connsiteY23" fmla="*/ 78410 h 487680"/>
              <a:gd name="connsiteX24" fmla="*/ 251676 w 365760"/>
              <a:gd name="connsiteY24" fmla="*/ 78105 h 487680"/>
              <a:gd name="connsiteX25" fmla="*/ 256248 w 365760"/>
              <a:gd name="connsiteY25" fmla="*/ 78105 h 487680"/>
              <a:gd name="connsiteX26" fmla="*/ 254876 w 365760"/>
              <a:gd name="connsiteY26" fmla="*/ 73685 h 487680"/>
              <a:gd name="connsiteX27" fmla="*/ 201994 w 365760"/>
              <a:gd name="connsiteY27" fmla="*/ 20193 h 487680"/>
              <a:gd name="connsiteX28" fmla="*/ 192392 w 365760"/>
              <a:gd name="connsiteY28" fmla="*/ 19431 h 487680"/>
              <a:gd name="connsiteX29" fmla="*/ 113297 w 365760"/>
              <a:gd name="connsiteY29" fmla="*/ 102946 h 487680"/>
              <a:gd name="connsiteX30" fmla="*/ 119698 w 365760"/>
              <a:gd name="connsiteY30" fmla="*/ 167259 h 487680"/>
              <a:gd name="connsiteX31" fmla="*/ 120612 w 365760"/>
              <a:gd name="connsiteY31" fmla="*/ 169393 h 487680"/>
              <a:gd name="connsiteX32" fmla="*/ 123051 w 365760"/>
              <a:gd name="connsiteY32" fmla="*/ 169240 h 487680"/>
              <a:gd name="connsiteX33" fmla="*/ 132042 w 365760"/>
              <a:gd name="connsiteY33" fmla="*/ 169088 h 487680"/>
              <a:gd name="connsiteX34" fmla="*/ 157950 w 365760"/>
              <a:gd name="connsiteY34" fmla="*/ 170612 h 487680"/>
              <a:gd name="connsiteX35" fmla="*/ 161760 w 365760"/>
              <a:gd name="connsiteY35" fmla="*/ 171221 h 487680"/>
              <a:gd name="connsiteX36" fmla="*/ 309893 w 365760"/>
              <a:gd name="connsiteY36" fmla="*/ 217246 h 487680"/>
              <a:gd name="connsiteX37" fmla="*/ 315379 w 365760"/>
              <a:gd name="connsiteY37" fmla="*/ 188900 h 487680"/>
              <a:gd name="connsiteX38" fmla="*/ 288557 w 365760"/>
              <a:gd name="connsiteY38" fmla="*/ 154915 h 487680"/>
              <a:gd name="connsiteX39" fmla="*/ 246799 w 365760"/>
              <a:gd name="connsiteY39" fmla="*/ 140589 h 487680"/>
              <a:gd name="connsiteX40" fmla="*/ 245732 w 365760"/>
              <a:gd name="connsiteY40" fmla="*/ 140437 h 487680"/>
              <a:gd name="connsiteX41" fmla="*/ 244208 w 365760"/>
              <a:gd name="connsiteY41" fmla="*/ 140284 h 487680"/>
              <a:gd name="connsiteX42" fmla="*/ 236741 w 365760"/>
              <a:gd name="connsiteY42" fmla="*/ 143942 h 487680"/>
              <a:gd name="connsiteX43" fmla="*/ 218605 w 365760"/>
              <a:gd name="connsiteY43" fmla="*/ 196063 h 487680"/>
              <a:gd name="connsiteX44" fmla="*/ 220739 w 365760"/>
              <a:gd name="connsiteY44" fmla="*/ 202158 h 487680"/>
              <a:gd name="connsiteX45" fmla="*/ 221501 w 365760"/>
              <a:gd name="connsiteY45" fmla="*/ 202921 h 487680"/>
              <a:gd name="connsiteX46" fmla="*/ 279261 w 365760"/>
              <a:gd name="connsiteY46" fmla="*/ 225781 h 487680"/>
              <a:gd name="connsiteX47" fmla="*/ 283680 w 365760"/>
              <a:gd name="connsiteY47" fmla="*/ 225933 h 487680"/>
              <a:gd name="connsiteX48" fmla="*/ 309893 w 365760"/>
              <a:gd name="connsiteY48" fmla="*/ 217246 h 487680"/>
              <a:gd name="connsiteX49" fmla="*/ 317361 w 365760"/>
              <a:gd name="connsiteY49" fmla="*/ 481355 h 487680"/>
              <a:gd name="connsiteX50" fmla="*/ 317665 w 365760"/>
              <a:gd name="connsiteY50" fmla="*/ 481355 h 487680"/>
              <a:gd name="connsiteX51" fmla="*/ 317970 w 365760"/>
              <a:gd name="connsiteY51" fmla="*/ 481355 h 487680"/>
              <a:gd name="connsiteX52" fmla="*/ 322390 w 365760"/>
              <a:gd name="connsiteY52" fmla="*/ 480594 h 487680"/>
              <a:gd name="connsiteX53" fmla="*/ 323609 w 365760"/>
              <a:gd name="connsiteY53" fmla="*/ 480288 h 487680"/>
              <a:gd name="connsiteX54" fmla="*/ 324371 w 365760"/>
              <a:gd name="connsiteY54" fmla="*/ 479374 h 487680"/>
              <a:gd name="connsiteX55" fmla="*/ 360490 w 365760"/>
              <a:gd name="connsiteY55" fmla="*/ 374371 h 487680"/>
              <a:gd name="connsiteX56" fmla="*/ 360490 w 365760"/>
              <a:gd name="connsiteY56" fmla="*/ 373304 h 487680"/>
              <a:gd name="connsiteX57" fmla="*/ 344792 w 365760"/>
              <a:gd name="connsiteY57" fmla="*/ 275463 h 487680"/>
              <a:gd name="connsiteX58" fmla="*/ 306540 w 365760"/>
              <a:gd name="connsiteY58" fmla="*/ 227000 h 487680"/>
              <a:gd name="connsiteX59" fmla="*/ 301968 w 365760"/>
              <a:gd name="connsiteY59" fmla="*/ 224104 h 487680"/>
              <a:gd name="connsiteX60" fmla="*/ 300596 w 365760"/>
              <a:gd name="connsiteY60" fmla="*/ 223190 h 487680"/>
              <a:gd name="connsiteX61" fmla="*/ 299072 w 365760"/>
              <a:gd name="connsiteY61" fmla="*/ 223647 h 487680"/>
              <a:gd name="connsiteX62" fmla="*/ 283832 w 365760"/>
              <a:gd name="connsiteY62" fmla="*/ 225628 h 487680"/>
              <a:gd name="connsiteX63" fmla="*/ 279413 w 365760"/>
              <a:gd name="connsiteY63" fmla="*/ 225476 h 487680"/>
              <a:gd name="connsiteX64" fmla="*/ 221958 w 365760"/>
              <a:gd name="connsiteY64" fmla="*/ 202768 h 487680"/>
              <a:gd name="connsiteX65" fmla="*/ 221196 w 365760"/>
              <a:gd name="connsiteY65" fmla="*/ 202006 h 487680"/>
              <a:gd name="connsiteX66" fmla="*/ 219062 w 365760"/>
              <a:gd name="connsiteY66" fmla="*/ 196215 h 487680"/>
              <a:gd name="connsiteX67" fmla="*/ 219672 w 365760"/>
              <a:gd name="connsiteY67" fmla="*/ 187528 h 487680"/>
              <a:gd name="connsiteX68" fmla="*/ 219977 w 365760"/>
              <a:gd name="connsiteY68" fmla="*/ 184785 h 487680"/>
              <a:gd name="connsiteX69" fmla="*/ 217234 w 365760"/>
              <a:gd name="connsiteY69" fmla="*/ 183871 h 487680"/>
              <a:gd name="connsiteX70" fmla="*/ 178219 w 365760"/>
              <a:gd name="connsiteY70" fmla="*/ 173812 h 487680"/>
              <a:gd name="connsiteX71" fmla="*/ 175171 w 365760"/>
              <a:gd name="connsiteY71" fmla="*/ 173203 h 487680"/>
              <a:gd name="connsiteX72" fmla="*/ 174257 w 365760"/>
              <a:gd name="connsiteY72" fmla="*/ 176251 h 487680"/>
              <a:gd name="connsiteX73" fmla="*/ 143472 w 365760"/>
              <a:gd name="connsiteY73" fmla="*/ 223495 h 487680"/>
              <a:gd name="connsiteX74" fmla="*/ 112382 w 365760"/>
              <a:gd name="connsiteY74" fmla="*/ 248488 h 487680"/>
              <a:gd name="connsiteX75" fmla="*/ 76568 w 365760"/>
              <a:gd name="connsiteY75" fmla="*/ 278206 h 487680"/>
              <a:gd name="connsiteX76" fmla="*/ 43955 w 365760"/>
              <a:gd name="connsiteY76" fmla="*/ 328651 h 487680"/>
              <a:gd name="connsiteX77" fmla="*/ 43345 w 365760"/>
              <a:gd name="connsiteY77" fmla="*/ 330022 h 487680"/>
              <a:gd name="connsiteX78" fmla="*/ 44260 w 365760"/>
              <a:gd name="connsiteY78" fmla="*/ 331546 h 487680"/>
              <a:gd name="connsiteX79" fmla="*/ 134785 w 365760"/>
              <a:gd name="connsiteY79" fmla="*/ 421767 h 487680"/>
              <a:gd name="connsiteX80" fmla="*/ 158560 w 365760"/>
              <a:gd name="connsiteY80" fmla="*/ 436550 h 487680"/>
              <a:gd name="connsiteX81" fmla="*/ 311874 w 365760"/>
              <a:gd name="connsiteY81" fmla="*/ 481508 h 487680"/>
              <a:gd name="connsiteX82" fmla="*/ 317361 w 365760"/>
              <a:gd name="connsiteY82" fmla="*/ 481355 h 487680"/>
              <a:gd name="connsiteX83" fmla="*/ 219824 w 365760"/>
              <a:gd name="connsiteY83" fmla="*/ 184785 h 487680"/>
              <a:gd name="connsiteX84" fmla="*/ 220586 w 365760"/>
              <a:gd name="connsiteY84" fmla="*/ 180975 h 487680"/>
              <a:gd name="connsiteX85" fmla="*/ 248781 w 365760"/>
              <a:gd name="connsiteY85" fmla="*/ 131140 h 487680"/>
              <a:gd name="connsiteX86" fmla="*/ 308978 w 365760"/>
              <a:gd name="connsiteY86" fmla="*/ 107823 h 487680"/>
              <a:gd name="connsiteX87" fmla="*/ 310807 w 365760"/>
              <a:gd name="connsiteY87" fmla="*/ 107823 h 487680"/>
              <a:gd name="connsiteX88" fmla="*/ 319341 w 365760"/>
              <a:gd name="connsiteY88" fmla="*/ 107975 h 487680"/>
              <a:gd name="connsiteX89" fmla="*/ 319494 w 365760"/>
              <a:gd name="connsiteY89" fmla="*/ 104623 h 487680"/>
              <a:gd name="connsiteX90" fmla="*/ 319646 w 365760"/>
              <a:gd name="connsiteY90" fmla="*/ 101270 h 487680"/>
              <a:gd name="connsiteX91" fmla="*/ 315531 w 365760"/>
              <a:gd name="connsiteY91" fmla="*/ 81153 h 487680"/>
              <a:gd name="connsiteX92" fmla="*/ 314617 w 365760"/>
              <a:gd name="connsiteY92" fmla="*/ 79172 h 487680"/>
              <a:gd name="connsiteX93" fmla="*/ 253657 w 365760"/>
              <a:gd name="connsiteY93" fmla="*/ 77800 h 487680"/>
              <a:gd name="connsiteX94" fmla="*/ 251828 w 365760"/>
              <a:gd name="connsiteY94" fmla="*/ 77800 h 487680"/>
              <a:gd name="connsiteX95" fmla="*/ 244513 w 365760"/>
              <a:gd name="connsiteY95" fmla="*/ 78105 h 487680"/>
              <a:gd name="connsiteX96" fmla="*/ 186296 w 365760"/>
              <a:gd name="connsiteY96" fmla="*/ 105994 h 487680"/>
              <a:gd name="connsiteX97" fmla="*/ 161455 w 365760"/>
              <a:gd name="connsiteY97" fmla="*/ 166040 h 487680"/>
              <a:gd name="connsiteX98" fmla="*/ 161455 w 365760"/>
              <a:gd name="connsiteY98" fmla="*/ 168021 h 487680"/>
              <a:gd name="connsiteX99" fmla="*/ 161455 w 365760"/>
              <a:gd name="connsiteY99" fmla="*/ 171069 h 487680"/>
              <a:gd name="connsiteX100" fmla="*/ 164351 w 365760"/>
              <a:gd name="connsiteY100" fmla="*/ 171526 h 487680"/>
              <a:gd name="connsiteX101" fmla="*/ 175019 w 365760"/>
              <a:gd name="connsiteY101" fmla="*/ 173203 h 487680"/>
              <a:gd name="connsiteX102" fmla="*/ 216014 w 365760"/>
              <a:gd name="connsiteY102" fmla="*/ 183566 h 487680"/>
              <a:gd name="connsiteX103" fmla="*/ 219824 w 365760"/>
              <a:gd name="connsiteY103" fmla="*/ 184785 h 487680"/>
              <a:gd name="connsiteX104" fmla="*/ 43345 w 365760"/>
              <a:gd name="connsiteY104" fmla="*/ 330327 h 487680"/>
              <a:gd name="connsiteX105" fmla="*/ 46088 w 365760"/>
              <a:gd name="connsiteY105" fmla="*/ 324078 h 487680"/>
              <a:gd name="connsiteX106" fmla="*/ 76873 w 365760"/>
              <a:gd name="connsiteY106" fmla="*/ 278206 h 487680"/>
              <a:gd name="connsiteX107" fmla="*/ 112687 w 365760"/>
              <a:gd name="connsiteY107" fmla="*/ 248488 h 487680"/>
              <a:gd name="connsiteX108" fmla="*/ 143777 w 365760"/>
              <a:gd name="connsiteY108" fmla="*/ 223495 h 487680"/>
              <a:gd name="connsiteX109" fmla="*/ 174409 w 365760"/>
              <a:gd name="connsiteY109" fmla="*/ 176708 h 487680"/>
              <a:gd name="connsiteX110" fmla="*/ 175476 w 365760"/>
              <a:gd name="connsiteY110" fmla="*/ 173050 h 487680"/>
              <a:gd name="connsiteX111" fmla="*/ 171666 w 365760"/>
              <a:gd name="connsiteY111" fmla="*/ 172441 h 487680"/>
              <a:gd name="connsiteX112" fmla="*/ 132042 w 365760"/>
              <a:gd name="connsiteY112" fmla="*/ 169088 h 487680"/>
              <a:gd name="connsiteX113" fmla="*/ 114668 w 365760"/>
              <a:gd name="connsiteY113" fmla="*/ 169850 h 487680"/>
              <a:gd name="connsiteX114" fmla="*/ 29629 w 365760"/>
              <a:gd name="connsiteY114" fmla="*/ 215570 h 487680"/>
              <a:gd name="connsiteX115" fmla="*/ 26734 w 365760"/>
              <a:gd name="connsiteY115" fmla="*/ 295580 h 487680"/>
              <a:gd name="connsiteX116" fmla="*/ 39992 w 365760"/>
              <a:gd name="connsiteY116" fmla="*/ 324231 h 487680"/>
              <a:gd name="connsiteX117" fmla="*/ 43345 w 365760"/>
              <a:gd name="connsiteY117" fmla="*/ 330327 h 48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65760" h="487680">
                <a:moveTo>
                  <a:pt x="52032" y="183718"/>
                </a:moveTo>
                <a:cubicBezTo>
                  <a:pt x="60414" y="157505"/>
                  <a:pt x="64834" y="139675"/>
                  <a:pt x="66662" y="123825"/>
                </a:cubicBezTo>
                <a:cubicBezTo>
                  <a:pt x="69253" y="102032"/>
                  <a:pt x="66815" y="83287"/>
                  <a:pt x="61633" y="56464"/>
                </a:cubicBezTo>
                <a:lnTo>
                  <a:pt x="61176" y="53874"/>
                </a:lnTo>
                <a:lnTo>
                  <a:pt x="63614" y="52654"/>
                </a:lnTo>
                <a:cubicBezTo>
                  <a:pt x="75044" y="47168"/>
                  <a:pt x="88608" y="44272"/>
                  <a:pt x="102934" y="44272"/>
                </a:cubicBezTo>
                <a:cubicBezTo>
                  <a:pt x="106744" y="44272"/>
                  <a:pt x="110706" y="44425"/>
                  <a:pt x="114516" y="44882"/>
                </a:cubicBezTo>
                <a:lnTo>
                  <a:pt x="117716" y="45187"/>
                </a:lnTo>
                <a:lnTo>
                  <a:pt x="117564" y="48387"/>
                </a:lnTo>
                <a:cubicBezTo>
                  <a:pt x="116954" y="60427"/>
                  <a:pt x="116954" y="73381"/>
                  <a:pt x="117411" y="86792"/>
                </a:cubicBezTo>
                <a:lnTo>
                  <a:pt x="117411" y="87401"/>
                </a:lnTo>
                <a:lnTo>
                  <a:pt x="117259" y="88011"/>
                </a:lnTo>
                <a:cubicBezTo>
                  <a:pt x="115735" y="93040"/>
                  <a:pt x="114516" y="98069"/>
                  <a:pt x="113754" y="103098"/>
                </a:cubicBezTo>
                <a:cubicBezTo>
                  <a:pt x="109944" y="124587"/>
                  <a:pt x="111925" y="146685"/>
                  <a:pt x="119241" y="165278"/>
                </a:cubicBezTo>
                <a:lnTo>
                  <a:pt x="120917" y="169545"/>
                </a:lnTo>
                <a:lnTo>
                  <a:pt x="116345" y="169850"/>
                </a:lnTo>
                <a:lnTo>
                  <a:pt x="114821" y="170002"/>
                </a:lnTo>
                <a:cubicBezTo>
                  <a:pt x="92571" y="171984"/>
                  <a:pt x="72606" y="178079"/>
                  <a:pt x="57214" y="187681"/>
                </a:cubicBezTo>
                <a:lnTo>
                  <a:pt x="49289" y="192710"/>
                </a:lnTo>
                <a:lnTo>
                  <a:pt x="52032" y="183718"/>
                </a:lnTo>
                <a:close/>
                <a:moveTo>
                  <a:pt x="161760" y="171221"/>
                </a:moveTo>
                <a:lnTo>
                  <a:pt x="161760" y="167411"/>
                </a:lnTo>
                <a:cubicBezTo>
                  <a:pt x="161760" y="166954"/>
                  <a:pt x="161760" y="166649"/>
                  <a:pt x="161760" y="166192"/>
                </a:cubicBezTo>
                <a:cubicBezTo>
                  <a:pt x="162827" y="119863"/>
                  <a:pt x="198336" y="82220"/>
                  <a:pt x="244513" y="78410"/>
                </a:cubicBezTo>
                <a:cubicBezTo>
                  <a:pt x="246951" y="78258"/>
                  <a:pt x="249238" y="78105"/>
                  <a:pt x="251676" y="78105"/>
                </a:cubicBezTo>
                <a:lnTo>
                  <a:pt x="256248" y="78105"/>
                </a:lnTo>
                <a:lnTo>
                  <a:pt x="254876" y="73685"/>
                </a:lnTo>
                <a:cubicBezTo>
                  <a:pt x="246190" y="44425"/>
                  <a:pt x="226378" y="24460"/>
                  <a:pt x="201994" y="20193"/>
                </a:cubicBezTo>
                <a:cubicBezTo>
                  <a:pt x="198793" y="19584"/>
                  <a:pt x="195593" y="19431"/>
                  <a:pt x="192392" y="19431"/>
                </a:cubicBezTo>
                <a:cubicBezTo>
                  <a:pt x="155664" y="19431"/>
                  <a:pt x="121526" y="55398"/>
                  <a:pt x="113297" y="102946"/>
                </a:cubicBezTo>
                <a:cubicBezTo>
                  <a:pt x="109334" y="125349"/>
                  <a:pt x="111621" y="148209"/>
                  <a:pt x="119698" y="167259"/>
                </a:cubicBezTo>
                <a:lnTo>
                  <a:pt x="120612" y="169393"/>
                </a:lnTo>
                <a:lnTo>
                  <a:pt x="123051" y="169240"/>
                </a:lnTo>
                <a:cubicBezTo>
                  <a:pt x="126098" y="169088"/>
                  <a:pt x="128994" y="169088"/>
                  <a:pt x="132042" y="169088"/>
                </a:cubicBezTo>
                <a:cubicBezTo>
                  <a:pt x="140424" y="169088"/>
                  <a:pt x="149111" y="169545"/>
                  <a:pt x="157950" y="170612"/>
                </a:cubicBezTo>
                <a:lnTo>
                  <a:pt x="161760" y="171221"/>
                </a:lnTo>
                <a:close/>
                <a:moveTo>
                  <a:pt x="309893" y="217246"/>
                </a:moveTo>
                <a:cubicBezTo>
                  <a:pt x="317361" y="209474"/>
                  <a:pt x="317665" y="197434"/>
                  <a:pt x="315379" y="188900"/>
                </a:cubicBezTo>
                <a:cubicBezTo>
                  <a:pt x="311874" y="175641"/>
                  <a:pt x="302121" y="163297"/>
                  <a:pt x="288557" y="154915"/>
                </a:cubicBezTo>
                <a:cubicBezTo>
                  <a:pt x="277736" y="148209"/>
                  <a:pt x="264478" y="143637"/>
                  <a:pt x="246799" y="140589"/>
                </a:cubicBezTo>
                <a:lnTo>
                  <a:pt x="245732" y="140437"/>
                </a:lnTo>
                <a:cubicBezTo>
                  <a:pt x="245275" y="140284"/>
                  <a:pt x="244818" y="140284"/>
                  <a:pt x="244208" y="140284"/>
                </a:cubicBezTo>
                <a:cubicBezTo>
                  <a:pt x="241313" y="140284"/>
                  <a:pt x="238570" y="141656"/>
                  <a:pt x="236741" y="143942"/>
                </a:cubicBezTo>
                <a:cubicBezTo>
                  <a:pt x="225311" y="159182"/>
                  <a:pt x="219062" y="177165"/>
                  <a:pt x="218605" y="196063"/>
                </a:cubicBezTo>
                <a:cubicBezTo>
                  <a:pt x="218605" y="198196"/>
                  <a:pt x="219367" y="200330"/>
                  <a:pt x="220739" y="202158"/>
                </a:cubicBezTo>
                <a:cubicBezTo>
                  <a:pt x="221044" y="202464"/>
                  <a:pt x="221196" y="202768"/>
                  <a:pt x="221501" y="202921"/>
                </a:cubicBezTo>
                <a:cubicBezTo>
                  <a:pt x="236741" y="220294"/>
                  <a:pt x="261277" y="224866"/>
                  <a:pt x="279261" y="225781"/>
                </a:cubicBezTo>
                <a:cubicBezTo>
                  <a:pt x="280784" y="225781"/>
                  <a:pt x="282308" y="225933"/>
                  <a:pt x="283680" y="225933"/>
                </a:cubicBezTo>
                <a:cubicBezTo>
                  <a:pt x="295872" y="225781"/>
                  <a:pt x="304406" y="223038"/>
                  <a:pt x="309893" y="217246"/>
                </a:cubicBezTo>
                <a:close/>
                <a:moveTo>
                  <a:pt x="317361" y="481355"/>
                </a:moveTo>
                <a:lnTo>
                  <a:pt x="317665" y="481355"/>
                </a:lnTo>
                <a:lnTo>
                  <a:pt x="317970" y="481355"/>
                </a:lnTo>
                <a:cubicBezTo>
                  <a:pt x="319494" y="481051"/>
                  <a:pt x="320865" y="480746"/>
                  <a:pt x="322390" y="480594"/>
                </a:cubicBezTo>
                <a:lnTo>
                  <a:pt x="323609" y="480288"/>
                </a:lnTo>
                <a:lnTo>
                  <a:pt x="324371" y="479374"/>
                </a:lnTo>
                <a:cubicBezTo>
                  <a:pt x="347231" y="452095"/>
                  <a:pt x="360337" y="413842"/>
                  <a:pt x="360490" y="374371"/>
                </a:cubicBezTo>
                <a:lnTo>
                  <a:pt x="360490" y="373304"/>
                </a:lnTo>
                <a:cubicBezTo>
                  <a:pt x="360490" y="337338"/>
                  <a:pt x="355155" y="304419"/>
                  <a:pt x="344792" y="275463"/>
                </a:cubicBezTo>
                <a:cubicBezTo>
                  <a:pt x="337782" y="255804"/>
                  <a:pt x="324066" y="238582"/>
                  <a:pt x="306540" y="227000"/>
                </a:cubicBezTo>
                <a:cubicBezTo>
                  <a:pt x="305016" y="226085"/>
                  <a:pt x="303492" y="225018"/>
                  <a:pt x="301968" y="224104"/>
                </a:cubicBezTo>
                <a:lnTo>
                  <a:pt x="300596" y="223190"/>
                </a:lnTo>
                <a:lnTo>
                  <a:pt x="299072" y="223647"/>
                </a:lnTo>
                <a:cubicBezTo>
                  <a:pt x="294805" y="225018"/>
                  <a:pt x="289776" y="225628"/>
                  <a:pt x="283832" y="225628"/>
                </a:cubicBezTo>
                <a:cubicBezTo>
                  <a:pt x="282308" y="225628"/>
                  <a:pt x="280937" y="225628"/>
                  <a:pt x="279413" y="225476"/>
                </a:cubicBezTo>
                <a:cubicBezTo>
                  <a:pt x="261582" y="224561"/>
                  <a:pt x="237045" y="219989"/>
                  <a:pt x="221958" y="202768"/>
                </a:cubicBezTo>
                <a:cubicBezTo>
                  <a:pt x="221653" y="202464"/>
                  <a:pt x="221501" y="202311"/>
                  <a:pt x="221196" y="202006"/>
                </a:cubicBezTo>
                <a:cubicBezTo>
                  <a:pt x="219824" y="200330"/>
                  <a:pt x="219062" y="198196"/>
                  <a:pt x="219062" y="196215"/>
                </a:cubicBezTo>
                <a:cubicBezTo>
                  <a:pt x="219062" y="193319"/>
                  <a:pt x="219367" y="190424"/>
                  <a:pt x="219672" y="187528"/>
                </a:cubicBezTo>
                <a:lnTo>
                  <a:pt x="219977" y="184785"/>
                </a:lnTo>
                <a:lnTo>
                  <a:pt x="217234" y="183871"/>
                </a:lnTo>
                <a:cubicBezTo>
                  <a:pt x="204127" y="179604"/>
                  <a:pt x="191021" y="176251"/>
                  <a:pt x="178219" y="173812"/>
                </a:cubicBezTo>
                <a:lnTo>
                  <a:pt x="175171" y="173203"/>
                </a:lnTo>
                <a:lnTo>
                  <a:pt x="174257" y="176251"/>
                </a:lnTo>
                <a:cubicBezTo>
                  <a:pt x="169685" y="192405"/>
                  <a:pt x="158712" y="209169"/>
                  <a:pt x="143472" y="223495"/>
                </a:cubicBezTo>
                <a:cubicBezTo>
                  <a:pt x="133718" y="232638"/>
                  <a:pt x="122898" y="240716"/>
                  <a:pt x="112382" y="248488"/>
                </a:cubicBezTo>
                <a:cubicBezTo>
                  <a:pt x="100038" y="257632"/>
                  <a:pt x="87389" y="267081"/>
                  <a:pt x="76568" y="278206"/>
                </a:cubicBezTo>
                <a:cubicBezTo>
                  <a:pt x="62700" y="292379"/>
                  <a:pt x="51422" y="309753"/>
                  <a:pt x="43955" y="328651"/>
                </a:cubicBezTo>
                <a:lnTo>
                  <a:pt x="43345" y="330022"/>
                </a:lnTo>
                <a:lnTo>
                  <a:pt x="44260" y="331546"/>
                </a:lnTo>
                <a:cubicBezTo>
                  <a:pt x="64834" y="364617"/>
                  <a:pt x="96228" y="395859"/>
                  <a:pt x="134785" y="421767"/>
                </a:cubicBezTo>
                <a:cubicBezTo>
                  <a:pt x="142558" y="426948"/>
                  <a:pt x="150482" y="431978"/>
                  <a:pt x="158560" y="436550"/>
                </a:cubicBezTo>
                <a:cubicBezTo>
                  <a:pt x="209461" y="465506"/>
                  <a:pt x="263868" y="481508"/>
                  <a:pt x="311874" y="481508"/>
                </a:cubicBezTo>
                <a:cubicBezTo>
                  <a:pt x="313703" y="481355"/>
                  <a:pt x="315531" y="481355"/>
                  <a:pt x="317361" y="481355"/>
                </a:cubicBezTo>
                <a:close/>
                <a:moveTo>
                  <a:pt x="219824" y="184785"/>
                </a:moveTo>
                <a:lnTo>
                  <a:pt x="220586" y="180975"/>
                </a:lnTo>
                <a:cubicBezTo>
                  <a:pt x="224244" y="161925"/>
                  <a:pt x="234302" y="144247"/>
                  <a:pt x="248781" y="131140"/>
                </a:cubicBezTo>
                <a:cubicBezTo>
                  <a:pt x="265392" y="116205"/>
                  <a:pt x="286728" y="107823"/>
                  <a:pt x="308978" y="107823"/>
                </a:cubicBezTo>
                <a:cubicBezTo>
                  <a:pt x="309588" y="107823"/>
                  <a:pt x="310198" y="107823"/>
                  <a:pt x="310807" y="107823"/>
                </a:cubicBezTo>
                <a:lnTo>
                  <a:pt x="319341" y="107975"/>
                </a:lnTo>
                <a:lnTo>
                  <a:pt x="319494" y="104623"/>
                </a:lnTo>
                <a:cubicBezTo>
                  <a:pt x="319494" y="103556"/>
                  <a:pt x="319646" y="102337"/>
                  <a:pt x="319646" y="101270"/>
                </a:cubicBezTo>
                <a:cubicBezTo>
                  <a:pt x="319646" y="94259"/>
                  <a:pt x="318275" y="87401"/>
                  <a:pt x="315531" y="81153"/>
                </a:cubicBezTo>
                <a:lnTo>
                  <a:pt x="314617" y="79172"/>
                </a:lnTo>
                <a:lnTo>
                  <a:pt x="253657" y="77800"/>
                </a:lnTo>
                <a:cubicBezTo>
                  <a:pt x="253048" y="77800"/>
                  <a:pt x="252438" y="77800"/>
                  <a:pt x="251828" y="77800"/>
                </a:cubicBezTo>
                <a:cubicBezTo>
                  <a:pt x="249390" y="77800"/>
                  <a:pt x="246951" y="77953"/>
                  <a:pt x="244513" y="78105"/>
                </a:cubicBezTo>
                <a:cubicBezTo>
                  <a:pt x="222415" y="79934"/>
                  <a:pt x="201841" y="89840"/>
                  <a:pt x="186296" y="105994"/>
                </a:cubicBezTo>
                <a:cubicBezTo>
                  <a:pt x="170751" y="122301"/>
                  <a:pt x="161912" y="143637"/>
                  <a:pt x="161455" y="166040"/>
                </a:cubicBezTo>
                <a:cubicBezTo>
                  <a:pt x="161455" y="166649"/>
                  <a:pt x="161455" y="167259"/>
                  <a:pt x="161455" y="168021"/>
                </a:cubicBezTo>
                <a:lnTo>
                  <a:pt x="161455" y="171069"/>
                </a:lnTo>
                <a:lnTo>
                  <a:pt x="164351" y="171526"/>
                </a:lnTo>
                <a:cubicBezTo>
                  <a:pt x="168161" y="171984"/>
                  <a:pt x="171666" y="172593"/>
                  <a:pt x="175019" y="173203"/>
                </a:cubicBezTo>
                <a:cubicBezTo>
                  <a:pt x="188430" y="175641"/>
                  <a:pt x="202146" y="178994"/>
                  <a:pt x="216014" y="183566"/>
                </a:cubicBezTo>
                <a:lnTo>
                  <a:pt x="219824" y="184785"/>
                </a:lnTo>
                <a:close/>
                <a:moveTo>
                  <a:pt x="43345" y="330327"/>
                </a:moveTo>
                <a:lnTo>
                  <a:pt x="46088" y="324078"/>
                </a:lnTo>
                <a:cubicBezTo>
                  <a:pt x="53556" y="307010"/>
                  <a:pt x="64071" y="291160"/>
                  <a:pt x="76873" y="278206"/>
                </a:cubicBezTo>
                <a:cubicBezTo>
                  <a:pt x="87694" y="267081"/>
                  <a:pt x="100495" y="257632"/>
                  <a:pt x="112687" y="248488"/>
                </a:cubicBezTo>
                <a:cubicBezTo>
                  <a:pt x="123203" y="240716"/>
                  <a:pt x="134023" y="232638"/>
                  <a:pt x="143777" y="223495"/>
                </a:cubicBezTo>
                <a:cubicBezTo>
                  <a:pt x="158864" y="209321"/>
                  <a:pt x="169685" y="192710"/>
                  <a:pt x="174409" y="176708"/>
                </a:cubicBezTo>
                <a:lnTo>
                  <a:pt x="175476" y="173050"/>
                </a:lnTo>
                <a:lnTo>
                  <a:pt x="171666" y="172441"/>
                </a:lnTo>
                <a:cubicBezTo>
                  <a:pt x="158102" y="170155"/>
                  <a:pt x="144691" y="169088"/>
                  <a:pt x="132042" y="169088"/>
                </a:cubicBezTo>
                <a:cubicBezTo>
                  <a:pt x="126098" y="169088"/>
                  <a:pt x="120307" y="169393"/>
                  <a:pt x="114668" y="169850"/>
                </a:cubicBezTo>
                <a:cubicBezTo>
                  <a:pt x="74587" y="173355"/>
                  <a:pt x="44412" y="189662"/>
                  <a:pt x="29629" y="215570"/>
                </a:cubicBezTo>
                <a:cubicBezTo>
                  <a:pt x="17132" y="237668"/>
                  <a:pt x="16065" y="265252"/>
                  <a:pt x="26734" y="295580"/>
                </a:cubicBezTo>
                <a:cubicBezTo>
                  <a:pt x="30086" y="305028"/>
                  <a:pt x="34506" y="314630"/>
                  <a:pt x="39992" y="324231"/>
                </a:cubicBezTo>
                <a:lnTo>
                  <a:pt x="43345" y="330327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D825F703-810F-E235-C9BE-66D98B034E32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169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5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58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58" grpId="0" uiExpand="1" build="p"/>
          <p:bldP spid="59" grpId="0"/>
          <p:bldP spid="60" grpId="0"/>
          <p:bldP spid="65" grpId="0"/>
          <p:bldP spid="70" grpId="0"/>
          <p:bldP spid="75" grpId="0"/>
          <p:bldP spid="76" grpId="0" animBg="1"/>
          <p:bldP spid="77" grpId="0" animBg="1"/>
          <p:bldP spid="7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5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5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5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58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7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58" grpId="0" uiExpand="1" build="p"/>
          <p:bldP spid="59" grpId="0"/>
          <p:bldP spid="60" grpId="0"/>
          <p:bldP spid="65" grpId="0"/>
          <p:bldP spid="70" grpId="0"/>
          <p:bldP spid="75" grpId="0"/>
          <p:bldP spid="76" grpId="0" animBg="1"/>
          <p:bldP spid="77" grpId="0" animBg="1"/>
          <p:bldP spid="78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25000"/>
            <a:lumOff val="75000"/>
            <a:alpha val="99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36F961B-5FEC-B855-0698-AF1580E887E1}"/>
              </a:ext>
            </a:extLst>
          </p:cNvPr>
          <p:cNvSpPr/>
          <p:nvPr/>
        </p:nvSpPr>
        <p:spPr>
          <a:xfrm>
            <a:off x="10173041" y="4726452"/>
            <a:ext cx="3522892" cy="6697920"/>
          </a:xfrm>
          <a:custGeom>
            <a:avLst/>
            <a:gdLst>
              <a:gd name="csX0" fmla="*/ 2335976 w 2955880"/>
              <a:gd name="csY0" fmla="*/ 316349 h 5619886"/>
              <a:gd name="csX1" fmla="*/ 2659415 w 2955880"/>
              <a:gd name="csY1" fmla="*/ 1420475 h 5619886"/>
              <a:gd name="csX2" fmla="*/ 2687095 w 2955880"/>
              <a:gd name="csY2" fmla="*/ 1476052 h 5619886"/>
              <a:gd name="csX3" fmla="*/ 2955881 w 2955880"/>
              <a:gd name="csY3" fmla="*/ 2618316 h 5619886"/>
              <a:gd name="csX4" fmla="*/ 2955881 w 2955880"/>
              <a:gd name="csY4" fmla="*/ 5327387 h 5619886"/>
              <a:gd name="csX5" fmla="*/ 2663381 w 2955880"/>
              <a:gd name="csY5" fmla="*/ 5619886 h 5619886"/>
              <a:gd name="csX6" fmla="*/ 1477927 w 2955880"/>
              <a:gd name="csY6" fmla="*/ 5619886 h 5619886"/>
              <a:gd name="csX7" fmla="*/ 292499 w 2955880"/>
              <a:gd name="csY7" fmla="*/ 5619886 h 5619886"/>
              <a:gd name="csX8" fmla="*/ 0 w 2955880"/>
              <a:gd name="csY8" fmla="*/ 5327387 h 5619886"/>
              <a:gd name="csX9" fmla="*/ 0 w 2955880"/>
              <a:gd name="csY9" fmla="*/ 2618316 h 5619886"/>
              <a:gd name="csX10" fmla="*/ 268785 w 2955880"/>
              <a:gd name="csY10" fmla="*/ 1476052 h 5619886"/>
              <a:gd name="csX11" fmla="*/ 296466 w 2955880"/>
              <a:gd name="csY11" fmla="*/ 1420475 h 5619886"/>
              <a:gd name="csX12" fmla="*/ 619905 w 2955880"/>
              <a:gd name="csY12" fmla="*/ 316349 h 5619886"/>
              <a:gd name="csX13" fmla="*/ 619905 w 2955880"/>
              <a:gd name="csY13" fmla="*/ 0 h 5619886"/>
              <a:gd name="csX14" fmla="*/ 2335976 w 2955880"/>
              <a:gd name="csY14" fmla="*/ 0 h 5619886"/>
              <a:gd name="csX15" fmla="*/ 2335976 w 2955880"/>
              <a:gd name="csY15" fmla="*/ 316349 h 5619886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</a:cxnLst>
            <a:rect l="l" t="t" r="r" b="b"/>
            <a:pathLst>
              <a:path w="2955880" h="5619886">
                <a:moveTo>
                  <a:pt x="2335976" y="316349"/>
                </a:moveTo>
                <a:cubicBezTo>
                  <a:pt x="2377944" y="699522"/>
                  <a:pt x="2487659" y="1075740"/>
                  <a:pt x="2659415" y="1420475"/>
                </a:cubicBezTo>
                <a:lnTo>
                  <a:pt x="2687095" y="1476052"/>
                </a:lnTo>
                <a:cubicBezTo>
                  <a:pt x="2862926" y="1828991"/>
                  <a:pt x="2955881" y="2223980"/>
                  <a:pt x="2955881" y="2618316"/>
                </a:cubicBezTo>
                <a:lnTo>
                  <a:pt x="2955881" y="5327387"/>
                </a:lnTo>
                <a:cubicBezTo>
                  <a:pt x="2955881" y="5488658"/>
                  <a:pt x="2824680" y="5619886"/>
                  <a:pt x="2663381" y="5619886"/>
                </a:cubicBezTo>
                <a:lnTo>
                  <a:pt x="1477927" y="5619886"/>
                </a:lnTo>
                <a:lnTo>
                  <a:pt x="292499" y="5619886"/>
                </a:lnTo>
                <a:cubicBezTo>
                  <a:pt x="131228" y="5619886"/>
                  <a:pt x="0" y="5488686"/>
                  <a:pt x="0" y="5327387"/>
                </a:cubicBezTo>
                <a:lnTo>
                  <a:pt x="0" y="2618316"/>
                </a:lnTo>
                <a:cubicBezTo>
                  <a:pt x="0" y="2223980"/>
                  <a:pt x="92954" y="1828991"/>
                  <a:pt x="268785" y="1476052"/>
                </a:cubicBezTo>
                <a:lnTo>
                  <a:pt x="296466" y="1420475"/>
                </a:lnTo>
                <a:cubicBezTo>
                  <a:pt x="468222" y="1075740"/>
                  <a:pt x="577937" y="699522"/>
                  <a:pt x="619905" y="316349"/>
                </a:cubicBezTo>
                <a:lnTo>
                  <a:pt x="619905" y="0"/>
                </a:lnTo>
                <a:lnTo>
                  <a:pt x="2335976" y="0"/>
                </a:lnTo>
                <a:lnTo>
                  <a:pt x="2335976" y="316349"/>
                </a:lnTo>
              </a:path>
            </a:pathLst>
          </a:custGeom>
          <a:solidFill>
            <a:schemeClr val="accent3">
              <a:lumMod val="20000"/>
              <a:lumOff val="80000"/>
            </a:schemeClr>
          </a:solidFill>
          <a:ln w="27146" cap="flat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38581367-3306-2F31-952F-D59822E85844}"/>
              </a:ext>
            </a:extLst>
          </p:cNvPr>
          <p:cNvSpPr/>
          <p:nvPr/>
        </p:nvSpPr>
        <p:spPr>
          <a:xfrm>
            <a:off x="10173041" y="5615972"/>
            <a:ext cx="3522924" cy="5808399"/>
          </a:xfrm>
          <a:custGeom>
            <a:avLst/>
            <a:gdLst>
              <a:gd name="csX0" fmla="*/ 2659415 w 2955907"/>
              <a:gd name="csY0" fmla="*/ 674123 h 4873534"/>
              <a:gd name="csX1" fmla="*/ 2412279 w 2955907"/>
              <a:gd name="csY1" fmla="*/ 0 h 4873534"/>
              <a:gd name="csX2" fmla="*/ 543602 w 2955907"/>
              <a:gd name="csY2" fmla="*/ 0 h 4873534"/>
              <a:gd name="csX3" fmla="*/ 296466 w 2955907"/>
              <a:gd name="csY3" fmla="*/ 674123 h 4873534"/>
              <a:gd name="csX4" fmla="*/ 268785 w 2955907"/>
              <a:gd name="csY4" fmla="*/ 729700 h 4873534"/>
              <a:gd name="csX5" fmla="*/ 0 w 2955907"/>
              <a:gd name="csY5" fmla="*/ 1871965 h 4873534"/>
              <a:gd name="csX6" fmla="*/ 0 w 2955907"/>
              <a:gd name="csY6" fmla="*/ 4581035 h 4873534"/>
              <a:gd name="csX7" fmla="*/ 292499 w 2955907"/>
              <a:gd name="csY7" fmla="*/ 4873535 h 4873534"/>
              <a:gd name="csX8" fmla="*/ 1477954 w 2955907"/>
              <a:gd name="csY8" fmla="*/ 4873535 h 4873534"/>
              <a:gd name="csX9" fmla="*/ 2663408 w 2955907"/>
              <a:gd name="csY9" fmla="*/ 4873535 h 4873534"/>
              <a:gd name="csX10" fmla="*/ 2955908 w 2955907"/>
              <a:gd name="csY10" fmla="*/ 4581035 h 4873534"/>
              <a:gd name="csX11" fmla="*/ 2955908 w 2955907"/>
              <a:gd name="csY11" fmla="*/ 1871965 h 4873534"/>
              <a:gd name="csX12" fmla="*/ 2687122 w 2955907"/>
              <a:gd name="csY12" fmla="*/ 729700 h 4873534"/>
              <a:gd name="csX13" fmla="*/ 2659415 w 2955907"/>
              <a:gd name="csY13" fmla="*/ 674123 h 4873534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</a:cxnLst>
            <a:rect l="l" t="t" r="r" b="b"/>
            <a:pathLst>
              <a:path w="2955907" h="4873534">
                <a:moveTo>
                  <a:pt x="2659415" y="674123"/>
                </a:moveTo>
                <a:cubicBezTo>
                  <a:pt x="2552553" y="459638"/>
                  <a:pt x="2469758" y="232956"/>
                  <a:pt x="2412279" y="0"/>
                </a:cubicBezTo>
                <a:lnTo>
                  <a:pt x="543602" y="0"/>
                </a:lnTo>
                <a:cubicBezTo>
                  <a:pt x="486150" y="232956"/>
                  <a:pt x="403328" y="459638"/>
                  <a:pt x="296466" y="674123"/>
                </a:cubicBezTo>
                <a:lnTo>
                  <a:pt x="268785" y="729700"/>
                </a:lnTo>
                <a:cubicBezTo>
                  <a:pt x="92954" y="1082640"/>
                  <a:pt x="0" y="1477655"/>
                  <a:pt x="0" y="1871965"/>
                </a:cubicBezTo>
                <a:lnTo>
                  <a:pt x="0" y="4581035"/>
                </a:lnTo>
                <a:cubicBezTo>
                  <a:pt x="0" y="4742307"/>
                  <a:pt x="131201" y="4873535"/>
                  <a:pt x="292499" y="4873535"/>
                </a:cubicBezTo>
                <a:lnTo>
                  <a:pt x="1477954" y="4873535"/>
                </a:lnTo>
                <a:lnTo>
                  <a:pt x="2663408" y="4873535"/>
                </a:lnTo>
                <a:cubicBezTo>
                  <a:pt x="2824680" y="4873535"/>
                  <a:pt x="2955908" y="4742334"/>
                  <a:pt x="2955908" y="4581035"/>
                </a:cubicBezTo>
                <a:lnTo>
                  <a:pt x="2955908" y="1871965"/>
                </a:lnTo>
                <a:cubicBezTo>
                  <a:pt x="2955908" y="1477628"/>
                  <a:pt x="2862953" y="1082640"/>
                  <a:pt x="2687122" y="729700"/>
                </a:cubicBezTo>
                <a:lnTo>
                  <a:pt x="2659415" y="674123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27146" cap="flat">
            <a:noFill/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F3830D49-F167-6844-DD73-F74C6FB5A908}"/>
              </a:ext>
            </a:extLst>
          </p:cNvPr>
          <p:cNvSpPr/>
          <p:nvPr/>
        </p:nvSpPr>
        <p:spPr>
          <a:xfrm>
            <a:off x="9752917" y="4683328"/>
            <a:ext cx="4363236" cy="7161198"/>
          </a:xfrm>
          <a:custGeom>
            <a:avLst/>
            <a:gdLst>
              <a:gd name="csX0" fmla="*/ 3021726 w 3660970"/>
              <a:gd name="csY0" fmla="*/ 0 h 6008599"/>
              <a:gd name="csX1" fmla="*/ 3021726 w 3660970"/>
              <a:gd name="csY1" fmla="*/ 0 h 6008599"/>
              <a:gd name="csX2" fmla="*/ 1830458 w 3660970"/>
              <a:gd name="csY2" fmla="*/ 0 h 6008599"/>
              <a:gd name="csX3" fmla="*/ 639191 w 3660970"/>
              <a:gd name="csY3" fmla="*/ 0 h 6008599"/>
              <a:gd name="csX4" fmla="*/ 639191 w 3660970"/>
              <a:gd name="csY4" fmla="*/ 0 h 6008599"/>
              <a:gd name="csX5" fmla="*/ 333435 w 3660970"/>
              <a:gd name="csY5" fmla="*/ 1299461 h 6008599"/>
              <a:gd name="csX6" fmla="*/ 305755 w 3660970"/>
              <a:gd name="csY6" fmla="*/ 1355038 h 6008599"/>
              <a:gd name="csX7" fmla="*/ 0 w 3660970"/>
              <a:gd name="csY7" fmla="*/ 2654499 h 6008599"/>
              <a:gd name="csX8" fmla="*/ 0 w 3660970"/>
              <a:gd name="csY8" fmla="*/ 5363569 h 6008599"/>
              <a:gd name="csX9" fmla="*/ 645031 w 3660970"/>
              <a:gd name="csY9" fmla="*/ 6008600 h 6008599"/>
              <a:gd name="csX10" fmla="*/ 1830485 w 3660970"/>
              <a:gd name="csY10" fmla="*/ 6008600 h 6008599"/>
              <a:gd name="csX11" fmla="*/ 3015940 w 3660970"/>
              <a:gd name="csY11" fmla="*/ 6008600 h 6008599"/>
              <a:gd name="csX12" fmla="*/ 3660971 w 3660970"/>
              <a:gd name="csY12" fmla="*/ 5363569 h 6008599"/>
              <a:gd name="csX13" fmla="*/ 3660971 w 3660970"/>
              <a:gd name="csY13" fmla="*/ 2654499 h 6008599"/>
              <a:gd name="csX14" fmla="*/ 3355215 w 3660970"/>
              <a:gd name="csY14" fmla="*/ 1355038 h 6008599"/>
              <a:gd name="csX15" fmla="*/ 3327536 w 3660970"/>
              <a:gd name="csY15" fmla="*/ 1299461 h 6008599"/>
              <a:gd name="csX16" fmla="*/ 3021726 w 3660970"/>
              <a:gd name="csY16" fmla="*/ 0 h 6008599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</a:cxnLst>
            <a:rect l="l" t="t" r="r" b="b"/>
            <a:pathLst>
              <a:path w="3660970" h="6008599">
                <a:moveTo>
                  <a:pt x="3021726" y="0"/>
                </a:moveTo>
                <a:lnTo>
                  <a:pt x="3021726" y="0"/>
                </a:lnTo>
                <a:lnTo>
                  <a:pt x="1830458" y="0"/>
                </a:lnTo>
                <a:lnTo>
                  <a:pt x="639191" y="0"/>
                </a:lnTo>
                <a:lnTo>
                  <a:pt x="639191" y="0"/>
                </a:lnTo>
                <a:cubicBezTo>
                  <a:pt x="639191" y="450973"/>
                  <a:pt x="534529" y="895807"/>
                  <a:pt x="333435" y="1299461"/>
                </a:cubicBezTo>
                <a:lnTo>
                  <a:pt x="305755" y="1355038"/>
                </a:lnTo>
                <a:cubicBezTo>
                  <a:pt x="104662" y="1758691"/>
                  <a:pt x="0" y="2203526"/>
                  <a:pt x="0" y="2654499"/>
                </a:cubicBezTo>
                <a:lnTo>
                  <a:pt x="0" y="5363569"/>
                </a:lnTo>
                <a:cubicBezTo>
                  <a:pt x="0" y="5719795"/>
                  <a:pt x="288778" y="6008600"/>
                  <a:pt x="645031" y="6008600"/>
                </a:cubicBezTo>
                <a:lnTo>
                  <a:pt x="1830485" y="6008600"/>
                </a:lnTo>
                <a:lnTo>
                  <a:pt x="3015940" y="6008600"/>
                </a:lnTo>
                <a:cubicBezTo>
                  <a:pt x="3372165" y="6008600"/>
                  <a:pt x="3660971" y="5719822"/>
                  <a:pt x="3660971" y="5363569"/>
                </a:cubicBezTo>
                <a:lnTo>
                  <a:pt x="3660971" y="2654499"/>
                </a:lnTo>
                <a:cubicBezTo>
                  <a:pt x="3660971" y="2203526"/>
                  <a:pt x="3556309" y="1758691"/>
                  <a:pt x="3355215" y="1355038"/>
                </a:cubicBezTo>
                <a:lnTo>
                  <a:pt x="3327536" y="1299461"/>
                </a:lnTo>
                <a:cubicBezTo>
                  <a:pt x="3126388" y="895780"/>
                  <a:pt x="3021726" y="450973"/>
                  <a:pt x="3021726" y="0"/>
                </a:cubicBezTo>
                <a:close/>
              </a:path>
            </a:pathLst>
          </a:custGeom>
          <a:noFill/>
          <a:ln w="38100" cap="flat">
            <a:solidFill>
              <a:srgbClr val="FFFFFF"/>
            </a:solidFill>
            <a:prstDash val="solid"/>
            <a:miter/>
          </a:ln>
        </p:spPr>
        <p:txBody>
          <a:bodyPr/>
          <a:lstStyle/>
          <a:p>
            <a:endParaRPr lang="en-US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4C85121B-6A66-C88E-2E1E-A96EFD978534}"/>
              </a:ext>
            </a:extLst>
          </p:cNvPr>
          <p:cNvSpPr/>
          <p:nvPr/>
        </p:nvSpPr>
        <p:spPr>
          <a:xfrm>
            <a:off x="10409698" y="4480178"/>
            <a:ext cx="3049642" cy="203149"/>
          </a:xfrm>
          <a:custGeom>
            <a:avLst/>
            <a:gdLst>
              <a:gd name="csX0" fmla="*/ 2473534 w 2558800"/>
              <a:gd name="csY0" fmla="*/ 0 h 170452"/>
              <a:gd name="csX1" fmla="*/ 85213 w 2558800"/>
              <a:gd name="csY1" fmla="*/ 0 h 170452"/>
              <a:gd name="csX2" fmla="*/ 0 w 2558800"/>
              <a:gd name="csY2" fmla="*/ 85213 h 170452"/>
              <a:gd name="csX3" fmla="*/ 0 w 2558800"/>
              <a:gd name="csY3" fmla="*/ 85213 h 170452"/>
              <a:gd name="csX4" fmla="*/ 85213 w 2558800"/>
              <a:gd name="csY4" fmla="*/ 170453 h 170452"/>
              <a:gd name="csX5" fmla="*/ 2473561 w 2558800"/>
              <a:gd name="csY5" fmla="*/ 170453 h 170452"/>
              <a:gd name="csX6" fmla="*/ 2558801 w 2558800"/>
              <a:gd name="csY6" fmla="*/ 85213 h 170452"/>
              <a:gd name="csX7" fmla="*/ 2558801 w 2558800"/>
              <a:gd name="csY7" fmla="*/ 85213 h 170452"/>
              <a:gd name="csX8" fmla="*/ 2473534 w 2558800"/>
              <a:gd name="csY8" fmla="*/ 0 h 170452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</a:cxnLst>
            <a:rect l="l" t="t" r="r" b="b"/>
            <a:pathLst>
              <a:path w="2558800" h="170452">
                <a:moveTo>
                  <a:pt x="2473534" y="0"/>
                </a:moveTo>
                <a:lnTo>
                  <a:pt x="85213" y="0"/>
                </a:lnTo>
                <a:cubicBezTo>
                  <a:pt x="38138" y="0"/>
                  <a:pt x="0" y="38165"/>
                  <a:pt x="0" y="85213"/>
                </a:cubicBezTo>
                <a:lnTo>
                  <a:pt x="0" y="85213"/>
                </a:lnTo>
                <a:cubicBezTo>
                  <a:pt x="0" y="132288"/>
                  <a:pt x="38165" y="170453"/>
                  <a:pt x="85213" y="170453"/>
                </a:cubicBezTo>
                <a:lnTo>
                  <a:pt x="2473561" y="170453"/>
                </a:lnTo>
                <a:cubicBezTo>
                  <a:pt x="2520636" y="170453"/>
                  <a:pt x="2558801" y="132288"/>
                  <a:pt x="2558801" y="85213"/>
                </a:cubicBezTo>
                <a:lnTo>
                  <a:pt x="2558801" y="85213"/>
                </a:lnTo>
                <a:cubicBezTo>
                  <a:pt x="2558773" y="38138"/>
                  <a:pt x="2520608" y="0"/>
                  <a:pt x="2473534" y="0"/>
                </a:cubicBezTo>
                <a:close/>
              </a:path>
            </a:pathLst>
          </a:custGeom>
          <a:noFill/>
          <a:ln w="38100" cap="flat">
            <a:solidFill>
              <a:srgbClr val="FFFFFF"/>
            </a:solidFill>
            <a:prstDash val="solid"/>
            <a:miter/>
          </a:ln>
        </p:spPr>
        <p:txBody>
          <a:bodyPr/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282835B-2F60-F515-EA90-544135B27CEC}"/>
              </a:ext>
            </a:extLst>
          </p:cNvPr>
          <p:cNvGrpSpPr/>
          <p:nvPr/>
        </p:nvGrpSpPr>
        <p:grpSpPr>
          <a:xfrm>
            <a:off x="10254398" y="3450598"/>
            <a:ext cx="3360179" cy="928046"/>
            <a:chOff x="10254398" y="3450598"/>
            <a:chExt cx="3360179" cy="928046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A2D62AC-0044-12E6-04F2-19E11EB36C65}"/>
                </a:ext>
              </a:extLst>
            </p:cNvPr>
            <p:cNvSpPr/>
            <p:nvPr/>
          </p:nvSpPr>
          <p:spPr>
            <a:xfrm>
              <a:off x="10254398" y="3450598"/>
              <a:ext cx="3360178" cy="928045"/>
            </a:xfrm>
            <a:custGeom>
              <a:avLst/>
              <a:gdLst>
                <a:gd name="csX0" fmla="*/ 2658247 w 2819355"/>
                <a:gd name="csY0" fmla="*/ 0 h 778676"/>
                <a:gd name="csX1" fmla="*/ 161108 w 2819355"/>
                <a:gd name="csY1" fmla="*/ 0 h 778676"/>
                <a:gd name="csX2" fmla="*/ 0 w 2819355"/>
                <a:gd name="csY2" fmla="*/ 161108 h 778676"/>
                <a:gd name="csX3" fmla="*/ 0 w 2819355"/>
                <a:gd name="csY3" fmla="*/ 689172 h 778676"/>
                <a:gd name="csX4" fmla="*/ 89505 w 2819355"/>
                <a:gd name="csY4" fmla="*/ 778677 h 778676"/>
                <a:gd name="csX5" fmla="*/ 2729851 w 2819355"/>
                <a:gd name="csY5" fmla="*/ 778677 h 778676"/>
                <a:gd name="csX6" fmla="*/ 2819356 w 2819355"/>
                <a:gd name="csY6" fmla="*/ 689172 h 778676"/>
                <a:gd name="csX7" fmla="*/ 2819356 w 2819355"/>
                <a:gd name="csY7" fmla="*/ 161108 h 778676"/>
                <a:gd name="csX8" fmla="*/ 2658247 w 2819355"/>
                <a:gd name="csY8" fmla="*/ 0 h 778676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2819355" h="778676">
                  <a:moveTo>
                    <a:pt x="2658247" y="0"/>
                  </a:moveTo>
                  <a:lnTo>
                    <a:pt x="161108" y="0"/>
                  </a:lnTo>
                  <a:cubicBezTo>
                    <a:pt x="72147" y="0"/>
                    <a:pt x="0" y="72120"/>
                    <a:pt x="0" y="161108"/>
                  </a:cubicBezTo>
                  <a:lnTo>
                    <a:pt x="0" y="689172"/>
                  </a:lnTo>
                  <a:cubicBezTo>
                    <a:pt x="0" y="738611"/>
                    <a:pt x="40067" y="778677"/>
                    <a:pt x="89505" y="778677"/>
                  </a:cubicBezTo>
                  <a:lnTo>
                    <a:pt x="2729851" y="778677"/>
                  </a:lnTo>
                  <a:cubicBezTo>
                    <a:pt x="2779289" y="778677"/>
                    <a:pt x="2819356" y="738611"/>
                    <a:pt x="2819356" y="689172"/>
                  </a:cubicBezTo>
                  <a:lnTo>
                    <a:pt x="2819356" y="161108"/>
                  </a:lnTo>
                  <a:cubicBezTo>
                    <a:pt x="2819356" y="72120"/>
                    <a:pt x="2747236" y="0"/>
                    <a:pt x="2658247" y="0"/>
                  </a:cubicBezTo>
                  <a:close/>
                </a:path>
              </a:pathLst>
            </a:custGeom>
            <a:solidFill>
              <a:srgbClr val="CAC7CC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CEF1802-6F05-5208-0A5D-6A5A43186EE9}"/>
                </a:ext>
              </a:extLst>
            </p:cNvPr>
            <p:cNvSpPr/>
            <p:nvPr/>
          </p:nvSpPr>
          <p:spPr>
            <a:xfrm>
              <a:off x="10254398" y="3642611"/>
              <a:ext cx="2410796" cy="736033"/>
            </a:xfrm>
            <a:custGeom>
              <a:avLst/>
              <a:gdLst>
                <a:gd name="csX0" fmla="*/ 0 w 2022777"/>
                <a:gd name="csY0" fmla="*/ 528064 h 617568"/>
                <a:gd name="csX1" fmla="*/ 0 w 2022777"/>
                <a:gd name="csY1" fmla="*/ 0 h 617568"/>
                <a:gd name="csX2" fmla="*/ 2022778 w 2022777"/>
                <a:gd name="csY2" fmla="*/ 0 h 617568"/>
                <a:gd name="csX3" fmla="*/ 2022778 w 2022777"/>
                <a:gd name="csY3" fmla="*/ 617568 h 617568"/>
                <a:gd name="csX4" fmla="*/ 89505 w 2022777"/>
                <a:gd name="csY4" fmla="*/ 617568 h 617568"/>
                <a:gd name="csX5" fmla="*/ 0 w 2022777"/>
                <a:gd name="csY5" fmla="*/ 528064 h 61756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</a:cxnLst>
              <a:rect l="l" t="t" r="r" b="b"/>
              <a:pathLst>
                <a:path w="2022777" h="617568">
                  <a:moveTo>
                    <a:pt x="0" y="528064"/>
                  </a:moveTo>
                  <a:lnTo>
                    <a:pt x="0" y="0"/>
                  </a:lnTo>
                  <a:lnTo>
                    <a:pt x="2022778" y="0"/>
                  </a:lnTo>
                  <a:lnTo>
                    <a:pt x="2022778" y="617568"/>
                  </a:lnTo>
                  <a:lnTo>
                    <a:pt x="89505" y="617568"/>
                  </a:lnTo>
                  <a:cubicBezTo>
                    <a:pt x="40067" y="617568"/>
                    <a:pt x="0" y="577502"/>
                    <a:pt x="0" y="528064"/>
                  </a:cubicBezTo>
                  <a:close/>
                </a:path>
              </a:pathLst>
            </a:custGeom>
            <a:solidFill>
              <a:srgbClr val="AEACAA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690DD25-158C-4360-A07C-49E55881E431}"/>
                </a:ext>
              </a:extLst>
            </p:cNvPr>
            <p:cNvSpPr/>
            <p:nvPr/>
          </p:nvSpPr>
          <p:spPr>
            <a:xfrm>
              <a:off x="13059873" y="3642611"/>
              <a:ext cx="554704" cy="736033"/>
            </a:xfrm>
            <a:custGeom>
              <a:avLst/>
              <a:gdLst>
                <a:gd name="csX0" fmla="*/ 465424 w 465424"/>
                <a:gd name="csY0" fmla="*/ 617568 h 617568"/>
                <a:gd name="csX1" fmla="*/ 465424 w 465424"/>
                <a:gd name="csY1" fmla="*/ 0 h 617568"/>
                <a:gd name="csX2" fmla="*/ 0 w 465424"/>
                <a:gd name="csY2" fmla="*/ 0 h 617568"/>
                <a:gd name="csX3" fmla="*/ 0 w 465424"/>
                <a:gd name="csY3" fmla="*/ 617568 h 617568"/>
                <a:gd name="csX4" fmla="*/ 465424 w 465424"/>
                <a:gd name="csY4" fmla="*/ 617568 h 61756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465424" h="617568">
                  <a:moveTo>
                    <a:pt x="465424" y="617568"/>
                  </a:moveTo>
                  <a:lnTo>
                    <a:pt x="465424" y="0"/>
                  </a:lnTo>
                  <a:lnTo>
                    <a:pt x="0" y="0"/>
                  </a:lnTo>
                  <a:lnTo>
                    <a:pt x="0" y="617568"/>
                  </a:lnTo>
                  <a:lnTo>
                    <a:pt x="465424" y="617568"/>
                  </a:lnTo>
                </a:path>
              </a:pathLst>
            </a:custGeom>
            <a:solidFill>
              <a:srgbClr val="656160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1BE37A88-7AE6-387A-9819-4679AEF723EE}"/>
              </a:ext>
            </a:extLst>
          </p:cNvPr>
          <p:cNvGrpSpPr/>
          <p:nvPr/>
        </p:nvGrpSpPr>
        <p:grpSpPr>
          <a:xfrm>
            <a:off x="11040483" y="3700667"/>
            <a:ext cx="1623190" cy="7723705"/>
            <a:chOff x="11040483" y="3700667"/>
            <a:chExt cx="1623190" cy="7723705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F951CBF-D7E2-5FB7-A615-C8B3FECFE4F6}"/>
                </a:ext>
              </a:extLst>
            </p:cNvPr>
            <p:cNvSpPr/>
            <p:nvPr/>
          </p:nvSpPr>
          <p:spPr>
            <a:xfrm>
              <a:off x="11040483" y="3700668"/>
              <a:ext cx="419314" cy="7723704"/>
            </a:xfrm>
            <a:prstGeom prst="rect">
              <a:avLst/>
            </a:prstGeom>
            <a:solidFill>
              <a:srgbClr val="FFFFFF">
                <a:alpha val="10000"/>
              </a:srgbClr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DEE4EC0-5D9A-E8B2-4BB8-2574C9F73F7B}"/>
                </a:ext>
              </a:extLst>
            </p:cNvPr>
            <p:cNvSpPr/>
            <p:nvPr/>
          </p:nvSpPr>
          <p:spPr>
            <a:xfrm>
              <a:off x="12043282" y="3700667"/>
              <a:ext cx="620391" cy="7723704"/>
            </a:xfrm>
            <a:prstGeom prst="rect">
              <a:avLst/>
            </a:prstGeom>
            <a:solidFill>
              <a:srgbClr val="FFFFFF">
                <a:alpha val="10000"/>
              </a:srgbClr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B459962-1355-6D33-9A09-4FC5D03C8350}"/>
              </a:ext>
            </a:extLst>
          </p:cNvPr>
          <p:cNvGrpSpPr/>
          <p:nvPr/>
        </p:nvGrpSpPr>
        <p:grpSpPr>
          <a:xfrm>
            <a:off x="9795426" y="7768615"/>
            <a:ext cx="4274723" cy="2651953"/>
            <a:chOff x="9795426" y="7768615"/>
            <a:chExt cx="4274723" cy="2651953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5A2D4C7-7200-2B5C-BA66-899946C1C919}"/>
                </a:ext>
              </a:extLst>
            </p:cNvPr>
            <p:cNvSpPr/>
            <p:nvPr/>
          </p:nvSpPr>
          <p:spPr>
            <a:xfrm>
              <a:off x="10763551" y="7768615"/>
              <a:ext cx="3306598" cy="2651953"/>
            </a:xfrm>
            <a:prstGeom prst="rect">
              <a:avLst/>
            </a:prstGeom>
            <a:solidFill>
              <a:srgbClr val="FFFFFF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90AAE4B-9D35-AB97-377C-282F7256440B}"/>
                </a:ext>
              </a:extLst>
            </p:cNvPr>
            <p:cNvSpPr/>
            <p:nvPr/>
          </p:nvSpPr>
          <p:spPr>
            <a:xfrm>
              <a:off x="9795426" y="7768615"/>
              <a:ext cx="614240" cy="2651953"/>
            </a:xfrm>
            <a:prstGeom prst="rect">
              <a:avLst/>
            </a:prstGeom>
            <a:solidFill>
              <a:srgbClr val="FFFFFF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1F90990-3018-AA11-C148-DD7AEC5856C9}"/>
                </a:ext>
              </a:extLst>
            </p:cNvPr>
            <p:cNvSpPr/>
            <p:nvPr/>
          </p:nvSpPr>
          <p:spPr>
            <a:xfrm>
              <a:off x="11184291" y="7768615"/>
              <a:ext cx="2465153" cy="347668"/>
            </a:xfrm>
            <a:prstGeom prst="rect">
              <a:avLst/>
            </a:prstGeom>
            <a:solidFill>
              <a:schemeClr val="accent1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A39A3D8-E3FD-3C27-C238-C8402BA6D83A}"/>
                </a:ext>
              </a:extLst>
            </p:cNvPr>
            <p:cNvSpPr/>
            <p:nvPr/>
          </p:nvSpPr>
          <p:spPr>
            <a:xfrm>
              <a:off x="11184291" y="10246718"/>
              <a:ext cx="2465153" cy="173850"/>
            </a:xfrm>
            <a:prstGeom prst="rect">
              <a:avLst/>
            </a:prstGeom>
            <a:solidFill>
              <a:schemeClr val="accent3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D6FB2B5A-1C42-61F3-7F23-7452EEF8C052}"/>
                </a:ext>
              </a:extLst>
            </p:cNvPr>
            <p:cNvSpPr txBox="1"/>
            <p:nvPr/>
          </p:nvSpPr>
          <p:spPr>
            <a:xfrm>
              <a:off x="11102368" y="9165340"/>
              <a:ext cx="777777" cy="3774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853" b="1" spc="0" baseline="0" dirty="0">
                  <a:ln/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10ml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6958E160-514B-80E7-446D-FC076689C092}"/>
                </a:ext>
              </a:extLst>
            </p:cNvPr>
            <p:cNvSpPr txBox="1"/>
            <p:nvPr/>
          </p:nvSpPr>
          <p:spPr>
            <a:xfrm>
              <a:off x="11111032" y="8351701"/>
              <a:ext cx="1701107" cy="34900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668" b="1" spc="0" baseline="0" dirty="0">
                  <a:ln/>
                  <a:solidFill>
                    <a:srgbClr val="281616"/>
                  </a:solidFill>
                  <a:latin typeface="+mj-lt"/>
                  <a:cs typeface="Arial"/>
                  <a:sym typeface="Arial"/>
                  <a:rtl val="0"/>
                </a:rPr>
                <a:t>MEDICINE 169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37FA05B-AA16-CAC0-7E6F-8C6344BF97F1}"/>
                </a:ext>
              </a:extLst>
            </p:cNvPr>
            <p:cNvSpPr txBox="1"/>
            <p:nvPr/>
          </p:nvSpPr>
          <p:spPr>
            <a:xfrm>
              <a:off x="11111032" y="8731742"/>
              <a:ext cx="1580882" cy="2703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1157" b="1" spc="0" baseline="0" dirty="0">
                  <a:ln/>
                  <a:solidFill>
                    <a:srgbClr val="281616"/>
                  </a:solidFill>
                  <a:cs typeface="Arial"/>
                  <a:sym typeface="Arial"/>
                  <a:rtl val="0"/>
                </a:rPr>
                <a:t>SPECIAL TREATMENT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8CF1C29-8AEA-CDC3-5A20-937FB017187B}"/>
                </a:ext>
              </a:extLst>
            </p:cNvPr>
            <p:cNvSpPr txBox="1"/>
            <p:nvPr/>
          </p:nvSpPr>
          <p:spPr>
            <a:xfrm>
              <a:off x="11102368" y="9583187"/>
              <a:ext cx="734496" cy="220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34" spc="0" baseline="0" dirty="0">
                  <a:ln/>
                  <a:solidFill>
                    <a:schemeClr val="tx2"/>
                  </a:solidFill>
                  <a:cs typeface="Arial"/>
                  <a:sym typeface="Arial"/>
                  <a:rtl val="0"/>
                </a:rPr>
                <a:t>Description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BC38E5F8-6EE9-AEC1-2158-5AFB75B1606D}"/>
                </a:ext>
              </a:extLst>
            </p:cNvPr>
            <p:cNvSpPr txBox="1"/>
            <p:nvPr/>
          </p:nvSpPr>
          <p:spPr>
            <a:xfrm>
              <a:off x="11102385" y="9797733"/>
              <a:ext cx="633507" cy="2207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US" sz="834" spc="0" baseline="0" dirty="0">
                  <a:ln/>
                  <a:solidFill>
                    <a:schemeClr val="tx2"/>
                  </a:solidFill>
                  <a:cs typeface="Arial"/>
                  <a:sym typeface="Arial"/>
                  <a:rtl val="0"/>
                </a:rPr>
                <a:t>Exclusion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DFB069DA-A519-5B24-F3DB-64D279FF93A2}"/>
                </a:ext>
              </a:extLst>
            </p:cNvPr>
            <p:cNvSpPr/>
            <p:nvPr/>
          </p:nvSpPr>
          <p:spPr>
            <a:xfrm>
              <a:off x="12699804" y="9304460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41DA772-A18E-FCA0-AAD4-A6ABC713AC4D}"/>
                </a:ext>
              </a:extLst>
            </p:cNvPr>
            <p:cNvSpPr/>
            <p:nvPr/>
          </p:nvSpPr>
          <p:spPr>
            <a:xfrm>
              <a:off x="12699804" y="9515574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6F6DE39-56DE-6469-4B25-B4F8DDC1C383}"/>
                </a:ext>
              </a:extLst>
            </p:cNvPr>
            <p:cNvSpPr/>
            <p:nvPr/>
          </p:nvSpPr>
          <p:spPr>
            <a:xfrm>
              <a:off x="12699804" y="9726654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11A36F3-682B-9D30-9776-337B79F09A27}"/>
                </a:ext>
              </a:extLst>
            </p:cNvPr>
            <p:cNvSpPr/>
            <p:nvPr/>
          </p:nvSpPr>
          <p:spPr>
            <a:xfrm>
              <a:off x="12699804" y="9937736"/>
              <a:ext cx="949640" cy="66821"/>
            </a:xfrm>
            <a:prstGeom prst="rect">
              <a:avLst/>
            </a:prstGeom>
            <a:solidFill>
              <a:srgbClr val="E6E6E6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A8720DA-8413-646C-5D5F-028D4715FEF4}"/>
              </a:ext>
            </a:extLst>
          </p:cNvPr>
          <p:cNvGrpSpPr/>
          <p:nvPr/>
        </p:nvGrpSpPr>
        <p:grpSpPr>
          <a:xfrm>
            <a:off x="15934328" y="3406125"/>
            <a:ext cx="6119559" cy="1949784"/>
            <a:chOff x="15934328" y="3406125"/>
            <a:chExt cx="6119559" cy="1949784"/>
          </a:xfrm>
        </p:grpSpPr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373D58-6D30-C2F7-28B1-C86389DCA87B}"/>
                </a:ext>
              </a:extLst>
            </p:cNvPr>
            <p:cNvSpPr/>
            <p:nvPr/>
          </p:nvSpPr>
          <p:spPr>
            <a:xfrm>
              <a:off x="15934328" y="3406125"/>
              <a:ext cx="6119559" cy="1949784"/>
            </a:xfrm>
            <a:custGeom>
              <a:avLst/>
              <a:gdLst>
                <a:gd name="csX0" fmla="*/ 4731991 w 5134612"/>
                <a:gd name="csY0" fmla="*/ 1635966 h 1635965"/>
                <a:gd name="csX1" fmla="*/ 821249 w 5134612"/>
                <a:gd name="csY1" fmla="*/ 1635966 h 1635965"/>
                <a:gd name="csX2" fmla="*/ 537687 w 5134612"/>
                <a:gd name="csY2" fmla="*/ 1519161 h 1635965"/>
                <a:gd name="csX3" fmla="*/ 119039 w 5134612"/>
                <a:gd name="csY3" fmla="*/ 1103800 h 1635965"/>
                <a:gd name="csX4" fmla="*/ 119039 w 5134612"/>
                <a:gd name="csY4" fmla="*/ 532166 h 1635965"/>
                <a:gd name="csX5" fmla="*/ 537687 w 5134612"/>
                <a:gd name="csY5" fmla="*/ 116804 h 1635965"/>
                <a:gd name="csX6" fmla="*/ 821249 w 5134612"/>
                <a:gd name="csY6" fmla="*/ 0 h 1635965"/>
                <a:gd name="csX7" fmla="*/ 4731991 w 5134612"/>
                <a:gd name="csY7" fmla="*/ 0 h 1635965"/>
                <a:gd name="csX8" fmla="*/ 5134613 w 5134612"/>
                <a:gd name="csY8" fmla="*/ 402621 h 1635965"/>
                <a:gd name="csX9" fmla="*/ 5134613 w 5134612"/>
                <a:gd name="csY9" fmla="*/ 1233344 h 1635965"/>
                <a:gd name="csX10" fmla="*/ 4731991 w 5134612"/>
                <a:gd name="csY10" fmla="*/ 1635966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65">
                  <a:moveTo>
                    <a:pt x="4731991" y="1635966"/>
                  </a:moveTo>
                  <a:lnTo>
                    <a:pt x="821249" y="1635966"/>
                  </a:lnTo>
                  <a:cubicBezTo>
                    <a:pt x="715012" y="1635966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9"/>
                    <a:pt x="5134613" y="402621"/>
                  </a:cubicBezTo>
                  <a:lnTo>
                    <a:pt x="5134613" y="1233344"/>
                  </a:lnTo>
                  <a:cubicBezTo>
                    <a:pt x="5134613" y="1455707"/>
                    <a:pt x="4954354" y="1635966"/>
                    <a:pt x="4731991" y="1635966"/>
                  </a:cubicBezTo>
                  <a:close/>
                </a:path>
              </a:pathLst>
            </a:custGeom>
            <a:solidFill>
              <a:schemeClr val="bg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1D2796B-8DFA-A303-EC73-AC72ABE62667}"/>
                </a:ext>
              </a:extLst>
            </p:cNvPr>
            <p:cNvSpPr/>
            <p:nvPr/>
          </p:nvSpPr>
          <p:spPr>
            <a:xfrm>
              <a:off x="15934328" y="3406125"/>
              <a:ext cx="2358002" cy="1949784"/>
            </a:xfrm>
            <a:custGeom>
              <a:avLst/>
              <a:gdLst>
                <a:gd name="csX0" fmla="*/ 1978480 w 1978480"/>
                <a:gd name="csY0" fmla="*/ 1635966 h 1635965"/>
                <a:gd name="csX1" fmla="*/ 821249 w 1978480"/>
                <a:gd name="csY1" fmla="*/ 1635966 h 1635965"/>
                <a:gd name="csX2" fmla="*/ 537687 w 1978480"/>
                <a:gd name="csY2" fmla="*/ 1519161 h 1635965"/>
                <a:gd name="csX3" fmla="*/ 119039 w 1978480"/>
                <a:gd name="csY3" fmla="*/ 1103800 h 1635965"/>
                <a:gd name="csX4" fmla="*/ 119039 w 1978480"/>
                <a:gd name="csY4" fmla="*/ 532166 h 1635965"/>
                <a:gd name="csX5" fmla="*/ 537687 w 1978480"/>
                <a:gd name="csY5" fmla="*/ 116804 h 1635965"/>
                <a:gd name="csX6" fmla="*/ 821249 w 1978480"/>
                <a:gd name="csY6" fmla="*/ 0 h 1635965"/>
                <a:gd name="csX7" fmla="*/ 1978480 w 1978480"/>
                <a:gd name="csY7" fmla="*/ 0 h 1635965"/>
                <a:gd name="csX8" fmla="*/ 1978480 w 1978480"/>
                <a:gd name="csY8" fmla="*/ 1635966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65">
                  <a:moveTo>
                    <a:pt x="1978480" y="1635966"/>
                  </a:moveTo>
                  <a:lnTo>
                    <a:pt x="821249" y="1635966"/>
                  </a:lnTo>
                  <a:cubicBezTo>
                    <a:pt x="715012" y="1635966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66"/>
                  </a:lnTo>
                  <a:close/>
                </a:path>
              </a:pathLst>
            </a:custGeom>
            <a:solidFill>
              <a:schemeClr val="accent1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27655D7-1C34-8FD9-79A0-B2E5E4E7053C}"/>
              </a:ext>
            </a:extLst>
          </p:cNvPr>
          <p:cNvGrpSpPr/>
          <p:nvPr/>
        </p:nvGrpSpPr>
        <p:grpSpPr>
          <a:xfrm>
            <a:off x="15934328" y="6671802"/>
            <a:ext cx="6119559" cy="1949752"/>
            <a:chOff x="15934328" y="6671802"/>
            <a:chExt cx="6119559" cy="1949752"/>
          </a:xfrm>
        </p:grpSpPr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7A22289-889A-B236-D553-E47493B07CBE}"/>
                </a:ext>
              </a:extLst>
            </p:cNvPr>
            <p:cNvSpPr/>
            <p:nvPr/>
          </p:nvSpPr>
          <p:spPr>
            <a:xfrm>
              <a:off x="15934328" y="6671802"/>
              <a:ext cx="6119559" cy="1949752"/>
            </a:xfrm>
            <a:custGeom>
              <a:avLst/>
              <a:gdLst>
                <a:gd name="csX0" fmla="*/ 4731991 w 5134612"/>
                <a:gd name="csY0" fmla="*/ 1635938 h 1635938"/>
                <a:gd name="csX1" fmla="*/ 821249 w 5134612"/>
                <a:gd name="csY1" fmla="*/ 1635938 h 1635938"/>
                <a:gd name="csX2" fmla="*/ 537687 w 5134612"/>
                <a:gd name="csY2" fmla="*/ 1519134 h 1635938"/>
                <a:gd name="csX3" fmla="*/ 119039 w 5134612"/>
                <a:gd name="csY3" fmla="*/ 1103773 h 1635938"/>
                <a:gd name="csX4" fmla="*/ 119039 w 5134612"/>
                <a:gd name="csY4" fmla="*/ 532166 h 1635938"/>
                <a:gd name="csX5" fmla="*/ 537687 w 5134612"/>
                <a:gd name="csY5" fmla="*/ 116804 h 1635938"/>
                <a:gd name="csX6" fmla="*/ 821249 w 5134612"/>
                <a:gd name="csY6" fmla="*/ 0 h 1635938"/>
                <a:gd name="csX7" fmla="*/ 4731991 w 5134612"/>
                <a:gd name="csY7" fmla="*/ 0 h 1635938"/>
                <a:gd name="csX8" fmla="*/ 5134613 w 5134612"/>
                <a:gd name="csY8" fmla="*/ 402622 h 1635938"/>
                <a:gd name="csX9" fmla="*/ 5134613 w 5134612"/>
                <a:gd name="csY9" fmla="*/ 1233344 h 1635938"/>
                <a:gd name="csX10" fmla="*/ 4731991 w 5134612"/>
                <a:gd name="csY10" fmla="*/ 1635938 h 1635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38">
                  <a:moveTo>
                    <a:pt x="4731991" y="1635938"/>
                  </a:moveTo>
                  <a:lnTo>
                    <a:pt x="821249" y="1635938"/>
                  </a:lnTo>
                  <a:cubicBezTo>
                    <a:pt x="715012" y="1635938"/>
                    <a:pt x="613093" y="1593943"/>
                    <a:pt x="537687" y="1519134"/>
                  </a:cubicBezTo>
                  <a:lnTo>
                    <a:pt x="119039" y="1103773"/>
                  </a:lnTo>
                  <a:cubicBezTo>
                    <a:pt x="-39680" y="946304"/>
                    <a:pt x="-39680" y="689634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9"/>
                    <a:pt x="5134613" y="402622"/>
                  </a:cubicBezTo>
                  <a:lnTo>
                    <a:pt x="5134613" y="1233344"/>
                  </a:lnTo>
                  <a:cubicBezTo>
                    <a:pt x="5134613" y="1455680"/>
                    <a:pt x="4954354" y="1635938"/>
                    <a:pt x="4731991" y="1635938"/>
                  </a:cubicBezTo>
                  <a:close/>
                </a:path>
              </a:pathLst>
            </a:custGeom>
            <a:solidFill>
              <a:schemeClr val="bg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0186FE8-3AF9-8AA8-1CCA-8BB646E010B1}"/>
                </a:ext>
              </a:extLst>
            </p:cNvPr>
            <p:cNvSpPr/>
            <p:nvPr/>
          </p:nvSpPr>
          <p:spPr>
            <a:xfrm>
              <a:off x="15934328" y="6671802"/>
              <a:ext cx="2358002" cy="1949752"/>
            </a:xfrm>
            <a:custGeom>
              <a:avLst/>
              <a:gdLst>
                <a:gd name="csX0" fmla="*/ 1978480 w 1978480"/>
                <a:gd name="csY0" fmla="*/ 1635938 h 1635938"/>
                <a:gd name="csX1" fmla="*/ 821249 w 1978480"/>
                <a:gd name="csY1" fmla="*/ 1635938 h 1635938"/>
                <a:gd name="csX2" fmla="*/ 537687 w 1978480"/>
                <a:gd name="csY2" fmla="*/ 1519134 h 1635938"/>
                <a:gd name="csX3" fmla="*/ 119039 w 1978480"/>
                <a:gd name="csY3" fmla="*/ 1103773 h 1635938"/>
                <a:gd name="csX4" fmla="*/ 119039 w 1978480"/>
                <a:gd name="csY4" fmla="*/ 532166 h 1635938"/>
                <a:gd name="csX5" fmla="*/ 537687 w 1978480"/>
                <a:gd name="csY5" fmla="*/ 116804 h 1635938"/>
                <a:gd name="csX6" fmla="*/ 821249 w 1978480"/>
                <a:gd name="csY6" fmla="*/ 0 h 1635938"/>
                <a:gd name="csX7" fmla="*/ 1978480 w 1978480"/>
                <a:gd name="csY7" fmla="*/ 0 h 1635938"/>
                <a:gd name="csX8" fmla="*/ 1978480 w 1978480"/>
                <a:gd name="csY8" fmla="*/ 1635938 h 163593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38">
                  <a:moveTo>
                    <a:pt x="1978480" y="1635938"/>
                  </a:moveTo>
                  <a:lnTo>
                    <a:pt x="821249" y="1635938"/>
                  </a:lnTo>
                  <a:cubicBezTo>
                    <a:pt x="715012" y="1635938"/>
                    <a:pt x="613093" y="1593943"/>
                    <a:pt x="537687" y="1519134"/>
                  </a:cubicBezTo>
                  <a:lnTo>
                    <a:pt x="119039" y="1103773"/>
                  </a:lnTo>
                  <a:cubicBezTo>
                    <a:pt x="-39680" y="946304"/>
                    <a:pt x="-39680" y="689634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38"/>
                  </a:lnTo>
                  <a:close/>
                </a:path>
              </a:pathLst>
            </a:custGeom>
            <a:solidFill>
              <a:schemeClr val="accent2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0A11787-889B-C546-BF3D-95ED8EA498AB}"/>
              </a:ext>
            </a:extLst>
          </p:cNvPr>
          <p:cNvGrpSpPr/>
          <p:nvPr/>
        </p:nvGrpSpPr>
        <p:grpSpPr>
          <a:xfrm>
            <a:off x="15934328" y="9937415"/>
            <a:ext cx="6119559" cy="1949784"/>
            <a:chOff x="15934328" y="9937415"/>
            <a:chExt cx="6119559" cy="1949784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A7F01EA-9C5D-6353-78E1-E4A29FC2A9BF}"/>
                </a:ext>
              </a:extLst>
            </p:cNvPr>
            <p:cNvSpPr/>
            <p:nvPr/>
          </p:nvSpPr>
          <p:spPr>
            <a:xfrm>
              <a:off x="15934328" y="9937415"/>
              <a:ext cx="6119559" cy="1949784"/>
            </a:xfrm>
            <a:custGeom>
              <a:avLst/>
              <a:gdLst>
                <a:gd name="csX0" fmla="*/ 4731991 w 5134612"/>
                <a:gd name="csY0" fmla="*/ 1635965 h 1635965"/>
                <a:gd name="csX1" fmla="*/ 821249 w 5134612"/>
                <a:gd name="csY1" fmla="*/ 1635965 h 1635965"/>
                <a:gd name="csX2" fmla="*/ 537687 w 5134612"/>
                <a:gd name="csY2" fmla="*/ 1519161 h 1635965"/>
                <a:gd name="csX3" fmla="*/ 119039 w 5134612"/>
                <a:gd name="csY3" fmla="*/ 1103800 h 1635965"/>
                <a:gd name="csX4" fmla="*/ 119039 w 5134612"/>
                <a:gd name="csY4" fmla="*/ 532166 h 1635965"/>
                <a:gd name="csX5" fmla="*/ 537687 w 5134612"/>
                <a:gd name="csY5" fmla="*/ 116804 h 1635965"/>
                <a:gd name="csX6" fmla="*/ 821249 w 5134612"/>
                <a:gd name="csY6" fmla="*/ 0 h 1635965"/>
                <a:gd name="csX7" fmla="*/ 4731991 w 5134612"/>
                <a:gd name="csY7" fmla="*/ 0 h 1635965"/>
                <a:gd name="csX8" fmla="*/ 5134613 w 5134612"/>
                <a:gd name="csY8" fmla="*/ 402621 h 1635965"/>
                <a:gd name="csX9" fmla="*/ 5134613 w 5134612"/>
                <a:gd name="csY9" fmla="*/ 1233344 h 1635965"/>
                <a:gd name="csX10" fmla="*/ 4731991 w 5134612"/>
                <a:gd name="csY10" fmla="*/ 1635965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</a:cxnLst>
              <a:rect l="l" t="t" r="r" b="b"/>
              <a:pathLst>
                <a:path w="5134612" h="1635965">
                  <a:moveTo>
                    <a:pt x="4731991" y="1635965"/>
                  </a:moveTo>
                  <a:lnTo>
                    <a:pt x="821249" y="1635965"/>
                  </a:lnTo>
                  <a:cubicBezTo>
                    <a:pt x="715012" y="1635965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4731991" y="0"/>
                  </a:lnTo>
                  <a:cubicBezTo>
                    <a:pt x="4954354" y="0"/>
                    <a:pt x="5134613" y="180258"/>
                    <a:pt x="5134613" y="402621"/>
                  </a:cubicBezTo>
                  <a:lnTo>
                    <a:pt x="5134613" y="1233344"/>
                  </a:lnTo>
                  <a:cubicBezTo>
                    <a:pt x="5134613" y="1455707"/>
                    <a:pt x="4954354" y="1635965"/>
                    <a:pt x="4731991" y="1635965"/>
                  </a:cubicBezTo>
                  <a:close/>
                </a:path>
              </a:pathLst>
            </a:custGeom>
            <a:solidFill>
              <a:schemeClr val="bg2"/>
            </a:solidFill>
            <a:ln w="27146" cap="flat">
              <a:noFill/>
              <a:prstDash val="solid"/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DA81A72-F604-21BB-E039-6A3CA6BDB4E4}"/>
                </a:ext>
              </a:extLst>
            </p:cNvPr>
            <p:cNvSpPr/>
            <p:nvPr/>
          </p:nvSpPr>
          <p:spPr>
            <a:xfrm>
              <a:off x="15934328" y="9937415"/>
              <a:ext cx="2358002" cy="1949784"/>
            </a:xfrm>
            <a:custGeom>
              <a:avLst/>
              <a:gdLst>
                <a:gd name="csX0" fmla="*/ 1978480 w 1978480"/>
                <a:gd name="csY0" fmla="*/ 1635965 h 1635965"/>
                <a:gd name="csX1" fmla="*/ 821249 w 1978480"/>
                <a:gd name="csY1" fmla="*/ 1635965 h 1635965"/>
                <a:gd name="csX2" fmla="*/ 537687 w 1978480"/>
                <a:gd name="csY2" fmla="*/ 1519161 h 1635965"/>
                <a:gd name="csX3" fmla="*/ 119039 w 1978480"/>
                <a:gd name="csY3" fmla="*/ 1103800 h 1635965"/>
                <a:gd name="csX4" fmla="*/ 119039 w 1978480"/>
                <a:gd name="csY4" fmla="*/ 532166 h 1635965"/>
                <a:gd name="csX5" fmla="*/ 537687 w 1978480"/>
                <a:gd name="csY5" fmla="*/ 116804 h 1635965"/>
                <a:gd name="csX6" fmla="*/ 821249 w 1978480"/>
                <a:gd name="csY6" fmla="*/ 0 h 1635965"/>
                <a:gd name="csX7" fmla="*/ 1978480 w 1978480"/>
                <a:gd name="csY7" fmla="*/ 0 h 1635965"/>
                <a:gd name="csX8" fmla="*/ 1978480 w 1978480"/>
                <a:gd name="csY8" fmla="*/ 1635965 h 1635965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</a:cxnLst>
              <a:rect l="l" t="t" r="r" b="b"/>
              <a:pathLst>
                <a:path w="1978480" h="1635965">
                  <a:moveTo>
                    <a:pt x="1978480" y="1635965"/>
                  </a:moveTo>
                  <a:lnTo>
                    <a:pt x="821249" y="1635965"/>
                  </a:lnTo>
                  <a:cubicBezTo>
                    <a:pt x="715012" y="1635965"/>
                    <a:pt x="613093" y="1593970"/>
                    <a:pt x="537687" y="1519161"/>
                  </a:cubicBezTo>
                  <a:lnTo>
                    <a:pt x="119039" y="1103800"/>
                  </a:lnTo>
                  <a:cubicBezTo>
                    <a:pt x="-39680" y="946305"/>
                    <a:pt x="-39680" y="689661"/>
                    <a:pt x="119039" y="532166"/>
                  </a:cubicBezTo>
                  <a:lnTo>
                    <a:pt x="537687" y="116804"/>
                  </a:lnTo>
                  <a:cubicBezTo>
                    <a:pt x="613093" y="41995"/>
                    <a:pt x="715012" y="0"/>
                    <a:pt x="821249" y="0"/>
                  </a:cubicBezTo>
                  <a:lnTo>
                    <a:pt x="1978480" y="0"/>
                  </a:lnTo>
                  <a:lnTo>
                    <a:pt x="1978480" y="1635965"/>
                  </a:lnTo>
                  <a:close/>
                </a:path>
              </a:pathLst>
            </a:custGeom>
            <a:solidFill>
              <a:schemeClr val="accent3"/>
            </a:solidFill>
            <a:ln w="27146" cap="flat">
              <a:noFill/>
              <a:prstDash val="solid"/>
              <a:miter/>
            </a:ln>
            <a:effectLst>
              <a:outerShdw blurRad="127000" dist="63500" algn="l" rotWithShape="0">
                <a:prstClr val="black">
                  <a:alpha val="20000"/>
                </a:prstClr>
              </a:outerShdw>
            </a:effec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6" name="Graphic 2">
            <a:extLst>
              <a:ext uri="{FF2B5EF4-FFF2-40B4-BE49-F238E27FC236}">
                <a16:creationId xmlns:a16="http://schemas.microsoft.com/office/drawing/2014/main" id="{42AEC915-EE21-89A5-9EF1-43BA462C84E9}"/>
              </a:ext>
            </a:extLst>
          </p:cNvPr>
          <p:cNvGrpSpPr/>
          <p:nvPr/>
        </p:nvGrpSpPr>
        <p:grpSpPr>
          <a:xfrm>
            <a:off x="19738974" y="5803778"/>
            <a:ext cx="424448" cy="3685768"/>
            <a:chOff x="15410247" y="5490792"/>
            <a:chExt cx="356133" cy="3092541"/>
          </a:xfrm>
          <a:solidFill>
            <a:schemeClr val="accent1">
              <a:lumMod val="60000"/>
              <a:lumOff val="40000"/>
            </a:schemeClr>
          </a:solidFill>
        </p:grpSpPr>
        <p:grpSp>
          <p:nvGrpSpPr>
            <p:cNvPr id="37" name="Graphic 2">
              <a:extLst>
                <a:ext uri="{FF2B5EF4-FFF2-40B4-BE49-F238E27FC236}">
                  <a16:creationId xmlns:a16="http://schemas.microsoft.com/office/drawing/2014/main" id="{4346B0E3-9DFD-F933-6785-A1EE24713DD7}"/>
                </a:ext>
              </a:extLst>
            </p:cNvPr>
            <p:cNvGrpSpPr/>
            <p:nvPr/>
          </p:nvGrpSpPr>
          <p:grpSpPr>
            <a:xfrm>
              <a:off x="15410247" y="5490792"/>
              <a:ext cx="356133" cy="415632"/>
              <a:chOff x="15410247" y="5490792"/>
              <a:chExt cx="356133" cy="415632"/>
            </a:xfrm>
            <a:grpFill/>
          </p:grpSpPr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936C0FED-7C20-B0E0-B84A-63383752EC68}"/>
                  </a:ext>
                </a:extLst>
              </p:cNvPr>
              <p:cNvSpPr/>
              <p:nvPr/>
            </p:nvSpPr>
            <p:spPr>
              <a:xfrm>
                <a:off x="15487318" y="5490792"/>
                <a:ext cx="210737" cy="279569"/>
              </a:xfrm>
              <a:custGeom>
                <a:avLst/>
                <a:gdLst>
                  <a:gd name="csX0" fmla="*/ 0 w 210737"/>
                  <a:gd name="csY0" fmla="*/ 31836 h 279569"/>
                  <a:gd name="csX1" fmla="*/ 0 w 210737"/>
                  <a:gd name="csY1" fmla="*/ 279570 h 279569"/>
                  <a:gd name="csX2" fmla="*/ 210737 w 210737"/>
                  <a:gd name="csY2" fmla="*/ 279570 h 279569"/>
                  <a:gd name="csX3" fmla="*/ 210737 w 210737"/>
                  <a:gd name="csY3" fmla="*/ 31755 h 279569"/>
                  <a:gd name="csX4" fmla="*/ 178955 w 210737"/>
                  <a:gd name="csY4" fmla="*/ 0 h 279569"/>
                  <a:gd name="csX5" fmla="*/ 31727 w 210737"/>
                  <a:gd name="csY5" fmla="*/ 82 h 279569"/>
                  <a:gd name="csX6" fmla="*/ 0 w 210737"/>
                  <a:gd name="csY6" fmla="*/ 31836 h 279569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10737" h="279569">
                    <a:moveTo>
                      <a:pt x="0" y="31836"/>
                    </a:moveTo>
                    <a:lnTo>
                      <a:pt x="0" y="279570"/>
                    </a:lnTo>
                    <a:lnTo>
                      <a:pt x="210737" y="279570"/>
                    </a:lnTo>
                    <a:lnTo>
                      <a:pt x="210737" y="31755"/>
                    </a:lnTo>
                    <a:cubicBezTo>
                      <a:pt x="210737" y="14207"/>
                      <a:pt x="196503" y="0"/>
                      <a:pt x="178955" y="0"/>
                    </a:cubicBezTo>
                    <a:lnTo>
                      <a:pt x="31727" y="82"/>
                    </a:lnTo>
                    <a:cubicBezTo>
                      <a:pt x="14207" y="109"/>
                      <a:pt x="0" y="14316"/>
                      <a:pt x="0" y="31836"/>
                    </a:cubicBezTo>
                    <a:close/>
                  </a:path>
                </a:pathLst>
              </a:custGeom>
              <a:grpFill/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513704A9-3862-C1E9-EA2A-8131F15959CF}"/>
                  </a:ext>
                </a:extLst>
              </p:cNvPr>
              <p:cNvSpPr/>
              <p:nvPr/>
            </p:nvSpPr>
            <p:spPr>
              <a:xfrm>
                <a:off x="15410247" y="5702751"/>
                <a:ext cx="356133" cy="203674"/>
              </a:xfrm>
              <a:custGeom>
                <a:avLst/>
                <a:gdLst>
                  <a:gd name="csX0" fmla="*/ 193523 w 356133"/>
                  <a:gd name="csY0" fmla="*/ 197155 h 203674"/>
                  <a:gd name="csX1" fmla="*/ 349959 w 356133"/>
                  <a:gd name="csY1" fmla="*/ 36644 h 203674"/>
                  <a:gd name="csX2" fmla="*/ 334503 w 356133"/>
                  <a:gd name="csY2" fmla="*/ 0 h 203674"/>
                  <a:gd name="csX3" fmla="*/ 21631 w 356133"/>
                  <a:gd name="csY3" fmla="*/ 0 h 203674"/>
                  <a:gd name="csX4" fmla="*/ 6174 w 356133"/>
                  <a:gd name="csY4" fmla="*/ 36644 h 203674"/>
                  <a:gd name="csX5" fmla="*/ 162611 w 356133"/>
                  <a:gd name="csY5" fmla="*/ 197155 h 203674"/>
                  <a:gd name="csX6" fmla="*/ 193523 w 356133"/>
                  <a:gd name="csY6" fmla="*/ 197155 h 2036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56133" h="203674">
                    <a:moveTo>
                      <a:pt x="193523" y="197155"/>
                    </a:moveTo>
                    <a:lnTo>
                      <a:pt x="349959" y="36644"/>
                    </a:lnTo>
                    <a:cubicBezTo>
                      <a:pt x="363297" y="22981"/>
                      <a:pt x="353599" y="0"/>
                      <a:pt x="334503" y="0"/>
                    </a:cubicBezTo>
                    <a:lnTo>
                      <a:pt x="21631" y="0"/>
                    </a:lnTo>
                    <a:cubicBezTo>
                      <a:pt x="2534" y="0"/>
                      <a:pt x="-7163" y="22981"/>
                      <a:pt x="6174" y="36644"/>
                    </a:cubicBezTo>
                    <a:lnTo>
                      <a:pt x="162611" y="197155"/>
                    </a:lnTo>
                    <a:cubicBezTo>
                      <a:pt x="171085" y="205847"/>
                      <a:pt x="185048" y="205847"/>
                      <a:pt x="193523" y="197155"/>
                    </a:cubicBezTo>
                    <a:close/>
                  </a:path>
                </a:pathLst>
              </a:custGeom>
              <a:grpFill/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38" name="Graphic 2">
              <a:extLst>
                <a:ext uri="{FF2B5EF4-FFF2-40B4-BE49-F238E27FC236}">
                  <a16:creationId xmlns:a16="http://schemas.microsoft.com/office/drawing/2014/main" id="{57AB446A-C9EA-175B-4855-DA91012B281E}"/>
                </a:ext>
              </a:extLst>
            </p:cNvPr>
            <p:cNvGrpSpPr/>
            <p:nvPr/>
          </p:nvGrpSpPr>
          <p:grpSpPr>
            <a:xfrm>
              <a:off x="15410247" y="8169792"/>
              <a:ext cx="356133" cy="413541"/>
              <a:chOff x="15410247" y="8169792"/>
              <a:chExt cx="356133" cy="413541"/>
            </a:xfrm>
            <a:grpFill/>
          </p:grpSpPr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F43017FF-BA77-C23E-DC89-0F13B2229D60}"/>
                  </a:ext>
                </a:extLst>
              </p:cNvPr>
              <p:cNvSpPr/>
              <p:nvPr/>
            </p:nvSpPr>
            <p:spPr>
              <a:xfrm>
                <a:off x="15487318" y="8169792"/>
                <a:ext cx="210737" cy="279570"/>
              </a:xfrm>
              <a:custGeom>
                <a:avLst/>
                <a:gdLst>
                  <a:gd name="csX0" fmla="*/ 0 w 210737"/>
                  <a:gd name="csY0" fmla="*/ 31836 h 279570"/>
                  <a:gd name="csX1" fmla="*/ 0 w 210737"/>
                  <a:gd name="csY1" fmla="*/ 279570 h 279570"/>
                  <a:gd name="csX2" fmla="*/ 210737 w 210737"/>
                  <a:gd name="csY2" fmla="*/ 279570 h 279570"/>
                  <a:gd name="csX3" fmla="*/ 210737 w 210737"/>
                  <a:gd name="csY3" fmla="*/ 31755 h 279570"/>
                  <a:gd name="csX4" fmla="*/ 178955 w 210737"/>
                  <a:gd name="csY4" fmla="*/ 0 h 279570"/>
                  <a:gd name="csX5" fmla="*/ 31727 w 210737"/>
                  <a:gd name="csY5" fmla="*/ 82 h 279570"/>
                  <a:gd name="csX6" fmla="*/ 0 w 210737"/>
                  <a:gd name="csY6" fmla="*/ 31836 h 279570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210737" h="279570">
                    <a:moveTo>
                      <a:pt x="0" y="31836"/>
                    </a:moveTo>
                    <a:lnTo>
                      <a:pt x="0" y="279570"/>
                    </a:lnTo>
                    <a:lnTo>
                      <a:pt x="210737" y="279570"/>
                    </a:lnTo>
                    <a:lnTo>
                      <a:pt x="210737" y="31755"/>
                    </a:lnTo>
                    <a:cubicBezTo>
                      <a:pt x="210737" y="14207"/>
                      <a:pt x="196503" y="0"/>
                      <a:pt x="178955" y="0"/>
                    </a:cubicBezTo>
                    <a:lnTo>
                      <a:pt x="31727" y="82"/>
                    </a:lnTo>
                    <a:cubicBezTo>
                      <a:pt x="14207" y="109"/>
                      <a:pt x="0" y="14316"/>
                      <a:pt x="0" y="31836"/>
                    </a:cubicBezTo>
                    <a:close/>
                  </a:path>
                </a:pathLst>
              </a:custGeom>
              <a:grpFill/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Freeform: Shape 39">
                <a:extLst>
                  <a:ext uri="{FF2B5EF4-FFF2-40B4-BE49-F238E27FC236}">
                    <a16:creationId xmlns:a16="http://schemas.microsoft.com/office/drawing/2014/main" id="{1898FCB4-674D-AC1E-06F6-3104FA7C695B}"/>
                  </a:ext>
                </a:extLst>
              </p:cNvPr>
              <p:cNvSpPr/>
              <p:nvPr/>
            </p:nvSpPr>
            <p:spPr>
              <a:xfrm>
                <a:off x="15410247" y="8379660"/>
                <a:ext cx="356133" cy="203674"/>
              </a:xfrm>
              <a:custGeom>
                <a:avLst/>
                <a:gdLst>
                  <a:gd name="csX0" fmla="*/ 193523 w 356133"/>
                  <a:gd name="csY0" fmla="*/ 197155 h 203674"/>
                  <a:gd name="csX1" fmla="*/ 349959 w 356133"/>
                  <a:gd name="csY1" fmla="*/ 36644 h 203674"/>
                  <a:gd name="csX2" fmla="*/ 334503 w 356133"/>
                  <a:gd name="csY2" fmla="*/ 0 h 203674"/>
                  <a:gd name="csX3" fmla="*/ 21631 w 356133"/>
                  <a:gd name="csY3" fmla="*/ 0 h 203674"/>
                  <a:gd name="csX4" fmla="*/ 6174 w 356133"/>
                  <a:gd name="csY4" fmla="*/ 36644 h 203674"/>
                  <a:gd name="csX5" fmla="*/ 162611 w 356133"/>
                  <a:gd name="csY5" fmla="*/ 197155 h 203674"/>
                  <a:gd name="csX6" fmla="*/ 193523 w 356133"/>
                  <a:gd name="csY6" fmla="*/ 197155 h 203674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  <a:cxn ang="0">
                    <a:pos x="csX2" y="csY2"/>
                  </a:cxn>
                  <a:cxn ang="0">
                    <a:pos x="csX3" y="csY3"/>
                  </a:cxn>
                  <a:cxn ang="0">
                    <a:pos x="csX4" y="csY4"/>
                  </a:cxn>
                  <a:cxn ang="0">
                    <a:pos x="csX5" y="csY5"/>
                  </a:cxn>
                  <a:cxn ang="0">
                    <a:pos x="csX6" y="csY6"/>
                  </a:cxn>
                </a:cxnLst>
                <a:rect l="l" t="t" r="r" b="b"/>
                <a:pathLst>
                  <a:path w="356133" h="203674">
                    <a:moveTo>
                      <a:pt x="193523" y="197155"/>
                    </a:moveTo>
                    <a:lnTo>
                      <a:pt x="349959" y="36644"/>
                    </a:lnTo>
                    <a:cubicBezTo>
                      <a:pt x="363297" y="22981"/>
                      <a:pt x="353599" y="0"/>
                      <a:pt x="334503" y="0"/>
                    </a:cubicBezTo>
                    <a:lnTo>
                      <a:pt x="21631" y="0"/>
                    </a:lnTo>
                    <a:cubicBezTo>
                      <a:pt x="2534" y="0"/>
                      <a:pt x="-7163" y="22981"/>
                      <a:pt x="6174" y="36644"/>
                    </a:cubicBezTo>
                    <a:lnTo>
                      <a:pt x="162611" y="197155"/>
                    </a:lnTo>
                    <a:cubicBezTo>
                      <a:pt x="171085" y="205847"/>
                      <a:pt x="185048" y="205847"/>
                      <a:pt x="193523" y="197155"/>
                    </a:cubicBezTo>
                    <a:close/>
                  </a:path>
                </a:pathLst>
              </a:custGeom>
              <a:grpFill/>
              <a:ln w="27146" cap="flat">
                <a:noFill/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43" name="Graphic 2">
            <a:extLst>
              <a:ext uri="{FF2B5EF4-FFF2-40B4-BE49-F238E27FC236}">
                <a16:creationId xmlns:a16="http://schemas.microsoft.com/office/drawing/2014/main" id="{D66E5F21-B25D-A884-9E4A-0B7CDD9C06FE}"/>
              </a:ext>
            </a:extLst>
          </p:cNvPr>
          <p:cNvGrpSpPr/>
          <p:nvPr/>
        </p:nvGrpSpPr>
        <p:grpSpPr>
          <a:xfrm>
            <a:off x="12695627" y="7449696"/>
            <a:ext cx="3541960" cy="393932"/>
            <a:chOff x="9500531" y="6871799"/>
            <a:chExt cx="2971879" cy="330528"/>
          </a:xfrm>
          <a:noFill/>
        </p:grpSpPr>
        <p:grpSp>
          <p:nvGrpSpPr>
            <p:cNvPr id="44" name="Graphic 2">
              <a:extLst>
                <a:ext uri="{FF2B5EF4-FFF2-40B4-BE49-F238E27FC236}">
                  <a16:creationId xmlns:a16="http://schemas.microsoft.com/office/drawing/2014/main" id="{49AD9F6C-194B-F51D-7626-377871146E8B}"/>
                </a:ext>
              </a:extLst>
            </p:cNvPr>
            <p:cNvGrpSpPr/>
            <p:nvPr/>
          </p:nvGrpSpPr>
          <p:grpSpPr>
            <a:xfrm>
              <a:off x="9831060" y="7037063"/>
              <a:ext cx="2641351" cy="27163"/>
              <a:chOff x="9831060" y="7037063"/>
              <a:chExt cx="2641351" cy="27163"/>
            </a:xfrm>
          </p:grpSpPr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98AA61E5-5715-B7CB-9FFA-446B9878D1DB}"/>
                  </a:ext>
                </a:extLst>
              </p:cNvPr>
              <p:cNvSpPr/>
              <p:nvPr/>
            </p:nvSpPr>
            <p:spPr>
              <a:xfrm>
                <a:off x="12431665" y="7037063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2" name="Freeform: Shape 111">
                <a:extLst>
                  <a:ext uri="{FF2B5EF4-FFF2-40B4-BE49-F238E27FC236}">
                    <a16:creationId xmlns:a16="http://schemas.microsoft.com/office/drawing/2014/main" id="{054EB0E9-8149-9791-99CE-9105DDC770F3}"/>
                  </a:ext>
                </a:extLst>
              </p:cNvPr>
              <p:cNvSpPr/>
              <p:nvPr/>
            </p:nvSpPr>
            <p:spPr>
              <a:xfrm>
                <a:off x="9913095" y="7037063"/>
                <a:ext cx="2435993" cy="27163"/>
              </a:xfrm>
              <a:custGeom>
                <a:avLst/>
                <a:gdLst>
                  <a:gd name="csX0" fmla="*/ 2435993 w 2435993"/>
                  <a:gd name="csY0" fmla="*/ 0 h 27163"/>
                  <a:gd name="csX1" fmla="*/ 0 w 2435993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2435993" h="27163">
                    <a:moveTo>
                      <a:pt x="2435993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custDash>
                  <a:ds d="227993" sp="227993"/>
                </a:custDash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3" name="Freeform: Shape 112">
                <a:extLst>
                  <a:ext uri="{FF2B5EF4-FFF2-40B4-BE49-F238E27FC236}">
                    <a16:creationId xmlns:a16="http://schemas.microsoft.com/office/drawing/2014/main" id="{195D7D76-026E-1764-0097-C792E13EC49A}"/>
                  </a:ext>
                </a:extLst>
              </p:cNvPr>
              <p:cNvSpPr/>
              <p:nvPr/>
            </p:nvSpPr>
            <p:spPr>
              <a:xfrm>
                <a:off x="9831060" y="7037063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D20B880-4C68-C8C8-577E-8746656B7BB2}"/>
                </a:ext>
              </a:extLst>
            </p:cNvPr>
            <p:cNvSpPr/>
            <p:nvPr/>
          </p:nvSpPr>
          <p:spPr>
            <a:xfrm>
              <a:off x="9500531" y="6871799"/>
              <a:ext cx="330528" cy="330528"/>
            </a:xfrm>
            <a:custGeom>
              <a:avLst/>
              <a:gdLst>
                <a:gd name="csX0" fmla="*/ 330529 w 330528"/>
                <a:gd name="csY0" fmla="*/ 165265 h 330528"/>
                <a:gd name="csX1" fmla="*/ 165264 w 330528"/>
                <a:gd name="csY1" fmla="*/ 330529 h 330528"/>
                <a:gd name="csX2" fmla="*/ 0 w 330528"/>
                <a:gd name="csY2" fmla="*/ 165265 h 330528"/>
                <a:gd name="csX3" fmla="*/ 165264 w 330528"/>
                <a:gd name="csY3" fmla="*/ 0 h 330528"/>
                <a:gd name="csX4" fmla="*/ 330529 w 330528"/>
                <a:gd name="csY4" fmla="*/ 165265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5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5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0"/>
                    <a:pt x="330529" y="73994"/>
                    <a:pt x="330529" y="165265"/>
                  </a:cubicBezTo>
                  <a:close/>
                </a:path>
              </a:pathLst>
            </a:custGeom>
            <a:noFill/>
            <a:ln w="41275" cap="flat">
              <a:solidFill>
                <a:schemeClr val="bg2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14" name="Graphic 2">
            <a:extLst>
              <a:ext uri="{FF2B5EF4-FFF2-40B4-BE49-F238E27FC236}">
                <a16:creationId xmlns:a16="http://schemas.microsoft.com/office/drawing/2014/main" id="{1E8CF08F-04C6-22A2-5FFB-9042401C647A}"/>
              </a:ext>
            </a:extLst>
          </p:cNvPr>
          <p:cNvGrpSpPr/>
          <p:nvPr/>
        </p:nvGrpSpPr>
        <p:grpSpPr>
          <a:xfrm>
            <a:off x="12695627" y="10715341"/>
            <a:ext cx="3541960" cy="393932"/>
            <a:chOff x="9500531" y="9611836"/>
            <a:chExt cx="2971879" cy="330528"/>
          </a:xfrm>
          <a:noFill/>
        </p:grpSpPr>
        <p:grpSp>
          <p:nvGrpSpPr>
            <p:cNvPr id="115" name="Graphic 2">
              <a:extLst>
                <a:ext uri="{FF2B5EF4-FFF2-40B4-BE49-F238E27FC236}">
                  <a16:creationId xmlns:a16="http://schemas.microsoft.com/office/drawing/2014/main" id="{B9699210-6092-6ED7-226B-DB9D345C66F6}"/>
                </a:ext>
              </a:extLst>
            </p:cNvPr>
            <p:cNvGrpSpPr/>
            <p:nvPr/>
          </p:nvGrpSpPr>
          <p:grpSpPr>
            <a:xfrm>
              <a:off x="9831060" y="9777100"/>
              <a:ext cx="2641351" cy="27163"/>
              <a:chOff x="9831060" y="9777100"/>
              <a:chExt cx="2641351" cy="27163"/>
            </a:xfrm>
          </p:grpSpPr>
          <p:sp>
            <p:nvSpPr>
              <p:cNvPr id="117" name="Freeform: Shape 116">
                <a:extLst>
                  <a:ext uri="{FF2B5EF4-FFF2-40B4-BE49-F238E27FC236}">
                    <a16:creationId xmlns:a16="http://schemas.microsoft.com/office/drawing/2014/main" id="{37114065-8F53-03E1-D910-CBA10C1CCD84}"/>
                  </a:ext>
                </a:extLst>
              </p:cNvPr>
              <p:cNvSpPr/>
              <p:nvPr/>
            </p:nvSpPr>
            <p:spPr>
              <a:xfrm>
                <a:off x="12431665" y="9777100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8" name="Freeform: Shape 117">
                <a:extLst>
                  <a:ext uri="{FF2B5EF4-FFF2-40B4-BE49-F238E27FC236}">
                    <a16:creationId xmlns:a16="http://schemas.microsoft.com/office/drawing/2014/main" id="{7C0E144D-73D5-3455-5E57-8D1D2E325A74}"/>
                  </a:ext>
                </a:extLst>
              </p:cNvPr>
              <p:cNvSpPr/>
              <p:nvPr/>
            </p:nvSpPr>
            <p:spPr>
              <a:xfrm>
                <a:off x="9913095" y="9777100"/>
                <a:ext cx="2435993" cy="27163"/>
              </a:xfrm>
              <a:custGeom>
                <a:avLst/>
                <a:gdLst>
                  <a:gd name="csX0" fmla="*/ 2435993 w 2435993"/>
                  <a:gd name="csY0" fmla="*/ 0 h 27163"/>
                  <a:gd name="csX1" fmla="*/ 0 w 2435993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2435993" h="27163">
                    <a:moveTo>
                      <a:pt x="2435993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custDash>
                  <a:ds d="227993" sp="227993"/>
                </a:custDash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19" name="Freeform: Shape 118">
                <a:extLst>
                  <a:ext uri="{FF2B5EF4-FFF2-40B4-BE49-F238E27FC236}">
                    <a16:creationId xmlns:a16="http://schemas.microsoft.com/office/drawing/2014/main" id="{76B99B2C-4C5A-F19F-0BC7-70BA6580C1F7}"/>
                  </a:ext>
                </a:extLst>
              </p:cNvPr>
              <p:cNvSpPr/>
              <p:nvPr/>
            </p:nvSpPr>
            <p:spPr>
              <a:xfrm>
                <a:off x="9831060" y="9777100"/>
                <a:ext cx="40745" cy="27163"/>
              </a:xfrm>
              <a:custGeom>
                <a:avLst/>
                <a:gdLst>
                  <a:gd name="csX0" fmla="*/ 40746 w 40745"/>
                  <a:gd name="csY0" fmla="*/ 0 h 27163"/>
                  <a:gd name="csX1" fmla="*/ 0 w 40745"/>
                  <a:gd name="csY1" fmla="*/ 0 h 27163"/>
                </a:gdLst>
                <a:ahLst/>
                <a:cxnLst>
                  <a:cxn ang="0">
                    <a:pos x="csX0" y="csY0"/>
                  </a:cxn>
                  <a:cxn ang="0">
                    <a:pos x="csX1" y="csY1"/>
                  </a:cxn>
                </a:cxnLst>
                <a:rect l="l" t="t" r="r" b="b"/>
                <a:pathLst>
                  <a:path w="40745" h="27163">
                    <a:moveTo>
                      <a:pt x="40746" y="0"/>
                    </a:moveTo>
                    <a:lnTo>
                      <a:pt x="0" y="0"/>
                    </a:lnTo>
                  </a:path>
                </a:pathLst>
              </a:custGeom>
              <a:ln w="41275" cap="flat">
                <a:solidFill>
                  <a:schemeClr val="bg2"/>
                </a:solidFill>
                <a:prstDash val="solid"/>
                <a:miter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DD4C7D0E-9158-BCFB-4F4B-8DBCE43BFDC8}"/>
                </a:ext>
              </a:extLst>
            </p:cNvPr>
            <p:cNvSpPr/>
            <p:nvPr/>
          </p:nvSpPr>
          <p:spPr>
            <a:xfrm>
              <a:off x="9500531" y="9611836"/>
              <a:ext cx="330528" cy="330528"/>
            </a:xfrm>
            <a:custGeom>
              <a:avLst/>
              <a:gdLst>
                <a:gd name="csX0" fmla="*/ 330529 w 330528"/>
                <a:gd name="csY0" fmla="*/ 165265 h 330528"/>
                <a:gd name="csX1" fmla="*/ 165264 w 330528"/>
                <a:gd name="csY1" fmla="*/ 330529 h 330528"/>
                <a:gd name="csX2" fmla="*/ 0 w 330528"/>
                <a:gd name="csY2" fmla="*/ 165265 h 330528"/>
                <a:gd name="csX3" fmla="*/ 165264 w 330528"/>
                <a:gd name="csY3" fmla="*/ 0 h 330528"/>
                <a:gd name="csX4" fmla="*/ 330529 w 330528"/>
                <a:gd name="csY4" fmla="*/ 165265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5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5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27"/>
                    <a:pt x="330529" y="73994"/>
                    <a:pt x="330529" y="165265"/>
                  </a:cubicBezTo>
                  <a:close/>
                </a:path>
              </a:pathLst>
            </a:custGeom>
            <a:noFill/>
            <a:ln w="41275" cap="flat">
              <a:solidFill>
                <a:schemeClr val="bg2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0" name="Graphic 2">
            <a:extLst>
              <a:ext uri="{FF2B5EF4-FFF2-40B4-BE49-F238E27FC236}">
                <a16:creationId xmlns:a16="http://schemas.microsoft.com/office/drawing/2014/main" id="{032FE20A-29FA-DB1B-C251-41825218E03F}"/>
              </a:ext>
            </a:extLst>
          </p:cNvPr>
          <p:cNvGrpSpPr/>
          <p:nvPr/>
        </p:nvGrpSpPr>
        <p:grpSpPr>
          <a:xfrm>
            <a:off x="12695627" y="4381018"/>
            <a:ext cx="3541960" cy="1484141"/>
            <a:chOff x="9500531" y="4297026"/>
            <a:chExt cx="2971879" cy="1245268"/>
          </a:xfrm>
          <a:noFill/>
        </p:grpSpPr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6375540-0213-7292-6AA7-888DD0E4C8C3}"/>
                </a:ext>
              </a:extLst>
            </p:cNvPr>
            <p:cNvSpPr/>
            <p:nvPr/>
          </p:nvSpPr>
          <p:spPr>
            <a:xfrm>
              <a:off x="9500531" y="5211766"/>
              <a:ext cx="330528" cy="330528"/>
            </a:xfrm>
            <a:custGeom>
              <a:avLst/>
              <a:gdLst>
                <a:gd name="csX0" fmla="*/ 330529 w 330528"/>
                <a:gd name="csY0" fmla="*/ 165264 h 330528"/>
                <a:gd name="csX1" fmla="*/ 165264 w 330528"/>
                <a:gd name="csY1" fmla="*/ 330529 h 330528"/>
                <a:gd name="csX2" fmla="*/ 0 w 330528"/>
                <a:gd name="csY2" fmla="*/ 165264 h 330528"/>
                <a:gd name="csX3" fmla="*/ 165264 w 330528"/>
                <a:gd name="csY3" fmla="*/ 0 h 330528"/>
                <a:gd name="csX4" fmla="*/ 330529 w 330528"/>
                <a:gd name="csY4" fmla="*/ 165264 h 33052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</a:cxnLst>
              <a:rect l="l" t="t" r="r" b="b"/>
              <a:pathLst>
                <a:path w="330528" h="330528">
                  <a:moveTo>
                    <a:pt x="330529" y="165264"/>
                  </a:moveTo>
                  <a:cubicBezTo>
                    <a:pt x="330529" y="256535"/>
                    <a:pt x="256534" y="330529"/>
                    <a:pt x="165264" y="330529"/>
                  </a:cubicBezTo>
                  <a:cubicBezTo>
                    <a:pt x="73994" y="330529"/>
                    <a:pt x="0" y="256535"/>
                    <a:pt x="0" y="165264"/>
                  </a:cubicBezTo>
                  <a:cubicBezTo>
                    <a:pt x="0" y="73994"/>
                    <a:pt x="73994" y="0"/>
                    <a:pt x="165264" y="0"/>
                  </a:cubicBezTo>
                  <a:cubicBezTo>
                    <a:pt x="256534" y="0"/>
                    <a:pt x="330529" y="73994"/>
                    <a:pt x="330529" y="165264"/>
                  </a:cubicBezTo>
                  <a:close/>
                </a:path>
              </a:pathLst>
            </a:custGeom>
            <a:noFill/>
            <a:ln w="41275" cap="flat">
              <a:solidFill>
                <a:schemeClr val="bg2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C4D8DA13-781F-33DE-7B0D-35B7ACD98F5C}"/>
                </a:ext>
              </a:extLst>
            </p:cNvPr>
            <p:cNvSpPr/>
            <p:nvPr/>
          </p:nvSpPr>
          <p:spPr>
            <a:xfrm>
              <a:off x="9782627" y="4297026"/>
              <a:ext cx="2689784" cy="963118"/>
            </a:xfrm>
            <a:custGeom>
              <a:avLst/>
              <a:gdLst>
                <a:gd name="csX0" fmla="*/ 0 w 2689784"/>
                <a:gd name="csY0" fmla="*/ 963119 h 963118"/>
                <a:gd name="csX1" fmla="*/ 2689784 w 2689784"/>
                <a:gd name="csY1" fmla="*/ 0 h 963118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2689784" h="963118">
                  <a:moveTo>
                    <a:pt x="0" y="963119"/>
                  </a:moveTo>
                  <a:lnTo>
                    <a:pt x="2689784" y="0"/>
                  </a:lnTo>
                </a:path>
              </a:pathLst>
            </a:custGeom>
            <a:ln w="41275" cap="flat">
              <a:solidFill>
                <a:schemeClr val="bg2"/>
              </a:solidFill>
              <a:custDash>
                <a:ds d="225000" sp="225000"/>
              </a:custDash>
              <a:miter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23" name="!!SubTitle">
            <a:extLst>
              <a:ext uri="{FF2B5EF4-FFF2-40B4-BE49-F238E27FC236}">
                <a16:creationId xmlns:a16="http://schemas.microsoft.com/office/drawing/2014/main" id="{646015FE-C50A-FBB5-B809-F323F58981DB}"/>
              </a:ext>
            </a:extLst>
          </p:cNvPr>
          <p:cNvSpPr txBox="1"/>
          <p:nvPr/>
        </p:nvSpPr>
        <p:spPr>
          <a:xfrm>
            <a:off x="1700977" y="4686065"/>
            <a:ext cx="6119560" cy="74020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bg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bg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bg2"/>
                </a:solidFill>
              </a:rPr>
              <a:t>urna</a:t>
            </a:r>
            <a:r>
              <a:rPr lang="en-US" sz="2500" dirty="0">
                <a:solidFill>
                  <a:schemeClr val="bg2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bg2"/>
                </a:solidFill>
                <a:latin typeface="+mj-lt"/>
              </a:rPr>
              <a:t>2025</a:t>
            </a:r>
            <a:r>
              <a:rPr lang="en-US" sz="2500" dirty="0">
                <a:solidFill>
                  <a:schemeClr val="bg2"/>
                </a:solidFill>
              </a:rPr>
              <a:t>: Nunc viverra imperdiet enim. Fusce est. Vivamus a tellus.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bg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bg2"/>
                </a:solidFill>
                <a:latin typeface="+mj-lt"/>
              </a:rPr>
              <a:t>2026</a:t>
            </a:r>
            <a:r>
              <a:rPr lang="en-US" sz="2500" dirty="0">
                <a:solidFill>
                  <a:schemeClr val="bg2"/>
                </a:solidFill>
              </a:rPr>
              <a:t>: </a:t>
            </a:r>
            <a:r>
              <a:rPr lang="en-US" sz="2500" dirty="0" err="1">
                <a:solidFill>
                  <a:schemeClr val="bg2"/>
                </a:solidFill>
              </a:rPr>
              <a:t>Pellentesque</a:t>
            </a:r>
            <a:r>
              <a:rPr lang="en-US" sz="2500" dirty="0">
                <a:solidFill>
                  <a:schemeClr val="bg2"/>
                </a:solidFill>
              </a:rPr>
              <a:t> habitant morbi tristique senectus et netus et malesuada fames ac turpis egestas. </a:t>
            </a: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500" dirty="0">
              <a:solidFill>
                <a:schemeClr val="bg2"/>
              </a:solidFill>
            </a:endParaRPr>
          </a:p>
          <a:p>
            <a:pPr marR="0" lvl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500" b="1" dirty="0">
                <a:solidFill>
                  <a:schemeClr val="bg2"/>
                </a:solidFill>
                <a:latin typeface="+mj-lt"/>
              </a:rPr>
              <a:t>2027</a:t>
            </a:r>
            <a:r>
              <a:rPr lang="en-US" sz="2500" dirty="0">
                <a:solidFill>
                  <a:schemeClr val="bg2"/>
                </a:solidFill>
              </a:rPr>
              <a:t>: 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124" name="!!SubTitle">
            <a:extLst>
              <a:ext uri="{FF2B5EF4-FFF2-40B4-BE49-F238E27FC236}">
                <a16:creationId xmlns:a16="http://schemas.microsoft.com/office/drawing/2014/main" id="{02C907E7-18F1-48DE-0ECE-5ED2FE623EAC}"/>
              </a:ext>
            </a:extLst>
          </p:cNvPr>
          <p:cNvSpPr txBox="1"/>
          <p:nvPr/>
        </p:nvSpPr>
        <p:spPr>
          <a:xfrm>
            <a:off x="1700976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5" name="!!MainTitle1">
            <a:extLst>
              <a:ext uri="{FF2B5EF4-FFF2-40B4-BE49-F238E27FC236}">
                <a16:creationId xmlns:a16="http://schemas.microsoft.com/office/drawing/2014/main" id="{CA5F3236-9DED-86E5-5005-69FCB1320685}"/>
              </a:ext>
            </a:extLst>
          </p:cNvPr>
          <p:cNvSpPr txBox="1"/>
          <p:nvPr/>
        </p:nvSpPr>
        <p:spPr>
          <a:xfrm>
            <a:off x="1700976" y="1246722"/>
            <a:ext cx="10443885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Medicine </a:t>
            </a:r>
            <a:r>
              <a:rPr lang="en-US" sz="7500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26" name="Group 125">
            <a:extLst>
              <a:ext uri="{FF2B5EF4-FFF2-40B4-BE49-F238E27FC236}">
                <a16:creationId xmlns:a16="http://schemas.microsoft.com/office/drawing/2014/main" id="{807F3A63-2A89-162B-6801-B37122D28894}"/>
              </a:ext>
            </a:extLst>
          </p:cNvPr>
          <p:cNvGrpSpPr/>
          <p:nvPr/>
        </p:nvGrpSpPr>
        <p:grpSpPr>
          <a:xfrm>
            <a:off x="18642614" y="3586580"/>
            <a:ext cx="3074386" cy="1588875"/>
            <a:chOff x="4443430" y="4425263"/>
            <a:chExt cx="2488311" cy="1588875"/>
          </a:xfrm>
        </p:grpSpPr>
        <p:sp>
          <p:nvSpPr>
            <p:cNvPr id="127" name="Textbox 200">
              <a:extLst>
                <a:ext uri="{FF2B5EF4-FFF2-40B4-BE49-F238E27FC236}">
                  <a16:creationId xmlns:a16="http://schemas.microsoft.com/office/drawing/2014/main" id="{C325FE98-DCD6-FA69-F19F-E77FD87C1B75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8" name="Textbox 200">
              <a:extLst>
                <a:ext uri="{FF2B5EF4-FFF2-40B4-BE49-F238E27FC236}">
                  <a16:creationId xmlns:a16="http://schemas.microsoft.com/office/drawing/2014/main" id="{F9C057BC-511B-CD9C-4C24-598ED665FD7C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EA7CBAC0-8FAE-EFE6-6FFB-16CB7DF851FD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0" name="Textbox 200">
            <a:extLst>
              <a:ext uri="{FF2B5EF4-FFF2-40B4-BE49-F238E27FC236}">
                <a16:creationId xmlns:a16="http://schemas.microsoft.com/office/drawing/2014/main" id="{4778C7E3-B672-CDA1-8EA8-F642E852AD7C}"/>
              </a:ext>
            </a:extLst>
          </p:cNvPr>
          <p:cNvSpPr txBox="1"/>
          <p:nvPr/>
        </p:nvSpPr>
        <p:spPr>
          <a:xfrm flipH="1">
            <a:off x="22301326" y="3965519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bg2"/>
                </a:solidFill>
                <a:latin typeface="+mj-lt"/>
              </a:rPr>
              <a:t>01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922C5CE4-B533-734A-9F01-235A8124CB2C}"/>
              </a:ext>
            </a:extLst>
          </p:cNvPr>
          <p:cNvGrpSpPr/>
          <p:nvPr/>
        </p:nvGrpSpPr>
        <p:grpSpPr>
          <a:xfrm>
            <a:off x="18642614" y="6859919"/>
            <a:ext cx="3074386" cy="1588875"/>
            <a:chOff x="4443430" y="4425263"/>
            <a:chExt cx="2488311" cy="1588875"/>
          </a:xfrm>
        </p:grpSpPr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327A8CA3-0870-A824-8CCB-0FF96AF30E05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3" name="Textbox 200">
              <a:extLst>
                <a:ext uri="{FF2B5EF4-FFF2-40B4-BE49-F238E27FC236}">
                  <a16:creationId xmlns:a16="http://schemas.microsoft.com/office/drawing/2014/main" id="{AD7E2473-ABAE-70DB-E243-8A2C5D76857B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0256F8D7-EC76-AB3D-7DD1-329F9BE703AB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35" name="Textbox 200">
            <a:extLst>
              <a:ext uri="{FF2B5EF4-FFF2-40B4-BE49-F238E27FC236}">
                <a16:creationId xmlns:a16="http://schemas.microsoft.com/office/drawing/2014/main" id="{999A1563-F0C7-7958-E43E-82133607D640}"/>
              </a:ext>
            </a:extLst>
          </p:cNvPr>
          <p:cNvSpPr txBox="1"/>
          <p:nvPr/>
        </p:nvSpPr>
        <p:spPr>
          <a:xfrm flipH="1">
            <a:off x="22301326" y="7238858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bg2"/>
                </a:solidFill>
                <a:latin typeface="+mj-lt"/>
              </a:rPr>
              <a:t>02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2A0683BF-C49D-1389-1A54-22C249F6821E}"/>
              </a:ext>
            </a:extLst>
          </p:cNvPr>
          <p:cNvGrpSpPr/>
          <p:nvPr/>
        </p:nvGrpSpPr>
        <p:grpSpPr>
          <a:xfrm>
            <a:off x="18642614" y="10123345"/>
            <a:ext cx="3074386" cy="1588875"/>
            <a:chOff x="4443430" y="4425263"/>
            <a:chExt cx="2488311" cy="1588875"/>
          </a:xfrm>
        </p:grpSpPr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CAA54ABD-2781-BB2B-FD12-008CBDA9020C}"/>
                </a:ext>
              </a:extLst>
            </p:cNvPr>
            <p:cNvSpPr txBox="1"/>
            <p:nvPr/>
          </p:nvSpPr>
          <p:spPr>
            <a:xfrm flipH="1">
              <a:off x="4443431" y="4425263"/>
              <a:ext cx="2488310" cy="4616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b="1" dirty="0">
                  <a:solidFill>
                    <a:schemeClr val="tx2"/>
                  </a:solidFill>
                  <a:latin typeface="+mj-lt"/>
                </a:rPr>
                <a:t>MAIN TITLE</a:t>
              </a:r>
              <a:endPara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5B5DC67F-6EC6-68C2-E1AA-3D9A83007B6C}"/>
                </a:ext>
              </a:extLst>
            </p:cNvPr>
            <p:cNvSpPr txBox="1"/>
            <p:nvPr/>
          </p:nvSpPr>
          <p:spPr>
            <a:xfrm flipH="1">
              <a:off x="4443431" y="4794253"/>
              <a:ext cx="2488310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9" name="Textbox 200">
              <a:extLst>
                <a:ext uri="{FF2B5EF4-FFF2-40B4-BE49-F238E27FC236}">
                  <a16:creationId xmlns:a16="http://schemas.microsoft.com/office/drawing/2014/main" id="{1530FAC9-FCDA-7B81-031D-21A9566D5275}"/>
                </a:ext>
              </a:extLst>
            </p:cNvPr>
            <p:cNvSpPr txBox="1"/>
            <p:nvPr/>
          </p:nvSpPr>
          <p:spPr>
            <a:xfrm flipH="1">
              <a:off x="4443430" y="5183141"/>
              <a:ext cx="2488311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40" name="Textbox 200">
            <a:extLst>
              <a:ext uri="{FF2B5EF4-FFF2-40B4-BE49-F238E27FC236}">
                <a16:creationId xmlns:a16="http://schemas.microsoft.com/office/drawing/2014/main" id="{7BDA2C5E-FC03-7C0C-A2BF-75BDAB02C007}"/>
              </a:ext>
            </a:extLst>
          </p:cNvPr>
          <p:cNvSpPr txBox="1"/>
          <p:nvPr/>
        </p:nvSpPr>
        <p:spPr>
          <a:xfrm flipH="1">
            <a:off x="22301326" y="10502284"/>
            <a:ext cx="1109738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spAutoFit/>
          </a:bodyPr>
          <a:lstStyle/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800" dirty="0">
                <a:solidFill>
                  <a:schemeClr val="bg2"/>
                </a:solidFill>
                <a:latin typeface="+mj-lt"/>
              </a:rPr>
              <a:t>03</a:t>
            </a:r>
            <a:endParaRPr kumimoji="0" lang="en-US" sz="48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  <a:latin typeface="+mj-lt"/>
            </a:endParaRPr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2272D94D-C466-DA95-FB6E-1F97894FFF4B}"/>
              </a:ext>
            </a:extLst>
          </p:cNvPr>
          <p:cNvSpPr/>
          <p:nvPr/>
        </p:nvSpPr>
        <p:spPr>
          <a:xfrm>
            <a:off x="16904114" y="3984880"/>
            <a:ext cx="853218" cy="792274"/>
          </a:xfrm>
          <a:custGeom>
            <a:avLst/>
            <a:gdLst>
              <a:gd name="connsiteX0" fmla="*/ 382905 w 426720"/>
              <a:gd name="connsiteY0" fmla="*/ 333223 h 396240"/>
              <a:gd name="connsiteX1" fmla="*/ 55398 w 426720"/>
              <a:gd name="connsiteY1" fmla="*/ 333223 h 396240"/>
              <a:gd name="connsiteX2" fmla="*/ 19431 w 426720"/>
              <a:gd name="connsiteY2" fmla="*/ 297256 h 396240"/>
              <a:gd name="connsiteX3" fmla="*/ 19431 w 426720"/>
              <a:gd name="connsiteY3" fmla="*/ 55397 h 396240"/>
              <a:gd name="connsiteX4" fmla="*/ 55398 w 426720"/>
              <a:gd name="connsiteY4" fmla="*/ 19431 h 396240"/>
              <a:gd name="connsiteX5" fmla="*/ 382905 w 426720"/>
              <a:gd name="connsiteY5" fmla="*/ 19431 h 396240"/>
              <a:gd name="connsiteX6" fmla="*/ 418871 w 426720"/>
              <a:gd name="connsiteY6" fmla="*/ 55397 h 396240"/>
              <a:gd name="connsiteX7" fmla="*/ 418871 w 426720"/>
              <a:gd name="connsiteY7" fmla="*/ 297256 h 396240"/>
              <a:gd name="connsiteX8" fmla="*/ 382905 w 426720"/>
              <a:gd name="connsiteY8" fmla="*/ 333223 h 396240"/>
              <a:gd name="connsiteX9" fmla="*/ 418871 w 426720"/>
              <a:gd name="connsiteY9" fmla="*/ 191948 h 396240"/>
              <a:gd name="connsiteX10" fmla="*/ 331698 w 426720"/>
              <a:gd name="connsiteY10" fmla="*/ 191948 h 396240"/>
              <a:gd name="connsiteX11" fmla="*/ 304876 w 426720"/>
              <a:gd name="connsiteY11" fmla="*/ 98679 h 396240"/>
              <a:gd name="connsiteX12" fmla="*/ 268910 w 426720"/>
              <a:gd name="connsiteY12" fmla="*/ 199720 h 396240"/>
              <a:gd name="connsiteX13" fmla="*/ 239954 w 426720"/>
              <a:gd name="connsiteY13" fmla="*/ 157201 h 396240"/>
              <a:gd name="connsiteX14" fmla="*/ 209931 w 426720"/>
              <a:gd name="connsiteY14" fmla="*/ 253975 h 396240"/>
              <a:gd name="connsiteX15" fmla="*/ 167259 w 426720"/>
              <a:gd name="connsiteY15" fmla="*/ 128092 h 396240"/>
              <a:gd name="connsiteX16" fmla="*/ 132055 w 426720"/>
              <a:gd name="connsiteY16" fmla="*/ 226543 h 396240"/>
              <a:gd name="connsiteX17" fmla="*/ 107061 w 426720"/>
              <a:gd name="connsiteY17" fmla="*/ 192100 h 396240"/>
              <a:gd name="connsiteX18" fmla="*/ 19431 w 426720"/>
              <a:gd name="connsiteY18" fmla="*/ 192100 h 396240"/>
              <a:gd name="connsiteX19" fmla="*/ 219228 w 426720"/>
              <a:gd name="connsiteY19" fmla="*/ 333223 h 396240"/>
              <a:gd name="connsiteX20" fmla="*/ 219228 w 426720"/>
              <a:gd name="connsiteY20" fmla="*/ 386715 h 396240"/>
              <a:gd name="connsiteX21" fmla="*/ 141656 w 426720"/>
              <a:gd name="connsiteY21" fmla="*/ 386715 h 396240"/>
              <a:gd name="connsiteX22" fmla="*/ 296647 w 426720"/>
              <a:gd name="connsiteY22" fmla="*/ 386715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26720" h="396240">
                <a:moveTo>
                  <a:pt x="382905" y="333223"/>
                </a:moveTo>
                <a:lnTo>
                  <a:pt x="55398" y="333223"/>
                </a:lnTo>
                <a:cubicBezTo>
                  <a:pt x="35585" y="333223"/>
                  <a:pt x="19431" y="317068"/>
                  <a:pt x="19431" y="297256"/>
                </a:cubicBezTo>
                <a:lnTo>
                  <a:pt x="19431" y="55397"/>
                </a:lnTo>
                <a:cubicBezTo>
                  <a:pt x="19431" y="35585"/>
                  <a:pt x="35585" y="19431"/>
                  <a:pt x="55398" y="19431"/>
                </a:cubicBezTo>
                <a:lnTo>
                  <a:pt x="382905" y="19431"/>
                </a:lnTo>
                <a:cubicBezTo>
                  <a:pt x="402717" y="19431"/>
                  <a:pt x="418871" y="35585"/>
                  <a:pt x="418871" y="55397"/>
                </a:cubicBezTo>
                <a:lnTo>
                  <a:pt x="418871" y="297256"/>
                </a:lnTo>
                <a:cubicBezTo>
                  <a:pt x="418871" y="317221"/>
                  <a:pt x="402717" y="333223"/>
                  <a:pt x="382905" y="333223"/>
                </a:cubicBezTo>
                <a:close/>
                <a:moveTo>
                  <a:pt x="418871" y="191948"/>
                </a:moveTo>
                <a:lnTo>
                  <a:pt x="331698" y="191948"/>
                </a:lnTo>
                <a:lnTo>
                  <a:pt x="304876" y="98679"/>
                </a:lnTo>
                <a:lnTo>
                  <a:pt x="268910" y="199720"/>
                </a:lnTo>
                <a:lnTo>
                  <a:pt x="239954" y="157201"/>
                </a:lnTo>
                <a:lnTo>
                  <a:pt x="209931" y="253975"/>
                </a:lnTo>
                <a:lnTo>
                  <a:pt x="167259" y="128092"/>
                </a:lnTo>
                <a:lnTo>
                  <a:pt x="132055" y="226543"/>
                </a:lnTo>
                <a:lnTo>
                  <a:pt x="107061" y="192100"/>
                </a:lnTo>
                <a:lnTo>
                  <a:pt x="19431" y="192100"/>
                </a:lnTo>
                <a:moveTo>
                  <a:pt x="219228" y="333223"/>
                </a:moveTo>
                <a:lnTo>
                  <a:pt x="219228" y="386715"/>
                </a:lnTo>
                <a:moveTo>
                  <a:pt x="141656" y="386715"/>
                </a:moveTo>
                <a:lnTo>
                  <a:pt x="296647" y="386715"/>
                </a:ln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4CF51688-4338-8B86-BA48-9CF2266BA9DF}"/>
              </a:ext>
            </a:extLst>
          </p:cNvPr>
          <p:cNvSpPr/>
          <p:nvPr/>
        </p:nvSpPr>
        <p:spPr>
          <a:xfrm>
            <a:off x="16904114" y="7250541"/>
            <a:ext cx="853218" cy="792274"/>
          </a:xfrm>
          <a:custGeom>
            <a:avLst/>
            <a:gdLst>
              <a:gd name="connsiteX0" fmla="*/ 202768 w 426720"/>
              <a:gd name="connsiteY0" fmla="*/ 27356 h 396240"/>
              <a:gd name="connsiteX1" fmla="*/ 373761 w 426720"/>
              <a:gd name="connsiteY1" fmla="*/ 148971 h 396240"/>
              <a:gd name="connsiteX2" fmla="*/ 420548 w 426720"/>
              <a:gd name="connsiteY2" fmla="*/ 243459 h 396240"/>
              <a:gd name="connsiteX3" fmla="*/ 381076 w 426720"/>
              <a:gd name="connsiteY3" fmla="*/ 243459 h 396240"/>
              <a:gd name="connsiteX4" fmla="*/ 381076 w 426720"/>
              <a:gd name="connsiteY4" fmla="*/ 308991 h 396240"/>
              <a:gd name="connsiteX5" fmla="*/ 360502 w 426720"/>
              <a:gd name="connsiteY5" fmla="*/ 329565 h 396240"/>
              <a:gd name="connsiteX6" fmla="*/ 317068 w 426720"/>
              <a:gd name="connsiteY6" fmla="*/ 329565 h 396240"/>
              <a:gd name="connsiteX7" fmla="*/ 317068 w 426720"/>
              <a:gd name="connsiteY7" fmla="*/ 383667 h 396240"/>
              <a:gd name="connsiteX8" fmla="*/ 142875 w 426720"/>
              <a:gd name="connsiteY8" fmla="*/ 383667 h 396240"/>
              <a:gd name="connsiteX9" fmla="*/ 111328 w 426720"/>
              <a:gd name="connsiteY9" fmla="*/ 265557 h 396240"/>
              <a:gd name="connsiteX10" fmla="*/ 109042 w 426720"/>
              <a:gd name="connsiteY10" fmla="*/ 261595 h 396240"/>
              <a:gd name="connsiteX11" fmla="*/ 211760 w 426720"/>
              <a:gd name="connsiteY11" fmla="*/ 78715 h 396240"/>
              <a:gd name="connsiteX12" fmla="*/ 152476 w 426720"/>
              <a:gd name="connsiteY12" fmla="*/ 78715 h 396240"/>
              <a:gd name="connsiteX13" fmla="*/ 152476 w 426720"/>
              <a:gd name="connsiteY13" fmla="*/ 19431 h 396240"/>
              <a:gd name="connsiteX14" fmla="*/ 78714 w 426720"/>
              <a:gd name="connsiteY14" fmla="*/ 19431 h 396240"/>
              <a:gd name="connsiteX15" fmla="*/ 78714 w 426720"/>
              <a:gd name="connsiteY15" fmla="*/ 78715 h 396240"/>
              <a:gd name="connsiteX16" fmla="*/ 19431 w 426720"/>
              <a:gd name="connsiteY16" fmla="*/ 78715 h 396240"/>
              <a:gd name="connsiteX17" fmla="*/ 19431 w 426720"/>
              <a:gd name="connsiteY17" fmla="*/ 152476 h 396240"/>
              <a:gd name="connsiteX18" fmla="*/ 78714 w 426720"/>
              <a:gd name="connsiteY18" fmla="*/ 152476 h 396240"/>
              <a:gd name="connsiteX19" fmla="*/ 78714 w 426720"/>
              <a:gd name="connsiteY19" fmla="*/ 211760 h 396240"/>
              <a:gd name="connsiteX20" fmla="*/ 152476 w 426720"/>
              <a:gd name="connsiteY20" fmla="*/ 211760 h 396240"/>
              <a:gd name="connsiteX21" fmla="*/ 152476 w 426720"/>
              <a:gd name="connsiteY21" fmla="*/ 152476 h 396240"/>
              <a:gd name="connsiteX22" fmla="*/ 211760 w 426720"/>
              <a:gd name="connsiteY22" fmla="*/ 152476 h 396240"/>
              <a:gd name="connsiteX23" fmla="*/ 211760 w 426720"/>
              <a:gd name="connsiteY23" fmla="*/ 78715 h 396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26720" h="396240">
                <a:moveTo>
                  <a:pt x="202768" y="27356"/>
                </a:moveTo>
                <a:cubicBezTo>
                  <a:pt x="390525" y="-4801"/>
                  <a:pt x="373761" y="148971"/>
                  <a:pt x="373761" y="148971"/>
                </a:cubicBezTo>
                <a:lnTo>
                  <a:pt x="420548" y="243459"/>
                </a:lnTo>
                <a:lnTo>
                  <a:pt x="381076" y="243459"/>
                </a:lnTo>
                <a:lnTo>
                  <a:pt x="381076" y="308991"/>
                </a:lnTo>
                <a:cubicBezTo>
                  <a:pt x="381076" y="320268"/>
                  <a:pt x="371932" y="329565"/>
                  <a:pt x="360502" y="329565"/>
                </a:cubicBezTo>
                <a:lnTo>
                  <a:pt x="317068" y="329565"/>
                </a:lnTo>
                <a:lnTo>
                  <a:pt x="317068" y="383667"/>
                </a:lnTo>
                <a:lnTo>
                  <a:pt x="142875" y="383667"/>
                </a:lnTo>
                <a:cubicBezTo>
                  <a:pt x="143637" y="342214"/>
                  <a:pt x="132359" y="301523"/>
                  <a:pt x="111328" y="265557"/>
                </a:cubicBezTo>
                <a:cubicBezTo>
                  <a:pt x="110566" y="264338"/>
                  <a:pt x="109804" y="262966"/>
                  <a:pt x="109042" y="261595"/>
                </a:cubicBezTo>
                <a:moveTo>
                  <a:pt x="211760" y="78715"/>
                </a:moveTo>
                <a:lnTo>
                  <a:pt x="152476" y="78715"/>
                </a:lnTo>
                <a:lnTo>
                  <a:pt x="152476" y="19431"/>
                </a:lnTo>
                <a:lnTo>
                  <a:pt x="78714" y="19431"/>
                </a:lnTo>
                <a:lnTo>
                  <a:pt x="78714" y="78715"/>
                </a:lnTo>
                <a:lnTo>
                  <a:pt x="19431" y="78715"/>
                </a:lnTo>
                <a:lnTo>
                  <a:pt x="19431" y="152476"/>
                </a:lnTo>
                <a:lnTo>
                  <a:pt x="78714" y="152476"/>
                </a:lnTo>
                <a:lnTo>
                  <a:pt x="78714" y="211760"/>
                </a:lnTo>
                <a:lnTo>
                  <a:pt x="152476" y="211760"/>
                </a:lnTo>
                <a:lnTo>
                  <a:pt x="152476" y="152476"/>
                </a:lnTo>
                <a:lnTo>
                  <a:pt x="211760" y="152476"/>
                </a:lnTo>
                <a:lnTo>
                  <a:pt x="211760" y="78715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BD292220-3C2C-6D28-01B6-7CCE0C18D188}"/>
              </a:ext>
            </a:extLst>
          </p:cNvPr>
          <p:cNvSpPr/>
          <p:nvPr/>
        </p:nvSpPr>
        <p:spPr>
          <a:xfrm>
            <a:off x="16965058" y="10424754"/>
            <a:ext cx="731330" cy="975106"/>
          </a:xfrm>
          <a:custGeom>
            <a:avLst/>
            <a:gdLst>
              <a:gd name="connsiteX0" fmla="*/ 52032 w 365760"/>
              <a:gd name="connsiteY0" fmla="*/ 183718 h 487680"/>
              <a:gd name="connsiteX1" fmla="*/ 66662 w 365760"/>
              <a:gd name="connsiteY1" fmla="*/ 123825 h 487680"/>
              <a:gd name="connsiteX2" fmla="*/ 61633 w 365760"/>
              <a:gd name="connsiteY2" fmla="*/ 56464 h 487680"/>
              <a:gd name="connsiteX3" fmla="*/ 61176 w 365760"/>
              <a:gd name="connsiteY3" fmla="*/ 53874 h 487680"/>
              <a:gd name="connsiteX4" fmla="*/ 63614 w 365760"/>
              <a:gd name="connsiteY4" fmla="*/ 52654 h 487680"/>
              <a:gd name="connsiteX5" fmla="*/ 102934 w 365760"/>
              <a:gd name="connsiteY5" fmla="*/ 44272 h 487680"/>
              <a:gd name="connsiteX6" fmla="*/ 114516 w 365760"/>
              <a:gd name="connsiteY6" fmla="*/ 44882 h 487680"/>
              <a:gd name="connsiteX7" fmla="*/ 117716 w 365760"/>
              <a:gd name="connsiteY7" fmla="*/ 45187 h 487680"/>
              <a:gd name="connsiteX8" fmla="*/ 117564 w 365760"/>
              <a:gd name="connsiteY8" fmla="*/ 48387 h 487680"/>
              <a:gd name="connsiteX9" fmla="*/ 117411 w 365760"/>
              <a:gd name="connsiteY9" fmla="*/ 86792 h 487680"/>
              <a:gd name="connsiteX10" fmla="*/ 117411 w 365760"/>
              <a:gd name="connsiteY10" fmla="*/ 87401 h 487680"/>
              <a:gd name="connsiteX11" fmla="*/ 117259 w 365760"/>
              <a:gd name="connsiteY11" fmla="*/ 88011 h 487680"/>
              <a:gd name="connsiteX12" fmla="*/ 113754 w 365760"/>
              <a:gd name="connsiteY12" fmla="*/ 103098 h 487680"/>
              <a:gd name="connsiteX13" fmla="*/ 119241 w 365760"/>
              <a:gd name="connsiteY13" fmla="*/ 165278 h 487680"/>
              <a:gd name="connsiteX14" fmla="*/ 120917 w 365760"/>
              <a:gd name="connsiteY14" fmla="*/ 169545 h 487680"/>
              <a:gd name="connsiteX15" fmla="*/ 116345 w 365760"/>
              <a:gd name="connsiteY15" fmla="*/ 169850 h 487680"/>
              <a:gd name="connsiteX16" fmla="*/ 114821 w 365760"/>
              <a:gd name="connsiteY16" fmla="*/ 170002 h 487680"/>
              <a:gd name="connsiteX17" fmla="*/ 57214 w 365760"/>
              <a:gd name="connsiteY17" fmla="*/ 187681 h 487680"/>
              <a:gd name="connsiteX18" fmla="*/ 49289 w 365760"/>
              <a:gd name="connsiteY18" fmla="*/ 192710 h 487680"/>
              <a:gd name="connsiteX19" fmla="*/ 52032 w 365760"/>
              <a:gd name="connsiteY19" fmla="*/ 183718 h 487680"/>
              <a:gd name="connsiteX20" fmla="*/ 161760 w 365760"/>
              <a:gd name="connsiteY20" fmla="*/ 171221 h 487680"/>
              <a:gd name="connsiteX21" fmla="*/ 161760 w 365760"/>
              <a:gd name="connsiteY21" fmla="*/ 167411 h 487680"/>
              <a:gd name="connsiteX22" fmla="*/ 161760 w 365760"/>
              <a:gd name="connsiteY22" fmla="*/ 166192 h 487680"/>
              <a:gd name="connsiteX23" fmla="*/ 244513 w 365760"/>
              <a:gd name="connsiteY23" fmla="*/ 78410 h 487680"/>
              <a:gd name="connsiteX24" fmla="*/ 251676 w 365760"/>
              <a:gd name="connsiteY24" fmla="*/ 78105 h 487680"/>
              <a:gd name="connsiteX25" fmla="*/ 256248 w 365760"/>
              <a:gd name="connsiteY25" fmla="*/ 78105 h 487680"/>
              <a:gd name="connsiteX26" fmla="*/ 254876 w 365760"/>
              <a:gd name="connsiteY26" fmla="*/ 73685 h 487680"/>
              <a:gd name="connsiteX27" fmla="*/ 201994 w 365760"/>
              <a:gd name="connsiteY27" fmla="*/ 20193 h 487680"/>
              <a:gd name="connsiteX28" fmla="*/ 192392 w 365760"/>
              <a:gd name="connsiteY28" fmla="*/ 19431 h 487680"/>
              <a:gd name="connsiteX29" fmla="*/ 113297 w 365760"/>
              <a:gd name="connsiteY29" fmla="*/ 102946 h 487680"/>
              <a:gd name="connsiteX30" fmla="*/ 119698 w 365760"/>
              <a:gd name="connsiteY30" fmla="*/ 167259 h 487680"/>
              <a:gd name="connsiteX31" fmla="*/ 120612 w 365760"/>
              <a:gd name="connsiteY31" fmla="*/ 169393 h 487680"/>
              <a:gd name="connsiteX32" fmla="*/ 123051 w 365760"/>
              <a:gd name="connsiteY32" fmla="*/ 169240 h 487680"/>
              <a:gd name="connsiteX33" fmla="*/ 132042 w 365760"/>
              <a:gd name="connsiteY33" fmla="*/ 169088 h 487680"/>
              <a:gd name="connsiteX34" fmla="*/ 157950 w 365760"/>
              <a:gd name="connsiteY34" fmla="*/ 170612 h 487680"/>
              <a:gd name="connsiteX35" fmla="*/ 161760 w 365760"/>
              <a:gd name="connsiteY35" fmla="*/ 171221 h 487680"/>
              <a:gd name="connsiteX36" fmla="*/ 309893 w 365760"/>
              <a:gd name="connsiteY36" fmla="*/ 217246 h 487680"/>
              <a:gd name="connsiteX37" fmla="*/ 315379 w 365760"/>
              <a:gd name="connsiteY37" fmla="*/ 188900 h 487680"/>
              <a:gd name="connsiteX38" fmla="*/ 288557 w 365760"/>
              <a:gd name="connsiteY38" fmla="*/ 154915 h 487680"/>
              <a:gd name="connsiteX39" fmla="*/ 246799 w 365760"/>
              <a:gd name="connsiteY39" fmla="*/ 140589 h 487680"/>
              <a:gd name="connsiteX40" fmla="*/ 245732 w 365760"/>
              <a:gd name="connsiteY40" fmla="*/ 140437 h 487680"/>
              <a:gd name="connsiteX41" fmla="*/ 244208 w 365760"/>
              <a:gd name="connsiteY41" fmla="*/ 140284 h 487680"/>
              <a:gd name="connsiteX42" fmla="*/ 236741 w 365760"/>
              <a:gd name="connsiteY42" fmla="*/ 143942 h 487680"/>
              <a:gd name="connsiteX43" fmla="*/ 218605 w 365760"/>
              <a:gd name="connsiteY43" fmla="*/ 196063 h 487680"/>
              <a:gd name="connsiteX44" fmla="*/ 220739 w 365760"/>
              <a:gd name="connsiteY44" fmla="*/ 202158 h 487680"/>
              <a:gd name="connsiteX45" fmla="*/ 221501 w 365760"/>
              <a:gd name="connsiteY45" fmla="*/ 202921 h 487680"/>
              <a:gd name="connsiteX46" fmla="*/ 279261 w 365760"/>
              <a:gd name="connsiteY46" fmla="*/ 225781 h 487680"/>
              <a:gd name="connsiteX47" fmla="*/ 283680 w 365760"/>
              <a:gd name="connsiteY47" fmla="*/ 225933 h 487680"/>
              <a:gd name="connsiteX48" fmla="*/ 309893 w 365760"/>
              <a:gd name="connsiteY48" fmla="*/ 217246 h 487680"/>
              <a:gd name="connsiteX49" fmla="*/ 317361 w 365760"/>
              <a:gd name="connsiteY49" fmla="*/ 481355 h 487680"/>
              <a:gd name="connsiteX50" fmla="*/ 317665 w 365760"/>
              <a:gd name="connsiteY50" fmla="*/ 481355 h 487680"/>
              <a:gd name="connsiteX51" fmla="*/ 317970 w 365760"/>
              <a:gd name="connsiteY51" fmla="*/ 481355 h 487680"/>
              <a:gd name="connsiteX52" fmla="*/ 322390 w 365760"/>
              <a:gd name="connsiteY52" fmla="*/ 480594 h 487680"/>
              <a:gd name="connsiteX53" fmla="*/ 323609 w 365760"/>
              <a:gd name="connsiteY53" fmla="*/ 480288 h 487680"/>
              <a:gd name="connsiteX54" fmla="*/ 324371 w 365760"/>
              <a:gd name="connsiteY54" fmla="*/ 479374 h 487680"/>
              <a:gd name="connsiteX55" fmla="*/ 360490 w 365760"/>
              <a:gd name="connsiteY55" fmla="*/ 374371 h 487680"/>
              <a:gd name="connsiteX56" fmla="*/ 360490 w 365760"/>
              <a:gd name="connsiteY56" fmla="*/ 373304 h 487680"/>
              <a:gd name="connsiteX57" fmla="*/ 344792 w 365760"/>
              <a:gd name="connsiteY57" fmla="*/ 275463 h 487680"/>
              <a:gd name="connsiteX58" fmla="*/ 306540 w 365760"/>
              <a:gd name="connsiteY58" fmla="*/ 227000 h 487680"/>
              <a:gd name="connsiteX59" fmla="*/ 301968 w 365760"/>
              <a:gd name="connsiteY59" fmla="*/ 224104 h 487680"/>
              <a:gd name="connsiteX60" fmla="*/ 300596 w 365760"/>
              <a:gd name="connsiteY60" fmla="*/ 223190 h 487680"/>
              <a:gd name="connsiteX61" fmla="*/ 299072 w 365760"/>
              <a:gd name="connsiteY61" fmla="*/ 223647 h 487680"/>
              <a:gd name="connsiteX62" fmla="*/ 283832 w 365760"/>
              <a:gd name="connsiteY62" fmla="*/ 225628 h 487680"/>
              <a:gd name="connsiteX63" fmla="*/ 279413 w 365760"/>
              <a:gd name="connsiteY63" fmla="*/ 225476 h 487680"/>
              <a:gd name="connsiteX64" fmla="*/ 221958 w 365760"/>
              <a:gd name="connsiteY64" fmla="*/ 202768 h 487680"/>
              <a:gd name="connsiteX65" fmla="*/ 221196 w 365760"/>
              <a:gd name="connsiteY65" fmla="*/ 202006 h 487680"/>
              <a:gd name="connsiteX66" fmla="*/ 219062 w 365760"/>
              <a:gd name="connsiteY66" fmla="*/ 196215 h 487680"/>
              <a:gd name="connsiteX67" fmla="*/ 219672 w 365760"/>
              <a:gd name="connsiteY67" fmla="*/ 187528 h 487680"/>
              <a:gd name="connsiteX68" fmla="*/ 219977 w 365760"/>
              <a:gd name="connsiteY68" fmla="*/ 184785 h 487680"/>
              <a:gd name="connsiteX69" fmla="*/ 217234 w 365760"/>
              <a:gd name="connsiteY69" fmla="*/ 183871 h 487680"/>
              <a:gd name="connsiteX70" fmla="*/ 178219 w 365760"/>
              <a:gd name="connsiteY70" fmla="*/ 173812 h 487680"/>
              <a:gd name="connsiteX71" fmla="*/ 175171 w 365760"/>
              <a:gd name="connsiteY71" fmla="*/ 173203 h 487680"/>
              <a:gd name="connsiteX72" fmla="*/ 174257 w 365760"/>
              <a:gd name="connsiteY72" fmla="*/ 176251 h 487680"/>
              <a:gd name="connsiteX73" fmla="*/ 143472 w 365760"/>
              <a:gd name="connsiteY73" fmla="*/ 223495 h 487680"/>
              <a:gd name="connsiteX74" fmla="*/ 112382 w 365760"/>
              <a:gd name="connsiteY74" fmla="*/ 248488 h 487680"/>
              <a:gd name="connsiteX75" fmla="*/ 76568 w 365760"/>
              <a:gd name="connsiteY75" fmla="*/ 278206 h 487680"/>
              <a:gd name="connsiteX76" fmla="*/ 43955 w 365760"/>
              <a:gd name="connsiteY76" fmla="*/ 328651 h 487680"/>
              <a:gd name="connsiteX77" fmla="*/ 43345 w 365760"/>
              <a:gd name="connsiteY77" fmla="*/ 330022 h 487680"/>
              <a:gd name="connsiteX78" fmla="*/ 44260 w 365760"/>
              <a:gd name="connsiteY78" fmla="*/ 331546 h 487680"/>
              <a:gd name="connsiteX79" fmla="*/ 134785 w 365760"/>
              <a:gd name="connsiteY79" fmla="*/ 421767 h 487680"/>
              <a:gd name="connsiteX80" fmla="*/ 158560 w 365760"/>
              <a:gd name="connsiteY80" fmla="*/ 436550 h 487680"/>
              <a:gd name="connsiteX81" fmla="*/ 311874 w 365760"/>
              <a:gd name="connsiteY81" fmla="*/ 481508 h 487680"/>
              <a:gd name="connsiteX82" fmla="*/ 317361 w 365760"/>
              <a:gd name="connsiteY82" fmla="*/ 481355 h 487680"/>
              <a:gd name="connsiteX83" fmla="*/ 219824 w 365760"/>
              <a:gd name="connsiteY83" fmla="*/ 184785 h 487680"/>
              <a:gd name="connsiteX84" fmla="*/ 220586 w 365760"/>
              <a:gd name="connsiteY84" fmla="*/ 180975 h 487680"/>
              <a:gd name="connsiteX85" fmla="*/ 248781 w 365760"/>
              <a:gd name="connsiteY85" fmla="*/ 131140 h 487680"/>
              <a:gd name="connsiteX86" fmla="*/ 308978 w 365760"/>
              <a:gd name="connsiteY86" fmla="*/ 107823 h 487680"/>
              <a:gd name="connsiteX87" fmla="*/ 310807 w 365760"/>
              <a:gd name="connsiteY87" fmla="*/ 107823 h 487680"/>
              <a:gd name="connsiteX88" fmla="*/ 319341 w 365760"/>
              <a:gd name="connsiteY88" fmla="*/ 107975 h 487680"/>
              <a:gd name="connsiteX89" fmla="*/ 319494 w 365760"/>
              <a:gd name="connsiteY89" fmla="*/ 104623 h 487680"/>
              <a:gd name="connsiteX90" fmla="*/ 319646 w 365760"/>
              <a:gd name="connsiteY90" fmla="*/ 101270 h 487680"/>
              <a:gd name="connsiteX91" fmla="*/ 315531 w 365760"/>
              <a:gd name="connsiteY91" fmla="*/ 81153 h 487680"/>
              <a:gd name="connsiteX92" fmla="*/ 314617 w 365760"/>
              <a:gd name="connsiteY92" fmla="*/ 79172 h 487680"/>
              <a:gd name="connsiteX93" fmla="*/ 253657 w 365760"/>
              <a:gd name="connsiteY93" fmla="*/ 77800 h 487680"/>
              <a:gd name="connsiteX94" fmla="*/ 251828 w 365760"/>
              <a:gd name="connsiteY94" fmla="*/ 77800 h 487680"/>
              <a:gd name="connsiteX95" fmla="*/ 244513 w 365760"/>
              <a:gd name="connsiteY95" fmla="*/ 78105 h 487680"/>
              <a:gd name="connsiteX96" fmla="*/ 186296 w 365760"/>
              <a:gd name="connsiteY96" fmla="*/ 105994 h 487680"/>
              <a:gd name="connsiteX97" fmla="*/ 161455 w 365760"/>
              <a:gd name="connsiteY97" fmla="*/ 166040 h 487680"/>
              <a:gd name="connsiteX98" fmla="*/ 161455 w 365760"/>
              <a:gd name="connsiteY98" fmla="*/ 168021 h 487680"/>
              <a:gd name="connsiteX99" fmla="*/ 161455 w 365760"/>
              <a:gd name="connsiteY99" fmla="*/ 171069 h 487680"/>
              <a:gd name="connsiteX100" fmla="*/ 164351 w 365760"/>
              <a:gd name="connsiteY100" fmla="*/ 171526 h 487680"/>
              <a:gd name="connsiteX101" fmla="*/ 175019 w 365760"/>
              <a:gd name="connsiteY101" fmla="*/ 173203 h 487680"/>
              <a:gd name="connsiteX102" fmla="*/ 216014 w 365760"/>
              <a:gd name="connsiteY102" fmla="*/ 183566 h 487680"/>
              <a:gd name="connsiteX103" fmla="*/ 219824 w 365760"/>
              <a:gd name="connsiteY103" fmla="*/ 184785 h 487680"/>
              <a:gd name="connsiteX104" fmla="*/ 43345 w 365760"/>
              <a:gd name="connsiteY104" fmla="*/ 330327 h 487680"/>
              <a:gd name="connsiteX105" fmla="*/ 46088 w 365760"/>
              <a:gd name="connsiteY105" fmla="*/ 324078 h 487680"/>
              <a:gd name="connsiteX106" fmla="*/ 76873 w 365760"/>
              <a:gd name="connsiteY106" fmla="*/ 278206 h 487680"/>
              <a:gd name="connsiteX107" fmla="*/ 112687 w 365760"/>
              <a:gd name="connsiteY107" fmla="*/ 248488 h 487680"/>
              <a:gd name="connsiteX108" fmla="*/ 143777 w 365760"/>
              <a:gd name="connsiteY108" fmla="*/ 223495 h 487680"/>
              <a:gd name="connsiteX109" fmla="*/ 174409 w 365760"/>
              <a:gd name="connsiteY109" fmla="*/ 176708 h 487680"/>
              <a:gd name="connsiteX110" fmla="*/ 175476 w 365760"/>
              <a:gd name="connsiteY110" fmla="*/ 173050 h 487680"/>
              <a:gd name="connsiteX111" fmla="*/ 171666 w 365760"/>
              <a:gd name="connsiteY111" fmla="*/ 172441 h 487680"/>
              <a:gd name="connsiteX112" fmla="*/ 132042 w 365760"/>
              <a:gd name="connsiteY112" fmla="*/ 169088 h 487680"/>
              <a:gd name="connsiteX113" fmla="*/ 114668 w 365760"/>
              <a:gd name="connsiteY113" fmla="*/ 169850 h 487680"/>
              <a:gd name="connsiteX114" fmla="*/ 29629 w 365760"/>
              <a:gd name="connsiteY114" fmla="*/ 215570 h 487680"/>
              <a:gd name="connsiteX115" fmla="*/ 26734 w 365760"/>
              <a:gd name="connsiteY115" fmla="*/ 295580 h 487680"/>
              <a:gd name="connsiteX116" fmla="*/ 39992 w 365760"/>
              <a:gd name="connsiteY116" fmla="*/ 324231 h 487680"/>
              <a:gd name="connsiteX117" fmla="*/ 43345 w 365760"/>
              <a:gd name="connsiteY117" fmla="*/ 330327 h 487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365760" h="487680">
                <a:moveTo>
                  <a:pt x="52032" y="183718"/>
                </a:moveTo>
                <a:cubicBezTo>
                  <a:pt x="60414" y="157505"/>
                  <a:pt x="64834" y="139675"/>
                  <a:pt x="66662" y="123825"/>
                </a:cubicBezTo>
                <a:cubicBezTo>
                  <a:pt x="69253" y="102032"/>
                  <a:pt x="66815" y="83287"/>
                  <a:pt x="61633" y="56464"/>
                </a:cubicBezTo>
                <a:lnTo>
                  <a:pt x="61176" y="53874"/>
                </a:lnTo>
                <a:lnTo>
                  <a:pt x="63614" y="52654"/>
                </a:lnTo>
                <a:cubicBezTo>
                  <a:pt x="75044" y="47168"/>
                  <a:pt x="88608" y="44272"/>
                  <a:pt x="102934" y="44272"/>
                </a:cubicBezTo>
                <a:cubicBezTo>
                  <a:pt x="106744" y="44272"/>
                  <a:pt x="110706" y="44425"/>
                  <a:pt x="114516" y="44882"/>
                </a:cubicBezTo>
                <a:lnTo>
                  <a:pt x="117716" y="45187"/>
                </a:lnTo>
                <a:lnTo>
                  <a:pt x="117564" y="48387"/>
                </a:lnTo>
                <a:cubicBezTo>
                  <a:pt x="116954" y="60427"/>
                  <a:pt x="116954" y="73381"/>
                  <a:pt x="117411" y="86792"/>
                </a:cubicBezTo>
                <a:lnTo>
                  <a:pt x="117411" y="87401"/>
                </a:lnTo>
                <a:lnTo>
                  <a:pt x="117259" y="88011"/>
                </a:lnTo>
                <a:cubicBezTo>
                  <a:pt x="115735" y="93040"/>
                  <a:pt x="114516" y="98069"/>
                  <a:pt x="113754" y="103098"/>
                </a:cubicBezTo>
                <a:cubicBezTo>
                  <a:pt x="109944" y="124587"/>
                  <a:pt x="111925" y="146685"/>
                  <a:pt x="119241" y="165278"/>
                </a:cubicBezTo>
                <a:lnTo>
                  <a:pt x="120917" y="169545"/>
                </a:lnTo>
                <a:lnTo>
                  <a:pt x="116345" y="169850"/>
                </a:lnTo>
                <a:lnTo>
                  <a:pt x="114821" y="170002"/>
                </a:lnTo>
                <a:cubicBezTo>
                  <a:pt x="92571" y="171984"/>
                  <a:pt x="72606" y="178079"/>
                  <a:pt x="57214" y="187681"/>
                </a:cubicBezTo>
                <a:lnTo>
                  <a:pt x="49289" y="192710"/>
                </a:lnTo>
                <a:lnTo>
                  <a:pt x="52032" y="183718"/>
                </a:lnTo>
                <a:close/>
                <a:moveTo>
                  <a:pt x="161760" y="171221"/>
                </a:moveTo>
                <a:lnTo>
                  <a:pt x="161760" y="167411"/>
                </a:lnTo>
                <a:cubicBezTo>
                  <a:pt x="161760" y="166954"/>
                  <a:pt x="161760" y="166649"/>
                  <a:pt x="161760" y="166192"/>
                </a:cubicBezTo>
                <a:cubicBezTo>
                  <a:pt x="162827" y="119863"/>
                  <a:pt x="198336" y="82220"/>
                  <a:pt x="244513" y="78410"/>
                </a:cubicBezTo>
                <a:cubicBezTo>
                  <a:pt x="246951" y="78258"/>
                  <a:pt x="249238" y="78105"/>
                  <a:pt x="251676" y="78105"/>
                </a:cubicBezTo>
                <a:lnTo>
                  <a:pt x="256248" y="78105"/>
                </a:lnTo>
                <a:lnTo>
                  <a:pt x="254876" y="73685"/>
                </a:lnTo>
                <a:cubicBezTo>
                  <a:pt x="246190" y="44425"/>
                  <a:pt x="226378" y="24460"/>
                  <a:pt x="201994" y="20193"/>
                </a:cubicBezTo>
                <a:cubicBezTo>
                  <a:pt x="198793" y="19584"/>
                  <a:pt x="195593" y="19431"/>
                  <a:pt x="192392" y="19431"/>
                </a:cubicBezTo>
                <a:cubicBezTo>
                  <a:pt x="155664" y="19431"/>
                  <a:pt x="121526" y="55398"/>
                  <a:pt x="113297" y="102946"/>
                </a:cubicBezTo>
                <a:cubicBezTo>
                  <a:pt x="109334" y="125349"/>
                  <a:pt x="111621" y="148209"/>
                  <a:pt x="119698" y="167259"/>
                </a:cubicBezTo>
                <a:lnTo>
                  <a:pt x="120612" y="169393"/>
                </a:lnTo>
                <a:lnTo>
                  <a:pt x="123051" y="169240"/>
                </a:lnTo>
                <a:cubicBezTo>
                  <a:pt x="126098" y="169088"/>
                  <a:pt x="128994" y="169088"/>
                  <a:pt x="132042" y="169088"/>
                </a:cubicBezTo>
                <a:cubicBezTo>
                  <a:pt x="140424" y="169088"/>
                  <a:pt x="149111" y="169545"/>
                  <a:pt x="157950" y="170612"/>
                </a:cubicBezTo>
                <a:lnTo>
                  <a:pt x="161760" y="171221"/>
                </a:lnTo>
                <a:close/>
                <a:moveTo>
                  <a:pt x="309893" y="217246"/>
                </a:moveTo>
                <a:cubicBezTo>
                  <a:pt x="317361" y="209474"/>
                  <a:pt x="317665" y="197434"/>
                  <a:pt x="315379" y="188900"/>
                </a:cubicBezTo>
                <a:cubicBezTo>
                  <a:pt x="311874" y="175641"/>
                  <a:pt x="302121" y="163297"/>
                  <a:pt x="288557" y="154915"/>
                </a:cubicBezTo>
                <a:cubicBezTo>
                  <a:pt x="277736" y="148209"/>
                  <a:pt x="264478" y="143637"/>
                  <a:pt x="246799" y="140589"/>
                </a:cubicBezTo>
                <a:lnTo>
                  <a:pt x="245732" y="140437"/>
                </a:lnTo>
                <a:cubicBezTo>
                  <a:pt x="245275" y="140284"/>
                  <a:pt x="244818" y="140284"/>
                  <a:pt x="244208" y="140284"/>
                </a:cubicBezTo>
                <a:cubicBezTo>
                  <a:pt x="241313" y="140284"/>
                  <a:pt x="238570" y="141656"/>
                  <a:pt x="236741" y="143942"/>
                </a:cubicBezTo>
                <a:cubicBezTo>
                  <a:pt x="225311" y="159182"/>
                  <a:pt x="219062" y="177165"/>
                  <a:pt x="218605" y="196063"/>
                </a:cubicBezTo>
                <a:cubicBezTo>
                  <a:pt x="218605" y="198196"/>
                  <a:pt x="219367" y="200330"/>
                  <a:pt x="220739" y="202158"/>
                </a:cubicBezTo>
                <a:cubicBezTo>
                  <a:pt x="221044" y="202464"/>
                  <a:pt x="221196" y="202768"/>
                  <a:pt x="221501" y="202921"/>
                </a:cubicBezTo>
                <a:cubicBezTo>
                  <a:pt x="236741" y="220294"/>
                  <a:pt x="261277" y="224866"/>
                  <a:pt x="279261" y="225781"/>
                </a:cubicBezTo>
                <a:cubicBezTo>
                  <a:pt x="280784" y="225781"/>
                  <a:pt x="282308" y="225933"/>
                  <a:pt x="283680" y="225933"/>
                </a:cubicBezTo>
                <a:cubicBezTo>
                  <a:pt x="295872" y="225781"/>
                  <a:pt x="304406" y="223038"/>
                  <a:pt x="309893" y="217246"/>
                </a:cubicBezTo>
                <a:close/>
                <a:moveTo>
                  <a:pt x="317361" y="481355"/>
                </a:moveTo>
                <a:lnTo>
                  <a:pt x="317665" y="481355"/>
                </a:lnTo>
                <a:lnTo>
                  <a:pt x="317970" y="481355"/>
                </a:lnTo>
                <a:cubicBezTo>
                  <a:pt x="319494" y="481051"/>
                  <a:pt x="320865" y="480746"/>
                  <a:pt x="322390" y="480594"/>
                </a:cubicBezTo>
                <a:lnTo>
                  <a:pt x="323609" y="480288"/>
                </a:lnTo>
                <a:lnTo>
                  <a:pt x="324371" y="479374"/>
                </a:lnTo>
                <a:cubicBezTo>
                  <a:pt x="347231" y="452095"/>
                  <a:pt x="360337" y="413842"/>
                  <a:pt x="360490" y="374371"/>
                </a:cubicBezTo>
                <a:lnTo>
                  <a:pt x="360490" y="373304"/>
                </a:lnTo>
                <a:cubicBezTo>
                  <a:pt x="360490" y="337338"/>
                  <a:pt x="355155" y="304419"/>
                  <a:pt x="344792" y="275463"/>
                </a:cubicBezTo>
                <a:cubicBezTo>
                  <a:pt x="337782" y="255804"/>
                  <a:pt x="324066" y="238582"/>
                  <a:pt x="306540" y="227000"/>
                </a:cubicBezTo>
                <a:cubicBezTo>
                  <a:pt x="305016" y="226085"/>
                  <a:pt x="303492" y="225018"/>
                  <a:pt x="301968" y="224104"/>
                </a:cubicBezTo>
                <a:lnTo>
                  <a:pt x="300596" y="223190"/>
                </a:lnTo>
                <a:lnTo>
                  <a:pt x="299072" y="223647"/>
                </a:lnTo>
                <a:cubicBezTo>
                  <a:pt x="294805" y="225018"/>
                  <a:pt x="289776" y="225628"/>
                  <a:pt x="283832" y="225628"/>
                </a:cubicBezTo>
                <a:cubicBezTo>
                  <a:pt x="282308" y="225628"/>
                  <a:pt x="280937" y="225628"/>
                  <a:pt x="279413" y="225476"/>
                </a:cubicBezTo>
                <a:cubicBezTo>
                  <a:pt x="261582" y="224561"/>
                  <a:pt x="237045" y="219989"/>
                  <a:pt x="221958" y="202768"/>
                </a:cubicBezTo>
                <a:cubicBezTo>
                  <a:pt x="221653" y="202464"/>
                  <a:pt x="221501" y="202311"/>
                  <a:pt x="221196" y="202006"/>
                </a:cubicBezTo>
                <a:cubicBezTo>
                  <a:pt x="219824" y="200330"/>
                  <a:pt x="219062" y="198196"/>
                  <a:pt x="219062" y="196215"/>
                </a:cubicBezTo>
                <a:cubicBezTo>
                  <a:pt x="219062" y="193319"/>
                  <a:pt x="219367" y="190424"/>
                  <a:pt x="219672" y="187528"/>
                </a:cubicBezTo>
                <a:lnTo>
                  <a:pt x="219977" y="184785"/>
                </a:lnTo>
                <a:lnTo>
                  <a:pt x="217234" y="183871"/>
                </a:lnTo>
                <a:cubicBezTo>
                  <a:pt x="204127" y="179604"/>
                  <a:pt x="191021" y="176251"/>
                  <a:pt x="178219" y="173812"/>
                </a:cubicBezTo>
                <a:lnTo>
                  <a:pt x="175171" y="173203"/>
                </a:lnTo>
                <a:lnTo>
                  <a:pt x="174257" y="176251"/>
                </a:lnTo>
                <a:cubicBezTo>
                  <a:pt x="169685" y="192405"/>
                  <a:pt x="158712" y="209169"/>
                  <a:pt x="143472" y="223495"/>
                </a:cubicBezTo>
                <a:cubicBezTo>
                  <a:pt x="133718" y="232638"/>
                  <a:pt x="122898" y="240716"/>
                  <a:pt x="112382" y="248488"/>
                </a:cubicBezTo>
                <a:cubicBezTo>
                  <a:pt x="100038" y="257632"/>
                  <a:pt x="87389" y="267081"/>
                  <a:pt x="76568" y="278206"/>
                </a:cubicBezTo>
                <a:cubicBezTo>
                  <a:pt x="62700" y="292379"/>
                  <a:pt x="51422" y="309753"/>
                  <a:pt x="43955" y="328651"/>
                </a:cubicBezTo>
                <a:lnTo>
                  <a:pt x="43345" y="330022"/>
                </a:lnTo>
                <a:lnTo>
                  <a:pt x="44260" y="331546"/>
                </a:lnTo>
                <a:cubicBezTo>
                  <a:pt x="64834" y="364617"/>
                  <a:pt x="96228" y="395859"/>
                  <a:pt x="134785" y="421767"/>
                </a:cubicBezTo>
                <a:cubicBezTo>
                  <a:pt x="142558" y="426948"/>
                  <a:pt x="150482" y="431978"/>
                  <a:pt x="158560" y="436550"/>
                </a:cubicBezTo>
                <a:cubicBezTo>
                  <a:pt x="209461" y="465506"/>
                  <a:pt x="263868" y="481508"/>
                  <a:pt x="311874" y="481508"/>
                </a:cubicBezTo>
                <a:cubicBezTo>
                  <a:pt x="313703" y="481355"/>
                  <a:pt x="315531" y="481355"/>
                  <a:pt x="317361" y="481355"/>
                </a:cubicBezTo>
                <a:close/>
                <a:moveTo>
                  <a:pt x="219824" y="184785"/>
                </a:moveTo>
                <a:lnTo>
                  <a:pt x="220586" y="180975"/>
                </a:lnTo>
                <a:cubicBezTo>
                  <a:pt x="224244" y="161925"/>
                  <a:pt x="234302" y="144247"/>
                  <a:pt x="248781" y="131140"/>
                </a:cubicBezTo>
                <a:cubicBezTo>
                  <a:pt x="265392" y="116205"/>
                  <a:pt x="286728" y="107823"/>
                  <a:pt x="308978" y="107823"/>
                </a:cubicBezTo>
                <a:cubicBezTo>
                  <a:pt x="309588" y="107823"/>
                  <a:pt x="310198" y="107823"/>
                  <a:pt x="310807" y="107823"/>
                </a:cubicBezTo>
                <a:lnTo>
                  <a:pt x="319341" y="107975"/>
                </a:lnTo>
                <a:lnTo>
                  <a:pt x="319494" y="104623"/>
                </a:lnTo>
                <a:cubicBezTo>
                  <a:pt x="319494" y="103556"/>
                  <a:pt x="319646" y="102337"/>
                  <a:pt x="319646" y="101270"/>
                </a:cubicBezTo>
                <a:cubicBezTo>
                  <a:pt x="319646" y="94259"/>
                  <a:pt x="318275" y="87401"/>
                  <a:pt x="315531" y="81153"/>
                </a:cubicBezTo>
                <a:lnTo>
                  <a:pt x="314617" y="79172"/>
                </a:lnTo>
                <a:lnTo>
                  <a:pt x="253657" y="77800"/>
                </a:lnTo>
                <a:cubicBezTo>
                  <a:pt x="253048" y="77800"/>
                  <a:pt x="252438" y="77800"/>
                  <a:pt x="251828" y="77800"/>
                </a:cubicBezTo>
                <a:cubicBezTo>
                  <a:pt x="249390" y="77800"/>
                  <a:pt x="246951" y="77953"/>
                  <a:pt x="244513" y="78105"/>
                </a:cubicBezTo>
                <a:cubicBezTo>
                  <a:pt x="222415" y="79934"/>
                  <a:pt x="201841" y="89840"/>
                  <a:pt x="186296" y="105994"/>
                </a:cubicBezTo>
                <a:cubicBezTo>
                  <a:pt x="170751" y="122301"/>
                  <a:pt x="161912" y="143637"/>
                  <a:pt x="161455" y="166040"/>
                </a:cubicBezTo>
                <a:cubicBezTo>
                  <a:pt x="161455" y="166649"/>
                  <a:pt x="161455" y="167259"/>
                  <a:pt x="161455" y="168021"/>
                </a:cubicBezTo>
                <a:lnTo>
                  <a:pt x="161455" y="171069"/>
                </a:lnTo>
                <a:lnTo>
                  <a:pt x="164351" y="171526"/>
                </a:lnTo>
                <a:cubicBezTo>
                  <a:pt x="168161" y="171984"/>
                  <a:pt x="171666" y="172593"/>
                  <a:pt x="175019" y="173203"/>
                </a:cubicBezTo>
                <a:cubicBezTo>
                  <a:pt x="188430" y="175641"/>
                  <a:pt x="202146" y="178994"/>
                  <a:pt x="216014" y="183566"/>
                </a:cubicBezTo>
                <a:lnTo>
                  <a:pt x="219824" y="184785"/>
                </a:lnTo>
                <a:close/>
                <a:moveTo>
                  <a:pt x="43345" y="330327"/>
                </a:moveTo>
                <a:lnTo>
                  <a:pt x="46088" y="324078"/>
                </a:lnTo>
                <a:cubicBezTo>
                  <a:pt x="53556" y="307010"/>
                  <a:pt x="64071" y="291160"/>
                  <a:pt x="76873" y="278206"/>
                </a:cubicBezTo>
                <a:cubicBezTo>
                  <a:pt x="87694" y="267081"/>
                  <a:pt x="100495" y="257632"/>
                  <a:pt x="112687" y="248488"/>
                </a:cubicBezTo>
                <a:cubicBezTo>
                  <a:pt x="123203" y="240716"/>
                  <a:pt x="134023" y="232638"/>
                  <a:pt x="143777" y="223495"/>
                </a:cubicBezTo>
                <a:cubicBezTo>
                  <a:pt x="158864" y="209321"/>
                  <a:pt x="169685" y="192710"/>
                  <a:pt x="174409" y="176708"/>
                </a:cubicBezTo>
                <a:lnTo>
                  <a:pt x="175476" y="173050"/>
                </a:lnTo>
                <a:lnTo>
                  <a:pt x="171666" y="172441"/>
                </a:lnTo>
                <a:cubicBezTo>
                  <a:pt x="158102" y="170155"/>
                  <a:pt x="144691" y="169088"/>
                  <a:pt x="132042" y="169088"/>
                </a:cubicBezTo>
                <a:cubicBezTo>
                  <a:pt x="126098" y="169088"/>
                  <a:pt x="120307" y="169393"/>
                  <a:pt x="114668" y="169850"/>
                </a:cubicBezTo>
                <a:cubicBezTo>
                  <a:pt x="74587" y="173355"/>
                  <a:pt x="44412" y="189662"/>
                  <a:pt x="29629" y="215570"/>
                </a:cubicBezTo>
                <a:cubicBezTo>
                  <a:pt x="17132" y="237668"/>
                  <a:pt x="16065" y="265252"/>
                  <a:pt x="26734" y="295580"/>
                </a:cubicBezTo>
                <a:cubicBezTo>
                  <a:pt x="30086" y="305028"/>
                  <a:pt x="34506" y="314630"/>
                  <a:pt x="39992" y="324231"/>
                </a:cubicBezTo>
                <a:lnTo>
                  <a:pt x="43345" y="330327"/>
                </a:ln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1C50F28C-B62E-7975-D95C-D177B61F03CE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169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2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12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12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2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2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23" grpId="0" uiExpand="1" build="p"/>
          <p:bldP spid="124" grpId="0"/>
          <p:bldP spid="125" grpId="0"/>
          <p:bldP spid="130" grpId="0"/>
          <p:bldP spid="135" grpId="0"/>
          <p:bldP spid="140" grpId="0"/>
          <p:bldP spid="141" grpId="0" animBg="1"/>
          <p:bldP spid="142" grpId="0" animBg="1"/>
          <p:bldP spid="14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12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" dur="500"/>
                                            <p:tgtEl>
                                              <p:spTgt spid="123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500"/>
                                            <p:tgtEl>
                                              <p:spTgt spid="123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6" dur="500"/>
                                            <p:tgtEl>
                                              <p:spTgt spid="123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9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2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2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22" presetClass="entr" presetSubtype="4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5" dur="7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75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75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7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de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1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2" presetClass="entr" presetSubtype="2" de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5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6" presetID="2" presetClass="entr" presetSubtype="2" de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9" dur="10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2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5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4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4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9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0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1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2" presetID="4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4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5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7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9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75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2" dur="75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75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7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75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 animBg="1"/>
          <p:bldP spid="4" grpId="0" animBg="1"/>
          <p:bldP spid="5" grpId="0" animBg="1"/>
          <p:bldP spid="123" grpId="0" uiExpand="1" build="p"/>
          <p:bldP spid="124" grpId="0"/>
          <p:bldP spid="125" grpId="0"/>
          <p:bldP spid="130" grpId="0"/>
          <p:bldP spid="135" grpId="0"/>
          <p:bldP spid="140" grpId="0"/>
          <p:bldP spid="141" grpId="0" animBg="1"/>
          <p:bldP spid="142" grpId="0" animBg="1"/>
          <p:bldP spid="143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D_73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003A46"/>
      </a:accent1>
      <a:accent2>
        <a:srgbClr val="005F73"/>
      </a:accent2>
      <a:accent3>
        <a:srgbClr val="0A9396"/>
      </a:accent3>
      <a:accent4>
        <a:srgbClr val="94D2BD"/>
      </a:accent4>
      <a:accent5>
        <a:srgbClr val="E9D8A6"/>
      </a:accent5>
      <a:accent6>
        <a:srgbClr val="EE9B00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SlideOcean - Dark 18">
      <a:dk1>
        <a:srgbClr val="FFFFFF"/>
      </a:dk1>
      <a:lt1>
        <a:sysClr val="window" lastClr="FFFFFF"/>
      </a:lt1>
      <a:dk2>
        <a:srgbClr val="FFFFFF"/>
      </a:dk2>
      <a:lt2>
        <a:srgbClr val="212529"/>
      </a:lt2>
      <a:accent1>
        <a:srgbClr val="07BEB8"/>
      </a:accent1>
      <a:accent2>
        <a:srgbClr val="3DCCC7"/>
      </a:accent2>
      <a:accent3>
        <a:srgbClr val="68D8D6"/>
      </a:accent3>
      <a:accent4>
        <a:srgbClr val="9CEAEF"/>
      </a:accent4>
      <a:accent5>
        <a:srgbClr val="C4FFF9"/>
      </a:accent5>
      <a:accent6>
        <a:srgbClr val="FBF8CC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CP2_D_09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0C342C"/>
      </a:accent1>
      <a:accent2>
        <a:srgbClr val="E3EF26"/>
      </a:accent2>
      <a:accent3>
        <a:srgbClr val="076653"/>
      </a:accent3>
      <a:accent4>
        <a:srgbClr val="06231D"/>
      </a:accent4>
      <a:accent5>
        <a:srgbClr val="E2FBCE"/>
      </a:accent5>
      <a:accent6>
        <a:srgbClr val="FFFD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_L_4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80B41"/>
      </a:accent1>
      <a:accent2>
        <a:srgbClr val="3C2E7A"/>
      </a:accent2>
      <a:accent3>
        <a:srgbClr val="DDDDFE"/>
      </a:accent3>
      <a:accent4>
        <a:srgbClr val="93093D"/>
      </a:accent4>
      <a:accent5>
        <a:srgbClr val="FF6798"/>
      </a:accent5>
      <a:accent6>
        <a:srgbClr val="E80E4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_L_38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0D2845"/>
      </a:accent1>
      <a:accent2>
        <a:srgbClr val="12497F"/>
      </a:accent2>
      <a:accent3>
        <a:srgbClr val="5C9FA8"/>
      </a:accent3>
      <a:accent4>
        <a:srgbClr val="F4F19E"/>
      </a:accent4>
      <a:accent5>
        <a:srgbClr val="CCAD5D"/>
      </a:accent5>
      <a:accent6>
        <a:srgbClr val="97B88F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NEU_L_04">
      <a:dk1>
        <a:srgbClr val="ACB0C0"/>
      </a:dk1>
      <a:lt1>
        <a:sysClr val="window" lastClr="FFFFFF"/>
      </a:lt1>
      <a:dk2>
        <a:srgbClr val="FFFFFF"/>
      </a:dk2>
      <a:lt2>
        <a:srgbClr val="EBECF0"/>
      </a:lt2>
      <a:accent1>
        <a:srgbClr val="9FA7C4"/>
      </a:accent1>
      <a:accent2>
        <a:srgbClr val="343C4E"/>
      </a:accent2>
      <a:accent3>
        <a:srgbClr val="AF031D"/>
      </a:accent3>
      <a:accent4>
        <a:srgbClr val="587397"/>
      </a:accent4>
      <a:accent5>
        <a:srgbClr val="6587B5"/>
      </a:accent5>
      <a:accent6>
        <a:srgbClr val="88BCEC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0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171E28"/>
      </a:accent1>
      <a:accent2>
        <a:srgbClr val="3A464E"/>
      </a:accent2>
      <a:accent3>
        <a:srgbClr val="437C88"/>
      </a:accent3>
      <a:accent4>
        <a:srgbClr val="DE433C"/>
      </a:accent4>
      <a:accent5>
        <a:srgbClr val="FA845A"/>
      </a:accent5>
      <a:accent6>
        <a:srgbClr val="FFF0A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14657</TotalTime>
  <Words>1410</Words>
  <Application>Microsoft Office PowerPoint</Application>
  <PresentationFormat>Custom</PresentationFormat>
  <Paragraphs>290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1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169</dc:title>
  <dc:creator>Slide Ocean</dc:creator>
  <cp:lastModifiedBy>SO</cp:lastModifiedBy>
  <cp:revision>3680</cp:revision>
  <dcterms:created xsi:type="dcterms:W3CDTF">2024-04-24T08:43:56Z</dcterms:created>
  <dcterms:modified xsi:type="dcterms:W3CDTF">2026-01-10T01:35:39Z</dcterms:modified>
</cp:coreProperties>
</file>