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Masters/slideMaster20.xml" ContentType="application/vnd.openxmlformats-officedocument.presentationml.slideMaster+xml"/>
  <Override PartName="/ppt/slideMasters/slideMaster21.xml" ContentType="application/vnd.openxmlformats-officedocument.presentationml.slideMaster+xml"/>
  <Override PartName="/ppt/slideMasters/slideMaster22.xml" ContentType="application/vnd.openxmlformats-officedocument.presentationml.slideMaster+xml"/>
  <Override PartName="/ppt/slideMasters/slideMaster23.xml" ContentType="application/vnd.openxmlformats-officedocument.presentationml.slideMaster+xml"/>
  <Override PartName="/ppt/slideMasters/slideMaster24.xml" ContentType="application/vnd.openxmlformats-officedocument.presentationml.slideMaster+xml"/>
  <Override PartName="/ppt/slideMasters/slideMaster25.xml" ContentType="application/vnd.openxmlformats-officedocument.presentationml.slideMaster+xml"/>
  <Override PartName="/ppt/slideMasters/slideMaster2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theme/theme15.xml" ContentType="application/vnd.openxmlformats-officedocument.theme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slideLayouts/slideLayout164.xml" ContentType="application/vnd.openxmlformats-officedocument.presentationml.slideLayout+xml"/>
  <Override PartName="/ppt/theme/theme17.xml" ContentType="application/vnd.openxmlformats-officedocument.theme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slideLayouts/slideLayout173.xml" ContentType="application/vnd.openxmlformats-officedocument.presentationml.slideLayout+xml"/>
  <Override PartName="/ppt/theme/theme18.xml" ContentType="application/vnd.openxmlformats-officedocument.theme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slideLayouts/slideLayout182.xml" ContentType="application/vnd.openxmlformats-officedocument.presentationml.slideLayout+xml"/>
  <Override PartName="/ppt/slideLayouts/slideLayout183.xml" ContentType="application/vnd.openxmlformats-officedocument.presentationml.slideLayout+xml"/>
  <Override PartName="/ppt/slideLayouts/slideLayout184.xml" ContentType="application/vnd.openxmlformats-officedocument.presentationml.slideLayout+xml"/>
  <Override PartName="/ppt/slideLayouts/slideLayout185.xml" ContentType="application/vnd.openxmlformats-officedocument.presentationml.slideLayout+xml"/>
  <Override PartName="/ppt/slideLayouts/slideLayout186.xml" ContentType="application/vnd.openxmlformats-officedocument.presentationml.slideLayout+xml"/>
  <Override PartName="/ppt/theme/theme19.xml" ContentType="application/vnd.openxmlformats-officedocument.theme+xml"/>
  <Override PartName="/ppt/slideLayouts/slideLayout187.xml" ContentType="application/vnd.openxmlformats-officedocument.presentationml.slideLayout+xml"/>
  <Override PartName="/ppt/slideLayouts/slideLayout188.xml" ContentType="application/vnd.openxmlformats-officedocument.presentationml.slideLayout+xml"/>
  <Override PartName="/ppt/slideLayouts/slideLayout189.xml" ContentType="application/vnd.openxmlformats-officedocument.presentationml.slideLayout+xml"/>
  <Override PartName="/ppt/slideLayouts/slideLayout190.xml" ContentType="application/vnd.openxmlformats-officedocument.presentationml.slideLayout+xml"/>
  <Override PartName="/ppt/slideLayouts/slideLayout191.xml" ContentType="application/vnd.openxmlformats-officedocument.presentationml.slideLayout+xml"/>
  <Override PartName="/ppt/slideLayouts/slideLayout192.xml" ContentType="application/vnd.openxmlformats-officedocument.presentationml.slideLayout+xml"/>
  <Override PartName="/ppt/slideLayouts/slideLayout193.xml" ContentType="application/vnd.openxmlformats-officedocument.presentationml.slideLayout+xml"/>
  <Override PartName="/ppt/slideLayouts/slideLayout194.xml" ContentType="application/vnd.openxmlformats-officedocument.presentationml.slideLayout+xml"/>
  <Override PartName="/ppt/slideLayouts/slideLayout195.xml" ContentType="application/vnd.openxmlformats-officedocument.presentationml.slideLayout+xml"/>
  <Override PartName="/ppt/theme/theme20.xml" ContentType="application/vnd.openxmlformats-officedocument.theme+xml"/>
  <Override PartName="/ppt/slideLayouts/slideLayout196.xml" ContentType="application/vnd.openxmlformats-officedocument.presentationml.slideLayout+xml"/>
  <Override PartName="/ppt/slideLayouts/slideLayout197.xml" ContentType="application/vnd.openxmlformats-officedocument.presentationml.slideLayout+xml"/>
  <Override PartName="/ppt/slideLayouts/slideLayout198.xml" ContentType="application/vnd.openxmlformats-officedocument.presentationml.slideLayout+xml"/>
  <Override PartName="/ppt/slideLayouts/slideLayout199.xml" ContentType="application/vnd.openxmlformats-officedocument.presentationml.slideLayout+xml"/>
  <Override PartName="/ppt/slideLayouts/slideLayout200.xml" ContentType="application/vnd.openxmlformats-officedocument.presentationml.slideLayout+xml"/>
  <Override PartName="/ppt/slideLayouts/slideLayout201.xml" ContentType="application/vnd.openxmlformats-officedocument.presentationml.slideLayout+xml"/>
  <Override PartName="/ppt/slideLayouts/slideLayout202.xml" ContentType="application/vnd.openxmlformats-officedocument.presentationml.slideLayout+xml"/>
  <Override PartName="/ppt/slideLayouts/slideLayout203.xml" ContentType="application/vnd.openxmlformats-officedocument.presentationml.slideLayout+xml"/>
  <Override PartName="/ppt/slideLayouts/slideLayout204.xml" ContentType="application/vnd.openxmlformats-officedocument.presentationml.slideLayout+xml"/>
  <Override PartName="/ppt/slideLayouts/slideLayout205.xml" ContentType="application/vnd.openxmlformats-officedocument.presentationml.slideLayout+xml"/>
  <Override PartName="/ppt/theme/theme21.xml" ContentType="application/vnd.openxmlformats-officedocument.theme+xml"/>
  <Override PartName="/ppt/slideLayouts/slideLayout206.xml" ContentType="application/vnd.openxmlformats-officedocument.presentationml.slideLayout+xml"/>
  <Override PartName="/ppt/slideLayouts/slideLayout207.xml" ContentType="application/vnd.openxmlformats-officedocument.presentationml.slideLayout+xml"/>
  <Override PartName="/ppt/slideLayouts/slideLayout208.xml" ContentType="application/vnd.openxmlformats-officedocument.presentationml.slideLayout+xml"/>
  <Override PartName="/ppt/slideLayouts/slideLayout209.xml" ContentType="application/vnd.openxmlformats-officedocument.presentationml.slideLayout+xml"/>
  <Override PartName="/ppt/slideLayouts/slideLayout210.xml" ContentType="application/vnd.openxmlformats-officedocument.presentationml.slideLayout+xml"/>
  <Override PartName="/ppt/slideLayouts/slideLayout211.xml" ContentType="application/vnd.openxmlformats-officedocument.presentationml.slideLayout+xml"/>
  <Override PartName="/ppt/slideLayouts/slideLayout212.xml" ContentType="application/vnd.openxmlformats-officedocument.presentationml.slideLayout+xml"/>
  <Override PartName="/ppt/slideLayouts/slideLayout213.xml" ContentType="application/vnd.openxmlformats-officedocument.presentationml.slideLayout+xml"/>
  <Override PartName="/ppt/slideLayouts/slideLayout214.xml" ContentType="application/vnd.openxmlformats-officedocument.presentationml.slideLayout+xml"/>
  <Override PartName="/ppt/slideLayouts/slideLayout215.xml" ContentType="application/vnd.openxmlformats-officedocument.presentationml.slideLayout+xml"/>
  <Override PartName="/ppt/theme/theme22.xml" ContentType="application/vnd.openxmlformats-officedocument.theme+xml"/>
  <Override PartName="/ppt/slideLayouts/slideLayout216.xml" ContentType="application/vnd.openxmlformats-officedocument.presentationml.slideLayout+xml"/>
  <Override PartName="/ppt/slideLayouts/slideLayout217.xml" ContentType="application/vnd.openxmlformats-officedocument.presentationml.slideLayout+xml"/>
  <Override PartName="/ppt/slideLayouts/slideLayout218.xml" ContentType="application/vnd.openxmlformats-officedocument.presentationml.slideLayout+xml"/>
  <Override PartName="/ppt/slideLayouts/slideLayout219.xml" ContentType="application/vnd.openxmlformats-officedocument.presentationml.slideLayout+xml"/>
  <Override PartName="/ppt/slideLayouts/slideLayout220.xml" ContentType="application/vnd.openxmlformats-officedocument.presentationml.slideLayout+xml"/>
  <Override PartName="/ppt/slideLayouts/slideLayout221.xml" ContentType="application/vnd.openxmlformats-officedocument.presentationml.slideLayout+xml"/>
  <Override PartName="/ppt/slideLayouts/slideLayout222.xml" ContentType="application/vnd.openxmlformats-officedocument.presentationml.slideLayout+xml"/>
  <Override PartName="/ppt/slideLayouts/slideLayout223.xml" ContentType="application/vnd.openxmlformats-officedocument.presentationml.slideLayout+xml"/>
  <Override PartName="/ppt/slideLayouts/slideLayout224.xml" ContentType="application/vnd.openxmlformats-officedocument.presentationml.slideLayout+xml"/>
  <Override PartName="/ppt/slideLayouts/slideLayout225.xml" ContentType="application/vnd.openxmlformats-officedocument.presentationml.slideLayout+xml"/>
  <Override PartName="/ppt/theme/theme23.xml" ContentType="application/vnd.openxmlformats-officedocument.theme+xml"/>
  <Override PartName="/ppt/slideLayouts/slideLayout226.xml" ContentType="application/vnd.openxmlformats-officedocument.presentationml.slideLayout+xml"/>
  <Override PartName="/ppt/slideLayouts/slideLayout227.xml" ContentType="application/vnd.openxmlformats-officedocument.presentationml.slideLayout+xml"/>
  <Override PartName="/ppt/slideLayouts/slideLayout228.xml" ContentType="application/vnd.openxmlformats-officedocument.presentationml.slideLayout+xml"/>
  <Override PartName="/ppt/slideLayouts/slideLayout229.xml" ContentType="application/vnd.openxmlformats-officedocument.presentationml.slideLayout+xml"/>
  <Override PartName="/ppt/slideLayouts/slideLayout230.xml" ContentType="application/vnd.openxmlformats-officedocument.presentationml.slideLayout+xml"/>
  <Override PartName="/ppt/slideLayouts/slideLayout231.xml" ContentType="application/vnd.openxmlformats-officedocument.presentationml.slideLayout+xml"/>
  <Override PartName="/ppt/slideLayouts/slideLayout232.xml" ContentType="application/vnd.openxmlformats-officedocument.presentationml.slideLayout+xml"/>
  <Override PartName="/ppt/slideLayouts/slideLayout233.xml" ContentType="application/vnd.openxmlformats-officedocument.presentationml.slideLayout+xml"/>
  <Override PartName="/ppt/slideLayouts/slideLayout234.xml" ContentType="application/vnd.openxmlformats-officedocument.presentationml.slideLayout+xml"/>
  <Override PartName="/ppt/slideLayouts/slideLayout235.xml" ContentType="application/vnd.openxmlformats-officedocument.presentationml.slideLayout+xml"/>
  <Override PartName="/ppt/theme/theme24.xml" ContentType="application/vnd.openxmlformats-officedocument.theme+xml"/>
  <Override PartName="/ppt/slideLayouts/slideLayout236.xml" ContentType="application/vnd.openxmlformats-officedocument.presentationml.slideLayout+xml"/>
  <Override PartName="/ppt/slideLayouts/slideLayout237.xml" ContentType="application/vnd.openxmlformats-officedocument.presentationml.slideLayout+xml"/>
  <Override PartName="/ppt/slideLayouts/slideLayout238.xml" ContentType="application/vnd.openxmlformats-officedocument.presentationml.slideLayout+xml"/>
  <Override PartName="/ppt/slideLayouts/slideLayout239.xml" ContentType="application/vnd.openxmlformats-officedocument.presentationml.slideLayout+xml"/>
  <Override PartName="/ppt/slideLayouts/slideLayout240.xml" ContentType="application/vnd.openxmlformats-officedocument.presentationml.slideLayout+xml"/>
  <Override PartName="/ppt/slideLayouts/slideLayout241.xml" ContentType="application/vnd.openxmlformats-officedocument.presentationml.slideLayout+xml"/>
  <Override PartName="/ppt/slideLayouts/slideLayout242.xml" ContentType="application/vnd.openxmlformats-officedocument.presentationml.slideLayout+xml"/>
  <Override PartName="/ppt/slideLayouts/slideLayout243.xml" ContentType="application/vnd.openxmlformats-officedocument.presentationml.slideLayout+xml"/>
  <Override PartName="/ppt/slideLayouts/slideLayout244.xml" ContentType="application/vnd.openxmlformats-officedocument.presentationml.slideLayout+xml"/>
  <Override PartName="/ppt/theme/theme25.xml" ContentType="application/vnd.openxmlformats-officedocument.theme+xml"/>
  <Override PartName="/ppt/slideLayouts/slideLayout245.xml" ContentType="application/vnd.openxmlformats-officedocument.presentationml.slideLayout+xml"/>
  <Override PartName="/ppt/slideLayouts/slideLayout246.xml" ContentType="application/vnd.openxmlformats-officedocument.presentationml.slideLayout+xml"/>
  <Override PartName="/ppt/slideLayouts/slideLayout247.xml" ContentType="application/vnd.openxmlformats-officedocument.presentationml.slideLayout+xml"/>
  <Override PartName="/ppt/slideLayouts/slideLayout248.xml" ContentType="application/vnd.openxmlformats-officedocument.presentationml.slideLayout+xml"/>
  <Override PartName="/ppt/slideLayouts/slideLayout249.xml" ContentType="application/vnd.openxmlformats-officedocument.presentationml.slideLayout+xml"/>
  <Override PartName="/ppt/slideLayouts/slideLayout250.xml" ContentType="application/vnd.openxmlformats-officedocument.presentationml.slideLayout+xml"/>
  <Override PartName="/ppt/slideLayouts/slideLayout251.xml" ContentType="application/vnd.openxmlformats-officedocument.presentationml.slideLayout+xml"/>
  <Override PartName="/ppt/slideLayouts/slideLayout252.xml" ContentType="application/vnd.openxmlformats-officedocument.presentationml.slideLayout+xml"/>
  <Override PartName="/ppt/slideLayouts/slideLayout253.xml" ContentType="application/vnd.openxmlformats-officedocument.presentationml.slideLayout+xml"/>
  <Override PartName="/ppt/theme/theme26.xml" ContentType="application/vnd.openxmlformats-officedocument.theme+xml"/>
  <Override PartName="/ppt/theme/theme27.xml" ContentType="application/vnd.openxmlformats-officedocument.theme+xml"/>
  <Override PartName="/ppt/theme/theme28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53" r:id="rId15"/>
    <p:sldMasterId id="2147483865" r:id="rId16"/>
    <p:sldMasterId id="2147483875" r:id="rId17"/>
    <p:sldMasterId id="2147483885" r:id="rId18"/>
    <p:sldMasterId id="2147483907" r:id="rId19"/>
    <p:sldMasterId id="2147483896" r:id="rId20"/>
    <p:sldMasterId id="2147483927" r:id="rId21"/>
    <p:sldMasterId id="2147483938" r:id="rId22"/>
    <p:sldMasterId id="2147483949" r:id="rId23"/>
    <p:sldMasterId id="2147483960" r:id="rId24"/>
    <p:sldMasterId id="2147483971" r:id="rId25"/>
    <p:sldMasterId id="2147483981" r:id="rId26"/>
  </p:sldMasterIdLst>
  <p:notesMasterIdLst>
    <p:notesMasterId r:id="rId37"/>
  </p:notesMasterIdLst>
  <p:handoutMasterIdLst>
    <p:handoutMasterId r:id="rId38"/>
  </p:handoutMasterIdLst>
  <p:sldIdLst>
    <p:sldId id="2147378268" r:id="rId27"/>
    <p:sldId id="2147378267" r:id="rId28"/>
    <p:sldId id="2147378258" r:id="rId29"/>
    <p:sldId id="2147378270" r:id="rId30"/>
    <p:sldId id="2147378269" r:id="rId31"/>
    <p:sldId id="2147378245" r:id="rId32"/>
    <p:sldId id="2147378257" r:id="rId33"/>
    <p:sldId id="2147378259" r:id="rId34"/>
    <p:sldId id="2147378254" r:id="rId35"/>
    <p:sldId id="2147378255" r:id="rId36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5A6CE"/>
    <a:srgbClr val="0B0A0E"/>
    <a:srgbClr val="1C1C1C"/>
    <a:srgbClr val="FFFFFF"/>
    <a:srgbClr val="D5D4DD"/>
    <a:srgbClr val="ECBA9C"/>
    <a:srgbClr val="F5CDBB"/>
    <a:srgbClr val="EFC6AC"/>
    <a:srgbClr val="000000"/>
    <a:srgbClr val="3D054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930" autoAdjust="0"/>
    <p:restoredTop sz="96247" autoAdjust="0"/>
  </p:normalViewPr>
  <p:slideViewPr>
    <p:cSldViewPr snapToGrid="0">
      <p:cViewPr>
        <p:scale>
          <a:sx n="50" d="100"/>
          <a:sy n="50" d="100"/>
        </p:scale>
        <p:origin x="420" y="294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Master" Target="slideMasters/slideMaster26.xml"/><Relationship Id="rId39" Type="http://schemas.openxmlformats.org/officeDocument/2006/relationships/presProps" Target="presProps.xml"/><Relationship Id="rId21" Type="http://schemas.openxmlformats.org/officeDocument/2006/relationships/slideMaster" Target="slideMasters/slideMaster21.xml"/><Relationship Id="rId34" Type="http://schemas.openxmlformats.org/officeDocument/2006/relationships/slide" Target="slides/slide8.xml"/><Relationship Id="rId42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Master" Target="slideMasters/slideMaster20.xml"/><Relationship Id="rId29" Type="http://schemas.openxmlformats.org/officeDocument/2006/relationships/slide" Target="slides/slide3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Master" Target="slideMasters/slideMaster24.xml"/><Relationship Id="rId32" Type="http://schemas.openxmlformats.org/officeDocument/2006/relationships/slide" Target="slides/slide6.xml"/><Relationship Id="rId37" Type="http://schemas.openxmlformats.org/officeDocument/2006/relationships/notesMaster" Target="notesMasters/notesMaster1.xml"/><Relationship Id="rId40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Master" Target="slideMasters/slideMaster23.xml"/><Relationship Id="rId28" Type="http://schemas.openxmlformats.org/officeDocument/2006/relationships/slide" Target="slides/slide2.xml"/><Relationship Id="rId36" Type="http://schemas.openxmlformats.org/officeDocument/2006/relationships/slide" Target="slides/slide10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slide" Target="slides/slide5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Master" Target="slideMasters/slideMaster22.xml"/><Relationship Id="rId27" Type="http://schemas.openxmlformats.org/officeDocument/2006/relationships/slide" Target="slides/slide1.xml"/><Relationship Id="rId30" Type="http://schemas.openxmlformats.org/officeDocument/2006/relationships/slide" Target="slides/slide4.xml"/><Relationship Id="rId35" Type="http://schemas.openxmlformats.org/officeDocument/2006/relationships/slide" Target="slides/slide9.xml"/><Relationship Id="rId8" Type="http://schemas.openxmlformats.org/officeDocument/2006/relationships/slideMaster" Target="slideMasters/slideMaster8.xml"/><Relationship Id="rId3" Type="http://schemas.openxmlformats.org/officeDocument/2006/relationships/slideMaster" Target="slideMasters/slideMaster3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Master" Target="slideMasters/slideMaster25.xml"/><Relationship Id="rId33" Type="http://schemas.openxmlformats.org/officeDocument/2006/relationships/slide" Target="slides/slide7.xml"/><Relationship Id="rId38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8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7272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F85C9F-2092-2487-F066-A84BA88C1A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2263405-BDA9-2A9A-F29B-15225AA4E85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325351" y="3943350"/>
            <a:ext cx="10382250" cy="8724900"/>
          </a:xfrm>
        </p:spPr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A3D80625-23B3-E645-4DA5-A8C5F3A1DC8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1676401" y="3943350"/>
            <a:ext cx="10191750" cy="87249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1B187173-F3B3-D294-F8FC-5E7D5EC3E1AE}"/>
              </a:ext>
            </a:extLst>
          </p:cNvPr>
          <p:cNvSpPr/>
          <p:nvPr userDrawn="1"/>
        </p:nvSpPr>
        <p:spPr>
          <a:xfrm>
            <a:off x="24804060" y="11735753"/>
            <a:ext cx="6398880" cy="6398894"/>
          </a:xfrm>
          <a:custGeom>
            <a:avLst/>
            <a:gdLst>
              <a:gd name="connsiteX0" fmla="*/ 319992 w 639984"/>
              <a:gd name="connsiteY0" fmla="*/ 259546 h 639984"/>
              <a:gd name="connsiteX1" fmla="*/ 261602 w 639984"/>
              <a:gd name="connsiteY1" fmla="*/ 317936 h 639984"/>
              <a:gd name="connsiteX2" fmla="*/ 319992 w 639984"/>
              <a:gd name="connsiteY2" fmla="*/ 376326 h 639984"/>
              <a:gd name="connsiteX3" fmla="*/ 378382 w 639984"/>
              <a:gd name="connsiteY3" fmla="*/ 317936 h 639984"/>
              <a:gd name="connsiteX4" fmla="*/ 319992 w 639984"/>
              <a:gd name="connsiteY4" fmla="*/ 259546 h 639984"/>
              <a:gd name="connsiteX5" fmla="*/ 319992 w 639984"/>
              <a:gd name="connsiteY5" fmla="*/ 0 h 639984"/>
              <a:gd name="connsiteX6" fmla="*/ 639984 w 639984"/>
              <a:gd name="connsiteY6" fmla="*/ 319992 h 639984"/>
              <a:gd name="connsiteX7" fmla="*/ 319992 w 639984"/>
              <a:gd name="connsiteY7" fmla="*/ 639984 h 639984"/>
              <a:gd name="connsiteX8" fmla="*/ 0 w 639984"/>
              <a:gd name="connsiteY8" fmla="*/ 319992 h 639984"/>
              <a:gd name="connsiteX9" fmla="*/ 319992 w 639984"/>
              <a:gd name="connsiteY9" fmla="*/ 0 h 6399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639984" h="639984">
                <a:moveTo>
                  <a:pt x="319992" y="259546"/>
                </a:moveTo>
                <a:cubicBezTo>
                  <a:pt x="287744" y="259546"/>
                  <a:pt x="261602" y="285688"/>
                  <a:pt x="261602" y="317936"/>
                </a:cubicBezTo>
                <a:cubicBezTo>
                  <a:pt x="261602" y="350184"/>
                  <a:pt x="287744" y="376326"/>
                  <a:pt x="319992" y="376326"/>
                </a:cubicBezTo>
                <a:cubicBezTo>
                  <a:pt x="352240" y="376326"/>
                  <a:pt x="378382" y="350184"/>
                  <a:pt x="378382" y="317936"/>
                </a:cubicBezTo>
                <a:cubicBezTo>
                  <a:pt x="378382" y="285688"/>
                  <a:pt x="352240" y="259546"/>
                  <a:pt x="319992" y="259546"/>
                </a:cubicBezTo>
                <a:close/>
                <a:moveTo>
                  <a:pt x="319992" y="0"/>
                </a:moveTo>
                <a:cubicBezTo>
                  <a:pt x="496719" y="0"/>
                  <a:pt x="639984" y="143265"/>
                  <a:pt x="639984" y="319992"/>
                </a:cubicBezTo>
                <a:cubicBezTo>
                  <a:pt x="639984" y="496719"/>
                  <a:pt x="496719" y="639984"/>
                  <a:pt x="319992" y="639984"/>
                </a:cubicBezTo>
                <a:cubicBezTo>
                  <a:pt x="143265" y="639984"/>
                  <a:pt x="0" y="496719"/>
                  <a:pt x="0" y="319992"/>
                </a:cubicBezTo>
                <a:cubicBezTo>
                  <a:pt x="0" y="143265"/>
                  <a:pt x="143265" y="0"/>
                  <a:pt x="319992" y="0"/>
                </a:cubicBezTo>
                <a:close/>
              </a:path>
            </a:pathLst>
          </a:custGeom>
          <a:solidFill>
            <a:schemeClr val="bg2">
              <a:alpha val="3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735394845"/>
      </p:ext>
    </p:extLst>
  </p:cSld>
  <p:clrMapOvr>
    <a:masterClrMapping/>
  </p:clrMapOvr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AE9FF42B-1FE8-42C3-8295-71F8875EB46A}" type="datetime1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6054780"/>
      </p:ext>
    </p:extLst>
  </p:cSld>
  <p:clrMapOvr>
    <a:masterClrMapping/>
  </p:clrMapOvr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6932890"/>
      </p:ext>
    </p:extLst>
  </p:cSld>
  <p:clrMapOvr>
    <a:masterClrMapping/>
  </p:clrMapOvr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E7B8CE2-8A18-4D7E-BF98-30D7E0CD530E}" type="datetime1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180084"/>
      </p:ext>
    </p:extLst>
  </p:cSld>
  <p:clrMapOvr>
    <a:masterClrMapping/>
  </p:clrMapOvr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4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C731C930-EA37-48BE-9B38-2824ED9B28FE}" type="datetime1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8841915"/>
      </p:ext>
    </p:extLst>
  </p:cSld>
  <p:clrMapOvr>
    <a:masterClrMapping/>
  </p:clrMapOvr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291E6E97-6D84-42ED-850C-7A492C1482FB}" type="datetime1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103713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7404585"/>
      </p:ext>
    </p:extLst>
  </p:cSld>
  <p:clrMapOvr>
    <a:masterClrMapping/>
  </p:clrMapOvr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1075171"/>
      </p:ext>
    </p:extLst>
  </p:cSld>
  <p:clrMapOvr>
    <a:masterClrMapping/>
  </p:clrMapOvr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8462699"/>
      </p:ext>
    </p:extLst>
  </p:cSld>
  <p:clrMapOvr>
    <a:masterClrMapping/>
  </p:clrMapOvr>
</p:sldLayout>
</file>

<file path=ppt/slideLayouts/slideLayout18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E4D0B64E-87D1-46D7-9DAD-2C376C6EEBC8}" type="datetime1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609159"/>
      </p:ext>
    </p:extLst>
  </p:cSld>
  <p:clrMapOvr>
    <a:masterClrMapping/>
  </p:clrMapOvr>
</p:sldLayout>
</file>

<file path=ppt/slideLayouts/slideLayout18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468600" cy="1162367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9CA16E1F-89E3-4E14-99CD-43E2D166A752}" type="datetime1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001906"/>
      </p:ext>
    </p:extLst>
  </p:cSld>
  <p:clrMapOvr>
    <a:masterClrMapping/>
  </p:clrMapOvr>
</p:sldLayout>
</file>

<file path=ppt/slideLayouts/slideLayout18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>
            <a:normAutofit/>
          </a:bodyPr>
          <a:lstStyle>
            <a:lvl1pPr>
              <a:defRPr sz="8000"/>
            </a:lvl1pPr>
          </a:lstStyle>
          <a:p>
            <a:r>
              <a:rPr lang="en-US" dirty="0"/>
              <a:t>YOUR MAIN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3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3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4579082"/>
      </p:ext>
    </p:extLst>
  </p:cSld>
  <p:clrMapOvr>
    <a:masterClrMapping/>
  </p:clrMapOvr>
</p:sldLayout>
</file>

<file path=ppt/slideLayouts/slideLayout18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ener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2159399"/>
      </p:ext>
    </p:extLst>
  </p:cSld>
  <p:clrMapOvr>
    <a:masterClrMapping/>
  </p:clrMapOvr>
  <p:transition/>
</p:sldLayout>
</file>

<file path=ppt/slideLayouts/slideLayout18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1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29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2309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4156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1549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336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7927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6789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5679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109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584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491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235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686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442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692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944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72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022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4436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0285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1401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0089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263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77034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099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59323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657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9197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734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163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5313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56174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114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645159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6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520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7550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784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17829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970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736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013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7544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81288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1/9/2026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755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5689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781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95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3577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47957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9607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9606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9283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624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1053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835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689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558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7291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084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98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12" Type="http://schemas.openxmlformats.org/officeDocument/2006/relationships/theme" Target="../theme/theme15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11" Type="http://schemas.openxmlformats.org/officeDocument/2006/relationships/slideLayout" Target="../slideLayouts/slideLayout145.xml"/><Relationship Id="rId5" Type="http://schemas.openxmlformats.org/officeDocument/2006/relationships/slideLayout" Target="../slideLayouts/slideLayout139.xml"/><Relationship Id="rId10" Type="http://schemas.openxmlformats.org/officeDocument/2006/relationships/slideLayout" Target="../slideLayouts/slideLayout144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3.xml"/><Relationship Id="rId3" Type="http://schemas.openxmlformats.org/officeDocument/2006/relationships/slideLayout" Target="../slideLayouts/slideLayout148.xml"/><Relationship Id="rId7" Type="http://schemas.openxmlformats.org/officeDocument/2006/relationships/slideLayout" Target="../slideLayouts/slideLayout152.xml"/><Relationship Id="rId2" Type="http://schemas.openxmlformats.org/officeDocument/2006/relationships/slideLayout" Target="../slideLayouts/slideLayout147.xml"/><Relationship Id="rId1" Type="http://schemas.openxmlformats.org/officeDocument/2006/relationships/slideLayout" Target="../slideLayouts/slideLayout146.xml"/><Relationship Id="rId6" Type="http://schemas.openxmlformats.org/officeDocument/2006/relationships/slideLayout" Target="../slideLayouts/slideLayout151.xml"/><Relationship Id="rId5" Type="http://schemas.openxmlformats.org/officeDocument/2006/relationships/slideLayout" Target="../slideLayouts/slideLayout150.xml"/><Relationship Id="rId10" Type="http://schemas.openxmlformats.org/officeDocument/2006/relationships/theme" Target="../theme/theme16.xml"/><Relationship Id="rId4" Type="http://schemas.openxmlformats.org/officeDocument/2006/relationships/slideLayout" Target="../slideLayouts/slideLayout149.xml"/><Relationship Id="rId9" Type="http://schemas.openxmlformats.org/officeDocument/2006/relationships/slideLayout" Target="../slideLayouts/slideLayout154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11" Type="http://schemas.openxmlformats.org/officeDocument/2006/relationships/theme" Target="../theme/theme17.xml"/><Relationship Id="rId5" Type="http://schemas.openxmlformats.org/officeDocument/2006/relationships/slideLayout" Target="../slideLayouts/slideLayout159.xml"/><Relationship Id="rId10" Type="http://schemas.openxmlformats.org/officeDocument/2006/relationships/slideLayout" Target="../slideLayouts/slideLayout164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2.xml"/><Relationship Id="rId3" Type="http://schemas.openxmlformats.org/officeDocument/2006/relationships/slideLayout" Target="../slideLayouts/slideLayout167.xml"/><Relationship Id="rId7" Type="http://schemas.openxmlformats.org/officeDocument/2006/relationships/slideLayout" Target="../slideLayouts/slideLayout171.xml"/><Relationship Id="rId2" Type="http://schemas.openxmlformats.org/officeDocument/2006/relationships/slideLayout" Target="../slideLayouts/slideLayout166.xml"/><Relationship Id="rId1" Type="http://schemas.openxmlformats.org/officeDocument/2006/relationships/slideLayout" Target="../slideLayouts/slideLayout165.xml"/><Relationship Id="rId6" Type="http://schemas.openxmlformats.org/officeDocument/2006/relationships/slideLayout" Target="../slideLayouts/slideLayout170.xml"/><Relationship Id="rId5" Type="http://schemas.openxmlformats.org/officeDocument/2006/relationships/slideLayout" Target="../slideLayouts/slideLayout169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8.xml"/><Relationship Id="rId9" Type="http://schemas.openxmlformats.org/officeDocument/2006/relationships/slideLayout" Target="../slideLayouts/slideLayout173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1.xml"/><Relationship Id="rId13" Type="http://schemas.openxmlformats.org/officeDocument/2006/relationships/slideLayout" Target="../slideLayouts/slideLayout186.xml"/><Relationship Id="rId3" Type="http://schemas.openxmlformats.org/officeDocument/2006/relationships/slideLayout" Target="../slideLayouts/slideLayout176.xml"/><Relationship Id="rId7" Type="http://schemas.openxmlformats.org/officeDocument/2006/relationships/slideLayout" Target="../slideLayouts/slideLayout180.xml"/><Relationship Id="rId12" Type="http://schemas.openxmlformats.org/officeDocument/2006/relationships/slideLayout" Target="../slideLayouts/slideLayout185.xml"/><Relationship Id="rId2" Type="http://schemas.openxmlformats.org/officeDocument/2006/relationships/slideLayout" Target="../slideLayouts/slideLayout175.xml"/><Relationship Id="rId1" Type="http://schemas.openxmlformats.org/officeDocument/2006/relationships/slideLayout" Target="../slideLayouts/slideLayout174.xml"/><Relationship Id="rId6" Type="http://schemas.openxmlformats.org/officeDocument/2006/relationships/slideLayout" Target="../slideLayouts/slideLayout179.xml"/><Relationship Id="rId11" Type="http://schemas.openxmlformats.org/officeDocument/2006/relationships/slideLayout" Target="../slideLayouts/slideLayout184.xml"/><Relationship Id="rId5" Type="http://schemas.openxmlformats.org/officeDocument/2006/relationships/slideLayout" Target="../slideLayouts/slideLayout178.xml"/><Relationship Id="rId10" Type="http://schemas.openxmlformats.org/officeDocument/2006/relationships/slideLayout" Target="../slideLayouts/slideLayout183.xml"/><Relationship Id="rId4" Type="http://schemas.openxmlformats.org/officeDocument/2006/relationships/slideLayout" Target="../slideLayouts/slideLayout177.xml"/><Relationship Id="rId9" Type="http://schemas.openxmlformats.org/officeDocument/2006/relationships/slideLayout" Target="../slideLayouts/slideLayout182.xml"/><Relationship Id="rId14" Type="http://schemas.openxmlformats.org/officeDocument/2006/relationships/theme" Target="../theme/theme1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2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4.xml"/><Relationship Id="rId3" Type="http://schemas.openxmlformats.org/officeDocument/2006/relationships/slideLayout" Target="../slideLayouts/slideLayout189.xml"/><Relationship Id="rId7" Type="http://schemas.openxmlformats.org/officeDocument/2006/relationships/slideLayout" Target="../slideLayouts/slideLayout193.xml"/><Relationship Id="rId2" Type="http://schemas.openxmlformats.org/officeDocument/2006/relationships/slideLayout" Target="../slideLayouts/slideLayout188.xml"/><Relationship Id="rId1" Type="http://schemas.openxmlformats.org/officeDocument/2006/relationships/slideLayout" Target="../slideLayouts/slideLayout187.xml"/><Relationship Id="rId6" Type="http://schemas.openxmlformats.org/officeDocument/2006/relationships/slideLayout" Target="../slideLayouts/slideLayout192.xml"/><Relationship Id="rId5" Type="http://schemas.openxmlformats.org/officeDocument/2006/relationships/slideLayout" Target="../slideLayouts/slideLayout191.xml"/><Relationship Id="rId10" Type="http://schemas.openxmlformats.org/officeDocument/2006/relationships/theme" Target="../theme/theme20.xml"/><Relationship Id="rId4" Type="http://schemas.openxmlformats.org/officeDocument/2006/relationships/slideLayout" Target="../slideLayouts/slideLayout190.xml"/><Relationship Id="rId9" Type="http://schemas.openxmlformats.org/officeDocument/2006/relationships/slideLayout" Target="../slideLayouts/slideLayout195.xml"/></Relationships>
</file>

<file path=ppt/slideMasters/_rels/slideMaster2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3.xml"/><Relationship Id="rId3" Type="http://schemas.openxmlformats.org/officeDocument/2006/relationships/slideLayout" Target="../slideLayouts/slideLayout198.xml"/><Relationship Id="rId7" Type="http://schemas.openxmlformats.org/officeDocument/2006/relationships/slideLayout" Target="../slideLayouts/slideLayout202.xml"/><Relationship Id="rId2" Type="http://schemas.openxmlformats.org/officeDocument/2006/relationships/slideLayout" Target="../slideLayouts/slideLayout197.xml"/><Relationship Id="rId1" Type="http://schemas.openxmlformats.org/officeDocument/2006/relationships/slideLayout" Target="../slideLayouts/slideLayout196.xml"/><Relationship Id="rId6" Type="http://schemas.openxmlformats.org/officeDocument/2006/relationships/slideLayout" Target="../slideLayouts/slideLayout201.xml"/><Relationship Id="rId11" Type="http://schemas.openxmlformats.org/officeDocument/2006/relationships/theme" Target="../theme/theme21.xml"/><Relationship Id="rId5" Type="http://schemas.openxmlformats.org/officeDocument/2006/relationships/slideLayout" Target="../slideLayouts/slideLayout200.xml"/><Relationship Id="rId10" Type="http://schemas.openxmlformats.org/officeDocument/2006/relationships/slideLayout" Target="../slideLayouts/slideLayout205.xml"/><Relationship Id="rId4" Type="http://schemas.openxmlformats.org/officeDocument/2006/relationships/slideLayout" Target="../slideLayouts/slideLayout199.xml"/><Relationship Id="rId9" Type="http://schemas.openxmlformats.org/officeDocument/2006/relationships/slideLayout" Target="../slideLayouts/slideLayout204.xml"/></Relationships>
</file>

<file path=ppt/slideMasters/_rels/slideMaster2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3.xml"/><Relationship Id="rId3" Type="http://schemas.openxmlformats.org/officeDocument/2006/relationships/slideLayout" Target="../slideLayouts/slideLayout208.xml"/><Relationship Id="rId7" Type="http://schemas.openxmlformats.org/officeDocument/2006/relationships/slideLayout" Target="../slideLayouts/slideLayout212.xml"/><Relationship Id="rId2" Type="http://schemas.openxmlformats.org/officeDocument/2006/relationships/slideLayout" Target="../slideLayouts/slideLayout207.xml"/><Relationship Id="rId1" Type="http://schemas.openxmlformats.org/officeDocument/2006/relationships/slideLayout" Target="../slideLayouts/slideLayout206.xml"/><Relationship Id="rId6" Type="http://schemas.openxmlformats.org/officeDocument/2006/relationships/slideLayout" Target="../slideLayouts/slideLayout211.xml"/><Relationship Id="rId11" Type="http://schemas.openxmlformats.org/officeDocument/2006/relationships/theme" Target="../theme/theme22.xml"/><Relationship Id="rId5" Type="http://schemas.openxmlformats.org/officeDocument/2006/relationships/slideLayout" Target="../slideLayouts/slideLayout210.xml"/><Relationship Id="rId10" Type="http://schemas.openxmlformats.org/officeDocument/2006/relationships/slideLayout" Target="../slideLayouts/slideLayout215.xml"/><Relationship Id="rId4" Type="http://schemas.openxmlformats.org/officeDocument/2006/relationships/slideLayout" Target="../slideLayouts/slideLayout209.xml"/><Relationship Id="rId9" Type="http://schemas.openxmlformats.org/officeDocument/2006/relationships/slideLayout" Target="../slideLayouts/slideLayout214.xml"/></Relationships>
</file>

<file path=ppt/slideMasters/_rels/slideMaster2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23.xml"/><Relationship Id="rId3" Type="http://schemas.openxmlformats.org/officeDocument/2006/relationships/slideLayout" Target="../slideLayouts/slideLayout218.xml"/><Relationship Id="rId7" Type="http://schemas.openxmlformats.org/officeDocument/2006/relationships/slideLayout" Target="../slideLayouts/slideLayout222.xml"/><Relationship Id="rId2" Type="http://schemas.openxmlformats.org/officeDocument/2006/relationships/slideLayout" Target="../slideLayouts/slideLayout217.xml"/><Relationship Id="rId1" Type="http://schemas.openxmlformats.org/officeDocument/2006/relationships/slideLayout" Target="../slideLayouts/slideLayout216.xml"/><Relationship Id="rId6" Type="http://schemas.openxmlformats.org/officeDocument/2006/relationships/slideLayout" Target="../slideLayouts/slideLayout221.xml"/><Relationship Id="rId11" Type="http://schemas.openxmlformats.org/officeDocument/2006/relationships/theme" Target="../theme/theme23.xml"/><Relationship Id="rId5" Type="http://schemas.openxmlformats.org/officeDocument/2006/relationships/slideLayout" Target="../slideLayouts/slideLayout220.xml"/><Relationship Id="rId10" Type="http://schemas.openxmlformats.org/officeDocument/2006/relationships/slideLayout" Target="../slideLayouts/slideLayout225.xml"/><Relationship Id="rId4" Type="http://schemas.openxmlformats.org/officeDocument/2006/relationships/slideLayout" Target="../slideLayouts/slideLayout219.xml"/><Relationship Id="rId9" Type="http://schemas.openxmlformats.org/officeDocument/2006/relationships/slideLayout" Target="../slideLayouts/slideLayout224.xml"/></Relationships>
</file>

<file path=ppt/slideMasters/_rels/slideMaster2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3.xml"/><Relationship Id="rId3" Type="http://schemas.openxmlformats.org/officeDocument/2006/relationships/slideLayout" Target="../slideLayouts/slideLayout228.xml"/><Relationship Id="rId7" Type="http://schemas.openxmlformats.org/officeDocument/2006/relationships/slideLayout" Target="../slideLayouts/slideLayout232.xml"/><Relationship Id="rId2" Type="http://schemas.openxmlformats.org/officeDocument/2006/relationships/slideLayout" Target="../slideLayouts/slideLayout227.xml"/><Relationship Id="rId1" Type="http://schemas.openxmlformats.org/officeDocument/2006/relationships/slideLayout" Target="../slideLayouts/slideLayout226.xml"/><Relationship Id="rId6" Type="http://schemas.openxmlformats.org/officeDocument/2006/relationships/slideLayout" Target="../slideLayouts/slideLayout231.xml"/><Relationship Id="rId11" Type="http://schemas.openxmlformats.org/officeDocument/2006/relationships/theme" Target="../theme/theme24.xml"/><Relationship Id="rId5" Type="http://schemas.openxmlformats.org/officeDocument/2006/relationships/slideLayout" Target="../slideLayouts/slideLayout230.xml"/><Relationship Id="rId10" Type="http://schemas.openxmlformats.org/officeDocument/2006/relationships/slideLayout" Target="../slideLayouts/slideLayout235.xml"/><Relationship Id="rId4" Type="http://schemas.openxmlformats.org/officeDocument/2006/relationships/slideLayout" Target="../slideLayouts/slideLayout229.xml"/><Relationship Id="rId9" Type="http://schemas.openxmlformats.org/officeDocument/2006/relationships/slideLayout" Target="../slideLayouts/slideLayout234.xml"/></Relationships>
</file>

<file path=ppt/slideMasters/_rels/slideMaster2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3.xml"/><Relationship Id="rId3" Type="http://schemas.openxmlformats.org/officeDocument/2006/relationships/slideLayout" Target="../slideLayouts/slideLayout238.xml"/><Relationship Id="rId7" Type="http://schemas.openxmlformats.org/officeDocument/2006/relationships/slideLayout" Target="../slideLayouts/slideLayout242.xml"/><Relationship Id="rId2" Type="http://schemas.openxmlformats.org/officeDocument/2006/relationships/slideLayout" Target="../slideLayouts/slideLayout237.xml"/><Relationship Id="rId1" Type="http://schemas.openxmlformats.org/officeDocument/2006/relationships/slideLayout" Target="../slideLayouts/slideLayout236.xml"/><Relationship Id="rId6" Type="http://schemas.openxmlformats.org/officeDocument/2006/relationships/slideLayout" Target="../slideLayouts/slideLayout241.xml"/><Relationship Id="rId5" Type="http://schemas.openxmlformats.org/officeDocument/2006/relationships/slideLayout" Target="../slideLayouts/slideLayout240.xml"/><Relationship Id="rId10" Type="http://schemas.openxmlformats.org/officeDocument/2006/relationships/theme" Target="../theme/theme25.xml"/><Relationship Id="rId4" Type="http://schemas.openxmlformats.org/officeDocument/2006/relationships/slideLayout" Target="../slideLayouts/slideLayout239.xml"/><Relationship Id="rId9" Type="http://schemas.openxmlformats.org/officeDocument/2006/relationships/slideLayout" Target="../slideLayouts/slideLayout244.xml"/></Relationships>
</file>

<file path=ppt/slideMasters/_rels/slideMaster2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2.xml"/><Relationship Id="rId3" Type="http://schemas.openxmlformats.org/officeDocument/2006/relationships/slideLayout" Target="../slideLayouts/slideLayout247.xml"/><Relationship Id="rId7" Type="http://schemas.openxmlformats.org/officeDocument/2006/relationships/slideLayout" Target="../slideLayouts/slideLayout251.xml"/><Relationship Id="rId2" Type="http://schemas.openxmlformats.org/officeDocument/2006/relationships/slideLayout" Target="../slideLayouts/slideLayout246.xml"/><Relationship Id="rId1" Type="http://schemas.openxmlformats.org/officeDocument/2006/relationships/slideLayout" Target="../slideLayouts/slideLayout245.xml"/><Relationship Id="rId6" Type="http://schemas.openxmlformats.org/officeDocument/2006/relationships/slideLayout" Target="../slideLayouts/slideLayout250.xml"/><Relationship Id="rId5" Type="http://schemas.openxmlformats.org/officeDocument/2006/relationships/slideLayout" Target="../slideLayouts/slideLayout249.xml"/><Relationship Id="rId10" Type="http://schemas.openxmlformats.org/officeDocument/2006/relationships/theme" Target="../theme/theme26.xml"/><Relationship Id="rId4" Type="http://schemas.openxmlformats.org/officeDocument/2006/relationships/slideLayout" Target="../slideLayouts/slideLayout248.xml"/><Relationship Id="rId9" Type="http://schemas.openxmlformats.org/officeDocument/2006/relationships/slideLayout" Target="../slideLayouts/slideLayout253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DEA93BC-D951-2999-6DF3-AA0CD30B8EC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77EBDCC-9A87-9B21-8079-FAA0B54A699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432EB3CD-BFE4-1D04-756D-B5BB0FE5ED11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307F9C9-F716-7862-F13F-D60CB9E6A8C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159A330-A7D7-DF4F-2212-B1C0074F8930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82B6B8F-D3E3-0F0D-A72E-726B8DB69A7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BFF7DECB-994A-FCAD-24AC-519D9260E52B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A93766BB-6EF8-EBAB-CFBE-B9A0224205C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4B412FF-4A6A-5E84-E14D-E5B4675F885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AAEBD01-AE15-5D8C-79B3-8FD4FDF5F92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7DCAE728-2B5E-9610-7DEF-A26F7383759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53B30E58-9214-6597-78CC-D284191FC60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893423-9330-AA0C-CDD7-BF4A5BC2237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C1F2AF3-39EA-DC9F-A2B2-236D37F14BF3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9AC4F12-C9EB-ED35-256E-72032909BDF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18DA14-81A9-C8E5-9A88-934BF502FBDC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24C66D4D-43D7-B1DB-0746-0EF86240F3F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313530C-05DC-2E8E-0F8B-33C2727E38B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52C5473-2482-70FC-D979-8D9BC64B2CBF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14ACFECB-B689-3E33-33C3-438D2958AD35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C1DF56-55BB-2C1F-DC55-1B4A2AEA9F69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C07CD969-52EA-BC24-8E5F-A56B4A2CDF12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E87943D8-F670-F081-2029-DDED1866D5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C3A585FF-E291-EFF3-AE2E-4600AFB0904A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E65F4212-7FBD-F943-4E37-53F909A405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65AC8A1-891B-36E0-7CB5-5748885493E1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9667E39-C79C-9B4D-9FEE-11266CCA2E4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FB9B55B2-F68D-23C4-8F3A-76C236D019A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0AE6B7FE-8699-720B-CB62-C7A1037AFC4D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E16EC96-C34F-8870-0BF0-3EC46E1DCC48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6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03B1E8C-BF75-EE1D-F5A9-5B5FBA2F89A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937079" y="1491356"/>
            <a:ext cx="1623842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bg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</a:t>
            </a:r>
            <a:r>
              <a:rPr lang="en-US" sz="1400" b="1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</a:t>
            </a:r>
            <a:r>
              <a:rPr lang="en-US" sz="1400" b="1" i="0" spc="300" dirty="0">
                <a:solidFill>
                  <a:schemeClr val="accent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OCEAN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6A4F226-B5CF-DA9E-5877-98E8B311ADFF}"/>
              </a:ext>
            </a:extLst>
          </p:cNvPr>
          <p:cNvGrpSpPr/>
          <p:nvPr userDrawn="1"/>
        </p:nvGrpSpPr>
        <p:grpSpPr>
          <a:xfrm>
            <a:off x="167640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869A437-4B42-A994-21E0-5945E74F53E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751ACD4-D1D0-75CC-CC7D-B1D144C38B3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954D7EEF-6275-9A6B-D08D-3AA96B58D08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573482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8" r:id="rId1"/>
    <p:sldLayoutId id="2147483909" r:id="rId2"/>
    <p:sldLayoutId id="2147483910" r:id="rId3"/>
    <p:sldLayoutId id="2147483911" r:id="rId4"/>
    <p:sldLayoutId id="2147483912" r:id="rId5"/>
    <p:sldLayoutId id="2147483913" r:id="rId6"/>
    <p:sldLayoutId id="2147483914" r:id="rId7"/>
    <p:sldLayoutId id="2147483919" r:id="rId8"/>
    <p:sldLayoutId id="2147483920" r:id="rId9"/>
    <p:sldLayoutId id="2147483921" r:id="rId10"/>
    <p:sldLayoutId id="2147483922" r:id="rId11"/>
    <p:sldLayoutId id="2147483924" r:id="rId12"/>
    <p:sldLayoutId id="2147483925" r:id="rId13"/>
  </p:sldLayoutIdLst>
  <p:hf hdr="0" ftr="0" dt="0"/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b="1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7E5D794-E3D6-570B-967F-85556AF7D85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064BF79-66E2-9BD3-6A98-E53E418425D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C7D463D-CD2D-50A2-C297-9B9CCD623CA3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A582A4E-2EEB-2DFB-93C5-BA894687D8F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EB73F605-4377-5E8D-250E-E5FEF7A25A79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0BEAB59-9F78-984F-F4EB-04047DCA9B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7" r:id="rId1"/>
    <p:sldLayoutId id="2147483898" r:id="rId2"/>
    <p:sldLayoutId id="2147483899" r:id="rId3"/>
    <p:sldLayoutId id="2147483900" r:id="rId4"/>
    <p:sldLayoutId id="2147483901" r:id="rId5"/>
    <p:sldLayoutId id="2147483902" r:id="rId6"/>
    <p:sldLayoutId id="2147483903" r:id="rId7"/>
    <p:sldLayoutId id="2147483904" r:id="rId8"/>
    <p:sldLayoutId id="2147483905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8" r:id="rId1"/>
    <p:sldLayoutId id="2147483929" r:id="rId2"/>
    <p:sldLayoutId id="2147483930" r:id="rId3"/>
    <p:sldLayoutId id="2147483931" r:id="rId4"/>
    <p:sldLayoutId id="2147483932" r:id="rId5"/>
    <p:sldLayoutId id="2147483933" r:id="rId6"/>
    <p:sldLayoutId id="2147483934" r:id="rId7"/>
    <p:sldLayoutId id="2147483935" r:id="rId8"/>
    <p:sldLayoutId id="2147483936" r:id="rId9"/>
    <p:sldLayoutId id="2147483937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00761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  <p:sldLayoutId id="2147483941" r:id="rId3"/>
    <p:sldLayoutId id="2147483942" r:id="rId4"/>
    <p:sldLayoutId id="2147483943" r:id="rId5"/>
    <p:sldLayoutId id="2147483944" r:id="rId6"/>
    <p:sldLayoutId id="2147483945" r:id="rId7"/>
    <p:sldLayoutId id="2147483946" r:id="rId8"/>
    <p:sldLayoutId id="2147483947" r:id="rId9"/>
    <p:sldLayoutId id="2147483948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95155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0" r:id="rId1"/>
    <p:sldLayoutId id="2147483951" r:id="rId2"/>
    <p:sldLayoutId id="2147483952" r:id="rId3"/>
    <p:sldLayoutId id="2147483953" r:id="rId4"/>
    <p:sldLayoutId id="2147483954" r:id="rId5"/>
    <p:sldLayoutId id="2147483955" r:id="rId6"/>
    <p:sldLayoutId id="2147483956" r:id="rId7"/>
    <p:sldLayoutId id="2147483957" r:id="rId8"/>
    <p:sldLayoutId id="2147483958" r:id="rId9"/>
    <p:sldLayoutId id="2147483959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045082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C563F91-9FF4-C169-22D9-A03DDB0E0A6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34020659-4335-78F6-0B76-92F7554F90FF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3073462C-6DB9-F1A3-EFEE-D90884D9147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D25594A2-E834-A68B-42D3-3F0DF9A5643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6FC5036E-7C25-5943-9067-18F252DA4EE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652667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2" r:id="rId1"/>
    <p:sldLayoutId id="2147483973" r:id="rId2"/>
    <p:sldLayoutId id="2147483974" r:id="rId3"/>
    <p:sldLayoutId id="2147483975" r:id="rId4"/>
    <p:sldLayoutId id="2147483976" r:id="rId5"/>
    <p:sldLayoutId id="2147483977" r:id="rId6"/>
    <p:sldLayoutId id="2147483978" r:id="rId7"/>
    <p:sldLayoutId id="2147483979" r:id="rId8"/>
    <p:sldLayoutId id="214748398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8222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82" r:id="rId1"/>
    <p:sldLayoutId id="2147483983" r:id="rId2"/>
    <p:sldLayoutId id="2147483984" r:id="rId3"/>
    <p:sldLayoutId id="2147483985" r:id="rId4"/>
    <p:sldLayoutId id="2147483986" r:id="rId5"/>
    <p:sldLayoutId id="2147483987" r:id="rId6"/>
    <p:sldLayoutId id="2147483988" r:id="rId7"/>
    <p:sldLayoutId id="2147483989" r:id="rId8"/>
    <p:sldLayoutId id="214748399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19869CC-FC6A-85B4-70DF-503E18E9565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38AA8D-DB4C-7599-AFFF-A88D185507FE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AF66ADC-C93C-3B3C-91D3-EF5607482E3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265DE9D-9CE0-51DB-B9A3-50F840CB92B0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62A115B-940A-F167-2CFB-317ADC5E030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23755C6-B992-4E07-A6DD-AAC7148213E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0D510DEC-8EB6-A773-C90C-1865AF0FC15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08B1A39-5B65-00A3-8CAD-C69EC975CFAE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574ED1C-FEE6-C3CA-9678-CD4A7CEA21C8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A365D742-B0C4-9407-8CD6-F57EF9939B6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0F8B7951-3A72-28C9-AD22-63792277F74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CCA4DD9-F684-A65B-C508-C7B14846031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A84E3C1B-3D5B-7BEC-6445-209A4E6BF4E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270F7473-DA37-3C4E-CAD5-841E266B4C5C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B4A6B64F-EC85-1475-62EC-EAD927E535D4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51B99A6-C76D-2CD2-CE38-6A995A2781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A80B8B45-B249-EB68-EEE0-B479039FCC1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4ADDC6D-4CB9-3875-BDA2-DC8BE155B6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518BEECF-B772-3E61-DAC0-687D2C7A682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6B1E64E-E4E3-C891-1F40-761DB7FF90F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D8DEFAB-D01F-B667-5A9D-C602AD9E436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0D14861-E91F-1AD7-2E46-81D4EDE2BD0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58F3B272-EE74-E78C-2A0D-29F1EC857D1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9EF5F3-EE3F-082F-8CA6-9B46AE296AE1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E874569-0180-4A5B-2B9F-0E25367DB7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D256292-51E2-A0F1-455E-89CCF83FD1C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4CDC524-C36B-E6F0-94D8-F10AA726713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255B5E7-83B9-EA7C-159A-A049C3C151F4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229A060-03F1-1A5E-B8B4-7401B0021B37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42F99EE-7649-C4B0-4BE7-A346C9F0E55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1/9/2026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CCAD0BF-B453-9468-9E07-CA8EF09DB41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338A1D6-DF28-1CC5-F8E2-A8303573C42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399EACBA-6C68-2968-73E1-9F8A3C778CB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13D5117-E738-70F5-D81C-6F1EEAF1AC4B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63C42C26-72D2-E043-A7CC-B652F7FCC1C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0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3" name="Group 82">
            <a:extLst>
              <a:ext uri="{FF2B5EF4-FFF2-40B4-BE49-F238E27FC236}">
                <a16:creationId xmlns:a16="http://schemas.microsoft.com/office/drawing/2014/main" id="{387EF188-8B56-7222-1F03-772D780E0B07}"/>
              </a:ext>
            </a:extLst>
          </p:cNvPr>
          <p:cNvGrpSpPr/>
          <p:nvPr/>
        </p:nvGrpSpPr>
        <p:grpSpPr>
          <a:xfrm>
            <a:off x="13043271" y="5995344"/>
            <a:ext cx="6827206" cy="4030255"/>
            <a:chOff x="15806623" y="7433081"/>
            <a:chExt cx="6827206" cy="4030255"/>
          </a:xfrm>
        </p:grpSpPr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08C154A3-1743-A5EF-5AC2-D40F7F9ABD92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</p:grpSpPr>
          <p:sp>
            <p:nvSpPr>
              <p:cNvPr id="17" name="Rounded Rectangle 51">
                <a:extLst>
                  <a:ext uri="{FF2B5EF4-FFF2-40B4-BE49-F238E27FC236}">
                    <a16:creationId xmlns:a16="http://schemas.microsoft.com/office/drawing/2014/main" id="{213F0FF9-F84D-FCAF-CC00-CAA09D34B0B5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8" name="Rounded Rectangle 52">
                <a:extLst>
                  <a:ext uri="{FF2B5EF4-FFF2-40B4-BE49-F238E27FC236}">
                    <a16:creationId xmlns:a16="http://schemas.microsoft.com/office/drawing/2014/main" id="{DBF98E00-506E-5554-AF4D-FCE60E04B772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9" name="Rounded Rectangle 53">
                <a:extLst>
                  <a:ext uri="{FF2B5EF4-FFF2-40B4-BE49-F238E27FC236}">
                    <a16:creationId xmlns:a16="http://schemas.microsoft.com/office/drawing/2014/main" id="{04080E02-A4D8-C563-2DF2-4CE9BD097ABD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20" name="Oval 19">
              <a:extLst>
                <a:ext uri="{FF2B5EF4-FFF2-40B4-BE49-F238E27FC236}">
                  <a16:creationId xmlns:a16="http://schemas.microsoft.com/office/drawing/2014/main" id="{DBD66A50-AAA1-0AC7-B030-A9A666457AE4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04</a:t>
              </a:r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D4867F73-73B9-5918-A6F0-6E4C23A460E5}"/>
              </a:ext>
            </a:extLst>
          </p:cNvPr>
          <p:cNvGrpSpPr/>
          <p:nvPr/>
        </p:nvGrpSpPr>
        <p:grpSpPr>
          <a:xfrm>
            <a:off x="2043332" y="858624"/>
            <a:ext cx="6827206" cy="4030255"/>
            <a:chOff x="1814732" y="2286639"/>
            <a:chExt cx="6827206" cy="4030255"/>
          </a:xfrm>
        </p:grpSpPr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5FB4F66C-1C65-DBB7-0108-A2AC8CE55AE4}"/>
                </a:ext>
              </a:extLst>
            </p:cNvPr>
            <p:cNvGrpSpPr/>
            <p:nvPr/>
          </p:nvGrpSpPr>
          <p:grpSpPr>
            <a:xfrm>
              <a:off x="1814732" y="2286639"/>
              <a:ext cx="6827206" cy="4030255"/>
              <a:chOff x="1814732" y="2286639"/>
              <a:chExt cx="6827206" cy="4030255"/>
            </a:xfrm>
          </p:grpSpPr>
          <p:sp>
            <p:nvSpPr>
              <p:cNvPr id="5" name="Rounded Rectangle 35">
                <a:extLst>
                  <a:ext uri="{FF2B5EF4-FFF2-40B4-BE49-F238E27FC236}">
                    <a16:creationId xmlns:a16="http://schemas.microsoft.com/office/drawing/2014/main" id="{214DE7F5-B8B5-845B-5E90-47153EA006E4}"/>
                  </a:ext>
                </a:extLst>
              </p:cNvPr>
              <p:cNvSpPr/>
              <p:nvPr/>
            </p:nvSpPr>
            <p:spPr>
              <a:xfrm rot="2700000">
                <a:off x="5105135" y="3505983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6" name="Rounded Rectangle 36">
                <a:extLst>
                  <a:ext uri="{FF2B5EF4-FFF2-40B4-BE49-F238E27FC236}">
                    <a16:creationId xmlns:a16="http://schemas.microsoft.com/office/drawing/2014/main" id="{0BBE331A-E428-E34F-2367-9801F8356DAC}"/>
                  </a:ext>
                </a:extLst>
              </p:cNvPr>
              <p:cNvSpPr/>
              <p:nvPr/>
            </p:nvSpPr>
            <p:spPr>
              <a:xfrm rot="8100000">
                <a:off x="5118040" y="5219614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7" name="Rounded Rectangle 37">
                <a:extLst>
                  <a:ext uri="{FF2B5EF4-FFF2-40B4-BE49-F238E27FC236}">
                    <a16:creationId xmlns:a16="http://schemas.microsoft.com/office/drawing/2014/main" id="{EBC34EF4-F1EA-745A-0A46-108D266206B8}"/>
                  </a:ext>
                </a:extLst>
              </p:cNvPr>
              <p:cNvSpPr/>
              <p:nvPr/>
            </p:nvSpPr>
            <p:spPr>
              <a:xfrm>
                <a:off x="1814732" y="4362539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8" name="Oval 7">
              <a:extLst>
                <a:ext uri="{FF2B5EF4-FFF2-40B4-BE49-F238E27FC236}">
                  <a16:creationId xmlns:a16="http://schemas.microsoft.com/office/drawing/2014/main" id="{EE100E26-43C3-3DFD-401E-E9D00B5103A6}"/>
                </a:ext>
              </a:extLst>
            </p:cNvPr>
            <p:cNvSpPr/>
            <p:nvPr/>
          </p:nvSpPr>
          <p:spPr>
            <a:xfrm>
              <a:off x="7226440" y="4407808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01</a:t>
              </a:r>
            </a:p>
          </p:txBody>
        </p:sp>
      </p:grpSp>
      <p:grpSp>
        <p:nvGrpSpPr>
          <p:cNvPr id="85" name="Group 84">
            <a:extLst>
              <a:ext uri="{FF2B5EF4-FFF2-40B4-BE49-F238E27FC236}">
                <a16:creationId xmlns:a16="http://schemas.microsoft.com/office/drawing/2014/main" id="{1076B598-6FBC-CAA0-17C2-C572472A55F9}"/>
              </a:ext>
            </a:extLst>
          </p:cNvPr>
          <p:cNvGrpSpPr/>
          <p:nvPr/>
        </p:nvGrpSpPr>
        <p:grpSpPr>
          <a:xfrm>
            <a:off x="5722666" y="2567600"/>
            <a:ext cx="6827206" cy="4030255"/>
            <a:chOff x="5494066" y="3995615"/>
            <a:chExt cx="6827206" cy="4030255"/>
          </a:xfrm>
        </p:grpSpPr>
        <p:grpSp>
          <p:nvGrpSpPr>
            <p:cNvPr id="79" name="Group 78">
              <a:extLst>
                <a:ext uri="{FF2B5EF4-FFF2-40B4-BE49-F238E27FC236}">
                  <a16:creationId xmlns:a16="http://schemas.microsoft.com/office/drawing/2014/main" id="{038E6402-48F0-0743-C82C-0698EB8862F6}"/>
                </a:ext>
              </a:extLst>
            </p:cNvPr>
            <p:cNvGrpSpPr/>
            <p:nvPr/>
          </p:nvGrpSpPr>
          <p:grpSpPr>
            <a:xfrm>
              <a:off x="5494066" y="3995615"/>
              <a:ext cx="6827206" cy="4030255"/>
              <a:chOff x="5494066" y="3995615"/>
              <a:chExt cx="6827206" cy="4030255"/>
            </a:xfrm>
          </p:grpSpPr>
          <p:sp>
            <p:nvSpPr>
              <p:cNvPr id="9" name="Rounded Rectangle 41">
                <a:extLst>
                  <a:ext uri="{FF2B5EF4-FFF2-40B4-BE49-F238E27FC236}">
                    <a16:creationId xmlns:a16="http://schemas.microsoft.com/office/drawing/2014/main" id="{D5F904E2-6BF1-8F4B-AEC8-8DFCA9344D14}"/>
                  </a:ext>
                </a:extLst>
              </p:cNvPr>
              <p:cNvSpPr/>
              <p:nvPr/>
            </p:nvSpPr>
            <p:spPr>
              <a:xfrm rot="2700000">
                <a:off x="8784469" y="521495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0" name="Rounded Rectangle 42">
                <a:extLst>
                  <a:ext uri="{FF2B5EF4-FFF2-40B4-BE49-F238E27FC236}">
                    <a16:creationId xmlns:a16="http://schemas.microsoft.com/office/drawing/2014/main" id="{FB8D34C9-7A3A-9598-5FE2-0C2C6DF081EA}"/>
                  </a:ext>
                </a:extLst>
              </p:cNvPr>
              <p:cNvSpPr/>
              <p:nvPr/>
            </p:nvSpPr>
            <p:spPr>
              <a:xfrm rot="8100000">
                <a:off x="8797374" y="692859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1" name="Rounded Rectangle 43">
                <a:extLst>
                  <a:ext uri="{FF2B5EF4-FFF2-40B4-BE49-F238E27FC236}">
                    <a16:creationId xmlns:a16="http://schemas.microsoft.com/office/drawing/2014/main" id="{A23510A1-36A4-9672-3512-A1B2FCC4882A}"/>
                  </a:ext>
                </a:extLst>
              </p:cNvPr>
              <p:cNvSpPr/>
              <p:nvPr/>
            </p:nvSpPr>
            <p:spPr>
              <a:xfrm>
                <a:off x="5494066" y="6071515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2" name="Oval 11">
              <a:extLst>
                <a:ext uri="{FF2B5EF4-FFF2-40B4-BE49-F238E27FC236}">
                  <a16:creationId xmlns:a16="http://schemas.microsoft.com/office/drawing/2014/main" id="{C39D4CA3-8166-2A28-9CB8-55B55C80CFD6}"/>
                </a:ext>
              </a:extLst>
            </p:cNvPr>
            <p:cNvSpPr/>
            <p:nvPr/>
          </p:nvSpPr>
          <p:spPr>
            <a:xfrm>
              <a:off x="10905774" y="611678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02</a:t>
              </a:r>
            </a:p>
          </p:txBody>
        </p:sp>
      </p:grpSp>
      <p:grpSp>
        <p:nvGrpSpPr>
          <p:cNvPr id="84" name="Group 83">
            <a:extLst>
              <a:ext uri="{FF2B5EF4-FFF2-40B4-BE49-F238E27FC236}">
                <a16:creationId xmlns:a16="http://schemas.microsoft.com/office/drawing/2014/main" id="{8C1BCFA9-38F8-C590-490A-C43934548CCD}"/>
              </a:ext>
            </a:extLst>
          </p:cNvPr>
          <p:cNvGrpSpPr/>
          <p:nvPr/>
        </p:nvGrpSpPr>
        <p:grpSpPr>
          <a:xfrm>
            <a:off x="9380622" y="4282252"/>
            <a:ext cx="6827656" cy="4030255"/>
            <a:chOff x="12126839" y="5724105"/>
            <a:chExt cx="6827656" cy="4030255"/>
          </a:xfrm>
        </p:grpSpPr>
        <p:grpSp>
          <p:nvGrpSpPr>
            <p:cNvPr id="80" name="Group 79">
              <a:extLst>
                <a:ext uri="{FF2B5EF4-FFF2-40B4-BE49-F238E27FC236}">
                  <a16:creationId xmlns:a16="http://schemas.microsoft.com/office/drawing/2014/main" id="{B8EC32B0-B189-704C-A6D2-A27126FF4A11}"/>
                </a:ext>
              </a:extLst>
            </p:cNvPr>
            <p:cNvGrpSpPr/>
            <p:nvPr/>
          </p:nvGrpSpPr>
          <p:grpSpPr>
            <a:xfrm>
              <a:off x="12126839" y="5724105"/>
              <a:ext cx="6827656" cy="4030255"/>
              <a:chOff x="12126839" y="5724105"/>
              <a:chExt cx="6827656" cy="4030255"/>
            </a:xfrm>
          </p:grpSpPr>
          <p:sp>
            <p:nvSpPr>
              <p:cNvPr id="13" name="Rounded Rectangle 46">
                <a:extLst>
                  <a:ext uri="{FF2B5EF4-FFF2-40B4-BE49-F238E27FC236}">
                    <a16:creationId xmlns:a16="http://schemas.microsoft.com/office/drawing/2014/main" id="{D0999E81-C352-ADE7-E91C-EE6CA9CD388F}"/>
                  </a:ext>
                </a:extLst>
              </p:cNvPr>
              <p:cNvSpPr/>
              <p:nvPr/>
            </p:nvSpPr>
            <p:spPr>
              <a:xfrm rot="2700000">
                <a:off x="15417692" y="694344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4" name="Rounded Rectangle 47">
                <a:extLst>
                  <a:ext uri="{FF2B5EF4-FFF2-40B4-BE49-F238E27FC236}">
                    <a16:creationId xmlns:a16="http://schemas.microsoft.com/office/drawing/2014/main" id="{63F83C1C-C072-6EDB-F9F2-56ABF7ECC298}"/>
                  </a:ext>
                </a:extLst>
              </p:cNvPr>
              <p:cNvSpPr/>
              <p:nvPr/>
            </p:nvSpPr>
            <p:spPr>
              <a:xfrm rot="8100000">
                <a:off x="15430597" y="865708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5" name="Rounded Rectangle 48">
                <a:extLst>
                  <a:ext uri="{FF2B5EF4-FFF2-40B4-BE49-F238E27FC236}">
                    <a16:creationId xmlns:a16="http://schemas.microsoft.com/office/drawing/2014/main" id="{D5B3DCBE-E987-F878-BC4C-16493A57283A}"/>
                  </a:ext>
                </a:extLst>
              </p:cNvPr>
              <p:cNvSpPr/>
              <p:nvPr/>
            </p:nvSpPr>
            <p:spPr>
              <a:xfrm>
                <a:off x="12126839" y="7800005"/>
                <a:ext cx="647050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6" name="Oval 15">
              <a:extLst>
                <a:ext uri="{FF2B5EF4-FFF2-40B4-BE49-F238E27FC236}">
                  <a16:creationId xmlns:a16="http://schemas.microsoft.com/office/drawing/2014/main" id="{91F24D24-E5BF-174E-DE16-0F7AAB235053}"/>
                </a:ext>
              </a:extLst>
            </p:cNvPr>
            <p:cNvSpPr/>
            <p:nvPr/>
          </p:nvSpPr>
          <p:spPr>
            <a:xfrm>
              <a:off x="17538997" y="784527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03</a:t>
              </a:r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3B96C041-38EB-8CA9-8105-AF5AC75CC0D3}"/>
              </a:ext>
            </a:extLst>
          </p:cNvPr>
          <p:cNvGrpSpPr/>
          <p:nvPr/>
        </p:nvGrpSpPr>
        <p:grpSpPr>
          <a:xfrm>
            <a:off x="2043332" y="4540245"/>
            <a:ext cx="2721204" cy="1219885"/>
            <a:chOff x="1814732" y="5968260"/>
            <a:chExt cx="2721204" cy="1219885"/>
          </a:xfrm>
        </p:grpSpPr>
        <p:sp>
          <p:nvSpPr>
            <p:cNvPr id="37" name="Textbox 200">
              <a:extLst>
                <a:ext uri="{FF2B5EF4-FFF2-40B4-BE49-F238E27FC236}">
                  <a16:creationId xmlns:a16="http://schemas.microsoft.com/office/drawing/2014/main" id="{7BB469CC-47C6-45F4-BAC3-AD3EA59B74C3}"/>
                </a:ext>
              </a:extLst>
            </p:cNvPr>
            <p:cNvSpPr txBox="1"/>
            <p:nvPr/>
          </p:nvSpPr>
          <p:spPr>
            <a:xfrm flipH="1">
              <a:off x="1814733" y="5968260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8" name="Textbox 200">
              <a:extLst>
                <a:ext uri="{FF2B5EF4-FFF2-40B4-BE49-F238E27FC236}">
                  <a16:creationId xmlns:a16="http://schemas.microsoft.com/office/drawing/2014/main" id="{9C8ED7AE-227E-2DB5-EB9E-C74F7FA1E3A3}"/>
                </a:ext>
              </a:extLst>
            </p:cNvPr>
            <p:cNvSpPr txBox="1"/>
            <p:nvPr/>
          </p:nvSpPr>
          <p:spPr>
            <a:xfrm flipH="1">
              <a:off x="1814732" y="6357148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89" name="Group 88">
            <a:extLst>
              <a:ext uri="{FF2B5EF4-FFF2-40B4-BE49-F238E27FC236}">
                <a16:creationId xmlns:a16="http://schemas.microsoft.com/office/drawing/2014/main" id="{F42F01C0-7EEA-DD19-2D5B-558DAD313C73}"/>
              </a:ext>
            </a:extLst>
          </p:cNvPr>
          <p:cNvGrpSpPr/>
          <p:nvPr/>
        </p:nvGrpSpPr>
        <p:grpSpPr>
          <a:xfrm>
            <a:off x="5719717" y="6255742"/>
            <a:ext cx="2721204" cy="1219885"/>
            <a:chOff x="5491117" y="7683757"/>
            <a:chExt cx="2721204" cy="1219885"/>
          </a:xfrm>
        </p:grpSpPr>
        <p:sp>
          <p:nvSpPr>
            <p:cNvPr id="41" name="Textbox 200">
              <a:extLst>
                <a:ext uri="{FF2B5EF4-FFF2-40B4-BE49-F238E27FC236}">
                  <a16:creationId xmlns:a16="http://schemas.microsoft.com/office/drawing/2014/main" id="{3322416F-EA67-D225-3EBE-903D90CDAF2E}"/>
                </a:ext>
              </a:extLst>
            </p:cNvPr>
            <p:cNvSpPr txBox="1"/>
            <p:nvPr/>
          </p:nvSpPr>
          <p:spPr>
            <a:xfrm flipH="1">
              <a:off x="5491118" y="7683757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2" name="Textbox 200">
              <a:extLst>
                <a:ext uri="{FF2B5EF4-FFF2-40B4-BE49-F238E27FC236}">
                  <a16:creationId xmlns:a16="http://schemas.microsoft.com/office/drawing/2014/main" id="{AA2B9E8A-ACE9-7C63-5B90-12AA3590A836}"/>
                </a:ext>
              </a:extLst>
            </p:cNvPr>
            <p:cNvSpPr txBox="1"/>
            <p:nvPr/>
          </p:nvSpPr>
          <p:spPr>
            <a:xfrm flipH="1">
              <a:off x="5491117" y="8072645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609FD6C9-AD0D-1D45-012F-9BC4E699E532}"/>
              </a:ext>
            </a:extLst>
          </p:cNvPr>
          <p:cNvGrpSpPr/>
          <p:nvPr/>
        </p:nvGrpSpPr>
        <p:grpSpPr>
          <a:xfrm>
            <a:off x="9518765" y="7971239"/>
            <a:ext cx="2721204" cy="1219885"/>
            <a:chOff x="11600862" y="9399254"/>
            <a:chExt cx="2721204" cy="1219885"/>
          </a:xfrm>
        </p:grpSpPr>
        <p:sp>
          <p:nvSpPr>
            <p:cNvPr id="45" name="Textbox 200">
              <a:extLst>
                <a:ext uri="{FF2B5EF4-FFF2-40B4-BE49-F238E27FC236}">
                  <a16:creationId xmlns:a16="http://schemas.microsoft.com/office/drawing/2014/main" id="{9C22B60C-7E0D-10C0-5C87-4DA297396A3B}"/>
                </a:ext>
              </a:extLst>
            </p:cNvPr>
            <p:cNvSpPr txBox="1"/>
            <p:nvPr/>
          </p:nvSpPr>
          <p:spPr>
            <a:xfrm flipH="1">
              <a:off x="11600863" y="9399254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46" name="Textbox 200">
              <a:extLst>
                <a:ext uri="{FF2B5EF4-FFF2-40B4-BE49-F238E27FC236}">
                  <a16:creationId xmlns:a16="http://schemas.microsoft.com/office/drawing/2014/main" id="{54DB07BF-6304-0858-473D-295537F62A4E}"/>
                </a:ext>
              </a:extLst>
            </p:cNvPr>
            <p:cNvSpPr txBox="1"/>
            <p:nvPr/>
          </p:nvSpPr>
          <p:spPr>
            <a:xfrm flipH="1">
              <a:off x="11600862" y="9788142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87" name="Group 86">
            <a:extLst>
              <a:ext uri="{FF2B5EF4-FFF2-40B4-BE49-F238E27FC236}">
                <a16:creationId xmlns:a16="http://schemas.microsoft.com/office/drawing/2014/main" id="{7595A31D-D369-2FE8-76F8-0AC7971B79D0}"/>
              </a:ext>
            </a:extLst>
          </p:cNvPr>
          <p:cNvGrpSpPr/>
          <p:nvPr/>
        </p:nvGrpSpPr>
        <p:grpSpPr>
          <a:xfrm>
            <a:off x="13198877" y="9686737"/>
            <a:ext cx="2721204" cy="1219885"/>
            <a:chOff x="15773255" y="11114752"/>
            <a:chExt cx="2721204" cy="1219885"/>
          </a:xfrm>
        </p:grpSpPr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5C7EDF86-F0CE-0963-D0F6-D95F31A5CC76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0" name="Textbox 200">
              <a:extLst>
                <a:ext uri="{FF2B5EF4-FFF2-40B4-BE49-F238E27FC236}">
                  <a16:creationId xmlns:a16="http://schemas.microsoft.com/office/drawing/2014/main" id="{C7C2BDA4-D1BE-16FC-C6DC-D32D3BA1E7EE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51" name="!!SubTitle">
            <a:extLst>
              <a:ext uri="{FF2B5EF4-FFF2-40B4-BE49-F238E27FC236}">
                <a16:creationId xmlns:a16="http://schemas.microsoft.com/office/drawing/2014/main" id="{71C08222-5AEF-6C44-BE11-1ABF26F8A8D0}"/>
              </a:ext>
            </a:extLst>
          </p:cNvPr>
          <p:cNvSpPr txBox="1"/>
          <p:nvPr/>
        </p:nvSpPr>
        <p:spPr>
          <a:xfrm>
            <a:off x="17732610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2" name="!!MainTitle1">
            <a:extLst>
              <a:ext uri="{FF2B5EF4-FFF2-40B4-BE49-F238E27FC236}">
                <a16:creationId xmlns:a16="http://schemas.microsoft.com/office/drawing/2014/main" id="{E5EE5E5A-77A3-9FED-D2B2-59A6369B2FE5}"/>
              </a:ext>
            </a:extLst>
          </p:cNvPr>
          <p:cNvSpPr txBox="1"/>
          <p:nvPr/>
        </p:nvSpPr>
        <p:spPr>
          <a:xfrm>
            <a:off x="13633540" y="1246722"/>
            <a:ext cx="924823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Arrows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53" name="Google Shape;13141;p85">
            <a:extLst>
              <a:ext uri="{FF2B5EF4-FFF2-40B4-BE49-F238E27FC236}">
                <a16:creationId xmlns:a16="http://schemas.microsoft.com/office/drawing/2014/main" id="{E6FF6F5F-E10D-66D5-D095-F9C066D5105D}"/>
              </a:ext>
            </a:extLst>
          </p:cNvPr>
          <p:cNvGrpSpPr/>
          <p:nvPr/>
        </p:nvGrpSpPr>
        <p:grpSpPr>
          <a:xfrm>
            <a:off x="863253" y="4655330"/>
            <a:ext cx="993734" cy="974861"/>
            <a:chOff x="-1183550" y="3586525"/>
            <a:chExt cx="296175" cy="290550"/>
          </a:xfrm>
          <a:solidFill>
            <a:schemeClr val="accent1"/>
          </a:solidFill>
        </p:grpSpPr>
        <p:sp>
          <p:nvSpPr>
            <p:cNvPr id="54" name="Google Shape;13142;p85">
              <a:extLst>
                <a:ext uri="{FF2B5EF4-FFF2-40B4-BE49-F238E27FC236}">
                  <a16:creationId xmlns:a16="http://schemas.microsoft.com/office/drawing/2014/main" id="{FBB7EDEB-5316-6F3E-3E26-C208CAA393CE}"/>
                </a:ext>
              </a:extLst>
            </p:cNvPr>
            <p:cNvSpPr/>
            <p:nvPr/>
          </p:nvSpPr>
          <p:spPr>
            <a:xfrm>
              <a:off x="-927575" y="3671500"/>
              <a:ext cx="40200" cy="16575"/>
            </a:xfrm>
            <a:custGeom>
              <a:avLst/>
              <a:gdLst/>
              <a:ahLst/>
              <a:cxnLst/>
              <a:rect l="l" t="t" r="r" b="b"/>
              <a:pathLst>
                <a:path w="1608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6" y="663"/>
                    <a:pt x="1166" y="663"/>
                  </a:cubicBezTo>
                  <a:cubicBezTo>
                    <a:pt x="1607" y="663"/>
                    <a:pt x="1597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55" name="Google Shape;13143;p85">
              <a:extLst>
                <a:ext uri="{FF2B5EF4-FFF2-40B4-BE49-F238E27FC236}">
                  <a16:creationId xmlns:a16="http://schemas.microsoft.com/office/drawing/2014/main" id="{DB1BCE91-C47C-29E4-4BC7-F559863891F0}"/>
                </a:ext>
              </a:extLst>
            </p:cNvPr>
            <p:cNvSpPr/>
            <p:nvPr/>
          </p:nvSpPr>
          <p:spPr>
            <a:xfrm>
              <a:off x="-1183550" y="3671500"/>
              <a:ext cx="39400" cy="16575"/>
            </a:xfrm>
            <a:custGeom>
              <a:avLst/>
              <a:gdLst/>
              <a:ahLst/>
              <a:cxnLst/>
              <a:rect l="l" t="t" r="r" b="b"/>
              <a:pathLst>
                <a:path w="1576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4" y="663"/>
                    <a:pt x="1163" y="663"/>
                  </a:cubicBezTo>
                  <a:cubicBezTo>
                    <a:pt x="1576" y="663"/>
                    <a:pt x="1566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56" name="Google Shape;13144;p85">
              <a:extLst>
                <a:ext uri="{FF2B5EF4-FFF2-40B4-BE49-F238E27FC236}">
                  <a16:creationId xmlns:a16="http://schemas.microsoft.com/office/drawing/2014/main" id="{FCAADF8E-3175-6BEF-B21E-D2582F13FFCF}"/>
                </a:ext>
              </a:extLst>
            </p:cNvPr>
            <p:cNvSpPr/>
            <p:nvPr/>
          </p:nvSpPr>
          <p:spPr>
            <a:xfrm>
              <a:off x="-944250" y="3603025"/>
              <a:ext cx="39525" cy="26375"/>
            </a:xfrm>
            <a:custGeom>
              <a:avLst/>
              <a:gdLst/>
              <a:ahLst/>
              <a:cxnLst/>
              <a:rect l="l" t="t" r="r" b="b"/>
              <a:pathLst>
                <a:path w="1581" h="1055" extrusionOk="0">
                  <a:moveTo>
                    <a:pt x="1086" y="1"/>
                  </a:moveTo>
                  <a:cubicBezTo>
                    <a:pt x="1024" y="1"/>
                    <a:pt x="957" y="19"/>
                    <a:pt x="888" y="61"/>
                  </a:cubicBezTo>
                  <a:lnTo>
                    <a:pt x="321" y="408"/>
                  </a:lnTo>
                  <a:cubicBezTo>
                    <a:pt x="0" y="595"/>
                    <a:pt x="179" y="1054"/>
                    <a:pt x="490" y="1054"/>
                  </a:cubicBezTo>
                  <a:cubicBezTo>
                    <a:pt x="546" y="1054"/>
                    <a:pt x="606" y="1040"/>
                    <a:pt x="668" y="1006"/>
                  </a:cubicBezTo>
                  <a:lnTo>
                    <a:pt x="1266" y="660"/>
                  </a:lnTo>
                  <a:cubicBezTo>
                    <a:pt x="1581" y="450"/>
                    <a:pt x="1394" y="1"/>
                    <a:pt x="108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57" name="Google Shape;13145;p85">
              <a:extLst>
                <a:ext uri="{FF2B5EF4-FFF2-40B4-BE49-F238E27FC236}">
                  <a16:creationId xmlns:a16="http://schemas.microsoft.com/office/drawing/2014/main" id="{3642A5D6-AA46-3FA7-E054-59627B6C2919}"/>
                </a:ext>
              </a:extLst>
            </p:cNvPr>
            <p:cNvSpPr/>
            <p:nvPr/>
          </p:nvSpPr>
          <p:spPr>
            <a:xfrm>
              <a:off x="-1166200" y="3731225"/>
              <a:ext cx="39700" cy="26075"/>
            </a:xfrm>
            <a:custGeom>
              <a:avLst/>
              <a:gdLst/>
              <a:ahLst/>
              <a:cxnLst/>
              <a:rect l="l" t="t" r="r" b="b"/>
              <a:pathLst>
                <a:path w="1588" h="1043" extrusionOk="0">
                  <a:moveTo>
                    <a:pt x="1071" y="1"/>
                  </a:moveTo>
                  <a:cubicBezTo>
                    <a:pt x="1021" y="1"/>
                    <a:pt x="968" y="12"/>
                    <a:pt x="913" y="37"/>
                  </a:cubicBezTo>
                  <a:lnTo>
                    <a:pt x="315" y="384"/>
                  </a:lnTo>
                  <a:cubicBezTo>
                    <a:pt x="0" y="593"/>
                    <a:pt x="187" y="1043"/>
                    <a:pt x="495" y="1043"/>
                  </a:cubicBezTo>
                  <a:cubicBezTo>
                    <a:pt x="557" y="1043"/>
                    <a:pt x="624" y="1025"/>
                    <a:pt x="693" y="982"/>
                  </a:cubicBezTo>
                  <a:lnTo>
                    <a:pt x="1260" y="636"/>
                  </a:lnTo>
                  <a:cubicBezTo>
                    <a:pt x="1587" y="472"/>
                    <a:pt x="1395" y="1"/>
                    <a:pt x="107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58" name="Google Shape;13146;p85">
              <a:extLst>
                <a:ext uri="{FF2B5EF4-FFF2-40B4-BE49-F238E27FC236}">
                  <a16:creationId xmlns:a16="http://schemas.microsoft.com/office/drawing/2014/main" id="{B3F0A9BD-E3F1-60D2-1A4D-B316F8C04248}"/>
                </a:ext>
              </a:extLst>
            </p:cNvPr>
            <p:cNvSpPr/>
            <p:nvPr/>
          </p:nvSpPr>
          <p:spPr>
            <a:xfrm>
              <a:off x="-944925" y="3730950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515" y="0"/>
                  </a:moveTo>
                  <a:cubicBezTo>
                    <a:pt x="198" y="0"/>
                    <a:pt x="1" y="460"/>
                    <a:pt x="348" y="647"/>
                  </a:cubicBezTo>
                  <a:lnTo>
                    <a:pt x="915" y="993"/>
                  </a:lnTo>
                  <a:cubicBezTo>
                    <a:pt x="984" y="1036"/>
                    <a:pt x="1052" y="1054"/>
                    <a:pt x="1114" y="1054"/>
                  </a:cubicBezTo>
                  <a:cubicBezTo>
                    <a:pt x="1421" y="1054"/>
                    <a:pt x="1608" y="609"/>
                    <a:pt x="1293" y="426"/>
                  </a:cubicBezTo>
                  <a:lnTo>
                    <a:pt x="695" y="48"/>
                  </a:lnTo>
                  <a:cubicBezTo>
                    <a:pt x="633" y="15"/>
                    <a:pt x="572" y="0"/>
                    <a:pt x="51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59" name="Google Shape;13147;p85">
              <a:extLst>
                <a:ext uri="{FF2B5EF4-FFF2-40B4-BE49-F238E27FC236}">
                  <a16:creationId xmlns:a16="http://schemas.microsoft.com/office/drawing/2014/main" id="{8A9CF48D-CF42-B72B-E687-163C44A157E2}"/>
                </a:ext>
              </a:extLst>
            </p:cNvPr>
            <p:cNvSpPr/>
            <p:nvPr/>
          </p:nvSpPr>
          <p:spPr>
            <a:xfrm>
              <a:off x="-1167000" y="3603025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477" y="1"/>
                  </a:moveTo>
                  <a:cubicBezTo>
                    <a:pt x="188" y="1"/>
                    <a:pt x="1" y="450"/>
                    <a:pt x="315" y="660"/>
                  </a:cubicBezTo>
                  <a:lnTo>
                    <a:pt x="914" y="1006"/>
                  </a:lnTo>
                  <a:cubicBezTo>
                    <a:pt x="981" y="1040"/>
                    <a:pt x="1044" y="1054"/>
                    <a:pt x="1103" y="1054"/>
                  </a:cubicBezTo>
                  <a:cubicBezTo>
                    <a:pt x="1434" y="1054"/>
                    <a:pt x="1608" y="595"/>
                    <a:pt x="1260" y="408"/>
                  </a:cubicBezTo>
                  <a:lnTo>
                    <a:pt x="662" y="61"/>
                  </a:lnTo>
                  <a:cubicBezTo>
                    <a:pt x="598" y="19"/>
                    <a:pt x="536" y="1"/>
                    <a:pt x="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60" name="Google Shape;13148;p85">
              <a:extLst>
                <a:ext uri="{FF2B5EF4-FFF2-40B4-BE49-F238E27FC236}">
                  <a16:creationId xmlns:a16="http://schemas.microsoft.com/office/drawing/2014/main" id="{55F034EF-F09D-DE96-B3E1-A8054B265AB3}"/>
                </a:ext>
              </a:extLst>
            </p:cNvPr>
            <p:cNvSpPr/>
            <p:nvPr/>
          </p:nvSpPr>
          <p:spPr>
            <a:xfrm>
              <a:off x="-1065400" y="3658900"/>
              <a:ext cx="59875" cy="77200"/>
            </a:xfrm>
            <a:custGeom>
              <a:avLst/>
              <a:gdLst/>
              <a:ahLst/>
              <a:cxnLst/>
              <a:rect l="l" t="t" r="r" b="b"/>
              <a:pathLst>
                <a:path w="2395" h="3088" extrusionOk="0">
                  <a:moveTo>
                    <a:pt x="882" y="0"/>
                  </a:moveTo>
                  <a:lnTo>
                    <a:pt x="0" y="1355"/>
                  </a:lnTo>
                  <a:lnTo>
                    <a:pt x="1355" y="1922"/>
                  </a:lnTo>
                  <a:cubicBezTo>
                    <a:pt x="1450" y="1953"/>
                    <a:pt x="1544" y="2111"/>
                    <a:pt x="1544" y="2237"/>
                  </a:cubicBezTo>
                  <a:lnTo>
                    <a:pt x="1544" y="3088"/>
                  </a:lnTo>
                  <a:lnTo>
                    <a:pt x="2395" y="1733"/>
                  </a:lnTo>
                  <a:lnTo>
                    <a:pt x="1071" y="1166"/>
                  </a:lnTo>
                  <a:cubicBezTo>
                    <a:pt x="945" y="1134"/>
                    <a:pt x="882" y="1008"/>
                    <a:pt x="882" y="851"/>
                  </a:cubicBezTo>
                  <a:lnTo>
                    <a:pt x="8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61" name="Google Shape;13149;p85">
              <a:extLst>
                <a:ext uri="{FF2B5EF4-FFF2-40B4-BE49-F238E27FC236}">
                  <a16:creationId xmlns:a16="http://schemas.microsoft.com/office/drawing/2014/main" id="{BCB7E6C8-FA6C-7CBD-AA1B-286CCD9FCF1D}"/>
                </a:ext>
              </a:extLst>
            </p:cNvPr>
            <p:cNvSpPr/>
            <p:nvPr/>
          </p:nvSpPr>
          <p:spPr>
            <a:xfrm>
              <a:off x="-1078000" y="3809325"/>
              <a:ext cx="85075" cy="67750"/>
            </a:xfrm>
            <a:custGeom>
              <a:avLst/>
              <a:gdLst/>
              <a:ahLst/>
              <a:cxnLst/>
              <a:rect l="l" t="t" r="r" b="b"/>
              <a:pathLst>
                <a:path w="3403" h="2710" extrusionOk="0">
                  <a:moveTo>
                    <a:pt x="0" y="1"/>
                  </a:moveTo>
                  <a:lnTo>
                    <a:pt x="0" y="662"/>
                  </a:lnTo>
                  <a:lnTo>
                    <a:pt x="1008" y="662"/>
                  </a:lnTo>
                  <a:cubicBezTo>
                    <a:pt x="1449" y="662"/>
                    <a:pt x="1481" y="1324"/>
                    <a:pt x="1008" y="1324"/>
                  </a:cubicBezTo>
                  <a:lnTo>
                    <a:pt x="0" y="1324"/>
                  </a:lnTo>
                  <a:lnTo>
                    <a:pt x="0" y="1670"/>
                  </a:lnTo>
                  <a:cubicBezTo>
                    <a:pt x="0" y="2237"/>
                    <a:pt x="473" y="2710"/>
                    <a:pt x="1008" y="2710"/>
                  </a:cubicBezTo>
                  <a:lnTo>
                    <a:pt x="2395" y="2710"/>
                  </a:lnTo>
                  <a:cubicBezTo>
                    <a:pt x="2962" y="2710"/>
                    <a:pt x="3403" y="2237"/>
                    <a:pt x="3403" y="1670"/>
                  </a:cubicBezTo>
                  <a:lnTo>
                    <a:pt x="3403" y="1324"/>
                  </a:lnTo>
                  <a:lnTo>
                    <a:pt x="2395" y="1324"/>
                  </a:lnTo>
                  <a:cubicBezTo>
                    <a:pt x="1954" y="1324"/>
                    <a:pt x="1922" y="662"/>
                    <a:pt x="2395" y="662"/>
                  </a:cubicBezTo>
                  <a:lnTo>
                    <a:pt x="3403" y="662"/>
                  </a:lnTo>
                  <a:lnTo>
                    <a:pt x="34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62" name="Google Shape;13150;p85">
              <a:extLst>
                <a:ext uri="{FF2B5EF4-FFF2-40B4-BE49-F238E27FC236}">
                  <a16:creationId xmlns:a16="http://schemas.microsoft.com/office/drawing/2014/main" id="{992EADF7-AFED-ACD6-CA16-A94F574900D7}"/>
                </a:ext>
              </a:extLst>
            </p:cNvPr>
            <p:cNvSpPr/>
            <p:nvPr/>
          </p:nvSpPr>
          <p:spPr>
            <a:xfrm>
              <a:off x="-1135500" y="3586525"/>
              <a:ext cx="193775" cy="204700"/>
            </a:xfrm>
            <a:custGeom>
              <a:avLst/>
              <a:gdLst/>
              <a:ahLst/>
              <a:cxnLst/>
              <a:rect l="l" t="t" r="r" b="b"/>
              <a:pathLst>
                <a:path w="7751" h="8188" extrusionOk="0">
                  <a:moveTo>
                    <a:pt x="4023" y="1424"/>
                  </a:moveTo>
                  <a:cubicBezTo>
                    <a:pt x="4201" y="1424"/>
                    <a:pt x="4380" y="1561"/>
                    <a:pt x="4380" y="1761"/>
                  </a:cubicBezTo>
                  <a:lnTo>
                    <a:pt x="4380" y="3588"/>
                  </a:lnTo>
                  <a:lnTo>
                    <a:pt x="5892" y="4124"/>
                  </a:lnTo>
                  <a:cubicBezTo>
                    <a:pt x="5955" y="4187"/>
                    <a:pt x="6049" y="4250"/>
                    <a:pt x="6081" y="4344"/>
                  </a:cubicBezTo>
                  <a:cubicBezTo>
                    <a:pt x="6081" y="4407"/>
                    <a:pt x="6081" y="4533"/>
                    <a:pt x="5986" y="4628"/>
                  </a:cubicBezTo>
                  <a:lnTo>
                    <a:pt x="4285" y="7369"/>
                  </a:lnTo>
                  <a:cubicBezTo>
                    <a:pt x="4222" y="7495"/>
                    <a:pt x="4127" y="7526"/>
                    <a:pt x="4033" y="7526"/>
                  </a:cubicBezTo>
                  <a:lnTo>
                    <a:pt x="3938" y="7526"/>
                  </a:lnTo>
                  <a:cubicBezTo>
                    <a:pt x="3781" y="7495"/>
                    <a:pt x="3718" y="7369"/>
                    <a:pt x="3718" y="7211"/>
                  </a:cubicBezTo>
                  <a:lnTo>
                    <a:pt x="3718" y="5384"/>
                  </a:lnTo>
                  <a:lnTo>
                    <a:pt x="2206" y="4817"/>
                  </a:lnTo>
                  <a:cubicBezTo>
                    <a:pt x="2143" y="4754"/>
                    <a:pt x="2048" y="4691"/>
                    <a:pt x="2017" y="4596"/>
                  </a:cubicBezTo>
                  <a:cubicBezTo>
                    <a:pt x="1985" y="4533"/>
                    <a:pt x="2017" y="4407"/>
                    <a:pt x="2048" y="4344"/>
                  </a:cubicBezTo>
                  <a:lnTo>
                    <a:pt x="3749" y="1572"/>
                  </a:lnTo>
                  <a:cubicBezTo>
                    <a:pt x="3818" y="1469"/>
                    <a:pt x="3920" y="1424"/>
                    <a:pt x="4023" y="1424"/>
                  </a:cubicBezTo>
                  <a:close/>
                  <a:moveTo>
                    <a:pt x="4019" y="1"/>
                  </a:moveTo>
                  <a:cubicBezTo>
                    <a:pt x="3743" y="1"/>
                    <a:pt x="3463" y="31"/>
                    <a:pt x="3182" y="91"/>
                  </a:cubicBezTo>
                  <a:cubicBezTo>
                    <a:pt x="1733" y="406"/>
                    <a:pt x="567" y="1572"/>
                    <a:pt x="284" y="3084"/>
                  </a:cubicBezTo>
                  <a:cubicBezTo>
                    <a:pt x="0" y="4533"/>
                    <a:pt x="599" y="5479"/>
                    <a:pt x="1040" y="6140"/>
                  </a:cubicBezTo>
                  <a:cubicBezTo>
                    <a:pt x="1922" y="7526"/>
                    <a:pt x="1387" y="7526"/>
                    <a:pt x="1670" y="8188"/>
                  </a:cubicBezTo>
                  <a:lnTo>
                    <a:pt x="6301" y="8188"/>
                  </a:lnTo>
                  <a:cubicBezTo>
                    <a:pt x="6553" y="7526"/>
                    <a:pt x="6018" y="7526"/>
                    <a:pt x="6931" y="6109"/>
                  </a:cubicBezTo>
                  <a:cubicBezTo>
                    <a:pt x="7373" y="5447"/>
                    <a:pt x="7719" y="4817"/>
                    <a:pt x="7719" y="3746"/>
                  </a:cubicBezTo>
                  <a:cubicBezTo>
                    <a:pt x="7751" y="2612"/>
                    <a:pt x="7246" y="1540"/>
                    <a:pt x="6396" y="847"/>
                  </a:cubicBezTo>
                  <a:cubicBezTo>
                    <a:pt x="5726" y="297"/>
                    <a:pt x="4892" y="1"/>
                    <a:pt x="401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63" name="Google Shape;13054;p85">
            <a:extLst>
              <a:ext uri="{FF2B5EF4-FFF2-40B4-BE49-F238E27FC236}">
                <a16:creationId xmlns:a16="http://schemas.microsoft.com/office/drawing/2014/main" id="{95AF942D-3AE3-F038-7565-7706180C32F2}"/>
              </a:ext>
            </a:extLst>
          </p:cNvPr>
          <p:cNvGrpSpPr/>
          <p:nvPr/>
        </p:nvGrpSpPr>
        <p:grpSpPr>
          <a:xfrm>
            <a:off x="4547083" y="6440408"/>
            <a:ext cx="912464" cy="867912"/>
            <a:chOff x="-6690625" y="3631325"/>
            <a:chExt cx="307225" cy="292225"/>
          </a:xfrm>
          <a:solidFill>
            <a:schemeClr val="accent2"/>
          </a:solidFill>
        </p:grpSpPr>
        <p:sp>
          <p:nvSpPr>
            <p:cNvPr id="64" name="Google Shape;13055;p85">
              <a:extLst>
                <a:ext uri="{FF2B5EF4-FFF2-40B4-BE49-F238E27FC236}">
                  <a16:creationId xmlns:a16="http://schemas.microsoft.com/office/drawing/2014/main" id="{FF9DC533-F55B-B3FA-D866-5443A3EC7BCD}"/>
                </a:ext>
              </a:extLst>
            </p:cNvPr>
            <p:cNvSpPr/>
            <p:nvPr/>
          </p:nvSpPr>
          <p:spPr>
            <a:xfrm>
              <a:off x="-6690625" y="3631325"/>
              <a:ext cx="222925" cy="292225"/>
            </a:xfrm>
            <a:custGeom>
              <a:avLst/>
              <a:gdLst/>
              <a:ahLst/>
              <a:cxnLst/>
              <a:rect l="l" t="t" r="r" b="b"/>
              <a:pathLst>
                <a:path w="8917" h="11689" extrusionOk="0">
                  <a:moveTo>
                    <a:pt x="5861" y="2773"/>
                  </a:moveTo>
                  <a:cubicBezTo>
                    <a:pt x="6270" y="2773"/>
                    <a:pt x="6333" y="3435"/>
                    <a:pt x="5861" y="3435"/>
                  </a:cubicBezTo>
                  <a:lnTo>
                    <a:pt x="3813" y="3435"/>
                  </a:lnTo>
                  <a:cubicBezTo>
                    <a:pt x="3372" y="3435"/>
                    <a:pt x="3340" y="2773"/>
                    <a:pt x="3813" y="2773"/>
                  </a:cubicBezTo>
                  <a:close/>
                  <a:moveTo>
                    <a:pt x="2742" y="0"/>
                  </a:moveTo>
                  <a:lnTo>
                    <a:pt x="2742" y="2395"/>
                  </a:lnTo>
                  <a:cubicBezTo>
                    <a:pt x="2742" y="2584"/>
                    <a:pt x="2584" y="2741"/>
                    <a:pt x="2395" y="2741"/>
                  </a:cubicBezTo>
                  <a:lnTo>
                    <a:pt x="1" y="2741"/>
                  </a:lnTo>
                  <a:lnTo>
                    <a:pt x="1" y="10649"/>
                  </a:lnTo>
                  <a:cubicBezTo>
                    <a:pt x="1" y="11216"/>
                    <a:pt x="473" y="11689"/>
                    <a:pt x="1009" y="11689"/>
                  </a:cubicBezTo>
                  <a:lnTo>
                    <a:pt x="7909" y="11689"/>
                  </a:lnTo>
                  <a:cubicBezTo>
                    <a:pt x="8444" y="11689"/>
                    <a:pt x="8917" y="11248"/>
                    <a:pt x="8917" y="10649"/>
                  </a:cubicBezTo>
                  <a:lnTo>
                    <a:pt x="8917" y="7751"/>
                  </a:lnTo>
                  <a:lnTo>
                    <a:pt x="6491" y="10177"/>
                  </a:lnTo>
                  <a:cubicBezTo>
                    <a:pt x="6491" y="10271"/>
                    <a:pt x="6428" y="10303"/>
                    <a:pt x="6365" y="10303"/>
                  </a:cubicBezTo>
                  <a:lnTo>
                    <a:pt x="4317" y="10901"/>
                  </a:lnTo>
                  <a:cubicBezTo>
                    <a:pt x="4198" y="10938"/>
                    <a:pt x="4080" y="10955"/>
                    <a:pt x="3967" y="10955"/>
                  </a:cubicBezTo>
                  <a:cubicBezTo>
                    <a:pt x="3209" y="10955"/>
                    <a:pt x="2625" y="10192"/>
                    <a:pt x="2899" y="9452"/>
                  </a:cubicBezTo>
                  <a:lnTo>
                    <a:pt x="3057" y="8979"/>
                  </a:lnTo>
                  <a:lnTo>
                    <a:pt x="1765" y="8979"/>
                  </a:lnTo>
                  <a:cubicBezTo>
                    <a:pt x="1324" y="8979"/>
                    <a:pt x="1293" y="8255"/>
                    <a:pt x="1765" y="8255"/>
                  </a:cubicBezTo>
                  <a:lnTo>
                    <a:pt x="3277" y="8255"/>
                  </a:lnTo>
                  <a:lnTo>
                    <a:pt x="3529" y="7593"/>
                  </a:lnTo>
                  <a:lnTo>
                    <a:pt x="1797" y="7593"/>
                  </a:lnTo>
                  <a:cubicBezTo>
                    <a:pt x="1356" y="7593"/>
                    <a:pt x="1324" y="6869"/>
                    <a:pt x="1797" y="6869"/>
                  </a:cubicBezTo>
                  <a:lnTo>
                    <a:pt x="4034" y="6869"/>
                  </a:lnTo>
                  <a:lnTo>
                    <a:pt x="4695" y="6207"/>
                  </a:lnTo>
                  <a:lnTo>
                    <a:pt x="1765" y="6207"/>
                  </a:lnTo>
                  <a:cubicBezTo>
                    <a:pt x="1324" y="6207"/>
                    <a:pt x="1293" y="5514"/>
                    <a:pt x="1765" y="5514"/>
                  </a:cubicBezTo>
                  <a:lnTo>
                    <a:pt x="5388" y="5514"/>
                  </a:lnTo>
                  <a:lnTo>
                    <a:pt x="6050" y="4821"/>
                  </a:lnTo>
                  <a:lnTo>
                    <a:pt x="1734" y="4821"/>
                  </a:lnTo>
                  <a:cubicBezTo>
                    <a:pt x="1293" y="4821"/>
                    <a:pt x="1261" y="4128"/>
                    <a:pt x="1734" y="4128"/>
                  </a:cubicBezTo>
                  <a:lnTo>
                    <a:pt x="6711" y="4128"/>
                  </a:lnTo>
                  <a:cubicBezTo>
                    <a:pt x="6963" y="3876"/>
                    <a:pt x="8696" y="2080"/>
                    <a:pt x="8917" y="1891"/>
                  </a:cubicBezTo>
                  <a:lnTo>
                    <a:pt x="8917" y="1009"/>
                  </a:lnTo>
                  <a:cubicBezTo>
                    <a:pt x="8917" y="473"/>
                    <a:pt x="8507" y="0"/>
                    <a:pt x="790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65" name="Google Shape;13056;p85">
              <a:extLst>
                <a:ext uri="{FF2B5EF4-FFF2-40B4-BE49-F238E27FC236}">
                  <a16:creationId xmlns:a16="http://schemas.microsoft.com/office/drawing/2014/main" id="{14A2706B-CD8F-A3EB-2B7C-14A072061999}"/>
                </a:ext>
              </a:extLst>
            </p:cNvPr>
            <p:cNvSpPr/>
            <p:nvPr/>
          </p:nvSpPr>
          <p:spPr>
            <a:xfrm>
              <a:off x="-6604350" y="3832175"/>
              <a:ext cx="58675" cy="56550"/>
            </a:xfrm>
            <a:custGeom>
              <a:avLst/>
              <a:gdLst/>
              <a:ahLst/>
              <a:cxnLst/>
              <a:rect l="l" t="t" r="r" b="b"/>
              <a:pathLst>
                <a:path w="2347" h="2262" extrusionOk="0">
                  <a:moveTo>
                    <a:pt x="614" y="0"/>
                  </a:moveTo>
                  <a:lnTo>
                    <a:pt x="110" y="1607"/>
                  </a:lnTo>
                  <a:cubicBezTo>
                    <a:pt x="1" y="1934"/>
                    <a:pt x="222" y="2262"/>
                    <a:pt x="550" y="2262"/>
                  </a:cubicBezTo>
                  <a:cubicBezTo>
                    <a:pt x="600" y="2262"/>
                    <a:pt x="654" y="2254"/>
                    <a:pt x="709" y="2237"/>
                  </a:cubicBezTo>
                  <a:lnTo>
                    <a:pt x="2347" y="1701"/>
                  </a:lnTo>
                  <a:lnTo>
                    <a:pt x="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66" name="Google Shape;13057;p85">
              <a:extLst>
                <a:ext uri="{FF2B5EF4-FFF2-40B4-BE49-F238E27FC236}">
                  <a16:creationId xmlns:a16="http://schemas.microsoft.com/office/drawing/2014/main" id="{16F0A32E-55A0-41EC-FC3D-26B75654DB49}"/>
                </a:ext>
              </a:extLst>
            </p:cNvPr>
            <p:cNvSpPr/>
            <p:nvPr/>
          </p:nvSpPr>
          <p:spPr>
            <a:xfrm>
              <a:off x="-6470875" y="3684775"/>
              <a:ext cx="87475" cy="71800"/>
            </a:xfrm>
            <a:custGeom>
              <a:avLst/>
              <a:gdLst/>
              <a:ahLst/>
              <a:cxnLst/>
              <a:rect l="l" t="t" r="r" b="b"/>
              <a:pathLst>
                <a:path w="3499" h="2872" extrusionOk="0">
                  <a:moveTo>
                    <a:pt x="1479" y="1"/>
                  </a:moveTo>
                  <a:cubicBezTo>
                    <a:pt x="1176" y="1"/>
                    <a:pt x="868" y="114"/>
                    <a:pt x="599" y="383"/>
                  </a:cubicBezTo>
                  <a:lnTo>
                    <a:pt x="1" y="950"/>
                  </a:lnTo>
                  <a:lnTo>
                    <a:pt x="1954" y="2872"/>
                  </a:lnTo>
                  <a:lnTo>
                    <a:pt x="2521" y="2305"/>
                  </a:lnTo>
                  <a:cubicBezTo>
                    <a:pt x="3498" y="1352"/>
                    <a:pt x="2524" y="1"/>
                    <a:pt x="147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67" name="Google Shape;13058;p85">
              <a:extLst>
                <a:ext uri="{FF2B5EF4-FFF2-40B4-BE49-F238E27FC236}">
                  <a16:creationId xmlns:a16="http://schemas.microsoft.com/office/drawing/2014/main" id="{4DBF1879-0778-DD9E-00AB-63186EFF3A67}"/>
                </a:ext>
              </a:extLst>
            </p:cNvPr>
            <p:cNvSpPr/>
            <p:nvPr/>
          </p:nvSpPr>
          <p:spPr>
            <a:xfrm>
              <a:off x="-6578775" y="3721900"/>
              <a:ext cx="143375" cy="143375"/>
            </a:xfrm>
            <a:custGeom>
              <a:avLst/>
              <a:gdLst/>
              <a:ahLst/>
              <a:cxnLst/>
              <a:rect l="l" t="t" r="r" b="b"/>
              <a:pathLst>
                <a:path w="5735" h="5735" extrusionOk="0">
                  <a:moveTo>
                    <a:pt x="3813" y="1"/>
                  </a:moveTo>
                  <a:lnTo>
                    <a:pt x="1" y="3813"/>
                  </a:lnTo>
                  <a:lnTo>
                    <a:pt x="1922" y="5734"/>
                  </a:lnTo>
                  <a:lnTo>
                    <a:pt x="4474" y="3183"/>
                  </a:lnTo>
                  <a:lnTo>
                    <a:pt x="5734" y="1922"/>
                  </a:lnTo>
                  <a:lnTo>
                    <a:pt x="381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68" name="Google Shape;13059;p85">
              <a:extLst>
                <a:ext uri="{FF2B5EF4-FFF2-40B4-BE49-F238E27FC236}">
                  <a16:creationId xmlns:a16="http://schemas.microsoft.com/office/drawing/2014/main" id="{96C9B003-7EFB-386B-74D8-044B666ACCEA}"/>
                </a:ext>
              </a:extLst>
            </p:cNvPr>
            <p:cNvSpPr/>
            <p:nvPr/>
          </p:nvSpPr>
          <p:spPr>
            <a:xfrm>
              <a:off x="-6685100" y="3636850"/>
              <a:ext cx="47275" cy="46475"/>
            </a:xfrm>
            <a:custGeom>
              <a:avLst/>
              <a:gdLst/>
              <a:ahLst/>
              <a:cxnLst/>
              <a:rect l="l" t="t" r="r" b="b"/>
              <a:pathLst>
                <a:path w="1891" h="1859" extrusionOk="0">
                  <a:moveTo>
                    <a:pt x="1891" y="0"/>
                  </a:moveTo>
                  <a:lnTo>
                    <a:pt x="0" y="1859"/>
                  </a:lnTo>
                  <a:lnTo>
                    <a:pt x="1891" y="1859"/>
                  </a:lnTo>
                  <a:lnTo>
                    <a:pt x="18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69" name="Google Shape;13107;p85">
            <a:extLst>
              <a:ext uri="{FF2B5EF4-FFF2-40B4-BE49-F238E27FC236}">
                <a16:creationId xmlns:a16="http://schemas.microsoft.com/office/drawing/2014/main" id="{F6D3E93E-4DBD-0CE3-FFB7-FF5556B91719}"/>
              </a:ext>
            </a:extLst>
          </p:cNvPr>
          <p:cNvGrpSpPr/>
          <p:nvPr/>
        </p:nvGrpSpPr>
        <p:grpSpPr>
          <a:xfrm>
            <a:off x="8493665" y="8155905"/>
            <a:ext cx="790240" cy="785992"/>
            <a:chOff x="-6329100" y="3632100"/>
            <a:chExt cx="293025" cy="291450"/>
          </a:xfrm>
          <a:solidFill>
            <a:schemeClr val="accent3"/>
          </a:solidFill>
        </p:grpSpPr>
        <p:sp>
          <p:nvSpPr>
            <p:cNvPr id="70" name="Google Shape;13108;p85">
              <a:extLst>
                <a:ext uri="{FF2B5EF4-FFF2-40B4-BE49-F238E27FC236}">
                  <a16:creationId xmlns:a16="http://schemas.microsoft.com/office/drawing/2014/main" id="{2804B5AD-E1E4-4D25-128E-E8248280A8C3}"/>
                </a:ext>
              </a:extLst>
            </p:cNvPr>
            <p:cNvSpPr/>
            <p:nvPr/>
          </p:nvSpPr>
          <p:spPr>
            <a:xfrm>
              <a:off x="-6210700" y="3751600"/>
              <a:ext cx="174625" cy="171950"/>
            </a:xfrm>
            <a:custGeom>
              <a:avLst/>
              <a:gdLst/>
              <a:ahLst/>
              <a:cxnLst/>
              <a:rect l="l" t="t" r="r" b="b"/>
              <a:pathLst>
                <a:path w="6985" h="6878" extrusionOk="0">
                  <a:moveTo>
                    <a:pt x="492" y="0"/>
                  </a:moveTo>
                  <a:cubicBezTo>
                    <a:pt x="219" y="0"/>
                    <a:pt x="0" y="235"/>
                    <a:pt x="85" y="545"/>
                  </a:cubicBezTo>
                  <a:lnTo>
                    <a:pt x="1503" y="5712"/>
                  </a:lnTo>
                  <a:cubicBezTo>
                    <a:pt x="1559" y="5882"/>
                    <a:pt x="1707" y="5984"/>
                    <a:pt x="1856" y="5984"/>
                  </a:cubicBezTo>
                  <a:cubicBezTo>
                    <a:pt x="1956" y="5984"/>
                    <a:pt x="2057" y="5939"/>
                    <a:pt x="2133" y="5838"/>
                  </a:cubicBezTo>
                  <a:lnTo>
                    <a:pt x="2889" y="4735"/>
                  </a:lnTo>
                  <a:lnTo>
                    <a:pt x="3739" y="5712"/>
                  </a:lnTo>
                  <a:lnTo>
                    <a:pt x="4622" y="6594"/>
                  </a:lnTo>
                  <a:cubicBezTo>
                    <a:pt x="4811" y="6783"/>
                    <a:pt x="5086" y="6878"/>
                    <a:pt x="5362" y="6878"/>
                  </a:cubicBezTo>
                  <a:cubicBezTo>
                    <a:pt x="5638" y="6878"/>
                    <a:pt x="5913" y="6783"/>
                    <a:pt x="6102" y="6594"/>
                  </a:cubicBezTo>
                  <a:lnTo>
                    <a:pt x="6575" y="6122"/>
                  </a:lnTo>
                  <a:cubicBezTo>
                    <a:pt x="6984" y="5712"/>
                    <a:pt x="6984" y="5113"/>
                    <a:pt x="6575" y="4672"/>
                  </a:cubicBezTo>
                  <a:lnTo>
                    <a:pt x="4811" y="2814"/>
                  </a:lnTo>
                  <a:lnTo>
                    <a:pt x="5913" y="2058"/>
                  </a:lnTo>
                  <a:cubicBezTo>
                    <a:pt x="6134" y="1900"/>
                    <a:pt x="6102" y="1522"/>
                    <a:pt x="5787" y="1427"/>
                  </a:cubicBezTo>
                  <a:lnTo>
                    <a:pt x="589" y="10"/>
                  </a:lnTo>
                  <a:cubicBezTo>
                    <a:pt x="556" y="3"/>
                    <a:pt x="524" y="0"/>
                    <a:pt x="49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71" name="Google Shape;13109;p85">
              <a:extLst>
                <a:ext uri="{FF2B5EF4-FFF2-40B4-BE49-F238E27FC236}">
                  <a16:creationId xmlns:a16="http://schemas.microsoft.com/office/drawing/2014/main" id="{B7761751-C87E-A683-449B-A24F84FE674A}"/>
                </a:ext>
              </a:extLst>
            </p:cNvPr>
            <p:cNvSpPr/>
            <p:nvPr/>
          </p:nvSpPr>
          <p:spPr>
            <a:xfrm>
              <a:off x="-6272400" y="3691975"/>
              <a:ext cx="136300" cy="135500"/>
            </a:xfrm>
            <a:custGeom>
              <a:avLst/>
              <a:gdLst/>
              <a:ahLst/>
              <a:cxnLst/>
              <a:rect l="l" t="t" r="r" b="b"/>
              <a:pathLst>
                <a:path w="5452" h="5420" extrusionOk="0">
                  <a:moveTo>
                    <a:pt x="2742" y="0"/>
                  </a:moveTo>
                  <a:cubicBezTo>
                    <a:pt x="1261" y="0"/>
                    <a:pt x="1" y="1229"/>
                    <a:pt x="1" y="2710"/>
                  </a:cubicBezTo>
                  <a:cubicBezTo>
                    <a:pt x="1" y="4127"/>
                    <a:pt x="1041" y="5293"/>
                    <a:pt x="2427" y="5419"/>
                  </a:cubicBezTo>
                  <a:lnTo>
                    <a:pt x="2112" y="4317"/>
                  </a:lnTo>
                  <a:cubicBezTo>
                    <a:pt x="1482" y="4096"/>
                    <a:pt x="1009" y="3466"/>
                    <a:pt x="1009" y="2741"/>
                  </a:cubicBezTo>
                  <a:cubicBezTo>
                    <a:pt x="1041" y="1765"/>
                    <a:pt x="1828" y="1009"/>
                    <a:pt x="2773" y="1009"/>
                  </a:cubicBezTo>
                  <a:cubicBezTo>
                    <a:pt x="3530" y="1009"/>
                    <a:pt x="4128" y="1481"/>
                    <a:pt x="4349" y="2143"/>
                  </a:cubicBezTo>
                  <a:lnTo>
                    <a:pt x="5451" y="2458"/>
                  </a:lnTo>
                  <a:cubicBezTo>
                    <a:pt x="5294" y="1072"/>
                    <a:pt x="4160" y="0"/>
                    <a:pt x="274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72" name="Google Shape;13110;p85">
              <a:extLst>
                <a:ext uri="{FF2B5EF4-FFF2-40B4-BE49-F238E27FC236}">
                  <a16:creationId xmlns:a16="http://schemas.microsoft.com/office/drawing/2014/main" id="{2A609EF1-B632-33E8-B3DC-E9B4A4439A85}"/>
                </a:ext>
              </a:extLst>
            </p:cNvPr>
            <p:cNvSpPr/>
            <p:nvPr/>
          </p:nvSpPr>
          <p:spPr>
            <a:xfrm>
              <a:off x="-6329100" y="3632100"/>
              <a:ext cx="257575" cy="256025"/>
            </a:xfrm>
            <a:custGeom>
              <a:avLst/>
              <a:gdLst/>
              <a:ahLst/>
              <a:cxnLst/>
              <a:rect l="l" t="t" r="r" b="b"/>
              <a:pathLst>
                <a:path w="10303" h="10241" extrusionOk="0">
                  <a:moveTo>
                    <a:pt x="5136" y="1"/>
                  </a:moveTo>
                  <a:cubicBezTo>
                    <a:pt x="2301" y="1"/>
                    <a:pt x="1" y="2269"/>
                    <a:pt x="1" y="5105"/>
                  </a:cubicBezTo>
                  <a:cubicBezTo>
                    <a:pt x="1" y="7972"/>
                    <a:pt x="2332" y="10240"/>
                    <a:pt x="5136" y="10240"/>
                  </a:cubicBezTo>
                  <a:cubicBezTo>
                    <a:pt x="5262" y="10240"/>
                    <a:pt x="5356" y="10240"/>
                    <a:pt x="5451" y="10177"/>
                  </a:cubicBezTo>
                  <a:lnTo>
                    <a:pt x="4978" y="8444"/>
                  </a:lnTo>
                  <a:cubicBezTo>
                    <a:pt x="4959" y="8445"/>
                    <a:pt x="4940" y="8445"/>
                    <a:pt x="4921" y="8445"/>
                  </a:cubicBezTo>
                  <a:cubicBezTo>
                    <a:pt x="3089" y="8445"/>
                    <a:pt x="1639" y="6945"/>
                    <a:pt x="1639" y="5105"/>
                  </a:cubicBezTo>
                  <a:cubicBezTo>
                    <a:pt x="1639" y="3214"/>
                    <a:pt x="3151" y="1702"/>
                    <a:pt x="5073" y="1702"/>
                  </a:cubicBezTo>
                  <a:cubicBezTo>
                    <a:pt x="6900" y="1702"/>
                    <a:pt x="8412" y="3151"/>
                    <a:pt x="8475" y="4979"/>
                  </a:cubicBezTo>
                  <a:lnTo>
                    <a:pt x="10208" y="5451"/>
                  </a:lnTo>
                  <a:cubicBezTo>
                    <a:pt x="10303" y="4002"/>
                    <a:pt x="9799" y="2553"/>
                    <a:pt x="8759" y="1482"/>
                  </a:cubicBezTo>
                  <a:cubicBezTo>
                    <a:pt x="7782" y="505"/>
                    <a:pt x="6522" y="1"/>
                    <a:pt x="513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73" name="Google Shape;9686;p77">
            <a:extLst>
              <a:ext uri="{FF2B5EF4-FFF2-40B4-BE49-F238E27FC236}">
                <a16:creationId xmlns:a16="http://schemas.microsoft.com/office/drawing/2014/main" id="{75C1F1AC-BF57-2E34-835B-0D02DE4AC727}"/>
              </a:ext>
            </a:extLst>
          </p:cNvPr>
          <p:cNvGrpSpPr/>
          <p:nvPr/>
        </p:nvGrpSpPr>
        <p:grpSpPr>
          <a:xfrm>
            <a:off x="12132866" y="9871403"/>
            <a:ext cx="840390" cy="836232"/>
            <a:chOff x="-62151950" y="4111775"/>
            <a:chExt cx="318225" cy="316650"/>
          </a:xfrm>
          <a:solidFill>
            <a:schemeClr val="accent4"/>
          </a:solidFill>
        </p:grpSpPr>
        <p:sp>
          <p:nvSpPr>
            <p:cNvPr id="74" name="Google Shape;9687;p77">
              <a:extLst>
                <a:ext uri="{FF2B5EF4-FFF2-40B4-BE49-F238E27FC236}">
                  <a16:creationId xmlns:a16="http://schemas.microsoft.com/office/drawing/2014/main" id="{5A7848D8-EADC-48EC-BEA3-039387A9E6E5}"/>
                </a:ext>
              </a:extLst>
            </p:cNvPr>
            <p:cNvSpPr/>
            <p:nvPr/>
          </p:nvSpPr>
          <p:spPr>
            <a:xfrm>
              <a:off x="-62151950" y="4407925"/>
              <a:ext cx="318225" cy="20500"/>
            </a:xfrm>
            <a:custGeom>
              <a:avLst/>
              <a:gdLst/>
              <a:ahLst/>
              <a:cxnLst/>
              <a:rect l="l" t="t" r="r" b="b"/>
              <a:pathLst>
                <a:path w="12729" h="820" extrusionOk="0">
                  <a:moveTo>
                    <a:pt x="442" y="0"/>
                  </a:moveTo>
                  <a:cubicBezTo>
                    <a:pt x="221" y="0"/>
                    <a:pt x="1" y="189"/>
                    <a:pt x="1" y="441"/>
                  </a:cubicBezTo>
                  <a:cubicBezTo>
                    <a:pt x="1" y="662"/>
                    <a:pt x="221" y="819"/>
                    <a:pt x="442" y="819"/>
                  </a:cubicBezTo>
                  <a:lnTo>
                    <a:pt x="12288" y="819"/>
                  </a:lnTo>
                  <a:cubicBezTo>
                    <a:pt x="12540" y="819"/>
                    <a:pt x="12697" y="630"/>
                    <a:pt x="12697" y="441"/>
                  </a:cubicBezTo>
                  <a:cubicBezTo>
                    <a:pt x="12729" y="158"/>
                    <a:pt x="12540" y="0"/>
                    <a:pt x="1228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75" name="Google Shape;9688;p77">
              <a:extLst>
                <a:ext uri="{FF2B5EF4-FFF2-40B4-BE49-F238E27FC236}">
                  <a16:creationId xmlns:a16="http://schemas.microsoft.com/office/drawing/2014/main" id="{489A679E-C62D-BED4-C63E-387BA73773F6}"/>
                </a:ext>
              </a:extLst>
            </p:cNvPr>
            <p:cNvSpPr/>
            <p:nvPr/>
          </p:nvSpPr>
          <p:spPr>
            <a:xfrm>
              <a:off x="-62151950" y="4283475"/>
              <a:ext cx="84300" cy="104000"/>
            </a:xfrm>
            <a:custGeom>
              <a:avLst/>
              <a:gdLst/>
              <a:ahLst/>
              <a:cxnLst/>
              <a:rect l="l" t="t" r="r" b="b"/>
              <a:pathLst>
                <a:path w="3372" h="4160" extrusionOk="0">
                  <a:moveTo>
                    <a:pt x="1009" y="0"/>
                  </a:moveTo>
                  <a:cubicBezTo>
                    <a:pt x="442" y="0"/>
                    <a:pt x="1" y="442"/>
                    <a:pt x="1" y="1009"/>
                  </a:cubicBezTo>
                  <a:lnTo>
                    <a:pt x="1" y="3214"/>
                  </a:lnTo>
                  <a:cubicBezTo>
                    <a:pt x="64" y="3718"/>
                    <a:pt x="473" y="4159"/>
                    <a:pt x="1009" y="4159"/>
                  </a:cubicBezTo>
                  <a:lnTo>
                    <a:pt x="2363" y="4159"/>
                  </a:lnTo>
                  <a:cubicBezTo>
                    <a:pt x="2931" y="4159"/>
                    <a:pt x="3372" y="3718"/>
                    <a:pt x="3372" y="3214"/>
                  </a:cubicBezTo>
                  <a:lnTo>
                    <a:pt x="3372" y="1009"/>
                  </a:lnTo>
                  <a:cubicBezTo>
                    <a:pt x="3372" y="442"/>
                    <a:pt x="2931" y="0"/>
                    <a:pt x="236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76" name="Google Shape;9689;p77">
              <a:extLst>
                <a:ext uri="{FF2B5EF4-FFF2-40B4-BE49-F238E27FC236}">
                  <a16:creationId xmlns:a16="http://schemas.microsoft.com/office/drawing/2014/main" id="{75C916F0-CFB2-BFCF-E067-998E7162419C}"/>
                </a:ext>
              </a:extLst>
            </p:cNvPr>
            <p:cNvSpPr/>
            <p:nvPr/>
          </p:nvSpPr>
          <p:spPr>
            <a:xfrm>
              <a:off x="-62033800" y="4111775"/>
              <a:ext cx="82725" cy="275700"/>
            </a:xfrm>
            <a:custGeom>
              <a:avLst/>
              <a:gdLst/>
              <a:ahLst/>
              <a:cxnLst/>
              <a:rect l="l" t="t" r="r" b="b"/>
              <a:pathLst>
                <a:path w="3309" h="11028" extrusionOk="0">
                  <a:moveTo>
                    <a:pt x="946" y="0"/>
                  </a:moveTo>
                  <a:cubicBezTo>
                    <a:pt x="410" y="0"/>
                    <a:pt x="0" y="410"/>
                    <a:pt x="0" y="977"/>
                  </a:cubicBezTo>
                  <a:lnTo>
                    <a:pt x="0" y="10082"/>
                  </a:lnTo>
                  <a:cubicBezTo>
                    <a:pt x="0" y="10618"/>
                    <a:pt x="441" y="11027"/>
                    <a:pt x="946" y="11027"/>
                  </a:cubicBezTo>
                  <a:lnTo>
                    <a:pt x="2332" y="11027"/>
                  </a:lnTo>
                  <a:cubicBezTo>
                    <a:pt x="2899" y="11027"/>
                    <a:pt x="3308" y="10586"/>
                    <a:pt x="3308" y="10082"/>
                  </a:cubicBezTo>
                  <a:lnTo>
                    <a:pt x="3308" y="977"/>
                  </a:lnTo>
                  <a:cubicBezTo>
                    <a:pt x="3308" y="410"/>
                    <a:pt x="2899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77" name="Google Shape;9690;p77">
              <a:extLst>
                <a:ext uri="{FF2B5EF4-FFF2-40B4-BE49-F238E27FC236}">
                  <a16:creationId xmlns:a16="http://schemas.microsoft.com/office/drawing/2014/main" id="{8068B861-4E6E-AF3B-58B5-08537D516B02}"/>
                </a:ext>
              </a:extLst>
            </p:cNvPr>
            <p:cNvSpPr/>
            <p:nvPr/>
          </p:nvSpPr>
          <p:spPr>
            <a:xfrm>
              <a:off x="-61916450" y="4200775"/>
              <a:ext cx="82725" cy="186700"/>
            </a:xfrm>
            <a:custGeom>
              <a:avLst/>
              <a:gdLst/>
              <a:ahLst/>
              <a:cxnLst/>
              <a:rect l="l" t="t" r="r" b="b"/>
              <a:pathLst>
                <a:path w="3309" h="7468" extrusionOk="0">
                  <a:moveTo>
                    <a:pt x="946" y="0"/>
                  </a:moveTo>
                  <a:cubicBezTo>
                    <a:pt x="410" y="0"/>
                    <a:pt x="1" y="442"/>
                    <a:pt x="1" y="1009"/>
                  </a:cubicBezTo>
                  <a:lnTo>
                    <a:pt x="1" y="6522"/>
                  </a:lnTo>
                  <a:cubicBezTo>
                    <a:pt x="1" y="7058"/>
                    <a:pt x="442" y="7467"/>
                    <a:pt x="946" y="7467"/>
                  </a:cubicBezTo>
                  <a:lnTo>
                    <a:pt x="2332" y="7467"/>
                  </a:lnTo>
                  <a:cubicBezTo>
                    <a:pt x="2868" y="7467"/>
                    <a:pt x="3309" y="7026"/>
                    <a:pt x="3309" y="6522"/>
                  </a:cubicBezTo>
                  <a:lnTo>
                    <a:pt x="3309" y="1009"/>
                  </a:lnTo>
                  <a:cubicBezTo>
                    <a:pt x="3309" y="442"/>
                    <a:pt x="2868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sp>
        <p:nvSpPr>
          <p:cNvPr id="91" name="Rectangle 90">
            <a:extLst>
              <a:ext uri="{FF2B5EF4-FFF2-40B4-BE49-F238E27FC236}">
                <a16:creationId xmlns:a16="http://schemas.microsoft.com/office/drawing/2014/main" id="{7CD94973-B6C3-6CBA-8C39-01C04469A5D3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7621456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168  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grpSp>
        <p:nvGrpSpPr>
          <p:cNvPr id="93" name="Group 92">
            <a:extLst>
              <a:ext uri="{FF2B5EF4-FFF2-40B4-BE49-F238E27FC236}">
                <a16:creationId xmlns:a16="http://schemas.microsoft.com/office/drawing/2014/main" id="{851A5748-2F3F-625F-8D1C-CBBD2B07E403}"/>
              </a:ext>
            </a:extLst>
          </p:cNvPr>
          <p:cNvGrpSpPr/>
          <p:nvPr/>
        </p:nvGrpSpPr>
        <p:grpSpPr>
          <a:xfrm>
            <a:off x="16701677" y="7710400"/>
            <a:ext cx="6827206" cy="4030255"/>
            <a:chOff x="15806623" y="7433081"/>
            <a:chExt cx="6827206" cy="4030255"/>
          </a:xfrm>
          <a:solidFill>
            <a:schemeClr val="accent5">
              <a:alpha val="75000"/>
            </a:schemeClr>
          </a:solidFill>
        </p:grpSpPr>
        <p:grpSp>
          <p:nvGrpSpPr>
            <p:cNvPr id="94" name="Group 93">
              <a:extLst>
                <a:ext uri="{FF2B5EF4-FFF2-40B4-BE49-F238E27FC236}">
                  <a16:creationId xmlns:a16="http://schemas.microsoft.com/office/drawing/2014/main" id="{1A2C475F-F6A9-A675-264B-A45D26F31073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  <a:grpFill/>
          </p:grpSpPr>
          <p:sp>
            <p:nvSpPr>
              <p:cNvPr id="96" name="Rounded Rectangle 51">
                <a:extLst>
                  <a:ext uri="{FF2B5EF4-FFF2-40B4-BE49-F238E27FC236}">
                    <a16:creationId xmlns:a16="http://schemas.microsoft.com/office/drawing/2014/main" id="{D7D61E0C-CBF7-8E36-05E0-D22B1780AB32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97" name="Rounded Rectangle 52">
                <a:extLst>
                  <a:ext uri="{FF2B5EF4-FFF2-40B4-BE49-F238E27FC236}">
                    <a16:creationId xmlns:a16="http://schemas.microsoft.com/office/drawing/2014/main" id="{6E24CB28-C138-BF1E-AE8B-BBA84608C035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98" name="Rounded Rectangle 53">
                <a:extLst>
                  <a:ext uri="{FF2B5EF4-FFF2-40B4-BE49-F238E27FC236}">
                    <a16:creationId xmlns:a16="http://schemas.microsoft.com/office/drawing/2014/main" id="{08ACC373-D9EF-2660-A70F-177A99A28A0B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>
          <p:nvSpPr>
            <p:cNvPr id="95" name="Oval 94">
              <a:extLst>
                <a:ext uri="{FF2B5EF4-FFF2-40B4-BE49-F238E27FC236}">
                  <a16:creationId xmlns:a16="http://schemas.microsoft.com/office/drawing/2014/main" id="{FFF6E8EA-7A27-9BD9-5061-40CC36D27044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05</a:t>
              </a:r>
            </a:p>
          </p:txBody>
        </p:sp>
      </p:grpSp>
      <p:grpSp>
        <p:nvGrpSpPr>
          <p:cNvPr id="99" name="Group 98">
            <a:extLst>
              <a:ext uri="{FF2B5EF4-FFF2-40B4-BE49-F238E27FC236}">
                <a16:creationId xmlns:a16="http://schemas.microsoft.com/office/drawing/2014/main" id="{9D1428C3-8E4D-F721-CDD3-DD4E7D4E3051}"/>
              </a:ext>
            </a:extLst>
          </p:cNvPr>
          <p:cNvGrpSpPr/>
          <p:nvPr/>
        </p:nvGrpSpPr>
        <p:grpSpPr>
          <a:xfrm>
            <a:off x="16857283" y="11401793"/>
            <a:ext cx="2721204" cy="1219885"/>
            <a:chOff x="15773255" y="11114752"/>
            <a:chExt cx="2721204" cy="1219885"/>
          </a:xfrm>
        </p:grpSpPr>
        <p:sp>
          <p:nvSpPr>
            <p:cNvPr id="100" name="Textbox 200">
              <a:extLst>
                <a:ext uri="{FF2B5EF4-FFF2-40B4-BE49-F238E27FC236}">
                  <a16:creationId xmlns:a16="http://schemas.microsoft.com/office/drawing/2014/main" id="{56C5B0DA-5B23-8E7D-4AE0-EC99157EAD7D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02" name="Textbox 200">
              <a:extLst>
                <a:ext uri="{FF2B5EF4-FFF2-40B4-BE49-F238E27FC236}">
                  <a16:creationId xmlns:a16="http://schemas.microsoft.com/office/drawing/2014/main" id="{A5BBCE4D-C084-45C1-CE45-E682BB986356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31" name="Google Shape;8752;p76">
            <a:extLst>
              <a:ext uri="{FF2B5EF4-FFF2-40B4-BE49-F238E27FC236}">
                <a16:creationId xmlns:a16="http://schemas.microsoft.com/office/drawing/2014/main" id="{D28DE577-0EC2-CBE0-8671-ACEAE35E6206}"/>
              </a:ext>
            </a:extLst>
          </p:cNvPr>
          <p:cNvGrpSpPr/>
          <p:nvPr/>
        </p:nvGrpSpPr>
        <p:grpSpPr>
          <a:xfrm>
            <a:off x="15703257" y="11622515"/>
            <a:ext cx="796043" cy="786414"/>
            <a:chOff x="3858100" y="1435075"/>
            <a:chExt cx="487775" cy="481875"/>
          </a:xfrm>
          <a:solidFill>
            <a:schemeClr val="accent5"/>
          </a:solidFill>
        </p:grpSpPr>
        <p:sp>
          <p:nvSpPr>
            <p:cNvPr id="167" name="Google Shape;8753;p76">
              <a:extLst>
                <a:ext uri="{FF2B5EF4-FFF2-40B4-BE49-F238E27FC236}">
                  <a16:creationId xmlns:a16="http://schemas.microsoft.com/office/drawing/2014/main" id="{A9EEB970-6E45-3E44-78F3-0C296A47D31C}"/>
                </a:ext>
              </a:extLst>
            </p:cNvPr>
            <p:cNvSpPr/>
            <p:nvPr/>
          </p:nvSpPr>
          <p:spPr>
            <a:xfrm>
              <a:off x="3858100" y="1868750"/>
              <a:ext cx="55575" cy="48200"/>
            </a:xfrm>
            <a:custGeom>
              <a:avLst/>
              <a:gdLst/>
              <a:ahLst/>
              <a:cxnLst/>
              <a:rect l="l" t="t" r="r" b="b"/>
              <a:pathLst>
                <a:path w="2223" h="1928" extrusionOk="0">
                  <a:moveTo>
                    <a:pt x="1600" y="0"/>
                  </a:moveTo>
                  <a:cubicBezTo>
                    <a:pt x="1460" y="0"/>
                    <a:pt x="1319" y="53"/>
                    <a:pt x="1211" y="158"/>
                  </a:cubicBezTo>
                  <a:lnTo>
                    <a:pt x="413" y="959"/>
                  </a:lnTo>
                  <a:cubicBezTo>
                    <a:pt x="0" y="1369"/>
                    <a:pt x="388" y="1927"/>
                    <a:pt x="825" y="1927"/>
                  </a:cubicBezTo>
                  <a:cubicBezTo>
                    <a:pt x="956" y="1927"/>
                    <a:pt x="1091" y="1877"/>
                    <a:pt x="1211" y="1757"/>
                  </a:cubicBezTo>
                  <a:lnTo>
                    <a:pt x="2009" y="959"/>
                  </a:lnTo>
                  <a:cubicBezTo>
                    <a:pt x="2222" y="736"/>
                    <a:pt x="2219" y="384"/>
                    <a:pt x="2000" y="167"/>
                  </a:cubicBezTo>
                  <a:cubicBezTo>
                    <a:pt x="1890" y="56"/>
                    <a:pt x="1745" y="0"/>
                    <a:pt x="1600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168" name="Google Shape;8754;p76">
              <a:extLst>
                <a:ext uri="{FF2B5EF4-FFF2-40B4-BE49-F238E27FC236}">
                  <a16:creationId xmlns:a16="http://schemas.microsoft.com/office/drawing/2014/main" id="{C5EE5AAC-0A48-F284-F3B6-D86A286D6CA2}"/>
                </a:ext>
              </a:extLst>
            </p:cNvPr>
            <p:cNvSpPr/>
            <p:nvPr/>
          </p:nvSpPr>
          <p:spPr>
            <a:xfrm>
              <a:off x="3917950" y="1808500"/>
              <a:ext cx="60350" cy="48525"/>
            </a:xfrm>
            <a:custGeom>
              <a:avLst/>
              <a:gdLst/>
              <a:ahLst/>
              <a:cxnLst/>
              <a:rect l="l" t="t" r="r" b="b"/>
              <a:pathLst>
                <a:path w="2414" h="1941" extrusionOk="0">
                  <a:moveTo>
                    <a:pt x="1601" y="1"/>
                  </a:moveTo>
                  <a:cubicBezTo>
                    <a:pt x="1470" y="1"/>
                    <a:pt x="1333" y="52"/>
                    <a:pt x="1211" y="174"/>
                  </a:cubicBezTo>
                  <a:lnTo>
                    <a:pt x="413" y="972"/>
                  </a:lnTo>
                  <a:cubicBezTo>
                    <a:pt x="1" y="1384"/>
                    <a:pt x="388" y="1941"/>
                    <a:pt x="824" y="1941"/>
                  </a:cubicBezTo>
                  <a:cubicBezTo>
                    <a:pt x="955" y="1941"/>
                    <a:pt x="1091" y="1890"/>
                    <a:pt x="1211" y="1770"/>
                  </a:cubicBezTo>
                  <a:lnTo>
                    <a:pt x="2009" y="972"/>
                  </a:lnTo>
                  <a:cubicBezTo>
                    <a:pt x="2414" y="569"/>
                    <a:pt x="2037" y="1"/>
                    <a:pt x="160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171" name="Google Shape;8755;p76">
              <a:extLst>
                <a:ext uri="{FF2B5EF4-FFF2-40B4-BE49-F238E27FC236}">
                  <a16:creationId xmlns:a16="http://schemas.microsoft.com/office/drawing/2014/main" id="{3E8CEFF9-0086-9913-BE0F-9FF5F5B0D60B}"/>
                </a:ext>
              </a:extLst>
            </p:cNvPr>
            <p:cNvSpPr/>
            <p:nvPr/>
          </p:nvSpPr>
          <p:spPr>
            <a:xfrm>
              <a:off x="3876450" y="1435075"/>
              <a:ext cx="450375" cy="251250"/>
            </a:xfrm>
            <a:custGeom>
              <a:avLst/>
              <a:gdLst/>
              <a:ahLst/>
              <a:cxnLst/>
              <a:rect l="l" t="t" r="r" b="b"/>
              <a:pathLst>
                <a:path w="18015" h="10050" extrusionOk="0">
                  <a:moveTo>
                    <a:pt x="18014" y="1"/>
                  </a:moveTo>
                  <a:lnTo>
                    <a:pt x="561" y="4762"/>
                  </a:lnTo>
                  <a:cubicBezTo>
                    <a:pt x="121" y="4882"/>
                    <a:pt x="1" y="5448"/>
                    <a:pt x="350" y="5740"/>
                  </a:cubicBezTo>
                  <a:lnTo>
                    <a:pt x="5584" y="10049"/>
                  </a:lnTo>
                  <a:lnTo>
                    <a:pt x="1801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172" name="Google Shape;8756;p76">
              <a:extLst>
                <a:ext uri="{FF2B5EF4-FFF2-40B4-BE49-F238E27FC236}">
                  <a16:creationId xmlns:a16="http://schemas.microsoft.com/office/drawing/2014/main" id="{0B899A89-5403-608B-A31F-87A5FD5D8333}"/>
                </a:ext>
              </a:extLst>
            </p:cNvPr>
            <p:cNvSpPr/>
            <p:nvPr/>
          </p:nvSpPr>
          <p:spPr>
            <a:xfrm>
              <a:off x="4094925" y="1456025"/>
              <a:ext cx="250950" cy="445250"/>
            </a:xfrm>
            <a:custGeom>
              <a:avLst/>
              <a:gdLst/>
              <a:ahLst/>
              <a:cxnLst/>
              <a:rect l="l" t="t" r="r" b="b"/>
              <a:pathLst>
                <a:path w="10038" h="17810" extrusionOk="0">
                  <a:moveTo>
                    <a:pt x="10037" y="0"/>
                  </a:moveTo>
                  <a:cubicBezTo>
                    <a:pt x="9890" y="120"/>
                    <a:pt x="118" y="12226"/>
                    <a:pt x="1" y="12370"/>
                  </a:cubicBezTo>
                  <a:lnTo>
                    <a:pt x="4313" y="17604"/>
                  </a:lnTo>
                  <a:cubicBezTo>
                    <a:pt x="4428" y="17744"/>
                    <a:pt x="4587" y="17809"/>
                    <a:pt x="4745" y="17809"/>
                  </a:cubicBezTo>
                  <a:cubicBezTo>
                    <a:pt x="4985" y="17809"/>
                    <a:pt x="5222" y="17659"/>
                    <a:pt x="5294" y="17390"/>
                  </a:cubicBezTo>
                  <a:lnTo>
                    <a:pt x="1003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173" name="Google Shape;8757;p76">
              <a:extLst>
                <a:ext uri="{FF2B5EF4-FFF2-40B4-BE49-F238E27FC236}">
                  <a16:creationId xmlns:a16="http://schemas.microsoft.com/office/drawing/2014/main" id="{F80E3C5F-FE35-8CAC-33E3-885FA81CC9C6}"/>
                </a:ext>
              </a:extLst>
            </p:cNvPr>
            <p:cNvSpPr/>
            <p:nvPr/>
          </p:nvSpPr>
          <p:spPr>
            <a:xfrm>
              <a:off x="3993575" y="1542825"/>
              <a:ext cx="245025" cy="242525"/>
            </a:xfrm>
            <a:custGeom>
              <a:avLst/>
              <a:gdLst/>
              <a:ahLst/>
              <a:cxnLst/>
              <a:rect l="l" t="t" r="r" b="b"/>
              <a:pathLst>
                <a:path w="9801" h="9701" extrusionOk="0">
                  <a:moveTo>
                    <a:pt x="9800" y="0"/>
                  </a:moveTo>
                  <a:lnTo>
                    <a:pt x="646" y="7399"/>
                  </a:lnTo>
                  <a:lnTo>
                    <a:pt x="125" y="8955"/>
                  </a:lnTo>
                  <a:cubicBezTo>
                    <a:pt x="1" y="9338"/>
                    <a:pt x="298" y="9700"/>
                    <a:pt x="659" y="9700"/>
                  </a:cubicBezTo>
                  <a:cubicBezTo>
                    <a:pt x="719" y="9700"/>
                    <a:pt x="780" y="9690"/>
                    <a:pt x="842" y="9669"/>
                  </a:cubicBezTo>
                  <a:lnTo>
                    <a:pt x="2398" y="9151"/>
                  </a:lnTo>
                  <a:lnTo>
                    <a:pt x="980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</p:grpSp>
      <p:sp>
        <p:nvSpPr>
          <p:cNvPr id="174" name="!!SubTitle">
            <a:extLst>
              <a:ext uri="{FF2B5EF4-FFF2-40B4-BE49-F238E27FC236}">
                <a16:creationId xmlns:a16="http://schemas.microsoft.com/office/drawing/2014/main" id="{AAEF2B1D-1A53-B318-D4D1-E56AA70AB6D2}"/>
              </a:ext>
            </a:extLst>
          </p:cNvPr>
          <p:cNvSpPr txBox="1"/>
          <p:nvPr/>
        </p:nvSpPr>
        <p:spPr>
          <a:xfrm>
            <a:off x="1700975" y="10281390"/>
            <a:ext cx="8014525" cy="2015936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tx2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tx2"/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tx2"/>
                </a:solidFill>
              </a:rPr>
              <a:t>urna</a:t>
            </a:r>
            <a:r>
              <a:rPr lang="en-US" sz="2500" dirty="0">
                <a:solidFill>
                  <a:schemeClr val="tx2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1380017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 advTm="1500"/>
    </mc:Choice>
    <mc:Fallback xmlns="">
      <p:transition advClick="0" advTm="15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3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900" decel="100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0" dur="10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900" decel="100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900" decel="100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900" decel="100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8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900" decel="100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4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174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1" grpId="0"/>
          <p:bldP spid="52" grpId="0"/>
          <p:bldP spid="174" grpId="0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3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1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900" decel="1000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0" dur="10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900" decel="100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1000"/>
                                            <p:tgtEl>
                                              <p:spTgt spid="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900" decel="100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900" decel="100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8" dur="10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900" decel="1000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4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174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1" grpId="0"/>
          <p:bldP spid="52" grpId="0"/>
          <p:bldP spid="174" grpId="0" build="p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  <a:lumOff val="2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271FB7F-035D-AA58-56D6-E035E92CA3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7" name="Group 226">
            <a:extLst>
              <a:ext uri="{FF2B5EF4-FFF2-40B4-BE49-F238E27FC236}">
                <a16:creationId xmlns:a16="http://schemas.microsoft.com/office/drawing/2014/main" id="{9A715727-EEB5-B3DD-3656-F1669C9B783B}"/>
              </a:ext>
            </a:extLst>
          </p:cNvPr>
          <p:cNvGrpSpPr/>
          <p:nvPr/>
        </p:nvGrpSpPr>
        <p:grpSpPr>
          <a:xfrm>
            <a:off x="13043271" y="5995344"/>
            <a:ext cx="6827206" cy="4030255"/>
            <a:chOff x="15806623" y="7433081"/>
            <a:chExt cx="6827206" cy="4030255"/>
          </a:xfrm>
        </p:grpSpPr>
        <p:grpSp>
          <p:nvGrpSpPr>
            <p:cNvPr id="228" name="Group 227">
              <a:extLst>
                <a:ext uri="{FF2B5EF4-FFF2-40B4-BE49-F238E27FC236}">
                  <a16:creationId xmlns:a16="http://schemas.microsoft.com/office/drawing/2014/main" id="{F1A9F61D-0B76-5108-217A-3BA63F2FDAD0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</p:grpSpPr>
          <p:sp>
            <p:nvSpPr>
              <p:cNvPr id="230" name="Rounded Rectangle 51">
                <a:extLst>
                  <a:ext uri="{FF2B5EF4-FFF2-40B4-BE49-F238E27FC236}">
                    <a16:creationId xmlns:a16="http://schemas.microsoft.com/office/drawing/2014/main" id="{99ACBFB5-D01A-C40A-BC64-E3C1B589687E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231" name="Rounded Rectangle 52">
                <a:extLst>
                  <a:ext uri="{FF2B5EF4-FFF2-40B4-BE49-F238E27FC236}">
                    <a16:creationId xmlns:a16="http://schemas.microsoft.com/office/drawing/2014/main" id="{0D2A18B2-5FA6-ECFE-15E1-C0A3F8F24FE1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232" name="Rounded Rectangle 53">
                <a:extLst>
                  <a:ext uri="{FF2B5EF4-FFF2-40B4-BE49-F238E27FC236}">
                    <a16:creationId xmlns:a16="http://schemas.microsoft.com/office/drawing/2014/main" id="{1FB78334-0DCB-21CA-44B6-C54D6D842566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229" name="Oval 228">
              <a:extLst>
                <a:ext uri="{FF2B5EF4-FFF2-40B4-BE49-F238E27FC236}">
                  <a16:creationId xmlns:a16="http://schemas.microsoft.com/office/drawing/2014/main" id="{0F5D899E-B9CD-E16A-ABF3-1B73A75EBF04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04</a:t>
              </a:r>
            </a:p>
          </p:txBody>
        </p:sp>
      </p:grpSp>
      <p:grpSp>
        <p:nvGrpSpPr>
          <p:cNvPr id="233" name="Group 232">
            <a:extLst>
              <a:ext uri="{FF2B5EF4-FFF2-40B4-BE49-F238E27FC236}">
                <a16:creationId xmlns:a16="http://schemas.microsoft.com/office/drawing/2014/main" id="{1838038B-84A8-5318-7D15-543A1D9A1796}"/>
              </a:ext>
            </a:extLst>
          </p:cNvPr>
          <p:cNvGrpSpPr/>
          <p:nvPr/>
        </p:nvGrpSpPr>
        <p:grpSpPr>
          <a:xfrm>
            <a:off x="2043332" y="858624"/>
            <a:ext cx="6827206" cy="4030255"/>
            <a:chOff x="1814732" y="2286639"/>
            <a:chExt cx="6827206" cy="4030255"/>
          </a:xfrm>
        </p:grpSpPr>
        <p:grpSp>
          <p:nvGrpSpPr>
            <p:cNvPr id="234" name="Group 233">
              <a:extLst>
                <a:ext uri="{FF2B5EF4-FFF2-40B4-BE49-F238E27FC236}">
                  <a16:creationId xmlns:a16="http://schemas.microsoft.com/office/drawing/2014/main" id="{C9B9CE88-96C1-DB75-9FB3-16679A904B39}"/>
                </a:ext>
              </a:extLst>
            </p:cNvPr>
            <p:cNvGrpSpPr/>
            <p:nvPr/>
          </p:nvGrpSpPr>
          <p:grpSpPr>
            <a:xfrm>
              <a:off x="1814732" y="2286639"/>
              <a:ext cx="6827206" cy="4030255"/>
              <a:chOff x="1814732" y="2286639"/>
              <a:chExt cx="6827206" cy="4030255"/>
            </a:xfrm>
          </p:grpSpPr>
          <p:sp>
            <p:nvSpPr>
              <p:cNvPr id="236" name="Rounded Rectangle 35">
                <a:extLst>
                  <a:ext uri="{FF2B5EF4-FFF2-40B4-BE49-F238E27FC236}">
                    <a16:creationId xmlns:a16="http://schemas.microsoft.com/office/drawing/2014/main" id="{9B4E8297-E793-2C09-5298-4A5F8FCA7E5B}"/>
                  </a:ext>
                </a:extLst>
              </p:cNvPr>
              <p:cNvSpPr/>
              <p:nvPr/>
            </p:nvSpPr>
            <p:spPr>
              <a:xfrm rot="2700000">
                <a:off x="5105135" y="3505983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solidFill>
                    <a:schemeClr val="bg2">
                      <a:lumMod val="25000"/>
                      <a:lumOff val="75000"/>
                    </a:schemeClr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237" name="Rounded Rectangle 36">
                <a:extLst>
                  <a:ext uri="{FF2B5EF4-FFF2-40B4-BE49-F238E27FC236}">
                    <a16:creationId xmlns:a16="http://schemas.microsoft.com/office/drawing/2014/main" id="{9107530C-E46B-2D3F-735F-EAB9C3AC648E}"/>
                  </a:ext>
                </a:extLst>
              </p:cNvPr>
              <p:cNvSpPr/>
              <p:nvPr/>
            </p:nvSpPr>
            <p:spPr>
              <a:xfrm rot="8100000">
                <a:off x="5118040" y="5219614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solidFill>
                    <a:schemeClr val="bg2">
                      <a:lumMod val="25000"/>
                      <a:lumOff val="75000"/>
                    </a:schemeClr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238" name="Rounded Rectangle 37">
                <a:extLst>
                  <a:ext uri="{FF2B5EF4-FFF2-40B4-BE49-F238E27FC236}">
                    <a16:creationId xmlns:a16="http://schemas.microsoft.com/office/drawing/2014/main" id="{A4D8B376-79A1-D8D0-E3D3-C67C0352C0C7}"/>
                  </a:ext>
                </a:extLst>
              </p:cNvPr>
              <p:cNvSpPr/>
              <p:nvPr/>
            </p:nvSpPr>
            <p:spPr>
              <a:xfrm>
                <a:off x="1814732" y="4362539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bg2">
                        <a:lumMod val="25000"/>
                        <a:lumOff val="75000"/>
                      </a:schemeClr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235" name="Oval 234">
              <a:extLst>
                <a:ext uri="{FF2B5EF4-FFF2-40B4-BE49-F238E27FC236}">
                  <a16:creationId xmlns:a16="http://schemas.microsoft.com/office/drawing/2014/main" id="{8B8A98D3-5EE3-2116-378E-FBEB07065529}"/>
                </a:ext>
              </a:extLst>
            </p:cNvPr>
            <p:cNvSpPr/>
            <p:nvPr/>
          </p:nvSpPr>
          <p:spPr>
            <a:xfrm>
              <a:off x="7226440" y="4407808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  <a:cs typeface="Roboto Light"/>
                </a:rPr>
                <a:t>01</a:t>
              </a:r>
            </a:p>
          </p:txBody>
        </p:sp>
      </p:grpSp>
      <p:grpSp>
        <p:nvGrpSpPr>
          <p:cNvPr id="239" name="Group 238">
            <a:extLst>
              <a:ext uri="{FF2B5EF4-FFF2-40B4-BE49-F238E27FC236}">
                <a16:creationId xmlns:a16="http://schemas.microsoft.com/office/drawing/2014/main" id="{95C11C2C-DA1B-FBDB-88D3-731D19F32BBD}"/>
              </a:ext>
            </a:extLst>
          </p:cNvPr>
          <p:cNvGrpSpPr/>
          <p:nvPr/>
        </p:nvGrpSpPr>
        <p:grpSpPr>
          <a:xfrm>
            <a:off x="5722666" y="2567600"/>
            <a:ext cx="6827206" cy="4030255"/>
            <a:chOff x="5494066" y="3995615"/>
            <a:chExt cx="6827206" cy="4030255"/>
          </a:xfrm>
        </p:grpSpPr>
        <p:grpSp>
          <p:nvGrpSpPr>
            <p:cNvPr id="240" name="Group 239">
              <a:extLst>
                <a:ext uri="{FF2B5EF4-FFF2-40B4-BE49-F238E27FC236}">
                  <a16:creationId xmlns:a16="http://schemas.microsoft.com/office/drawing/2014/main" id="{E0016F3D-88C6-ED7B-5F56-000D17DE2068}"/>
                </a:ext>
              </a:extLst>
            </p:cNvPr>
            <p:cNvGrpSpPr/>
            <p:nvPr/>
          </p:nvGrpSpPr>
          <p:grpSpPr>
            <a:xfrm>
              <a:off x="5494066" y="3995615"/>
              <a:ext cx="6827206" cy="4030255"/>
              <a:chOff x="5494066" y="3995615"/>
              <a:chExt cx="6827206" cy="4030255"/>
            </a:xfrm>
          </p:grpSpPr>
          <p:sp>
            <p:nvSpPr>
              <p:cNvPr id="242" name="Rounded Rectangle 41">
                <a:extLst>
                  <a:ext uri="{FF2B5EF4-FFF2-40B4-BE49-F238E27FC236}">
                    <a16:creationId xmlns:a16="http://schemas.microsoft.com/office/drawing/2014/main" id="{06365986-8EF4-050F-623A-1E8EFF9B4F07}"/>
                  </a:ext>
                </a:extLst>
              </p:cNvPr>
              <p:cNvSpPr/>
              <p:nvPr/>
            </p:nvSpPr>
            <p:spPr>
              <a:xfrm rot="2700000">
                <a:off x="8784469" y="521495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bg2">
                      <a:lumMod val="25000"/>
                      <a:lumOff val="75000"/>
                    </a:schemeClr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243" name="Rounded Rectangle 42">
                <a:extLst>
                  <a:ext uri="{FF2B5EF4-FFF2-40B4-BE49-F238E27FC236}">
                    <a16:creationId xmlns:a16="http://schemas.microsoft.com/office/drawing/2014/main" id="{78EB4444-A843-C95C-BF24-FDB0B525B3DF}"/>
                  </a:ext>
                </a:extLst>
              </p:cNvPr>
              <p:cNvSpPr/>
              <p:nvPr/>
            </p:nvSpPr>
            <p:spPr>
              <a:xfrm rot="8100000">
                <a:off x="8797374" y="692859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bg2">
                      <a:lumMod val="25000"/>
                      <a:lumOff val="75000"/>
                    </a:schemeClr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244" name="Rounded Rectangle 43">
                <a:extLst>
                  <a:ext uri="{FF2B5EF4-FFF2-40B4-BE49-F238E27FC236}">
                    <a16:creationId xmlns:a16="http://schemas.microsoft.com/office/drawing/2014/main" id="{3B205C50-7BA3-E877-A854-1F4CCB2A8FE5}"/>
                  </a:ext>
                </a:extLst>
              </p:cNvPr>
              <p:cNvSpPr/>
              <p:nvPr/>
            </p:nvSpPr>
            <p:spPr>
              <a:xfrm>
                <a:off x="5494066" y="6071515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bg2">
                        <a:lumMod val="25000"/>
                        <a:lumOff val="75000"/>
                      </a:schemeClr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241" name="Oval 240">
              <a:extLst>
                <a:ext uri="{FF2B5EF4-FFF2-40B4-BE49-F238E27FC236}">
                  <a16:creationId xmlns:a16="http://schemas.microsoft.com/office/drawing/2014/main" id="{424DAFBB-6035-F2AD-9ED0-E45E94B059E4}"/>
                </a:ext>
              </a:extLst>
            </p:cNvPr>
            <p:cNvSpPr/>
            <p:nvPr/>
          </p:nvSpPr>
          <p:spPr>
            <a:xfrm>
              <a:off x="10905774" y="611678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  <a:cs typeface="Roboto Light"/>
                </a:rPr>
                <a:t>02</a:t>
              </a:r>
            </a:p>
          </p:txBody>
        </p:sp>
      </p:grpSp>
      <p:grpSp>
        <p:nvGrpSpPr>
          <p:cNvPr id="245" name="Group 244">
            <a:extLst>
              <a:ext uri="{FF2B5EF4-FFF2-40B4-BE49-F238E27FC236}">
                <a16:creationId xmlns:a16="http://schemas.microsoft.com/office/drawing/2014/main" id="{90DEEAFF-9D12-7CB6-36F0-9DFF14B99256}"/>
              </a:ext>
            </a:extLst>
          </p:cNvPr>
          <p:cNvGrpSpPr/>
          <p:nvPr/>
        </p:nvGrpSpPr>
        <p:grpSpPr>
          <a:xfrm>
            <a:off x="9380622" y="4282252"/>
            <a:ext cx="6827656" cy="4030255"/>
            <a:chOff x="12126839" y="5724105"/>
            <a:chExt cx="6827656" cy="4030255"/>
          </a:xfrm>
        </p:grpSpPr>
        <p:grpSp>
          <p:nvGrpSpPr>
            <p:cNvPr id="246" name="Group 245">
              <a:extLst>
                <a:ext uri="{FF2B5EF4-FFF2-40B4-BE49-F238E27FC236}">
                  <a16:creationId xmlns:a16="http://schemas.microsoft.com/office/drawing/2014/main" id="{E3A8D3FF-3838-8DF6-7C23-7708B7F872D2}"/>
                </a:ext>
              </a:extLst>
            </p:cNvPr>
            <p:cNvGrpSpPr/>
            <p:nvPr/>
          </p:nvGrpSpPr>
          <p:grpSpPr>
            <a:xfrm>
              <a:off x="12126839" y="5724105"/>
              <a:ext cx="6827656" cy="4030255"/>
              <a:chOff x="12126839" y="5724105"/>
              <a:chExt cx="6827656" cy="4030255"/>
            </a:xfrm>
          </p:grpSpPr>
          <p:sp>
            <p:nvSpPr>
              <p:cNvPr id="248" name="Rounded Rectangle 46">
                <a:extLst>
                  <a:ext uri="{FF2B5EF4-FFF2-40B4-BE49-F238E27FC236}">
                    <a16:creationId xmlns:a16="http://schemas.microsoft.com/office/drawing/2014/main" id="{4C5E6564-8657-15CF-EDF7-CF52727C2DC6}"/>
                  </a:ext>
                </a:extLst>
              </p:cNvPr>
              <p:cNvSpPr/>
              <p:nvPr/>
            </p:nvSpPr>
            <p:spPr>
              <a:xfrm rot="2700000">
                <a:off x="15417692" y="694344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bg2">
                      <a:lumMod val="25000"/>
                      <a:lumOff val="75000"/>
                    </a:schemeClr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249" name="Rounded Rectangle 47">
                <a:extLst>
                  <a:ext uri="{FF2B5EF4-FFF2-40B4-BE49-F238E27FC236}">
                    <a16:creationId xmlns:a16="http://schemas.microsoft.com/office/drawing/2014/main" id="{C844CC4C-FCC4-11E7-7047-BDBCE1E97DBB}"/>
                  </a:ext>
                </a:extLst>
              </p:cNvPr>
              <p:cNvSpPr/>
              <p:nvPr/>
            </p:nvSpPr>
            <p:spPr>
              <a:xfrm rot="8100000">
                <a:off x="15430597" y="865708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bg2">
                      <a:lumMod val="25000"/>
                      <a:lumOff val="75000"/>
                    </a:schemeClr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250" name="Rounded Rectangle 48">
                <a:extLst>
                  <a:ext uri="{FF2B5EF4-FFF2-40B4-BE49-F238E27FC236}">
                    <a16:creationId xmlns:a16="http://schemas.microsoft.com/office/drawing/2014/main" id="{266B3E84-878B-4307-6E33-40F3423484F1}"/>
                  </a:ext>
                </a:extLst>
              </p:cNvPr>
              <p:cNvSpPr/>
              <p:nvPr/>
            </p:nvSpPr>
            <p:spPr>
              <a:xfrm>
                <a:off x="12126839" y="7800005"/>
                <a:ext cx="647050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bg2">
                        <a:lumMod val="25000"/>
                        <a:lumOff val="75000"/>
                      </a:schemeClr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247" name="Oval 246">
              <a:extLst>
                <a:ext uri="{FF2B5EF4-FFF2-40B4-BE49-F238E27FC236}">
                  <a16:creationId xmlns:a16="http://schemas.microsoft.com/office/drawing/2014/main" id="{A2D6892B-7CA6-253A-B616-224C064EC465}"/>
                </a:ext>
              </a:extLst>
            </p:cNvPr>
            <p:cNvSpPr/>
            <p:nvPr/>
          </p:nvSpPr>
          <p:spPr>
            <a:xfrm>
              <a:off x="17538997" y="784527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bg2">
                      <a:lumMod val="25000"/>
                      <a:lumOff val="75000"/>
                    </a:schemeClr>
                  </a:solidFill>
                  <a:latin typeface="+mj-lt"/>
                  <a:cs typeface="Roboto Light"/>
                </a:rPr>
                <a:t>03</a:t>
              </a:r>
            </a:p>
          </p:txBody>
        </p:sp>
      </p:grpSp>
      <p:grpSp>
        <p:nvGrpSpPr>
          <p:cNvPr id="251" name="Group 250">
            <a:extLst>
              <a:ext uri="{FF2B5EF4-FFF2-40B4-BE49-F238E27FC236}">
                <a16:creationId xmlns:a16="http://schemas.microsoft.com/office/drawing/2014/main" id="{5DA9DEA8-541B-4D7E-AD33-7ABECD9E92B8}"/>
              </a:ext>
            </a:extLst>
          </p:cNvPr>
          <p:cNvGrpSpPr/>
          <p:nvPr/>
        </p:nvGrpSpPr>
        <p:grpSpPr>
          <a:xfrm>
            <a:off x="2043332" y="4540245"/>
            <a:ext cx="2721204" cy="1219885"/>
            <a:chOff x="1814732" y="5968260"/>
            <a:chExt cx="2721204" cy="1219885"/>
          </a:xfrm>
        </p:grpSpPr>
        <p:sp>
          <p:nvSpPr>
            <p:cNvPr id="252" name="Textbox 200">
              <a:extLst>
                <a:ext uri="{FF2B5EF4-FFF2-40B4-BE49-F238E27FC236}">
                  <a16:creationId xmlns:a16="http://schemas.microsoft.com/office/drawing/2014/main" id="{159B98A4-A24A-82CD-8C4A-A8AD77FD4B84}"/>
                </a:ext>
              </a:extLst>
            </p:cNvPr>
            <p:cNvSpPr txBox="1"/>
            <p:nvPr/>
          </p:nvSpPr>
          <p:spPr>
            <a:xfrm flipH="1">
              <a:off x="1814733" y="5968260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53" name="Textbox 200">
              <a:extLst>
                <a:ext uri="{FF2B5EF4-FFF2-40B4-BE49-F238E27FC236}">
                  <a16:creationId xmlns:a16="http://schemas.microsoft.com/office/drawing/2014/main" id="{0E7BF056-8C90-ED16-F1AA-9FF6B79CC688}"/>
                </a:ext>
              </a:extLst>
            </p:cNvPr>
            <p:cNvSpPr txBox="1"/>
            <p:nvPr/>
          </p:nvSpPr>
          <p:spPr>
            <a:xfrm flipH="1">
              <a:off x="1814732" y="6357148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54" name="Group 253">
            <a:extLst>
              <a:ext uri="{FF2B5EF4-FFF2-40B4-BE49-F238E27FC236}">
                <a16:creationId xmlns:a16="http://schemas.microsoft.com/office/drawing/2014/main" id="{DB02A88C-4ACC-E48B-0ECC-5BFB47D63BDB}"/>
              </a:ext>
            </a:extLst>
          </p:cNvPr>
          <p:cNvGrpSpPr/>
          <p:nvPr/>
        </p:nvGrpSpPr>
        <p:grpSpPr>
          <a:xfrm>
            <a:off x="5719717" y="6255742"/>
            <a:ext cx="2721204" cy="1219885"/>
            <a:chOff x="5491117" y="7683757"/>
            <a:chExt cx="2721204" cy="1219885"/>
          </a:xfrm>
        </p:grpSpPr>
        <p:sp>
          <p:nvSpPr>
            <p:cNvPr id="255" name="Textbox 200">
              <a:extLst>
                <a:ext uri="{FF2B5EF4-FFF2-40B4-BE49-F238E27FC236}">
                  <a16:creationId xmlns:a16="http://schemas.microsoft.com/office/drawing/2014/main" id="{17F3AB42-109C-E0D6-C3FB-2D56CA1224C0}"/>
                </a:ext>
              </a:extLst>
            </p:cNvPr>
            <p:cNvSpPr txBox="1"/>
            <p:nvPr/>
          </p:nvSpPr>
          <p:spPr>
            <a:xfrm flipH="1">
              <a:off x="5491118" y="7683757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56" name="Textbox 200">
              <a:extLst>
                <a:ext uri="{FF2B5EF4-FFF2-40B4-BE49-F238E27FC236}">
                  <a16:creationId xmlns:a16="http://schemas.microsoft.com/office/drawing/2014/main" id="{B7C84C28-9106-49AD-FC92-86133FA94115}"/>
                </a:ext>
              </a:extLst>
            </p:cNvPr>
            <p:cNvSpPr txBox="1"/>
            <p:nvPr/>
          </p:nvSpPr>
          <p:spPr>
            <a:xfrm flipH="1">
              <a:off x="5491117" y="8072645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57" name="Group 256">
            <a:extLst>
              <a:ext uri="{FF2B5EF4-FFF2-40B4-BE49-F238E27FC236}">
                <a16:creationId xmlns:a16="http://schemas.microsoft.com/office/drawing/2014/main" id="{04431B23-C6AF-A064-50A9-5E7C0FADA731}"/>
              </a:ext>
            </a:extLst>
          </p:cNvPr>
          <p:cNvGrpSpPr/>
          <p:nvPr/>
        </p:nvGrpSpPr>
        <p:grpSpPr>
          <a:xfrm>
            <a:off x="9518765" y="7971239"/>
            <a:ext cx="2721204" cy="1219885"/>
            <a:chOff x="11600862" y="9399254"/>
            <a:chExt cx="2721204" cy="1219885"/>
          </a:xfrm>
        </p:grpSpPr>
        <p:sp>
          <p:nvSpPr>
            <p:cNvPr id="258" name="Textbox 200">
              <a:extLst>
                <a:ext uri="{FF2B5EF4-FFF2-40B4-BE49-F238E27FC236}">
                  <a16:creationId xmlns:a16="http://schemas.microsoft.com/office/drawing/2014/main" id="{C74EA008-F853-C652-E53A-B5E059C4FA67}"/>
                </a:ext>
              </a:extLst>
            </p:cNvPr>
            <p:cNvSpPr txBox="1"/>
            <p:nvPr/>
          </p:nvSpPr>
          <p:spPr>
            <a:xfrm flipH="1">
              <a:off x="11600863" y="9399254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59" name="Textbox 200">
              <a:extLst>
                <a:ext uri="{FF2B5EF4-FFF2-40B4-BE49-F238E27FC236}">
                  <a16:creationId xmlns:a16="http://schemas.microsoft.com/office/drawing/2014/main" id="{A851BB1E-69E1-2EFB-70F0-43942FC1F7CC}"/>
                </a:ext>
              </a:extLst>
            </p:cNvPr>
            <p:cNvSpPr txBox="1"/>
            <p:nvPr/>
          </p:nvSpPr>
          <p:spPr>
            <a:xfrm flipH="1">
              <a:off x="11600862" y="9788142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60" name="Group 259">
            <a:extLst>
              <a:ext uri="{FF2B5EF4-FFF2-40B4-BE49-F238E27FC236}">
                <a16:creationId xmlns:a16="http://schemas.microsoft.com/office/drawing/2014/main" id="{551C3CC3-CFB5-8857-34C1-402C2E3024EE}"/>
              </a:ext>
            </a:extLst>
          </p:cNvPr>
          <p:cNvGrpSpPr/>
          <p:nvPr/>
        </p:nvGrpSpPr>
        <p:grpSpPr>
          <a:xfrm>
            <a:off x="13198877" y="9686737"/>
            <a:ext cx="2721204" cy="1219885"/>
            <a:chOff x="15773255" y="11114752"/>
            <a:chExt cx="2721204" cy="1219885"/>
          </a:xfrm>
        </p:grpSpPr>
        <p:sp>
          <p:nvSpPr>
            <p:cNvPr id="261" name="Textbox 200">
              <a:extLst>
                <a:ext uri="{FF2B5EF4-FFF2-40B4-BE49-F238E27FC236}">
                  <a16:creationId xmlns:a16="http://schemas.microsoft.com/office/drawing/2014/main" id="{791D772F-D646-2AAA-78D2-5E2AC98F11D9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62" name="Textbox 200">
              <a:extLst>
                <a:ext uri="{FF2B5EF4-FFF2-40B4-BE49-F238E27FC236}">
                  <a16:creationId xmlns:a16="http://schemas.microsoft.com/office/drawing/2014/main" id="{2C9783CD-F28C-D4BD-D4B8-09184D531849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263" name="!!SubTitle">
            <a:extLst>
              <a:ext uri="{FF2B5EF4-FFF2-40B4-BE49-F238E27FC236}">
                <a16:creationId xmlns:a16="http://schemas.microsoft.com/office/drawing/2014/main" id="{21C7445B-9674-9D0C-0E52-0708F88C7E7F}"/>
              </a:ext>
            </a:extLst>
          </p:cNvPr>
          <p:cNvSpPr txBox="1"/>
          <p:nvPr/>
        </p:nvSpPr>
        <p:spPr>
          <a:xfrm>
            <a:off x="17732610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264" name="!!MainTitle1">
            <a:extLst>
              <a:ext uri="{FF2B5EF4-FFF2-40B4-BE49-F238E27FC236}">
                <a16:creationId xmlns:a16="http://schemas.microsoft.com/office/drawing/2014/main" id="{1B60938B-0BA9-F870-1EBC-FBDF7A92CF29}"/>
              </a:ext>
            </a:extLst>
          </p:cNvPr>
          <p:cNvSpPr txBox="1"/>
          <p:nvPr/>
        </p:nvSpPr>
        <p:spPr>
          <a:xfrm>
            <a:off x="13633540" y="1246722"/>
            <a:ext cx="924823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Arrows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265" name="Google Shape;13141;p85">
            <a:extLst>
              <a:ext uri="{FF2B5EF4-FFF2-40B4-BE49-F238E27FC236}">
                <a16:creationId xmlns:a16="http://schemas.microsoft.com/office/drawing/2014/main" id="{BE8C0192-83C3-F2A3-B314-5E0DA3B1883A}"/>
              </a:ext>
            </a:extLst>
          </p:cNvPr>
          <p:cNvGrpSpPr/>
          <p:nvPr/>
        </p:nvGrpSpPr>
        <p:grpSpPr>
          <a:xfrm>
            <a:off x="863253" y="4655330"/>
            <a:ext cx="993734" cy="974861"/>
            <a:chOff x="-1183550" y="3586525"/>
            <a:chExt cx="296175" cy="290550"/>
          </a:xfrm>
          <a:solidFill>
            <a:schemeClr val="accent1"/>
          </a:solidFill>
        </p:grpSpPr>
        <p:sp>
          <p:nvSpPr>
            <p:cNvPr id="266" name="Google Shape;13142;p85">
              <a:extLst>
                <a:ext uri="{FF2B5EF4-FFF2-40B4-BE49-F238E27FC236}">
                  <a16:creationId xmlns:a16="http://schemas.microsoft.com/office/drawing/2014/main" id="{BA1A5737-F1E2-F234-5CAB-5351FDFC7EC2}"/>
                </a:ext>
              </a:extLst>
            </p:cNvPr>
            <p:cNvSpPr/>
            <p:nvPr/>
          </p:nvSpPr>
          <p:spPr>
            <a:xfrm>
              <a:off x="-927575" y="3671500"/>
              <a:ext cx="40200" cy="16575"/>
            </a:xfrm>
            <a:custGeom>
              <a:avLst/>
              <a:gdLst/>
              <a:ahLst/>
              <a:cxnLst/>
              <a:rect l="l" t="t" r="r" b="b"/>
              <a:pathLst>
                <a:path w="1608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6" y="663"/>
                    <a:pt x="1166" y="663"/>
                  </a:cubicBezTo>
                  <a:cubicBezTo>
                    <a:pt x="1607" y="663"/>
                    <a:pt x="1597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67" name="Google Shape;13143;p85">
              <a:extLst>
                <a:ext uri="{FF2B5EF4-FFF2-40B4-BE49-F238E27FC236}">
                  <a16:creationId xmlns:a16="http://schemas.microsoft.com/office/drawing/2014/main" id="{F75A5AE8-64B6-FADC-7F21-DDE38ADC0242}"/>
                </a:ext>
              </a:extLst>
            </p:cNvPr>
            <p:cNvSpPr/>
            <p:nvPr/>
          </p:nvSpPr>
          <p:spPr>
            <a:xfrm>
              <a:off x="-1183550" y="3671500"/>
              <a:ext cx="39400" cy="16575"/>
            </a:xfrm>
            <a:custGeom>
              <a:avLst/>
              <a:gdLst/>
              <a:ahLst/>
              <a:cxnLst/>
              <a:rect l="l" t="t" r="r" b="b"/>
              <a:pathLst>
                <a:path w="1576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4" y="663"/>
                    <a:pt x="1163" y="663"/>
                  </a:cubicBezTo>
                  <a:cubicBezTo>
                    <a:pt x="1576" y="663"/>
                    <a:pt x="1566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68" name="Google Shape;13144;p85">
              <a:extLst>
                <a:ext uri="{FF2B5EF4-FFF2-40B4-BE49-F238E27FC236}">
                  <a16:creationId xmlns:a16="http://schemas.microsoft.com/office/drawing/2014/main" id="{8059E2A8-974A-D8F4-1221-9C42C4F2DE40}"/>
                </a:ext>
              </a:extLst>
            </p:cNvPr>
            <p:cNvSpPr/>
            <p:nvPr/>
          </p:nvSpPr>
          <p:spPr>
            <a:xfrm>
              <a:off x="-944250" y="3603025"/>
              <a:ext cx="39525" cy="26375"/>
            </a:xfrm>
            <a:custGeom>
              <a:avLst/>
              <a:gdLst/>
              <a:ahLst/>
              <a:cxnLst/>
              <a:rect l="l" t="t" r="r" b="b"/>
              <a:pathLst>
                <a:path w="1581" h="1055" extrusionOk="0">
                  <a:moveTo>
                    <a:pt x="1086" y="1"/>
                  </a:moveTo>
                  <a:cubicBezTo>
                    <a:pt x="1024" y="1"/>
                    <a:pt x="957" y="19"/>
                    <a:pt x="888" y="61"/>
                  </a:cubicBezTo>
                  <a:lnTo>
                    <a:pt x="321" y="408"/>
                  </a:lnTo>
                  <a:cubicBezTo>
                    <a:pt x="0" y="595"/>
                    <a:pt x="179" y="1054"/>
                    <a:pt x="490" y="1054"/>
                  </a:cubicBezTo>
                  <a:cubicBezTo>
                    <a:pt x="546" y="1054"/>
                    <a:pt x="606" y="1040"/>
                    <a:pt x="668" y="1006"/>
                  </a:cubicBezTo>
                  <a:lnTo>
                    <a:pt x="1266" y="660"/>
                  </a:lnTo>
                  <a:cubicBezTo>
                    <a:pt x="1581" y="450"/>
                    <a:pt x="1394" y="1"/>
                    <a:pt x="108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69" name="Google Shape;13145;p85">
              <a:extLst>
                <a:ext uri="{FF2B5EF4-FFF2-40B4-BE49-F238E27FC236}">
                  <a16:creationId xmlns:a16="http://schemas.microsoft.com/office/drawing/2014/main" id="{71AEC981-463D-B76A-7393-5B27853F6644}"/>
                </a:ext>
              </a:extLst>
            </p:cNvPr>
            <p:cNvSpPr/>
            <p:nvPr/>
          </p:nvSpPr>
          <p:spPr>
            <a:xfrm>
              <a:off x="-1166200" y="3731225"/>
              <a:ext cx="39700" cy="26075"/>
            </a:xfrm>
            <a:custGeom>
              <a:avLst/>
              <a:gdLst/>
              <a:ahLst/>
              <a:cxnLst/>
              <a:rect l="l" t="t" r="r" b="b"/>
              <a:pathLst>
                <a:path w="1588" h="1043" extrusionOk="0">
                  <a:moveTo>
                    <a:pt x="1071" y="1"/>
                  </a:moveTo>
                  <a:cubicBezTo>
                    <a:pt x="1021" y="1"/>
                    <a:pt x="968" y="12"/>
                    <a:pt x="913" y="37"/>
                  </a:cubicBezTo>
                  <a:lnTo>
                    <a:pt x="315" y="384"/>
                  </a:lnTo>
                  <a:cubicBezTo>
                    <a:pt x="0" y="593"/>
                    <a:pt x="187" y="1043"/>
                    <a:pt x="495" y="1043"/>
                  </a:cubicBezTo>
                  <a:cubicBezTo>
                    <a:pt x="557" y="1043"/>
                    <a:pt x="624" y="1025"/>
                    <a:pt x="693" y="982"/>
                  </a:cubicBezTo>
                  <a:lnTo>
                    <a:pt x="1260" y="636"/>
                  </a:lnTo>
                  <a:cubicBezTo>
                    <a:pt x="1587" y="472"/>
                    <a:pt x="1395" y="1"/>
                    <a:pt x="107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70" name="Google Shape;13146;p85">
              <a:extLst>
                <a:ext uri="{FF2B5EF4-FFF2-40B4-BE49-F238E27FC236}">
                  <a16:creationId xmlns:a16="http://schemas.microsoft.com/office/drawing/2014/main" id="{A754EF1C-F85A-8299-3196-9AB0C8C9D53E}"/>
                </a:ext>
              </a:extLst>
            </p:cNvPr>
            <p:cNvSpPr/>
            <p:nvPr/>
          </p:nvSpPr>
          <p:spPr>
            <a:xfrm>
              <a:off x="-944925" y="3730950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515" y="0"/>
                  </a:moveTo>
                  <a:cubicBezTo>
                    <a:pt x="198" y="0"/>
                    <a:pt x="1" y="460"/>
                    <a:pt x="348" y="647"/>
                  </a:cubicBezTo>
                  <a:lnTo>
                    <a:pt x="915" y="993"/>
                  </a:lnTo>
                  <a:cubicBezTo>
                    <a:pt x="984" y="1036"/>
                    <a:pt x="1052" y="1054"/>
                    <a:pt x="1114" y="1054"/>
                  </a:cubicBezTo>
                  <a:cubicBezTo>
                    <a:pt x="1421" y="1054"/>
                    <a:pt x="1608" y="609"/>
                    <a:pt x="1293" y="426"/>
                  </a:cubicBezTo>
                  <a:lnTo>
                    <a:pt x="695" y="48"/>
                  </a:lnTo>
                  <a:cubicBezTo>
                    <a:pt x="633" y="15"/>
                    <a:pt x="572" y="0"/>
                    <a:pt x="51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71" name="Google Shape;13147;p85">
              <a:extLst>
                <a:ext uri="{FF2B5EF4-FFF2-40B4-BE49-F238E27FC236}">
                  <a16:creationId xmlns:a16="http://schemas.microsoft.com/office/drawing/2014/main" id="{0F2AA429-399D-31F4-3D3C-D0479F9A5470}"/>
                </a:ext>
              </a:extLst>
            </p:cNvPr>
            <p:cNvSpPr/>
            <p:nvPr/>
          </p:nvSpPr>
          <p:spPr>
            <a:xfrm>
              <a:off x="-1167000" y="3603025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477" y="1"/>
                  </a:moveTo>
                  <a:cubicBezTo>
                    <a:pt x="188" y="1"/>
                    <a:pt x="1" y="450"/>
                    <a:pt x="315" y="660"/>
                  </a:cubicBezTo>
                  <a:lnTo>
                    <a:pt x="914" y="1006"/>
                  </a:lnTo>
                  <a:cubicBezTo>
                    <a:pt x="981" y="1040"/>
                    <a:pt x="1044" y="1054"/>
                    <a:pt x="1103" y="1054"/>
                  </a:cubicBezTo>
                  <a:cubicBezTo>
                    <a:pt x="1434" y="1054"/>
                    <a:pt x="1608" y="595"/>
                    <a:pt x="1260" y="408"/>
                  </a:cubicBezTo>
                  <a:lnTo>
                    <a:pt x="662" y="61"/>
                  </a:lnTo>
                  <a:cubicBezTo>
                    <a:pt x="598" y="19"/>
                    <a:pt x="536" y="1"/>
                    <a:pt x="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72" name="Google Shape;13148;p85">
              <a:extLst>
                <a:ext uri="{FF2B5EF4-FFF2-40B4-BE49-F238E27FC236}">
                  <a16:creationId xmlns:a16="http://schemas.microsoft.com/office/drawing/2014/main" id="{3E6E75EE-0DB7-1684-F3DA-5CF934BD94D5}"/>
                </a:ext>
              </a:extLst>
            </p:cNvPr>
            <p:cNvSpPr/>
            <p:nvPr/>
          </p:nvSpPr>
          <p:spPr>
            <a:xfrm>
              <a:off x="-1065400" y="3658900"/>
              <a:ext cx="59875" cy="77200"/>
            </a:xfrm>
            <a:custGeom>
              <a:avLst/>
              <a:gdLst/>
              <a:ahLst/>
              <a:cxnLst/>
              <a:rect l="l" t="t" r="r" b="b"/>
              <a:pathLst>
                <a:path w="2395" h="3088" extrusionOk="0">
                  <a:moveTo>
                    <a:pt x="882" y="0"/>
                  </a:moveTo>
                  <a:lnTo>
                    <a:pt x="0" y="1355"/>
                  </a:lnTo>
                  <a:lnTo>
                    <a:pt x="1355" y="1922"/>
                  </a:lnTo>
                  <a:cubicBezTo>
                    <a:pt x="1450" y="1953"/>
                    <a:pt x="1544" y="2111"/>
                    <a:pt x="1544" y="2237"/>
                  </a:cubicBezTo>
                  <a:lnTo>
                    <a:pt x="1544" y="3088"/>
                  </a:lnTo>
                  <a:lnTo>
                    <a:pt x="2395" y="1733"/>
                  </a:lnTo>
                  <a:lnTo>
                    <a:pt x="1071" y="1166"/>
                  </a:lnTo>
                  <a:cubicBezTo>
                    <a:pt x="945" y="1134"/>
                    <a:pt x="882" y="1008"/>
                    <a:pt x="882" y="851"/>
                  </a:cubicBezTo>
                  <a:lnTo>
                    <a:pt x="8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73" name="Google Shape;13149;p85">
              <a:extLst>
                <a:ext uri="{FF2B5EF4-FFF2-40B4-BE49-F238E27FC236}">
                  <a16:creationId xmlns:a16="http://schemas.microsoft.com/office/drawing/2014/main" id="{A8B927DE-6DCB-0A88-3E49-590AB4FCD6FD}"/>
                </a:ext>
              </a:extLst>
            </p:cNvPr>
            <p:cNvSpPr/>
            <p:nvPr/>
          </p:nvSpPr>
          <p:spPr>
            <a:xfrm>
              <a:off x="-1078000" y="3809325"/>
              <a:ext cx="85075" cy="67750"/>
            </a:xfrm>
            <a:custGeom>
              <a:avLst/>
              <a:gdLst/>
              <a:ahLst/>
              <a:cxnLst/>
              <a:rect l="l" t="t" r="r" b="b"/>
              <a:pathLst>
                <a:path w="3403" h="2710" extrusionOk="0">
                  <a:moveTo>
                    <a:pt x="0" y="1"/>
                  </a:moveTo>
                  <a:lnTo>
                    <a:pt x="0" y="662"/>
                  </a:lnTo>
                  <a:lnTo>
                    <a:pt x="1008" y="662"/>
                  </a:lnTo>
                  <a:cubicBezTo>
                    <a:pt x="1449" y="662"/>
                    <a:pt x="1481" y="1324"/>
                    <a:pt x="1008" y="1324"/>
                  </a:cubicBezTo>
                  <a:lnTo>
                    <a:pt x="0" y="1324"/>
                  </a:lnTo>
                  <a:lnTo>
                    <a:pt x="0" y="1670"/>
                  </a:lnTo>
                  <a:cubicBezTo>
                    <a:pt x="0" y="2237"/>
                    <a:pt x="473" y="2710"/>
                    <a:pt x="1008" y="2710"/>
                  </a:cubicBezTo>
                  <a:lnTo>
                    <a:pt x="2395" y="2710"/>
                  </a:lnTo>
                  <a:cubicBezTo>
                    <a:pt x="2962" y="2710"/>
                    <a:pt x="3403" y="2237"/>
                    <a:pt x="3403" y="1670"/>
                  </a:cubicBezTo>
                  <a:lnTo>
                    <a:pt x="3403" y="1324"/>
                  </a:lnTo>
                  <a:lnTo>
                    <a:pt x="2395" y="1324"/>
                  </a:lnTo>
                  <a:cubicBezTo>
                    <a:pt x="1954" y="1324"/>
                    <a:pt x="1922" y="662"/>
                    <a:pt x="2395" y="662"/>
                  </a:cubicBezTo>
                  <a:lnTo>
                    <a:pt x="3403" y="662"/>
                  </a:lnTo>
                  <a:lnTo>
                    <a:pt x="34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74" name="Google Shape;13150;p85">
              <a:extLst>
                <a:ext uri="{FF2B5EF4-FFF2-40B4-BE49-F238E27FC236}">
                  <a16:creationId xmlns:a16="http://schemas.microsoft.com/office/drawing/2014/main" id="{3F3E11EE-2BAF-9D08-7E91-E19B5578AFFE}"/>
                </a:ext>
              </a:extLst>
            </p:cNvPr>
            <p:cNvSpPr/>
            <p:nvPr/>
          </p:nvSpPr>
          <p:spPr>
            <a:xfrm>
              <a:off x="-1135500" y="3586525"/>
              <a:ext cx="193775" cy="204700"/>
            </a:xfrm>
            <a:custGeom>
              <a:avLst/>
              <a:gdLst/>
              <a:ahLst/>
              <a:cxnLst/>
              <a:rect l="l" t="t" r="r" b="b"/>
              <a:pathLst>
                <a:path w="7751" h="8188" extrusionOk="0">
                  <a:moveTo>
                    <a:pt x="4023" y="1424"/>
                  </a:moveTo>
                  <a:cubicBezTo>
                    <a:pt x="4201" y="1424"/>
                    <a:pt x="4380" y="1561"/>
                    <a:pt x="4380" y="1761"/>
                  </a:cubicBezTo>
                  <a:lnTo>
                    <a:pt x="4380" y="3588"/>
                  </a:lnTo>
                  <a:lnTo>
                    <a:pt x="5892" y="4124"/>
                  </a:lnTo>
                  <a:cubicBezTo>
                    <a:pt x="5955" y="4187"/>
                    <a:pt x="6049" y="4250"/>
                    <a:pt x="6081" y="4344"/>
                  </a:cubicBezTo>
                  <a:cubicBezTo>
                    <a:pt x="6081" y="4407"/>
                    <a:pt x="6081" y="4533"/>
                    <a:pt x="5986" y="4628"/>
                  </a:cubicBezTo>
                  <a:lnTo>
                    <a:pt x="4285" y="7369"/>
                  </a:lnTo>
                  <a:cubicBezTo>
                    <a:pt x="4222" y="7495"/>
                    <a:pt x="4127" y="7526"/>
                    <a:pt x="4033" y="7526"/>
                  </a:cubicBezTo>
                  <a:lnTo>
                    <a:pt x="3938" y="7526"/>
                  </a:lnTo>
                  <a:cubicBezTo>
                    <a:pt x="3781" y="7495"/>
                    <a:pt x="3718" y="7369"/>
                    <a:pt x="3718" y="7211"/>
                  </a:cubicBezTo>
                  <a:lnTo>
                    <a:pt x="3718" y="5384"/>
                  </a:lnTo>
                  <a:lnTo>
                    <a:pt x="2206" y="4817"/>
                  </a:lnTo>
                  <a:cubicBezTo>
                    <a:pt x="2143" y="4754"/>
                    <a:pt x="2048" y="4691"/>
                    <a:pt x="2017" y="4596"/>
                  </a:cubicBezTo>
                  <a:cubicBezTo>
                    <a:pt x="1985" y="4533"/>
                    <a:pt x="2017" y="4407"/>
                    <a:pt x="2048" y="4344"/>
                  </a:cubicBezTo>
                  <a:lnTo>
                    <a:pt x="3749" y="1572"/>
                  </a:lnTo>
                  <a:cubicBezTo>
                    <a:pt x="3818" y="1469"/>
                    <a:pt x="3920" y="1424"/>
                    <a:pt x="4023" y="1424"/>
                  </a:cubicBezTo>
                  <a:close/>
                  <a:moveTo>
                    <a:pt x="4019" y="1"/>
                  </a:moveTo>
                  <a:cubicBezTo>
                    <a:pt x="3743" y="1"/>
                    <a:pt x="3463" y="31"/>
                    <a:pt x="3182" y="91"/>
                  </a:cubicBezTo>
                  <a:cubicBezTo>
                    <a:pt x="1733" y="406"/>
                    <a:pt x="567" y="1572"/>
                    <a:pt x="284" y="3084"/>
                  </a:cubicBezTo>
                  <a:cubicBezTo>
                    <a:pt x="0" y="4533"/>
                    <a:pt x="599" y="5479"/>
                    <a:pt x="1040" y="6140"/>
                  </a:cubicBezTo>
                  <a:cubicBezTo>
                    <a:pt x="1922" y="7526"/>
                    <a:pt x="1387" y="7526"/>
                    <a:pt x="1670" y="8188"/>
                  </a:cubicBezTo>
                  <a:lnTo>
                    <a:pt x="6301" y="8188"/>
                  </a:lnTo>
                  <a:cubicBezTo>
                    <a:pt x="6553" y="7526"/>
                    <a:pt x="6018" y="7526"/>
                    <a:pt x="6931" y="6109"/>
                  </a:cubicBezTo>
                  <a:cubicBezTo>
                    <a:pt x="7373" y="5447"/>
                    <a:pt x="7719" y="4817"/>
                    <a:pt x="7719" y="3746"/>
                  </a:cubicBezTo>
                  <a:cubicBezTo>
                    <a:pt x="7751" y="2612"/>
                    <a:pt x="7246" y="1540"/>
                    <a:pt x="6396" y="847"/>
                  </a:cubicBezTo>
                  <a:cubicBezTo>
                    <a:pt x="5726" y="297"/>
                    <a:pt x="4892" y="1"/>
                    <a:pt x="401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275" name="Google Shape;13054;p85">
            <a:extLst>
              <a:ext uri="{FF2B5EF4-FFF2-40B4-BE49-F238E27FC236}">
                <a16:creationId xmlns:a16="http://schemas.microsoft.com/office/drawing/2014/main" id="{1EACA54E-91CE-951F-61BC-28279442C96F}"/>
              </a:ext>
            </a:extLst>
          </p:cNvPr>
          <p:cNvGrpSpPr/>
          <p:nvPr/>
        </p:nvGrpSpPr>
        <p:grpSpPr>
          <a:xfrm>
            <a:off x="4547083" y="6440408"/>
            <a:ext cx="912464" cy="867912"/>
            <a:chOff x="-6690625" y="3631325"/>
            <a:chExt cx="307225" cy="292225"/>
          </a:xfrm>
          <a:solidFill>
            <a:schemeClr val="accent2"/>
          </a:solidFill>
        </p:grpSpPr>
        <p:sp>
          <p:nvSpPr>
            <p:cNvPr id="276" name="Google Shape;13055;p85">
              <a:extLst>
                <a:ext uri="{FF2B5EF4-FFF2-40B4-BE49-F238E27FC236}">
                  <a16:creationId xmlns:a16="http://schemas.microsoft.com/office/drawing/2014/main" id="{E6EF8961-042E-7E52-32F6-A5FC256EE226}"/>
                </a:ext>
              </a:extLst>
            </p:cNvPr>
            <p:cNvSpPr/>
            <p:nvPr/>
          </p:nvSpPr>
          <p:spPr>
            <a:xfrm>
              <a:off x="-6690625" y="3631325"/>
              <a:ext cx="222925" cy="292225"/>
            </a:xfrm>
            <a:custGeom>
              <a:avLst/>
              <a:gdLst/>
              <a:ahLst/>
              <a:cxnLst/>
              <a:rect l="l" t="t" r="r" b="b"/>
              <a:pathLst>
                <a:path w="8917" h="11689" extrusionOk="0">
                  <a:moveTo>
                    <a:pt x="5861" y="2773"/>
                  </a:moveTo>
                  <a:cubicBezTo>
                    <a:pt x="6270" y="2773"/>
                    <a:pt x="6333" y="3435"/>
                    <a:pt x="5861" y="3435"/>
                  </a:cubicBezTo>
                  <a:lnTo>
                    <a:pt x="3813" y="3435"/>
                  </a:lnTo>
                  <a:cubicBezTo>
                    <a:pt x="3372" y="3435"/>
                    <a:pt x="3340" y="2773"/>
                    <a:pt x="3813" y="2773"/>
                  </a:cubicBezTo>
                  <a:close/>
                  <a:moveTo>
                    <a:pt x="2742" y="0"/>
                  </a:moveTo>
                  <a:lnTo>
                    <a:pt x="2742" y="2395"/>
                  </a:lnTo>
                  <a:cubicBezTo>
                    <a:pt x="2742" y="2584"/>
                    <a:pt x="2584" y="2741"/>
                    <a:pt x="2395" y="2741"/>
                  </a:cubicBezTo>
                  <a:lnTo>
                    <a:pt x="1" y="2741"/>
                  </a:lnTo>
                  <a:lnTo>
                    <a:pt x="1" y="10649"/>
                  </a:lnTo>
                  <a:cubicBezTo>
                    <a:pt x="1" y="11216"/>
                    <a:pt x="473" y="11689"/>
                    <a:pt x="1009" y="11689"/>
                  </a:cubicBezTo>
                  <a:lnTo>
                    <a:pt x="7909" y="11689"/>
                  </a:lnTo>
                  <a:cubicBezTo>
                    <a:pt x="8444" y="11689"/>
                    <a:pt x="8917" y="11248"/>
                    <a:pt x="8917" y="10649"/>
                  </a:cubicBezTo>
                  <a:lnTo>
                    <a:pt x="8917" y="7751"/>
                  </a:lnTo>
                  <a:lnTo>
                    <a:pt x="6491" y="10177"/>
                  </a:lnTo>
                  <a:cubicBezTo>
                    <a:pt x="6491" y="10271"/>
                    <a:pt x="6428" y="10303"/>
                    <a:pt x="6365" y="10303"/>
                  </a:cubicBezTo>
                  <a:lnTo>
                    <a:pt x="4317" y="10901"/>
                  </a:lnTo>
                  <a:cubicBezTo>
                    <a:pt x="4198" y="10938"/>
                    <a:pt x="4080" y="10955"/>
                    <a:pt x="3967" y="10955"/>
                  </a:cubicBezTo>
                  <a:cubicBezTo>
                    <a:pt x="3209" y="10955"/>
                    <a:pt x="2625" y="10192"/>
                    <a:pt x="2899" y="9452"/>
                  </a:cubicBezTo>
                  <a:lnTo>
                    <a:pt x="3057" y="8979"/>
                  </a:lnTo>
                  <a:lnTo>
                    <a:pt x="1765" y="8979"/>
                  </a:lnTo>
                  <a:cubicBezTo>
                    <a:pt x="1324" y="8979"/>
                    <a:pt x="1293" y="8255"/>
                    <a:pt x="1765" y="8255"/>
                  </a:cubicBezTo>
                  <a:lnTo>
                    <a:pt x="3277" y="8255"/>
                  </a:lnTo>
                  <a:lnTo>
                    <a:pt x="3529" y="7593"/>
                  </a:lnTo>
                  <a:lnTo>
                    <a:pt x="1797" y="7593"/>
                  </a:lnTo>
                  <a:cubicBezTo>
                    <a:pt x="1356" y="7593"/>
                    <a:pt x="1324" y="6869"/>
                    <a:pt x="1797" y="6869"/>
                  </a:cubicBezTo>
                  <a:lnTo>
                    <a:pt x="4034" y="6869"/>
                  </a:lnTo>
                  <a:lnTo>
                    <a:pt x="4695" y="6207"/>
                  </a:lnTo>
                  <a:lnTo>
                    <a:pt x="1765" y="6207"/>
                  </a:lnTo>
                  <a:cubicBezTo>
                    <a:pt x="1324" y="6207"/>
                    <a:pt x="1293" y="5514"/>
                    <a:pt x="1765" y="5514"/>
                  </a:cubicBezTo>
                  <a:lnTo>
                    <a:pt x="5388" y="5514"/>
                  </a:lnTo>
                  <a:lnTo>
                    <a:pt x="6050" y="4821"/>
                  </a:lnTo>
                  <a:lnTo>
                    <a:pt x="1734" y="4821"/>
                  </a:lnTo>
                  <a:cubicBezTo>
                    <a:pt x="1293" y="4821"/>
                    <a:pt x="1261" y="4128"/>
                    <a:pt x="1734" y="4128"/>
                  </a:cubicBezTo>
                  <a:lnTo>
                    <a:pt x="6711" y="4128"/>
                  </a:lnTo>
                  <a:cubicBezTo>
                    <a:pt x="6963" y="3876"/>
                    <a:pt x="8696" y="2080"/>
                    <a:pt x="8917" y="1891"/>
                  </a:cubicBezTo>
                  <a:lnTo>
                    <a:pt x="8917" y="1009"/>
                  </a:lnTo>
                  <a:cubicBezTo>
                    <a:pt x="8917" y="473"/>
                    <a:pt x="8507" y="0"/>
                    <a:pt x="790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77" name="Google Shape;13056;p85">
              <a:extLst>
                <a:ext uri="{FF2B5EF4-FFF2-40B4-BE49-F238E27FC236}">
                  <a16:creationId xmlns:a16="http://schemas.microsoft.com/office/drawing/2014/main" id="{51FB21AE-9EA6-FC86-2981-4E3FAD99F06F}"/>
                </a:ext>
              </a:extLst>
            </p:cNvPr>
            <p:cNvSpPr/>
            <p:nvPr/>
          </p:nvSpPr>
          <p:spPr>
            <a:xfrm>
              <a:off x="-6604350" y="3832175"/>
              <a:ext cx="58675" cy="56550"/>
            </a:xfrm>
            <a:custGeom>
              <a:avLst/>
              <a:gdLst/>
              <a:ahLst/>
              <a:cxnLst/>
              <a:rect l="l" t="t" r="r" b="b"/>
              <a:pathLst>
                <a:path w="2347" h="2262" extrusionOk="0">
                  <a:moveTo>
                    <a:pt x="614" y="0"/>
                  </a:moveTo>
                  <a:lnTo>
                    <a:pt x="110" y="1607"/>
                  </a:lnTo>
                  <a:cubicBezTo>
                    <a:pt x="1" y="1934"/>
                    <a:pt x="222" y="2262"/>
                    <a:pt x="550" y="2262"/>
                  </a:cubicBezTo>
                  <a:cubicBezTo>
                    <a:pt x="600" y="2262"/>
                    <a:pt x="654" y="2254"/>
                    <a:pt x="709" y="2237"/>
                  </a:cubicBezTo>
                  <a:lnTo>
                    <a:pt x="2347" y="1701"/>
                  </a:lnTo>
                  <a:lnTo>
                    <a:pt x="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78" name="Google Shape;13057;p85">
              <a:extLst>
                <a:ext uri="{FF2B5EF4-FFF2-40B4-BE49-F238E27FC236}">
                  <a16:creationId xmlns:a16="http://schemas.microsoft.com/office/drawing/2014/main" id="{1D6AB5BB-AF75-39B3-F7A4-8EB3F90B5029}"/>
                </a:ext>
              </a:extLst>
            </p:cNvPr>
            <p:cNvSpPr/>
            <p:nvPr/>
          </p:nvSpPr>
          <p:spPr>
            <a:xfrm>
              <a:off x="-6470875" y="3684775"/>
              <a:ext cx="87475" cy="71800"/>
            </a:xfrm>
            <a:custGeom>
              <a:avLst/>
              <a:gdLst/>
              <a:ahLst/>
              <a:cxnLst/>
              <a:rect l="l" t="t" r="r" b="b"/>
              <a:pathLst>
                <a:path w="3499" h="2872" extrusionOk="0">
                  <a:moveTo>
                    <a:pt x="1479" y="1"/>
                  </a:moveTo>
                  <a:cubicBezTo>
                    <a:pt x="1176" y="1"/>
                    <a:pt x="868" y="114"/>
                    <a:pt x="599" y="383"/>
                  </a:cubicBezTo>
                  <a:lnTo>
                    <a:pt x="1" y="950"/>
                  </a:lnTo>
                  <a:lnTo>
                    <a:pt x="1954" y="2872"/>
                  </a:lnTo>
                  <a:lnTo>
                    <a:pt x="2521" y="2305"/>
                  </a:lnTo>
                  <a:cubicBezTo>
                    <a:pt x="3498" y="1352"/>
                    <a:pt x="2524" y="1"/>
                    <a:pt x="147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79" name="Google Shape;13058;p85">
              <a:extLst>
                <a:ext uri="{FF2B5EF4-FFF2-40B4-BE49-F238E27FC236}">
                  <a16:creationId xmlns:a16="http://schemas.microsoft.com/office/drawing/2014/main" id="{B3133D93-13BF-CA0D-ECBC-D7A412D679F0}"/>
                </a:ext>
              </a:extLst>
            </p:cNvPr>
            <p:cNvSpPr/>
            <p:nvPr/>
          </p:nvSpPr>
          <p:spPr>
            <a:xfrm>
              <a:off x="-6578775" y="3721900"/>
              <a:ext cx="143375" cy="143375"/>
            </a:xfrm>
            <a:custGeom>
              <a:avLst/>
              <a:gdLst/>
              <a:ahLst/>
              <a:cxnLst/>
              <a:rect l="l" t="t" r="r" b="b"/>
              <a:pathLst>
                <a:path w="5735" h="5735" extrusionOk="0">
                  <a:moveTo>
                    <a:pt x="3813" y="1"/>
                  </a:moveTo>
                  <a:lnTo>
                    <a:pt x="1" y="3813"/>
                  </a:lnTo>
                  <a:lnTo>
                    <a:pt x="1922" y="5734"/>
                  </a:lnTo>
                  <a:lnTo>
                    <a:pt x="4474" y="3183"/>
                  </a:lnTo>
                  <a:lnTo>
                    <a:pt x="5734" y="1922"/>
                  </a:lnTo>
                  <a:lnTo>
                    <a:pt x="381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80" name="Google Shape;13059;p85">
              <a:extLst>
                <a:ext uri="{FF2B5EF4-FFF2-40B4-BE49-F238E27FC236}">
                  <a16:creationId xmlns:a16="http://schemas.microsoft.com/office/drawing/2014/main" id="{41D3BE96-81AB-C650-E014-0AB80B2E3B3F}"/>
                </a:ext>
              </a:extLst>
            </p:cNvPr>
            <p:cNvSpPr/>
            <p:nvPr/>
          </p:nvSpPr>
          <p:spPr>
            <a:xfrm>
              <a:off x="-6685100" y="3636850"/>
              <a:ext cx="47275" cy="46475"/>
            </a:xfrm>
            <a:custGeom>
              <a:avLst/>
              <a:gdLst/>
              <a:ahLst/>
              <a:cxnLst/>
              <a:rect l="l" t="t" r="r" b="b"/>
              <a:pathLst>
                <a:path w="1891" h="1859" extrusionOk="0">
                  <a:moveTo>
                    <a:pt x="1891" y="0"/>
                  </a:moveTo>
                  <a:lnTo>
                    <a:pt x="0" y="1859"/>
                  </a:lnTo>
                  <a:lnTo>
                    <a:pt x="1891" y="1859"/>
                  </a:lnTo>
                  <a:lnTo>
                    <a:pt x="18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281" name="Google Shape;13107;p85">
            <a:extLst>
              <a:ext uri="{FF2B5EF4-FFF2-40B4-BE49-F238E27FC236}">
                <a16:creationId xmlns:a16="http://schemas.microsoft.com/office/drawing/2014/main" id="{C0F400B1-247F-07C2-C3FC-6BD7BE1ADA32}"/>
              </a:ext>
            </a:extLst>
          </p:cNvPr>
          <p:cNvGrpSpPr/>
          <p:nvPr/>
        </p:nvGrpSpPr>
        <p:grpSpPr>
          <a:xfrm>
            <a:off x="8493665" y="8155905"/>
            <a:ext cx="790240" cy="785992"/>
            <a:chOff x="-6329100" y="3632100"/>
            <a:chExt cx="293025" cy="291450"/>
          </a:xfrm>
          <a:solidFill>
            <a:schemeClr val="accent3"/>
          </a:solidFill>
        </p:grpSpPr>
        <p:sp>
          <p:nvSpPr>
            <p:cNvPr id="282" name="Google Shape;13108;p85">
              <a:extLst>
                <a:ext uri="{FF2B5EF4-FFF2-40B4-BE49-F238E27FC236}">
                  <a16:creationId xmlns:a16="http://schemas.microsoft.com/office/drawing/2014/main" id="{74131D19-F3B2-86BB-4084-C86B0E98330A}"/>
                </a:ext>
              </a:extLst>
            </p:cNvPr>
            <p:cNvSpPr/>
            <p:nvPr/>
          </p:nvSpPr>
          <p:spPr>
            <a:xfrm>
              <a:off x="-6210700" y="3751600"/>
              <a:ext cx="174625" cy="171950"/>
            </a:xfrm>
            <a:custGeom>
              <a:avLst/>
              <a:gdLst/>
              <a:ahLst/>
              <a:cxnLst/>
              <a:rect l="l" t="t" r="r" b="b"/>
              <a:pathLst>
                <a:path w="6985" h="6878" extrusionOk="0">
                  <a:moveTo>
                    <a:pt x="492" y="0"/>
                  </a:moveTo>
                  <a:cubicBezTo>
                    <a:pt x="219" y="0"/>
                    <a:pt x="0" y="235"/>
                    <a:pt x="85" y="545"/>
                  </a:cubicBezTo>
                  <a:lnTo>
                    <a:pt x="1503" y="5712"/>
                  </a:lnTo>
                  <a:cubicBezTo>
                    <a:pt x="1559" y="5882"/>
                    <a:pt x="1707" y="5984"/>
                    <a:pt x="1856" y="5984"/>
                  </a:cubicBezTo>
                  <a:cubicBezTo>
                    <a:pt x="1956" y="5984"/>
                    <a:pt x="2057" y="5939"/>
                    <a:pt x="2133" y="5838"/>
                  </a:cubicBezTo>
                  <a:lnTo>
                    <a:pt x="2889" y="4735"/>
                  </a:lnTo>
                  <a:lnTo>
                    <a:pt x="3739" y="5712"/>
                  </a:lnTo>
                  <a:lnTo>
                    <a:pt x="4622" y="6594"/>
                  </a:lnTo>
                  <a:cubicBezTo>
                    <a:pt x="4811" y="6783"/>
                    <a:pt x="5086" y="6878"/>
                    <a:pt x="5362" y="6878"/>
                  </a:cubicBezTo>
                  <a:cubicBezTo>
                    <a:pt x="5638" y="6878"/>
                    <a:pt x="5913" y="6783"/>
                    <a:pt x="6102" y="6594"/>
                  </a:cubicBezTo>
                  <a:lnTo>
                    <a:pt x="6575" y="6122"/>
                  </a:lnTo>
                  <a:cubicBezTo>
                    <a:pt x="6984" y="5712"/>
                    <a:pt x="6984" y="5113"/>
                    <a:pt x="6575" y="4672"/>
                  </a:cubicBezTo>
                  <a:lnTo>
                    <a:pt x="4811" y="2814"/>
                  </a:lnTo>
                  <a:lnTo>
                    <a:pt x="5913" y="2058"/>
                  </a:lnTo>
                  <a:cubicBezTo>
                    <a:pt x="6134" y="1900"/>
                    <a:pt x="6102" y="1522"/>
                    <a:pt x="5787" y="1427"/>
                  </a:cubicBezTo>
                  <a:lnTo>
                    <a:pt x="589" y="10"/>
                  </a:lnTo>
                  <a:cubicBezTo>
                    <a:pt x="556" y="3"/>
                    <a:pt x="524" y="0"/>
                    <a:pt x="49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83" name="Google Shape;13109;p85">
              <a:extLst>
                <a:ext uri="{FF2B5EF4-FFF2-40B4-BE49-F238E27FC236}">
                  <a16:creationId xmlns:a16="http://schemas.microsoft.com/office/drawing/2014/main" id="{11BE2C9A-B9CC-8B1B-FB96-F9BCA05F80B5}"/>
                </a:ext>
              </a:extLst>
            </p:cNvPr>
            <p:cNvSpPr/>
            <p:nvPr/>
          </p:nvSpPr>
          <p:spPr>
            <a:xfrm>
              <a:off x="-6272400" y="3691975"/>
              <a:ext cx="136300" cy="135500"/>
            </a:xfrm>
            <a:custGeom>
              <a:avLst/>
              <a:gdLst/>
              <a:ahLst/>
              <a:cxnLst/>
              <a:rect l="l" t="t" r="r" b="b"/>
              <a:pathLst>
                <a:path w="5452" h="5420" extrusionOk="0">
                  <a:moveTo>
                    <a:pt x="2742" y="0"/>
                  </a:moveTo>
                  <a:cubicBezTo>
                    <a:pt x="1261" y="0"/>
                    <a:pt x="1" y="1229"/>
                    <a:pt x="1" y="2710"/>
                  </a:cubicBezTo>
                  <a:cubicBezTo>
                    <a:pt x="1" y="4127"/>
                    <a:pt x="1041" y="5293"/>
                    <a:pt x="2427" y="5419"/>
                  </a:cubicBezTo>
                  <a:lnTo>
                    <a:pt x="2112" y="4317"/>
                  </a:lnTo>
                  <a:cubicBezTo>
                    <a:pt x="1482" y="4096"/>
                    <a:pt x="1009" y="3466"/>
                    <a:pt x="1009" y="2741"/>
                  </a:cubicBezTo>
                  <a:cubicBezTo>
                    <a:pt x="1041" y="1765"/>
                    <a:pt x="1828" y="1009"/>
                    <a:pt x="2773" y="1009"/>
                  </a:cubicBezTo>
                  <a:cubicBezTo>
                    <a:pt x="3530" y="1009"/>
                    <a:pt x="4128" y="1481"/>
                    <a:pt x="4349" y="2143"/>
                  </a:cubicBezTo>
                  <a:lnTo>
                    <a:pt x="5451" y="2458"/>
                  </a:lnTo>
                  <a:cubicBezTo>
                    <a:pt x="5294" y="1072"/>
                    <a:pt x="4160" y="0"/>
                    <a:pt x="274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84" name="Google Shape;13110;p85">
              <a:extLst>
                <a:ext uri="{FF2B5EF4-FFF2-40B4-BE49-F238E27FC236}">
                  <a16:creationId xmlns:a16="http://schemas.microsoft.com/office/drawing/2014/main" id="{E1EB2ABA-95D7-D8CF-C1CF-6ECEBBB30DF7}"/>
                </a:ext>
              </a:extLst>
            </p:cNvPr>
            <p:cNvSpPr/>
            <p:nvPr/>
          </p:nvSpPr>
          <p:spPr>
            <a:xfrm>
              <a:off x="-6329100" y="3632100"/>
              <a:ext cx="257575" cy="256025"/>
            </a:xfrm>
            <a:custGeom>
              <a:avLst/>
              <a:gdLst/>
              <a:ahLst/>
              <a:cxnLst/>
              <a:rect l="l" t="t" r="r" b="b"/>
              <a:pathLst>
                <a:path w="10303" h="10241" extrusionOk="0">
                  <a:moveTo>
                    <a:pt x="5136" y="1"/>
                  </a:moveTo>
                  <a:cubicBezTo>
                    <a:pt x="2301" y="1"/>
                    <a:pt x="1" y="2269"/>
                    <a:pt x="1" y="5105"/>
                  </a:cubicBezTo>
                  <a:cubicBezTo>
                    <a:pt x="1" y="7972"/>
                    <a:pt x="2332" y="10240"/>
                    <a:pt x="5136" y="10240"/>
                  </a:cubicBezTo>
                  <a:cubicBezTo>
                    <a:pt x="5262" y="10240"/>
                    <a:pt x="5356" y="10240"/>
                    <a:pt x="5451" y="10177"/>
                  </a:cubicBezTo>
                  <a:lnTo>
                    <a:pt x="4978" y="8444"/>
                  </a:lnTo>
                  <a:cubicBezTo>
                    <a:pt x="4959" y="8445"/>
                    <a:pt x="4940" y="8445"/>
                    <a:pt x="4921" y="8445"/>
                  </a:cubicBezTo>
                  <a:cubicBezTo>
                    <a:pt x="3089" y="8445"/>
                    <a:pt x="1639" y="6945"/>
                    <a:pt x="1639" y="5105"/>
                  </a:cubicBezTo>
                  <a:cubicBezTo>
                    <a:pt x="1639" y="3214"/>
                    <a:pt x="3151" y="1702"/>
                    <a:pt x="5073" y="1702"/>
                  </a:cubicBezTo>
                  <a:cubicBezTo>
                    <a:pt x="6900" y="1702"/>
                    <a:pt x="8412" y="3151"/>
                    <a:pt x="8475" y="4979"/>
                  </a:cubicBezTo>
                  <a:lnTo>
                    <a:pt x="10208" y="5451"/>
                  </a:lnTo>
                  <a:cubicBezTo>
                    <a:pt x="10303" y="4002"/>
                    <a:pt x="9799" y="2553"/>
                    <a:pt x="8759" y="1482"/>
                  </a:cubicBezTo>
                  <a:cubicBezTo>
                    <a:pt x="7782" y="505"/>
                    <a:pt x="6522" y="1"/>
                    <a:pt x="513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285" name="Google Shape;9686;p77">
            <a:extLst>
              <a:ext uri="{FF2B5EF4-FFF2-40B4-BE49-F238E27FC236}">
                <a16:creationId xmlns:a16="http://schemas.microsoft.com/office/drawing/2014/main" id="{06F33AD2-7400-1F1D-0111-B554CC21EDFC}"/>
              </a:ext>
            </a:extLst>
          </p:cNvPr>
          <p:cNvGrpSpPr/>
          <p:nvPr/>
        </p:nvGrpSpPr>
        <p:grpSpPr>
          <a:xfrm>
            <a:off x="12132866" y="9871403"/>
            <a:ext cx="840390" cy="836232"/>
            <a:chOff x="-62151950" y="4111775"/>
            <a:chExt cx="318225" cy="316650"/>
          </a:xfrm>
          <a:solidFill>
            <a:schemeClr val="accent4"/>
          </a:solidFill>
        </p:grpSpPr>
        <p:sp>
          <p:nvSpPr>
            <p:cNvPr id="286" name="Google Shape;9687;p77">
              <a:extLst>
                <a:ext uri="{FF2B5EF4-FFF2-40B4-BE49-F238E27FC236}">
                  <a16:creationId xmlns:a16="http://schemas.microsoft.com/office/drawing/2014/main" id="{D241C62D-9C02-87C3-F8EA-F121039D5B95}"/>
                </a:ext>
              </a:extLst>
            </p:cNvPr>
            <p:cNvSpPr/>
            <p:nvPr/>
          </p:nvSpPr>
          <p:spPr>
            <a:xfrm>
              <a:off x="-62151950" y="4407925"/>
              <a:ext cx="318225" cy="20500"/>
            </a:xfrm>
            <a:custGeom>
              <a:avLst/>
              <a:gdLst/>
              <a:ahLst/>
              <a:cxnLst/>
              <a:rect l="l" t="t" r="r" b="b"/>
              <a:pathLst>
                <a:path w="12729" h="820" extrusionOk="0">
                  <a:moveTo>
                    <a:pt x="442" y="0"/>
                  </a:moveTo>
                  <a:cubicBezTo>
                    <a:pt x="221" y="0"/>
                    <a:pt x="1" y="189"/>
                    <a:pt x="1" y="441"/>
                  </a:cubicBezTo>
                  <a:cubicBezTo>
                    <a:pt x="1" y="662"/>
                    <a:pt x="221" y="819"/>
                    <a:pt x="442" y="819"/>
                  </a:cubicBezTo>
                  <a:lnTo>
                    <a:pt x="12288" y="819"/>
                  </a:lnTo>
                  <a:cubicBezTo>
                    <a:pt x="12540" y="819"/>
                    <a:pt x="12697" y="630"/>
                    <a:pt x="12697" y="441"/>
                  </a:cubicBezTo>
                  <a:cubicBezTo>
                    <a:pt x="12729" y="158"/>
                    <a:pt x="12540" y="0"/>
                    <a:pt x="1228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87" name="Google Shape;9688;p77">
              <a:extLst>
                <a:ext uri="{FF2B5EF4-FFF2-40B4-BE49-F238E27FC236}">
                  <a16:creationId xmlns:a16="http://schemas.microsoft.com/office/drawing/2014/main" id="{83AA6852-6BEC-39F9-9FFB-60DE372C0082}"/>
                </a:ext>
              </a:extLst>
            </p:cNvPr>
            <p:cNvSpPr/>
            <p:nvPr/>
          </p:nvSpPr>
          <p:spPr>
            <a:xfrm>
              <a:off x="-62151950" y="4283475"/>
              <a:ext cx="84300" cy="104000"/>
            </a:xfrm>
            <a:custGeom>
              <a:avLst/>
              <a:gdLst/>
              <a:ahLst/>
              <a:cxnLst/>
              <a:rect l="l" t="t" r="r" b="b"/>
              <a:pathLst>
                <a:path w="3372" h="4160" extrusionOk="0">
                  <a:moveTo>
                    <a:pt x="1009" y="0"/>
                  </a:moveTo>
                  <a:cubicBezTo>
                    <a:pt x="442" y="0"/>
                    <a:pt x="1" y="442"/>
                    <a:pt x="1" y="1009"/>
                  </a:cubicBezTo>
                  <a:lnTo>
                    <a:pt x="1" y="3214"/>
                  </a:lnTo>
                  <a:cubicBezTo>
                    <a:pt x="64" y="3718"/>
                    <a:pt x="473" y="4159"/>
                    <a:pt x="1009" y="4159"/>
                  </a:cubicBezTo>
                  <a:lnTo>
                    <a:pt x="2363" y="4159"/>
                  </a:lnTo>
                  <a:cubicBezTo>
                    <a:pt x="2931" y="4159"/>
                    <a:pt x="3372" y="3718"/>
                    <a:pt x="3372" y="3214"/>
                  </a:cubicBezTo>
                  <a:lnTo>
                    <a:pt x="3372" y="1009"/>
                  </a:lnTo>
                  <a:cubicBezTo>
                    <a:pt x="3372" y="442"/>
                    <a:pt x="2931" y="0"/>
                    <a:pt x="236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88" name="Google Shape;9689;p77">
              <a:extLst>
                <a:ext uri="{FF2B5EF4-FFF2-40B4-BE49-F238E27FC236}">
                  <a16:creationId xmlns:a16="http://schemas.microsoft.com/office/drawing/2014/main" id="{F9B96471-958E-12D2-EB9F-68E510BB7930}"/>
                </a:ext>
              </a:extLst>
            </p:cNvPr>
            <p:cNvSpPr/>
            <p:nvPr/>
          </p:nvSpPr>
          <p:spPr>
            <a:xfrm>
              <a:off x="-62033800" y="4111775"/>
              <a:ext cx="82725" cy="275700"/>
            </a:xfrm>
            <a:custGeom>
              <a:avLst/>
              <a:gdLst/>
              <a:ahLst/>
              <a:cxnLst/>
              <a:rect l="l" t="t" r="r" b="b"/>
              <a:pathLst>
                <a:path w="3309" h="11028" extrusionOk="0">
                  <a:moveTo>
                    <a:pt x="946" y="0"/>
                  </a:moveTo>
                  <a:cubicBezTo>
                    <a:pt x="410" y="0"/>
                    <a:pt x="0" y="410"/>
                    <a:pt x="0" y="977"/>
                  </a:cubicBezTo>
                  <a:lnTo>
                    <a:pt x="0" y="10082"/>
                  </a:lnTo>
                  <a:cubicBezTo>
                    <a:pt x="0" y="10618"/>
                    <a:pt x="441" y="11027"/>
                    <a:pt x="946" y="11027"/>
                  </a:cubicBezTo>
                  <a:lnTo>
                    <a:pt x="2332" y="11027"/>
                  </a:lnTo>
                  <a:cubicBezTo>
                    <a:pt x="2899" y="11027"/>
                    <a:pt x="3308" y="10586"/>
                    <a:pt x="3308" y="10082"/>
                  </a:cubicBezTo>
                  <a:lnTo>
                    <a:pt x="3308" y="977"/>
                  </a:lnTo>
                  <a:cubicBezTo>
                    <a:pt x="3308" y="410"/>
                    <a:pt x="2899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89" name="Google Shape;9690;p77">
              <a:extLst>
                <a:ext uri="{FF2B5EF4-FFF2-40B4-BE49-F238E27FC236}">
                  <a16:creationId xmlns:a16="http://schemas.microsoft.com/office/drawing/2014/main" id="{B80CAC3B-DA07-F019-AC5A-C882FF45C6AE}"/>
                </a:ext>
              </a:extLst>
            </p:cNvPr>
            <p:cNvSpPr/>
            <p:nvPr/>
          </p:nvSpPr>
          <p:spPr>
            <a:xfrm>
              <a:off x="-61916450" y="4200775"/>
              <a:ext cx="82725" cy="186700"/>
            </a:xfrm>
            <a:custGeom>
              <a:avLst/>
              <a:gdLst/>
              <a:ahLst/>
              <a:cxnLst/>
              <a:rect l="l" t="t" r="r" b="b"/>
              <a:pathLst>
                <a:path w="3309" h="7468" extrusionOk="0">
                  <a:moveTo>
                    <a:pt x="946" y="0"/>
                  </a:moveTo>
                  <a:cubicBezTo>
                    <a:pt x="410" y="0"/>
                    <a:pt x="1" y="442"/>
                    <a:pt x="1" y="1009"/>
                  </a:cubicBezTo>
                  <a:lnTo>
                    <a:pt x="1" y="6522"/>
                  </a:lnTo>
                  <a:cubicBezTo>
                    <a:pt x="1" y="7058"/>
                    <a:pt x="442" y="7467"/>
                    <a:pt x="946" y="7467"/>
                  </a:cubicBezTo>
                  <a:lnTo>
                    <a:pt x="2332" y="7467"/>
                  </a:lnTo>
                  <a:cubicBezTo>
                    <a:pt x="2868" y="7467"/>
                    <a:pt x="3309" y="7026"/>
                    <a:pt x="3309" y="6522"/>
                  </a:cubicBezTo>
                  <a:lnTo>
                    <a:pt x="3309" y="1009"/>
                  </a:lnTo>
                  <a:cubicBezTo>
                    <a:pt x="3309" y="442"/>
                    <a:pt x="2868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sp>
        <p:nvSpPr>
          <p:cNvPr id="290" name="Rectangle 289">
            <a:extLst>
              <a:ext uri="{FF2B5EF4-FFF2-40B4-BE49-F238E27FC236}">
                <a16:creationId xmlns:a16="http://schemas.microsoft.com/office/drawing/2014/main" id="{FEE07270-0545-E7E7-9556-A1F5EC323997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7621456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168  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grpSp>
        <p:nvGrpSpPr>
          <p:cNvPr id="291" name="Group 290">
            <a:extLst>
              <a:ext uri="{FF2B5EF4-FFF2-40B4-BE49-F238E27FC236}">
                <a16:creationId xmlns:a16="http://schemas.microsoft.com/office/drawing/2014/main" id="{147E2BEA-C387-E873-6475-9D7ABFE676FF}"/>
              </a:ext>
            </a:extLst>
          </p:cNvPr>
          <p:cNvGrpSpPr/>
          <p:nvPr/>
        </p:nvGrpSpPr>
        <p:grpSpPr>
          <a:xfrm>
            <a:off x="16701677" y="7710400"/>
            <a:ext cx="6827206" cy="4030255"/>
            <a:chOff x="15806623" y="7433081"/>
            <a:chExt cx="6827206" cy="4030255"/>
          </a:xfrm>
          <a:solidFill>
            <a:schemeClr val="accent5">
              <a:alpha val="75000"/>
            </a:schemeClr>
          </a:solidFill>
        </p:grpSpPr>
        <p:grpSp>
          <p:nvGrpSpPr>
            <p:cNvPr id="292" name="Group 291">
              <a:extLst>
                <a:ext uri="{FF2B5EF4-FFF2-40B4-BE49-F238E27FC236}">
                  <a16:creationId xmlns:a16="http://schemas.microsoft.com/office/drawing/2014/main" id="{90A7D8F6-F19A-5428-73D1-7F728A49CF9E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  <a:grpFill/>
          </p:grpSpPr>
          <p:sp>
            <p:nvSpPr>
              <p:cNvPr id="294" name="Rounded Rectangle 51">
                <a:extLst>
                  <a:ext uri="{FF2B5EF4-FFF2-40B4-BE49-F238E27FC236}">
                    <a16:creationId xmlns:a16="http://schemas.microsoft.com/office/drawing/2014/main" id="{44BBA22E-F82B-4C55-3601-6E2BA6215FD5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295" name="Rounded Rectangle 52">
                <a:extLst>
                  <a:ext uri="{FF2B5EF4-FFF2-40B4-BE49-F238E27FC236}">
                    <a16:creationId xmlns:a16="http://schemas.microsoft.com/office/drawing/2014/main" id="{7C3D514A-436E-E775-4B21-19764B291818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296" name="Rounded Rectangle 53">
                <a:extLst>
                  <a:ext uri="{FF2B5EF4-FFF2-40B4-BE49-F238E27FC236}">
                    <a16:creationId xmlns:a16="http://schemas.microsoft.com/office/drawing/2014/main" id="{904E075F-5392-82D4-E53D-0460EDBC16A7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>
          <p:nvSpPr>
            <p:cNvPr id="293" name="Oval 292">
              <a:extLst>
                <a:ext uri="{FF2B5EF4-FFF2-40B4-BE49-F238E27FC236}">
                  <a16:creationId xmlns:a16="http://schemas.microsoft.com/office/drawing/2014/main" id="{0EF37F59-301C-0514-A3F9-81E28880FD34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05</a:t>
              </a:r>
            </a:p>
          </p:txBody>
        </p:sp>
      </p:grpSp>
      <p:grpSp>
        <p:nvGrpSpPr>
          <p:cNvPr id="297" name="Group 296">
            <a:extLst>
              <a:ext uri="{FF2B5EF4-FFF2-40B4-BE49-F238E27FC236}">
                <a16:creationId xmlns:a16="http://schemas.microsoft.com/office/drawing/2014/main" id="{5A6DEC8F-DF01-E7D1-3071-09F66A39819E}"/>
              </a:ext>
            </a:extLst>
          </p:cNvPr>
          <p:cNvGrpSpPr/>
          <p:nvPr/>
        </p:nvGrpSpPr>
        <p:grpSpPr>
          <a:xfrm>
            <a:off x="16857283" y="11401793"/>
            <a:ext cx="2721204" cy="1219885"/>
            <a:chOff x="15773255" y="11114752"/>
            <a:chExt cx="2721204" cy="1219885"/>
          </a:xfrm>
        </p:grpSpPr>
        <p:sp>
          <p:nvSpPr>
            <p:cNvPr id="298" name="Textbox 200">
              <a:extLst>
                <a:ext uri="{FF2B5EF4-FFF2-40B4-BE49-F238E27FC236}">
                  <a16:creationId xmlns:a16="http://schemas.microsoft.com/office/drawing/2014/main" id="{D37C0AC4-61D7-7109-ED4D-33E5C1E777DB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99" name="Textbox 200">
              <a:extLst>
                <a:ext uri="{FF2B5EF4-FFF2-40B4-BE49-F238E27FC236}">
                  <a16:creationId xmlns:a16="http://schemas.microsoft.com/office/drawing/2014/main" id="{7DC74D3F-AAC5-C4A3-CCF3-A82F2C4C93DB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00" name="Google Shape;8752;p76">
            <a:extLst>
              <a:ext uri="{FF2B5EF4-FFF2-40B4-BE49-F238E27FC236}">
                <a16:creationId xmlns:a16="http://schemas.microsoft.com/office/drawing/2014/main" id="{9535A108-DA12-6BF3-518F-CDCC774B2AE3}"/>
              </a:ext>
            </a:extLst>
          </p:cNvPr>
          <p:cNvGrpSpPr/>
          <p:nvPr/>
        </p:nvGrpSpPr>
        <p:grpSpPr>
          <a:xfrm>
            <a:off x="15703257" y="11622515"/>
            <a:ext cx="796043" cy="786414"/>
            <a:chOff x="3858100" y="1435075"/>
            <a:chExt cx="487775" cy="481875"/>
          </a:xfrm>
          <a:solidFill>
            <a:schemeClr val="accent5"/>
          </a:solidFill>
        </p:grpSpPr>
        <p:sp>
          <p:nvSpPr>
            <p:cNvPr id="301" name="Google Shape;8753;p76">
              <a:extLst>
                <a:ext uri="{FF2B5EF4-FFF2-40B4-BE49-F238E27FC236}">
                  <a16:creationId xmlns:a16="http://schemas.microsoft.com/office/drawing/2014/main" id="{11236837-7ADD-4ED3-B16D-E357A11E0B2F}"/>
                </a:ext>
              </a:extLst>
            </p:cNvPr>
            <p:cNvSpPr/>
            <p:nvPr/>
          </p:nvSpPr>
          <p:spPr>
            <a:xfrm>
              <a:off x="3858100" y="1868750"/>
              <a:ext cx="55575" cy="48200"/>
            </a:xfrm>
            <a:custGeom>
              <a:avLst/>
              <a:gdLst/>
              <a:ahLst/>
              <a:cxnLst/>
              <a:rect l="l" t="t" r="r" b="b"/>
              <a:pathLst>
                <a:path w="2223" h="1928" extrusionOk="0">
                  <a:moveTo>
                    <a:pt x="1600" y="0"/>
                  </a:moveTo>
                  <a:cubicBezTo>
                    <a:pt x="1460" y="0"/>
                    <a:pt x="1319" y="53"/>
                    <a:pt x="1211" y="158"/>
                  </a:cubicBezTo>
                  <a:lnTo>
                    <a:pt x="413" y="959"/>
                  </a:lnTo>
                  <a:cubicBezTo>
                    <a:pt x="0" y="1369"/>
                    <a:pt x="388" y="1927"/>
                    <a:pt x="825" y="1927"/>
                  </a:cubicBezTo>
                  <a:cubicBezTo>
                    <a:pt x="956" y="1927"/>
                    <a:pt x="1091" y="1877"/>
                    <a:pt x="1211" y="1757"/>
                  </a:cubicBezTo>
                  <a:lnTo>
                    <a:pt x="2009" y="959"/>
                  </a:lnTo>
                  <a:cubicBezTo>
                    <a:pt x="2222" y="736"/>
                    <a:pt x="2219" y="384"/>
                    <a:pt x="2000" y="167"/>
                  </a:cubicBezTo>
                  <a:cubicBezTo>
                    <a:pt x="1890" y="56"/>
                    <a:pt x="1745" y="0"/>
                    <a:pt x="1600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302" name="Google Shape;8754;p76">
              <a:extLst>
                <a:ext uri="{FF2B5EF4-FFF2-40B4-BE49-F238E27FC236}">
                  <a16:creationId xmlns:a16="http://schemas.microsoft.com/office/drawing/2014/main" id="{9F25DE2C-C486-A47C-D36B-0116AE5BC08D}"/>
                </a:ext>
              </a:extLst>
            </p:cNvPr>
            <p:cNvSpPr/>
            <p:nvPr/>
          </p:nvSpPr>
          <p:spPr>
            <a:xfrm>
              <a:off x="3917950" y="1808500"/>
              <a:ext cx="60350" cy="48525"/>
            </a:xfrm>
            <a:custGeom>
              <a:avLst/>
              <a:gdLst/>
              <a:ahLst/>
              <a:cxnLst/>
              <a:rect l="l" t="t" r="r" b="b"/>
              <a:pathLst>
                <a:path w="2414" h="1941" extrusionOk="0">
                  <a:moveTo>
                    <a:pt x="1601" y="1"/>
                  </a:moveTo>
                  <a:cubicBezTo>
                    <a:pt x="1470" y="1"/>
                    <a:pt x="1333" y="52"/>
                    <a:pt x="1211" y="174"/>
                  </a:cubicBezTo>
                  <a:lnTo>
                    <a:pt x="413" y="972"/>
                  </a:lnTo>
                  <a:cubicBezTo>
                    <a:pt x="1" y="1384"/>
                    <a:pt x="388" y="1941"/>
                    <a:pt x="824" y="1941"/>
                  </a:cubicBezTo>
                  <a:cubicBezTo>
                    <a:pt x="955" y="1941"/>
                    <a:pt x="1091" y="1890"/>
                    <a:pt x="1211" y="1770"/>
                  </a:cubicBezTo>
                  <a:lnTo>
                    <a:pt x="2009" y="972"/>
                  </a:lnTo>
                  <a:cubicBezTo>
                    <a:pt x="2414" y="569"/>
                    <a:pt x="2037" y="1"/>
                    <a:pt x="160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303" name="Google Shape;8755;p76">
              <a:extLst>
                <a:ext uri="{FF2B5EF4-FFF2-40B4-BE49-F238E27FC236}">
                  <a16:creationId xmlns:a16="http://schemas.microsoft.com/office/drawing/2014/main" id="{81D3237A-BB97-2AEC-6288-B4443AD419DB}"/>
                </a:ext>
              </a:extLst>
            </p:cNvPr>
            <p:cNvSpPr/>
            <p:nvPr/>
          </p:nvSpPr>
          <p:spPr>
            <a:xfrm>
              <a:off x="3876450" y="1435075"/>
              <a:ext cx="450375" cy="251250"/>
            </a:xfrm>
            <a:custGeom>
              <a:avLst/>
              <a:gdLst/>
              <a:ahLst/>
              <a:cxnLst/>
              <a:rect l="l" t="t" r="r" b="b"/>
              <a:pathLst>
                <a:path w="18015" h="10050" extrusionOk="0">
                  <a:moveTo>
                    <a:pt x="18014" y="1"/>
                  </a:moveTo>
                  <a:lnTo>
                    <a:pt x="561" y="4762"/>
                  </a:lnTo>
                  <a:cubicBezTo>
                    <a:pt x="121" y="4882"/>
                    <a:pt x="1" y="5448"/>
                    <a:pt x="350" y="5740"/>
                  </a:cubicBezTo>
                  <a:lnTo>
                    <a:pt x="5584" y="10049"/>
                  </a:lnTo>
                  <a:lnTo>
                    <a:pt x="1801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304" name="Google Shape;8756;p76">
              <a:extLst>
                <a:ext uri="{FF2B5EF4-FFF2-40B4-BE49-F238E27FC236}">
                  <a16:creationId xmlns:a16="http://schemas.microsoft.com/office/drawing/2014/main" id="{3A9FA5DB-78A9-490E-5C96-635CD5AC3657}"/>
                </a:ext>
              </a:extLst>
            </p:cNvPr>
            <p:cNvSpPr/>
            <p:nvPr/>
          </p:nvSpPr>
          <p:spPr>
            <a:xfrm>
              <a:off x="4094925" y="1456025"/>
              <a:ext cx="250950" cy="445250"/>
            </a:xfrm>
            <a:custGeom>
              <a:avLst/>
              <a:gdLst/>
              <a:ahLst/>
              <a:cxnLst/>
              <a:rect l="l" t="t" r="r" b="b"/>
              <a:pathLst>
                <a:path w="10038" h="17810" extrusionOk="0">
                  <a:moveTo>
                    <a:pt x="10037" y="0"/>
                  </a:moveTo>
                  <a:cubicBezTo>
                    <a:pt x="9890" y="120"/>
                    <a:pt x="118" y="12226"/>
                    <a:pt x="1" y="12370"/>
                  </a:cubicBezTo>
                  <a:lnTo>
                    <a:pt x="4313" y="17604"/>
                  </a:lnTo>
                  <a:cubicBezTo>
                    <a:pt x="4428" y="17744"/>
                    <a:pt x="4587" y="17809"/>
                    <a:pt x="4745" y="17809"/>
                  </a:cubicBezTo>
                  <a:cubicBezTo>
                    <a:pt x="4985" y="17809"/>
                    <a:pt x="5222" y="17659"/>
                    <a:pt x="5294" y="17390"/>
                  </a:cubicBezTo>
                  <a:lnTo>
                    <a:pt x="1003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305" name="Google Shape;8757;p76">
              <a:extLst>
                <a:ext uri="{FF2B5EF4-FFF2-40B4-BE49-F238E27FC236}">
                  <a16:creationId xmlns:a16="http://schemas.microsoft.com/office/drawing/2014/main" id="{30FBBB0B-352F-7106-6193-6B81C75C2A84}"/>
                </a:ext>
              </a:extLst>
            </p:cNvPr>
            <p:cNvSpPr/>
            <p:nvPr/>
          </p:nvSpPr>
          <p:spPr>
            <a:xfrm>
              <a:off x="3993575" y="1542825"/>
              <a:ext cx="245025" cy="242525"/>
            </a:xfrm>
            <a:custGeom>
              <a:avLst/>
              <a:gdLst/>
              <a:ahLst/>
              <a:cxnLst/>
              <a:rect l="l" t="t" r="r" b="b"/>
              <a:pathLst>
                <a:path w="9801" h="9701" extrusionOk="0">
                  <a:moveTo>
                    <a:pt x="9800" y="0"/>
                  </a:moveTo>
                  <a:lnTo>
                    <a:pt x="646" y="7399"/>
                  </a:lnTo>
                  <a:lnTo>
                    <a:pt x="125" y="8955"/>
                  </a:lnTo>
                  <a:cubicBezTo>
                    <a:pt x="1" y="9338"/>
                    <a:pt x="298" y="9700"/>
                    <a:pt x="659" y="9700"/>
                  </a:cubicBezTo>
                  <a:cubicBezTo>
                    <a:pt x="719" y="9700"/>
                    <a:pt x="780" y="9690"/>
                    <a:pt x="842" y="9669"/>
                  </a:cubicBezTo>
                  <a:lnTo>
                    <a:pt x="2398" y="9151"/>
                  </a:lnTo>
                  <a:lnTo>
                    <a:pt x="980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</p:grpSp>
      <p:sp>
        <p:nvSpPr>
          <p:cNvPr id="306" name="!!SubTitle">
            <a:extLst>
              <a:ext uri="{FF2B5EF4-FFF2-40B4-BE49-F238E27FC236}">
                <a16:creationId xmlns:a16="http://schemas.microsoft.com/office/drawing/2014/main" id="{42072E0C-61D1-2418-85CC-0F4C2C484343}"/>
              </a:ext>
            </a:extLst>
          </p:cNvPr>
          <p:cNvSpPr txBox="1"/>
          <p:nvPr/>
        </p:nvSpPr>
        <p:spPr>
          <a:xfrm>
            <a:off x="1700975" y="10281390"/>
            <a:ext cx="8014525" cy="2015936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bg2">
                    <a:lumMod val="25000"/>
                    <a:lumOff val="75000"/>
                  </a:schemeClr>
                </a:solidFill>
              </a:rPr>
              <a:t>urna</a:t>
            </a: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7252934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14:gallery dir="l"/>
      </p:transition>
    </mc:Choice>
    <mc:Fallback xmlns=""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2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3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30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900" decel="100000" fill="hold"/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0" dur="1000"/>
                                            <p:tgtEl>
                                              <p:spTgt spid="2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2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900" decel="100000" fill="hold"/>
                                            <p:tgtEl>
                                              <p:spTgt spid="2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1000"/>
                                            <p:tgtEl>
                                              <p:spTgt spid="2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1000" fill="hold"/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900" decel="100000" fill="hold"/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27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900" decel="100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8" dur="1000"/>
                                            <p:tgtEl>
                                              <p:spTgt spid="26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900" decel="100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29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2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2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2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2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30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63" grpId="0"/>
          <p:bldP spid="264" grpId="0"/>
          <p:bldP spid="306" grpId="0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2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2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2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2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2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3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30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900" decel="100000" fill="hold"/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0" dur="1000"/>
                                            <p:tgtEl>
                                              <p:spTgt spid="2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2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900" decel="100000" fill="hold"/>
                                            <p:tgtEl>
                                              <p:spTgt spid="2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1000"/>
                                            <p:tgtEl>
                                              <p:spTgt spid="2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1000" fill="hold"/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900" decel="100000" fill="hold"/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27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900" decel="1000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8" dur="1000"/>
                                            <p:tgtEl>
                                              <p:spTgt spid="26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900" decel="100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29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2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2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2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2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5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2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30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63" grpId="0"/>
          <p:bldP spid="264" grpId="0"/>
          <p:bldP spid="306" grpId="0" build="p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BF1E638-6517-7B36-3D8D-1E46B0F687A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8" name="Group 97">
            <a:extLst>
              <a:ext uri="{FF2B5EF4-FFF2-40B4-BE49-F238E27FC236}">
                <a16:creationId xmlns:a16="http://schemas.microsoft.com/office/drawing/2014/main" id="{1C0A7B15-BCBA-5E15-9413-AAB0B5D69D00}"/>
              </a:ext>
            </a:extLst>
          </p:cNvPr>
          <p:cNvGrpSpPr/>
          <p:nvPr/>
        </p:nvGrpSpPr>
        <p:grpSpPr>
          <a:xfrm>
            <a:off x="1814732" y="2286639"/>
            <a:ext cx="6827206" cy="4030255"/>
            <a:chOff x="1814732" y="2286639"/>
            <a:chExt cx="6827206" cy="4030255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DA043D42-30CA-590D-87B6-652E89677B9B}"/>
                </a:ext>
              </a:extLst>
            </p:cNvPr>
            <p:cNvGrpSpPr/>
            <p:nvPr/>
          </p:nvGrpSpPr>
          <p:grpSpPr>
            <a:xfrm>
              <a:off x="1814732" y="2286639"/>
              <a:ext cx="6827206" cy="4030255"/>
              <a:chOff x="1814732" y="2286639"/>
              <a:chExt cx="6827206" cy="4030255"/>
            </a:xfrm>
          </p:grpSpPr>
          <p:sp>
            <p:nvSpPr>
              <p:cNvPr id="101" name="Rounded Rectangle 35">
                <a:extLst>
                  <a:ext uri="{FF2B5EF4-FFF2-40B4-BE49-F238E27FC236}">
                    <a16:creationId xmlns:a16="http://schemas.microsoft.com/office/drawing/2014/main" id="{554FD274-3B4B-4A17-C03E-515F8D954F20}"/>
                  </a:ext>
                </a:extLst>
              </p:cNvPr>
              <p:cNvSpPr/>
              <p:nvPr/>
            </p:nvSpPr>
            <p:spPr>
              <a:xfrm rot="2700000">
                <a:off x="5105135" y="3505983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102" name="Rounded Rectangle 36">
                <a:extLst>
                  <a:ext uri="{FF2B5EF4-FFF2-40B4-BE49-F238E27FC236}">
                    <a16:creationId xmlns:a16="http://schemas.microsoft.com/office/drawing/2014/main" id="{9F795E99-DD51-F9DA-6296-DCF96F7E1AA1}"/>
                  </a:ext>
                </a:extLst>
              </p:cNvPr>
              <p:cNvSpPr/>
              <p:nvPr/>
            </p:nvSpPr>
            <p:spPr>
              <a:xfrm rot="8100000">
                <a:off x="5118040" y="5219614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103" name="Rounded Rectangle 37">
                <a:extLst>
                  <a:ext uri="{FF2B5EF4-FFF2-40B4-BE49-F238E27FC236}">
                    <a16:creationId xmlns:a16="http://schemas.microsoft.com/office/drawing/2014/main" id="{7DEB2A63-8480-0D9A-C0D4-55C56F29C239}"/>
                  </a:ext>
                </a:extLst>
              </p:cNvPr>
              <p:cNvSpPr/>
              <p:nvPr/>
            </p:nvSpPr>
            <p:spPr>
              <a:xfrm>
                <a:off x="1814732" y="4362539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00" name="Oval 99">
              <a:extLst>
                <a:ext uri="{FF2B5EF4-FFF2-40B4-BE49-F238E27FC236}">
                  <a16:creationId xmlns:a16="http://schemas.microsoft.com/office/drawing/2014/main" id="{D9DB7C91-56B3-D5FA-8D39-1ED0030144B4}"/>
                </a:ext>
              </a:extLst>
            </p:cNvPr>
            <p:cNvSpPr/>
            <p:nvPr/>
          </p:nvSpPr>
          <p:spPr>
            <a:xfrm>
              <a:off x="7226440" y="4407808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  <a:cs typeface="Roboto Light"/>
                </a:rPr>
                <a:t>01</a:t>
              </a:r>
            </a:p>
          </p:txBody>
        </p:sp>
      </p:grpSp>
      <p:grpSp>
        <p:nvGrpSpPr>
          <p:cNvPr id="104" name="Group 103">
            <a:extLst>
              <a:ext uri="{FF2B5EF4-FFF2-40B4-BE49-F238E27FC236}">
                <a16:creationId xmlns:a16="http://schemas.microsoft.com/office/drawing/2014/main" id="{106B2AA8-7A8A-F8DF-345D-1C46233D9D5D}"/>
              </a:ext>
            </a:extLst>
          </p:cNvPr>
          <p:cNvGrpSpPr/>
          <p:nvPr/>
        </p:nvGrpSpPr>
        <p:grpSpPr>
          <a:xfrm>
            <a:off x="5494066" y="3995615"/>
            <a:ext cx="6827206" cy="4030255"/>
            <a:chOff x="5494066" y="3995615"/>
            <a:chExt cx="6827206" cy="4030255"/>
          </a:xfrm>
        </p:grpSpPr>
        <p:grpSp>
          <p:nvGrpSpPr>
            <p:cNvPr id="105" name="Group 104">
              <a:extLst>
                <a:ext uri="{FF2B5EF4-FFF2-40B4-BE49-F238E27FC236}">
                  <a16:creationId xmlns:a16="http://schemas.microsoft.com/office/drawing/2014/main" id="{48F6D018-0F84-4DFC-594F-226FFF19C662}"/>
                </a:ext>
              </a:extLst>
            </p:cNvPr>
            <p:cNvGrpSpPr/>
            <p:nvPr/>
          </p:nvGrpSpPr>
          <p:grpSpPr>
            <a:xfrm>
              <a:off x="5494066" y="3995615"/>
              <a:ext cx="6827206" cy="4030255"/>
              <a:chOff x="5494066" y="3995615"/>
              <a:chExt cx="6827206" cy="4030255"/>
            </a:xfrm>
          </p:grpSpPr>
          <p:sp>
            <p:nvSpPr>
              <p:cNvPr id="107" name="Rounded Rectangle 41">
                <a:extLst>
                  <a:ext uri="{FF2B5EF4-FFF2-40B4-BE49-F238E27FC236}">
                    <a16:creationId xmlns:a16="http://schemas.microsoft.com/office/drawing/2014/main" id="{52173FBA-D9CC-921A-AC0F-39C081E90D70}"/>
                  </a:ext>
                </a:extLst>
              </p:cNvPr>
              <p:cNvSpPr/>
              <p:nvPr/>
            </p:nvSpPr>
            <p:spPr>
              <a:xfrm rot="2700000">
                <a:off x="8784469" y="521495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08" name="Rounded Rectangle 42">
                <a:extLst>
                  <a:ext uri="{FF2B5EF4-FFF2-40B4-BE49-F238E27FC236}">
                    <a16:creationId xmlns:a16="http://schemas.microsoft.com/office/drawing/2014/main" id="{E49E9D4E-70E1-47F4-6730-C5AE7E9E8CCE}"/>
                  </a:ext>
                </a:extLst>
              </p:cNvPr>
              <p:cNvSpPr/>
              <p:nvPr/>
            </p:nvSpPr>
            <p:spPr>
              <a:xfrm rot="8100000">
                <a:off x="8797374" y="692859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09" name="Rounded Rectangle 43">
                <a:extLst>
                  <a:ext uri="{FF2B5EF4-FFF2-40B4-BE49-F238E27FC236}">
                    <a16:creationId xmlns:a16="http://schemas.microsoft.com/office/drawing/2014/main" id="{F2355E9E-4708-F86F-D957-13C200FD2CC5}"/>
                  </a:ext>
                </a:extLst>
              </p:cNvPr>
              <p:cNvSpPr/>
              <p:nvPr/>
            </p:nvSpPr>
            <p:spPr>
              <a:xfrm>
                <a:off x="5494066" y="6071515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06" name="Oval 105">
              <a:extLst>
                <a:ext uri="{FF2B5EF4-FFF2-40B4-BE49-F238E27FC236}">
                  <a16:creationId xmlns:a16="http://schemas.microsoft.com/office/drawing/2014/main" id="{ADE81A58-0805-8690-2A0D-130005C74F2E}"/>
                </a:ext>
              </a:extLst>
            </p:cNvPr>
            <p:cNvSpPr/>
            <p:nvPr/>
          </p:nvSpPr>
          <p:spPr>
            <a:xfrm>
              <a:off x="10905774" y="611678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  <a:cs typeface="Roboto Light"/>
                </a:rPr>
                <a:t>02</a:t>
              </a:r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BDD8651D-117C-6213-D3FA-453445A0D0E1}"/>
              </a:ext>
            </a:extLst>
          </p:cNvPr>
          <p:cNvGrpSpPr/>
          <p:nvPr/>
        </p:nvGrpSpPr>
        <p:grpSpPr>
          <a:xfrm>
            <a:off x="9164287" y="5724105"/>
            <a:ext cx="9790208" cy="4030255"/>
            <a:chOff x="9164287" y="5724105"/>
            <a:chExt cx="9790208" cy="4030255"/>
          </a:xfrm>
        </p:grpSpPr>
        <p:grpSp>
          <p:nvGrpSpPr>
            <p:cNvPr id="111" name="Group 110">
              <a:extLst>
                <a:ext uri="{FF2B5EF4-FFF2-40B4-BE49-F238E27FC236}">
                  <a16:creationId xmlns:a16="http://schemas.microsoft.com/office/drawing/2014/main" id="{2E16CB02-22A5-1920-28DD-C12DB6FD0CBB}"/>
                </a:ext>
              </a:extLst>
            </p:cNvPr>
            <p:cNvGrpSpPr/>
            <p:nvPr/>
          </p:nvGrpSpPr>
          <p:grpSpPr>
            <a:xfrm>
              <a:off x="9164287" y="5724105"/>
              <a:ext cx="9790208" cy="4030255"/>
              <a:chOff x="9164287" y="5724105"/>
              <a:chExt cx="9790208" cy="4030255"/>
            </a:xfrm>
          </p:grpSpPr>
          <p:sp>
            <p:nvSpPr>
              <p:cNvPr id="121" name="Rounded Rectangle 46">
                <a:extLst>
                  <a:ext uri="{FF2B5EF4-FFF2-40B4-BE49-F238E27FC236}">
                    <a16:creationId xmlns:a16="http://schemas.microsoft.com/office/drawing/2014/main" id="{532D3E9E-D8AF-7927-66D8-E15EA104D05B}"/>
                  </a:ext>
                </a:extLst>
              </p:cNvPr>
              <p:cNvSpPr/>
              <p:nvPr/>
            </p:nvSpPr>
            <p:spPr>
              <a:xfrm rot="2700000">
                <a:off x="15417692" y="694344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22" name="Rounded Rectangle 47">
                <a:extLst>
                  <a:ext uri="{FF2B5EF4-FFF2-40B4-BE49-F238E27FC236}">
                    <a16:creationId xmlns:a16="http://schemas.microsoft.com/office/drawing/2014/main" id="{B6E3B403-6154-7E06-750A-CB394E68635B}"/>
                  </a:ext>
                </a:extLst>
              </p:cNvPr>
              <p:cNvSpPr/>
              <p:nvPr/>
            </p:nvSpPr>
            <p:spPr>
              <a:xfrm rot="8100000">
                <a:off x="15430597" y="865708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23" name="Rounded Rectangle 48">
                <a:extLst>
                  <a:ext uri="{FF2B5EF4-FFF2-40B4-BE49-F238E27FC236}">
                    <a16:creationId xmlns:a16="http://schemas.microsoft.com/office/drawing/2014/main" id="{E8EC25F8-0903-95A5-9B6C-634CB89DFD0E}"/>
                  </a:ext>
                </a:extLst>
              </p:cNvPr>
              <p:cNvSpPr/>
              <p:nvPr/>
            </p:nvSpPr>
            <p:spPr>
              <a:xfrm>
                <a:off x="9164287" y="7800005"/>
                <a:ext cx="9433056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20" name="Oval 119">
              <a:extLst>
                <a:ext uri="{FF2B5EF4-FFF2-40B4-BE49-F238E27FC236}">
                  <a16:creationId xmlns:a16="http://schemas.microsoft.com/office/drawing/2014/main" id="{FFD98058-C6A1-7445-3AE0-473317BC1DAD}"/>
                </a:ext>
              </a:extLst>
            </p:cNvPr>
            <p:cNvSpPr/>
            <p:nvPr/>
          </p:nvSpPr>
          <p:spPr>
            <a:xfrm>
              <a:off x="17538997" y="784527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  <a:cs typeface="Roboto Light"/>
                </a:rPr>
                <a:t>03</a:t>
              </a:r>
            </a:p>
          </p:txBody>
        </p:sp>
      </p:grpSp>
      <p:grpSp>
        <p:nvGrpSpPr>
          <p:cNvPr id="124" name="Group 123">
            <a:extLst>
              <a:ext uri="{FF2B5EF4-FFF2-40B4-BE49-F238E27FC236}">
                <a16:creationId xmlns:a16="http://schemas.microsoft.com/office/drawing/2014/main" id="{B0C4555A-4F25-1738-C101-B33645F31BDB}"/>
              </a:ext>
            </a:extLst>
          </p:cNvPr>
          <p:cNvGrpSpPr/>
          <p:nvPr/>
        </p:nvGrpSpPr>
        <p:grpSpPr>
          <a:xfrm>
            <a:off x="15806623" y="7433081"/>
            <a:ext cx="6827206" cy="4030255"/>
            <a:chOff x="15806623" y="7433081"/>
            <a:chExt cx="6827206" cy="4030255"/>
          </a:xfrm>
        </p:grpSpPr>
        <p:grpSp>
          <p:nvGrpSpPr>
            <p:cNvPr id="125" name="Group 124">
              <a:extLst>
                <a:ext uri="{FF2B5EF4-FFF2-40B4-BE49-F238E27FC236}">
                  <a16:creationId xmlns:a16="http://schemas.microsoft.com/office/drawing/2014/main" id="{DE84A3BB-5402-7FE9-A4D3-72BB8AE0C29E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</p:grpSpPr>
          <p:sp>
            <p:nvSpPr>
              <p:cNvPr id="127" name="Rounded Rectangle 51">
                <a:extLst>
                  <a:ext uri="{FF2B5EF4-FFF2-40B4-BE49-F238E27FC236}">
                    <a16:creationId xmlns:a16="http://schemas.microsoft.com/office/drawing/2014/main" id="{EEA22E24-420D-14CF-6AB5-CD166B209568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28" name="Rounded Rectangle 52">
                <a:extLst>
                  <a:ext uri="{FF2B5EF4-FFF2-40B4-BE49-F238E27FC236}">
                    <a16:creationId xmlns:a16="http://schemas.microsoft.com/office/drawing/2014/main" id="{FBAD51B3-B029-8EDC-EDE7-B07C5F0921E0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29" name="Rounded Rectangle 53">
                <a:extLst>
                  <a:ext uri="{FF2B5EF4-FFF2-40B4-BE49-F238E27FC236}">
                    <a16:creationId xmlns:a16="http://schemas.microsoft.com/office/drawing/2014/main" id="{B48CB1AA-77EE-EB0F-86C3-2D9A28E655D6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26" name="Oval 125">
              <a:extLst>
                <a:ext uri="{FF2B5EF4-FFF2-40B4-BE49-F238E27FC236}">
                  <a16:creationId xmlns:a16="http://schemas.microsoft.com/office/drawing/2014/main" id="{81C94A8F-1AF6-2542-653C-F04F84B4D54B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bg2">
                      <a:lumMod val="50000"/>
                      <a:lumOff val="50000"/>
                    </a:schemeClr>
                  </a:solidFill>
                  <a:latin typeface="+mj-lt"/>
                  <a:cs typeface="Roboto Light"/>
                </a:rPr>
                <a:t>04</a:t>
              </a:r>
            </a:p>
          </p:txBody>
        </p:sp>
      </p:grpSp>
      <p:grpSp>
        <p:nvGrpSpPr>
          <p:cNvPr id="130" name="Group 129">
            <a:extLst>
              <a:ext uri="{FF2B5EF4-FFF2-40B4-BE49-F238E27FC236}">
                <a16:creationId xmlns:a16="http://schemas.microsoft.com/office/drawing/2014/main" id="{7F23277A-159A-9207-1733-983C2338C684}"/>
              </a:ext>
            </a:extLst>
          </p:cNvPr>
          <p:cNvGrpSpPr/>
          <p:nvPr/>
        </p:nvGrpSpPr>
        <p:grpSpPr>
          <a:xfrm>
            <a:off x="1814732" y="5968260"/>
            <a:ext cx="2721204" cy="1219885"/>
            <a:chOff x="1814732" y="5968260"/>
            <a:chExt cx="2721204" cy="1219885"/>
          </a:xfrm>
        </p:grpSpPr>
        <p:sp>
          <p:nvSpPr>
            <p:cNvPr id="131" name="Textbox 200">
              <a:extLst>
                <a:ext uri="{FF2B5EF4-FFF2-40B4-BE49-F238E27FC236}">
                  <a16:creationId xmlns:a16="http://schemas.microsoft.com/office/drawing/2014/main" id="{20A2A8DF-77D6-D5F5-1D33-44F22F265AE7}"/>
                </a:ext>
              </a:extLst>
            </p:cNvPr>
            <p:cNvSpPr txBox="1"/>
            <p:nvPr/>
          </p:nvSpPr>
          <p:spPr>
            <a:xfrm flipH="1">
              <a:off x="1814733" y="5968260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2" name="Textbox 200">
              <a:extLst>
                <a:ext uri="{FF2B5EF4-FFF2-40B4-BE49-F238E27FC236}">
                  <a16:creationId xmlns:a16="http://schemas.microsoft.com/office/drawing/2014/main" id="{21A8653E-E310-17B5-2430-224E8520D001}"/>
                </a:ext>
              </a:extLst>
            </p:cNvPr>
            <p:cNvSpPr txBox="1"/>
            <p:nvPr/>
          </p:nvSpPr>
          <p:spPr>
            <a:xfrm flipH="1">
              <a:off x="1814732" y="6357148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33" name="Group 132">
            <a:extLst>
              <a:ext uri="{FF2B5EF4-FFF2-40B4-BE49-F238E27FC236}">
                <a16:creationId xmlns:a16="http://schemas.microsoft.com/office/drawing/2014/main" id="{0F503E55-BA60-5BE6-61B2-A2B8C6ECAD73}"/>
              </a:ext>
            </a:extLst>
          </p:cNvPr>
          <p:cNvGrpSpPr/>
          <p:nvPr/>
        </p:nvGrpSpPr>
        <p:grpSpPr>
          <a:xfrm>
            <a:off x="5491117" y="7683757"/>
            <a:ext cx="2721204" cy="1219885"/>
            <a:chOff x="5491117" y="7683757"/>
            <a:chExt cx="2721204" cy="1219885"/>
          </a:xfrm>
        </p:grpSpPr>
        <p:sp>
          <p:nvSpPr>
            <p:cNvPr id="134" name="Textbox 200">
              <a:extLst>
                <a:ext uri="{FF2B5EF4-FFF2-40B4-BE49-F238E27FC236}">
                  <a16:creationId xmlns:a16="http://schemas.microsoft.com/office/drawing/2014/main" id="{E669C07C-D987-2F8A-DAFB-945A812637D7}"/>
                </a:ext>
              </a:extLst>
            </p:cNvPr>
            <p:cNvSpPr txBox="1"/>
            <p:nvPr/>
          </p:nvSpPr>
          <p:spPr>
            <a:xfrm flipH="1">
              <a:off x="5491118" y="7683757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5" name="Textbox 200">
              <a:extLst>
                <a:ext uri="{FF2B5EF4-FFF2-40B4-BE49-F238E27FC236}">
                  <a16:creationId xmlns:a16="http://schemas.microsoft.com/office/drawing/2014/main" id="{7A86BF5D-70C5-F921-0EB1-8C055EA5F6BD}"/>
                </a:ext>
              </a:extLst>
            </p:cNvPr>
            <p:cNvSpPr txBox="1"/>
            <p:nvPr/>
          </p:nvSpPr>
          <p:spPr>
            <a:xfrm flipH="1">
              <a:off x="5491117" y="8072645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36" name="Group 135">
            <a:extLst>
              <a:ext uri="{FF2B5EF4-FFF2-40B4-BE49-F238E27FC236}">
                <a16:creationId xmlns:a16="http://schemas.microsoft.com/office/drawing/2014/main" id="{51E7DE25-EFD3-B110-379F-5FB604990DCC}"/>
              </a:ext>
            </a:extLst>
          </p:cNvPr>
          <p:cNvGrpSpPr/>
          <p:nvPr/>
        </p:nvGrpSpPr>
        <p:grpSpPr>
          <a:xfrm>
            <a:off x="11600862" y="9399254"/>
            <a:ext cx="2721204" cy="1219885"/>
            <a:chOff x="11600862" y="9399254"/>
            <a:chExt cx="2721204" cy="1219885"/>
          </a:xfrm>
        </p:grpSpPr>
        <p:sp>
          <p:nvSpPr>
            <p:cNvPr id="137" name="Textbox 200">
              <a:extLst>
                <a:ext uri="{FF2B5EF4-FFF2-40B4-BE49-F238E27FC236}">
                  <a16:creationId xmlns:a16="http://schemas.microsoft.com/office/drawing/2014/main" id="{5DE386BE-CFE4-26FF-E082-ED28D9BED0B9}"/>
                </a:ext>
              </a:extLst>
            </p:cNvPr>
            <p:cNvSpPr txBox="1"/>
            <p:nvPr/>
          </p:nvSpPr>
          <p:spPr>
            <a:xfrm flipH="1">
              <a:off x="11600863" y="9399254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8" name="Textbox 200">
              <a:extLst>
                <a:ext uri="{FF2B5EF4-FFF2-40B4-BE49-F238E27FC236}">
                  <a16:creationId xmlns:a16="http://schemas.microsoft.com/office/drawing/2014/main" id="{F5086199-C44C-41FA-384B-34468E01C43B}"/>
                </a:ext>
              </a:extLst>
            </p:cNvPr>
            <p:cNvSpPr txBox="1"/>
            <p:nvPr/>
          </p:nvSpPr>
          <p:spPr>
            <a:xfrm flipH="1">
              <a:off x="11600862" y="9788142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39" name="Group 138">
            <a:extLst>
              <a:ext uri="{FF2B5EF4-FFF2-40B4-BE49-F238E27FC236}">
                <a16:creationId xmlns:a16="http://schemas.microsoft.com/office/drawing/2014/main" id="{5CE9F618-CF25-4A1A-2E25-EDFC904E776A}"/>
              </a:ext>
            </a:extLst>
          </p:cNvPr>
          <p:cNvGrpSpPr/>
          <p:nvPr/>
        </p:nvGrpSpPr>
        <p:grpSpPr>
          <a:xfrm>
            <a:off x="15773255" y="11114752"/>
            <a:ext cx="2721204" cy="1219885"/>
            <a:chOff x="15773255" y="11114752"/>
            <a:chExt cx="2721204" cy="1219885"/>
          </a:xfrm>
        </p:grpSpPr>
        <p:sp>
          <p:nvSpPr>
            <p:cNvPr id="140" name="Textbox 200">
              <a:extLst>
                <a:ext uri="{FF2B5EF4-FFF2-40B4-BE49-F238E27FC236}">
                  <a16:creationId xmlns:a16="http://schemas.microsoft.com/office/drawing/2014/main" id="{DE4000D7-AC20-4142-92F6-8E38ED20A6BE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41" name="Textbox 200">
              <a:extLst>
                <a:ext uri="{FF2B5EF4-FFF2-40B4-BE49-F238E27FC236}">
                  <a16:creationId xmlns:a16="http://schemas.microsoft.com/office/drawing/2014/main" id="{7D4BDE72-A608-0F2C-5030-F2B579D91D71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50000"/>
                    <a:lumOff val="5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142" name="!!SubTitle">
            <a:extLst>
              <a:ext uri="{FF2B5EF4-FFF2-40B4-BE49-F238E27FC236}">
                <a16:creationId xmlns:a16="http://schemas.microsoft.com/office/drawing/2014/main" id="{7C0C9712-BDE7-BD54-0220-675738E1CA3C}"/>
              </a:ext>
            </a:extLst>
          </p:cNvPr>
          <p:cNvSpPr txBox="1"/>
          <p:nvPr/>
        </p:nvSpPr>
        <p:spPr>
          <a:xfrm>
            <a:off x="17732610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43" name="!!MainTitle1">
            <a:extLst>
              <a:ext uri="{FF2B5EF4-FFF2-40B4-BE49-F238E27FC236}">
                <a16:creationId xmlns:a16="http://schemas.microsoft.com/office/drawing/2014/main" id="{6CB04B10-879B-A820-E71A-1E2AD76E1EE0}"/>
              </a:ext>
            </a:extLst>
          </p:cNvPr>
          <p:cNvSpPr txBox="1"/>
          <p:nvPr/>
        </p:nvSpPr>
        <p:spPr>
          <a:xfrm>
            <a:off x="13633540" y="1246722"/>
            <a:ext cx="924823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Arrows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chemeClr val="bg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144" name="Google Shape;13141;p85">
            <a:extLst>
              <a:ext uri="{FF2B5EF4-FFF2-40B4-BE49-F238E27FC236}">
                <a16:creationId xmlns:a16="http://schemas.microsoft.com/office/drawing/2014/main" id="{9F0EF510-6010-03C3-E843-5FECDFC741DD}"/>
              </a:ext>
            </a:extLst>
          </p:cNvPr>
          <p:cNvGrpSpPr/>
          <p:nvPr/>
        </p:nvGrpSpPr>
        <p:grpSpPr>
          <a:xfrm>
            <a:off x="634653" y="6083345"/>
            <a:ext cx="993734" cy="974861"/>
            <a:chOff x="-1183550" y="3586525"/>
            <a:chExt cx="296175" cy="290550"/>
          </a:xfrm>
          <a:solidFill>
            <a:schemeClr val="accent1"/>
          </a:solidFill>
        </p:grpSpPr>
        <p:sp>
          <p:nvSpPr>
            <p:cNvPr id="145" name="Google Shape;13142;p85">
              <a:extLst>
                <a:ext uri="{FF2B5EF4-FFF2-40B4-BE49-F238E27FC236}">
                  <a16:creationId xmlns:a16="http://schemas.microsoft.com/office/drawing/2014/main" id="{6294E996-A8F9-E734-881F-2F9934B2B0DE}"/>
                </a:ext>
              </a:extLst>
            </p:cNvPr>
            <p:cNvSpPr/>
            <p:nvPr/>
          </p:nvSpPr>
          <p:spPr>
            <a:xfrm>
              <a:off x="-927575" y="3671500"/>
              <a:ext cx="40200" cy="16575"/>
            </a:xfrm>
            <a:custGeom>
              <a:avLst/>
              <a:gdLst/>
              <a:ahLst/>
              <a:cxnLst/>
              <a:rect l="l" t="t" r="r" b="b"/>
              <a:pathLst>
                <a:path w="1608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6" y="663"/>
                    <a:pt x="1166" y="663"/>
                  </a:cubicBezTo>
                  <a:cubicBezTo>
                    <a:pt x="1607" y="663"/>
                    <a:pt x="1597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46" name="Google Shape;13143;p85">
              <a:extLst>
                <a:ext uri="{FF2B5EF4-FFF2-40B4-BE49-F238E27FC236}">
                  <a16:creationId xmlns:a16="http://schemas.microsoft.com/office/drawing/2014/main" id="{3B2FD1E9-C6CD-B4C3-2B8F-8D41B0733B6C}"/>
                </a:ext>
              </a:extLst>
            </p:cNvPr>
            <p:cNvSpPr/>
            <p:nvPr/>
          </p:nvSpPr>
          <p:spPr>
            <a:xfrm>
              <a:off x="-1183550" y="3671500"/>
              <a:ext cx="39400" cy="16575"/>
            </a:xfrm>
            <a:custGeom>
              <a:avLst/>
              <a:gdLst/>
              <a:ahLst/>
              <a:cxnLst/>
              <a:rect l="l" t="t" r="r" b="b"/>
              <a:pathLst>
                <a:path w="1576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4" y="663"/>
                    <a:pt x="1163" y="663"/>
                  </a:cubicBezTo>
                  <a:cubicBezTo>
                    <a:pt x="1576" y="663"/>
                    <a:pt x="1566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47" name="Google Shape;13144;p85">
              <a:extLst>
                <a:ext uri="{FF2B5EF4-FFF2-40B4-BE49-F238E27FC236}">
                  <a16:creationId xmlns:a16="http://schemas.microsoft.com/office/drawing/2014/main" id="{C0675A54-559B-664A-9AAC-E3C8E6C9DF6F}"/>
                </a:ext>
              </a:extLst>
            </p:cNvPr>
            <p:cNvSpPr/>
            <p:nvPr/>
          </p:nvSpPr>
          <p:spPr>
            <a:xfrm>
              <a:off x="-944250" y="3603025"/>
              <a:ext cx="39525" cy="26375"/>
            </a:xfrm>
            <a:custGeom>
              <a:avLst/>
              <a:gdLst/>
              <a:ahLst/>
              <a:cxnLst/>
              <a:rect l="l" t="t" r="r" b="b"/>
              <a:pathLst>
                <a:path w="1581" h="1055" extrusionOk="0">
                  <a:moveTo>
                    <a:pt x="1086" y="1"/>
                  </a:moveTo>
                  <a:cubicBezTo>
                    <a:pt x="1024" y="1"/>
                    <a:pt x="957" y="19"/>
                    <a:pt x="888" y="61"/>
                  </a:cubicBezTo>
                  <a:lnTo>
                    <a:pt x="321" y="408"/>
                  </a:lnTo>
                  <a:cubicBezTo>
                    <a:pt x="0" y="595"/>
                    <a:pt x="179" y="1054"/>
                    <a:pt x="490" y="1054"/>
                  </a:cubicBezTo>
                  <a:cubicBezTo>
                    <a:pt x="546" y="1054"/>
                    <a:pt x="606" y="1040"/>
                    <a:pt x="668" y="1006"/>
                  </a:cubicBezTo>
                  <a:lnTo>
                    <a:pt x="1266" y="660"/>
                  </a:lnTo>
                  <a:cubicBezTo>
                    <a:pt x="1581" y="450"/>
                    <a:pt x="1394" y="1"/>
                    <a:pt x="108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48" name="Google Shape;13145;p85">
              <a:extLst>
                <a:ext uri="{FF2B5EF4-FFF2-40B4-BE49-F238E27FC236}">
                  <a16:creationId xmlns:a16="http://schemas.microsoft.com/office/drawing/2014/main" id="{72A9230E-2AF6-B030-4D03-9EFDF667FC0B}"/>
                </a:ext>
              </a:extLst>
            </p:cNvPr>
            <p:cNvSpPr/>
            <p:nvPr/>
          </p:nvSpPr>
          <p:spPr>
            <a:xfrm>
              <a:off x="-1166200" y="3731225"/>
              <a:ext cx="39700" cy="26075"/>
            </a:xfrm>
            <a:custGeom>
              <a:avLst/>
              <a:gdLst/>
              <a:ahLst/>
              <a:cxnLst/>
              <a:rect l="l" t="t" r="r" b="b"/>
              <a:pathLst>
                <a:path w="1588" h="1043" extrusionOk="0">
                  <a:moveTo>
                    <a:pt x="1071" y="1"/>
                  </a:moveTo>
                  <a:cubicBezTo>
                    <a:pt x="1021" y="1"/>
                    <a:pt x="968" y="12"/>
                    <a:pt x="913" y="37"/>
                  </a:cubicBezTo>
                  <a:lnTo>
                    <a:pt x="315" y="384"/>
                  </a:lnTo>
                  <a:cubicBezTo>
                    <a:pt x="0" y="593"/>
                    <a:pt x="187" y="1043"/>
                    <a:pt x="495" y="1043"/>
                  </a:cubicBezTo>
                  <a:cubicBezTo>
                    <a:pt x="557" y="1043"/>
                    <a:pt x="624" y="1025"/>
                    <a:pt x="693" y="982"/>
                  </a:cubicBezTo>
                  <a:lnTo>
                    <a:pt x="1260" y="636"/>
                  </a:lnTo>
                  <a:cubicBezTo>
                    <a:pt x="1587" y="472"/>
                    <a:pt x="1395" y="1"/>
                    <a:pt x="107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49" name="Google Shape;13146;p85">
              <a:extLst>
                <a:ext uri="{FF2B5EF4-FFF2-40B4-BE49-F238E27FC236}">
                  <a16:creationId xmlns:a16="http://schemas.microsoft.com/office/drawing/2014/main" id="{052FE790-CCAE-0D50-CE29-5CFFE7E6D0B6}"/>
                </a:ext>
              </a:extLst>
            </p:cNvPr>
            <p:cNvSpPr/>
            <p:nvPr/>
          </p:nvSpPr>
          <p:spPr>
            <a:xfrm>
              <a:off x="-944925" y="3730950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515" y="0"/>
                  </a:moveTo>
                  <a:cubicBezTo>
                    <a:pt x="198" y="0"/>
                    <a:pt x="1" y="460"/>
                    <a:pt x="348" y="647"/>
                  </a:cubicBezTo>
                  <a:lnTo>
                    <a:pt x="915" y="993"/>
                  </a:lnTo>
                  <a:cubicBezTo>
                    <a:pt x="984" y="1036"/>
                    <a:pt x="1052" y="1054"/>
                    <a:pt x="1114" y="1054"/>
                  </a:cubicBezTo>
                  <a:cubicBezTo>
                    <a:pt x="1421" y="1054"/>
                    <a:pt x="1608" y="609"/>
                    <a:pt x="1293" y="426"/>
                  </a:cubicBezTo>
                  <a:lnTo>
                    <a:pt x="695" y="48"/>
                  </a:lnTo>
                  <a:cubicBezTo>
                    <a:pt x="633" y="15"/>
                    <a:pt x="572" y="0"/>
                    <a:pt x="51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50" name="Google Shape;13147;p85">
              <a:extLst>
                <a:ext uri="{FF2B5EF4-FFF2-40B4-BE49-F238E27FC236}">
                  <a16:creationId xmlns:a16="http://schemas.microsoft.com/office/drawing/2014/main" id="{3ED286FC-96E4-FC3A-59D4-3AA188B37405}"/>
                </a:ext>
              </a:extLst>
            </p:cNvPr>
            <p:cNvSpPr/>
            <p:nvPr/>
          </p:nvSpPr>
          <p:spPr>
            <a:xfrm>
              <a:off x="-1167000" y="3603025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477" y="1"/>
                  </a:moveTo>
                  <a:cubicBezTo>
                    <a:pt x="188" y="1"/>
                    <a:pt x="1" y="450"/>
                    <a:pt x="315" y="660"/>
                  </a:cubicBezTo>
                  <a:lnTo>
                    <a:pt x="914" y="1006"/>
                  </a:lnTo>
                  <a:cubicBezTo>
                    <a:pt x="981" y="1040"/>
                    <a:pt x="1044" y="1054"/>
                    <a:pt x="1103" y="1054"/>
                  </a:cubicBezTo>
                  <a:cubicBezTo>
                    <a:pt x="1434" y="1054"/>
                    <a:pt x="1608" y="595"/>
                    <a:pt x="1260" y="408"/>
                  </a:cubicBezTo>
                  <a:lnTo>
                    <a:pt x="662" y="61"/>
                  </a:lnTo>
                  <a:cubicBezTo>
                    <a:pt x="598" y="19"/>
                    <a:pt x="536" y="1"/>
                    <a:pt x="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51" name="Google Shape;13148;p85">
              <a:extLst>
                <a:ext uri="{FF2B5EF4-FFF2-40B4-BE49-F238E27FC236}">
                  <a16:creationId xmlns:a16="http://schemas.microsoft.com/office/drawing/2014/main" id="{25DE0C00-64BB-AD6C-4238-B85A6DE09074}"/>
                </a:ext>
              </a:extLst>
            </p:cNvPr>
            <p:cNvSpPr/>
            <p:nvPr/>
          </p:nvSpPr>
          <p:spPr>
            <a:xfrm>
              <a:off x="-1065400" y="3658900"/>
              <a:ext cx="59875" cy="77200"/>
            </a:xfrm>
            <a:custGeom>
              <a:avLst/>
              <a:gdLst/>
              <a:ahLst/>
              <a:cxnLst/>
              <a:rect l="l" t="t" r="r" b="b"/>
              <a:pathLst>
                <a:path w="2395" h="3088" extrusionOk="0">
                  <a:moveTo>
                    <a:pt x="882" y="0"/>
                  </a:moveTo>
                  <a:lnTo>
                    <a:pt x="0" y="1355"/>
                  </a:lnTo>
                  <a:lnTo>
                    <a:pt x="1355" y="1922"/>
                  </a:lnTo>
                  <a:cubicBezTo>
                    <a:pt x="1450" y="1953"/>
                    <a:pt x="1544" y="2111"/>
                    <a:pt x="1544" y="2237"/>
                  </a:cubicBezTo>
                  <a:lnTo>
                    <a:pt x="1544" y="3088"/>
                  </a:lnTo>
                  <a:lnTo>
                    <a:pt x="2395" y="1733"/>
                  </a:lnTo>
                  <a:lnTo>
                    <a:pt x="1071" y="1166"/>
                  </a:lnTo>
                  <a:cubicBezTo>
                    <a:pt x="945" y="1134"/>
                    <a:pt x="882" y="1008"/>
                    <a:pt x="882" y="851"/>
                  </a:cubicBezTo>
                  <a:lnTo>
                    <a:pt x="8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52" name="Google Shape;13149;p85">
              <a:extLst>
                <a:ext uri="{FF2B5EF4-FFF2-40B4-BE49-F238E27FC236}">
                  <a16:creationId xmlns:a16="http://schemas.microsoft.com/office/drawing/2014/main" id="{B51CBDAD-DA18-925E-4788-28429AD7D193}"/>
                </a:ext>
              </a:extLst>
            </p:cNvPr>
            <p:cNvSpPr/>
            <p:nvPr/>
          </p:nvSpPr>
          <p:spPr>
            <a:xfrm>
              <a:off x="-1078000" y="3809325"/>
              <a:ext cx="85075" cy="67750"/>
            </a:xfrm>
            <a:custGeom>
              <a:avLst/>
              <a:gdLst/>
              <a:ahLst/>
              <a:cxnLst/>
              <a:rect l="l" t="t" r="r" b="b"/>
              <a:pathLst>
                <a:path w="3403" h="2710" extrusionOk="0">
                  <a:moveTo>
                    <a:pt x="0" y="1"/>
                  </a:moveTo>
                  <a:lnTo>
                    <a:pt x="0" y="662"/>
                  </a:lnTo>
                  <a:lnTo>
                    <a:pt x="1008" y="662"/>
                  </a:lnTo>
                  <a:cubicBezTo>
                    <a:pt x="1449" y="662"/>
                    <a:pt x="1481" y="1324"/>
                    <a:pt x="1008" y="1324"/>
                  </a:cubicBezTo>
                  <a:lnTo>
                    <a:pt x="0" y="1324"/>
                  </a:lnTo>
                  <a:lnTo>
                    <a:pt x="0" y="1670"/>
                  </a:lnTo>
                  <a:cubicBezTo>
                    <a:pt x="0" y="2237"/>
                    <a:pt x="473" y="2710"/>
                    <a:pt x="1008" y="2710"/>
                  </a:cubicBezTo>
                  <a:lnTo>
                    <a:pt x="2395" y="2710"/>
                  </a:lnTo>
                  <a:cubicBezTo>
                    <a:pt x="2962" y="2710"/>
                    <a:pt x="3403" y="2237"/>
                    <a:pt x="3403" y="1670"/>
                  </a:cubicBezTo>
                  <a:lnTo>
                    <a:pt x="3403" y="1324"/>
                  </a:lnTo>
                  <a:lnTo>
                    <a:pt x="2395" y="1324"/>
                  </a:lnTo>
                  <a:cubicBezTo>
                    <a:pt x="1954" y="1324"/>
                    <a:pt x="1922" y="662"/>
                    <a:pt x="2395" y="662"/>
                  </a:cubicBezTo>
                  <a:lnTo>
                    <a:pt x="3403" y="662"/>
                  </a:lnTo>
                  <a:lnTo>
                    <a:pt x="34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53" name="Google Shape;13150;p85">
              <a:extLst>
                <a:ext uri="{FF2B5EF4-FFF2-40B4-BE49-F238E27FC236}">
                  <a16:creationId xmlns:a16="http://schemas.microsoft.com/office/drawing/2014/main" id="{A2EC3746-C039-3B9B-4B90-F626411029DE}"/>
                </a:ext>
              </a:extLst>
            </p:cNvPr>
            <p:cNvSpPr/>
            <p:nvPr/>
          </p:nvSpPr>
          <p:spPr>
            <a:xfrm>
              <a:off x="-1135500" y="3586525"/>
              <a:ext cx="193775" cy="204700"/>
            </a:xfrm>
            <a:custGeom>
              <a:avLst/>
              <a:gdLst/>
              <a:ahLst/>
              <a:cxnLst/>
              <a:rect l="l" t="t" r="r" b="b"/>
              <a:pathLst>
                <a:path w="7751" h="8188" extrusionOk="0">
                  <a:moveTo>
                    <a:pt x="4023" y="1424"/>
                  </a:moveTo>
                  <a:cubicBezTo>
                    <a:pt x="4201" y="1424"/>
                    <a:pt x="4380" y="1561"/>
                    <a:pt x="4380" y="1761"/>
                  </a:cubicBezTo>
                  <a:lnTo>
                    <a:pt x="4380" y="3588"/>
                  </a:lnTo>
                  <a:lnTo>
                    <a:pt x="5892" y="4124"/>
                  </a:lnTo>
                  <a:cubicBezTo>
                    <a:pt x="5955" y="4187"/>
                    <a:pt x="6049" y="4250"/>
                    <a:pt x="6081" y="4344"/>
                  </a:cubicBezTo>
                  <a:cubicBezTo>
                    <a:pt x="6081" y="4407"/>
                    <a:pt x="6081" y="4533"/>
                    <a:pt x="5986" y="4628"/>
                  </a:cubicBezTo>
                  <a:lnTo>
                    <a:pt x="4285" y="7369"/>
                  </a:lnTo>
                  <a:cubicBezTo>
                    <a:pt x="4222" y="7495"/>
                    <a:pt x="4127" y="7526"/>
                    <a:pt x="4033" y="7526"/>
                  </a:cubicBezTo>
                  <a:lnTo>
                    <a:pt x="3938" y="7526"/>
                  </a:lnTo>
                  <a:cubicBezTo>
                    <a:pt x="3781" y="7495"/>
                    <a:pt x="3718" y="7369"/>
                    <a:pt x="3718" y="7211"/>
                  </a:cubicBezTo>
                  <a:lnTo>
                    <a:pt x="3718" y="5384"/>
                  </a:lnTo>
                  <a:lnTo>
                    <a:pt x="2206" y="4817"/>
                  </a:lnTo>
                  <a:cubicBezTo>
                    <a:pt x="2143" y="4754"/>
                    <a:pt x="2048" y="4691"/>
                    <a:pt x="2017" y="4596"/>
                  </a:cubicBezTo>
                  <a:cubicBezTo>
                    <a:pt x="1985" y="4533"/>
                    <a:pt x="2017" y="4407"/>
                    <a:pt x="2048" y="4344"/>
                  </a:cubicBezTo>
                  <a:lnTo>
                    <a:pt x="3749" y="1572"/>
                  </a:lnTo>
                  <a:cubicBezTo>
                    <a:pt x="3818" y="1469"/>
                    <a:pt x="3920" y="1424"/>
                    <a:pt x="4023" y="1424"/>
                  </a:cubicBezTo>
                  <a:close/>
                  <a:moveTo>
                    <a:pt x="4019" y="1"/>
                  </a:moveTo>
                  <a:cubicBezTo>
                    <a:pt x="3743" y="1"/>
                    <a:pt x="3463" y="31"/>
                    <a:pt x="3182" y="91"/>
                  </a:cubicBezTo>
                  <a:cubicBezTo>
                    <a:pt x="1733" y="406"/>
                    <a:pt x="567" y="1572"/>
                    <a:pt x="284" y="3084"/>
                  </a:cubicBezTo>
                  <a:cubicBezTo>
                    <a:pt x="0" y="4533"/>
                    <a:pt x="599" y="5479"/>
                    <a:pt x="1040" y="6140"/>
                  </a:cubicBezTo>
                  <a:cubicBezTo>
                    <a:pt x="1922" y="7526"/>
                    <a:pt x="1387" y="7526"/>
                    <a:pt x="1670" y="8188"/>
                  </a:cubicBezTo>
                  <a:lnTo>
                    <a:pt x="6301" y="8188"/>
                  </a:lnTo>
                  <a:cubicBezTo>
                    <a:pt x="6553" y="7526"/>
                    <a:pt x="6018" y="7526"/>
                    <a:pt x="6931" y="6109"/>
                  </a:cubicBezTo>
                  <a:cubicBezTo>
                    <a:pt x="7373" y="5447"/>
                    <a:pt x="7719" y="4817"/>
                    <a:pt x="7719" y="3746"/>
                  </a:cubicBezTo>
                  <a:cubicBezTo>
                    <a:pt x="7751" y="2612"/>
                    <a:pt x="7246" y="1540"/>
                    <a:pt x="6396" y="847"/>
                  </a:cubicBezTo>
                  <a:cubicBezTo>
                    <a:pt x="5726" y="297"/>
                    <a:pt x="4892" y="1"/>
                    <a:pt x="401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54" name="Google Shape;13054;p85">
            <a:extLst>
              <a:ext uri="{FF2B5EF4-FFF2-40B4-BE49-F238E27FC236}">
                <a16:creationId xmlns:a16="http://schemas.microsoft.com/office/drawing/2014/main" id="{091467A7-CE90-2AFC-7117-6B521505F29D}"/>
              </a:ext>
            </a:extLst>
          </p:cNvPr>
          <p:cNvGrpSpPr/>
          <p:nvPr/>
        </p:nvGrpSpPr>
        <p:grpSpPr>
          <a:xfrm>
            <a:off x="4318483" y="7868423"/>
            <a:ext cx="912464" cy="867912"/>
            <a:chOff x="-6690625" y="3631325"/>
            <a:chExt cx="307225" cy="292225"/>
          </a:xfrm>
          <a:solidFill>
            <a:schemeClr val="accent2"/>
          </a:solidFill>
        </p:grpSpPr>
        <p:sp>
          <p:nvSpPr>
            <p:cNvPr id="155" name="Google Shape;13055;p85">
              <a:extLst>
                <a:ext uri="{FF2B5EF4-FFF2-40B4-BE49-F238E27FC236}">
                  <a16:creationId xmlns:a16="http://schemas.microsoft.com/office/drawing/2014/main" id="{1F4C4976-2934-8F4F-B777-C4D2F6D58E0F}"/>
                </a:ext>
              </a:extLst>
            </p:cNvPr>
            <p:cNvSpPr/>
            <p:nvPr/>
          </p:nvSpPr>
          <p:spPr>
            <a:xfrm>
              <a:off x="-6690625" y="3631325"/>
              <a:ext cx="222925" cy="292225"/>
            </a:xfrm>
            <a:custGeom>
              <a:avLst/>
              <a:gdLst/>
              <a:ahLst/>
              <a:cxnLst/>
              <a:rect l="l" t="t" r="r" b="b"/>
              <a:pathLst>
                <a:path w="8917" h="11689" extrusionOk="0">
                  <a:moveTo>
                    <a:pt x="5861" y="2773"/>
                  </a:moveTo>
                  <a:cubicBezTo>
                    <a:pt x="6270" y="2773"/>
                    <a:pt x="6333" y="3435"/>
                    <a:pt x="5861" y="3435"/>
                  </a:cubicBezTo>
                  <a:lnTo>
                    <a:pt x="3813" y="3435"/>
                  </a:lnTo>
                  <a:cubicBezTo>
                    <a:pt x="3372" y="3435"/>
                    <a:pt x="3340" y="2773"/>
                    <a:pt x="3813" y="2773"/>
                  </a:cubicBezTo>
                  <a:close/>
                  <a:moveTo>
                    <a:pt x="2742" y="0"/>
                  </a:moveTo>
                  <a:lnTo>
                    <a:pt x="2742" y="2395"/>
                  </a:lnTo>
                  <a:cubicBezTo>
                    <a:pt x="2742" y="2584"/>
                    <a:pt x="2584" y="2741"/>
                    <a:pt x="2395" y="2741"/>
                  </a:cubicBezTo>
                  <a:lnTo>
                    <a:pt x="1" y="2741"/>
                  </a:lnTo>
                  <a:lnTo>
                    <a:pt x="1" y="10649"/>
                  </a:lnTo>
                  <a:cubicBezTo>
                    <a:pt x="1" y="11216"/>
                    <a:pt x="473" y="11689"/>
                    <a:pt x="1009" y="11689"/>
                  </a:cubicBezTo>
                  <a:lnTo>
                    <a:pt x="7909" y="11689"/>
                  </a:lnTo>
                  <a:cubicBezTo>
                    <a:pt x="8444" y="11689"/>
                    <a:pt x="8917" y="11248"/>
                    <a:pt x="8917" y="10649"/>
                  </a:cubicBezTo>
                  <a:lnTo>
                    <a:pt x="8917" y="7751"/>
                  </a:lnTo>
                  <a:lnTo>
                    <a:pt x="6491" y="10177"/>
                  </a:lnTo>
                  <a:cubicBezTo>
                    <a:pt x="6491" y="10271"/>
                    <a:pt x="6428" y="10303"/>
                    <a:pt x="6365" y="10303"/>
                  </a:cubicBezTo>
                  <a:lnTo>
                    <a:pt x="4317" y="10901"/>
                  </a:lnTo>
                  <a:cubicBezTo>
                    <a:pt x="4198" y="10938"/>
                    <a:pt x="4080" y="10955"/>
                    <a:pt x="3967" y="10955"/>
                  </a:cubicBezTo>
                  <a:cubicBezTo>
                    <a:pt x="3209" y="10955"/>
                    <a:pt x="2625" y="10192"/>
                    <a:pt x="2899" y="9452"/>
                  </a:cubicBezTo>
                  <a:lnTo>
                    <a:pt x="3057" y="8979"/>
                  </a:lnTo>
                  <a:lnTo>
                    <a:pt x="1765" y="8979"/>
                  </a:lnTo>
                  <a:cubicBezTo>
                    <a:pt x="1324" y="8979"/>
                    <a:pt x="1293" y="8255"/>
                    <a:pt x="1765" y="8255"/>
                  </a:cubicBezTo>
                  <a:lnTo>
                    <a:pt x="3277" y="8255"/>
                  </a:lnTo>
                  <a:lnTo>
                    <a:pt x="3529" y="7593"/>
                  </a:lnTo>
                  <a:lnTo>
                    <a:pt x="1797" y="7593"/>
                  </a:lnTo>
                  <a:cubicBezTo>
                    <a:pt x="1356" y="7593"/>
                    <a:pt x="1324" y="6869"/>
                    <a:pt x="1797" y="6869"/>
                  </a:cubicBezTo>
                  <a:lnTo>
                    <a:pt x="4034" y="6869"/>
                  </a:lnTo>
                  <a:lnTo>
                    <a:pt x="4695" y="6207"/>
                  </a:lnTo>
                  <a:lnTo>
                    <a:pt x="1765" y="6207"/>
                  </a:lnTo>
                  <a:cubicBezTo>
                    <a:pt x="1324" y="6207"/>
                    <a:pt x="1293" y="5514"/>
                    <a:pt x="1765" y="5514"/>
                  </a:cubicBezTo>
                  <a:lnTo>
                    <a:pt x="5388" y="5514"/>
                  </a:lnTo>
                  <a:lnTo>
                    <a:pt x="6050" y="4821"/>
                  </a:lnTo>
                  <a:lnTo>
                    <a:pt x="1734" y="4821"/>
                  </a:lnTo>
                  <a:cubicBezTo>
                    <a:pt x="1293" y="4821"/>
                    <a:pt x="1261" y="4128"/>
                    <a:pt x="1734" y="4128"/>
                  </a:cubicBezTo>
                  <a:lnTo>
                    <a:pt x="6711" y="4128"/>
                  </a:lnTo>
                  <a:cubicBezTo>
                    <a:pt x="6963" y="3876"/>
                    <a:pt x="8696" y="2080"/>
                    <a:pt x="8917" y="1891"/>
                  </a:cubicBezTo>
                  <a:lnTo>
                    <a:pt x="8917" y="1009"/>
                  </a:lnTo>
                  <a:cubicBezTo>
                    <a:pt x="8917" y="473"/>
                    <a:pt x="8507" y="0"/>
                    <a:pt x="790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56" name="Google Shape;13056;p85">
              <a:extLst>
                <a:ext uri="{FF2B5EF4-FFF2-40B4-BE49-F238E27FC236}">
                  <a16:creationId xmlns:a16="http://schemas.microsoft.com/office/drawing/2014/main" id="{0EB43485-74BE-8392-1179-75C77E3EE836}"/>
                </a:ext>
              </a:extLst>
            </p:cNvPr>
            <p:cNvSpPr/>
            <p:nvPr/>
          </p:nvSpPr>
          <p:spPr>
            <a:xfrm>
              <a:off x="-6604350" y="3832175"/>
              <a:ext cx="58675" cy="56550"/>
            </a:xfrm>
            <a:custGeom>
              <a:avLst/>
              <a:gdLst/>
              <a:ahLst/>
              <a:cxnLst/>
              <a:rect l="l" t="t" r="r" b="b"/>
              <a:pathLst>
                <a:path w="2347" h="2262" extrusionOk="0">
                  <a:moveTo>
                    <a:pt x="614" y="0"/>
                  </a:moveTo>
                  <a:lnTo>
                    <a:pt x="110" y="1607"/>
                  </a:lnTo>
                  <a:cubicBezTo>
                    <a:pt x="1" y="1934"/>
                    <a:pt x="222" y="2262"/>
                    <a:pt x="550" y="2262"/>
                  </a:cubicBezTo>
                  <a:cubicBezTo>
                    <a:pt x="600" y="2262"/>
                    <a:pt x="654" y="2254"/>
                    <a:pt x="709" y="2237"/>
                  </a:cubicBezTo>
                  <a:lnTo>
                    <a:pt x="2347" y="1701"/>
                  </a:lnTo>
                  <a:lnTo>
                    <a:pt x="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57" name="Google Shape;13057;p85">
              <a:extLst>
                <a:ext uri="{FF2B5EF4-FFF2-40B4-BE49-F238E27FC236}">
                  <a16:creationId xmlns:a16="http://schemas.microsoft.com/office/drawing/2014/main" id="{5A0CC9F9-FE8F-F012-1104-7D95F4BA7E97}"/>
                </a:ext>
              </a:extLst>
            </p:cNvPr>
            <p:cNvSpPr/>
            <p:nvPr/>
          </p:nvSpPr>
          <p:spPr>
            <a:xfrm>
              <a:off x="-6470875" y="3684775"/>
              <a:ext cx="87475" cy="71800"/>
            </a:xfrm>
            <a:custGeom>
              <a:avLst/>
              <a:gdLst/>
              <a:ahLst/>
              <a:cxnLst/>
              <a:rect l="l" t="t" r="r" b="b"/>
              <a:pathLst>
                <a:path w="3499" h="2872" extrusionOk="0">
                  <a:moveTo>
                    <a:pt x="1479" y="1"/>
                  </a:moveTo>
                  <a:cubicBezTo>
                    <a:pt x="1176" y="1"/>
                    <a:pt x="868" y="114"/>
                    <a:pt x="599" y="383"/>
                  </a:cubicBezTo>
                  <a:lnTo>
                    <a:pt x="1" y="950"/>
                  </a:lnTo>
                  <a:lnTo>
                    <a:pt x="1954" y="2872"/>
                  </a:lnTo>
                  <a:lnTo>
                    <a:pt x="2521" y="2305"/>
                  </a:lnTo>
                  <a:cubicBezTo>
                    <a:pt x="3498" y="1352"/>
                    <a:pt x="2524" y="1"/>
                    <a:pt x="147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58" name="Google Shape;13058;p85">
              <a:extLst>
                <a:ext uri="{FF2B5EF4-FFF2-40B4-BE49-F238E27FC236}">
                  <a16:creationId xmlns:a16="http://schemas.microsoft.com/office/drawing/2014/main" id="{583C59AF-5B02-6E29-7EF6-FF06E3E9EDCC}"/>
                </a:ext>
              </a:extLst>
            </p:cNvPr>
            <p:cNvSpPr/>
            <p:nvPr/>
          </p:nvSpPr>
          <p:spPr>
            <a:xfrm>
              <a:off x="-6578775" y="3721900"/>
              <a:ext cx="143375" cy="143375"/>
            </a:xfrm>
            <a:custGeom>
              <a:avLst/>
              <a:gdLst/>
              <a:ahLst/>
              <a:cxnLst/>
              <a:rect l="l" t="t" r="r" b="b"/>
              <a:pathLst>
                <a:path w="5735" h="5735" extrusionOk="0">
                  <a:moveTo>
                    <a:pt x="3813" y="1"/>
                  </a:moveTo>
                  <a:lnTo>
                    <a:pt x="1" y="3813"/>
                  </a:lnTo>
                  <a:lnTo>
                    <a:pt x="1922" y="5734"/>
                  </a:lnTo>
                  <a:lnTo>
                    <a:pt x="4474" y="3183"/>
                  </a:lnTo>
                  <a:lnTo>
                    <a:pt x="5734" y="1922"/>
                  </a:lnTo>
                  <a:lnTo>
                    <a:pt x="381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59" name="Google Shape;13059;p85">
              <a:extLst>
                <a:ext uri="{FF2B5EF4-FFF2-40B4-BE49-F238E27FC236}">
                  <a16:creationId xmlns:a16="http://schemas.microsoft.com/office/drawing/2014/main" id="{52727A51-6C1E-4B86-B384-B805B5334251}"/>
                </a:ext>
              </a:extLst>
            </p:cNvPr>
            <p:cNvSpPr/>
            <p:nvPr/>
          </p:nvSpPr>
          <p:spPr>
            <a:xfrm>
              <a:off x="-6685100" y="3636850"/>
              <a:ext cx="47275" cy="46475"/>
            </a:xfrm>
            <a:custGeom>
              <a:avLst/>
              <a:gdLst/>
              <a:ahLst/>
              <a:cxnLst/>
              <a:rect l="l" t="t" r="r" b="b"/>
              <a:pathLst>
                <a:path w="1891" h="1859" extrusionOk="0">
                  <a:moveTo>
                    <a:pt x="1891" y="0"/>
                  </a:moveTo>
                  <a:lnTo>
                    <a:pt x="0" y="1859"/>
                  </a:lnTo>
                  <a:lnTo>
                    <a:pt x="1891" y="1859"/>
                  </a:lnTo>
                  <a:lnTo>
                    <a:pt x="18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60" name="Google Shape;13107;p85">
            <a:extLst>
              <a:ext uri="{FF2B5EF4-FFF2-40B4-BE49-F238E27FC236}">
                <a16:creationId xmlns:a16="http://schemas.microsoft.com/office/drawing/2014/main" id="{B560A2E0-FFFC-F028-3FA9-E4725E52A970}"/>
              </a:ext>
            </a:extLst>
          </p:cNvPr>
          <p:cNvGrpSpPr/>
          <p:nvPr/>
        </p:nvGrpSpPr>
        <p:grpSpPr>
          <a:xfrm>
            <a:off x="10575762" y="9583920"/>
            <a:ext cx="790240" cy="785992"/>
            <a:chOff x="-6329100" y="3632100"/>
            <a:chExt cx="293025" cy="291450"/>
          </a:xfrm>
          <a:solidFill>
            <a:schemeClr val="accent3"/>
          </a:solidFill>
        </p:grpSpPr>
        <p:sp>
          <p:nvSpPr>
            <p:cNvPr id="161" name="Google Shape;13108;p85">
              <a:extLst>
                <a:ext uri="{FF2B5EF4-FFF2-40B4-BE49-F238E27FC236}">
                  <a16:creationId xmlns:a16="http://schemas.microsoft.com/office/drawing/2014/main" id="{84B1134D-3BC7-DEC8-06B7-A5863376D02E}"/>
                </a:ext>
              </a:extLst>
            </p:cNvPr>
            <p:cNvSpPr/>
            <p:nvPr/>
          </p:nvSpPr>
          <p:spPr>
            <a:xfrm>
              <a:off x="-6210700" y="3751600"/>
              <a:ext cx="174625" cy="171950"/>
            </a:xfrm>
            <a:custGeom>
              <a:avLst/>
              <a:gdLst/>
              <a:ahLst/>
              <a:cxnLst/>
              <a:rect l="l" t="t" r="r" b="b"/>
              <a:pathLst>
                <a:path w="6985" h="6878" extrusionOk="0">
                  <a:moveTo>
                    <a:pt x="492" y="0"/>
                  </a:moveTo>
                  <a:cubicBezTo>
                    <a:pt x="219" y="0"/>
                    <a:pt x="0" y="235"/>
                    <a:pt x="85" y="545"/>
                  </a:cubicBezTo>
                  <a:lnTo>
                    <a:pt x="1503" y="5712"/>
                  </a:lnTo>
                  <a:cubicBezTo>
                    <a:pt x="1559" y="5882"/>
                    <a:pt x="1707" y="5984"/>
                    <a:pt x="1856" y="5984"/>
                  </a:cubicBezTo>
                  <a:cubicBezTo>
                    <a:pt x="1956" y="5984"/>
                    <a:pt x="2057" y="5939"/>
                    <a:pt x="2133" y="5838"/>
                  </a:cubicBezTo>
                  <a:lnTo>
                    <a:pt x="2889" y="4735"/>
                  </a:lnTo>
                  <a:lnTo>
                    <a:pt x="3739" y="5712"/>
                  </a:lnTo>
                  <a:lnTo>
                    <a:pt x="4622" y="6594"/>
                  </a:lnTo>
                  <a:cubicBezTo>
                    <a:pt x="4811" y="6783"/>
                    <a:pt x="5086" y="6878"/>
                    <a:pt x="5362" y="6878"/>
                  </a:cubicBezTo>
                  <a:cubicBezTo>
                    <a:pt x="5638" y="6878"/>
                    <a:pt x="5913" y="6783"/>
                    <a:pt x="6102" y="6594"/>
                  </a:cubicBezTo>
                  <a:lnTo>
                    <a:pt x="6575" y="6122"/>
                  </a:lnTo>
                  <a:cubicBezTo>
                    <a:pt x="6984" y="5712"/>
                    <a:pt x="6984" y="5113"/>
                    <a:pt x="6575" y="4672"/>
                  </a:cubicBezTo>
                  <a:lnTo>
                    <a:pt x="4811" y="2814"/>
                  </a:lnTo>
                  <a:lnTo>
                    <a:pt x="5913" y="2058"/>
                  </a:lnTo>
                  <a:cubicBezTo>
                    <a:pt x="6134" y="1900"/>
                    <a:pt x="6102" y="1522"/>
                    <a:pt x="5787" y="1427"/>
                  </a:cubicBezTo>
                  <a:lnTo>
                    <a:pt x="589" y="10"/>
                  </a:lnTo>
                  <a:cubicBezTo>
                    <a:pt x="556" y="3"/>
                    <a:pt x="524" y="0"/>
                    <a:pt x="49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2" name="Google Shape;13109;p85">
              <a:extLst>
                <a:ext uri="{FF2B5EF4-FFF2-40B4-BE49-F238E27FC236}">
                  <a16:creationId xmlns:a16="http://schemas.microsoft.com/office/drawing/2014/main" id="{64BFFC0A-431A-B01E-A321-5C96469F55B2}"/>
                </a:ext>
              </a:extLst>
            </p:cNvPr>
            <p:cNvSpPr/>
            <p:nvPr/>
          </p:nvSpPr>
          <p:spPr>
            <a:xfrm>
              <a:off x="-6272400" y="3691975"/>
              <a:ext cx="136300" cy="135500"/>
            </a:xfrm>
            <a:custGeom>
              <a:avLst/>
              <a:gdLst/>
              <a:ahLst/>
              <a:cxnLst/>
              <a:rect l="l" t="t" r="r" b="b"/>
              <a:pathLst>
                <a:path w="5452" h="5420" extrusionOk="0">
                  <a:moveTo>
                    <a:pt x="2742" y="0"/>
                  </a:moveTo>
                  <a:cubicBezTo>
                    <a:pt x="1261" y="0"/>
                    <a:pt x="1" y="1229"/>
                    <a:pt x="1" y="2710"/>
                  </a:cubicBezTo>
                  <a:cubicBezTo>
                    <a:pt x="1" y="4127"/>
                    <a:pt x="1041" y="5293"/>
                    <a:pt x="2427" y="5419"/>
                  </a:cubicBezTo>
                  <a:lnTo>
                    <a:pt x="2112" y="4317"/>
                  </a:lnTo>
                  <a:cubicBezTo>
                    <a:pt x="1482" y="4096"/>
                    <a:pt x="1009" y="3466"/>
                    <a:pt x="1009" y="2741"/>
                  </a:cubicBezTo>
                  <a:cubicBezTo>
                    <a:pt x="1041" y="1765"/>
                    <a:pt x="1828" y="1009"/>
                    <a:pt x="2773" y="1009"/>
                  </a:cubicBezTo>
                  <a:cubicBezTo>
                    <a:pt x="3530" y="1009"/>
                    <a:pt x="4128" y="1481"/>
                    <a:pt x="4349" y="2143"/>
                  </a:cubicBezTo>
                  <a:lnTo>
                    <a:pt x="5451" y="2458"/>
                  </a:lnTo>
                  <a:cubicBezTo>
                    <a:pt x="5294" y="1072"/>
                    <a:pt x="4160" y="0"/>
                    <a:pt x="274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3" name="Google Shape;13110;p85">
              <a:extLst>
                <a:ext uri="{FF2B5EF4-FFF2-40B4-BE49-F238E27FC236}">
                  <a16:creationId xmlns:a16="http://schemas.microsoft.com/office/drawing/2014/main" id="{6F787FC3-8E3D-BC9B-BA29-79454ACB0EE9}"/>
                </a:ext>
              </a:extLst>
            </p:cNvPr>
            <p:cNvSpPr/>
            <p:nvPr/>
          </p:nvSpPr>
          <p:spPr>
            <a:xfrm>
              <a:off x="-6329100" y="3632100"/>
              <a:ext cx="257575" cy="256025"/>
            </a:xfrm>
            <a:custGeom>
              <a:avLst/>
              <a:gdLst/>
              <a:ahLst/>
              <a:cxnLst/>
              <a:rect l="l" t="t" r="r" b="b"/>
              <a:pathLst>
                <a:path w="10303" h="10241" extrusionOk="0">
                  <a:moveTo>
                    <a:pt x="5136" y="1"/>
                  </a:moveTo>
                  <a:cubicBezTo>
                    <a:pt x="2301" y="1"/>
                    <a:pt x="1" y="2269"/>
                    <a:pt x="1" y="5105"/>
                  </a:cubicBezTo>
                  <a:cubicBezTo>
                    <a:pt x="1" y="7972"/>
                    <a:pt x="2332" y="10240"/>
                    <a:pt x="5136" y="10240"/>
                  </a:cubicBezTo>
                  <a:cubicBezTo>
                    <a:pt x="5262" y="10240"/>
                    <a:pt x="5356" y="10240"/>
                    <a:pt x="5451" y="10177"/>
                  </a:cubicBezTo>
                  <a:lnTo>
                    <a:pt x="4978" y="8444"/>
                  </a:lnTo>
                  <a:cubicBezTo>
                    <a:pt x="4959" y="8445"/>
                    <a:pt x="4940" y="8445"/>
                    <a:pt x="4921" y="8445"/>
                  </a:cubicBezTo>
                  <a:cubicBezTo>
                    <a:pt x="3089" y="8445"/>
                    <a:pt x="1639" y="6945"/>
                    <a:pt x="1639" y="5105"/>
                  </a:cubicBezTo>
                  <a:cubicBezTo>
                    <a:pt x="1639" y="3214"/>
                    <a:pt x="3151" y="1702"/>
                    <a:pt x="5073" y="1702"/>
                  </a:cubicBezTo>
                  <a:cubicBezTo>
                    <a:pt x="6900" y="1702"/>
                    <a:pt x="8412" y="3151"/>
                    <a:pt x="8475" y="4979"/>
                  </a:cubicBezTo>
                  <a:lnTo>
                    <a:pt x="10208" y="5451"/>
                  </a:lnTo>
                  <a:cubicBezTo>
                    <a:pt x="10303" y="4002"/>
                    <a:pt x="9799" y="2553"/>
                    <a:pt x="8759" y="1482"/>
                  </a:cubicBezTo>
                  <a:cubicBezTo>
                    <a:pt x="7782" y="505"/>
                    <a:pt x="6522" y="1"/>
                    <a:pt x="513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64" name="Google Shape;9686;p77">
            <a:extLst>
              <a:ext uri="{FF2B5EF4-FFF2-40B4-BE49-F238E27FC236}">
                <a16:creationId xmlns:a16="http://schemas.microsoft.com/office/drawing/2014/main" id="{5E6FBB6A-610A-A4C1-11C7-519348460AD7}"/>
              </a:ext>
            </a:extLst>
          </p:cNvPr>
          <p:cNvGrpSpPr/>
          <p:nvPr/>
        </p:nvGrpSpPr>
        <p:grpSpPr>
          <a:xfrm>
            <a:off x="14707244" y="11299418"/>
            <a:ext cx="840390" cy="836232"/>
            <a:chOff x="-62151950" y="4111775"/>
            <a:chExt cx="318225" cy="316650"/>
          </a:xfrm>
          <a:solidFill>
            <a:schemeClr val="accent4"/>
          </a:solidFill>
        </p:grpSpPr>
        <p:sp>
          <p:nvSpPr>
            <p:cNvPr id="165" name="Google Shape;9687;p77">
              <a:extLst>
                <a:ext uri="{FF2B5EF4-FFF2-40B4-BE49-F238E27FC236}">
                  <a16:creationId xmlns:a16="http://schemas.microsoft.com/office/drawing/2014/main" id="{13966491-79B4-6D32-408E-4501C5E6BF0A}"/>
                </a:ext>
              </a:extLst>
            </p:cNvPr>
            <p:cNvSpPr/>
            <p:nvPr/>
          </p:nvSpPr>
          <p:spPr>
            <a:xfrm>
              <a:off x="-62151950" y="4407925"/>
              <a:ext cx="318225" cy="20500"/>
            </a:xfrm>
            <a:custGeom>
              <a:avLst/>
              <a:gdLst/>
              <a:ahLst/>
              <a:cxnLst/>
              <a:rect l="l" t="t" r="r" b="b"/>
              <a:pathLst>
                <a:path w="12729" h="820" extrusionOk="0">
                  <a:moveTo>
                    <a:pt x="442" y="0"/>
                  </a:moveTo>
                  <a:cubicBezTo>
                    <a:pt x="221" y="0"/>
                    <a:pt x="1" y="189"/>
                    <a:pt x="1" y="441"/>
                  </a:cubicBezTo>
                  <a:cubicBezTo>
                    <a:pt x="1" y="662"/>
                    <a:pt x="221" y="819"/>
                    <a:pt x="442" y="819"/>
                  </a:cubicBezTo>
                  <a:lnTo>
                    <a:pt x="12288" y="819"/>
                  </a:lnTo>
                  <a:cubicBezTo>
                    <a:pt x="12540" y="819"/>
                    <a:pt x="12697" y="630"/>
                    <a:pt x="12697" y="441"/>
                  </a:cubicBezTo>
                  <a:cubicBezTo>
                    <a:pt x="12729" y="158"/>
                    <a:pt x="12540" y="0"/>
                    <a:pt x="1228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6" name="Google Shape;9688;p77">
              <a:extLst>
                <a:ext uri="{FF2B5EF4-FFF2-40B4-BE49-F238E27FC236}">
                  <a16:creationId xmlns:a16="http://schemas.microsoft.com/office/drawing/2014/main" id="{2C746418-C9EE-106A-62BB-0D9F4D033D57}"/>
                </a:ext>
              </a:extLst>
            </p:cNvPr>
            <p:cNvSpPr/>
            <p:nvPr/>
          </p:nvSpPr>
          <p:spPr>
            <a:xfrm>
              <a:off x="-62151950" y="4283475"/>
              <a:ext cx="84300" cy="104000"/>
            </a:xfrm>
            <a:custGeom>
              <a:avLst/>
              <a:gdLst/>
              <a:ahLst/>
              <a:cxnLst/>
              <a:rect l="l" t="t" r="r" b="b"/>
              <a:pathLst>
                <a:path w="3372" h="4160" extrusionOk="0">
                  <a:moveTo>
                    <a:pt x="1009" y="0"/>
                  </a:moveTo>
                  <a:cubicBezTo>
                    <a:pt x="442" y="0"/>
                    <a:pt x="1" y="442"/>
                    <a:pt x="1" y="1009"/>
                  </a:cubicBezTo>
                  <a:lnTo>
                    <a:pt x="1" y="3214"/>
                  </a:lnTo>
                  <a:cubicBezTo>
                    <a:pt x="64" y="3718"/>
                    <a:pt x="473" y="4159"/>
                    <a:pt x="1009" y="4159"/>
                  </a:cubicBezTo>
                  <a:lnTo>
                    <a:pt x="2363" y="4159"/>
                  </a:lnTo>
                  <a:cubicBezTo>
                    <a:pt x="2931" y="4159"/>
                    <a:pt x="3372" y="3718"/>
                    <a:pt x="3372" y="3214"/>
                  </a:cubicBezTo>
                  <a:lnTo>
                    <a:pt x="3372" y="1009"/>
                  </a:lnTo>
                  <a:cubicBezTo>
                    <a:pt x="3372" y="442"/>
                    <a:pt x="2931" y="0"/>
                    <a:pt x="236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7" name="Google Shape;9689;p77">
              <a:extLst>
                <a:ext uri="{FF2B5EF4-FFF2-40B4-BE49-F238E27FC236}">
                  <a16:creationId xmlns:a16="http://schemas.microsoft.com/office/drawing/2014/main" id="{34FBD9C2-5175-E150-ED4E-29AD99941CC7}"/>
                </a:ext>
              </a:extLst>
            </p:cNvPr>
            <p:cNvSpPr/>
            <p:nvPr/>
          </p:nvSpPr>
          <p:spPr>
            <a:xfrm>
              <a:off x="-62033800" y="4111775"/>
              <a:ext cx="82725" cy="275700"/>
            </a:xfrm>
            <a:custGeom>
              <a:avLst/>
              <a:gdLst/>
              <a:ahLst/>
              <a:cxnLst/>
              <a:rect l="l" t="t" r="r" b="b"/>
              <a:pathLst>
                <a:path w="3309" h="11028" extrusionOk="0">
                  <a:moveTo>
                    <a:pt x="946" y="0"/>
                  </a:moveTo>
                  <a:cubicBezTo>
                    <a:pt x="410" y="0"/>
                    <a:pt x="0" y="410"/>
                    <a:pt x="0" y="977"/>
                  </a:cubicBezTo>
                  <a:lnTo>
                    <a:pt x="0" y="10082"/>
                  </a:lnTo>
                  <a:cubicBezTo>
                    <a:pt x="0" y="10618"/>
                    <a:pt x="441" y="11027"/>
                    <a:pt x="946" y="11027"/>
                  </a:cubicBezTo>
                  <a:lnTo>
                    <a:pt x="2332" y="11027"/>
                  </a:lnTo>
                  <a:cubicBezTo>
                    <a:pt x="2899" y="11027"/>
                    <a:pt x="3308" y="10586"/>
                    <a:pt x="3308" y="10082"/>
                  </a:cubicBezTo>
                  <a:lnTo>
                    <a:pt x="3308" y="977"/>
                  </a:lnTo>
                  <a:cubicBezTo>
                    <a:pt x="3308" y="410"/>
                    <a:pt x="2899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8" name="Google Shape;9690;p77">
              <a:extLst>
                <a:ext uri="{FF2B5EF4-FFF2-40B4-BE49-F238E27FC236}">
                  <a16:creationId xmlns:a16="http://schemas.microsoft.com/office/drawing/2014/main" id="{267588C0-E513-CF0A-33D6-16DFFC1DB15C}"/>
                </a:ext>
              </a:extLst>
            </p:cNvPr>
            <p:cNvSpPr/>
            <p:nvPr/>
          </p:nvSpPr>
          <p:spPr>
            <a:xfrm>
              <a:off x="-61916450" y="4200775"/>
              <a:ext cx="82725" cy="186700"/>
            </a:xfrm>
            <a:custGeom>
              <a:avLst/>
              <a:gdLst/>
              <a:ahLst/>
              <a:cxnLst/>
              <a:rect l="l" t="t" r="r" b="b"/>
              <a:pathLst>
                <a:path w="3309" h="7468" extrusionOk="0">
                  <a:moveTo>
                    <a:pt x="946" y="0"/>
                  </a:moveTo>
                  <a:cubicBezTo>
                    <a:pt x="410" y="0"/>
                    <a:pt x="1" y="442"/>
                    <a:pt x="1" y="1009"/>
                  </a:cubicBezTo>
                  <a:lnTo>
                    <a:pt x="1" y="6522"/>
                  </a:lnTo>
                  <a:cubicBezTo>
                    <a:pt x="1" y="7058"/>
                    <a:pt x="442" y="7467"/>
                    <a:pt x="946" y="7467"/>
                  </a:cubicBezTo>
                  <a:lnTo>
                    <a:pt x="2332" y="7467"/>
                  </a:lnTo>
                  <a:cubicBezTo>
                    <a:pt x="2868" y="7467"/>
                    <a:pt x="3309" y="7026"/>
                    <a:pt x="3309" y="6522"/>
                  </a:cubicBezTo>
                  <a:lnTo>
                    <a:pt x="3309" y="1009"/>
                  </a:lnTo>
                  <a:cubicBezTo>
                    <a:pt x="3309" y="442"/>
                    <a:pt x="2868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sp>
        <p:nvSpPr>
          <p:cNvPr id="169" name="Rectangle 168">
            <a:extLst>
              <a:ext uri="{FF2B5EF4-FFF2-40B4-BE49-F238E27FC236}">
                <a16:creationId xmlns:a16="http://schemas.microsoft.com/office/drawing/2014/main" id="{66C7FA63-BB9E-6628-C97E-D0F9DAA3511B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7621456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168  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22276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14:gallery dir="l"/>
      </p:transition>
    </mc:Choice>
    <mc:Fallback xmlns=""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900" decel="100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900" decel="100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1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900" decel="100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100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900" decel="100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1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42" grpId="0"/>
          <p:bldP spid="143" grpId="0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1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900" decel="100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1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1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900" decel="100000" fill="hold"/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1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900" decel="1000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1000"/>
                                            <p:tgtEl>
                                              <p:spTgt spid="1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900" decel="100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13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1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42" grpId="0"/>
          <p:bldP spid="143" grpId="0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A532E41-B94B-DDE6-910D-B9AA7B18A79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1" name="Group 210">
            <a:extLst>
              <a:ext uri="{FF2B5EF4-FFF2-40B4-BE49-F238E27FC236}">
                <a16:creationId xmlns:a16="http://schemas.microsoft.com/office/drawing/2014/main" id="{DEAFAFC7-E7C9-CBFD-62C4-73B881577D1B}"/>
              </a:ext>
            </a:extLst>
          </p:cNvPr>
          <p:cNvGrpSpPr/>
          <p:nvPr/>
        </p:nvGrpSpPr>
        <p:grpSpPr>
          <a:xfrm>
            <a:off x="8778397" y="3489328"/>
            <a:ext cx="6827206" cy="4030255"/>
            <a:chOff x="1814732" y="2286639"/>
            <a:chExt cx="6827206" cy="4030255"/>
          </a:xfrm>
        </p:grpSpPr>
        <p:grpSp>
          <p:nvGrpSpPr>
            <p:cNvPr id="212" name="Group 211">
              <a:extLst>
                <a:ext uri="{FF2B5EF4-FFF2-40B4-BE49-F238E27FC236}">
                  <a16:creationId xmlns:a16="http://schemas.microsoft.com/office/drawing/2014/main" id="{37745317-6765-C179-125B-F305D765D5D3}"/>
                </a:ext>
              </a:extLst>
            </p:cNvPr>
            <p:cNvGrpSpPr/>
            <p:nvPr/>
          </p:nvGrpSpPr>
          <p:grpSpPr>
            <a:xfrm>
              <a:off x="1814732" y="2286639"/>
              <a:ext cx="6827206" cy="4030255"/>
              <a:chOff x="1814732" y="2286639"/>
              <a:chExt cx="6827206" cy="4030255"/>
            </a:xfrm>
          </p:grpSpPr>
          <p:sp>
            <p:nvSpPr>
              <p:cNvPr id="214" name="Rounded Rectangle 35">
                <a:extLst>
                  <a:ext uri="{FF2B5EF4-FFF2-40B4-BE49-F238E27FC236}">
                    <a16:creationId xmlns:a16="http://schemas.microsoft.com/office/drawing/2014/main" id="{C49BBAD2-4015-DC55-CB04-5F2526A423E3}"/>
                  </a:ext>
                </a:extLst>
              </p:cNvPr>
              <p:cNvSpPr/>
              <p:nvPr/>
            </p:nvSpPr>
            <p:spPr>
              <a:xfrm rot="2700000">
                <a:off x="5105135" y="3505983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215" name="Rounded Rectangle 36">
                <a:extLst>
                  <a:ext uri="{FF2B5EF4-FFF2-40B4-BE49-F238E27FC236}">
                    <a16:creationId xmlns:a16="http://schemas.microsoft.com/office/drawing/2014/main" id="{9161CFB5-3726-BE5D-FE6F-1375C39FCAD8}"/>
                  </a:ext>
                </a:extLst>
              </p:cNvPr>
              <p:cNvSpPr/>
              <p:nvPr/>
            </p:nvSpPr>
            <p:spPr>
              <a:xfrm rot="8100000">
                <a:off x="5118040" y="5219614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216" name="Rounded Rectangle 37">
                <a:extLst>
                  <a:ext uri="{FF2B5EF4-FFF2-40B4-BE49-F238E27FC236}">
                    <a16:creationId xmlns:a16="http://schemas.microsoft.com/office/drawing/2014/main" id="{2D635BB3-CC54-237D-EFD4-7924869D3A6E}"/>
                  </a:ext>
                </a:extLst>
              </p:cNvPr>
              <p:cNvSpPr/>
              <p:nvPr/>
            </p:nvSpPr>
            <p:spPr>
              <a:xfrm>
                <a:off x="1814732" y="4362539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213" name="Oval 212">
              <a:extLst>
                <a:ext uri="{FF2B5EF4-FFF2-40B4-BE49-F238E27FC236}">
                  <a16:creationId xmlns:a16="http://schemas.microsoft.com/office/drawing/2014/main" id="{81D786EB-8222-C213-A7F9-0A8B4B97E40F}"/>
                </a:ext>
              </a:extLst>
            </p:cNvPr>
            <p:cNvSpPr/>
            <p:nvPr/>
          </p:nvSpPr>
          <p:spPr>
            <a:xfrm>
              <a:off x="7226440" y="4407808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01</a:t>
              </a:r>
            </a:p>
          </p:txBody>
        </p:sp>
      </p:grpSp>
      <p:grpSp>
        <p:nvGrpSpPr>
          <p:cNvPr id="217" name="Group 216">
            <a:extLst>
              <a:ext uri="{FF2B5EF4-FFF2-40B4-BE49-F238E27FC236}">
                <a16:creationId xmlns:a16="http://schemas.microsoft.com/office/drawing/2014/main" id="{42FF50EB-C804-3381-3081-D62AF4DE7D93}"/>
              </a:ext>
            </a:extLst>
          </p:cNvPr>
          <p:cNvGrpSpPr/>
          <p:nvPr/>
        </p:nvGrpSpPr>
        <p:grpSpPr>
          <a:xfrm>
            <a:off x="12457731" y="5198304"/>
            <a:ext cx="6827206" cy="4030255"/>
            <a:chOff x="5494066" y="3995615"/>
            <a:chExt cx="6827206" cy="4030255"/>
          </a:xfrm>
        </p:grpSpPr>
        <p:grpSp>
          <p:nvGrpSpPr>
            <p:cNvPr id="218" name="Group 217">
              <a:extLst>
                <a:ext uri="{FF2B5EF4-FFF2-40B4-BE49-F238E27FC236}">
                  <a16:creationId xmlns:a16="http://schemas.microsoft.com/office/drawing/2014/main" id="{12662C5C-601A-CB68-7D4C-A17B38944B40}"/>
                </a:ext>
              </a:extLst>
            </p:cNvPr>
            <p:cNvGrpSpPr/>
            <p:nvPr/>
          </p:nvGrpSpPr>
          <p:grpSpPr>
            <a:xfrm>
              <a:off x="5494066" y="3995615"/>
              <a:ext cx="6827206" cy="4030255"/>
              <a:chOff x="5494066" y="3995615"/>
              <a:chExt cx="6827206" cy="4030255"/>
            </a:xfrm>
          </p:grpSpPr>
          <p:sp>
            <p:nvSpPr>
              <p:cNvPr id="220" name="Rounded Rectangle 41">
                <a:extLst>
                  <a:ext uri="{FF2B5EF4-FFF2-40B4-BE49-F238E27FC236}">
                    <a16:creationId xmlns:a16="http://schemas.microsoft.com/office/drawing/2014/main" id="{09E99416-DAA2-B88C-93E6-A70819387EDB}"/>
                  </a:ext>
                </a:extLst>
              </p:cNvPr>
              <p:cNvSpPr/>
              <p:nvPr/>
            </p:nvSpPr>
            <p:spPr>
              <a:xfrm rot="2700000">
                <a:off x="8784469" y="521495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221" name="Rounded Rectangle 42">
                <a:extLst>
                  <a:ext uri="{FF2B5EF4-FFF2-40B4-BE49-F238E27FC236}">
                    <a16:creationId xmlns:a16="http://schemas.microsoft.com/office/drawing/2014/main" id="{43F5609C-A396-5C7B-C65A-7CB0D808124B}"/>
                  </a:ext>
                </a:extLst>
              </p:cNvPr>
              <p:cNvSpPr/>
              <p:nvPr/>
            </p:nvSpPr>
            <p:spPr>
              <a:xfrm rot="8100000">
                <a:off x="8797374" y="692859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222" name="Rounded Rectangle 43">
                <a:extLst>
                  <a:ext uri="{FF2B5EF4-FFF2-40B4-BE49-F238E27FC236}">
                    <a16:creationId xmlns:a16="http://schemas.microsoft.com/office/drawing/2014/main" id="{6A221FC0-DD83-F914-C326-EB61E7E78377}"/>
                  </a:ext>
                </a:extLst>
              </p:cNvPr>
              <p:cNvSpPr/>
              <p:nvPr/>
            </p:nvSpPr>
            <p:spPr>
              <a:xfrm>
                <a:off x="5494066" y="6071515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219" name="Oval 218">
              <a:extLst>
                <a:ext uri="{FF2B5EF4-FFF2-40B4-BE49-F238E27FC236}">
                  <a16:creationId xmlns:a16="http://schemas.microsoft.com/office/drawing/2014/main" id="{CA73C48D-8BC0-E761-CA1E-09BA1FF3BA45}"/>
                </a:ext>
              </a:extLst>
            </p:cNvPr>
            <p:cNvSpPr/>
            <p:nvPr/>
          </p:nvSpPr>
          <p:spPr>
            <a:xfrm>
              <a:off x="10905774" y="611678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02</a:t>
              </a:r>
            </a:p>
          </p:txBody>
        </p:sp>
      </p:grpSp>
      <p:grpSp>
        <p:nvGrpSpPr>
          <p:cNvPr id="223" name="Group 222">
            <a:extLst>
              <a:ext uri="{FF2B5EF4-FFF2-40B4-BE49-F238E27FC236}">
                <a16:creationId xmlns:a16="http://schemas.microsoft.com/office/drawing/2014/main" id="{2C12B1EA-550F-24F9-D09A-F859769E2071}"/>
              </a:ext>
            </a:extLst>
          </p:cNvPr>
          <p:cNvGrpSpPr/>
          <p:nvPr/>
        </p:nvGrpSpPr>
        <p:grpSpPr>
          <a:xfrm>
            <a:off x="16121808" y="6912956"/>
            <a:ext cx="6827206" cy="4030255"/>
            <a:chOff x="15806623" y="7433081"/>
            <a:chExt cx="6827206" cy="4030255"/>
          </a:xfrm>
        </p:grpSpPr>
        <p:grpSp>
          <p:nvGrpSpPr>
            <p:cNvPr id="224" name="Group 223">
              <a:extLst>
                <a:ext uri="{FF2B5EF4-FFF2-40B4-BE49-F238E27FC236}">
                  <a16:creationId xmlns:a16="http://schemas.microsoft.com/office/drawing/2014/main" id="{D48A3D92-F8DB-5402-ED2E-5683966EE977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</p:grpSpPr>
          <p:sp>
            <p:nvSpPr>
              <p:cNvPr id="226" name="Rounded Rectangle 51">
                <a:extLst>
                  <a:ext uri="{FF2B5EF4-FFF2-40B4-BE49-F238E27FC236}">
                    <a16:creationId xmlns:a16="http://schemas.microsoft.com/office/drawing/2014/main" id="{575376A5-60D1-9A0A-70D5-A5ECF591783E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227" name="Rounded Rectangle 52">
                <a:extLst>
                  <a:ext uri="{FF2B5EF4-FFF2-40B4-BE49-F238E27FC236}">
                    <a16:creationId xmlns:a16="http://schemas.microsoft.com/office/drawing/2014/main" id="{A55F8F84-AB62-149D-6C55-9FDAA0032B67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228" name="Rounded Rectangle 53">
                <a:extLst>
                  <a:ext uri="{FF2B5EF4-FFF2-40B4-BE49-F238E27FC236}">
                    <a16:creationId xmlns:a16="http://schemas.microsoft.com/office/drawing/2014/main" id="{EEA7F507-B6E9-18BB-7103-3044B1C92A2E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225" name="Oval 224">
              <a:extLst>
                <a:ext uri="{FF2B5EF4-FFF2-40B4-BE49-F238E27FC236}">
                  <a16:creationId xmlns:a16="http://schemas.microsoft.com/office/drawing/2014/main" id="{38B9DD68-3C38-E0B2-8FFF-205842BB57CC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03</a:t>
              </a:r>
            </a:p>
          </p:txBody>
        </p:sp>
      </p:grpSp>
      <p:grpSp>
        <p:nvGrpSpPr>
          <p:cNvPr id="229" name="Group 228">
            <a:extLst>
              <a:ext uri="{FF2B5EF4-FFF2-40B4-BE49-F238E27FC236}">
                <a16:creationId xmlns:a16="http://schemas.microsoft.com/office/drawing/2014/main" id="{868A0B40-E374-5DCA-F15F-8715B58AA581}"/>
              </a:ext>
            </a:extLst>
          </p:cNvPr>
          <p:cNvGrpSpPr/>
          <p:nvPr/>
        </p:nvGrpSpPr>
        <p:grpSpPr>
          <a:xfrm>
            <a:off x="8778397" y="7170949"/>
            <a:ext cx="2721204" cy="1219885"/>
            <a:chOff x="1814732" y="5968260"/>
            <a:chExt cx="2721204" cy="1219885"/>
          </a:xfrm>
        </p:grpSpPr>
        <p:sp>
          <p:nvSpPr>
            <p:cNvPr id="230" name="Textbox 200">
              <a:extLst>
                <a:ext uri="{FF2B5EF4-FFF2-40B4-BE49-F238E27FC236}">
                  <a16:creationId xmlns:a16="http://schemas.microsoft.com/office/drawing/2014/main" id="{823FBB36-C0EC-E1A8-B10B-618247815E53}"/>
                </a:ext>
              </a:extLst>
            </p:cNvPr>
            <p:cNvSpPr txBox="1"/>
            <p:nvPr/>
          </p:nvSpPr>
          <p:spPr>
            <a:xfrm flipH="1">
              <a:off x="1814733" y="5968260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31" name="Textbox 200">
              <a:extLst>
                <a:ext uri="{FF2B5EF4-FFF2-40B4-BE49-F238E27FC236}">
                  <a16:creationId xmlns:a16="http://schemas.microsoft.com/office/drawing/2014/main" id="{125C369F-2B6D-5BA0-5A46-E4E39FB6C2E8}"/>
                </a:ext>
              </a:extLst>
            </p:cNvPr>
            <p:cNvSpPr txBox="1"/>
            <p:nvPr/>
          </p:nvSpPr>
          <p:spPr>
            <a:xfrm flipH="1">
              <a:off x="1814732" y="6357148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32" name="Group 231">
            <a:extLst>
              <a:ext uri="{FF2B5EF4-FFF2-40B4-BE49-F238E27FC236}">
                <a16:creationId xmlns:a16="http://schemas.microsoft.com/office/drawing/2014/main" id="{749D89F8-5D39-B804-2AE9-143F350A8CE1}"/>
              </a:ext>
            </a:extLst>
          </p:cNvPr>
          <p:cNvGrpSpPr/>
          <p:nvPr/>
        </p:nvGrpSpPr>
        <p:grpSpPr>
          <a:xfrm>
            <a:off x="12454782" y="8886446"/>
            <a:ext cx="2721204" cy="1219885"/>
            <a:chOff x="5491117" y="7683757"/>
            <a:chExt cx="2721204" cy="1219885"/>
          </a:xfrm>
        </p:grpSpPr>
        <p:sp>
          <p:nvSpPr>
            <p:cNvPr id="233" name="Textbox 200">
              <a:extLst>
                <a:ext uri="{FF2B5EF4-FFF2-40B4-BE49-F238E27FC236}">
                  <a16:creationId xmlns:a16="http://schemas.microsoft.com/office/drawing/2014/main" id="{0DA0B1C0-CF96-A7DF-5443-7FEE3ABEA3D3}"/>
                </a:ext>
              </a:extLst>
            </p:cNvPr>
            <p:cNvSpPr txBox="1"/>
            <p:nvPr/>
          </p:nvSpPr>
          <p:spPr>
            <a:xfrm flipH="1">
              <a:off x="5491118" y="7683757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34" name="Textbox 200">
              <a:extLst>
                <a:ext uri="{FF2B5EF4-FFF2-40B4-BE49-F238E27FC236}">
                  <a16:creationId xmlns:a16="http://schemas.microsoft.com/office/drawing/2014/main" id="{46B913D3-E40C-7340-7670-C562D84FC8E2}"/>
                </a:ext>
              </a:extLst>
            </p:cNvPr>
            <p:cNvSpPr txBox="1"/>
            <p:nvPr/>
          </p:nvSpPr>
          <p:spPr>
            <a:xfrm flipH="1">
              <a:off x="5491117" y="8072645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35" name="Group 234">
            <a:extLst>
              <a:ext uri="{FF2B5EF4-FFF2-40B4-BE49-F238E27FC236}">
                <a16:creationId xmlns:a16="http://schemas.microsoft.com/office/drawing/2014/main" id="{4D19A6BB-0B41-EBA1-3E7D-3EB0580254F0}"/>
              </a:ext>
            </a:extLst>
          </p:cNvPr>
          <p:cNvGrpSpPr/>
          <p:nvPr/>
        </p:nvGrpSpPr>
        <p:grpSpPr>
          <a:xfrm>
            <a:off x="16432669" y="10645834"/>
            <a:ext cx="2721204" cy="1219885"/>
            <a:chOff x="15773255" y="11114752"/>
            <a:chExt cx="2721204" cy="1219885"/>
          </a:xfrm>
        </p:grpSpPr>
        <p:sp>
          <p:nvSpPr>
            <p:cNvPr id="236" name="Textbox 200">
              <a:extLst>
                <a:ext uri="{FF2B5EF4-FFF2-40B4-BE49-F238E27FC236}">
                  <a16:creationId xmlns:a16="http://schemas.microsoft.com/office/drawing/2014/main" id="{46BF32F4-A77F-BA93-3AFC-AC4A179A8512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37" name="Textbox 200">
              <a:extLst>
                <a:ext uri="{FF2B5EF4-FFF2-40B4-BE49-F238E27FC236}">
                  <a16:creationId xmlns:a16="http://schemas.microsoft.com/office/drawing/2014/main" id="{20CDEB5A-2AFB-0C3B-3E3E-6C39C6B79A61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38" name="Google Shape;13141;p85">
            <a:extLst>
              <a:ext uri="{FF2B5EF4-FFF2-40B4-BE49-F238E27FC236}">
                <a16:creationId xmlns:a16="http://schemas.microsoft.com/office/drawing/2014/main" id="{C8A59B02-28D3-A78B-EC4B-EEBC9004EF5C}"/>
              </a:ext>
            </a:extLst>
          </p:cNvPr>
          <p:cNvGrpSpPr/>
          <p:nvPr/>
        </p:nvGrpSpPr>
        <p:grpSpPr>
          <a:xfrm>
            <a:off x="7598318" y="7286034"/>
            <a:ext cx="993734" cy="974861"/>
            <a:chOff x="-1183550" y="3586525"/>
            <a:chExt cx="296175" cy="290550"/>
          </a:xfrm>
          <a:solidFill>
            <a:schemeClr val="accent1"/>
          </a:solidFill>
        </p:grpSpPr>
        <p:sp>
          <p:nvSpPr>
            <p:cNvPr id="239" name="Google Shape;13142;p85">
              <a:extLst>
                <a:ext uri="{FF2B5EF4-FFF2-40B4-BE49-F238E27FC236}">
                  <a16:creationId xmlns:a16="http://schemas.microsoft.com/office/drawing/2014/main" id="{A983E13A-F019-4050-817F-6975035DF6B5}"/>
                </a:ext>
              </a:extLst>
            </p:cNvPr>
            <p:cNvSpPr/>
            <p:nvPr/>
          </p:nvSpPr>
          <p:spPr>
            <a:xfrm>
              <a:off x="-927575" y="3671500"/>
              <a:ext cx="40200" cy="16575"/>
            </a:xfrm>
            <a:custGeom>
              <a:avLst/>
              <a:gdLst/>
              <a:ahLst/>
              <a:cxnLst/>
              <a:rect l="l" t="t" r="r" b="b"/>
              <a:pathLst>
                <a:path w="1608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6" y="663"/>
                    <a:pt x="1166" y="663"/>
                  </a:cubicBezTo>
                  <a:cubicBezTo>
                    <a:pt x="1607" y="663"/>
                    <a:pt x="1597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40" name="Google Shape;13143;p85">
              <a:extLst>
                <a:ext uri="{FF2B5EF4-FFF2-40B4-BE49-F238E27FC236}">
                  <a16:creationId xmlns:a16="http://schemas.microsoft.com/office/drawing/2014/main" id="{FA1D3E74-8B4C-C461-5705-DC9440D7F5F7}"/>
                </a:ext>
              </a:extLst>
            </p:cNvPr>
            <p:cNvSpPr/>
            <p:nvPr/>
          </p:nvSpPr>
          <p:spPr>
            <a:xfrm>
              <a:off x="-1183550" y="3671500"/>
              <a:ext cx="39400" cy="16575"/>
            </a:xfrm>
            <a:custGeom>
              <a:avLst/>
              <a:gdLst/>
              <a:ahLst/>
              <a:cxnLst/>
              <a:rect l="l" t="t" r="r" b="b"/>
              <a:pathLst>
                <a:path w="1576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4" y="663"/>
                    <a:pt x="1163" y="663"/>
                  </a:cubicBezTo>
                  <a:cubicBezTo>
                    <a:pt x="1576" y="663"/>
                    <a:pt x="1566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41" name="Google Shape;13144;p85">
              <a:extLst>
                <a:ext uri="{FF2B5EF4-FFF2-40B4-BE49-F238E27FC236}">
                  <a16:creationId xmlns:a16="http://schemas.microsoft.com/office/drawing/2014/main" id="{B1D9CC3B-7AAD-FDC3-1EF2-D6D8D71F8394}"/>
                </a:ext>
              </a:extLst>
            </p:cNvPr>
            <p:cNvSpPr/>
            <p:nvPr/>
          </p:nvSpPr>
          <p:spPr>
            <a:xfrm>
              <a:off x="-944250" y="3603025"/>
              <a:ext cx="39525" cy="26375"/>
            </a:xfrm>
            <a:custGeom>
              <a:avLst/>
              <a:gdLst/>
              <a:ahLst/>
              <a:cxnLst/>
              <a:rect l="l" t="t" r="r" b="b"/>
              <a:pathLst>
                <a:path w="1581" h="1055" extrusionOk="0">
                  <a:moveTo>
                    <a:pt x="1086" y="1"/>
                  </a:moveTo>
                  <a:cubicBezTo>
                    <a:pt x="1024" y="1"/>
                    <a:pt x="957" y="19"/>
                    <a:pt x="888" y="61"/>
                  </a:cubicBezTo>
                  <a:lnTo>
                    <a:pt x="321" y="408"/>
                  </a:lnTo>
                  <a:cubicBezTo>
                    <a:pt x="0" y="595"/>
                    <a:pt x="179" y="1054"/>
                    <a:pt x="490" y="1054"/>
                  </a:cubicBezTo>
                  <a:cubicBezTo>
                    <a:pt x="546" y="1054"/>
                    <a:pt x="606" y="1040"/>
                    <a:pt x="668" y="1006"/>
                  </a:cubicBezTo>
                  <a:lnTo>
                    <a:pt x="1266" y="660"/>
                  </a:lnTo>
                  <a:cubicBezTo>
                    <a:pt x="1581" y="450"/>
                    <a:pt x="1394" y="1"/>
                    <a:pt x="108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42" name="Google Shape;13145;p85">
              <a:extLst>
                <a:ext uri="{FF2B5EF4-FFF2-40B4-BE49-F238E27FC236}">
                  <a16:creationId xmlns:a16="http://schemas.microsoft.com/office/drawing/2014/main" id="{070C4021-ED1B-7C69-90B6-051D42E59F8C}"/>
                </a:ext>
              </a:extLst>
            </p:cNvPr>
            <p:cNvSpPr/>
            <p:nvPr/>
          </p:nvSpPr>
          <p:spPr>
            <a:xfrm>
              <a:off x="-1166200" y="3731225"/>
              <a:ext cx="39700" cy="26075"/>
            </a:xfrm>
            <a:custGeom>
              <a:avLst/>
              <a:gdLst/>
              <a:ahLst/>
              <a:cxnLst/>
              <a:rect l="l" t="t" r="r" b="b"/>
              <a:pathLst>
                <a:path w="1588" h="1043" extrusionOk="0">
                  <a:moveTo>
                    <a:pt x="1071" y="1"/>
                  </a:moveTo>
                  <a:cubicBezTo>
                    <a:pt x="1021" y="1"/>
                    <a:pt x="968" y="12"/>
                    <a:pt x="913" y="37"/>
                  </a:cubicBezTo>
                  <a:lnTo>
                    <a:pt x="315" y="384"/>
                  </a:lnTo>
                  <a:cubicBezTo>
                    <a:pt x="0" y="593"/>
                    <a:pt x="187" y="1043"/>
                    <a:pt x="495" y="1043"/>
                  </a:cubicBezTo>
                  <a:cubicBezTo>
                    <a:pt x="557" y="1043"/>
                    <a:pt x="624" y="1025"/>
                    <a:pt x="693" y="982"/>
                  </a:cubicBezTo>
                  <a:lnTo>
                    <a:pt x="1260" y="636"/>
                  </a:lnTo>
                  <a:cubicBezTo>
                    <a:pt x="1587" y="472"/>
                    <a:pt x="1395" y="1"/>
                    <a:pt x="107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43" name="Google Shape;13146;p85">
              <a:extLst>
                <a:ext uri="{FF2B5EF4-FFF2-40B4-BE49-F238E27FC236}">
                  <a16:creationId xmlns:a16="http://schemas.microsoft.com/office/drawing/2014/main" id="{7C30093C-04C3-067A-9A3C-345414743F15}"/>
                </a:ext>
              </a:extLst>
            </p:cNvPr>
            <p:cNvSpPr/>
            <p:nvPr/>
          </p:nvSpPr>
          <p:spPr>
            <a:xfrm>
              <a:off x="-944925" y="3730950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515" y="0"/>
                  </a:moveTo>
                  <a:cubicBezTo>
                    <a:pt x="198" y="0"/>
                    <a:pt x="1" y="460"/>
                    <a:pt x="348" y="647"/>
                  </a:cubicBezTo>
                  <a:lnTo>
                    <a:pt x="915" y="993"/>
                  </a:lnTo>
                  <a:cubicBezTo>
                    <a:pt x="984" y="1036"/>
                    <a:pt x="1052" y="1054"/>
                    <a:pt x="1114" y="1054"/>
                  </a:cubicBezTo>
                  <a:cubicBezTo>
                    <a:pt x="1421" y="1054"/>
                    <a:pt x="1608" y="609"/>
                    <a:pt x="1293" y="426"/>
                  </a:cubicBezTo>
                  <a:lnTo>
                    <a:pt x="695" y="48"/>
                  </a:lnTo>
                  <a:cubicBezTo>
                    <a:pt x="633" y="15"/>
                    <a:pt x="572" y="0"/>
                    <a:pt x="51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44" name="Google Shape;13147;p85">
              <a:extLst>
                <a:ext uri="{FF2B5EF4-FFF2-40B4-BE49-F238E27FC236}">
                  <a16:creationId xmlns:a16="http://schemas.microsoft.com/office/drawing/2014/main" id="{5A7815E5-75CB-241E-6642-E202F82154B6}"/>
                </a:ext>
              </a:extLst>
            </p:cNvPr>
            <p:cNvSpPr/>
            <p:nvPr/>
          </p:nvSpPr>
          <p:spPr>
            <a:xfrm>
              <a:off x="-1167000" y="3603025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477" y="1"/>
                  </a:moveTo>
                  <a:cubicBezTo>
                    <a:pt x="188" y="1"/>
                    <a:pt x="1" y="450"/>
                    <a:pt x="315" y="660"/>
                  </a:cubicBezTo>
                  <a:lnTo>
                    <a:pt x="914" y="1006"/>
                  </a:lnTo>
                  <a:cubicBezTo>
                    <a:pt x="981" y="1040"/>
                    <a:pt x="1044" y="1054"/>
                    <a:pt x="1103" y="1054"/>
                  </a:cubicBezTo>
                  <a:cubicBezTo>
                    <a:pt x="1434" y="1054"/>
                    <a:pt x="1608" y="595"/>
                    <a:pt x="1260" y="408"/>
                  </a:cubicBezTo>
                  <a:lnTo>
                    <a:pt x="662" y="61"/>
                  </a:lnTo>
                  <a:cubicBezTo>
                    <a:pt x="598" y="19"/>
                    <a:pt x="536" y="1"/>
                    <a:pt x="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45" name="Google Shape;13148;p85">
              <a:extLst>
                <a:ext uri="{FF2B5EF4-FFF2-40B4-BE49-F238E27FC236}">
                  <a16:creationId xmlns:a16="http://schemas.microsoft.com/office/drawing/2014/main" id="{176FF4B1-B3D1-0159-A2BC-44556F5DF2A1}"/>
                </a:ext>
              </a:extLst>
            </p:cNvPr>
            <p:cNvSpPr/>
            <p:nvPr/>
          </p:nvSpPr>
          <p:spPr>
            <a:xfrm>
              <a:off x="-1065400" y="3658900"/>
              <a:ext cx="59875" cy="77200"/>
            </a:xfrm>
            <a:custGeom>
              <a:avLst/>
              <a:gdLst/>
              <a:ahLst/>
              <a:cxnLst/>
              <a:rect l="l" t="t" r="r" b="b"/>
              <a:pathLst>
                <a:path w="2395" h="3088" extrusionOk="0">
                  <a:moveTo>
                    <a:pt x="882" y="0"/>
                  </a:moveTo>
                  <a:lnTo>
                    <a:pt x="0" y="1355"/>
                  </a:lnTo>
                  <a:lnTo>
                    <a:pt x="1355" y="1922"/>
                  </a:lnTo>
                  <a:cubicBezTo>
                    <a:pt x="1450" y="1953"/>
                    <a:pt x="1544" y="2111"/>
                    <a:pt x="1544" y="2237"/>
                  </a:cubicBezTo>
                  <a:lnTo>
                    <a:pt x="1544" y="3088"/>
                  </a:lnTo>
                  <a:lnTo>
                    <a:pt x="2395" y="1733"/>
                  </a:lnTo>
                  <a:lnTo>
                    <a:pt x="1071" y="1166"/>
                  </a:lnTo>
                  <a:cubicBezTo>
                    <a:pt x="945" y="1134"/>
                    <a:pt x="882" y="1008"/>
                    <a:pt x="882" y="851"/>
                  </a:cubicBezTo>
                  <a:lnTo>
                    <a:pt x="8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46" name="Google Shape;13149;p85">
              <a:extLst>
                <a:ext uri="{FF2B5EF4-FFF2-40B4-BE49-F238E27FC236}">
                  <a16:creationId xmlns:a16="http://schemas.microsoft.com/office/drawing/2014/main" id="{2651BA1A-6352-0678-43D9-EE545452AB80}"/>
                </a:ext>
              </a:extLst>
            </p:cNvPr>
            <p:cNvSpPr/>
            <p:nvPr/>
          </p:nvSpPr>
          <p:spPr>
            <a:xfrm>
              <a:off x="-1078000" y="3809325"/>
              <a:ext cx="85075" cy="67750"/>
            </a:xfrm>
            <a:custGeom>
              <a:avLst/>
              <a:gdLst/>
              <a:ahLst/>
              <a:cxnLst/>
              <a:rect l="l" t="t" r="r" b="b"/>
              <a:pathLst>
                <a:path w="3403" h="2710" extrusionOk="0">
                  <a:moveTo>
                    <a:pt x="0" y="1"/>
                  </a:moveTo>
                  <a:lnTo>
                    <a:pt x="0" y="662"/>
                  </a:lnTo>
                  <a:lnTo>
                    <a:pt x="1008" y="662"/>
                  </a:lnTo>
                  <a:cubicBezTo>
                    <a:pt x="1449" y="662"/>
                    <a:pt x="1481" y="1324"/>
                    <a:pt x="1008" y="1324"/>
                  </a:cubicBezTo>
                  <a:lnTo>
                    <a:pt x="0" y="1324"/>
                  </a:lnTo>
                  <a:lnTo>
                    <a:pt x="0" y="1670"/>
                  </a:lnTo>
                  <a:cubicBezTo>
                    <a:pt x="0" y="2237"/>
                    <a:pt x="473" y="2710"/>
                    <a:pt x="1008" y="2710"/>
                  </a:cubicBezTo>
                  <a:lnTo>
                    <a:pt x="2395" y="2710"/>
                  </a:lnTo>
                  <a:cubicBezTo>
                    <a:pt x="2962" y="2710"/>
                    <a:pt x="3403" y="2237"/>
                    <a:pt x="3403" y="1670"/>
                  </a:cubicBezTo>
                  <a:lnTo>
                    <a:pt x="3403" y="1324"/>
                  </a:lnTo>
                  <a:lnTo>
                    <a:pt x="2395" y="1324"/>
                  </a:lnTo>
                  <a:cubicBezTo>
                    <a:pt x="1954" y="1324"/>
                    <a:pt x="1922" y="662"/>
                    <a:pt x="2395" y="662"/>
                  </a:cubicBezTo>
                  <a:lnTo>
                    <a:pt x="3403" y="662"/>
                  </a:lnTo>
                  <a:lnTo>
                    <a:pt x="34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47" name="Google Shape;13150;p85">
              <a:extLst>
                <a:ext uri="{FF2B5EF4-FFF2-40B4-BE49-F238E27FC236}">
                  <a16:creationId xmlns:a16="http://schemas.microsoft.com/office/drawing/2014/main" id="{CC97F68D-5C75-8586-44AD-D867C24B8003}"/>
                </a:ext>
              </a:extLst>
            </p:cNvPr>
            <p:cNvSpPr/>
            <p:nvPr/>
          </p:nvSpPr>
          <p:spPr>
            <a:xfrm>
              <a:off x="-1135500" y="3586525"/>
              <a:ext cx="193775" cy="204700"/>
            </a:xfrm>
            <a:custGeom>
              <a:avLst/>
              <a:gdLst/>
              <a:ahLst/>
              <a:cxnLst/>
              <a:rect l="l" t="t" r="r" b="b"/>
              <a:pathLst>
                <a:path w="7751" h="8188" extrusionOk="0">
                  <a:moveTo>
                    <a:pt x="4023" y="1424"/>
                  </a:moveTo>
                  <a:cubicBezTo>
                    <a:pt x="4201" y="1424"/>
                    <a:pt x="4380" y="1561"/>
                    <a:pt x="4380" y="1761"/>
                  </a:cubicBezTo>
                  <a:lnTo>
                    <a:pt x="4380" y="3588"/>
                  </a:lnTo>
                  <a:lnTo>
                    <a:pt x="5892" y="4124"/>
                  </a:lnTo>
                  <a:cubicBezTo>
                    <a:pt x="5955" y="4187"/>
                    <a:pt x="6049" y="4250"/>
                    <a:pt x="6081" y="4344"/>
                  </a:cubicBezTo>
                  <a:cubicBezTo>
                    <a:pt x="6081" y="4407"/>
                    <a:pt x="6081" y="4533"/>
                    <a:pt x="5986" y="4628"/>
                  </a:cubicBezTo>
                  <a:lnTo>
                    <a:pt x="4285" y="7369"/>
                  </a:lnTo>
                  <a:cubicBezTo>
                    <a:pt x="4222" y="7495"/>
                    <a:pt x="4127" y="7526"/>
                    <a:pt x="4033" y="7526"/>
                  </a:cubicBezTo>
                  <a:lnTo>
                    <a:pt x="3938" y="7526"/>
                  </a:lnTo>
                  <a:cubicBezTo>
                    <a:pt x="3781" y="7495"/>
                    <a:pt x="3718" y="7369"/>
                    <a:pt x="3718" y="7211"/>
                  </a:cubicBezTo>
                  <a:lnTo>
                    <a:pt x="3718" y="5384"/>
                  </a:lnTo>
                  <a:lnTo>
                    <a:pt x="2206" y="4817"/>
                  </a:lnTo>
                  <a:cubicBezTo>
                    <a:pt x="2143" y="4754"/>
                    <a:pt x="2048" y="4691"/>
                    <a:pt x="2017" y="4596"/>
                  </a:cubicBezTo>
                  <a:cubicBezTo>
                    <a:pt x="1985" y="4533"/>
                    <a:pt x="2017" y="4407"/>
                    <a:pt x="2048" y="4344"/>
                  </a:cubicBezTo>
                  <a:lnTo>
                    <a:pt x="3749" y="1572"/>
                  </a:lnTo>
                  <a:cubicBezTo>
                    <a:pt x="3818" y="1469"/>
                    <a:pt x="3920" y="1424"/>
                    <a:pt x="4023" y="1424"/>
                  </a:cubicBezTo>
                  <a:close/>
                  <a:moveTo>
                    <a:pt x="4019" y="1"/>
                  </a:moveTo>
                  <a:cubicBezTo>
                    <a:pt x="3743" y="1"/>
                    <a:pt x="3463" y="31"/>
                    <a:pt x="3182" y="91"/>
                  </a:cubicBezTo>
                  <a:cubicBezTo>
                    <a:pt x="1733" y="406"/>
                    <a:pt x="567" y="1572"/>
                    <a:pt x="284" y="3084"/>
                  </a:cubicBezTo>
                  <a:cubicBezTo>
                    <a:pt x="0" y="4533"/>
                    <a:pt x="599" y="5479"/>
                    <a:pt x="1040" y="6140"/>
                  </a:cubicBezTo>
                  <a:cubicBezTo>
                    <a:pt x="1922" y="7526"/>
                    <a:pt x="1387" y="7526"/>
                    <a:pt x="1670" y="8188"/>
                  </a:cubicBezTo>
                  <a:lnTo>
                    <a:pt x="6301" y="8188"/>
                  </a:lnTo>
                  <a:cubicBezTo>
                    <a:pt x="6553" y="7526"/>
                    <a:pt x="6018" y="7526"/>
                    <a:pt x="6931" y="6109"/>
                  </a:cubicBezTo>
                  <a:cubicBezTo>
                    <a:pt x="7373" y="5447"/>
                    <a:pt x="7719" y="4817"/>
                    <a:pt x="7719" y="3746"/>
                  </a:cubicBezTo>
                  <a:cubicBezTo>
                    <a:pt x="7751" y="2612"/>
                    <a:pt x="7246" y="1540"/>
                    <a:pt x="6396" y="847"/>
                  </a:cubicBezTo>
                  <a:cubicBezTo>
                    <a:pt x="5726" y="297"/>
                    <a:pt x="4892" y="1"/>
                    <a:pt x="401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248" name="Google Shape;13054;p85">
            <a:extLst>
              <a:ext uri="{FF2B5EF4-FFF2-40B4-BE49-F238E27FC236}">
                <a16:creationId xmlns:a16="http://schemas.microsoft.com/office/drawing/2014/main" id="{F6290FB2-CE79-9EB1-215D-6C4D15982A3B}"/>
              </a:ext>
            </a:extLst>
          </p:cNvPr>
          <p:cNvGrpSpPr/>
          <p:nvPr/>
        </p:nvGrpSpPr>
        <p:grpSpPr>
          <a:xfrm>
            <a:off x="11282148" y="9071112"/>
            <a:ext cx="912464" cy="867912"/>
            <a:chOff x="-6690625" y="3631325"/>
            <a:chExt cx="307225" cy="292225"/>
          </a:xfrm>
          <a:solidFill>
            <a:schemeClr val="accent2"/>
          </a:solidFill>
        </p:grpSpPr>
        <p:sp>
          <p:nvSpPr>
            <p:cNvPr id="249" name="Google Shape;13055;p85">
              <a:extLst>
                <a:ext uri="{FF2B5EF4-FFF2-40B4-BE49-F238E27FC236}">
                  <a16:creationId xmlns:a16="http://schemas.microsoft.com/office/drawing/2014/main" id="{0F984677-2525-7813-0CFA-ECFFE1C82F1F}"/>
                </a:ext>
              </a:extLst>
            </p:cNvPr>
            <p:cNvSpPr/>
            <p:nvPr/>
          </p:nvSpPr>
          <p:spPr>
            <a:xfrm>
              <a:off x="-6690625" y="3631325"/>
              <a:ext cx="222925" cy="292225"/>
            </a:xfrm>
            <a:custGeom>
              <a:avLst/>
              <a:gdLst/>
              <a:ahLst/>
              <a:cxnLst/>
              <a:rect l="l" t="t" r="r" b="b"/>
              <a:pathLst>
                <a:path w="8917" h="11689" extrusionOk="0">
                  <a:moveTo>
                    <a:pt x="5861" y="2773"/>
                  </a:moveTo>
                  <a:cubicBezTo>
                    <a:pt x="6270" y="2773"/>
                    <a:pt x="6333" y="3435"/>
                    <a:pt x="5861" y="3435"/>
                  </a:cubicBezTo>
                  <a:lnTo>
                    <a:pt x="3813" y="3435"/>
                  </a:lnTo>
                  <a:cubicBezTo>
                    <a:pt x="3372" y="3435"/>
                    <a:pt x="3340" y="2773"/>
                    <a:pt x="3813" y="2773"/>
                  </a:cubicBezTo>
                  <a:close/>
                  <a:moveTo>
                    <a:pt x="2742" y="0"/>
                  </a:moveTo>
                  <a:lnTo>
                    <a:pt x="2742" y="2395"/>
                  </a:lnTo>
                  <a:cubicBezTo>
                    <a:pt x="2742" y="2584"/>
                    <a:pt x="2584" y="2741"/>
                    <a:pt x="2395" y="2741"/>
                  </a:cubicBezTo>
                  <a:lnTo>
                    <a:pt x="1" y="2741"/>
                  </a:lnTo>
                  <a:lnTo>
                    <a:pt x="1" y="10649"/>
                  </a:lnTo>
                  <a:cubicBezTo>
                    <a:pt x="1" y="11216"/>
                    <a:pt x="473" y="11689"/>
                    <a:pt x="1009" y="11689"/>
                  </a:cubicBezTo>
                  <a:lnTo>
                    <a:pt x="7909" y="11689"/>
                  </a:lnTo>
                  <a:cubicBezTo>
                    <a:pt x="8444" y="11689"/>
                    <a:pt x="8917" y="11248"/>
                    <a:pt x="8917" y="10649"/>
                  </a:cubicBezTo>
                  <a:lnTo>
                    <a:pt x="8917" y="7751"/>
                  </a:lnTo>
                  <a:lnTo>
                    <a:pt x="6491" y="10177"/>
                  </a:lnTo>
                  <a:cubicBezTo>
                    <a:pt x="6491" y="10271"/>
                    <a:pt x="6428" y="10303"/>
                    <a:pt x="6365" y="10303"/>
                  </a:cubicBezTo>
                  <a:lnTo>
                    <a:pt x="4317" y="10901"/>
                  </a:lnTo>
                  <a:cubicBezTo>
                    <a:pt x="4198" y="10938"/>
                    <a:pt x="4080" y="10955"/>
                    <a:pt x="3967" y="10955"/>
                  </a:cubicBezTo>
                  <a:cubicBezTo>
                    <a:pt x="3209" y="10955"/>
                    <a:pt x="2625" y="10192"/>
                    <a:pt x="2899" y="9452"/>
                  </a:cubicBezTo>
                  <a:lnTo>
                    <a:pt x="3057" y="8979"/>
                  </a:lnTo>
                  <a:lnTo>
                    <a:pt x="1765" y="8979"/>
                  </a:lnTo>
                  <a:cubicBezTo>
                    <a:pt x="1324" y="8979"/>
                    <a:pt x="1293" y="8255"/>
                    <a:pt x="1765" y="8255"/>
                  </a:cubicBezTo>
                  <a:lnTo>
                    <a:pt x="3277" y="8255"/>
                  </a:lnTo>
                  <a:lnTo>
                    <a:pt x="3529" y="7593"/>
                  </a:lnTo>
                  <a:lnTo>
                    <a:pt x="1797" y="7593"/>
                  </a:lnTo>
                  <a:cubicBezTo>
                    <a:pt x="1356" y="7593"/>
                    <a:pt x="1324" y="6869"/>
                    <a:pt x="1797" y="6869"/>
                  </a:cubicBezTo>
                  <a:lnTo>
                    <a:pt x="4034" y="6869"/>
                  </a:lnTo>
                  <a:lnTo>
                    <a:pt x="4695" y="6207"/>
                  </a:lnTo>
                  <a:lnTo>
                    <a:pt x="1765" y="6207"/>
                  </a:lnTo>
                  <a:cubicBezTo>
                    <a:pt x="1324" y="6207"/>
                    <a:pt x="1293" y="5514"/>
                    <a:pt x="1765" y="5514"/>
                  </a:cubicBezTo>
                  <a:lnTo>
                    <a:pt x="5388" y="5514"/>
                  </a:lnTo>
                  <a:lnTo>
                    <a:pt x="6050" y="4821"/>
                  </a:lnTo>
                  <a:lnTo>
                    <a:pt x="1734" y="4821"/>
                  </a:lnTo>
                  <a:cubicBezTo>
                    <a:pt x="1293" y="4821"/>
                    <a:pt x="1261" y="4128"/>
                    <a:pt x="1734" y="4128"/>
                  </a:cubicBezTo>
                  <a:lnTo>
                    <a:pt x="6711" y="4128"/>
                  </a:lnTo>
                  <a:cubicBezTo>
                    <a:pt x="6963" y="3876"/>
                    <a:pt x="8696" y="2080"/>
                    <a:pt x="8917" y="1891"/>
                  </a:cubicBezTo>
                  <a:lnTo>
                    <a:pt x="8917" y="1009"/>
                  </a:lnTo>
                  <a:cubicBezTo>
                    <a:pt x="8917" y="473"/>
                    <a:pt x="8507" y="0"/>
                    <a:pt x="790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50" name="Google Shape;13056;p85">
              <a:extLst>
                <a:ext uri="{FF2B5EF4-FFF2-40B4-BE49-F238E27FC236}">
                  <a16:creationId xmlns:a16="http://schemas.microsoft.com/office/drawing/2014/main" id="{FEBD7D84-05AA-BCFB-77FC-D749DB859B83}"/>
                </a:ext>
              </a:extLst>
            </p:cNvPr>
            <p:cNvSpPr/>
            <p:nvPr/>
          </p:nvSpPr>
          <p:spPr>
            <a:xfrm>
              <a:off x="-6604350" y="3832175"/>
              <a:ext cx="58675" cy="56550"/>
            </a:xfrm>
            <a:custGeom>
              <a:avLst/>
              <a:gdLst/>
              <a:ahLst/>
              <a:cxnLst/>
              <a:rect l="l" t="t" r="r" b="b"/>
              <a:pathLst>
                <a:path w="2347" h="2262" extrusionOk="0">
                  <a:moveTo>
                    <a:pt x="614" y="0"/>
                  </a:moveTo>
                  <a:lnTo>
                    <a:pt x="110" y="1607"/>
                  </a:lnTo>
                  <a:cubicBezTo>
                    <a:pt x="1" y="1934"/>
                    <a:pt x="222" y="2262"/>
                    <a:pt x="550" y="2262"/>
                  </a:cubicBezTo>
                  <a:cubicBezTo>
                    <a:pt x="600" y="2262"/>
                    <a:pt x="654" y="2254"/>
                    <a:pt x="709" y="2237"/>
                  </a:cubicBezTo>
                  <a:lnTo>
                    <a:pt x="2347" y="1701"/>
                  </a:lnTo>
                  <a:lnTo>
                    <a:pt x="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51" name="Google Shape;13057;p85">
              <a:extLst>
                <a:ext uri="{FF2B5EF4-FFF2-40B4-BE49-F238E27FC236}">
                  <a16:creationId xmlns:a16="http://schemas.microsoft.com/office/drawing/2014/main" id="{877B1639-F67F-92CA-C515-3FCFFEB5C841}"/>
                </a:ext>
              </a:extLst>
            </p:cNvPr>
            <p:cNvSpPr/>
            <p:nvPr/>
          </p:nvSpPr>
          <p:spPr>
            <a:xfrm>
              <a:off x="-6470875" y="3684775"/>
              <a:ext cx="87475" cy="71800"/>
            </a:xfrm>
            <a:custGeom>
              <a:avLst/>
              <a:gdLst/>
              <a:ahLst/>
              <a:cxnLst/>
              <a:rect l="l" t="t" r="r" b="b"/>
              <a:pathLst>
                <a:path w="3499" h="2872" extrusionOk="0">
                  <a:moveTo>
                    <a:pt x="1479" y="1"/>
                  </a:moveTo>
                  <a:cubicBezTo>
                    <a:pt x="1176" y="1"/>
                    <a:pt x="868" y="114"/>
                    <a:pt x="599" y="383"/>
                  </a:cubicBezTo>
                  <a:lnTo>
                    <a:pt x="1" y="950"/>
                  </a:lnTo>
                  <a:lnTo>
                    <a:pt x="1954" y="2872"/>
                  </a:lnTo>
                  <a:lnTo>
                    <a:pt x="2521" y="2305"/>
                  </a:lnTo>
                  <a:cubicBezTo>
                    <a:pt x="3498" y="1352"/>
                    <a:pt x="2524" y="1"/>
                    <a:pt x="147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52" name="Google Shape;13058;p85">
              <a:extLst>
                <a:ext uri="{FF2B5EF4-FFF2-40B4-BE49-F238E27FC236}">
                  <a16:creationId xmlns:a16="http://schemas.microsoft.com/office/drawing/2014/main" id="{8EE7C3F6-0458-FDB5-6992-FE302A81408C}"/>
                </a:ext>
              </a:extLst>
            </p:cNvPr>
            <p:cNvSpPr/>
            <p:nvPr/>
          </p:nvSpPr>
          <p:spPr>
            <a:xfrm>
              <a:off x="-6578775" y="3721900"/>
              <a:ext cx="143375" cy="143375"/>
            </a:xfrm>
            <a:custGeom>
              <a:avLst/>
              <a:gdLst/>
              <a:ahLst/>
              <a:cxnLst/>
              <a:rect l="l" t="t" r="r" b="b"/>
              <a:pathLst>
                <a:path w="5735" h="5735" extrusionOk="0">
                  <a:moveTo>
                    <a:pt x="3813" y="1"/>
                  </a:moveTo>
                  <a:lnTo>
                    <a:pt x="1" y="3813"/>
                  </a:lnTo>
                  <a:lnTo>
                    <a:pt x="1922" y="5734"/>
                  </a:lnTo>
                  <a:lnTo>
                    <a:pt x="4474" y="3183"/>
                  </a:lnTo>
                  <a:lnTo>
                    <a:pt x="5734" y="1922"/>
                  </a:lnTo>
                  <a:lnTo>
                    <a:pt x="381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53" name="Google Shape;13059;p85">
              <a:extLst>
                <a:ext uri="{FF2B5EF4-FFF2-40B4-BE49-F238E27FC236}">
                  <a16:creationId xmlns:a16="http://schemas.microsoft.com/office/drawing/2014/main" id="{680D2F5C-35C1-78E3-C744-B1ED6A5F26C4}"/>
                </a:ext>
              </a:extLst>
            </p:cNvPr>
            <p:cNvSpPr/>
            <p:nvPr/>
          </p:nvSpPr>
          <p:spPr>
            <a:xfrm>
              <a:off x="-6685100" y="3636850"/>
              <a:ext cx="47275" cy="46475"/>
            </a:xfrm>
            <a:custGeom>
              <a:avLst/>
              <a:gdLst/>
              <a:ahLst/>
              <a:cxnLst/>
              <a:rect l="l" t="t" r="r" b="b"/>
              <a:pathLst>
                <a:path w="1891" h="1859" extrusionOk="0">
                  <a:moveTo>
                    <a:pt x="1891" y="0"/>
                  </a:moveTo>
                  <a:lnTo>
                    <a:pt x="0" y="1859"/>
                  </a:lnTo>
                  <a:lnTo>
                    <a:pt x="1891" y="1859"/>
                  </a:lnTo>
                  <a:lnTo>
                    <a:pt x="18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254" name="Google Shape;9686;p77">
            <a:extLst>
              <a:ext uri="{FF2B5EF4-FFF2-40B4-BE49-F238E27FC236}">
                <a16:creationId xmlns:a16="http://schemas.microsoft.com/office/drawing/2014/main" id="{D27D2DC6-26C3-D64C-38A0-2FE594E9F2AE}"/>
              </a:ext>
            </a:extLst>
          </p:cNvPr>
          <p:cNvGrpSpPr/>
          <p:nvPr/>
        </p:nvGrpSpPr>
        <p:grpSpPr>
          <a:xfrm>
            <a:off x="15366658" y="10830500"/>
            <a:ext cx="840390" cy="836232"/>
            <a:chOff x="-62151950" y="4111775"/>
            <a:chExt cx="318225" cy="316650"/>
          </a:xfrm>
          <a:solidFill>
            <a:schemeClr val="accent4"/>
          </a:solidFill>
        </p:grpSpPr>
        <p:sp>
          <p:nvSpPr>
            <p:cNvPr id="255" name="Google Shape;9687;p77">
              <a:extLst>
                <a:ext uri="{FF2B5EF4-FFF2-40B4-BE49-F238E27FC236}">
                  <a16:creationId xmlns:a16="http://schemas.microsoft.com/office/drawing/2014/main" id="{7B05B8B3-A337-60BA-4F71-EDEE7FF0B86B}"/>
                </a:ext>
              </a:extLst>
            </p:cNvPr>
            <p:cNvSpPr/>
            <p:nvPr/>
          </p:nvSpPr>
          <p:spPr>
            <a:xfrm>
              <a:off x="-62151950" y="4407925"/>
              <a:ext cx="318225" cy="20500"/>
            </a:xfrm>
            <a:custGeom>
              <a:avLst/>
              <a:gdLst/>
              <a:ahLst/>
              <a:cxnLst/>
              <a:rect l="l" t="t" r="r" b="b"/>
              <a:pathLst>
                <a:path w="12729" h="820" extrusionOk="0">
                  <a:moveTo>
                    <a:pt x="442" y="0"/>
                  </a:moveTo>
                  <a:cubicBezTo>
                    <a:pt x="221" y="0"/>
                    <a:pt x="1" y="189"/>
                    <a:pt x="1" y="441"/>
                  </a:cubicBezTo>
                  <a:cubicBezTo>
                    <a:pt x="1" y="662"/>
                    <a:pt x="221" y="819"/>
                    <a:pt x="442" y="819"/>
                  </a:cubicBezTo>
                  <a:lnTo>
                    <a:pt x="12288" y="819"/>
                  </a:lnTo>
                  <a:cubicBezTo>
                    <a:pt x="12540" y="819"/>
                    <a:pt x="12697" y="630"/>
                    <a:pt x="12697" y="441"/>
                  </a:cubicBezTo>
                  <a:cubicBezTo>
                    <a:pt x="12729" y="158"/>
                    <a:pt x="12540" y="0"/>
                    <a:pt x="1228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56" name="Google Shape;9688;p77">
              <a:extLst>
                <a:ext uri="{FF2B5EF4-FFF2-40B4-BE49-F238E27FC236}">
                  <a16:creationId xmlns:a16="http://schemas.microsoft.com/office/drawing/2014/main" id="{4789C767-98C2-71AF-90B4-941E04D2E98A}"/>
                </a:ext>
              </a:extLst>
            </p:cNvPr>
            <p:cNvSpPr/>
            <p:nvPr/>
          </p:nvSpPr>
          <p:spPr>
            <a:xfrm>
              <a:off x="-62151950" y="4283475"/>
              <a:ext cx="84300" cy="104000"/>
            </a:xfrm>
            <a:custGeom>
              <a:avLst/>
              <a:gdLst/>
              <a:ahLst/>
              <a:cxnLst/>
              <a:rect l="l" t="t" r="r" b="b"/>
              <a:pathLst>
                <a:path w="3372" h="4160" extrusionOk="0">
                  <a:moveTo>
                    <a:pt x="1009" y="0"/>
                  </a:moveTo>
                  <a:cubicBezTo>
                    <a:pt x="442" y="0"/>
                    <a:pt x="1" y="442"/>
                    <a:pt x="1" y="1009"/>
                  </a:cubicBezTo>
                  <a:lnTo>
                    <a:pt x="1" y="3214"/>
                  </a:lnTo>
                  <a:cubicBezTo>
                    <a:pt x="64" y="3718"/>
                    <a:pt x="473" y="4159"/>
                    <a:pt x="1009" y="4159"/>
                  </a:cubicBezTo>
                  <a:lnTo>
                    <a:pt x="2363" y="4159"/>
                  </a:lnTo>
                  <a:cubicBezTo>
                    <a:pt x="2931" y="4159"/>
                    <a:pt x="3372" y="3718"/>
                    <a:pt x="3372" y="3214"/>
                  </a:cubicBezTo>
                  <a:lnTo>
                    <a:pt x="3372" y="1009"/>
                  </a:lnTo>
                  <a:cubicBezTo>
                    <a:pt x="3372" y="442"/>
                    <a:pt x="2931" y="0"/>
                    <a:pt x="236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57" name="Google Shape;9689;p77">
              <a:extLst>
                <a:ext uri="{FF2B5EF4-FFF2-40B4-BE49-F238E27FC236}">
                  <a16:creationId xmlns:a16="http://schemas.microsoft.com/office/drawing/2014/main" id="{41CBD2A4-4570-1767-DF43-F64D0C490D13}"/>
                </a:ext>
              </a:extLst>
            </p:cNvPr>
            <p:cNvSpPr/>
            <p:nvPr/>
          </p:nvSpPr>
          <p:spPr>
            <a:xfrm>
              <a:off x="-62033800" y="4111775"/>
              <a:ext cx="82725" cy="275700"/>
            </a:xfrm>
            <a:custGeom>
              <a:avLst/>
              <a:gdLst/>
              <a:ahLst/>
              <a:cxnLst/>
              <a:rect l="l" t="t" r="r" b="b"/>
              <a:pathLst>
                <a:path w="3309" h="11028" extrusionOk="0">
                  <a:moveTo>
                    <a:pt x="946" y="0"/>
                  </a:moveTo>
                  <a:cubicBezTo>
                    <a:pt x="410" y="0"/>
                    <a:pt x="0" y="410"/>
                    <a:pt x="0" y="977"/>
                  </a:cubicBezTo>
                  <a:lnTo>
                    <a:pt x="0" y="10082"/>
                  </a:lnTo>
                  <a:cubicBezTo>
                    <a:pt x="0" y="10618"/>
                    <a:pt x="441" y="11027"/>
                    <a:pt x="946" y="11027"/>
                  </a:cubicBezTo>
                  <a:lnTo>
                    <a:pt x="2332" y="11027"/>
                  </a:lnTo>
                  <a:cubicBezTo>
                    <a:pt x="2899" y="11027"/>
                    <a:pt x="3308" y="10586"/>
                    <a:pt x="3308" y="10082"/>
                  </a:cubicBezTo>
                  <a:lnTo>
                    <a:pt x="3308" y="977"/>
                  </a:lnTo>
                  <a:cubicBezTo>
                    <a:pt x="3308" y="410"/>
                    <a:pt x="2899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258" name="Google Shape;9690;p77">
              <a:extLst>
                <a:ext uri="{FF2B5EF4-FFF2-40B4-BE49-F238E27FC236}">
                  <a16:creationId xmlns:a16="http://schemas.microsoft.com/office/drawing/2014/main" id="{2ADACF1B-6795-1AC3-3AE6-12AE97A52168}"/>
                </a:ext>
              </a:extLst>
            </p:cNvPr>
            <p:cNvSpPr/>
            <p:nvPr/>
          </p:nvSpPr>
          <p:spPr>
            <a:xfrm>
              <a:off x="-61916450" y="4200775"/>
              <a:ext cx="82725" cy="186700"/>
            </a:xfrm>
            <a:custGeom>
              <a:avLst/>
              <a:gdLst/>
              <a:ahLst/>
              <a:cxnLst/>
              <a:rect l="l" t="t" r="r" b="b"/>
              <a:pathLst>
                <a:path w="3309" h="7468" extrusionOk="0">
                  <a:moveTo>
                    <a:pt x="946" y="0"/>
                  </a:moveTo>
                  <a:cubicBezTo>
                    <a:pt x="410" y="0"/>
                    <a:pt x="1" y="442"/>
                    <a:pt x="1" y="1009"/>
                  </a:cubicBezTo>
                  <a:lnTo>
                    <a:pt x="1" y="6522"/>
                  </a:lnTo>
                  <a:cubicBezTo>
                    <a:pt x="1" y="7058"/>
                    <a:pt x="442" y="7467"/>
                    <a:pt x="946" y="7467"/>
                  </a:cubicBezTo>
                  <a:lnTo>
                    <a:pt x="2332" y="7467"/>
                  </a:lnTo>
                  <a:cubicBezTo>
                    <a:pt x="2868" y="7467"/>
                    <a:pt x="3309" y="7026"/>
                    <a:pt x="3309" y="6522"/>
                  </a:cubicBezTo>
                  <a:lnTo>
                    <a:pt x="3309" y="1009"/>
                  </a:lnTo>
                  <a:cubicBezTo>
                    <a:pt x="3309" y="442"/>
                    <a:pt x="2868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sp>
        <p:nvSpPr>
          <p:cNvPr id="259" name="Rectangle 258">
            <a:extLst>
              <a:ext uri="{FF2B5EF4-FFF2-40B4-BE49-F238E27FC236}">
                <a16:creationId xmlns:a16="http://schemas.microsoft.com/office/drawing/2014/main" id="{ADBA307F-C59B-0A4D-44A2-B850D1C48F29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7621456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168  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260" name="!!SubTitle">
            <a:extLst>
              <a:ext uri="{FF2B5EF4-FFF2-40B4-BE49-F238E27FC236}">
                <a16:creationId xmlns:a16="http://schemas.microsoft.com/office/drawing/2014/main" id="{7E9264F5-14C9-C28A-791C-76F08F0EDD45}"/>
              </a:ext>
            </a:extLst>
          </p:cNvPr>
          <p:cNvSpPr txBox="1"/>
          <p:nvPr/>
        </p:nvSpPr>
        <p:spPr>
          <a:xfrm>
            <a:off x="1502224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261" name="!!MainTitle1">
            <a:extLst>
              <a:ext uri="{FF2B5EF4-FFF2-40B4-BE49-F238E27FC236}">
                <a16:creationId xmlns:a16="http://schemas.microsoft.com/office/drawing/2014/main" id="{21F3EBC1-B9D2-27D5-6679-05BA897033DC}"/>
              </a:ext>
            </a:extLst>
          </p:cNvPr>
          <p:cNvSpPr txBox="1"/>
          <p:nvPr/>
        </p:nvSpPr>
        <p:spPr>
          <a:xfrm>
            <a:off x="1502224" y="1246722"/>
            <a:ext cx="924823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Arrows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262" name="!!SubTitle">
            <a:extLst>
              <a:ext uri="{FF2B5EF4-FFF2-40B4-BE49-F238E27FC236}">
                <a16:creationId xmlns:a16="http://schemas.microsoft.com/office/drawing/2014/main" id="{C310C299-8142-FC78-7F76-0EAAF068040B}"/>
              </a:ext>
            </a:extLst>
          </p:cNvPr>
          <p:cNvSpPr txBox="1"/>
          <p:nvPr/>
        </p:nvSpPr>
        <p:spPr>
          <a:xfrm>
            <a:off x="1700975" y="9193826"/>
            <a:ext cx="5353499" cy="278537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tx2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tx2"/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tx2"/>
                </a:solidFill>
              </a:rPr>
              <a:t>urna</a:t>
            </a:r>
            <a:r>
              <a:rPr lang="en-US" sz="2500" dirty="0">
                <a:solidFill>
                  <a:schemeClr val="tx2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1104687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:checker/>
      </p:transition>
    </mc:Choice>
    <mc:Fallback xmlns="">
      <p:transition spd="slow" advClick="0" advTm="1500">
        <p:checker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50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50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50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6" dur="1500" fill="hold"/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" dur="1000"/>
                                            <p:tgtEl>
                                              <p:spTgt spid="2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900" decel="100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5" dur="100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6" dur="100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900" decel="10000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1000"/>
                                            <p:tgtEl>
                                              <p:spTgt spid="2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1000" fill="hold"/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900" decel="100000" fill="hold"/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7" dur="1000"/>
                                            <p:tgtEl>
                                              <p:spTgt spid="2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2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2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100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52" dur="50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5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6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2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262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60" grpId="0"/>
          <p:bldP spid="261" grpId="0"/>
          <p:bldP spid="262" grpId="0" uiExpand="1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2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2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" dur="1000"/>
                                            <p:tgtEl>
                                              <p:spTgt spid="25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900" decel="10000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5" dur="1000"/>
                                            <p:tgtEl>
                                              <p:spTgt spid="2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6" dur="100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900" decel="100000" fill="hold"/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1000"/>
                                            <p:tgtEl>
                                              <p:spTgt spid="2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1000" fill="hold"/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900" decel="100000" fill="hold"/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7" dur="1000"/>
                                            <p:tgtEl>
                                              <p:spTgt spid="2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2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22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100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2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52" dur="50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5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6" dur="1250" fill="hold"/>
                                            <p:tgtEl>
                                              <p:spTgt spid="2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2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262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60" grpId="0"/>
          <p:bldP spid="261" grpId="0"/>
          <p:bldP spid="262" grpId="0" uiExpand="1" build="p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7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B95D141-20AF-F621-1251-79E30615E6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1" name="Group 130">
            <a:extLst>
              <a:ext uri="{FF2B5EF4-FFF2-40B4-BE49-F238E27FC236}">
                <a16:creationId xmlns:a16="http://schemas.microsoft.com/office/drawing/2014/main" id="{595430B6-1168-A62F-A2FD-235D9DD3475B}"/>
              </a:ext>
            </a:extLst>
          </p:cNvPr>
          <p:cNvGrpSpPr/>
          <p:nvPr/>
        </p:nvGrpSpPr>
        <p:grpSpPr>
          <a:xfrm>
            <a:off x="13043271" y="5995344"/>
            <a:ext cx="6827206" cy="4030255"/>
            <a:chOff x="15806623" y="7433081"/>
            <a:chExt cx="6827206" cy="4030255"/>
          </a:xfrm>
        </p:grpSpPr>
        <p:grpSp>
          <p:nvGrpSpPr>
            <p:cNvPr id="132" name="Group 131">
              <a:extLst>
                <a:ext uri="{FF2B5EF4-FFF2-40B4-BE49-F238E27FC236}">
                  <a16:creationId xmlns:a16="http://schemas.microsoft.com/office/drawing/2014/main" id="{2D37A379-DEA7-1C2F-1DA6-7C2BBD178AD2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</p:grpSpPr>
          <p:sp>
            <p:nvSpPr>
              <p:cNvPr id="134" name="Rounded Rectangle 51">
                <a:extLst>
                  <a:ext uri="{FF2B5EF4-FFF2-40B4-BE49-F238E27FC236}">
                    <a16:creationId xmlns:a16="http://schemas.microsoft.com/office/drawing/2014/main" id="{FFAA4713-7242-8C7D-8080-4602C3D5FB66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2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35" name="Rounded Rectangle 52">
                <a:extLst>
                  <a:ext uri="{FF2B5EF4-FFF2-40B4-BE49-F238E27FC236}">
                    <a16:creationId xmlns:a16="http://schemas.microsoft.com/office/drawing/2014/main" id="{11637AE7-7203-78D9-EBA6-015491296E90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2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36" name="Rounded Rectangle 53">
                <a:extLst>
                  <a:ext uri="{FF2B5EF4-FFF2-40B4-BE49-F238E27FC236}">
                    <a16:creationId xmlns:a16="http://schemas.microsoft.com/office/drawing/2014/main" id="{8BE6E1A7-B16F-BE82-758E-73FD9DDBB501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tx2"/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33" name="Oval 132">
              <a:extLst>
                <a:ext uri="{FF2B5EF4-FFF2-40B4-BE49-F238E27FC236}">
                  <a16:creationId xmlns:a16="http://schemas.microsoft.com/office/drawing/2014/main" id="{A5B545BA-EFA8-97D5-F3C5-9933BA889572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2"/>
                  </a:solidFill>
                  <a:latin typeface="+mj-lt"/>
                  <a:cs typeface="Roboto Light"/>
                </a:rPr>
                <a:t>04</a:t>
              </a:r>
            </a:p>
          </p:txBody>
        </p:sp>
      </p:grpSp>
      <p:grpSp>
        <p:nvGrpSpPr>
          <p:cNvPr id="137" name="Group 136">
            <a:extLst>
              <a:ext uri="{FF2B5EF4-FFF2-40B4-BE49-F238E27FC236}">
                <a16:creationId xmlns:a16="http://schemas.microsoft.com/office/drawing/2014/main" id="{3C7E091E-DFFF-C04B-4123-E21D49FC0E74}"/>
              </a:ext>
            </a:extLst>
          </p:cNvPr>
          <p:cNvGrpSpPr/>
          <p:nvPr/>
        </p:nvGrpSpPr>
        <p:grpSpPr>
          <a:xfrm>
            <a:off x="2043332" y="858624"/>
            <a:ext cx="6827206" cy="4030255"/>
            <a:chOff x="1814732" y="2286639"/>
            <a:chExt cx="6827206" cy="4030255"/>
          </a:xfrm>
        </p:grpSpPr>
        <p:grpSp>
          <p:nvGrpSpPr>
            <p:cNvPr id="138" name="Group 137">
              <a:extLst>
                <a:ext uri="{FF2B5EF4-FFF2-40B4-BE49-F238E27FC236}">
                  <a16:creationId xmlns:a16="http://schemas.microsoft.com/office/drawing/2014/main" id="{CB3F107D-AFCA-3D47-9B09-72EB000F8054}"/>
                </a:ext>
              </a:extLst>
            </p:cNvPr>
            <p:cNvGrpSpPr/>
            <p:nvPr/>
          </p:nvGrpSpPr>
          <p:grpSpPr>
            <a:xfrm>
              <a:off x="1814732" y="2286639"/>
              <a:ext cx="6827206" cy="4030255"/>
              <a:chOff x="1814732" y="2286639"/>
              <a:chExt cx="6827206" cy="4030255"/>
            </a:xfrm>
          </p:grpSpPr>
          <p:sp>
            <p:nvSpPr>
              <p:cNvPr id="140" name="Rounded Rectangle 35">
                <a:extLst>
                  <a:ext uri="{FF2B5EF4-FFF2-40B4-BE49-F238E27FC236}">
                    <a16:creationId xmlns:a16="http://schemas.microsoft.com/office/drawing/2014/main" id="{29491EC2-A7CA-353D-64D5-5BCD0D864400}"/>
                  </a:ext>
                </a:extLst>
              </p:cNvPr>
              <p:cNvSpPr/>
              <p:nvPr/>
            </p:nvSpPr>
            <p:spPr>
              <a:xfrm rot="2700000">
                <a:off x="5105135" y="3505983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solidFill>
                    <a:schemeClr val="tx2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41" name="Rounded Rectangle 36">
                <a:extLst>
                  <a:ext uri="{FF2B5EF4-FFF2-40B4-BE49-F238E27FC236}">
                    <a16:creationId xmlns:a16="http://schemas.microsoft.com/office/drawing/2014/main" id="{0E58B55B-B9A3-1082-541E-5B48F58C8BA3}"/>
                  </a:ext>
                </a:extLst>
              </p:cNvPr>
              <p:cNvSpPr/>
              <p:nvPr/>
            </p:nvSpPr>
            <p:spPr>
              <a:xfrm rot="8100000">
                <a:off x="5118040" y="5219614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solidFill>
                    <a:schemeClr val="tx2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42" name="Rounded Rectangle 37">
                <a:extLst>
                  <a:ext uri="{FF2B5EF4-FFF2-40B4-BE49-F238E27FC236}">
                    <a16:creationId xmlns:a16="http://schemas.microsoft.com/office/drawing/2014/main" id="{14ACFC38-95C5-7502-F7BC-F7128958C08D}"/>
                  </a:ext>
                </a:extLst>
              </p:cNvPr>
              <p:cNvSpPr/>
              <p:nvPr/>
            </p:nvSpPr>
            <p:spPr>
              <a:xfrm>
                <a:off x="1814732" y="4362539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tx2"/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39" name="Oval 138">
              <a:extLst>
                <a:ext uri="{FF2B5EF4-FFF2-40B4-BE49-F238E27FC236}">
                  <a16:creationId xmlns:a16="http://schemas.microsoft.com/office/drawing/2014/main" id="{0BBB1CD0-07F8-5D53-477D-5316AE1B0D6E}"/>
                </a:ext>
              </a:extLst>
            </p:cNvPr>
            <p:cNvSpPr/>
            <p:nvPr/>
          </p:nvSpPr>
          <p:spPr>
            <a:xfrm>
              <a:off x="7226440" y="4407808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2"/>
                  </a:solidFill>
                  <a:latin typeface="+mj-lt"/>
                  <a:cs typeface="Roboto Light"/>
                </a:rPr>
                <a:t>01</a:t>
              </a:r>
            </a:p>
          </p:txBody>
        </p:sp>
      </p:grpSp>
      <p:grpSp>
        <p:nvGrpSpPr>
          <p:cNvPr id="143" name="Group 142">
            <a:extLst>
              <a:ext uri="{FF2B5EF4-FFF2-40B4-BE49-F238E27FC236}">
                <a16:creationId xmlns:a16="http://schemas.microsoft.com/office/drawing/2014/main" id="{7542C8E4-F99A-9AFD-47B2-DA82AD80EB59}"/>
              </a:ext>
            </a:extLst>
          </p:cNvPr>
          <p:cNvGrpSpPr/>
          <p:nvPr/>
        </p:nvGrpSpPr>
        <p:grpSpPr>
          <a:xfrm>
            <a:off x="5722666" y="2567600"/>
            <a:ext cx="6827206" cy="4030255"/>
            <a:chOff x="5494066" y="3995615"/>
            <a:chExt cx="6827206" cy="4030255"/>
          </a:xfrm>
        </p:grpSpPr>
        <p:grpSp>
          <p:nvGrpSpPr>
            <p:cNvPr id="144" name="Group 143">
              <a:extLst>
                <a:ext uri="{FF2B5EF4-FFF2-40B4-BE49-F238E27FC236}">
                  <a16:creationId xmlns:a16="http://schemas.microsoft.com/office/drawing/2014/main" id="{B7226B5E-9956-0F8E-B993-A208BF2DE183}"/>
                </a:ext>
              </a:extLst>
            </p:cNvPr>
            <p:cNvGrpSpPr/>
            <p:nvPr/>
          </p:nvGrpSpPr>
          <p:grpSpPr>
            <a:xfrm>
              <a:off x="5494066" y="3995615"/>
              <a:ext cx="6827206" cy="4030255"/>
              <a:chOff x="5494066" y="3995615"/>
              <a:chExt cx="6827206" cy="4030255"/>
            </a:xfrm>
          </p:grpSpPr>
          <p:sp>
            <p:nvSpPr>
              <p:cNvPr id="146" name="Rounded Rectangle 41">
                <a:extLst>
                  <a:ext uri="{FF2B5EF4-FFF2-40B4-BE49-F238E27FC236}">
                    <a16:creationId xmlns:a16="http://schemas.microsoft.com/office/drawing/2014/main" id="{09AD26B4-3CB2-154B-797F-262D0EA80B87}"/>
                  </a:ext>
                </a:extLst>
              </p:cNvPr>
              <p:cNvSpPr/>
              <p:nvPr/>
            </p:nvSpPr>
            <p:spPr>
              <a:xfrm rot="2700000">
                <a:off x="8784469" y="521495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2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47" name="Rounded Rectangle 42">
                <a:extLst>
                  <a:ext uri="{FF2B5EF4-FFF2-40B4-BE49-F238E27FC236}">
                    <a16:creationId xmlns:a16="http://schemas.microsoft.com/office/drawing/2014/main" id="{1A3944B9-75C6-ECC4-642D-ABDA61535E00}"/>
                  </a:ext>
                </a:extLst>
              </p:cNvPr>
              <p:cNvSpPr/>
              <p:nvPr/>
            </p:nvSpPr>
            <p:spPr>
              <a:xfrm rot="8100000">
                <a:off x="8797374" y="692859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2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48" name="Rounded Rectangle 43">
                <a:extLst>
                  <a:ext uri="{FF2B5EF4-FFF2-40B4-BE49-F238E27FC236}">
                    <a16:creationId xmlns:a16="http://schemas.microsoft.com/office/drawing/2014/main" id="{77A04BBE-1077-7039-88EF-A955BF6FAE80}"/>
                  </a:ext>
                </a:extLst>
              </p:cNvPr>
              <p:cNvSpPr/>
              <p:nvPr/>
            </p:nvSpPr>
            <p:spPr>
              <a:xfrm>
                <a:off x="5494066" y="6071515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tx2"/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45" name="Oval 144">
              <a:extLst>
                <a:ext uri="{FF2B5EF4-FFF2-40B4-BE49-F238E27FC236}">
                  <a16:creationId xmlns:a16="http://schemas.microsoft.com/office/drawing/2014/main" id="{CC1AE863-5933-6DB2-C823-B97BE351B605}"/>
                </a:ext>
              </a:extLst>
            </p:cNvPr>
            <p:cNvSpPr/>
            <p:nvPr/>
          </p:nvSpPr>
          <p:spPr>
            <a:xfrm>
              <a:off x="10905774" y="611678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2"/>
                  </a:solidFill>
                  <a:latin typeface="+mj-lt"/>
                  <a:cs typeface="Roboto Light"/>
                </a:rPr>
                <a:t>02</a:t>
              </a:r>
            </a:p>
          </p:txBody>
        </p:sp>
      </p:grpSp>
      <p:grpSp>
        <p:nvGrpSpPr>
          <p:cNvPr id="149" name="Group 148">
            <a:extLst>
              <a:ext uri="{FF2B5EF4-FFF2-40B4-BE49-F238E27FC236}">
                <a16:creationId xmlns:a16="http://schemas.microsoft.com/office/drawing/2014/main" id="{51880FA1-0434-7E8F-B26C-854FFF51FA61}"/>
              </a:ext>
            </a:extLst>
          </p:cNvPr>
          <p:cNvGrpSpPr/>
          <p:nvPr/>
        </p:nvGrpSpPr>
        <p:grpSpPr>
          <a:xfrm>
            <a:off x="9380622" y="4282252"/>
            <a:ext cx="6827656" cy="4030255"/>
            <a:chOff x="12126839" y="5724105"/>
            <a:chExt cx="6827656" cy="4030255"/>
          </a:xfrm>
        </p:grpSpPr>
        <p:grpSp>
          <p:nvGrpSpPr>
            <p:cNvPr id="150" name="Group 149">
              <a:extLst>
                <a:ext uri="{FF2B5EF4-FFF2-40B4-BE49-F238E27FC236}">
                  <a16:creationId xmlns:a16="http://schemas.microsoft.com/office/drawing/2014/main" id="{4A2E0BA5-0BED-51DD-1EE3-DB88A4A62B30}"/>
                </a:ext>
              </a:extLst>
            </p:cNvPr>
            <p:cNvGrpSpPr/>
            <p:nvPr/>
          </p:nvGrpSpPr>
          <p:grpSpPr>
            <a:xfrm>
              <a:off x="12126839" y="5724105"/>
              <a:ext cx="6827656" cy="4030255"/>
              <a:chOff x="12126839" y="5724105"/>
              <a:chExt cx="6827656" cy="4030255"/>
            </a:xfrm>
          </p:grpSpPr>
          <p:sp>
            <p:nvSpPr>
              <p:cNvPr id="152" name="Rounded Rectangle 46">
                <a:extLst>
                  <a:ext uri="{FF2B5EF4-FFF2-40B4-BE49-F238E27FC236}">
                    <a16:creationId xmlns:a16="http://schemas.microsoft.com/office/drawing/2014/main" id="{0EF55C17-2353-491B-AFD3-78153D37E8A4}"/>
                  </a:ext>
                </a:extLst>
              </p:cNvPr>
              <p:cNvSpPr/>
              <p:nvPr/>
            </p:nvSpPr>
            <p:spPr>
              <a:xfrm rot="2700000">
                <a:off x="15417692" y="694344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2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53" name="Rounded Rectangle 47">
                <a:extLst>
                  <a:ext uri="{FF2B5EF4-FFF2-40B4-BE49-F238E27FC236}">
                    <a16:creationId xmlns:a16="http://schemas.microsoft.com/office/drawing/2014/main" id="{8C6B8E6E-11A6-8279-2291-659F9BFE4F26}"/>
                  </a:ext>
                </a:extLst>
              </p:cNvPr>
              <p:cNvSpPr/>
              <p:nvPr/>
            </p:nvSpPr>
            <p:spPr>
              <a:xfrm rot="8100000">
                <a:off x="15430597" y="865708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2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54" name="Rounded Rectangle 48">
                <a:extLst>
                  <a:ext uri="{FF2B5EF4-FFF2-40B4-BE49-F238E27FC236}">
                    <a16:creationId xmlns:a16="http://schemas.microsoft.com/office/drawing/2014/main" id="{6CD6922A-793E-A2FA-7E20-67F36DFCB43C}"/>
                  </a:ext>
                </a:extLst>
              </p:cNvPr>
              <p:cNvSpPr/>
              <p:nvPr/>
            </p:nvSpPr>
            <p:spPr>
              <a:xfrm>
                <a:off x="12126839" y="7800005"/>
                <a:ext cx="647050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tx2"/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51" name="Oval 150">
              <a:extLst>
                <a:ext uri="{FF2B5EF4-FFF2-40B4-BE49-F238E27FC236}">
                  <a16:creationId xmlns:a16="http://schemas.microsoft.com/office/drawing/2014/main" id="{62816CF5-8F88-48D7-24B9-FE0B53FAB279}"/>
                </a:ext>
              </a:extLst>
            </p:cNvPr>
            <p:cNvSpPr/>
            <p:nvPr/>
          </p:nvSpPr>
          <p:spPr>
            <a:xfrm>
              <a:off x="17538997" y="784527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2"/>
                  </a:solidFill>
                  <a:latin typeface="+mj-lt"/>
                  <a:cs typeface="Roboto Light"/>
                </a:rPr>
                <a:t>03</a:t>
              </a:r>
            </a:p>
          </p:txBody>
        </p:sp>
      </p:grpSp>
      <p:grpSp>
        <p:nvGrpSpPr>
          <p:cNvPr id="155" name="Group 154">
            <a:extLst>
              <a:ext uri="{FF2B5EF4-FFF2-40B4-BE49-F238E27FC236}">
                <a16:creationId xmlns:a16="http://schemas.microsoft.com/office/drawing/2014/main" id="{178A415C-9908-4D74-5CD5-8C1F8360BAAA}"/>
              </a:ext>
            </a:extLst>
          </p:cNvPr>
          <p:cNvGrpSpPr/>
          <p:nvPr/>
        </p:nvGrpSpPr>
        <p:grpSpPr>
          <a:xfrm>
            <a:off x="2043332" y="4540245"/>
            <a:ext cx="2721204" cy="1219885"/>
            <a:chOff x="1814732" y="5968260"/>
            <a:chExt cx="2721204" cy="1219885"/>
          </a:xfrm>
        </p:grpSpPr>
        <p:sp>
          <p:nvSpPr>
            <p:cNvPr id="156" name="Textbox 200">
              <a:extLst>
                <a:ext uri="{FF2B5EF4-FFF2-40B4-BE49-F238E27FC236}">
                  <a16:creationId xmlns:a16="http://schemas.microsoft.com/office/drawing/2014/main" id="{1E326FC9-4122-E27D-190D-18F55448089C}"/>
                </a:ext>
              </a:extLst>
            </p:cNvPr>
            <p:cNvSpPr txBox="1"/>
            <p:nvPr/>
          </p:nvSpPr>
          <p:spPr>
            <a:xfrm flipH="1">
              <a:off x="1814733" y="5968260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>
                      <a:lumMod val="40000"/>
                      <a:lumOff val="60000"/>
                    </a:schemeClr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1">
                    <a:lumMod val="40000"/>
                    <a:lumOff val="6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57" name="Textbox 200">
              <a:extLst>
                <a:ext uri="{FF2B5EF4-FFF2-40B4-BE49-F238E27FC236}">
                  <a16:creationId xmlns:a16="http://schemas.microsoft.com/office/drawing/2014/main" id="{D2DA7461-19F6-1954-378E-B9F8B3B9DE38}"/>
                </a:ext>
              </a:extLst>
            </p:cNvPr>
            <p:cNvSpPr txBox="1"/>
            <p:nvPr/>
          </p:nvSpPr>
          <p:spPr>
            <a:xfrm flipH="1">
              <a:off x="1814732" y="6357148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58" name="Group 157">
            <a:extLst>
              <a:ext uri="{FF2B5EF4-FFF2-40B4-BE49-F238E27FC236}">
                <a16:creationId xmlns:a16="http://schemas.microsoft.com/office/drawing/2014/main" id="{D00BA80C-BDFB-EC67-9AED-433FCC65508E}"/>
              </a:ext>
            </a:extLst>
          </p:cNvPr>
          <p:cNvGrpSpPr/>
          <p:nvPr/>
        </p:nvGrpSpPr>
        <p:grpSpPr>
          <a:xfrm>
            <a:off x="5719717" y="6255742"/>
            <a:ext cx="2721204" cy="1219885"/>
            <a:chOff x="5491117" y="7683757"/>
            <a:chExt cx="2721204" cy="1219885"/>
          </a:xfrm>
        </p:grpSpPr>
        <p:sp>
          <p:nvSpPr>
            <p:cNvPr id="159" name="Textbox 200">
              <a:extLst>
                <a:ext uri="{FF2B5EF4-FFF2-40B4-BE49-F238E27FC236}">
                  <a16:creationId xmlns:a16="http://schemas.microsoft.com/office/drawing/2014/main" id="{AE1F8B30-FCB3-715E-71D0-168029DF1920}"/>
                </a:ext>
              </a:extLst>
            </p:cNvPr>
            <p:cNvSpPr txBox="1"/>
            <p:nvPr/>
          </p:nvSpPr>
          <p:spPr>
            <a:xfrm flipH="1">
              <a:off x="5491118" y="7683757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60" name="Textbox 200">
              <a:extLst>
                <a:ext uri="{FF2B5EF4-FFF2-40B4-BE49-F238E27FC236}">
                  <a16:creationId xmlns:a16="http://schemas.microsoft.com/office/drawing/2014/main" id="{EF5A3E43-F658-B141-B92A-7169999320D4}"/>
                </a:ext>
              </a:extLst>
            </p:cNvPr>
            <p:cNvSpPr txBox="1"/>
            <p:nvPr/>
          </p:nvSpPr>
          <p:spPr>
            <a:xfrm flipH="1">
              <a:off x="5491117" y="8072645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0E8A1A56-46F0-1C0F-EFD2-F8BA852A4AFE}"/>
              </a:ext>
            </a:extLst>
          </p:cNvPr>
          <p:cNvGrpSpPr/>
          <p:nvPr/>
        </p:nvGrpSpPr>
        <p:grpSpPr>
          <a:xfrm>
            <a:off x="9518765" y="7971239"/>
            <a:ext cx="2721204" cy="1219885"/>
            <a:chOff x="11600862" y="9399254"/>
            <a:chExt cx="2721204" cy="1219885"/>
          </a:xfrm>
        </p:grpSpPr>
        <p:sp>
          <p:nvSpPr>
            <p:cNvPr id="162" name="Textbox 200">
              <a:extLst>
                <a:ext uri="{FF2B5EF4-FFF2-40B4-BE49-F238E27FC236}">
                  <a16:creationId xmlns:a16="http://schemas.microsoft.com/office/drawing/2014/main" id="{C11715F5-6007-D24A-0B41-1D839C32CB2D}"/>
                </a:ext>
              </a:extLst>
            </p:cNvPr>
            <p:cNvSpPr txBox="1"/>
            <p:nvPr/>
          </p:nvSpPr>
          <p:spPr>
            <a:xfrm flipH="1">
              <a:off x="11600863" y="9399254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63" name="Textbox 200">
              <a:extLst>
                <a:ext uri="{FF2B5EF4-FFF2-40B4-BE49-F238E27FC236}">
                  <a16:creationId xmlns:a16="http://schemas.microsoft.com/office/drawing/2014/main" id="{AE02146E-5A20-F5D7-6FD4-0A93C46725EC}"/>
                </a:ext>
              </a:extLst>
            </p:cNvPr>
            <p:cNvSpPr txBox="1"/>
            <p:nvPr/>
          </p:nvSpPr>
          <p:spPr>
            <a:xfrm flipH="1">
              <a:off x="11600862" y="9788142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64" name="Group 163">
            <a:extLst>
              <a:ext uri="{FF2B5EF4-FFF2-40B4-BE49-F238E27FC236}">
                <a16:creationId xmlns:a16="http://schemas.microsoft.com/office/drawing/2014/main" id="{CA816163-251C-1766-6F80-BD43EDCE3FA9}"/>
              </a:ext>
            </a:extLst>
          </p:cNvPr>
          <p:cNvGrpSpPr/>
          <p:nvPr/>
        </p:nvGrpSpPr>
        <p:grpSpPr>
          <a:xfrm>
            <a:off x="13198877" y="9686737"/>
            <a:ext cx="2721204" cy="1219885"/>
            <a:chOff x="15773255" y="11114752"/>
            <a:chExt cx="2721204" cy="1219885"/>
          </a:xfrm>
        </p:grpSpPr>
        <p:sp>
          <p:nvSpPr>
            <p:cNvPr id="165" name="Textbox 200">
              <a:extLst>
                <a:ext uri="{FF2B5EF4-FFF2-40B4-BE49-F238E27FC236}">
                  <a16:creationId xmlns:a16="http://schemas.microsoft.com/office/drawing/2014/main" id="{47A573FB-5003-9E27-6ADA-518797678926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66" name="Textbox 200">
              <a:extLst>
                <a:ext uri="{FF2B5EF4-FFF2-40B4-BE49-F238E27FC236}">
                  <a16:creationId xmlns:a16="http://schemas.microsoft.com/office/drawing/2014/main" id="{A358EFA3-6394-61A2-9006-1628EEEEF12B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167" name="!!SubTitle">
            <a:extLst>
              <a:ext uri="{FF2B5EF4-FFF2-40B4-BE49-F238E27FC236}">
                <a16:creationId xmlns:a16="http://schemas.microsoft.com/office/drawing/2014/main" id="{782E52B5-5135-B0ED-588E-5C73B02F868A}"/>
              </a:ext>
            </a:extLst>
          </p:cNvPr>
          <p:cNvSpPr txBox="1"/>
          <p:nvPr/>
        </p:nvSpPr>
        <p:spPr>
          <a:xfrm>
            <a:off x="17732610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accent6"/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accent6"/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accent6"/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accent6"/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accent6"/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68" name="!!MainTitle1">
            <a:extLst>
              <a:ext uri="{FF2B5EF4-FFF2-40B4-BE49-F238E27FC236}">
                <a16:creationId xmlns:a16="http://schemas.microsoft.com/office/drawing/2014/main" id="{83E8E658-67D7-229E-0921-E8BE0D726F72}"/>
              </a:ext>
            </a:extLst>
          </p:cNvPr>
          <p:cNvSpPr txBox="1"/>
          <p:nvPr/>
        </p:nvSpPr>
        <p:spPr>
          <a:xfrm>
            <a:off x="13633540" y="1246722"/>
            <a:ext cx="924823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Arrows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chemeClr val="accent5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accent5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169" name="Google Shape;13141;p85">
            <a:extLst>
              <a:ext uri="{FF2B5EF4-FFF2-40B4-BE49-F238E27FC236}">
                <a16:creationId xmlns:a16="http://schemas.microsoft.com/office/drawing/2014/main" id="{7554C804-9769-CA1E-3500-F77FFF9FDE70}"/>
              </a:ext>
            </a:extLst>
          </p:cNvPr>
          <p:cNvGrpSpPr/>
          <p:nvPr/>
        </p:nvGrpSpPr>
        <p:grpSpPr>
          <a:xfrm>
            <a:off x="863253" y="4655330"/>
            <a:ext cx="993734" cy="974861"/>
            <a:chOff x="-1183550" y="3586525"/>
            <a:chExt cx="296175" cy="290550"/>
          </a:xfrm>
          <a:solidFill>
            <a:schemeClr val="accent1">
              <a:lumMod val="40000"/>
              <a:lumOff val="60000"/>
            </a:schemeClr>
          </a:solidFill>
        </p:grpSpPr>
        <p:sp>
          <p:nvSpPr>
            <p:cNvPr id="170" name="Google Shape;13142;p85">
              <a:extLst>
                <a:ext uri="{FF2B5EF4-FFF2-40B4-BE49-F238E27FC236}">
                  <a16:creationId xmlns:a16="http://schemas.microsoft.com/office/drawing/2014/main" id="{7F658C67-2672-7ACA-C6DF-60C9793E7823}"/>
                </a:ext>
              </a:extLst>
            </p:cNvPr>
            <p:cNvSpPr/>
            <p:nvPr/>
          </p:nvSpPr>
          <p:spPr>
            <a:xfrm>
              <a:off x="-927575" y="3671500"/>
              <a:ext cx="40200" cy="16575"/>
            </a:xfrm>
            <a:custGeom>
              <a:avLst/>
              <a:gdLst/>
              <a:ahLst/>
              <a:cxnLst/>
              <a:rect l="l" t="t" r="r" b="b"/>
              <a:pathLst>
                <a:path w="1608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6" y="663"/>
                    <a:pt x="1166" y="663"/>
                  </a:cubicBezTo>
                  <a:cubicBezTo>
                    <a:pt x="1607" y="663"/>
                    <a:pt x="1597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1" name="Google Shape;13143;p85">
              <a:extLst>
                <a:ext uri="{FF2B5EF4-FFF2-40B4-BE49-F238E27FC236}">
                  <a16:creationId xmlns:a16="http://schemas.microsoft.com/office/drawing/2014/main" id="{BAD32058-2932-3F22-5C7D-EFBE278A071E}"/>
                </a:ext>
              </a:extLst>
            </p:cNvPr>
            <p:cNvSpPr/>
            <p:nvPr/>
          </p:nvSpPr>
          <p:spPr>
            <a:xfrm>
              <a:off x="-1183550" y="3671500"/>
              <a:ext cx="39400" cy="16575"/>
            </a:xfrm>
            <a:custGeom>
              <a:avLst/>
              <a:gdLst/>
              <a:ahLst/>
              <a:cxnLst/>
              <a:rect l="l" t="t" r="r" b="b"/>
              <a:pathLst>
                <a:path w="1576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4" y="663"/>
                    <a:pt x="1163" y="663"/>
                  </a:cubicBezTo>
                  <a:cubicBezTo>
                    <a:pt x="1576" y="663"/>
                    <a:pt x="1566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2" name="Google Shape;13144;p85">
              <a:extLst>
                <a:ext uri="{FF2B5EF4-FFF2-40B4-BE49-F238E27FC236}">
                  <a16:creationId xmlns:a16="http://schemas.microsoft.com/office/drawing/2014/main" id="{F4BE09FD-82EB-7186-F7C3-5B354899D04F}"/>
                </a:ext>
              </a:extLst>
            </p:cNvPr>
            <p:cNvSpPr/>
            <p:nvPr/>
          </p:nvSpPr>
          <p:spPr>
            <a:xfrm>
              <a:off x="-944250" y="3603025"/>
              <a:ext cx="39525" cy="26375"/>
            </a:xfrm>
            <a:custGeom>
              <a:avLst/>
              <a:gdLst/>
              <a:ahLst/>
              <a:cxnLst/>
              <a:rect l="l" t="t" r="r" b="b"/>
              <a:pathLst>
                <a:path w="1581" h="1055" extrusionOk="0">
                  <a:moveTo>
                    <a:pt x="1086" y="1"/>
                  </a:moveTo>
                  <a:cubicBezTo>
                    <a:pt x="1024" y="1"/>
                    <a:pt x="957" y="19"/>
                    <a:pt x="888" y="61"/>
                  </a:cubicBezTo>
                  <a:lnTo>
                    <a:pt x="321" y="408"/>
                  </a:lnTo>
                  <a:cubicBezTo>
                    <a:pt x="0" y="595"/>
                    <a:pt x="179" y="1054"/>
                    <a:pt x="490" y="1054"/>
                  </a:cubicBezTo>
                  <a:cubicBezTo>
                    <a:pt x="546" y="1054"/>
                    <a:pt x="606" y="1040"/>
                    <a:pt x="668" y="1006"/>
                  </a:cubicBezTo>
                  <a:lnTo>
                    <a:pt x="1266" y="660"/>
                  </a:lnTo>
                  <a:cubicBezTo>
                    <a:pt x="1581" y="450"/>
                    <a:pt x="1394" y="1"/>
                    <a:pt x="108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3" name="Google Shape;13145;p85">
              <a:extLst>
                <a:ext uri="{FF2B5EF4-FFF2-40B4-BE49-F238E27FC236}">
                  <a16:creationId xmlns:a16="http://schemas.microsoft.com/office/drawing/2014/main" id="{5D7D7373-28DB-EE0F-EDF5-BFB0EBB37011}"/>
                </a:ext>
              </a:extLst>
            </p:cNvPr>
            <p:cNvSpPr/>
            <p:nvPr/>
          </p:nvSpPr>
          <p:spPr>
            <a:xfrm>
              <a:off x="-1166200" y="3731225"/>
              <a:ext cx="39700" cy="26075"/>
            </a:xfrm>
            <a:custGeom>
              <a:avLst/>
              <a:gdLst/>
              <a:ahLst/>
              <a:cxnLst/>
              <a:rect l="l" t="t" r="r" b="b"/>
              <a:pathLst>
                <a:path w="1588" h="1043" extrusionOk="0">
                  <a:moveTo>
                    <a:pt x="1071" y="1"/>
                  </a:moveTo>
                  <a:cubicBezTo>
                    <a:pt x="1021" y="1"/>
                    <a:pt x="968" y="12"/>
                    <a:pt x="913" y="37"/>
                  </a:cubicBezTo>
                  <a:lnTo>
                    <a:pt x="315" y="384"/>
                  </a:lnTo>
                  <a:cubicBezTo>
                    <a:pt x="0" y="593"/>
                    <a:pt x="187" y="1043"/>
                    <a:pt x="495" y="1043"/>
                  </a:cubicBezTo>
                  <a:cubicBezTo>
                    <a:pt x="557" y="1043"/>
                    <a:pt x="624" y="1025"/>
                    <a:pt x="693" y="982"/>
                  </a:cubicBezTo>
                  <a:lnTo>
                    <a:pt x="1260" y="636"/>
                  </a:lnTo>
                  <a:cubicBezTo>
                    <a:pt x="1587" y="472"/>
                    <a:pt x="1395" y="1"/>
                    <a:pt x="107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4" name="Google Shape;13146;p85">
              <a:extLst>
                <a:ext uri="{FF2B5EF4-FFF2-40B4-BE49-F238E27FC236}">
                  <a16:creationId xmlns:a16="http://schemas.microsoft.com/office/drawing/2014/main" id="{DC9A1BA2-D810-9E18-125B-A6C4F9E098CC}"/>
                </a:ext>
              </a:extLst>
            </p:cNvPr>
            <p:cNvSpPr/>
            <p:nvPr/>
          </p:nvSpPr>
          <p:spPr>
            <a:xfrm>
              <a:off x="-944925" y="3730950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515" y="0"/>
                  </a:moveTo>
                  <a:cubicBezTo>
                    <a:pt x="198" y="0"/>
                    <a:pt x="1" y="460"/>
                    <a:pt x="348" y="647"/>
                  </a:cubicBezTo>
                  <a:lnTo>
                    <a:pt x="915" y="993"/>
                  </a:lnTo>
                  <a:cubicBezTo>
                    <a:pt x="984" y="1036"/>
                    <a:pt x="1052" y="1054"/>
                    <a:pt x="1114" y="1054"/>
                  </a:cubicBezTo>
                  <a:cubicBezTo>
                    <a:pt x="1421" y="1054"/>
                    <a:pt x="1608" y="609"/>
                    <a:pt x="1293" y="426"/>
                  </a:cubicBezTo>
                  <a:lnTo>
                    <a:pt x="695" y="48"/>
                  </a:lnTo>
                  <a:cubicBezTo>
                    <a:pt x="633" y="15"/>
                    <a:pt x="572" y="0"/>
                    <a:pt x="51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5" name="Google Shape;13147;p85">
              <a:extLst>
                <a:ext uri="{FF2B5EF4-FFF2-40B4-BE49-F238E27FC236}">
                  <a16:creationId xmlns:a16="http://schemas.microsoft.com/office/drawing/2014/main" id="{C5704C0A-21FC-7F02-F817-206E3BBCEAD4}"/>
                </a:ext>
              </a:extLst>
            </p:cNvPr>
            <p:cNvSpPr/>
            <p:nvPr/>
          </p:nvSpPr>
          <p:spPr>
            <a:xfrm>
              <a:off x="-1167000" y="3603025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477" y="1"/>
                  </a:moveTo>
                  <a:cubicBezTo>
                    <a:pt x="188" y="1"/>
                    <a:pt x="1" y="450"/>
                    <a:pt x="315" y="660"/>
                  </a:cubicBezTo>
                  <a:lnTo>
                    <a:pt x="914" y="1006"/>
                  </a:lnTo>
                  <a:cubicBezTo>
                    <a:pt x="981" y="1040"/>
                    <a:pt x="1044" y="1054"/>
                    <a:pt x="1103" y="1054"/>
                  </a:cubicBezTo>
                  <a:cubicBezTo>
                    <a:pt x="1434" y="1054"/>
                    <a:pt x="1608" y="595"/>
                    <a:pt x="1260" y="408"/>
                  </a:cubicBezTo>
                  <a:lnTo>
                    <a:pt x="662" y="61"/>
                  </a:lnTo>
                  <a:cubicBezTo>
                    <a:pt x="598" y="19"/>
                    <a:pt x="536" y="1"/>
                    <a:pt x="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6" name="Google Shape;13148;p85">
              <a:extLst>
                <a:ext uri="{FF2B5EF4-FFF2-40B4-BE49-F238E27FC236}">
                  <a16:creationId xmlns:a16="http://schemas.microsoft.com/office/drawing/2014/main" id="{B2F4019E-C89C-B8FD-F4CF-50B3709AC167}"/>
                </a:ext>
              </a:extLst>
            </p:cNvPr>
            <p:cNvSpPr/>
            <p:nvPr/>
          </p:nvSpPr>
          <p:spPr>
            <a:xfrm>
              <a:off x="-1065400" y="3658900"/>
              <a:ext cx="59875" cy="77200"/>
            </a:xfrm>
            <a:custGeom>
              <a:avLst/>
              <a:gdLst/>
              <a:ahLst/>
              <a:cxnLst/>
              <a:rect l="l" t="t" r="r" b="b"/>
              <a:pathLst>
                <a:path w="2395" h="3088" extrusionOk="0">
                  <a:moveTo>
                    <a:pt x="882" y="0"/>
                  </a:moveTo>
                  <a:lnTo>
                    <a:pt x="0" y="1355"/>
                  </a:lnTo>
                  <a:lnTo>
                    <a:pt x="1355" y="1922"/>
                  </a:lnTo>
                  <a:cubicBezTo>
                    <a:pt x="1450" y="1953"/>
                    <a:pt x="1544" y="2111"/>
                    <a:pt x="1544" y="2237"/>
                  </a:cubicBezTo>
                  <a:lnTo>
                    <a:pt x="1544" y="3088"/>
                  </a:lnTo>
                  <a:lnTo>
                    <a:pt x="2395" y="1733"/>
                  </a:lnTo>
                  <a:lnTo>
                    <a:pt x="1071" y="1166"/>
                  </a:lnTo>
                  <a:cubicBezTo>
                    <a:pt x="945" y="1134"/>
                    <a:pt x="882" y="1008"/>
                    <a:pt x="882" y="851"/>
                  </a:cubicBezTo>
                  <a:lnTo>
                    <a:pt x="8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7" name="Google Shape;13149;p85">
              <a:extLst>
                <a:ext uri="{FF2B5EF4-FFF2-40B4-BE49-F238E27FC236}">
                  <a16:creationId xmlns:a16="http://schemas.microsoft.com/office/drawing/2014/main" id="{6542B44C-B31B-E542-24A4-14F883626758}"/>
                </a:ext>
              </a:extLst>
            </p:cNvPr>
            <p:cNvSpPr/>
            <p:nvPr/>
          </p:nvSpPr>
          <p:spPr>
            <a:xfrm>
              <a:off x="-1078000" y="3809325"/>
              <a:ext cx="85075" cy="67750"/>
            </a:xfrm>
            <a:custGeom>
              <a:avLst/>
              <a:gdLst/>
              <a:ahLst/>
              <a:cxnLst/>
              <a:rect l="l" t="t" r="r" b="b"/>
              <a:pathLst>
                <a:path w="3403" h="2710" extrusionOk="0">
                  <a:moveTo>
                    <a:pt x="0" y="1"/>
                  </a:moveTo>
                  <a:lnTo>
                    <a:pt x="0" y="662"/>
                  </a:lnTo>
                  <a:lnTo>
                    <a:pt x="1008" y="662"/>
                  </a:lnTo>
                  <a:cubicBezTo>
                    <a:pt x="1449" y="662"/>
                    <a:pt x="1481" y="1324"/>
                    <a:pt x="1008" y="1324"/>
                  </a:cubicBezTo>
                  <a:lnTo>
                    <a:pt x="0" y="1324"/>
                  </a:lnTo>
                  <a:lnTo>
                    <a:pt x="0" y="1670"/>
                  </a:lnTo>
                  <a:cubicBezTo>
                    <a:pt x="0" y="2237"/>
                    <a:pt x="473" y="2710"/>
                    <a:pt x="1008" y="2710"/>
                  </a:cubicBezTo>
                  <a:lnTo>
                    <a:pt x="2395" y="2710"/>
                  </a:lnTo>
                  <a:cubicBezTo>
                    <a:pt x="2962" y="2710"/>
                    <a:pt x="3403" y="2237"/>
                    <a:pt x="3403" y="1670"/>
                  </a:cubicBezTo>
                  <a:lnTo>
                    <a:pt x="3403" y="1324"/>
                  </a:lnTo>
                  <a:lnTo>
                    <a:pt x="2395" y="1324"/>
                  </a:lnTo>
                  <a:cubicBezTo>
                    <a:pt x="1954" y="1324"/>
                    <a:pt x="1922" y="662"/>
                    <a:pt x="2395" y="662"/>
                  </a:cubicBezTo>
                  <a:lnTo>
                    <a:pt x="3403" y="662"/>
                  </a:lnTo>
                  <a:lnTo>
                    <a:pt x="34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8" name="Google Shape;13150;p85">
              <a:extLst>
                <a:ext uri="{FF2B5EF4-FFF2-40B4-BE49-F238E27FC236}">
                  <a16:creationId xmlns:a16="http://schemas.microsoft.com/office/drawing/2014/main" id="{C48B3EBC-C1F4-6EBA-40A0-51F128B6E3ED}"/>
                </a:ext>
              </a:extLst>
            </p:cNvPr>
            <p:cNvSpPr/>
            <p:nvPr/>
          </p:nvSpPr>
          <p:spPr>
            <a:xfrm>
              <a:off x="-1135500" y="3586525"/>
              <a:ext cx="193775" cy="204700"/>
            </a:xfrm>
            <a:custGeom>
              <a:avLst/>
              <a:gdLst/>
              <a:ahLst/>
              <a:cxnLst/>
              <a:rect l="l" t="t" r="r" b="b"/>
              <a:pathLst>
                <a:path w="7751" h="8188" extrusionOk="0">
                  <a:moveTo>
                    <a:pt x="4023" y="1424"/>
                  </a:moveTo>
                  <a:cubicBezTo>
                    <a:pt x="4201" y="1424"/>
                    <a:pt x="4380" y="1561"/>
                    <a:pt x="4380" y="1761"/>
                  </a:cubicBezTo>
                  <a:lnTo>
                    <a:pt x="4380" y="3588"/>
                  </a:lnTo>
                  <a:lnTo>
                    <a:pt x="5892" y="4124"/>
                  </a:lnTo>
                  <a:cubicBezTo>
                    <a:pt x="5955" y="4187"/>
                    <a:pt x="6049" y="4250"/>
                    <a:pt x="6081" y="4344"/>
                  </a:cubicBezTo>
                  <a:cubicBezTo>
                    <a:pt x="6081" y="4407"/>
                    <a:pt x="6081" y="4533"/>
                    <a:pt x="5986" y="4628"/>
                  </a:cubicBezTo>
                  <a:lnTo>
                    <a:pt x="4285" y="7369"/>
                  </a:lnTo>
                  <a:cubicBezTo>
                    <a:pt x="4222" y="7495"/>
                    <a:pt x="4127" y="7526"/>
                    <a:pt x="4033" y="7526"/>
                  </a:cubicBezTo>
                  <a:lnTo>
                    <a:pt x="3938" y="7526"/>
                  </a:lnTo>
                  <a:cubicBezTo>
                    <a:pt x="3781" y="7495"/>
                    <a:pt x="3718" y="7369"/>
                    <a:pt x="3718" y="7211"/>
                  </a:cubicBezTo>
                  <a:lnTo>
                    <a:pt x="3718" y="5384"/>
                  </a:lnTo>
                  <a:lnTo>
                    <a:pt x="2206" y="4817"/>
                  </a:lnTo>
                  <a:cubicBezTo>
                    <a:pt x="2143" y="4754"/>
                    <a:pt x="2048" y="4691"/>
                    <a:pt x="2017" y="4596"/>
                  </a:cubicBezTo>
                  <a:cubicBezTo>
                    <a:pt x="1985" y="4533"/>
                    <a:pt x="2017" y="4407"/>
                    <a:pt x="2048" y="4344"/>
                  </a:cubicBezTo>
                  <a:lnTo>
                    <a:pt x="3749" y="1572"/>
                  </a:lnTo>
                  <a:cubicBezTo>
                    <a:pt x="3818" y="1469"/>
                    <a:pt x="3920" y="1424"/>
                    <a:pt x="4023" y="1424"/>
                  </a:cubicBezTo>
                  <a:close/>
                  <a:moveTo>
                    <a:pt x="4019" y="1"/>
                  </a:moveTo>
                  <a:cubicBezTo>
                    <a:pt x="3743" y="1"/>
                    <a:pt x="3463" y="31"/>
                    <a:pt x="3182" y="91"/>
                  </a:cubicBezTo>
                  <a:cubicBezTo>
                    <a:pt x="1733" y="406"/>
                    <a:pt x="567" y="1572"/>
                    <a:pt x="284" y="3084"/>
                  </a:cubicBezTo>
                  <a:cubicBezTo>
                    <a:pt x="0" y="4533"/>
                    <a:pt x="599" y="5479"/>
                    <a:pt x="1040" y="6140"/>
                  </a:cubicBezTo>
                  <a:cubicBezTo>
                    <a:pt x="1922" y="7526"/>
                    <a:pt x="1387" y="7526"/>
                    <a:pt x="1670" y="8188"/>
                  </a:cubicBezTo>
                  <a:lnTo>
                    <a:pt x="6301" y="8188"/>
                  </a:lnTo>
                  <a:cubicBezTo>
                    <a:pt x="6553" y="7526"/>
                    <a:pt x="6018" y="7526"/>
                    <a:pt x="6931" y="6109"/>
                  </a:cubicBezTo>
                  <a:cubicBezTo>
                    <a:pt x="7373" y="5447"/>
                    <a:pt x="7719" y="4817"/>
                    <a:pt x="7719" y="3746"/>
                  </a:cubicBezTo>
                  <a:cubicBezTo>
                    <a:pt x="7751" y="2612"/>
                    <a:pt x="7246" y="1540"/>
                    <a:pt x="6396" y="847"/>
                  </a:cubicBezTo>
                  <a:cubicBezTo>
                    <a:pt x="5726" y="297"/>
                    <a:pt x="4892" y="1"/>
                    <a:pt x="401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79" name="Google Shape;13054;p85">
            <a:extLst>
              <a:ext uri="{FF2B5EF4-FFF2-40B4-BE49-F238E27FC236}">
                <a16:creationId xmlns:a16="http://schemas.microsoft.com/office/drawing/2014/main" id="{AAE74511-4F2A-75B1-A947-7B4FFDDB6F83}"/>
              </a:ext>
            </a:extLst>
          </p:cNvPr>
          <p:cNvGrpSpPr/>
          <p:nvPr/>
        </p:nvGrpSpPr>
        <p:grpSpPr>
          <a:xfrm>
            <a:off x="4547083" y="6440408"/>
            <a:ext cx="912464" cy="867912"/>
            <a:chOff x="-6690625" y="3631325"/>
            <a:chExt cx="307225" cy="292225"/>
          </a:xfrm>
          <a:solidFill>
            <a:schemeClr val="accent2"/>
          </a:solidFill>
        </p:grpSpPr>
        <p:sp>
          <p:nvSpPr>
            <p:cNvPr id="180" name="Google Shape;13055;p85">
              <a:extLst>
                <a:ext uri="{FF2B5EF4-FFF2-40B4-BE49-F238E27FC236}">
                  <a16:creationId xmlns:a16="http://schemas.microsoft.com/office/drawing/2014/main" id="{078873C1-3071-2331-D4D4-2FC97AF06468}"/>
                </a:ext>
              </a:extLst>
            </p:cNvPr>
            <p:cNvSpPr/>
            <p:nvPr/>
          </p:nvSpPr>
          <p:spPr>
            <a:xfrm>
              <a:off x="-6690625" y="3631325"/>
              <a:ext cx="222925" cy="292225"/>
            </a:xfrm>
            <a:custGeom>
              <a:avLst/>
              <a:gdLst/>
              <a:ahLst/>
              <a:cxnLst/>
              <a:rect l="l" t="t" r="r" b="b"/>
              <a:pathLst>
                <a:path w="8917" h="11689" extrusionOk="0">
                  <a:moveTo>
                    <a:pt x="5861" y="2773"/>
                  </a:moveTo>
                  <a:cubicBezTo>
                    <a:pt x="6270" y="2773"/>
                    <a:pt x="6333" y="3435"/>
                    <a:pt x="5861" y="3435"/>
                  </a:cubicBezTo>
                  <a:lnTo>
                    <a:pt x="3813" y="3435"/>
                  </a:lnTo>
                  <a:cubicBezTo>
                    <a:pt x="3372" y="3435"/>
                    <a:pt x="3340" y="2773"/>
                    <a:pt x="3813" y="2773"/>
                  </a:cubicBezTo>
                  <a:close/>
                  <a:moveTo>
                    <a:pt x="2742" y="0"/>
                  </a:moveTo>
                  <a:lnTo>
                    <a:pt x="2742" y="2395"/>
                  </a:lnTo>
                  <a:cubicBezTo>
                    <a:pt x="2742" y="2584"/>
                    <a:pt x="2584" y="2741"/>
                    <a:pt x="2395" y="2741"/>
                  </a:cubicBezTo>
                  <a:lnTo>
                    <a:pt x="1" y="2741"/>
                  </a:lnTo>
                  <a:lnTo>
                    <a:pt x="1" y="10649"/>
                  </a:lnTo>
                  <a:cubicBezTo>
                    <a:pt x="1" y="11216"/>
                    <a:pt x="473" y="11689"/>
                    <a:pt x="1009" y="11689"/>
                  </a:cubicBezTo>
                  <a:lnTo>
                    <a:pt x="7909" y="11689"/>
                  </a:lnTo>
                  <a:cubicBezTo>
                    <a:pt x="8444" y="11689"/>
                    <a:pt x="8917" y="11248"/>
                    <a:pt x="8917" y="10649"/>
                  </a:cubicBezTo>
                  <a:lnTo>
                    <a:pt x="8917" y="7751"/>
                  </a:lnTo>
                  <a:lnTo>
                    <a:pt x="6491" y="10177"/>
                  </a:lnTo>
                  <a:cubicBezTo>
                    <a:pt x="6491" y="10271"/>
                    <a:pt x="6428" y="10303"/>
                    <a:pt x="6365" y="10303"/>
                  </a:cubicBezTo>
                  <a:lnTo>
                    <a:pt x="4317" y="10901"/>
                  </a:lnTo>
                  <a:cubicBezTo>
                    <a:pt x="4198" y="10938"/>
                    <a:pt x="4080" y="10955"/>
                    <a:pt x="3967" y="10955"/>
                  </a:cubicBezTo>
                  <a:cubicBezTo>
                    <a:pt x="3209" y="10955"/>
                    <a:pt x="2625" y="10192"/>
                    <a:pt x="2899" y="9452"/>
                  </a:cubicBezTo>
                  <a:lnTo>
                    <a:pt x="3057" y="8979"/>
                  </a:lnTo>
                  <a:lnTo>
                    <a:pt x="1765" y="8979"/>
                  </a:lnTo>
                  <a:cubicBezTo>
                    <a:pt x="1324" y="8979"/>
                    <a:pt x="1293" y="8255"/>
                    <a:pt x="1765" y="8255"/>
                  </a:cubicBezTo>
                  <a:lnTo>
                    <a:pt x="3277" y="8255"/>
                  </a:lnTo>
                  <a:lnTo>
                    <a:pt x="3529" y="7593"/>
                  </a:lnTo>
                  <a:lnTo>
                    <a:pt x="1797" y="7593"/>
                  </a:lnTo>
                  <a:cubicBezTo>
                    <a:pt x="1356" y="7593"/>
                    <a:pt x="1324" y="6869"/>
                    <a:pt x="1797" y="6869"/>
                  </a:cubicBezTo>
                  <a:lnTo>
                    <a:pt x="4034" y="6869"/>
                  </a:lnTo>
                  <a:lnTo>
                    <a:pt x="4695" y="6207"/>
                  </a:lnTo>
                  <a:lnTo>
                    <a:pt x="1765" y="6207"/>
                  </a:lnTo>
                  <a:cubicBezTo>
                    <a:pt x="1324" y="6207"/>
                    <a:pt x="1293" y="5514"/>
                    <a:pt x="1765" y="5514"/>
                  </a:cubicBezTo>
                  <a:lnTo>
                    <a:pt x="5388" y="5514"/>
                  </a:lnTo>
                  <a:lnTo>
                    <a:pt x="6050" y="4821"/>
                  </a:lnTo>
                  <a:lnTo>
                    <a:pt x="1734" y="4821"/>
                  </a:lnTo>
                  <a:cubicBezTo>
                    <a:pt x="1293" y="4821"/>
                    <a:pt x="1261" y="4128"/>
                    <a:pt x="1734" y="4128"/>
                  </a:cubicBezTo>
                  <a:lnTo>
                    <a:pt x="6711" y="4128"/>
                  </a:lnTo>
                  <a:cubicBezTo>
                    <a:pt x="6963" y="3876"/>
                    <a:pt x="8696" y="2080"/>
                    <a:pt x="8917" y="1891"/>
                  </a:cubicBezTo>
                  <a:lnTo>
                    <a:pt x="8917" y="1009"/>
                  </a:lnTo>
                  <a:cubicBezTo>
                    <a:pt x="8917" y="473"/>
                    <a:pt x="8507" y="0"/>
                    <a:pt x="790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81" name="Google Shape;13056;p85">
              <a:extLst>
                <a:ext uri="{FF2B5EF4-FFF2-40B4-BE49-F238E27FC236}">
                  <a16:creationId xmlns:a16="http://schemas.microsoft.com/office/drawing/2014/main" id="{A54872C4-FB8A-A294-9A87-33EAEF9CDD5B}"/>
                </a:ext>
              </a:extLst>
            </p:cNvPr>
            <p:cNvSpPr/>
            <p:nvPr/>
          </p:nvSpPr>
          <p:spPr>
            <a:xfrm>
              <a:off x="-6604350" y="3832175"/>
              <a:ext cx="58675" cy="56550"/>
            </a:xfrm>
            <a:custGeom>
              <a:avLst/>
              <a:gdLst/>
              <a:ahLst/>
              <a:cxnLst/>
              <a:rect l="l" t="t" r="r" b="b"/>
              <a:pathLst>
                <a:path w="2347" h="2262" extrusionOk="0">
                  <a:moveTo>
                    <a:pt x="614" y="0"/>
                  </a:moveTo>
                  <a:lnTo>
                    <a:pt x="110" y="1607"/>
                  </a:lnTo>
                  <a:cubicBezTo>
                    <a:pt x="1" y="1934"/>
                    <a:pt x="222" y="2262"/>
                    <a:pt x="550" y="2262"/>
                  </a:cubicBezTo>
                  <a:cubicBezTo>
                    <a:pt x="600" y="2262"/>
                    <a:pt x="654" y="2254"/>
                    <a:pt x="709" y="2237"/>
                  </a:cubicBezTo>
                  <a:lnTo>
                    <a:pt x="2347" y="1701"/>
                  </a:lnTo>
                  <a:lnTo>
                    <a:pt x="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82" name="Google Shape;13057;p85">
              <a:extLst>
                <a:ext uri="{FF2B5EF4-FFF2-40B4-BE49-F238E27FC236}">
                  <a16:creationId xmlns:a16="http://schemas.microsoft.com/office/drawing/2014/main" id="{A6E6C814-4578-BDB7-50F2-D355489729C2}"/>
                </a:ext>
              </a:extLst>
            </p:cNvPr>
            <p:cNvSpPr/>
            <p:nvPr/>
          </p:nvSpPr>
          <p:spPr>
            <a:xfrm>
              <a:off x="-6470875" y="3684775"/>
              <a:ext cx="87475" cy="71800"/>
            </a:xfrm>
            <a:custGeom>
              <a:avLst/>
              <a:gdLst/>
              <a:ahLst/>
              <a:cxnLst/>
              <a:rect l="l" t="t" r="r" b="b"/>
              <a:pathLst>
                <a:path w="3499" h="2872" extrusionOk="0">
                  <a:moveTo>
                    <a:pt x="1479" y="1"/>
                  </a:moveTo>
                  <a:cubicBezTo>
                    <a:pt x="1176" y="1"/>
                    <a:pt x="868" y="114"/>
                    <a:pt x="599" y="383"/>
                  </a:cubicBezTo>
                  <a:lnTo>
                    <a:pt x="1" y="950"/>
                  </a:lnTo>
                  <a:lnTo>
                    <a:pt x="1954" y="2872"/>
                  </a:lnTo>
                  <a:lnTo>
                    <a:pt x="2521" y="2305"/>
                  </a:lnTo>
                  <a:cubicBezTo>
                    <a:pt x="3498" y="1352"/>
                    <a:pt x="2524" y="1"/>
                    <a:pt x="147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83" name="Google Shape;13058;p85">
              <a:extLst>
                <a:ext uri="{FF2B5EF4-FFF2-40B4-BE49-F238E27FC236}">
                  <a16:creationId xmlns:a16="http://schemas.microsoft.com/office/drawing/2014/main" id="{4BCDAE35-AE69-BBB1-7314-A9CF2F0C774F}"/>
                </a:ext>
              </a:extLst>
            </p:cNvPr>
            <p:cNvSpPr/>
            <p:nvPr/>
          </p:nvSpPr>
          <p:spPr>
            <a:xfrm>
              <a:off x="-6578775" y="3721900"/>
              <a:ext cx="143375" cy="143375"/>
            </a:xfrm>
            <a:custGeom>
              <a:avLst/>
              <a:gdLst/>
              <a:ahLst/>
              <a:cxnLst/>
              <a:rect l="l" t="t" r="r" b="b"/>
              <a:pathLst>
                <a:path w="5735" h="5735" extrusionOk="0">
                  <a:moveTo>
                    <a:pt x="3813" y="1"/>
                  </a:moveTo>
                  <a:lnTo>
                    <a:pt x="1" y="3813"/>
                  </a:lnTo>
                  <a:lnTo>
                    <a:pt x="1922" y="5734"/>
                  </a:lnTo>
                  <a:lnTo>
                    <a:pt x="4474" y="3183"/>
                  </a:lnTo>
                  <a:lnTo>
                    <a:pt x="5734" y="1922"/>
                  </a:lnTo>
                  <a:lnTo>
                    <a:pt x="381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84" name="Google Shape;13059;p85">
              <a:extLst>
                <a:ext uri="{FF2B5EF4-FFF2-40B4-BE49-F238E27FC236}">
                  <a16:creationId xmlns:a16="http://schemas.microsoft.com/office/drawing/2014/main" id="{53FE8F72-049E-9C35-27FB-973CA68AF0D2}"/>
                </a:ext>
              </a:extLst>
            </p:cNvPr>
            <p:cNvSpPr/>
            <p:nvPr/>
          </p:nvSpPr>
          <p:spPr>
            <a:xfrm>
              <a:off x="-6685100" y="3636850"/>
              <a:ext cx="47275" cy="46475"/>
            </a:xfrm>
            <a:custGeom>
              <a:avLst/>
              <a:gdLst/>
              <a:ahLst/>
              <a:cxnLst/>
              <a:rect l="l" t="t" r="r" b="b"/>
              <a:pathLst>
                <a:path w="1891" h="1859" extrusionOk="0">
                  <a:moveTo>
                    <a:pt x="1891" y="0"/>
                  </a:moveTo>
                  <a:lnTo>
                    <a:pt x="0" y="1859"/>
                  </a:lnTo>
                  <a:lnTo>
                    <a:pt x="1891" y="1859"/>
                  </a:lnTo>
                  <a:lnTo>
                    <a:pt x="18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85" name="Google Shape;13107;p85">
            <a:extLst>
              <a:ext uri="{FF2B5EF4-FFF2-40B4-BE49-F238E27FC236}">
                <a16:creationId xmlns:a16="http://schemas.microsoft.com/office/drawing/2014/main" id="{F7460A72-2957-5055-B363-886D37DB5393}"/>
              </a:ext>
            </a:extLst>
          </p:cNvPr>
          <p:cNvGrpSpPr/>
          <p:nvPr/>
        </p:nvGrpSpPr>
        <p:grpSpPr>
          <a:xfrm>
            <a:off x="8493665" y="8155905"/>
            <a:ext cx="790240" cy="785992"/>
            <a:chOff x="-6329100" y="3632100"/>
            <a:chExt cx="293025" cy="291450"/>
          </a:xfrm>
          <a:solidFill>
            <a:schemeClr val="accent3"/>
          </a:solidFill>
        </p:grpSpPr>
        <p:sp>
          <p:nvSpPr>
            <p:cNvPr id="186" name="Google Shape;13108;p85">
              <a:extLst>
                <a:ext uri="{FF2B5EF4-FFF2-40B4-BE49-F238E27FC236}">
                  <a16:creationId xmlns:a16="http://schemas.microsoft.com/office/drawing/2014/main" id="{0547B7E3-9129-223A-B7DF-633DB3E20C49}"/>
                </a:ext>
              </a:extLst>
            </p:cNvPr>
            <p:cNvSpPr/>
            <p:nvPr/>
          </p:nvSpPr>
          <p:spPr>
            <a:xfrm>
              <a:off x="-6210700" y="3751600"/>
              <a:ext cx="174625" cy="171950"/>
            </a:xfrm>
            <a:custGeom>
              <a:avLst/>
              <a:gdLst/>
              <a:ahLst/>
              <a:cxnLst/>
              <a:rect l="l" t="t" r="r" b="b"/>
              <a:pathLst>
                <a:path w="6985" h="6878" extrusionOk="0">
                  <a:moveTo>
                    <a:pt x="492" y="0"/>
                  </a:moveTo>
                  <a:cubicBezTo>
                    <a:pt x="219" y="0"/>
                    <a:pt x="0" y="235"/>
                    <a:pt x="85" y="545"/>
                  </a:cubicBezTo>
                  <a:lnTo>
                    <a:pt x="1503" y="5712"/>
                  </a:lnTo>
                  <a:cubicBezTo>
                    <a:pt x="1559" y="5882"/>
                    <a:pt x="1707" y="5984"/>
                    <a:pt x="1856" y="5984"/>
                  </a:cubicBezTo>
                  <a:cubicBezTo>
                    <a:pt x="1956" y="5984"/>
                    <a:pt x="2057" y="5939"/>
                    <a:pt x="2133" y="5838"/>
                  </a:cubicBezTo>
                  <a:lnTo>
                    <a:pt x="2889" y="4735"/>
                  </a:lnTo>
                  <a:lnTo>
                    <a:pt x="3739" y="5712"/>
                  </a:lnTo>
                  <a:lnTo>
                    <a:pt x="4622" y="6594"/>
                  </a:lnTo>
                  <a:cubicBezTo>
                    <a:pt x="4811" y="6783"/>
                    <a:pt x="5086" y="6878"/>
                    <a:pt x="5362" y="6878"/>
                  </a:cubicBezTo>
                  <a:cubicBezTo>
                    <a:pt x="5638" y="6878"/>
                    <a:pt x="5913" y="6783"/>
                    <a:pt x="6102" y="6594"/>
                  </a:cubicBezTo>
                  <a:lnTo>
                    <a:pt x="6575" y="6122"/>
                  </a:lnTo>
                  <a:cubicBezTo>
                    <a:pt x="6984" y="5712"/>
                    <a:pt x="6984" y="5113"/>
                    <a:pt x="6575" y="4672"/>
                  </a:cubicBezTo>
                  <a:lnTo>
                    <a:pt x="4811" y="2814"/>
                  </a:lnTo>
                  <a:lnTo>
                    <a:pt x="5913" y="2058"/>
                  </a:lnTo>
                  <a:cubicBezTo>
                    <a:pt x="6134" y="1900"/>
                    <a:pt x="6102" y="1522"/>
                    <a:pt x="5787" y="1427"/>
                  </a:cubicBezTo>
                  <a:lnTo>
                    <a:pt x="589" y="10"/>
                  </a:lnTo>
                  <a:cubicBezTo>
                    <a:pt x="556" y="3"/>
                    <a:pt x="524" y="0"/>
                    <a:pt x="49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87" name="Google Shape;13109;p85">
              <a:extLst>
                <a:ext uri="{FF2B5EF4-FFF2-40B4-BE49-F238E27FC236}">
                  <a16:creationId xmlns:a16="http://schemas.microsoft.com/office/drawing/2014/main" id="{185EE6C2-ECBC-3951-9C27-CDB681C00C9E}"/>
                </a:ext>
              </a:extLst>
            </p:cNvPr>
            <p:cNvSpPr/>
            <p:nvPr/>
          </p:nvSpPr>
          <p:spPr>
            <a:xfrm>
              <a:off x="-6272400" y="3691975"/>
              <a:ext cx="136300" cy="135500"/>
            </a:xfrm>
            <a:custGeom>
              <a:avLst/>
              <a:gdLst/>
              <a:ahLst/>
              <a:cxnLst/>
              <a:rect l="l" t="t" r="r" b="b"/>
              <a:pathLst>
                <a:path w="5452" h="5420" extrusionOk="0">
                  <a:moveTo>
                    <a:pt x="2742" y="0"/>
                  </a:moveTo>
                  <a:cubicBezTo>
                    <a:pt x="1261" y="0"/>
                    <a:pt x="1" y="1229"/>
                    <a:pt x="1" y="2710"/>
                  </a:cubicBezTo>
                  <a:cubicBezTo>
                    <a:pt x="1" y="4127"/>
                    <a:pt x="1041" y="5293"/>
                    <a:pt x="2427" y="5419"/>
                  </a:cubicBezTo>
                  <a:lnTo>
                    <a:pt x="2112" y="4317"/>
                  </a:lnTo>
                  <a:cubicBezTo>
                    <a:pt x="1482" y="4096"/>
                    <a:pt x="1009" y="3466"/>
                    <a:pt x="1009" y="2741"/>
                  </a:cubicBezTo>
                  <a:cubicBezTo>
                    <a:pt x="1041" y="1765"/>
                    <a:pt x="1828" y="1009"/>
                    <a:pt x="2773" y="1009"/>
                  </a:cubicBezTo>
                  <a:cubicBezTo>
                    <a:pt x="3530" y="1009"/>
                    <a:pt x="4128" y="1481"/>
                    <a:pt x="4349" y="2143"/>
                  </a:cubicBezTo>
                  <a:lnTo>
                    <a:pt x="5451" y="2458"/>
                  </a:lnTo>
                  <a:cubicBezTo>
                    <a:pt x="5294" y="1072"/>
                    <a:pt x="4160" y="0"/>
                    <a:pt x="274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88" name="Google Shape;13110;p85">
              <a:extLst>
                <a:ext uri="{FF2B5EF4-FFF2-40B4-BE49-F238E27FC236}">
                  <a16:creationId xmlns:a16="http://schemas.microsoft.com/office/drawing/2014/main" id="{9EE44E68-205F-7ECD-43D0-AB43E094318D}"/>
                </a:ext>
              </a:extLst>
            </p:cNvPr>
            <p:cNvSpPr/>
            <p:nvPr/>
          </p:nvSpPr>
          <p:spPr>
            <a:xfrm>
              <a:off x="-6329100" y="3632100"/>
              <a:ext cx="257575" cy="256025"/>
            </a:xfrm>
            <a:custGeom>
              <a:avLst/>
              <a:gdLst/>
              <a:ahLst/>
              <a:cxnLst/>
              <a:rect l="l" t="t" r="r" b="b"/>
              <a:pathLst>
                <a:path w="10303" h="10241" extrusionOk="0">
                  <a:moveTo>
                    <a:pt x="5136" y="1"/>
                  </a:moveTo>
                  <a:cubicBezTo>
                    <a:pt x="2301" y="1"/>
                    <a:pt x="1" y="2269"/>
                    <a:pt x="1" y="5105"/>
                  </a:cubicBezTo>
                  <a:cubicBezTo>
                    <a:pt x="1" y="7972"/>
                    <a:pt x="2332" y="10240"/>
                    <a:pt x="5136" y="10240"/>
                  </a:cubicBezTo>
                  <a:cubicBezTo>
                    <a:pt x="5262" y="10240"/>
                    <a:pt x="5356" y="10240"/>
                    <a:pt x="5451" y="10177"/>
                  </a:cubicBezTo>
                  <a:lnTo>
                    <a:pt x="4978" y="8444"/>
                  </a:lnTo>
                  <a:cubicBezTo>
                    <a:pt x="4959" y="8445"/>
                    <a:pt x="4940" y="8445"/>
                    <a:pt x="4921" y="8445"/>
                  </a:cubicBezTo>
                  <a:cubicBezTo>
                    <a:pt x="3089" y="8445"/>
                    <a:pt x="1639" y="6945"/>
                    <a:pt x="1639" y="5105"/>
                  </a:cubicBezTo>
                  <a:cubicBezTo>
                    <a:pt x="1639" y="3214"/>
                    <a:pt x="3151" y="1702"/>
                    <a:pt x="5073" y="1702"/>
                  </a:cubicBezTo>
                  <a:cubicBezTo>
                    <a:pt x="6900" y="1702"/>
                    <a:pt x="8412" y="3151"/>
                    <a:pt x="8475" y="4979"/>
                  </a:cubicBezTo>
                  <a:lnTo>
                    <a:pt x="10208" y="5451"/>
                  </a:lnTo>
                  <a:cubicBezTo>
                    <a:pt x="10303" y="4002"/>
                    <a:pt x="9799" y="2553"/>
                    <a:pt x="8759" y="1482"/>
                  </a:cubicBezTo>
                  <a:cubicBezTo>
                    <a:pt x="7782" y="505"/>
                    <a:pt x="6522" y="1"/>
                    <a:pt x="513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89" name="Google Shape;9686;p77">
            <a:extLst>
              <a:ext uri="{FF2B5EF4-FFF2-40B4-BE49-F238E27FC236}">
                <a16:creationId xmlns:a16="http://schemas.microsoft.com/office/drawing/2014/main" id="{E74368B5-AE41-DF7F-50D3-BC903E5FB248}"/>
              </a:ext>
            </a:extLst>
          </p:cNvPr>
          <p:cNvGrpSpPr/>
          <p:nvPr/>
        </p:nvGrpSpPr>
        <p:grpSpPr>
          <a:xfrm>
            <a:off x="12132866" y="9871403"/>
            <a:ext cx="840390" cy="836232"/>
            <a:chOff x="-62151950" y="4111775"/>
            <a:chExt cx="318225" cy="316650"/>
          </a:xfrm>
          <a:solidFill>
            <a:schemeClr val="accent4"/>
          </a:solidFill>
        </p:grpSpPr>
        <p:sp>
          <p:nvSpPr>
            <p:cNvPr id="190" name="Google Shape;9687;p77">
              <a:extLst>
                <a:ext uri="{FF2B5EF4-FFF2-40B4-BE49-F238E27FC236}">
                  <a16:creationId xmlns:a16="http://schemas.microsoft.com/office/drawing/2014/main" id="{3ACF0ED7-E20C-0407-E5B3-0CD76E35FFC3}"/>
                </a:ext>
              </a:extLst>
            </p:cNvPr>
            <p:cNvSpPr/>
            <p:nvPr/>
          </p:nvSpPr>
          <p:spPr>
            <a:xfrm>
              <a:off x="-62151950" y="4407925"/>
              <a:ext cx="318225" cy="20500"/>
            </a:xfrm>
            <a:custGeom>
              <a:avLst/>
              <a:gdLst/>
              <a:ahLst/>
              <a:cxnLst/>
              <a:rect l="l" t="t" r="r" b="b"/>
              <a:pathLst>
                <a:path w="12729" h="820" extrusionOk="0">
                  <a:moveTo>
                    <a:pt x="442" y="0"/>
                  </a:moveTo>
                  <a:cubicBezTo>
                    <a:pt x="221" y="0"/>
                    <a:pt x="1" y="189"/>
                    <a:pt x="1" y="441"/>
                  </a:cubicBezTo>
                  <a:cubicBezTo>
                    <a:pt x="1" y="662"/>
                    <a:pt x="221" y="819"/>
                    <a:pt x="442" y="819"/>
                  </a:cubicBezTo>
                  <a:lnTo>
                    <a:pt x="12288" y="819"/>
                  </a:lnTo>
                  <a:cubicBezTo>
                    <a:pt x="12540" y="819"/>
                    <a:pt x="12697" y="630"/>
                    <a:pt x="12697" y="441"/>
                  </a:cubicBezTo>
                  <a:cubicBezTo>
                    <a:pt x="12729" y="158"/>
                    <a:pt x="12540" y="0"/>
                    <a:pt x="1228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91" name="Google Shape;9688;p77">
              <a:extLst>
                <a:ext uri="{FF2B5EF4-FFF2-40B4-BE49-F238E27FC236}">
                  <a16:creationId xmlns:a16="http://schemas.microsoft.com/office/drawing/2014/main" id="{97292453-5971-1044-4527-C1B07213CEEC}"/>
                </a:ext>
              </a:extLst>
            </p:cNvPr>
            <p:cNvSpPr/>
            <p:nvPr/>
          </p:nvSpPr>
          <p:spPr>
            <a:xfrm>
              <a:off x="-62151950" y="4283475"/>
              <a:ext cx="84300" cy="104000"/>
            </a:xfrm>
            <a:custGeom>
              <a:avLst/>
              <a:gdLst/>
              <a:ahLst/>
              <a:cxnLst/>
              <a:rect l="l" t="t" r="r" b="b"/>
              <a:pathLst>
                <a:path w="3372" h="4160" extrusionOk="0">
                  <a:moveTo>
                    <a:pt x="1009" y="0"/>
                  </a:moveTo>
                  <a:cubicBezTo>
                    <a:pt x="442" y="0"/>
                    <a:pt x="1" y="442"/>
                    <a:pt x="1" y="1009"/>
                  </a:cubicBezTo>
                  <a:lnTo>
                    <a:pt x="1" y="3214"/>
                  </a:lnTo>
                  <a:cubicBezTo>
                    <a:pt x="64" y="3718"/>
                    <a:pt x="473" y="4159"/>
                    <a:pt x="1009" y="4159"/>
                  </a:cubicBezTo>
                  <a:lnTo>
                    <a:pt x="2363" y="4159"/>
                  </a:lnTo>
                  <a:cubicBezTo>
                    <a:pt x="2931" y="4159"/>
                    <a:pt x="3372" y="3718"/>
                    <a:pt x="3372" y="3214"/>
                  </a:cubicBezTo>
                  <a:lnTo>
                    <a:pt x="3372" y="1009"/>
                  </a:lnTo>
                  <a:cubicBezTo>
                    <a:pt x="3372" y="442"/>
                    <a:pt x="2931" y="0"/>
                    <a:pt x="236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92" name="Google Shape;9689;p77">
              <a:extLst>
                <a:ext uri="{FF2B5EF4-FFF2-40B4-BE49-F238E27FC236}">
                  <a16:creationId xmlns:a16="http://schemas.microsoft.com/office/drawing/2014/main" id="{D3B9E48A-C4D9-1C7E-90D1-57C0557EAA77}"/>
                </a:ext>
              </a:extLst>
            </p:cNvPr>
            <p:cNvSpPr/>
            <p:nvPr/>
          </p:nvSpPr>
          <p:spPr>
            <a:xfrm>
              <a:off x="-62033800" y="4111775"/>
              <a:ext cx="82725" cy="275700"/>
            </a:xfrm>
            <a:custGeom>
              <a:avLst/>
              <a:gdLst/>
              <a:ahLst/>
              <a:cxnLst/>
              <a:rect l="l" t="t" r="r" b="b"/>
              <a:pathLst>
                <a:path w="3309" h="11028" extrusionOk="0">
                  <a:moveTo>
                    <a:pt x="946" y="0"/>
                  </a:moveTo>
                  <a:cubicBezTo>
                    <a:pt x="410" y="0"/>
                    <a:pt x="0" y="410"/>
                    <a:pt x="0" y="977"/>
                  </a:cubicBezTo>
                  <a:lnTo>
                    <a:pt x="0" y="10082"/>
                  </a:lnTo>
                  <a:cubicBezTo>
                    <a:pt x="0" y="10618"/>
                    <a:pt x="441" y="11027"/>
                    <a:pt x="946" y="11027"/>
                  </a:cubicBezTo>
                  <a:lnTo>
                    <a:pt x="2332" y="11027"/>
                  </a:lnTo>
                  <a:cubicBezTo>
                    <a:pt x="2899" y="11027"/>
                    <a:pt x="3308" y="10586"/>
                    <a:pt x="3308" y="10082"/>
                  </a:cubicBezTo>
                  <a:lnTo>
                    <a:pt x="3308" y="977"/>
                  </a:lnTo>
                  <a:cubicBezTo>
                    <a:pt x="3308" y="410"/>
                    <a:pt x="2899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93" name="Google Shape;9690;p77">
              <a:extLst>
                <a:ext uri="{FF2B5EF4-FFF2-40B4-BE49-F238E27FC236}">
                  <a16:creationId xmlns:a16="http://schemas.microsoft.com/office/drawing/2014/main" id="{BCCC8157-2525-4197-4D72-F346EAC53409}"/>
                </a:ext>
              </a:extLst>
            </p:cNvPr>
            <p:cNvSpPr/>
            <p:nvPr/>
          </p:nvSpPr>
          <p:spPr>
            <a:xfrm>
              <a:off x="-61916450" y="4200775"/>
              <a:ext cx="82725" cy="186700"/>
            </a:xfrm>
            <a:custGeom>
              <a:avLst/>
              <a:gdLst/>
              <a:ahLst/>
              <a:cxnLst/>
              <a:rect l="l" t="t" r="r" b="b"/>
              <a:pathLst>
                <a:path w="3309" h="7468" extrusionOk="0">
                  <a:moveTo>
                    <a:pt x="946" y="0"/>
                  </a:moveTo>
                  <a:cubicBezTo>
                    <a:pt x="410" y="0"/>
                    <a:pt x="1" y="442"/>
                    <a:pt x="1" y="1009"/>
                  </a:cubicBezTo>
                  <a:lnTo>
                    <a:pt x="1" y="6522"/>
                  </a:lnTo>
                  <a:cubicBezTo>
                    <a:pt x="1" y="7058"/>
                    <a:pt x="442" y="7467"/>
                    <a:pt x="946" y="7467"/>
                  </a:cubicBezTo>
                  <a:lnTo>
                    <a:pt x="2332" y="7467"/>
                  </a:lnTo>
                  <a:cubicBezTo>
                    <a:pt x="2868" y="7467"/>
                    <a:pt x="3309" y="7026"/>
                    <a:pt x="3309" y="6522"/>
                  </a:cubicBezTo>
                  <a:lnTo>
                    <a:pt x="3309" y="1009"/>
                  </a:lnTo>
                  <a:cubicBezTo>
                    <a:pt x="3309" y="442"/>
                    <a:pt x="2868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sp>
        <p:nvSpPr>
          <p:cNvPr id="194" name="Rectangle 193">
            <a:extLst>
              <a:ext uri="{FF2B5EF4-FFF2-40B4-BE49-F238E27FC236}">
                <a16:creationId xmlns:a16="http://schemas.microsoft.com/office/drawing/2014/main" id="{E11C62D8-F9FE-38F2-1523-A7221B1FE5A2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7621456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168  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grpSp>
        <p:nvGrpSpPr>
          <p:cNvPr id="195" name="Group 194">
            <a:extLst>
              <a:ext uri="{FF2B5EF4-FFF2-40B4-BE49-F238E27FC236}">
                <a16:creationId xmlns:a16="http://schemas.microsoft.com/office/drawing/2014/main" id="{A1679EE6-42DE-8579-5491-D170908314C1}"/>
              </a:ext>
            </a:extLst>
          </p:cNvPr>
          <p:cNvGrpSpPr/>
          <p:nvPr/>
        </p:nvGrpSpPr>
        <p:grpSpPr>
          <a:xfrm>
            <a:off x="16701677" y="7710400"/>
            <a:ext cx="6827206" cy="4030255"/>
            <a:chOff x="15806623" y="7433081"/>
            <a:chExt cx="6827206" cy="4030255"/>
          </a:xfrm>
          <a:solidFill>
            <a:schemeClr val="accent6">
              <a:alpha val="75000"/>
            </a:schemeClr>
          </a:solidFill>
        </p:grpSpPr>
        <p:grpSp>
          <p:nvGrpSpPr>
            <p:cNvPr id="196" name="Group 195">
              <a:extLst>
                <a:ext uri="{FF2B5EF4-FFF2-40B4-BE49-F238E27FC236}">
                  <a16:creationId xmlns:a16="http://schemas.microsoft.com/office/drawing/2014/main" id="{0C1B23F7-1BC5-26EA-F598-BB7CD6BEC009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  <a:grpFill/>
          </p:grpSpPr>
          <p:sp>
            <p:nvSpPr>
              <p:cNvPr id="198" name="Rounded Rectangle 51">
                <a:extLst>
                  <a:ext uri="{FF2B5EF4-FFF2-40B4-BE49-F238E27FC236}">
                    <a16:creationId xmlns:a16="http://schemas.microsoft.com/office/drawing/2014/main" id="{A1307C6F-322C-88BB-1D6F-698561F34261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2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99" name="Rounded Rectangle 52">
                <a:extLst>
                  <a:ext uri="{FF2B5EF4-FFF2-40B4-BE49-F238E27FC236}">
                    <a16:creationId xmlns:a16="http://schemas.microsoft.com/office/drawing/2014/main" id="{A948B9C1-FA1E-44FF-D76F-2ADD64AF6E30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2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200" name="Rounded Rectangle 53">
                <a:extLst>
                  <a:ext uri="{FF2B5EF4-FFF2-40B4-BE49-F238E27FC236}">
                    <a16:creationId xmlns:a16="http://schemas.microsoft.com/office/drawing/2014/main" id="{4B6E33C0-914B-72F9-93AF-6CAFF7E7DB64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tx2"/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>
          <p:nvSpPr>
            <p:cNvPr id="197" name="Oval 196">
              <a:extLst>
                <a:ext uri="{FF2B5EF4-FFF2-40B4-BE49-F238E27FC236}">
                  <a16:creationId xmlns:a16="http://schemas.microsoft.com/office/drawing/2014/main" id="{2A82785D-8C32-7B2A-CE79-89D96AC7023C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solidFill>
              <a:schemeClr val="bg2">
                <a:lumMod val="7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2"/>
                  </a:solidFill>
                  <a:latin typeface="+mj-lt"/>
                  <a:cs typeface="Roboto Light"/>
                </a:rPr>
                <a:t>05</a:t>
              </a:r>
            </a:p>
          </p:txBody>
        </p:sp>
      </p:grpSp>
      <p:grpSp>
        <p:nvGrpSpPr>
          <p:cNvPr id="201" name="Group 200">
            <a:extLst>
              <a:ext uri="{FF2B5EF4-FFF2-40B4-BE49-F238E27FC236}">
                <a16:creationId xmlns:a16="http://schemas.microsoft.com/office/drawing/2014/main" id="{A5C292BB-FCF5-C006-525A-B20269B4C64A}"/>
              </a:ext>
            </a:extLst>
          </p:cNvPr>
          <p:cNvGrpSpPr/>
          <p:nvPr/>
        </p:nvGrpSpPr>
        <p:grpSpPr>
          <a:xfrm>
            <a:off x="16857283" y="11401793"/>
            <a:ext cx="2721204" cy="1219885"/>
            <a:chOff x="15773255" y="11114752"/>
            <a:chExt cx="2721204" cy="1219885"/>
          </a:xfrm>
        </p:grpSpPr>
        <p:sp>
          <p:nvSpPr>
            <p:cNvPr id="202" name="Textbox 200">
              <a:extLst>
                <a:ext uri="{FF2B5EF4-FFF2-40B4-BE49-F238E27FC236}">
                  <a16:creationId xmlns:a16="http://schemas.microsoft.com/office/drawing/2014/main" id="{083BB454-D877-7326-6580-4354BA3E8C61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6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3" name="Textbox 200">
              <a:extLst>
                <a:ext uri="{FF2B5EF4-FFF2-40B4-BE49-F238E27FC236}">
                  <a16:creationId xmlns:a16="http://schemas.microsoft.com/office/drawing/2014/main" id="{7FD6C639-7490-DF75-2CF4-FEF970A46E53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204" name="Google Shape;8752;p76">
            <a:extLst>
              <a:ext uri="{FF2B5EF4-FFF2-40B4-BE49-F238E27FC236}">
                <a16:creationId xmlns:a16="http://schemas.microsoft.com/office/drawing/2014/main" id="{5B810A7E-C559-9705-50CA-27F9ABD17990}"/>
              </a:ext>
            </a:extLst>
          </p:cNvPr>
          <p:cNvGrpSpPr/>
          <p:nvPr/>
        </p:nvGrpSpPr>
        <p:grpSpPr>
          <a:xfrm>
            <a:off x="15703257" y="11622515"/>
            <a:ext cx="796043" cy="786414"/>
            <a:chOff x="3858100" y="1435075"/>
            <a:chExt cx="487775" cy="481875"/>
          </a:xfrm>
          <a:solidFill>
            <a:schemeClr val="accent6"/>
          </a:solidFill>
        </p:grpSpPr>
        <p:sp>
          <p:nvSpPr>
            <p:cNvPr id="205" name="Google Shape;8753;p76">
              <a:extLst>
                <a:ext uri="{FF2B5EF4-FFF2-40B4-BE49-F238E27FC236}">
                  <a16:creationId xmlns:a16="http://schemas.microsoft.com/office/drawing/2014/main" id="{FA84983F-631C-4DCC-9855-BD6FA871679C}"/>
                </a:ext>
              </a:extLst>
            </p:cNvPr>
            <p:cNvSpPr/>
            <p:nvPr/>
          </p:nvSpPr>
          <p:spPr>
            <a:xfrm>
              <a:off x="3858100" y="1868750"/>
              <a:ext cx="55575" cy="48200"/>
            </a:xfrm>
            <a:custGeom>
              <a:avLst/>
              <a:gdLst/>
              <a:ahLst/>
              <a:cxnLst/>
              <a:rect l="l" t="t" r="r" b="b"/>
              <a:pathLst>
                <a:path w="2223" h="1928" extrusionOk="0">
                  <a:moveTo>
                    <a:pt x="1600" y="0"/>
                  </a:moveTo>
                  <a:cubicBezTo>
                    <a:pt x="1460" y="0"/>
                    <a:pt x="1319" y="53"/>
                    <a:pt x="1211" y="158"/>
                  </a:cubicBezTo>
                  <a:lnTo>
                    <a:pt x="413" y="959"/>
                  </a:lnTo>
                  <a:cubicBezTo>
                    <a:pt x="0" y="1369"/>
                    <a:pt x="388" y="1927"/>
                    <a:pt x="825" y="1927"/>
                  </a:cubicBezTo>
                  <a:cubicBezTo>
                    <a:pt x="956" y="1927"/>
                    <a:pt x="1091" y="1877"/>
                    <a:pt x="1211" y="1757"/>
                  </a:cubicBezTo>
                  <a:lnTo>
                    <a:pt x="2009" y="959"/>
                  </a:lnTo>
                  <a:cubicBezTo>
                    <a:pt x="2222" y="736"/>
                    <a:pt x="2219" y="384"/>
                    <a:pt x="2000" y="167"/>
                  </a:cubicBezTo>
                  <a:cubicBezTo>
                    <a:pt x="1890" y="56"/>
                    <a:pt x="1745" y="0"/>
                    <a:pt x="1600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206" name="Google Shape;8754;p76">
              <a:extLst>
                <a:ext uri="{FF2B5EF4-FFF2-40B4-BE49-F238E27FC236}">
                  <a16:creationId xmlns:a16="http://schemas.microsoft.com/office/drawing/2014/main" id="{5E7E5A38-08C4-8426-AEE8-4810CBC71273}"/>
                </a:ext>
              </a:extLst>
            </p:cNvPr>
            <p:cNvSpPr/>
            <p:nvPr/>
          </p:nvSpPr>
          <p:spPr>
            <a:xfrm>
              <a:off x="3917950" y="1808500"/>
              <a:ext cx="60350" cy="48525"/>
            </a:xfrm>
            <a:custGeom>
              <a:avLst/>
              <a:gdLst/>
              <a:ahLst/>
              <a:cxnLst/>
              <a:rect l="l" t="t" r="r" b="b"/>
              <a:pathLst>
                <a:path w="2414" h="1941" extrusionOk="0">
                  <a:moveTo>
                    <a:pt x="1601" y="1"/>
                  </a:moveTo>
                  <a:cubicBezTo>
                    <a:pt x="1470" y="1"/>
                    <a:pt x="1333" y="52"/>
                    <a:pt x="1211" y="174"/>
                  </a:cubicBezTo>
                  <a:lnTo>
                    <a:pt x="413" y="972"/>
                  </a:lnTo>
                  <a:cubicBezTo>
                    <a:pt x="1" y="1384"/>
                    <a:pt x="388" y="1941"/>
                    <a:pt x="824" y="1941"/>
                  </a:cubicBezTo>
                  <a:cubicBezTo>
                    <a:pt x="955" y="1941"/>
                    <a:pt x="1091" y="1890"/>
                    <a:pt x="1211" y="1770"/>
                  </a:cubicBezTo>
                  <a:lnTo>
                    <a:pt x="2009" y="972"/>
                  </a:lnTo>
                  <a:cubicBezTo>
                    <a:pt x="2414" y="569"/>
                    <a:pt x="2037" y="1"/>
                    <a:pt x="160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207" name="Google Shape;8755;p76">
              <a:extLst>
                <a:ext uri="{FF2B5EF4-FFF2-40B4-BE49-F238E27FC236}">
                  <a16:creationId xmlns:a16="http://schemas.microsoft.com/office/drawing/2014/main" id="{9F75FC59-4CE1-DE09-0A8E-7C1CCC5EB03C}"/>
                </a:ext>
              </a:extLst>
            </p:cNvPr>
            <p:cNvSpPr/>
            <p:nvPr/>
          </p:nvSpPr>
          <p:spPr>
            <a:xfrm>
              <a:off x="3876450" y="1435075"/>
              <a:ext cx="450375" cy="251250"/>
            </a:xfrm>
            <a:custGeom>
              <a:avLst/>
              <a:gdLst/>
              <a:ahLst/>
              <a:cxnLst/>
              <a:rect l="l" t="t" r="r" b="b"/>
              <a:pathLst>
                <a:path w="18015" h="10050" extrusionOk="0">
                  <a:moveTo>
                    <a:pt x="18014" y="1"/>
                  </a:moveTo>
                  <a:lnTo>
                    <a:pt x="561" y="4762"/>
                  </a:lnTo>
                  <a:cubicBezTo>
                    <a:pt x="121" y="4882"/>
                    <a:pt x="1" y="5448"/>
                    <a:pt x="350" y="5740"/>
                  </a:cubicBezTo>
                  <a:lnTo>
                    <a:pt x="5584" y="10049"/>
                  </a:lnTo>
                  <a:lnTo>
                    <a:pt x="1801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208" name="Google Shape;8756;p76">
              <a:extLst>
                <a:ext uri="{FF2B5EF4-FFF2-40B4-BE49-F238E27FC236}">
                  <a16:creationId xmlns:a16="http://schemas.microsoft.com/office/drawing/2014/main" id="{49A804E0-049C-E1C8-56A9-605BD3DCED58}"/>
                </a:ext>
              </a:extLst>
            </p:cNvPr>
            <p:cNvSpPr/>
            <p:nvPr/>
          </p:nvSpPr>
          <p:spPr>
            <a:xfrm>
              <a:off x="4094925" y="1456025"/>
              <a:ext cx="250950" cy="445250"/>
            </a:xfrm>
            <a:custGeom>
              <a:avLst/>
              <a:gdLst/>
              <a:ahLst/>
              <a:cxnLst/>
              <a:rect l="l" t="t" r="r" b="b"/>
              <a:pathLst>
                <a:path w="10038" h="17810" extrusionOk="0">
                  <a:moveTo>
                    <a:pt x="10037" y="0"/>
                  </a:moveTo>
                  <a:cubicBezTo>
                    <a:pt x="9890" y="120"/>
                    <a:pt x="118" y="12226"/>
                    <a:pt x="1" y="12370"/>
                  </a:cubicBezTo>
                  <a:lnTo>
                    <a:pt x="4313" y="17604"/>
                  </a:lnTo>
                  <a:cubicBezTo>
                    <a:pt x="4428" y="17744"/>
                    <a:pt x="4587" y="17809"/>
                    <a:pt x="4745" y="17809"/>
                  </a:cubicBezTo>
                  <a:cubicBezTo>
                    <a:pt x="4985" y="17809"/>
                    <a:pt x="5222" y="17659"/>
                    <a:pt x="5294" y="17390"/>
                  </a:cubicBezTo>
                  <a:lnTo>
                    <a:pt x="1003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209" name="Google Shape;8757;p76">
              <a:extLst>
                <a:ext uri="{FF2B5EF4-FFF2-40B4-BE49-F238E27FC236}">
                  <a16:creationId xmlns:a16="http://schemas.microsoft.com/office/drawing/2014/main" id="{15FF5671-471A-8AB6-C78A-EE0EC7BCC5D7}"/>
                </a:ext>
              </a:extLst>
            </p:cNvPr>
            <p:cNvSpPr/>
            <p:nvPr/>
          </p:nvSpPr>
          <p:spPr>
            <a:xfrm>
              <a:off x="3993575" y="1542825"/>
              <a:ext cx="245025" cy="242525"/>
            </a:xfrm>
            <a:custGeom>
              <a:avLst/>
              <a:gdLst/>
              <a:ahLst/>
              <a:cxnLst/>
              <a:rect l="l" t="t" r="r" b="b"/>
              <a:pathLst>
                <a:path w="9801" h="9701" extrusionOk="0">
                  <a:moveTo>
                    <a:pt x="9800" y="0"/>
                  </a:moveTo>
                  <a:lnTo>
                    <a:pt x="646" y="7399"/>
                  </a:lnTo>
                  <a:lnTo>
                    <a:pt x="125" y="8955"/>
                  </a:lnTo>
                  <a:cubicBezTo>
                    <a:pt x="1" y="9338"/>
                    <a:pt x="298" y="9700"/>
                    <a:pt x="659" y="9700"/>
                  </a:cubicBezTo>
                  <a:cubicBezTo>
                    <a:pt x="719" y="9700"/>
                    <a:pt x="780" y="9690"/>
                    <a:pt x="842" y="9669"/>
                  </a:cubicBezTo>
                  <a:lnTo>
                    <a:pt x="2398" y="9151"/>
                  </a:lnTo>
                  <a:lnTo>
                    <a:pt x="980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</p:grpSp>
      <p:sp>
        <p:nvSpPr>
          <p:cNvPr id="210" name="!!SubTitle">
            <a:extLst>
              <a:ext uri="{FF2B5EF4-FFF2-40B4-BE49-F238E27FC236}">
                <a16:creationId xmlns:a16="http://schemas.microsoft.com/office/drawing/2014/main" id="{1B7D9F67-27B6-9E4E-B0FD-5066D935C788}"/>
              </a:ext>
            </a:extLst>
          </p:cNvPr>
          <p:cNvSpPr txBox="1"/>
          <p:nvPr/>
        </p:nvSpPr>
        <p:spPr>
          <a:xfrm>
            <a:off x="1700975" y="10281390"/>
            <a:ext cx="8014525" cy="2015936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accent6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accent6"/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accent6"/>
                </a:solidFill>
              </a:rPr>
              <a:t>urna</a:t>
            </a:r>
            <a:r>
              <a:rPr lang="en-US" sz="2500" dirty="0">
                <a:solidFill>
                  <a:schemeClr val="accent6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1962088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14:gallery dir="l"/>
      </p:transition>
    </mc:Choice>
    <mc:Fallback xmlns=""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3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900" decel="100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0" dur="1000"/>
                                            <p:tgtEl>
                                              <p:spTgt spid="18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900" decel="100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1000"/>
                                            <p:tgtEl>
                                              <p:spTgt spid="1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100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900" decel="10000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17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900" decel="1000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8" dur="1000"/>
                                            <p:tgtEl>
                                              <p:spTgt spid="1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900" decel="100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1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2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67" grpId="0"/>
          <p:bldP spid="168" grpId="0"/>
          <p:bldP spid="210" grpId="0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1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1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3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900" decel="1000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0" dur="1000"/>
                                            <p:tgtEl>
                                              <p:spTgt spid="18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900" decel="100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1000"/>
                                            <p:tgtEl>
                                              <p:spTgt spid="1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100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900" decel="10000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17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900" decel="1000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8" dur="1000"/>
                                            <p:tgtEl>
                                              <p:spTgt spid="16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900" decel="1000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16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1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1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1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1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210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67" grpId="0"/>
          <p:bldP spid="168" grpId="0"/>
          <p:bldP spid="210" grpId="0" build="p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1" name="Group 110">
            <a:extLst>
              <a:ext uri="{FF2B5EF4-FFF2-40B4-BE49-F238E27FC236}">
                <a16:creationId xmlns:a16="http://schemas.microsoft.com/office/drawing/2014/main" id="{8206181D-F7E8-E712-A2EF-E35DAE1729C3}"/>
              </a:ext>
            </a:extLst>
          </p:cNvPr>
          <p:cNvGrpSpPr/>
          <p:nvPr/>
        </p:nvGrpSpPr>
        <p:grpSpPr>
          <a:xfrm>
            <a:off x="1814732" y="2665036"/>
            <a:ext cx="6827206" cy="4030255"/>
            <a:chOff x="1814732" y="2286639"/>
            <a:chExt cx="6827206" cy="4030255"/>
          </a:xfrm>
        </p:grpSpPr>
        <p:grpSp>
          <p:nvGrpSpPr>
            <p:cNvPr id="120" name="Group 119">
              <a:extLst>
                <a:ext uri="{FF2B5EF4-FFF2-40B4-BE49-F238E27FC236}">
                  <a16:creationId xmlns:a16="http://schemas.microsoft.com/office/drawing/2014/main" id="{B9FF6364-D17D-3A24-3AA2-36F1066E2BF3}"/>
                </a:ext>
              </a:extLst>
            </p:cNvPr>
            <p:cNvGrpSpPr/>
            <p:nvPr/>
          </p:nvGrpSpPr>
          <p:grpSpPr>
            <a:xfrm>
              <a:off x="1814732" y="2286639"/>
              <a:ext cx="6827206" cy="4030255"/>
              <a:chOff x="1814732" y="2286639"/>
              <a:chExt cx="6827206" cy="4030255"/>
            </a:xfrm>
          </p:grpSpPr>
          <p:sp>
            <p:nvSpPr>
              <p:cNvPr id="122" name="Rounded Rectangle 35">
                <a:extLst>
                  <a:ext uri="{FF2B5EF4-FFF2-40B4-BE49-F238E27FC236}">
                    <a16:creationId xmlns:a16="http://schemas.microsoft.com/office/drawing/2014/main" id="{D7D67A52-AF60-1972-0C73-7E18D7F354CE}"/>
                  </a:ext>
                </a:extLst>
              </p:cNvPr>
              <p:cNvSpPr/>
              <p:nvPr/>
            </p:nvSpPr>
            <p:spPr>
              <a:xfrm rot="2700000">
                <a:off x="5105135" y="3505983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solidFill>
                    <a:schemeClr val="tx1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23" name="Rounded Rectangle 36">
                <a:extLst>
                  <a:ext uri="{FF2B5EF4-FFF2-40B4-BE49-F238E27FC236}">
                    <a16:creationId xmlns:a16="http://schemas.microsoft.com/office/drawing/2014/main" id="{484DD2F1-95E7-79C8-60D3-BA8076FD4BDE}"/>
                  </a:ext>
                </a:extLst>
              </p:cNvPr>
              <p:cNvSpPr/>
              <p:nvPr/>
            </p:nvSpPr>
            <p:spPr>
              <a:xfrm rot="8100000">
                <a:off x="5118040" y="5219614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solidFill>
                    <a:schemeClr val="tx1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24" name="Rounded Rectangle 37">
                <a:extLst>
                  <a:ext uri="{FF2B5EF4-FFF2-40B4-BE49-F238E27FC236}">
                    <a16:creationId xmlns:a16="http://schemas.microsoft.com/office/drawing/2014/main" id="{FC18AB5C-D717-B38F-A6F2-0081FB7FEAF6}"/>
                  </a:ext>
                </a:extLst>
              </p:cNvPr>
              <p:cNvSpPr/>
              <p:nvPr/>
            </p:nvSpPr>
            <p:spPr>
              <a:xfrm>
                <a:off x="1814732" y="4362539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tx1"/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21" name="Oval 120">
              <a:extLst>
                <a:ext uri="{FF2B5EF4-FFF2-40B4-BE49-F238E27FC236}">
                  <a16:creationId xmlns:a16="http://schemas.microsoft.com/office/drawing/2014/main" id="{D5D9D07E-B86A-D9B4-B78F-22843D2C053F}"/>
                </a:ext>
              </a:extLst>
            </p:cNvPr>
            <p:cNvSpPr/>
            <p:nvPr/>
          </p:nvSpPr>
          <p:spPr>
            <a:xfrm>
              <a:off x="7226440" y="4407808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01</a:t>
              </a:r>
            </a:p>
          </p:txBody>
        </p:sp>
      </p:grp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3F1D196E-2BC7-B2B1-C4A9-3EDD33047E35}"/>
              </a:ext>
            </a:extLst>
          </p:cNvPr>
          <p:cNvGrpSpPr/>
          <p:nvPr/>
        </p:nvGrpSpPr>
        <p:grpSpPr>
          <a:xfrm>
            <a:off x="5494066" y="4374012"/>
            <a:ext cx="6827206" cy="4030255"/>
            <a:chOff x="5494066" y="3995615"/>
            <a:chExt cx="6827206" cy="4030255"/>
          </a:xfrm>
        </p:grpSpPr>
        <p:grpSp>
          <p:nvGrpSpPr>
            <p:cNvPr id="126" name="Group 125">
              <a:extLst>
                <a:ext uri="{FF2B5EF4-FFF2-40B4-BE49-F238E27FC236}">
                  <a16:creationId xmlns:a16="http://schemas.microsoft.com/office/drawing/2014/main" id="{30662209-E806-EE4C-C763-92C7B2B92CFD}"/>
                </a:ext>
              </a:extLst>
            </p:cNvPr>
            <p:cNvGrpSpPr/>
            <p:nvPr/>
          </p:nvGrpSpPr>
          <p:grpSpPr>
            <a:xfrm>
              <a:off x="5494066" y="3995615"/>
              <a:ext cx="6827206" cy="4030255"/>
              <a:chOff x="5494066" y="3995615"/>
              <a:chExt cx="6827206" cy="4030255"/>
            </a:xfrm>
          </p:grpSpPr>
          <p:sp>
            <p:nvSpPr>
              <p:cNvPr id="128" name="Rounded Rectangle 41">
                <a:extLst>
                  <a:ext uri="{FF2B5EF4-FFF2-40B4-BE49-F238E27FC236}">
                    <a16:creationId xmlns:a16="http://schemas.microsoft.com/office/drawing/2014/main" id="{51F45727-CAB2-1ABC-6A94-6370ADB72891}"/>
                  </a:ext>
                </a:extLst>
              </p:cNvPr>
              <p:cNvSpPr/>
              <p:nvPr/>
            </p:nvSpPr>
            <p:spPr>
              <a:xfrm rot="2700000">
                <a:off x="8784469" y="521495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1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29" name="Rounded Rectangle 42">
                <a:extLst>
                  <a:ext uri="{FF2B5EF4-FFF2-40B4-BE49-F238E27FC236}">
                    <a16:creationId xmlns:a16="http://schemas.microsoft.com/office/drawing/2014/main" id="{671D1B55-0CB7-3E19-DFF5-13868E2FACA4}"/>
                  </a:ext>
                </a:extLst>
              </p:cNvPr>
              <p:cNvSpPr/>
              <p:nvPr/>
            </p:nvSpPr>
            <p:spPr>
              <a:xfrm rot="8100000">
                <a:off x="8797374" y="692859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1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30" name="Rounded Rectangle 43">
                <a:extLst>
                  <a:ext uri="{FF2B5EF4-FFF2-40B4-BE49-F238E27FC236}">
                    <a16:creationId xmlns:a16="http://schemas.microsoft.com/office/drawing/2014/main" id="{296F22FE-8C3B-E13B-78C6-D226BF05D764}"/>
                  </a:ext>
                </a:extLst>
              </p:cNvPr>
              <p:cNvSpPr/>
              <p:nvPr/>
            </p:nvSpPr>
            <p:spPr>
              <a:xfrm>
                <a:off x="5494066" y="6071515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tx1"/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27" name="Oval 126">
              <a:extLst>
                <a:ext uri="{FF2B5EF4-FFF2-40B4-BE49-F238E27FC236}">
                  <a16:creationId xmlns:a16="http://schemas.microsoft.com/office/drawing/2014/main" id="{840B46CA-E365-C5E2-D9AF-C0CD7551DCC5}"/>
                </a:ext>
              </a:extLst>
            </p:cNvPr>
            <p:cNvSpPr/>
            <p:nvPr/>
          </p:nvSpPr>
          <p:spPr>
            <a:xfrm>
              <a:off x="10905774" y="611678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02</a:t>
              </a:r>
            </a:p>
          </p:txBody>
        </p:sp>
      </p:grpSp>
      <p:grpSp>
        <p:nvGrpSpPr>
          <p:cNvPr id="131" name="Group 130">
            <a:extLst>
              <a:ext uri="{FF2B5EF4-FFF2-40B4-BE49-F238E27FC236}">
                <a16:creationId xmlns:a16="http://schemas.microsoft.com/office/drawing/2014/main" id="{A671CDF9-6FA8-A3E1-A3BC-5602433197FC}"/>
              </a:ext>
            </a:extLst>
          </p:cNvPr>
          <p:cNvGrpSpPr/>
          <p:nvPr/>
        </p:nvGrpSpPr>
        <p:grpSpPr>
          <a:xfrm>
            <a:off x="9164287" y="6102502"/>
            <a:ext cx="9790208" cy="4030255"/>
            <a:chOff x="9164287" y="5724105"/>
            <a:chExt cx="9790208" cy="4030255"/>
          </a:xfrm>
        </p:grpSpPr>
        <p:grpSp>
          <p:nvGrpSpPr>
            <p:cNvPr id="132" name="Group 131">
              <a:extLst>
                <a:ext uri="{FF2B5EF4-FFF2-40B4-BE49-F238E27FC236}">
                  <a16:creationId xmlns:a16="http://schemas.microsoft.com/office/drawing/2014/main" id="{96BA41BD-9689-5EB8-E212-59D1F4408A73}"/>
                </a:ext>
              </a:extLst>
            </p:cNvPr>
            <p:cNvGrpSpPr/>
            <p:nvPr/>
          </p:nvGrpSpPr>
          <p:grpSpPr>
            <a:xfrm>
              <a:off x="9164287" y="5724105"/>
              <a:ext cx="9790208" cy="4030255"/>
              <a:chOff x="9164287" y="5724105"/>
              <a:chExt cx="9790208" cy="4030255"/>
            </a:xfrm>
          </p:grpSpPr>
          <p:sp>
            <p:nvSpPr>
              <p:cNvPr id="134" name="Rounded Rectangle 46">
                <a:extLst>
                  <a:ext uri="{FF2B5EF4-FFF2-40B4-BE49-F238E27FC236}">
                    <a16:creationId xmlns:a16="http://schemas.microsoft.com/office/drawing/2014/main" id="{A55509F2-3705-5D24-9967-B26068C642C1}"/>
                  </a:ext>
                </a:extLst>
              </p:cNvPr>
              <p:cNvSpPr/>
              <p:nvPr/>
            </p:nvSpPr>
            <p:spPr>
              <a:xfrm rot="2700000">
                <a:off x="15417692" y="694344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1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35" name="Rounded Rectangle 47">
                <a:extLst>
                  <a:ext uri="{FF2B5EF4-FFF2-40B4-BE49-F238E27FC236}">
                    <a16:creationId xmlns:a16="http://schemas.microsoft.com/office/drawing/2014/main" id="{C731E4D9-A0D1-C552-8C50-463C675581B9}"/>
                  </a:ext>
                </a:extLst>
              </p:cNvPr>
              <p:cNvSpPr/>
              <p:nvPr/>
            </p:nvSpPr>
            <p:spPr>
              <a:xfrm rot="8100000">
                <a:off x="15430597" y="865708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1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36" name="Rounded Rectangle 48">
                <a:extLst>
                  <a:ext uri="{FF2B5EF4-FFF2-40B4-BE49-F238E27FC236}">
                    <a16:creationId xmlns:a16="http://schemas.microsoft.com/office/drawing/2014/main" id="{CF582F5E-8AA3-3966-487B-C2F0ABC8CB26}"/>
                  </a:ext>
                </a:extLst>
              </p:cNvPr>
              <p:cNvSpPr/>
              <p:nvPr/>
            </p:nvSpPr>
            <p:spPr>
              <a:xfrm>
                <a:off x="9164287" y="7800005"/>
                <a:ext cx="9433056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tx1"/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33" name="Oval 132">
              <a:extLst>
                <a:ext uri="{FF2B5EF4-FFF2-40B4-BE49-F238E27FC236}">
                  <a16:creationId xmlns:a16="http://schemas.microsoft.com/office/drawing/2014/main" id="{78948631-9420-0F14-F998-7B7B5BA43650}"/>
                </a:ext>
              </a:extLst>
            </p:cNvPr>
            <p:cNvSpPr/>
            <p:nvPr/>
          </p:nvSpPr>
          <p:spPr>
            <a:xfrm>
              <a:off x="17538997" y="784527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03</a:t>
              </a:r>
            </a:p>
          </p:txBody>
        </p:sp>
      </p:grpSp>
      <p:grpSp>
        <p:nvGrpSpPr>
          <p:cNvPr id="137" name="Group 136">
            <a:extLst>
              <a:ext uri="{FF2B5EF4-FFF2-40B4-BE49-F238E27FC236}">
                <a16:creationId xmlns:a16="http://schemas.microsoft.com/office/drawing/2014/main" id="{0AAF5C1B-035C-BECE-D85C-66F98BDBF9B5}"/>
              </a:ext>
            </a:extLst>
          </p:cNvPr>
          <p:cNvGrpSpPr/>
          <p:nvPr/>
        </p:nvGrpSpPr>
        <p:grpSpPr>
          <a:xfrm>
            <a:off x="15806623" y="7811478"/>
            <a:ext cx="6827206" cy="4030255"/>
            <a:chOff x="15806623" y="7433081"/>
            <a:chExt cx="6827206" cy="4030255"/>
          </a:xfrm>
        </p:grpSpPr>
        <p:grpSp>
          <p:nvGrpSpPr>
            <p:cNvPr id="138" name="Group 137">
              <a:extLst>
                <a:ext uri="{FF2B5EF4-FFF2-40B4-BE49-F238E27FC236}">
                  <a16:creationId xmlns:a16="http://schemas.microsoft.com/office/drawing/2014/main" id="{2592F904-89A5-4D54-3CEA-B081B3F38D5F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</p:grpSpPr>
          <p:sp>
            <p:nvSpPr>
              <p:cNvPr id="140" name="Rounded Rectangle 51">
                <a:extLst>
                  <a:ext uri="{FF2B5EF4-FFF2-40B4-BE49-F238E27FC236}">
                    <a16:creationId xmlns:a16="http://schemas.microsoft.com/office/drawing/2014/main" id="{8DA82132-A556-F167-D529-E2DF35671773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1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41" name="Rounded Rectangle 52">
                <a:extLst>
                  <a:ext uri="{FF2B5EF4-FFF2-40B4-BE49-F238E27FC236}">
                    <a16:creationId xmlns:a16="http://schemas.microsoft.com/office/drawing/2014/main" id="{530F4981-6210-77C3-B87B-1D10006673AC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solidFill>
                    <a:schemeClr val="tx1"/>
                  </a:solidFill>
                  <a:latin typeface="Roboto Light"/>
                  <a:cs typeface="Roboto Light"/>
                </a:endParaRPr>
              </a:p>
            </p:txBody>
          </p:sp>
          <p:sp>
            <p:nvSpPr>
              <p:cNvPr id="142" name="Rounded Rectangle 53">
                <a:extLst>
                  <a:ext uri="{FF2B5EF4-FFF2-40B4-BE49-F238E27FC236}">
                    <a16:creationId xmlns:a16="http://schemas.microsoft.com/office/drawing/2014/main" id="{065CE589-36AA-579C-0F52-5D692EA2983C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solidFill>
                      <a:schemeClr val="tx1"/>
                    </a:solidFill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39" name="Oval 138">
              <a:extLst>
                <a:ext uri="{FF2B5EF4-FFF2-40B4-BE49-F238E27FC236}">
                  <a16:creationId xmlns:a16="http://schemas.microsoft.com/office/drawing/2014/main" id="{23A616E4-299C-3ED7-8B4F-8137530DCCBB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04</a:t>
              </a:r>
            </a:p>
          </p:txBody>
        </p:sp>
      </p:grpSp>
      <p:grpSp>
        <p:nvGrpSpPr>
          <p:cNvPr id="143" name="Group 142">
            <a:extLst>
              <a:ext uri="{FF2B5EF4-FFF2-40B4-BE49-F238E27FC236}">
                <a16:creationId xmlns:a16="http://schemas.microsoft.com/office/drawing/2014/main" id="{7E50EB9F-83C6-4152-CFA7-01256F36B5E4}"/>
              </a:ext>
            </a:extLst>
          </p:cNvPr>
          <p:cNvGrpSpPr/>
          <p:nvPr/>
        </p:nvGrpSpPr>
        <p:grpSpPr>
          <a:xfrm>
            <a:off x="1814732" y="6346657"/>
            <a:ext cx="2721204" cy="1219885"/>
            <a:chOff x="1814732" y="5968260"/>
            <a:chExt cx="2721204" cy="1219885"/>
          </a:xfrm>
        </p:grpSpPr>
        <p:sp>
          <p:nvSpPr>
            <p:cNvPr id="144" name="Textbox 200">
              <a:extLst>
                <a:ext uri="{FF2B5EF4-FFF2-40B4-BE49-F238E27FC236}">
                  <a16:creationId xmlns:a16="http://schemas.microsoft.com/office/drawing/2014/main" id="{0891E569-E289-5289-199F-D0F307210761}"/>
                </a:ext>
              </a:extLst>
            </p:cNvPr>
            <p:cNvSpPr txBox="1"/>
            <p:nvPr/>
          </p:nvSpPr>
          <p:spPr>
            <a:xfrm flipH="1">
              <a:off x="1814733" y="5968260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45" name="Textbox 200">
              <a:extLst>
                <a:ext uri="{FF2B5EF4-FFF2-40B4-BE49-F238E27FC236}">
                  <a16:creationId xmlns:a16="http://schemas.microsoft.com/office/drawing/2014/main" id="{E3A5E1B2-30E7-C3A1-82CF-C272EB7FA3EE}"/>
                </a:ext>
              </a:extLst>
            </p:cNvPr>
            <p:cNvSpPr txBox="1"/>
            <p:nvPr/>
          </p:nvSpPr>
          <p:spPr>
            <a:xfrm flipH="1">
              <a:off x="1814732" y="6357148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46" name="Group 145">
            <a:extLst>
              <a:ext uri="{FF2B5EF4-FFF2-40B4-BE49-F238E27FC236}">
                <a16:creationId xmlns:a16="http://schemas.microsoft.com/office/drawing/2014/main" id="{3EF4670A-EEF1-C5AD-16AF-DC476B7E583A}"/>
              </a:ext>
            </a:extLst>
          </p:cNvPr>
          <p:cNvGrpSpPr/>
          <p:nvPr/>
        </p:nvGrpSpPr>
        <p:grpSpPr>
          <a:xfrm>
            <a:off x="5491117" y="8062154"/>
            <a:ext cx="2721204" cy="1219885"/>
            <a:chOff x="5491117" y="7683757"/>
            <a:chExt cx="2721204" cy="1219885"/>
          </a:xfrm>
        </p:grpSpPr>
        <p:sp>
          <p:nvSpPr>
            <p:cNvPr id="147" name="Textbox 200">
              <a:extLst>
                <a:ext uri="{FF2B5EF4-FFF2-40B4-BE49-F238E27FC236}">
                  <a16:creationId xmlns:a16="http://schemas.microsoft.com/office/drawing/2014/main" id="{52A01445-358B-B858-8CA2-FD44F382AB36}"/>
                </a:ext>
              </a:extLst>
            </p:cNvPr>
            <p:cNvSpPr txBox="1"/>
            <p:nvPr/>
          </p:nvSpPr>
          <p:spPr>
            <a:xfrm flipH="1">
              <a:off x="5491118" y="7683757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48" name="Textbox 200">
              <a:extLst>
                <a:ext uri="{FF2B5EF4-FFF2-40B4-BE49-F238E27FC236}">
                  <a16:creationId xmlns:a16="http://schemas.microsoft.com/office/drawing/2014/main" id="{AF04DA1F-88FF-3767-7E04-CF58D9B0CDEE}"/>
                </a:ext>
              </a:extLst>
            </p:cNvPr>
            <p:cNvSpPr txBox="1"/>
            <p:nvPr/>
          </p:nvSpPr>
          <p:spPr>
            <a:xfrm flipH="1">
              <a:off x="5491117" y="8072645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49" name="Group 148">
            <a:extLst>
              <a:ext uri="{FF2B5EF4-FFF2-40B4-BE49-F238E27FC236}">
                <a16:creationId xmlns:a16="http://schemas.microsoft.com/office/drawing/2014/main" id="{B24E4A30-65C6-06BA-E959-84A133314BF0}"/>
              </a:ext>
            </a:extLst>
          </p:cNvPr>
          <p:cNvGrpSpPr/>
          <p:nvPr/>
        </p:nvGrpSpPr>
        <p:grpSpPr>
          <a:xfrm>
            <a:off x="11600862" y="9777651"/>
            <a:ext cx="2721204" cy="1219885"/>
            <a:chOff x="11600862" y="9399254"/>
            <a:chExt cx="2721204" cy="1219885"/>
          </a:xfrm>
        </p:grpSpPr>
        <p:sp>
          <p:nvSpPr>
            <p:cNvPr id="150" name="Textbox 200">
              <a:extLst>
                <a:ext uri="{FF2B5EF4-FFF2-40B4-BE49-F238E27FC236}">
                  <a16:creationId xmlns:a16="http://schemas.microsoft.com/office/drawing/2014/main" id="{9D732A51-DC6A-BF2E-2B2D-53DDC9C347C9}"/>
                </a:ext>
              </a:extLst>
            </p:cNvPr>
            <p:cNvSpPr txBox="1"/>
            <p:nvPr/>
          </p:nvSpPr>
          <p:spPr>
            <a:xfrm flipH="1">
              <a:off x="11600863" y="9399254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51" name="Textbox 200">
              <a:extLst>
                <a:ext uri="{FF2B5EF4-FFF2-40B4-BE49-F238E27FC236}">
                  <a16:creationId xmlns:a16="http://schemas.microsoft.com/office/drawing/2014/main" id="{F22AD674-CE9D-64FC-2DBC-6355FFDD35C7}"/>
                </a:ext>
              </a:extLst>
            </p:cNvPr>
            <p:cNvSpPr txBox="1"/>
            <p:nvPr/>
          </p:nvSpPr>
          <p:spPr>
            <a:xfrm flipH="1">
              <a:off x="11600862" y="9788142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52" name="Group 151">
            <a:extLst>
              <a:ext uri="{FF2B5EF4-FFF2-40B4-BE49-F238E27FC236}">
                <a16:creationId xmlns:a16="http://schemas.microsoft.com/office/drawing/2014/main" id="{ECA87801-5BFC-F863-8FA0-7B09E402D7DC}"/>
              </a:ext>
            </a:extLst>
          </p:cNvPr>
          <p:cNvGrpSpPr/>
          <p:nvPr/>
        </p:nvGrpSpPr>
        <p:grpSpPr>
          <a:xfrm>
            <a:off x="15773255" y="11493149"/>
            <a:ext cx="2721204" cy="1219885"/>
            <a:chOff x="15773255" y="11114752"/>
            <a:chExt cx="2721204" cy="1219885"/>
          </a:xfrm>
        </p:grpSpPr>
        <p:sp>
          <p:nvSpPr>
            <p:cNvPr id="153" name="Textbox 200">
              <a:extLst>
                <a:ext uri="{FF2B5EF4-FFF2-40B4-BE49-F238E27FC236}">
                  <a16:creationId xmlns:a16="http://schemas.microsoft.com/office/drawing/2014/main" id="{5F5716B9-345E-998C-F95C-8E6736530D54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54" name="Textbox 200">
              <a:extLst>
                <a:ext uri="{FF2B5EF4-FFF2-40B4-BE49-F238E27FC236}">
                  <a16:creationId xmlns:a16="http://schemas.microsoft.com/office/drawing/2014/main" id="{3475EDD2-A0AD-A2BF-84CA-D4A377B7CA70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155" name="!!SubTitle">
            <a:extLst>
              <a:ext uri="{FF2B5EF4-FFF2-40B4-BE49-F238E27FC236}">
                <a16:creationId xmlns:a16="http://schemas.microsoft.com/office/drawing/2014/main" id="{158DE219-1979-790D-AAD1-DF32FB054A6D}"/>
              </a:ext>
            </a:extLst>
          </p:cNvPr>
          <p:cNvSpPr txBox="1"/>
          <p:nvPr/>
        </p:nvSpPr>
        <p:spPr>
          <a:xfrm>
            <a:off x="17732610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56" name="!!MainTitle1">
            <a:extLst>
              <a:ext uri="{FF2B5EF4-FFF2-40B4-BE49-F238E27FC236}">
                <a16:creationId xmlns:a16="http://schemas.microsoft.com/office/drawing/2014/main" id="{0A2850BB-5536-A56A-25B1-196476699A24}"/>
              </a:ext>
            </a:extLst>
          </p:cNvPr>
          <p:cNvSpPr txBox="1"/>
          <p:nvPr/>
        </p:nvSpPr>
        <p:spPr>
          <a:xfrm>
            <a:off x="13633540" y="1246722"/>
            <a:ext cx="924823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Arrows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157" name="Google Shape;13141;p85">
            <a:extLst>
              <a:ext uri="{FF2B5EF4-FFF2-40B4-BE49-F238E27FC236}">
                <a16:creationId xmlns:a16="http://schemas.microsoft.com/office/drawing/2014/main" id="{37798992-135E-5B5B-114F-1B583764C84D}"/>
              </a:ext>
            </a:extLst>
          </p:cNvPr>
          <p:cNvGrpSpPr/>
          <p:nvPr/>
        </p:nvGrpSpPr>
        <p:grpSpPr>
          <a:xfrm>
            <a:off x="634653" y="6461742"/>
            <a:ext cx="993734" cy="974861"/>
            <a:chOff x="-1183550" y="3586525"/>
            <a:chExt cx="296175" cy="290550"/>
          </a:xfrm>
          <a:solidFill>
            <a:schemeClr val="accent1"/>
          </a:solidFill>
        </p:grpSpPr>
        <p:sp>
          <p:nvSpPr>
            <p:cNvPr id="158" name="Google Shape;13142;p85">
              <a:extLst>
                <a:ext uri="{FF2B5EF4-FFF2-40B4-BE49-F238E27FC236}">
                  <a16:creationId xmlns:a16="http://schemas.microsoft.com/office/drawing/2014/main" id="{68CCCEE4-20D0-EA2D-6B41-F0CB32EE64DF}"/>
                </a:ext>
              </a:extLst>
            </p:cNvPr>
            <p:cNvSpPr/>
            <p:nvPr/>
          </p:nvSpPr>
          <p:spPr>
            <a:xfrm>
              <a:off x="-927575" y="3671500"/>
              <a:ext cx="40200" cy="16575"/>
            </a:xfrm>
            <a:custGeom>
              <a:avLst/>
              <a:gdLst/>
              <a:ahLst/>
              <a:cxnLst/>
              <a:rect l="l" t="t" r="r" b="b"/>
              <a:pathLst>
                <a:path w="1608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6" y="663"/>
                    <a:pt x="1166" y="663"/>
                  </a:cubicBezTo>
                  <a:cubicBezTo>
                    <a:pt x="1607" y="663"/>
                    <a:pt x="1597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59" name="Google Shape;13143;p85">
              <a:extLst>
                <a:ext uri="{FF2B5EF4-FFF2-40B4-BE49-F238E27FC236}">
                  <a16:creationId xmlns:a16="http://schemas.microsoft.com/office/drawing/2014/main" id="{CB51EA4A-E7EB-D7C3-4D4A-B7A510D83BC0}"/>
                </a:ext>
              </a:extLst>
            </p:cNvPr>
            <p:cNvSpPr/>
            <p:nvPr/>
          </p:nvSpPr>
          <p:spPr>
            <a:xfrm>
              <a:off x="-1183550" y="3671500"/>
              <a:ext cx="39400" cy="16575"/>
            </a:xfrm>
            <a:custGeom>
              <a:avLst/>
              <a:gdLst/>
              <a:ahLst/>
              <a:cxnLst/>
              <a:rect l="l" t="t" r="r" b="b"/>
              <a:pathLst>
                <a:path w="1576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4" y="663"/>
                    <a:pt x="1163" y="663"/>
                  </a:cubicBezTo>
                  <a:cubicBezTo>
                    <a:pt x="1576" y="663"/>
                    <a:pt x="1566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0" name="Google Shape;13144;p85">
              <a:extLst>
                <a:ext uri="{FF2B5EF4-FFF2-40B4-BE49-F238E27FC236}">
                  <a16:creationId xmlns:a16="http://schemas.microsoft.com/office/drawing/2014/main" id="{98E15C4E-EA98-C564-3F62-A2CB582059C7}"/>
                </a:ext>
              </a:extLst>
            </p:cNvPr>
            <p:cNvSpPr/>
            <p:nvPr/>
          </p:nvSpPr>
          <p:spPr>
            <a:xfrm>
              <a:off x="-944250" y="3603025"/>
              <a:ext cx="39525" cy="26375"/>
            </a:xfrm>
            <a:custGeom>
              <a:avLst/>
              <a:gdLst/>
              <a:ahLst/>
              <a:cxnLst/>
              <a:rect l="l" t="t" r="r" b="b"/>
              <a:pathLst>
                <a:path w="1581" h="1055" extrusionOk="0">
                  <a:moveTo>
                    <a:pt x="1086" y="1"/>
                  </a:moveTo>
                  <a:cubicBezTo>
                    <a:pt x="1024" y="1"/>
                    <a:pt x="957" y="19"/>
                    <a:pt x="888" y="61"/>
                  </a:cubicBezTo>
                  <a:lnTo>
                    <a:pt x="321" y="408"/>
                  </a:lnTo>
                  <a:cubicBezTo>
                    <a:pt x="0" y="595"/>
                    <a:pt x="179" y="1054"/>
                    <a:pt x="490" y="1054"/>
                  </a:cubicBezTo>
                  <a:cubicBezTo>
                    <a:pt x="546" y="1054"/>
                    <a:pt x="606" y="1040"/>
                    <a:pt x="668" y="1006"/>
                  </a:cubicBezTo>
                  <a:lnTo>
                    <a:pt x="1266" y="660"/>
                  </a:lnTo>
                  <a:cubicBezTo>
                    <a:pt x="1581" y="450"/>
                    <a:pt x="1394" y="1"/>
                    <a:pt x="108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1" name="Google Shape;13145;p85">
              <a:extLst>
                <a:ext uri="{FF2B5EF4-FFF2-40B4-BE49-F238E27FC236}">
                  <a16:creationId xmlns:a16="http://schemas.microsoft.com/office/drawing/2014/main" id="{9FCBCA95-A68E-BC5A-5D66-43DAF4598769}"/>
                </a:ext>
              </a:extLst>
            </p:cNvPr>
            <p:cNvSpPr/>
            <p:nvPr/>
          </p:nvSpPr>
          <p:spPr>
            <a:xfrm>
              <a:off x="-1166200" y="3731225"/>
              <a:ext cx="39700" cy="26075"/>
            </a:xfrm>
            <a:custGeom>
              <a:avLst/>
              <a:gdLst/>
              <a:ahLst/>
              <a:cxnLst/>
              <a:rect l="l" t="t" r="r" b="b"/>
              <a:pathLst>
                <a:path w="1588" h="1043" extrusionOk="0">
                  <a:moveTo>
                    <a:pt x="1071" y="1"/>
                  </a:moveTo>
                  <a:cubicBezTo>
                    <a:pt x="1021" y="1"/>
                    <a:pt x="968" y="12"/>
                    <a:pt x="913" y="37"/>
                  </a:cubicBezTo>
                  <a:lnTo>
                    <a:pt x="315" y="384"/>
                  </a:lnTo>
                  <a:cubicBezTo>
                    <a:pt x="0" y="593"/>
                    <a:pt x="187" y="1043"/>
                    <a:pt x="495" y="1043"/>
                  </a:cubicBezTo>
                  <a:cubicBezTo>
                    <a:pt x="557" y="1043"/>
                    <a:pt x="624" y="1025"/>
                    <a:pt x="693" y="982"/>
                  </a:cubicBezTo>
                  <a:lnTo>
                    <a:pt x="1260" y="636"/>
                  </a:lnTo>
                  <a:cubicBezTo>
                    <a:pt x="1587" y="472"/>
                    <a:pt x="1395" y="1"/>
                    <a:pt x="107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2" name="Google Shape;13146;p85">
              <a:extLst>
                <a:ext uri="{FF2B5EF4-FFF2-40B4-BE49-F238E27FC236}">
                  <a16:creationId xmlns:a16="http://schemas.microsoft.com/office/drawing/2014/main" id="{BF61F195-DF80-6BE4-3B73-6F9823B8D2C5}"/>
                </a:ext>
              </a:extLst>
            </p:cNvPr>
            <p:cNvSpPr/>
            <p:nvPr/>
          </p:nvSpPr>
          <p:spPr>
            <a:xfrm>
              <a:off x="-944925" y="3730950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515" y="0"/>
                  </a:moveTo>
                  <a:cubicBezTo>
                    <a:pt x="198" y="0"/>
                    <a:pt x="1" y="460"/>
                    <a:pt x="348" y="647"/>
                  </a:cubicBezTo>
                  <a:lnTo>
                    <a:pt x="915" y="993"/>
                  </a:lnTo>
                  <a:cubicBezTo>
                    <a:pt x="984" y="1036"/>
                    <a:pt x="1052" y="1054"/>
                    <a:pt x="1114" y="1054"/>
                  </a:cubicBezTo>
                  <a:cubicBezTo>
                    <a:pt x="1421" y="1054"/>
                    <a:pt x="1608" y="609"/>
                    <a:pt x="1293" y="426"/>
                  </a:cubicBezTo>
                  <a:lnTo>
                    <a:pt x="695" y="48"/>
                  </a:lnTo>
                  <a:cubicBezTo>
                    <a:pt x="633" y="15"/>
                    <a:pt x="572" y="0"/>
                    <a:pt x="51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3" name="Google Shape;13147;p85">
              <a:extLst>
                <a:ext uri="{FF2B5EF4-FFF2-40B4-BE49-F238E27FC236}">
                  <a16:creationId xmlns:a16="http://schemas.microsoft.com/office/drawing/2014/main" id="{4155E246-C7EE-C61A-6EB3-BEB4F55E015B}"/>
                </a:ext>
              </a:extLst>
            </p:cNvPr>
            <p:cNvSpPr/>
            <p:nvPr/>
          </p:nvSpPr>
          <p:spPr>
            <a:xfrm>
              <a:off x="-1167000" y="3603025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477" y="1"/>
                  </a:moveTo>
                  <a:cubicBezTo>
                    <a:pt x="188" y="1"/>
                    <a:pt x="1" y="450"/>
                    <a:pt x="315" y="660"/>
                  </a:cubicBezTo>
                  <a:lnTo>
                    <a:pt x="914" y="1006"/>
                  </a:lnTo>
                  <a:cubicBezTo>
                    <a:pt x="981" y="1040"/>
                    <a:pt x="1044" y="1054"/>
                    <a:pt x="1103" y="1054"/>
                  </a:cubicBezTo>
                  <a:cubicBezTo>
                    <a:pt x="1434" y="1054"/>
                    <a:pt x="1608" y="595"/>
                    <a:pt x="1260" y="408"/>
                  </a:cubicBezTo>
                  <a:lnTo>
                    <a:pt x="662" y="61"/>
                  </a:lnTo>
                  <a:cubicBezTo>
                    <a:pt x="598" y="19"/>
                    <a:pt x="536" y="1"/>
                    <a:pt x="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4" name="Google Shape;13148;p85">
              <a:extLst>
                <a:ext uri="{FF2B5EF4-FFF2-40B4-BE49-F238E27FC236}">
                  <a16:creationId xmlns:a16="http://schemas.microsoft.com/office/drawing/2014/main" id="{87C49464-8FEE-3ED3-81BB-318B9A594E1C}"/>
                </a:ext>
              </a:extLst>
            </p:cNvPr>
            <p:cNvSpPr/>
            <p:nvPr/>
          </p:nvSpPr>
          <p:spPr>
            <a:xfrm>
              <a:off x="-1065400" y="3658900"/>
              <a:ext cx="59875" cy="77200"/>
            </a:xfrm>
            <a:custGeom>
              <a:avLst/>
              <a:gdLst/>
              <a:ahLst/>
              <a:cxnLst/>
              <a:rect l="l" t="t" r="r" b="b"/>
              <a:pathLst>
                <a:path w="2395" h="3088" extrusionOk="0">
                  <a:moveTo>
                    <a:pt x="882" y="0"/>
                  </a:moveTo>
                  <a:lnTo>
                    <a:pt x="0" y="1355"/>
                  </a:lnTo>
                  <a:lnTo>
                    <a:pt x="1355" y="1922"/>
                  </a:lnTo>
                  <a:cubicBezTo>
                    <a:pt x="1450" y="1953"/>
                    <a:pt x="1544" y="2111"/>
                    <a:pt x="1544" y="2237"/>
                  </a:cubicBezTo>
                  <a:lnTo>
                    <a:pt x="1544" y="3088"/>
                  </a:lnTo>
                  <a:lnTo>
                    <a:pt x="2395" y="1733"/>
                  </a:lnTo>
                  <a:lnTo>
                    <a:pt x="1071" y="1166"/>
                  </a:lnTo>
                  <a:cubicBezTo>
                    <a:pt x="945" y="1134"/>
                    <a:pt x="882" y="1008"/>
                    <a:pt x="882" y="851"/>
                  </a:cubicBezTo>
                  <a:lnTo>
                    <a:pt x="8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5" name="Google Shape;13149;p85">
              <a:extLst>
                <a:ext uri="{FF2B5EF4-FFF2-40B4-BE49-F238E27FC236}">
                  <a16:creationId xmlns:a16="http://schemas.microsoft.com/office/drawing/2014/main" id="{1B40F9C7-F428-0685-5C07-FD737C6EBFF8}"/>
                </a:ext>
              </a:extLst>
            </p:cNvPr>
            <p:cNvSpPr/>
            <p:nvPr/>
          </p:nvSpPr>
          <p:spPr>
            <a:xfrm>
              <a:off x="-1078000" y="3809325"/>
              <a:ext cx="85075" cy="67750"/>
            </a:xfrm>
            <a:custGeom>
              <a:avLst/>
              <a:gdLst/>
              <a:ahLst/>
              <a:cxnLst/>
              <a:rect l="l" t="t" r="r" b="b"/>
              <a:pathLst>
                <a:path w="3403" h="2710" extrusionOk="0">
                  <a:moveTo>
                    <a:pt x="0" y="1"/>
                  </a:moveTo>
                  <a:lnTo>
                    <a:pt x="0" y="662"/>
                  </a:lnTo>
                  <a:lnTo>
                    <a:pt x="1008" y="662"/>
                  </a:lnTo>
                  <a:cubicBezTo>
                    <a:pt x="1449" y="662"/>
                    <a:pt x="1481" y="1324"/>
                    <a:pt x="1008" y="1324"/>
                  </a:cubicBezTo>
                  <a:lnTo>
                    <a:pt x="0" y="1324"/>
                  </a:lnTo>
                  <a:lnTo>
                    <a:pt x="0" y="1670"/>
                  </a:lnTo>
                  <a:cubicBezTo>
                    <a:pt x="0" y="2237"/>
                    <a:pt x="473" y="2710"/>
                    <a:pt x="1008" y="2710"/>
                  </a:cubicBezTo>
                  <a:lnTo>
                    <a:pt x="2395" y="2710"/>
                  </a:lnTo>
                  <a:cubicBezTo>
                    <a:pt x="2962" y="2710"/>
                    <a:pt x="3403" y="2237"/>
                    <a:pt x="3403" y="1670"/>
                  </a:cubicBezTo>
                  <a:lnTo>
                    <a:pt x="3403" y="1324"/>
                  </a:lnTo>
                  <a:lnTo>
                    <a:pt x="2395" y="1324"/>
                  </a:lnTo>
                  <a:cubicBezTo>
                    <a:pt x="1954" y="1324"/>
                    <a:pt x="1922" y="662"/>
                    <a:pt x="2395" y="662"/>
                  </a:cubicBezTo>
                  <a:lnTo>
                    <a:pt x="3403" y="662"/>
                  </a:lnTo>
                  <a:lnTo>
                    <a:pt x="34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6" name="Google Shape;13150;p85">
              <a:extLst>
                <a:ext uri="{FF2B5EF4-FFF2-40B4-BE49-F238E27FC236}">
                  <a16:creationId xmlns:a16="http://schemas.microsoft.com/office/drawing/2014/main" id="{23E06B7A-8DC8-C967-445A-DF3F4D1EB73E}"/>
                </a:ext>
              </a:extLst>
            </p:cNvPr>
            <p:cNvSpPr/>
            <p:nvPr/>
          </p:nvSpPr>
          <p:spPr>
            <a:xfrm>
              <a:off x="-1135500" y="3586525"/>
              <a:ext cx="193775" cy="204700"/>
            </a:xfrm>
            <a:custGeom>
              <a:avLst/>
              <a:gdLst/>
              <a:ahLst/>
              <a:cxnLst/>
              <a:rect l="l" t="t" r="r" b="b"/>
              <a:pathLst>
                <a:path w="7751" h="8188" extrusionOk="0">
                  <a:moveTo>
                    <a:pt x="4023" y="1424"/>
                  </a:moveTo>
                  <a:cubicBezTo>
                    <a:pt x="4201" y="1424"/>
                    <a:pt x="4380" y="1561"/>
                    <a:pt x="4380" y="1761"/>
                  </a:cubicBezTo>
                  <a:lnTo>
                    <a:pt x="4380" y="3588"/>
                  </a:lnTo>
                  <a:lnTo>
                    <a:pt x="5892" y="4124"/>
                  </a:lnTo>
                  <a:cubicBezTo>
                    <a:pt x="5955" y="4187"/>
                    <a:pt x="6049" y="4250"/>
                    <a:pt x="6081" y="4344"/>
                  </a:cubicBezTo>
                  <a:cubicBezTo>
                    <a:pt x="6081" y="4407"/>
                    <a:pt x="6081" y="4533"/>
                    <a:pt x="5986" y="4628"/>
                  </a:cubicBezTo>
                  <a:lnTo>
                    <a:pt x="4285" y="7369"/>
                  </a:lnTo>
                  <a:cubicBezTo>
                    <a:pt x="4222" y="7495"/>
                    <a:pt x="4127" y="7526"/>
                    <a:pt x="4033" y="7526"/>
                  </a:cubicBezTo>
                  <a:lnTo>
                    <a:pt x="3938" y="7526"/>
                  </a:lnTo>
                  <a:cubicBezTo>
                    <a:pt x="3781" y="7495"/>
                    <a:pt x="3718" y="7369"/>
                    <a:pt x="3718" y="7211"/>
                  </a:cubicBezTo>
                  <a:lnTo>
                    <a:pt x="3718" y="5384"/>
                  </a:lnTo>
                  <a:lnTo>
                    <a:pt x="2206" y="4817"/>
                  </a:lnTo>
                  <a:cubicBezTo>
                    <a:pt x="2143" y="4754"/>
                    <a:pt x="2048" y="4691"/>
                    <a:pt x="2017" y="4596"/>
                  </a:cubicBezTo>
                  <a:cubicBezTo>
                    <a:pt x="1985" y="4533"/>
                    <a:pt x="2017" y="4407"/>
                    <a:pt x="2048" y="4344"/>
                  </a:cubicBezTo>
                  <a:lnTo>
                    <a:pt x="3749" y="1572"/>
                  </a:lnTo>
                  <a:cubicBezTo>
                    <a:pt x="3818" y="1469"/>
                    <a:pt x="3920" y="1424"/>
                    <a:pt x="4023" y="1424"/>
                  </a:cubicBezTo>
                  <a:close/>
                  <a:moveTo>
                    <a:pt x="4019" y="1"/>
                  </a:moveTo>
                  <a:cubicBezTo>
                    <a:pt x="3743" y="1"/>
                    <a:pt x="3463" y="31"/>
                    <a:pt x="3182" y="91"/>
                  </a:cubicBezTo>
                  <a:cubicBezTo>
                    <a:pt x="1733" y="406"/>
                    <a:pt x="567" y="1572"/>
                    <a:pt x="284" y="3084"/>
                  </a:cubicBezTo>
                  <a:cubicBezTo>
                    <a:pt x="0" y="4533"/>
                    <a:pt x="599" y="5479"/>
                    <a:pt x="1040" y="6140"/>
                  </a:cubicBezTo>
                  <a:cubicBezTo>
                    <a:pt x="1922" y="7526"/>
                    <a:pt x="1387" y="7526"/>
                    <a:pt x="1670" y="8188"/>
                  </a:cubicBezTo>
                  <a:lnTo>
                    <a:pt x="6301" y="8188"/>
                  </a:lnTo>
                  <a:cubicBezTo>
                    <a:pt x="6553" y="7526"/>
                    <a:pt x="6018" y="7526"/>
                    <a:pt x="6931" y="6109"/>
                  </a:cubicBezTo>
                  <a:cubicBezTo>
                    <a:pt x="7373" y="5447"/>
                    <a:pt x="7719" y="4817"/>
                    <a:pt x="7719" y="3746"/>
                  </a:cubicBezTo>
                  <a:cubicBezTo>
                    <a:pt x="7751" y="2612"/>
                    <a:pt x="7246" y="1540"/>
                    <a:pt x="6396" y="847"/>
                  </a:cubicBezTo>
                  <a:cubicBezTo>
                    <a:pt x="5726" y="297"/>
                    <a:pt x="4892" y="1"/>
                    <a:pt x="401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67" name="Google Shape;13054;p85">
            <a:extLst>
              <a:ext uri="{FF2B5EF4-FFF2-40B4-BE49-F238E27FC236}">
                <a16:creationId xmlns:a16="http://schemas.microsoft.com/office/drawing/2014/main" id="{A60C1938-C2FE-B834-41D3-A5BB37CB179D}"/>
              </a:ext>
            </a:extLst>
          </p:cNvPr>
          <p:cNvGrpSpPr/>
          <p:nvPr/>
        </p:nvGrpSpPr>
        <p:grpSpPr>
          <a:xfrm>
            <a:off x="4318483" y="8246820"/>
            <a:ext cx="912464" cy="867912"/>
            <a:chOff x="-6690625" y="3631325"/>
            <a:chExt cx="307225" cy="292225"/>
          </a:xfrm>
          <a:solidFill>
            <a:schemeClr val="accent2"/>
          </a:solidFill>
        </p:grpSpPr>
        <p:sp>
          <p:nvSpPr>
            <p:cNvPr id="168" name="Google Shape;13055;p85">
              <a:extLst>
                <a:ext uri="{FF2B5EF4-FFF2-40B4-BE49-F238E27FC236}">
                  <a16:creationId xmlns:a16="http://schemas.microsoft.com/office/drawing/2014/main" id="{87484B1D-EE0A-20E9-A2EF-9547051A6613}"/>
                </a:ext>
              </a:extLst>
            </p:cNvPr>
            <p:cNvSpPr/>
            <p:nvPr/>
          </p:nvSpPr>
          <p:spPr>
            <a:xfrm>
              <a:off x="-6690625" y="3631325"/>
              <a:ext cx="222925" cy="292225"/>
            </a:xfrm>
            <a:custGeom>
              <a:avLst/>
              <a:gdLst/>
              <a:ahLst/>
              <a:cxnLst/>
              <a:rect l="l" t="t" r="r" b="b"/>
              <a:pathLst>
                <a:path w="8917" h="11689" extrusionOk="0">
                  <a:moveTo>
                    <a:pt x="5861" y="2773"/>
                  </a:moveTo>
                  <a:cubicBezTo>
                    <a:pt x="6270" y="2773"/>
                    <a:pt x="6333" y="3435"/>
                    <a:pt x="5861" y="3435"/>
                  </a:cubicBezTo>
                  <a:lnTo>
                    <a:pt x="3813" y="3435"/>
                  </a:lnTo>
                  <a:cubicBezTo>
                    <a:pt x="3372" y="3435"/>
                    <a:pt x="3340" y="2773"/>
                    <a:pt x="3813" y="2773"/>
                  </a:cubicBezTo>
                  <a:close/>
                  <a:moveTo>
                    <a:pt x="2742" y="0"/>
                  </a:moveTo>
                  <a:lnTo>
                    <a:pt x="2742" y="2395"/>
                  </a:lnTo>
                  <a:cubicBezTo>
                    <a:pt x="2742" y="2584"/>
                    <a:pt x="2584" y="2741"/>
                    <a:pt x="2395" y="2741"/>
                  </a:cubicBezTo>
                  <a:lnTo>
                    <a:pt x="1" y="2741"/>
                  </a:lnTo>
                  <a:lnTo>
                    <a:pt x="1" y="10649"/>
                  </a:lnTo>
                  <a:cubicBezTo>
                    <a:pt x="1" y="11216"/>
                    <a:pt x="473" y="11689"/>
                    <a:pt x="1009" y="11689"/>
                  </a:cubicBezTo>
                  <a:lnTo>
                    <a:pt x="7909" y="11689"/>
                  </a:lnTo>
                  <a:cubicBezTo>
                    <a:pt x="8444" y="11689"/>
                    <a:pt x="8917" y="11248"/>
                    <a:pt x="8917" y="10649"/>
                  </a:cubicBezTo>
                  <a:lnTo>
                    <a:pt x="8917" y="7751"/>
                  </a:lnTo>
                  <a:lnTo>
                    <a:pt x="6491" y="10177"/>
                  </a:lnTo>
                  <a:cubicBezTo>
                    <a:pt x="6491" y="10271"/>
                    <a:pt x="6428" y="10303"/>
                    <a:pt x="6365" y="10303"/>
                  </a:cubicBezTo>
                  <a:lnTo>
                    <a:pt x="4317" y="10901"/>
                  </a:lnTo>
                  <a:cubicBezTo>
                    <a:pt x="4198" y="10938"/>
                    <a:pt x="4080" y="10955"/>
                    <a:pt x="3967" y="10955"/>
                  </a:cubicBezTo>
                  <a:cubicBezTo>
                    <a:pt x="3209" y="10955"/>
                    <a:pt x="2625" y="10192"/>
                    <a:pt x="2899" y="9452"/>
                  </a:cubicBezTo>
                  <a:lnTo>
                    <a:pt x="3057" y="8979"/>
                  </a:lnTo>
                  <a:lnTo>
                    <a:pt x="1765" y="8979"/>
                  </a:lnTo>
                  <a:cubicBezTo>
                    <a:pt x="1324" y="8979"/>
                    <a:pt x="1293" y="8255"/>
                    <a:pt x="1765" y="8255"/>
                  </a:cubicBezTo>
                  <a:lnTo>
                    <a:pt x="3277" y="8255"/>
                  </a:lnTo>
                  <a:lnTo>
                    <a:pt x="3529" y="7593"/>
                  </a:lnTo>
                  <a:lnTo>
                    <a:pt x="1797" y="7593"/>
                  </a:lnTo>
                  <a:cubicBezTo>
                    <a:pt x="1356" y="7593"/>
                    <a:pt x="1324" y="6869"/>
                    <a:pt x="1797" y="6869"/>
                  </a:cubicBezTo>
                  <a:lnTo>
                    <a:pt x="4034" y="6869"/>
                  </a:lnTo>
                  <a:lnTo>
                    <a:pt x="4695" y="6207"/>
                  </a:lnTo>
                  <a:lnTo>
                    <a:pt x="1765" y="6207"/>
                  </a:lnTo>
                  <a:cubicBezTo>
                    <a:pt x="1324" y="6207"/>
                    <a:pt x="1293" y="5514"/>
                    <a:pt x="1765" y="5514"/>
                  </a:cubicBezTo>
                  <a:lnTo>
                    <a:pt x="5388" y="5514"/>
                  </a:lnTo>
                  <a:lnTo>
                    <a:pt x="6050" y="4821"/>
                  </a:lnTo>
                  <a:lnTo>
                    <a:pt x="1734" y="4821"/>
                  </a:lnTo>
                  <a:cubicBezTo>
                    <a:pt x="1293" y="4821"/>
                    <a:pt x="1261" y="4128"/>
                    <a:pt x="1734" y="4128"/>
                  </a:cubicBezTo>
                  <a:lnTo>
                    <a:pt x="6711" y="4128"/>
                  </a:lnTo>
                  <a:cubicBezTo>
                    <a:pt x="6963" y="3876"/>
                    <a:pt x="8696" y="2080"/>
                    <a:pt x="8917" y="1891"/>
                  </a:cubicBezTo>
                  <a:lnTo>
                    <a:pt x="8917" y="1009"/>
                  </a:lnTo>
                  <a:cubicBezTo>
                    <a:pt x="8917" y="473"/>
                    <a:pt x="8507" y="0"/>
                    <a:pt x="790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69" name="Google Shape;13056;p85">
              <a:extLst>
                <a:ext uri="{FF2B5EF4-FFF2-40B4-BE49-F238E27FC236}">
                  <a16:creationId xmlns:a16="http://schemas.microsoft.com/office/drawing/2014/main" id="{A4CE2CDE-1005-56AA-79CE-17F07A3BED02}"/>
                </a:ext>
              </a:extLst>
            </p:cNvPr>
            <p:cNvSpPr/>
            <p:nvPr/>
          </p:nvSpPr>
          <p:spPr>
            <a:xfrm>
              <a:off x="-6604350" y="3832175"/>
              <a:ext cx="58675" cy="56550"/>
            </a:xfrm>
            <a:custGeom>
              <a:avLst/>
              <a:gdLst/>
              <a:ahLst/>
              <a:cxnLst/>
              <a:rect l="l" t="t" r="r" b="b"/>
              <a:pathLst>
                <a:path w="2347" h="2262" extrusionOk="0">
                  <a:moveTo>
                    <a:pt x="614" y="0"/>
                  </a:moveTo>
                  <a:lnTo>
                    <a:pt x="110" y="1607"/>
                  </a:lnTo>
                  <a:cubicBezTo>
                    <a:pt x="1" y="1934"/>
                    <a:pt x="222" y="2262"/>
                    <a:pt x="550" y="2262"/>
                  </a:cubicBezTo>
                  <a:cubicBezTo>
                    <a:pt x="600" y="2262"/>
                    <a:pt x="654" y="2254"/>
                    <a:pt x="709" y="2237"/>
                  </a:cubicBezTo>
                  <a:lnTo>
                    <a:pt x="2347" y="1701"/>
                  </a:lnTo>
                  <a:lnTo>
                    <a:pt x="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0" name="Google Shape;13057;p85">
              <a:extLst>
                <a:ext uri="{FF2B5EF4-FFF2-40B4-BE49-F238E27FC236}">
                  <a16:creationId xmlns:a16="http://schemas.microsoft.com/office/drawing/2014/main" id="{933ADAA4-BCE4-E76C-CDF1-B83B3CD7062B}"/>
                </a:ext>
              </a:extLst>
            </p:cNvPr>
            <p:cNvSpPr/>
            <p:nvPr/>
          </p:nvSpPr>
          <p:spPr>
            <a:xfrm>
              <a:off x="-6470875" y="3684775"/>
              <a:ext cx="87475" cy="71800"/>
            </a:xfrm>
            <a:custGeom>
              <a:avLst/>
              <a:gdLst/>
              <a:ahLst/>
              <a:cxnLst/>
              <a:rect l="l" t="t" r="r" b="b"/>
              <a:pathLst>
                <a:path w="3499" h="2872" extrusionOk="0">
                  <a:moveTo>
                    <a:pt x="1479" y="1"/>
                  </a:moveTo>
                  <a:cubicBezTo>
                    <a:pt x="1176" y="1"/>
                    <a:pt x="868" y="114"/>
                    <a:pt x="599" y="383"/>
                  </a:cubicBezTo>
                  <a:lnTo>
                    <a:pt x="1" y="950"/>
                  </a:lnTo>
                  <a:lnTo>
                    <a:pt x="1954" y="2872"/>
                  </a:lnTo>
                  <a:lnTo>
                    <a:pt x="2521" y="2305"/>
                  </a:lnTo>
                  <a:cubicBezTo>
                    <a:pt x="3498" y="1352"/>
                    <a:pt x="2524" y="1"/>
                    <a:pt x="147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1" name="Google Shape;13058;p85">
              <a:extLst>
                <a:ext uri="{FF2B5EF4-FFF2-40B4-BE49-F238E27FC236}">
                  <a16:creationId xmlns:a16="http://schemas.microsoft.com/office/drawing/2014/main" id="{D4DAA53D-743F-0F82-2AAB-9DA7DAAF2DD4}"/>
                </a:ext>
              </a:extLst>
            </p:cNvPr>
            <p:cNvSpPr/>
            <p:nvPr/>
          </p:nvSpPr>
          <p:spPr>
            <a:xfrm>
              <a:off x="-6578775" y="3721900"/>
              <a:ext cx="143375" cy="143375"/>
            </a:xfrm>
            <a:custGeom>
              <a:avLst/>
              <a:gdLst/>
              <a:ahLst/>
              <a:cxnLst/>
              <a:rect l="l" t="t" r="r" b="b"/>
              <a:pathLst>
                <a:path w="5735" h="5735" extrusionOk="0">
                  <a:moveTo>
                    <a:pt x="3813" y="1"/>
                  </a:moveTo>
                  <a:lnTo>
                    <a:pt x="1" y="3813"/>
                  </a:lnTo>
                  <a:lnTo>
                    <a:pt x="1922" y="5734"/>
                  </a:lnTo>
                  <a:lnTo>
                    <a:pt x="4474" y="3183"/>
                  </a:lnTo>
                  <a:lnTo>
                    <a:pt x="5734" y="1922"/>
                  </a:lnTo>
                  <a:lnTo>
                    <a:pt x="381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2" name="Google Shape;13059;p85">
              <a:extLst>
                <a:ext uri="{FF2B5EF4-FFF2-40B4-BE49-F238E27FC236}">
                  <a16:creationId xmlns:a16="http://schemas.microsoft.com/office/drawing/2014/main" id="{3949441D-F673-0850-5C8D-2EF08A522122}"/>
                </a:ext>
              </a:extLst>
            </p:cNvPr>
            <p:cNvSpPr/>
            <p:nvPr/>
          </p:nvSpPr>
          <p:spPr>
            <a:xfrm>
              <a:off x="-6685100" y="3636850"/>
              <a:ext cx="47275" cy="46475"/>
            </a:xfrm>
            <a:custGeom>
              <a:avLst/>
              <a:gdLst/>
              <a:ahLst/>
              <a:cxnLst/>
              <a:rect l="l" t="t" r="r" b="b"/>
              <a:pathLst>
                <a:path w="1891" h="1859" extrusionOk="0">
                  <a:moveTo>
                    <a:pt x="1891" y="0"/>
                  </a:moveTo>
                  <a:lnTo>
                    <a:pt x="0" y="1859"/>
                  </a:lnTo>
                  <a:lnTo>
                    <a:pt x="1891" y="1859"/>
                  </a:lnTo>
                  <a:lnTo>
                    <a:pt x="18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73" name="Google Shape;13107;p85">
            <a:extLst>
              <a:ext uri="{FF2B5EF4-FFF2-40B4-BE49-F238E27FC236}">
                <a16:creationId xmlns:a16="http://schemas.microsoft.com/office/drawing/2014/main" id="{1D8F8A47-B635-6D5E-5EDE-4F42490BA4E7}"/>
              </a:ext>
            </a:extLst>
          </p:cNvPr>
          <p:cNvGrpSpPr/>
          <p:nvPr/>
        </p:nvGrpSpPr>
        <p:grpSpPr>
          <a:xfrm>
            <a:off x="10575762" y="9962317"/>
            <a:ext cx="790240" cy="785992"/>
            <a:chOff x="-6329100" y="3632100"/>
            <a:chExt cx="293025" cy="291450"/>
          </a:xfrm>
          <a:solidFill>
            <a:schemeClr val="accent3"/>
          </a:solidFill>
        </p:grpSpPr>
        <p:sp>
          <p:nvSpPr>
            <p:cNvPr id="174" name="Google Shape;13108;p85">
              <a:extLst>
                <a:ext uri="{FF2B5EF4-FFF2-40B4-BE49-F238E27FC236}">
                  <a16:creationId xmlns:a16="http://schemas.microsoft.com/office/drawing/2014/main" id="{C005724A-FA52-BEAB-D8C2-F9C59BC19A14}"/>
                </a:ext>
              </a:extLst>
            </p:cNvPr>
            <p:cNvSpPr/>
            <p:nvPr/>
          </p:nvSpPr>
          <p:spPr>
            <a:xfrm>
              <a:off x="-6210700" y="3751600"/>
              <a:ext cx="174625" cy="171950"/>
            </a:xfrm>
            <a:custGeom>
              <a:avLst/>
              <a:gdLst/>
              <a:ahLst/>
              <a:cxnLst/>
              <a:rect l="l" t="t" r="r" b="b"/>
              <a:pathLst>
                <a:path w="6985" h="6878" extrusionOk="0">
                  <a:moveTo>
                    <a:pt x="492" y="0"/>
                  </a:moveTo>
                  <a:cubicBezTo>
                    <a:pt x="219" y="0"/>
                    <a:pt x="0" y="235"/>
                    <a:pt x="85" y="545"/>
                  </a:cubicBezTo>
                  <a:lnTo>
                    <a:pt x="1503" y="5712"/>
                  </a:lnTo>
                  <a:cubicBezTo>
                    <a:pt x="1559" y="5882"/>
                    <a:pt x="1707" y="5984"/>
                    <a:pt x="1856" y="5984"/>
                  </a:cubicBezTo>
                  <a:cubicBezTo>
                    <a:pt x="1956" y="5984"/>
                    <a:pt x="2057" y="5939"/>
                    <a:pt x="2133" y="5838"/>
                  </a:cubicBezTo>
                  <a:lnTo>
                    <a:pt x="2889" y="4735"/>
                  </a:lnTo>
                  <a:lnTo>
                    <a:pt x="3739" y="5712"/>
                  </a:lnTo>
                  <a:lnTo>
                    <a:pt x="4622" y="6594"/>
                  </a:lnTo>
                  <a:cubicBezTo>
                    <a:pt x="4811" y="6783"/>
                    <a:pt x="5086" y="6878"/>
                    <a:pt x="5362" y="6878"/>
                  </a:cubicBezTo>
                  <a:cubicBezTo>
                    <a:pt x="5638" y="6878"/>
                    <a:pt x="5913" y="6783"/>
                    <a:pt x="6102" y="6594"/>
                  </a:cubicBezTo>
                  <a:lnTo>
                    <a:pt x="6575" y="6122"/>
                  </a:lnTo>
                  <a:cubicBezTo>
                    <a:pt x="6984" y="5712"/>
                    <a:pt x="6984" y="5113"/>
                    <a:pt x="6575" y="4672"/>
                  </a:cubicBezTo>
                  <a:lnTo>
                    <a:pt x="4811" y="2814"/>
                  </a:lnTo>
                  <a:lnTo>
                    <a:pt x="5913" y="2058"/>
                  </a:lnTo>
                  <a:cubicBezTo>
                    <a:pt x="6134" y="1900"/>
                    <a:pt x="6102" y="1522"/>
                    <a:pt x="5787" y="1427"/>
                  </a:cubicBezTo>
                  <a:lnTo>
                    <a:pt x="589" y="10"/>
                  </a:lnTo>
                  <a:cubicBezTo>
                    <a:pt x="556" y="3"/>
                    <a:pt x="524" y="0"/>
                    <a:pt x="49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5" name="Google Shape;13109;p85">
              <a:extLst>
                <a:ext uri="{FF2B5EF4-FFF2-40B4-BE49-F238E27FC236}">
                  <a16:creationId xmlns:a16="http://schemas.microsoft.com/office/drawing/2014/main" id="{ED64D64A-D7D6-CFB8-FD3E-E2A973E5D56B}"/>
                </a:ext>
              </a:extLst>
            </p:cNvPr>
            <p:cNvSpPr/>
            <p:nvPr/>
          </p:nvSpPr>
          <p:spPr>
            <a:xfrm>
              <a:off x="-6272400" y="3691975"/>
              <a:ext cx="136300" cy="135500"/>
            </a:xfrm>
            <a:custGeom>
              <a:avLst/>
              <a:gdLst/>
              <a:ahLst/>
              <a:cxnLst/>
              <a:rect l="l" t="t" r="r" b="b"/>
              <a:pathLst>
                <a:path w="5452" h="5420" extrusionOk="0">
                  <a:moveTo>
                    <a:pt x="2742" y="0"/>
                  </a:moveTo>
                  <a:cubicBezTo>
                    <a:pt x="1261" y="0"/>
                    <a:pt x="1" y="1229"/>
                    <a:pt x="1" y="2710"/>
                  </a:cubicBezTo>
                  <a:cubicBezTo>
                    <a:pt x="1" y="4127"/>
                    <a:pt x="1041" y="5293"/>
                    <a:pt x="2427" y="5419"/>
                  </a:cubicBezTo>
                  <a:lnTo>
                    <a:pt x="2112" y="4317"/>
                  </a:lnTo>
                  <a:cubicBezTo>
                    <a:pt x="1482" y="4096"/>
                    <a:pt x="1009" y="3466"/>
                    <a:pt x="1009" y="2741"/>
                  </a:cubicBezTo>
                  <a:cubicBezTo>
                    <a:pt x="1041" y="1765"/>
                    <a:pt x="1828" y="1009"/>
                    <a:pt x="2773" y="1009"/>
                  </a:cubicBezTo>
                  <a:cubicBezTo>
                    <a:pt x="3530" y="1009"/>
                    <a:pt x="4128" y="1481"/>
                    <a:pt x="4349" y="2143"/>
                  </a:cubicBezTo>
                  <a:lnTo>
                    <a:pt x="5451" y="2458"/>
                  </a:lnTo>
                  <a:cubicBezTo>
                    <a:pt x="5294" y="1072"/>
                    <a:pt x="4160" y="0"/>
                    <a:pt x="274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6" name="Google Shape;13110;p85">
              <a:extLst>
                <a:ext uri="{FF2B5EF4-FFF2-40B4-BE49-F238E27FC236}">
                  <a16:creationId xmlns:a16="http://schemas.microsoft.com/office/drawing/2014/main" id="{099C0CBE-707F-8488-C9C0-2CDFC00CF185}"/>
                </a:ext>
              </a:extLst>
            </p:cNvPr>
            <p:cNvSpPr/>
            <p:nvPr/>
          </p:nvSpPr>
          <p:spPr>
            <a:xfrm>
              <a:off x="-6329100" y="3632100"/>
              <a:ext cx="257575" cy="256025"/>
            </a:xfrm>
            <a:custGeom>
              <a:avLst/>
              <a:gdLst/>
              <a:ahLst/>
              <a:cxnLst/>
              <a:rect l="l" t="t" r="r" b="b"/>
              <a:pathLst>
                <a:path w="10303" h="10241" extrusionOk="0">
                  <a:moveTo>
                    <a:pt x="5136" y="1"/>
                  </a:moveTo>
                  <a:cubicBezTo>
                    <a:pt x="2301" y="1"/>
                    <a:pt x="1" y="2269"/>
                    <a:pt x="1" y="5105"/>
                  </a:cubicBezTo>
                  <a:cubicBezTo>
                    <a:pt x="1" y="7972"/>
                    <a:pt x="2332" y="10240"/>
                    <a:pt x="5136" y="10240"/>
                  </a:cubicBezTo>
                  <a:cubicBezTo>
                    <a:pt x="5262" y="10240"/>
                    <a:pt x="5356" y="10240"/>
                    <a:pt x="5451" y="10177"/>
                  </a:cubicBezTo>
                  <a:lnTo>
                    <a:pt x="4978" y="8444"/>
                  </a:lnTo>
                  <a:cubicBezTo>
                    <a:pt x="4959" y="8445"/>
                    <a:pt x="4940" y="8445"/>
                    <a:pt x="4921" y="8445"/>
                  </a:cubicBezTo>
                  <a:cubicBezTo>
                    <a:pt x="3089" y="8445"/>
                    <a:pt x="1639" y="6945"/>
                    <a:pt x="1639" y="5105"/>
                  </a:cubicBezTo>
                  <a:cubicBezTo>
                    <a:pt x="1639" y="3214"/>
                    <a:pt x="3151" y="1702"/>
                    <a:pt x="5073" y="1702"/>
                  </a:cubicBezTo>
                  <a:cubicBezTo>
                    <a:pt x="6900" y="1702"/>
                    <a:pt x="8412" y="3151"/>
                    <a:pt x="8475" y="4979"/>
                  </a:cubicBezTo>
                  <a:lnTo>
                    <a:pt x="10208" y="5451"/>
                  </a:lnTo>
                  <a:cubicBezTo>
                    <a:pt x="10303" y="4002"/>
                    <a:pt x="9799" y="2553"/>
                    <a:pt x="8759" y="1482"/>
                  </a:cubicBezTo>
                  <a:cubicBezTo>
                    <a:pt x="7782" y="505"/>
                    <a:pt x="6522" y="1"/>
                    <a:pt x="513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77" name="Google Shape;9686;p77">
            <a:extLst>
              <a:ext uri="{FF2B5EF4-FFF2-40B4-BE49-F238E27FC236}">
                <a16:creationId xmlns:a16="http://schemas.microsoft.com/office/drawing/2014/main" id="{EE2F9AD0-1C95-4878-B473-01C838DE3C37}"/>
              </a:ext>
            </a:extLst>
          </p:cNvPr>
          <p:cNvGrpSpPr/>
          <p:nvPr/>
        </p:nvGrpSpPr>
        <p:grpSpPr>
          <a:xfrm>
            <a:off x="14707244" y="11677815"/>
            <a:ext cx="840390" cy="836232"/>
            <a:chOff x="-62151950" y="4111775"/>
            <a:chExt cx="318225" cy="316650"/>
          </a:xfrm>
          <a:solidFill>
            <a:schemeClr val="accent4"/>
          </a:solidFill>
        </p:grpSpPr>
        <p:sp>
          <p:nvSpPr>
            <p:cNvPr id="178" name="Google Shape;9687;p77">
              <a:extLst>
                <a:ext uri="{FF2B5EF4-FFF2-40B4-BE49-F238E27FC236}">
                  <a16:creationId xmlns:a16="http://schemas.microsoft.com/office/drawing/2014/main" id="{1FFDBC14-FC85-1024-7ADF-93EB486B22A9}"/>
                </a:ext>
              </a:extLst>
            </p:cNvPr>
            <p:cNvSpPr/>
            <p:nvPr/>
          </p:nvSpPr>
          <p:spPr>
            <a:xfrm>
              <a:off x="-62151950" y="4407925"/>
              <a:ext cx="318225" cy="20500"/>
            </a:xfrm>
            <a:custGeom>
              <a:avLst/>
              <a:gdLst/>
              <a:ahLst/>
              <a:cxnLst/>
              <a:rect l="l" t="t" r="r" b="b"/>
              <a:pathLst>
                <a:path w="12729" h="820" extrusionOk="0">
                  <a:moveTo>
                    <a:pt x="442" y="0"/>
                  </a:moveTo>
                  <a:cubicBezTo>
                    <a:pt x="221" y="0"/>
                    <a:pt x="1" y="189"/>
                    <a:pt x="1" y="441"/>
                  </a:cubicBezTo>
                  <a:cubicBezTo>
                    <a:pt x="1" y="662"/>
                    <a:pt x="221" y="819"/>
                    <a:pt x="442" y="819"/>
                  </a:cubicBezTo>
                  <a:lnTo>
                    <a:pt x="12288" y="819"/>
                  </a:lnTo>
                  <a:cubicBezTo>
                    <a:pt x="12540" y="819"/>
                    <a:pt x="12697" y="630"/>
                    <a:pt x="12697" y="441"/>
                  </a:cubicBezTo>
                  <a:cubicBezTo>
                    <a:pt x="12729" y="158"/>
                    <a:pt x="12540" y="0"/>
                    <a:pt x="1228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79" name="Google Shape;9688;p77">
              <a:extLst>
                <a:ext uri="{FF2B5EF4-FFF2-40B4-BE49-F238E27FC236}">
                  <a16:creationId xmlns:a16="http://schemas.microsoft.com/office/drawing/2014/main" id="{178B0391-1B6C-7C60-A3BA-36E14011DD20}"/>
                </a:ext>
              </a:extLst>
            </p:cNvPr>
            <p:cNvSpPr/>
            <p:nvPr/>
          </p:nvSpPr>
          <p:spPr>
            <a:xfrm>
              <a:off x="-62151950" y="4283475"/>
              <a:ext cx="84300" cy="104000"/>
            </a:xfrm>
            <a:custGeom>
              <a:avLst/>
              <a:gdLst/>
              <a:ahLst/>
              <a:cxnLst/>
              <a:rect l="l" t="t" r="r" b="b"/>
              <a:pathLst>
                <a:path w="3372" h="4160" extrusionOk="0">
                  <a:moveTo>
                    <a:pt x="1009" y="0"/>
                  </a:moveTo>
                  <a:cubicBezTo>
                    <a:pt x="442" y="0"/>
                    <a:pt x="1" y="442"/>
                    <a:pt x="1" y="1009"/>
                  </a:cubicBezTo>
                  <a:lnTo>
                    <a:pt x="1" y="3214"/>
                  </a:lnTo>
                  <a:cubicBezTo>
                    <a:pt x="64" y="3718"/>
                    <a:pt x="473" y="4159"/>
                    <a:pt x="1009" y="4159"/>
                  </a:cubicBezTo>
                  <a:lnTo>
                    <a:pt x="2363" y="4159"/>
                  </a:lnTo>
                  <a:cubicBezTo>
                    <a:pt x="2931" y="4159"/>
                    <a:pt x="3372" y="3718"/>
                    <a:pt x="3372" y="3214"/>
                  </a:cubicBezTo>
                  <a:lnTo>
                    <a:pt x="3372" y="1009"/>
                  </a:lnTo>
                  <a:cubicBezTo>
                    <a:pt x="3372" y="442"/>
                    <a:pt x="2931" y="0"/>
                    <a:pt x="236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80" name="Google Shape;9689;p77">
              <a:extLst>
                <a:ext uri="{FF2B5EF4-FFF2-40B4-BE49-F238E27FC236}">
                  <a16:creationId xmlns:a16="http://schemas.microsoft.com/office/drawing/2014/main" id="{F3253C9E-15CC-1E90-AEC1-535373EDF188}"/>
                </a:ext>
              </a:extLst>
            </p:cNvPr>
            <p:cNvSpPr/>
            <p:nvPr/>
          </p:nvSpPr>
          <p:spPr>
            <a:xfrm>
              <a:off x="-62033800" y="4111775"/>
              <a:ext cx="82725" cy="275700"/>
            </a:xfrm>
            <a:custGeom>
              <a:avLst/>
              <a:gdLst/>
              <a:ahLst/>
              <a:cxnLst/>
              <a:rect l="l" t="t" r="r" b="b"/>
              <a:pathLst>
                <a:path w="3309" h="11028" extrusionOk="0">
                  <a:moveTo>
                    <a:pt x="946" y="0"/>
                  </a:moveTo>
                  <a:cubicBezTo>
                    <a:pt x="410" y="0"/>
                    <a:pt x="0" y="410"/>
                    <a:pt x="0" y="977"/>
                  </a:cubicBezTo>
                  <a:lnTo>
                    <a:pt x="0" y="10082"/>
                  </a:lnTo>
                  <a:cubicBezTo>
                    <a:pt x="0" y="10618"/>
                    <a:pt x="441" y="11027"/>
                    <a:pt x="946" y="11027"/>
                  </a:cubicBezTo>
                  <a:lnTo>
                    <a:pt x="2332" y="11027"/>
                  </a:lnTo>
                  <a:cubicBezTo>
                    <a:pt x="2899" y="11027"/>
                    <a:pt x="3308" y="10586"/>
                    <a:pt x="3308" y="10082"/>
                  </a:cubicBezTo>
                  <a:lnTo>
                    <a:pt x="3308" y="977"/>
                  </a:lnTo>
                  <a:cubicBezTo>
                    <a:pt x="3308" y="410"/>
                    <a:pt x="2899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81" name="Google Shape;9690;p77">
              <a:extLst>
                <a:ext uri="{FF2B5EF4-FFF2-40B4-BE49-F238E27FC236}">
                  <a16:creationId xmlns:a16="http://schemas.microsoft.com/office/drawing/2014/main" id="{EABA1BCD-89F6-12E9-DF79-A0AD83FF2A5C}"/>
                </a:ext>
              </a:extLst>
            </p:cNvPr>
            <p:cNvSpPr/>
            <p:nvPr/>
          </p:nvSpPr>
          <p:spPr>
            <a:xfrm>
              <a:off x="-61916450" y="4200775"/>
              <a:ext cx="82725" cy="186700"/>
            </a:xfrm>
            <a:custGeom>
              <a:avLst/>
              <a:gdLst/>
              <a:ahLst/>
              <a:cxnLst/>
              <a:rect l="l" t="t" r="r" b="b"/>
              <a:pathLst>
                <a:path w="3309" h="7468" extrusionOk="0">
                  <a:moveTo>
                    <a:pt x="946" y="0"/>
                  </a:moveTo>
                  <a:cubicBezTo>
                    <a:pt x="410" y="0"/>
                    <a:pt x="1" y="442"/>
                    <a:pt x="1" y="1009"/>
                  </a:cubicBezTo>
                  <a:lnTo>
                    <a:pt x="1" y="6522"/>
                  </a:lnTo>
                  <a:cubicBezTo>
                    <a:pt x="1" y="7058"/>
                    <a:pt x="442" y="7467"/>
                    <a:pt x="946" y="7467"/>
                  </a:cubicBezTo>
                  <a:lnTo>
                    <a:pt x="2332" y="7467"/>
                  </a:lnTo>
                  <a:cubicBezTo>
                    <a:pt x="2868" y="7467"/>
                    <a:pt x="3309" y="7026"/>
                    <a:pt x="3309" y="6522"/>
                  </a:cubicBezTo>
                  <a:lnTo>
                    <a:pt x="3309" y="1009"/>
                  </a:lnTo>
                  <a:cubicBezTo>
                    <a:pt x="3309" y="442"/>
                    <a:pt x="2868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sp>
        <p:nvSpPr>
          <p:cNvPr id="182" name="Rectangle 181">
            <a:extLst>
              <a:ext uri="{FF2B5EF4-FFF2-40B4-BE49-F238E27FC236}">
                <a16:creationId xmlns:a16="http://schemas.microsoft.com/office/drawing/2014/main" id="{099B0215-C8A8-BF4A-133A-59AF9D951AE5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7621456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168  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183" name="!!SubTitle">
            <a:extLst>
              <a:ext uri="{FF2B5EF4-FFF2-40B4-BE49-F238E27FC236}">
                <a16:creationId xmlns:a16="http://schemas.microsoft.com/office/drawing/2014/main" id="{014C95D7-4EA1-F2B9-4DE2-AE11FA95F36B}"/>
              </a:ext>
            </a:extLst>
          </p:cNvPr>
          <p:cNvSpPr txBox="1"/>
          <p:nvPr/>
        </p:nvSpPr>
        <p:spPr>
          <a:xfrm>
            <a:off x="13773150" y="3865923"/>
            <a:ext cx="9721434" cy="1631216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tx2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tx2"/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tx2"/>
                </a:solidFill>
              </a:rPr>
              <a:t>urna</a:t>
            </a:r>
            <a:r>
              <a:rPr lang="en-US" sz="2500" dirty="0">
                <a:solidFill>
                  <a:schemeClr val="tx2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6342570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:pull/>
      </p:transition>
    </mc:Choice>
    <mc:Fallback xmlns="">
      <p:transition spd="slow" advClick="0" advTm="1500">
        <p:pull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17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900" decel="10000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1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100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900" decel="10000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1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900" decel="100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100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900" decel="100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14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4" dur="500"/>
                                            <p:tgtEl>
                                              <p:spTgt spid="18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5" grpId="0"/>
          <p:bldP spid="156" grpId="0"/>
          <p:bldP spid="183" grpId="0" uiExpand="1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1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1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17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900" decel="10000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17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100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900" decel="100000" fill="hold"/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16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900" decel="100000" fill="hold"/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100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900" decel="100000" fill="hold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4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14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4" dur="500"/>
                                            <p:tgtEl>
                                              <p:spTgt spid="183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55" grpId="0"/>
          <p:bldP spid="156" grpId="0"/>
          <p:bldP spid="183" grpId="0" uiExpand="1" build="p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CB4BD7C-A0F8-739A-EE90-9C40E4750F6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0" name="Group 299">
            <a:extLst>
              <a:ext uri="{FF2B5EF4-FFF2-40B4-BE49-F238E27FC236}">
                <a16:creationId xmlns:a16="http://schemas.microsoft.com/office/drawing/2014/main" id="{19E2C3C6-7A77-3599-FC52-E62750C62E3A}"/>
              </a:ext>
            </a:extLst>
          </p:cNvPr>
          <p:cNvGrpSpPr/>
          <p:nvPr/>
        </p:nvGrpSpPr>
        <p:grpSpPr>
          <a:xfrm>
            <a:off x="8778397" y="3489328"/>
            <a:ext cx="6827206" cy="4030255"/>
            <a:chOff x="1814732" y="2286639"/>
            <a:chExt cx="6827206" cy="4030255"/>
          </a:xfrm>
        </p:grpSpPr>
        <p:grpSp>
          <p:nvGrpSpPr>
            <p:cNvPr id="301" name="Group 300">
              <a:extLst>
                <a:ext uri="{FF2B5EF4-FFF2-40B4-BE49-F238E27FC236}">
                  <a16:creationId xmlns:a16="http://schemas.microsoft.com/office/drawing/2014/main" id="{BB5C0BA4-965F-4C26-0B0E-466341B86E68}"/>
                </a:ext>
              </a:extLst>
            </p:cNvPr>
            <p:cNvGrpSpPr/>
            <p:nvPr/>
          </p:nvGrpSpPr>
          <p:grpSpPr>
            <a:xfrm>
              <a:off x="1814732" y="2286639"/>
              <a:ext cx="6827206" cy="4030255"/>
              <a:chOff x="1814732" y="2286639"/>
              <a:chExt cx="6827206" cy="4030255"/>
            </a:xfrm>
          </p:grpSpPr>
          <p:sp>
            <p:nvSpPr>
              <p:cNvPr id="303" name="Rounded Rectangle 35">
                <a:extLst>
                  <a:ext uri="{FF2B5EF4-FFF2-40B4-BE49-F238E27FC236}">
                    <a16:creationId xmlns:a16="http://schemas.microsoft.com/office/drawing/2014/main" id="{69FA3A2B-9CDE-6229-2D76-6CAEEBBBF0B0}"/>
                  </a:ext>
                </a:extLst>
              </p:cNvPr>
              <p:cNvSpPr/>
              <p:nvPr/>
            </p:nvSpPr>
            <p:spPr>
              <a:xfrm rot="2700000">
                <a:off x="5105135" y="3505983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304" name="Rounded Rectangle 36">
                <a:extLst>
                  <a:ext uri="{FF2B5EF4-FFF2-40B4-BE49-F238E27FC236}">
                    <a16:creationId xmlns:a16="http://schemas.microsoft.com/office/drawing/2014/main" id="{5DCA98FE-A3DE-4A9E-C119-8F7CEBAFC4D4}"/>
                  </a:ext>
                </a:extLst>
              </p:cNvPr>
              <p:cNvSpPr/>
              <p:nvPr/>
            </p:nvSpPr>
            <p:spPr>
              <a:xfrm rot="8100000">
                <a:off x="5118040" y="5219614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305" name="Rounded Rectangle 37">
                <a:extLst>
                  <a:ext uri="{FF2B5EF4-FFF2-40B4-BE49-F238E27FC236}">
                    <a16:creationId xmlns:a16="http://schemas.microsoft.com/office/drawing/2014/main" id="{2D387E3F-61A2-E1CC-0114-FE1AF2C4FA8D}"/>
                  </a:ext>
                </a:extLst>
              </p:cNvPr>
              <p:cNvSpPr/>
              <p:nvPr/>
            </p:nvSpPr>
            <p:spPr>
              <a:xfrm>
                <a:off x="1814732" y="4362539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302" name="Oval 301">
              <a:extLst>
                <a:ext uri="{FF2B5EF4-FFF2-40B4-BE49-F238E27FC236}">
                  <a16:creationId xmlns:a16="http://schemas.microsoft.com/office/drawing/2014/main" id="{7D7CE60F-4A92-A525-DC07-023C41783284}"/>
                </a:ext>
              </a:extLst>
            </p:cNvPr>
            <p:cNvSpPr/>
            <p:nvPr/>
          </p:nvSpPr>
          <p:spPr>
            <a:xfrm>
              <a:off x="7226440" y="4407808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01</a:t>
              </a:r>
            </a:p>
          </p:txBody>
        </p:sp>
      </p:grpSp>
      <p:grpSp>
        <p:nvGrpSpPr>
          <p:cNvPr id="306" name="Group 305">
            <a:extLst>
              <a:ext uri="{FF2B5EF4-FFF2-40B4-BE49-F238E27FC236}">
                <a16:creationId xmlns:a16="http://schemas.microsoft.com/office/drawing/2014/main" id="{FE594DC9-B840-50B2-A489-B3B00FB9A54F}"/>
              </a:ext>
            </a:extLst>
          </p:cNvPr>
          <p:cNvGrpSpPr/>
          <p:nvPr/>
        </p:nvGrpSpPr>
        <p:grpSpPr>
          <a:xfrm>
            <a:off x="12457731" y="5198304"/>
            <a:ext cx="6827206" cy="4030255"/>
            <a:chOff x="5494066" y="3995615"/>
            <a:chExt cx="6827206" cy="4030255"/>
          </a:xfrm>
        </p:grpSpPr>
        <p:grpSp>
          <p:nvGrpSpPr>
            <p:cNvPr id="307" name="Group 306">
              <a:extLst>
                <a:ext uri="{FF2B5EF4-FFF2-40B4-BE49-F238E27FC236}">
                  <a16:creationId xmlns:a16="http://schemas.microsoft.com/office/drawing/2014/main" id="{092DFCFD-174A-347D-BE74-B836EE806852}"/>
                </a:ext>
              </a:extLst>
            </p:cNvPr>
            <p:cNvGrpSpPr/>
            <p:nvPr/>
          </p:nvGrpSpPr>
          <p:grpSpPr>
            <a:xfrm>
              <a:off x="5494066" y="3995615"/>
              <a:ext cx="6827206" cy="4030255"/>
              <a:chOff x="5494066" y="3995615"/>
              <a:chExt cx="6827206" cy="4030255"/>
            </a:xfrm>
          </p:grpSpPr>
          <p:sp>
            <p:nvSpPr>
              <p:cNvPr id="309" name="Rounded Rectangle 41">
                <a:extLst>
                  <a:ext uri="{FF2B5EF4-FFF2-40B4-BE49-F238E27FC236}">
                    <a16:creationId xmlns:a16="http://schemas.microsoft.com/office/drawing/2014/main" id="{49FCC88C-84D2-2A30-3F1B-3282B796979C}"/>
                  </a:ext>
                </a:extLst>
              </p:cNvPr>
              <p:cNvSpPr/>
              <p:nvPr/>
            </p:nvSpPr>
            <p:spPr>
              <a:xfrm rot="2700000">
                <a:off x="8784469" y="521495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310" name="Rounded Rectangle 42">
                <a:extLst>
                  <a:ext uri="{FF2B5EF4-FFF2-40B4-BE49-F238E27FC236}">
                    <a16:creationId xmlns:a16="http://schemas.microsoft.com/office/drawing/2014/main" id="{24345BEF-BC6B-0612-FA13-97680EEBBFBE}"/>
                  </a:ext>
                </a:extLst>
              </p:cNvPr>
              <p:cNvSpPr/>
              <p:nvPr/>
            </p:nvSpPr>
            <p:spPr>
              <a:xfrm rot="8100000">
                <a:off x="8797374" y="692859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311" name="Rounded Rectangle 43">
                <a:extLst>
                  <a:ext uri="{FF2B5EF4-FFF2-40B4-BE49-F238E27FC236}">
                    <a16:creationId xmlns:a16="http://schemas.microsoft.com/office/drawing/2014/main" id="{01C9BD22-5C5A-9216-F1EE-FCEB67BA247F}"/>
                  </a:ext>
                </a:extLst>
              </p:cNvPr>
              <p:cNvSpPr/>
              <p:nvPr/>
            </p:nvSpPr>
            <p:spPr>
              <a:xfrm>
                <a:off x="5494066" y="6071515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308" name="Oval 307">
              <a:extLst>
                <a:ext uri="{FF2B5EF4-FFF2-40B4-BE49-F238E27FC236}">
                  <a16:creationId xmlns:a16="http://schemas.microsoft.com/office/drawing/2014/main" id="{EB6C3176-7BB4-6D96-AA43-82D9FA74A911}"/>
                </a:ext>
              </a:extLst>
            </p:cNvPr>
            <p:cNvSpPr/>
            <p:nvPr/>
          </p:nvSpPr>
          <p:spPr>
            <a:xfrm>
              <a:off x="10905774" y="611678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02</a:t>
              </a:r>
            </a:p>
          </p:txBody>
        </p:sp>
      </p:grpSp>
      <p:grpSp>
        <p:nvGrpSpPr>
          <p:cNvPr id="312" name="Group 311">
            <a:extLst>
              <a:ext uri="{FF2B5EF4-FFF2-40B4-BE49-F238E27FC236}">
                <a16:creationId xmlns:a16="http://schemas.microsoft.com/office/drawing/2014/main" id="{A1287D69-0EAF-5B59-AB8D-E2187D4D5CC8}"/>
              </a:ext>
            </a:extLst>
          </p:cNvPr>
          <p:cNvGrpSpPr/>
          <p:nvPr/>
        </p:nvGrpSpPr>
        <p:grpSpPr>
          <a:xfrm>
            <a:off x="16121808" y="6912956"/>
            <a:ext cx="6827206" cy="4030255"/>
            <a:chOff x="15806623" y="7433081"/>
            <a:chExt cx="6827206" cy="4030255"/>
          </a:xfrm>
        </p:grpSpPr>
        <p:grpSp>
          <p:nvGrpSpPr>
            <p:cNvPr id="313" name="Group 312">
              <a:extLst>
                <a:ext uri="{FF2B5EF4-FFF2-40B4-BE49-F238E27FC236}">
                  <a16:creationId xmlns:a16="http://schemas.microsoft.com/office/drawing/2014/main" id="{592D16E0-1B3F-D02E-717A-B8BCC5BB87B0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</p:grpSpPr>
          <p:sp>
            <p:nvSpPr>
              <p:cNvPr id="315" name="Rounded Rectangle 51">
                <a:extLst>
                  <a:ext uri="{FF2B5EF4-FFF2-40B4-BE49-F238E27FC236}">
                    <a16:creationId xmlns:a16="http://schemas.microsoft.com/office/drawing/2014/main" id="{06332A85-3765-76E7-1BE7-6D4271321F15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316" name="Rounded Rectangle 52">
                <a:extLst>
                  <a:ext uri="{FF2B5EF4-FFF2-40B4-BE49-F238E27FC236}">
                    <a16:creationId xmlns:a16="http://schemas.microsoft.com/office/drawing/2014/main" id="{0BF5B243-BA11-31B0-5D5C-54CB3D7607DB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317" name="Rounded Rectangle 53">
                <a:extLst>
                  <a:ext uri="{FF2B5EF4-FFF2-40B4-BE49-F238E27FC236}">
                    <a16:creationId xmlns:a16="http://schemas.microsoft.com/office/drawing/2014/main" id="{AECAD6EF-1DB5-CFAA-18BE-BAE2221D4A8D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314" name="Oval 313">
              <a:extLst>
                <a:ext uri="{FF2B5EF4-FFF2-40B4-BE49-F238E27FC236}">
                  <a16:creationId xmlns:a16="http://schemas.microsoft.com/office/drawing/2014/main" id="{F85ED335-03B7-26A7-1901-A6B564DD6607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03</a:t>
              </a:r>
            </a:p>
          </p:txBody>
        </p:sp>
      </p:grpSp>
      <p:grpSp>
        <p:nvGrpSpPr>
          <p:cNvPr id="318" name="Group 317">
            <a:extLst>
              <a:ext uri="{FF2B5EF4-FFF2-40B4-BE49-F238E27FC236}">
                <a16:creationId xmlns:a16="http://schemas.microsoft.com/office/drawing/2014/main" id="{AA74DD08-C7D5-67A2-E39F-BBEF45CC4C16}"/>
              </a:ext>
            </a:extLst>
          </p:cNvPr>
          <p:cNvGrpSpPr/>
          <p:nvPr/>
        </p:nvGrpSpPr>
        <p:grpSpPr>
          <a:xfrm>
            <a:off x="8778397" y="7170949"/>
            <a:ext cx="2721204" cy="1219885"/>
            <a:chOff x="1814732" y="5968260"/>
            <a:chExt cx="2721204" cy="1219885"/>
          </a:xfrm>
        </p:grpSpPr>
        <p:sp>
          <p:nvSpPr>
            <p:cNvPr id="319" name="Textbox 200">
              <a:extLst>
                <a:ext uri="{FF2B5EF4-FFF2-40B4-BE49-F238E27FC236}">
                  <a16:creationId xmlns:a16="http://schemas.microsoft.com/office/drawing/2014/main" id="{B168840B-CB1A-60D3-9FB0-AAB1E41C4202}"/>
                </a:ext>
              </a:extLst>
            </p:cNvPr>
            <p:cNvSpPr txBox="1"/>
            <p:nvPr/>
          </p:nvSpPr>
          <p:spPr>
            <a:xfrm flipH="1">
              <a:off x="1814733" y="5968260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0" name="Textbox 200">
              <a:extLst>
                <a:ext uri="{FF2B5EF4-FFF2-40B4-BE49-F238E27FC236}">
                  <a16:creationId xmlns:a16="http://schemas.microsoft.com/office/drawing/2014/main" id="{5C509A39-A7A3-45E9-C9FE-08E703A2E982}"/>
                </a:ext>
              </a:extLst>
            </p:cNvPr>
            <p:cNvSpPr txBox="1"/>
            <p:nvPr/>
          </p:nvSpPr>
          <p:spPr>
            <a:xfrm flipH="1">
              <a:off x="1814732" y="6357148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21" name="Group 320">
            <a:extLst>
              <a:ext uri="{FF2B5EF4-FFF2-40B4-BE49-F238E27FC236}">
                <a16:creationId xmlns:a16="http://schemas.microsoft.com/office/drawing/2014/main" id="{3B4D8C8D-DCBF-F70F-03CA-474C4957C319}"/>
              </a:ext>
            </a:extLst>
          </p:cNvPr>
          <p:cNvGrpSpPr/>
          <p:nvPr/>
        </p:nvGrpSpPr>
        <p:grpSpPr>
          <a:xfrm>
            <a:off x="12454782" y="8886446"/>
            <a:ext cx="2721204" cy="1219885"/>
            <a:chOff x="5491117" y="7683757"/>
            <a:chExt cx="2721204" cy="1219885"/>
          </a:xfrm>
        </p:grpSpPr>
        <p:sp>
          <p:nvSpPr>
            <p:cNvPr id="322" name="Textbox 200">
              <a:extLst>
                <a:ext uri="{FF2B5EF4-FFF2-40B4-BE49-F238E27FC236}">
                  <a16:creationId xmlns:a16="http://schemas.microsoft.com/office/drawing/2014/main" id="{CF375F53-A187-94BF-10C1-D86A66E6043F}"/>
                </a:ext>
              </a:extLst>
            </p:cNvPr>
            <p:cNvSpPr txBox="1"/>
            <p:nvPr/>
          </p:nvSpPr>
          <p:spPr>
            <a:xfrm flipH="1">
              <a:off x="5491118" y="7683757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3" name="Textbox 200">
              <a:extLst>
                <a:ext uri="{FF2B5EF4-FFF2-40B4-BE49-F238E27FC236}">
                  <a16:creationId xmlns:a16="http://schemas.microsoft.com/office/drawing/2014/main" id="{CE7E4039-0AE3-D2C0-2AF1-2DAB755BA2B5}"/>
                </a:ext>
              </a:extLst>
            </p:cNvPr>
            <p:cNvSpPr txBox="1"/>
            <p:nvPr/>
          </p:nvSpPr>
          <p:spPr>
            <a:xfrm flipH="1">
              <a:off x="5491117" y="8072645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24" name="Group 323">
            <a:extLst>
              <a:ext uri="{FF2B5EF4-FFF2-40B4-BE49-F238E27FC236}">
                <a16:creationId xmlns:a16="http://schemas.microsoft.com/office/drawing/2014/main" id="{E78DA1B1-FD7D-3F1C-099A-B135D6F4F7E3}"/>
              </a:ext>
            </a:extLst>
          </p:cNvPr>
          <p:cNvGrpSpPr/>
          <p:nvPr/>
        </p:nvGrpSpPr>
        <p:grpSpPr>
          <a:xfrm>
            <a:off x="16432669" y="10645834"/>
            <a:ext cx="2721204" cy="1219885"/>
            <a:chOff x="15773255" y="11114752"/>
            <a:chExt cx="2721204" cy="1219885"/>
          </a:xfrm>
        </p:grpSpPr>
        <p:sp>
          <p:nvSpPr>
            <p:cNvPr id="325" name="Textbox 200">
              <a:extLst>
                <a:ext uri="{FF2B5EF4-FFF2-40B4-BE49-F238E27FC236}">
                  <a16:creationId xmlns:a16="http://schemas.microsoft.com/office/drawing/2014/main" id="{153EE3BF-2C19-6AD1-43C1-6F624A7339DB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326" name="Textbox 200">
              <a:extLst>
                <a:ext uri="{FF2B5EF4-FFF2-40B4-BE49-F238E27FC236}">
                  <a16:creationId xmlns:a16="http://schemas.microsoft.com/office/drawing/2014/main" id="{C4D0405E-D9CC-CA8C-9F90-10BE92789A69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>
                      <a:lumMod val="25000"/>
                      <a:lumOff val="75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2">
                    <a:lumMod val="25000"/>
                    <a:lumOff val="75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327" name="Google Shape;13141;p85">
            <a:extLst>
              <a:ext uri="{FF2B5EF4-FFF2-40B4-BE49-F238E27FC236}">
                <a16:creationId xmlns:a16="http://schemas.microsoft.com/office/drawing/2014/main" id="{08C11F40-98A6-1BD3-D1EE-6D46304E1536}"/>
              </a:ext>
            </a:extLst>
          </p:cNvPr>
          <p:cNvGrpSpPr/>
          <p:nvPr/>
        </p:nvGrpSpPr>
        <p:grpSpPr>
          <a:xfrm>
            <a:off x="7598318" y="7286034"/>
            <a:ext cx="993734" cy="974861"/>
            <a:chOff x="-1183550" y="3586525"/>
            <a:chExt cx="296175" cy="290550"/>
          </a:xfrm>
          <a:solidFill>
            <a:schemeClr val="accent1"/>
          </a:solidFill>
        </p:grpSpPr>
        <p:sp>
          <p:nvSpPr>
            <p:cNvPr id="328" name="Google Shape;13142;p85">
              <a:extLst>
                <a:ext uri="{FF2B5EF4-FFF2-40B4-BE49-F238E27FC236}">
                  <a16:creationId xmlns:a16="http://schemas.microsoft.com/office/drawing/2014/main" id="{360982F8-FBF2-3E01-4880-5863660304C2}"/>
                </a:ext>
              </a:extLst>
            </p:cNvPr>
            <p:cNvSpPr/>
            <p:nvPr/>
          </p:nvSpPr>
          <p:spPr>
            <a:xfrm>
              <a:off x="-927575" y="3671500"/>
              <a:ext cx="40200" cy="16575"/>
            </a:xfrm>
            <a:custGeom>
              <a:avLst/>
              <a:gdLst/>
              <a:ahLst/>
              <a:cxnLst/>
              <a:rect l="l" t="t" r="r" b="b"/>
              <a:pathLst>
                <a:path w="1608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6" y="663"/>
                    <a:pt x="1166" y="663"/>
                  </a:cubicBezTo>
                  <a:cubicBezTo>
                    <a:pt x="1607" y="663"/>
                    <a:pt x="1597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29" name="Google Shape;13143;p85">
              <a:extLst>
                <a:ext uri="{FF2B5EF4-FFF2-40B4-BE49-F238E27FC236}">
                  <a16:creationId xmlns:a16="http://schemas.microsoft.com/office/drawing/2014/main" id="{97C17E15-A2A2-F40C-D268-87DA566D9BD3}"/>
                </a:ext>
              </a:extLst>
            </p:cNvPr>
            <p:cNvSpPr/>
            <p:nvPr/>
          </p:nvSpPr>
          <p:spPr>
            <a:xfrm>
              <a:off x="-1183550" y="3671500"/>
              <a:ext cx="39400" cy="16575"/>
            </a:xfrm>
            <a:custGeom>
              <a:avLst/>
              <a:gdLst/>
              <a:ahLst/>
              <a:cxnLst/>
              <a:rect l="l" t="t" r="r" b="b"/>
              <a:pathLst>
                <a:path w="1576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4" y="663"/>
                    <a:pt x="1163" y="663"/>
                  </a:cubicBezTo>
                  <a:cubicBezTo>
                    <a:pt x="1576" y="663"/>
                    <a:pt x="1566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30" name="Google Shape;13144;p85">
              <a:extLst>
                <a:ext uri="{FF2B5EF4-FFF2-40B4-BE49-F238E27FC236}">
                  <a16:creationId xmlns:a16="http://schemas.microsoft.com/office/drawing/2014/main" id="{99DA3EA6-0F3A-B6F5-7A15-8F998CFBAC14}"/>
                </a:ext>
              </a:extLst>
            </p:cNvPr>
            <p:cNvSpPr/>
            <p:nvPr/>
          </p:nvSpPr>
          <p:spPr>
            <a:xfrm>
              <a:off x="-944250" y="3603025"/>
              <a:ext cx="39525" cy="26375"/>
            </a:xfrm>
            <a:custGeom>
              <a:avLst/>
              <a:gdLst/>
              <a:ahLst/>
              <a:cxnLst/>
              <a:rect l="l" t="t" r="r" b="b"/>
              <a:pathLst>
                <a:path w="1581" h="1055" extrusionOk="0">
                  <a:moveTo>
                    <a:pt x="1086" y="1"/>
                  </a:moveTo>
                  <a:cubicBezTo>
                    <a:pt x="1024" y="1"/>
                    <a:pt x="957" y="19"/>
                    <a:pt x="888" y="61"/>
                  </a:cubicBezTo>
                  <a:lnTo>
                    <a:pt x="321" y="408"/>
                  </a:lnTo>
                  <a:cubicBezTo>
                    <a:pt x="0" y="595"/>
                    <a:pt x="179" y="1054"/>
                    <a:pt x="490" y="1054"/>
                  </a:cubicBezTo>
                  <a:cubicBezTo>
                    <a:pt x="546" y="1054"/>
                    <a:pt x="606" y="1040"/>
                    <a:pt x="668" y="1006"/>
                  </a:cubicBezTo>
                  <a:lnTo>
                    <a:pt x="1266" y="660"/>
                  </a:lnTo>
                  <a:cubicBezTo>
                    <a:pt x="1581" y="450"/>
                    <a:pt x="1394" y="1"/>
                    <a:pt x="108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31" name="Google Shape;13145;p85">
              <a:extLst>
                <a:ext uri="{FF2B5EF4-FFF2-40B4-BE49-F238E27FC236}">
                  <a16:creationId xmlns:a16="http://schemas.microsoft.com/office/drawing/2014/main" id="{081896F5-3C37-9695-10DE-1011CD145F45}"/>
                </a:ext>
              </a:extLst>
            </p:cNvPr>
            <p:cNvSpPr/>
            <p:nvPr/>
          </p:nvSpPr>
          <p:spPr>
            <a:xfrm>
              <a:off x="-1166200" y="3731225"/>
              <a:ext cx="39700" cy="26075"/>
            </a:xfrm>
            <a:custGeom>
              <a:avLst/>
              <a:gdLst/>
              <a:ahLst/>
              <a:cxnLst/>
              <a:rect l="l" t="t" r="r" b="b"/>
              <a:pathLst>
                <a:path w="1588" h="1043" extrusionOk="0">
                  <a:moveTo>
                    <a:pt x="1071" y="1"/>
                  </a:moveTo>
                  <a:cubicBezTo>
                    <a:pt x="1021" y="1"/>
                    <a:pt x="968" y="12"/>
                    <a:pt x="913" y="37"/>
                  </a:cubicBezTo>
                  <a:lnTo>
                    <a:pt x="315" y="384"/>
                  </a:lnTo>
                  <a:cubicBezTo>
                    <a:pt x="0" y="593"/>
                    <a:pt x="187" y="1043"/>
                    <a:pt x="495" y="1043"/>
                  </a:cubicBezTo>
                  <a:cubicBezTo>
                    <a:pt x="557" y="1043"/>
                    <a:pt x="624" y="1025"/>
                    <a:pt x="693" y="982"/>
                  </a:cubicBezTo>
                  <a:lnTo>
                    <a:pt x="1260" y="636"/>
                  </a:lnTo>
                  <a:cubicBezTo>
                    <a:pt x="1587" y="472"/>
                    <a:pt x="1395" y="1"/>
                    <a:pt x="107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32" name="Google Shape;13146;p85">
              <a:extLst>
                <a:ext uri="{FF2B5EF4-FFF2-40B4-BE49-F238E27FC236}">
                  <a16:creationId xmlns:a16="http://schemas.microsoft.com/office/drawing/2014/main" id="{E995542B-4CEC-0E8B-BB5F-D5B1B4D07CA1}"/>
                </a:ext>
              </a:extLst>
            </p:cNvPr>
            <p:cNvSpPr/>
            <p:nvPr/>
          </p:nvSpPr>
          <p:spPr>
            <a:xfrm>
              <a:off x="-944925" y="3730950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515" y="0"/>
                  </a:moveTo>
                  <a:cubicBezTo>
                    <a:pt x="198" y="0"/>
                    <a:pt x="1" y="460"/>
                    <a:pt x="348" y="647"/>
                  </a:cubicBezTo>
                  <a:lnTo>
                    <a:pt x="915" y="993"/>
                  </a:lnTo>
                  <a:cubicBezTo>
                    <a:pt x="984" y="1036"/>
                    <a:pt x="1052" y="1054"/>
                    <a:pt x="1114" y="1054"/>
                  </a:cubicBezTo>
                  <a:cubicBezTo>
                    <a:pt x="1421" y="1054"/>
                    <a:pt x="1608" y="609"/>
                    <a:pt x="1293" y="426"/>
                  </a:cubicBezTo>
                  <a:lnTo>
                    <a:pt x="695" y="48"/>
                  </a:lnTo>
                  <a:cubicBezTo>
                    <a:pt x="633" y="15"/>
                    <a:pt x="572" y="0"/>
                    <a:pt x="51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33" name="Google Shape;13147;p85">
              <a:extLst>
                <a:ext uri="{FF2B5EF4-FFF2-40B4-BE49-F238E27FC236}">
                  <a16:creationId xmlns:a16="http://schemas.microsoft.com/office/drawing/2014/main" id="{2D17DB50-61E0-FB65-E92F-AEC13D69932B}"/>
                </a:ext>
              </a:extLst>
            </p:cNvPr>
            <p:cNvSpPr/>
            <p:nvPr/>
          </p:nvSpPr>
          <p:spPr>
            <a:xfrm>
              <a:off x="-1167000" y="3603025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477" y="1"/>
                  </a:moveTo>
                  <a:cubicBezTo>
                    <a:pt x="188" y="1"/>
                    <a:pt x="1" y="450"/>
                    <a:pt x="315" y="660"/>
                  </a:cubicBezTo>
                  <a:lnTo>
                    <a:pt x="914" y="1006"/>
                  </a:lnTo>
                  <a:cubicBezTo>
                    <a:pt x="981" y="1040"/>
                    <a:pt x="1044" y="1054"/>
                    <a:pt x="1103" y="1054"/>
                  </a:cubicBezTo>
                  <a:cubicBezTo>
                    <a:pt x="1434" y="1054"/>
                    <a:pt x="1608" y="595"/>
                    <a:pt x="1260" y="408"/>
                  </a:cubicBezTo>
                  <a:lnTo>
                    <a:pt x="662" y="61"/>
                  </a:lnTo>
                  <a:cubicBezTo>
                    <a:pt x="598" y="19"/>
                    <a:pt x="536" y="1"/>
                    <a:pt x="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34" name="Google Shape;13148;p85">
              <a:extLst>
                <a:ext uri="{FF2B5EF4-FFF2-40B4-BE49-F238E27FC236}">
                  <a16:creationId xmlns:a16="http://schemas.microsoft.com/office/drawing/2014/main" id="{42C4C790-6A60-E178-B299-845EC41236C6}"/>
                </a:ext>
              </a:extLst>
            </p:cNvPr>
            <p:cNvSpPr/>
            <p:nvPr/>
          </p:nvSpPr>
          <p:spPr>
            <a:xfrm>
              <a:off x="-1065400" y="3658900"/>
              <a:ext cx="59875" cy="77200"/>
            </a:xfrm>
            <a:custGeom>
              <a:avLst/>
              <a:gdLst/>
              <a:ahLst/>
              <a:cxnLst/>
              <a:rect l="l" t="t" r="r" b="b"/>
              <a:pathLst>
                <a:path w="2395" h="3088" extrusionOk="0">
                  <a:moveTo>
                    <a:pt x="882" y="0"/>
                  </a:moveTo>
                  <a:lnTo>
                    <a:pt x="0" y="1355"/>
                  </a:lnTo>
                  <a:lnTo>
                    <a:pt x="1355" y="1922"/>
                  </a:lnTo>
                  <a:cubicBezTo>
                    <a:pt x="1450" y="1953"/>
                    <a:pt x="1544" y="2111"/>
                    <a:pt x="1544" y="2237"/>
                  </a:cubicBezTo>
                  <a:lnTo>
                    <a:pt x="1544" y="3088"/>
                  </a:lnTo>
                  <a:lnTo>
                    <a:pt x="2395" y="1733"/>
                  </a:lnTo>
                  <a:lnTo>
                    <a:pt x="1071" y="1166"/>
                  </a:lnTo>
                  <a:cubicBezTo>
                    <a:pt x="945" y="1134"/>
                    <a:pt x="882" y="1008"/>
                    <a:pt x="882" y="851"/>
                  </a:cubicBezTo>
                  <a:lnTo>
                    <a:pt x="8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35" name="Google Shape;13149;p85">
              <a:extLst>
                <a:ext uri="{FF2B5EF4-FFF2-40B4-BE49-F238E27FC236}">
                  <a16:creationId xmlns:a16="http://schemas.microsoft.com/office/drawing/2014/main" id="{738E4696-CE2E-AB84-F101-418065C200E5}"/>
                </a:ext>
              </a:extLst>
            </p:cNvPr>
            <p:cNvSpPr/>
            <p:nvPr/>
          </p:nvSpPr>
          <p:spPr>
            <a:xfrm>
              <a:off x="-1078000" y="3809325"/>
              <a:ext cx="85075" cy="67750"/>
            </a:xfrm>
            <a:custGeom>
              <a:avLst/>
              <a:gdLst/>
              <a:ahLst/>
              <a:cxnLst/>
              <a:rect l="l" t="t" r="r" b="b"/>
              <a:pathLst>
                <a:path w="3403" h="2710" extrusionOk="0">
                  <a:moveTo>
                    <a:pt x="0" y="1"/>
                  </a:moveTo>
                  <a:lnTo>
                    <a:pt x="0" y="662"/>
                  </a:lnTo>
                  <a:lnTo>
                    <a:pt x="1008" y="662"/>
                  </a:lnTo>
                  <a:cubicBezTo>
                    <a:pt x="1449" y="662"/>
                    <a:pt x="1481" y="1324"/>
                    <a:pt x="1008" y="1324"/>
                  </a:cubicBezTo>
                  <a:lnTo>
                    <a:pt x="0" y="1324"/>
                  </a:lnTo>
                  <a:lnTo>
                    <a:pt x="0" y="1670"/>
                  </a:lnTo>
                  <a:cubicBezTo>
                    <a:pt x="0" y="2237"/>
                    <a:pt x="473" y="2710"/>
                    <a:pt x="1008" y="2710"/>
                  </a:cubicBezTo>
                  <a:lnTo>
                    <a:pt x="2395" y="2710"/>
                  </a:lnTo>
                  <a:cubicBezTo>
                    <a:pt x="2962" y="2710"/>
                    <a:pt x="3403" y="2237"/>
                    <a:pt x="3403" y="1670"/>
                  </a:cubicBezTo>
                  <a:lnTo>
                    <a:pt x="3403" y="1324"/>
                  </a:lnTo>
                  <a:lnTo>
                    <a:pt x="2395" y="1324"/>
                  </a:lnTo>
                  <a:cubicBezTo>
                    <a:pt x="1954" y="1324"/>
                    <a:pt x="1922" y="662"/>
                    <a:pt x="2395" y="662"/>
                  </a:cubicBezTo>
                  <a:lnTo>
                    <a:pt x="3403" y="662"/>
                  </a:lnTo>
                  <a:lnTo>
                    <a:pt x="34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36" name="Google Shape;13150;p85">
              <a:extLst>
                <a:ext uri="{FF2B5EF4-FFF2-40B4-BE49-F238E27FC236}">
                  <a16:creationId xmlns:a16="http://schemas.microsoft.com/office/drawing/2014/main" id="{845D02D9-DD5F-F30E-C211-945260F93753}"/>
                </a:ext>
              </a:extLst>
            </p:cNvPr>
            <p:cNvSpPr/>
            <p:nvPr/>
          </p:nvSpPr>
          <p:spPr>
            <a:xfrm>
              <a:off x="-1135500" y="3586525"/>
              <a:ext cx="193775" cy="204700"/>
            </a:xfrm>
            <a:custGeom>
              <a:avLst/>
              <a:gdLst/>
              <a:ahLst/>
              <a:cxnLst/>
              <a:rect l="l" t="t" r="r" b="b"/>
              <a:pathLst>
                <a:path w="7751" h="8188" extrusionOk="0">
                  <a:moveTo>
                    <a:pt x="4023" y="1424"/>
                  </a:moveTo>
                  <a:cubicBezTo>
                    <a:pt x="4201" y="1424"/>
                    <a:pt x="4380" y="1561"/>
                    <a:pt x="4380" y="1761"/>
                  </a:cubicBezTo>
                  <a:lnTo>
                    <a:pt x="4380" y="3588"/>
                  </a:lnTo>
                  <a:lnTo>
                    <a:pt x="5892" y="4124"/>
                  </a:lnTo>
                  <a:cubicBezTo>
                    <a:pt x="5955" y="4187"/>
                    <a:pt x="6049" y="4250"/>
                    <a:pt x="6081" y="4344"/>
                  </a:cubicBezTo>
                  <a:cubicBezTo>
                    <a:pt x="6081" y="4407"/>
                    <a:pt x="6081" y="4533"/>
                    <a:pt x="5986" y="4628"/>
                  </a:cubicBezTo>
                  <a:lnTo>
                    <a:pt x="4285" y="7369"/>
                  </a:lnTo>
                  <a:cubicBezTo>
                    <a:pt x="4222" y="7495"/>
                    <a:pt x="4127" y="7526"/>
                    <a:pt x="4033" y="7526"/>
                  </a:cubicBezTo>
                  <a:lnTo>
                    <a:pt x="3938" y="7526"/>
                  </a:lnTo>
                  <a:cubicBezTo>
                    <a:pt x="3781" y="7495"/>
                    <a:pt x="3718" y="7369"/>
                    <a:pt x="3718" y="7211"/>
                  </a:cubicBezTo>
                  <a:lnTo>
                    <a:pt x="3718" y="5384"/>
                  </a:lnTo>
                  <a:lnTo>
                    <a:pt x="2206" y="4817"/>
                  </a:lnTo>
                  <a:cubicBezTo>
                    <a:pt x="2143" y="4754"/>
                    <a:pt x="2048" y="4691"/>
                    <a:pt x="2017" y="4596"/>
                  </a:cubicBezTo>
                  <a:cubicBezTo>
                    <a:pt x="1985" y="4533"/>
                    <a:pt x="2017" y="4407"/>
                    <a:pt x="2048" y="4344"/>
                  </a:cubicBezTo>
                  <a:lnTo>
                    <a:pt x="3749" y="1572"/>
                  </a:lnTo>
                  <a:cubicBezTo>
                    <a:pt x="3818" y="1469"/>
                    <a:pt x="3920" y="1424"/>
                    <a:pt x="4023" y="1424"/>
                  </a:cubicBezTo>
                  <a:close/>
                  <a:moveTo>
                    <a:pt x="4019" y="1"/>
                  </a:moveTo>
                  <a:cubicBezTo>
                    <a:pt x="3743" y="1"/>
                    <a:pt x="3463" y="31"/>
                    <a:pt x="3182" y="91"/>
                  </a:cubicBezTo>
                  <a:cubicBezTo>
                    <a:pt x="1733" y="406"/>
                    <a:pt x="567" y="1572"/>
                    <a:pt x="284" y="3084"/>
                  </a:cubicBezTo>
                  <a:cubicBezTo>
                    <a:pt x="0" y="4533"/>
                    <a:pt x="599" y="5479"/>
                    <a:pt x="1040" y="6140"/>
                  </a:cubicBezTo>
                  <a:cubicBezTo>
                    <a:pt x="1922" y="7526"/>
                    <a:pt x="1387" y="7526"/>
                    <a:pt x="1670" y="8188"/>
                  </a:cubicBezTo>
                  <a:lnTo>
                    <a:pt x="6301" y="8188"/>
                  </a:lnTo>
                  <a:cubicBezTo>
                    <a:pt x="6553" y="7526"/>
                    <a:pt x="6018" y="7526"/>
                    <a:pt x="6931" y="6109"/>
                  </a:cubicBezTo>
                  <a:cubicBezTo>
                    <a:pt x="7373" y="5447"/>
                    <a:pt x="7719" y="4817"/>
                    <a:pt x="7719" y="3746"/>
                  </a:cubicBezTo>
                  <a:cubicBezTo>
                    <a:pt x="7751" y="2612"/>
                    <a:pt x="7246" y="1540"/>
                    <a:pt x="6396" y="847"/>
                  </a:cubicBezTo>
                  <a:cubicBezTo>
                    <a:pt x="5726" y="297"/>
                    <a:pt x="4892" y="1"/>
                    <a:pt x="401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337" name="Google Shape;13054;p85">
            <a:extLst>
              <a:ext uri="{FF2B5EF4-FFF2-40B4-BE49-F238E27FC236}">
                <a16:creationId xmlns:a16="http://schemas.microsoft.com/office/drawing/2014/main" id="{07F8ACCC-D2EC-E009-3CD8-B8301056E839}"/>
              </a:ext>
            </a:extLst>
          </p:cNvPr>
          <p:cNvGrpSpPr/>
          <p:nvPr/>
        </p:nvGrpSpPr>
        <p:grpSpPr>
          <a:xfrm>
            <a:off x="11282148" y="9071112"/>
            <a:ext cx="912464" cy="867912"/>
            <a:chOff x="-6690625" y="3631325"/>
            <a:chExt cx="307225" cy="292225"/>
          </a:xfrm>
          <a:solidFill>
            <a:schemeClr val="accent2"/>
          </a:solidFill>
        </p:grpSpPr>
        <p:sp>
          <p:nvSpPr>
            <p:cNvPr id="338" name="Google Shape;13055;p85">
              <a:extLst>
                <a:ext uri="{FF2B5EF4-FFF2-40B4-BE49-F238E27FC236}">
                  <a16:creationId xmlns:a16="http://schemas.microsoft.com/office/drawing/2014/main" id="{B4300DF1-6F7B-F557-3E12-36DA44C1E520}"/>
                </a:ext>
              </a:extLst>
            </p:cNvPr>
            <p:cNvSpPr/>
            <p:nvPr/>
          </p:nvSpPr>
          <p:spPr>
            <a:xfrm>
              <a:off x="-6690625" y="3631325"/>
              <a:ext cx="222925" cy="292225"/>
            </a:xfrm>
            <a:custGeom>
              <a:avLst/>
              <a:gdLst/>
              <a:ahLst/>
              <a:cxnLst/>
              <a:rect l="l" t="t" r="r" b="b"/>
              <a:pathLst>
                <a:path w="8917" h="11689" extrusionOk="0">
                  <a:moveTo>
                    <a:pt x="5861" y="2773"/>
                  </a:moveTo>
                  <a:cubicBezTo>
                    <a:pt x="6270" y="2773"/>
                    <a:pt x="6333" y="3435"/>
                    <a:pt x="5861" y="3435"/>
                  </a:cubicBezTo>
                  <a:lnTo>
                    <a:pt x="3813" y="3435"/>
                  </a:lnTo>
                  <a:cubicBezTo>
                    <a:pt x="3372" y="3435"/>
                    <a:pt x="3340" y="2773"/>
                    <a:pt x="3813" y="2773"/>
                  </a:cubicBezTo>
                  <a:close/>
                  <a:moveTo>
                    <a:pt x="2742" y="0"/>
                  </a:moveTo>
                  <a:lnTo>
                    <a:pt x="2742" y="2395"/>
                  </a:lnTo>
                  <a:cubicBezTo>
                    <a:pt x="2742" y="2584"/>
                    <a:pt x="2584" y="2741"/>
                    <a:pt x="2395" y="2741"/>
                  </a:cubicBezTo>
                  <a:lnTo>
                    <a:pt x="1" y="2741"/>
                  </a:lnTo>
                  <a:lnTo>
                    <a:pt x="1" y="10649"/>
                  </a:lnTo>
                  <a:cubicBezTo>
                    <a:pt x="1" y="11216"/>
                    <a:pt x="473" y="11689"/>
                    <a:pt x="1009" y="11689"/>
                  </a:cubicBezTo>
                  <a:lnTo>
                    <a:pt x="7909" y="11689"/>
                  </a:lnTo>
                  <a:cubicBezTo>
                    <a:pt x="8444" y="11689"/>
                    <a:pt x="8917" y="11248"/>
                    <a:pt x="8917" y="10649"/>
                  </a:cubicBezTo>
                  <a:lnTo>
                    <a:pt x="8917" y="7751"/>
                  </a:lnTo>
                  <a:lnTo>
                    <a:pt x="6491" y="10177"/>
                  </a:lnTo>
                  <a:cubicBezTo>
                    <a:pt x="6491" y="10271"/>
                    <a:pt x="6428" y="10303"/>
                    <a:pt x="6365" y="10303"/>
                  </a:cubicBezTo>
                  <a:lnTo>
                    <a:pt x="4317" y="10901"/>
                  </a:lnTo>
                  <a:cubicBezTo>
                    <a:pt x="4198" y="10938"/>
                    <a:pt x="4080" y="10955"/>
                    <a:pt x="3967" y="10955"/>
                  </a:cubicBezTo>
                  <a:cubicBezTo>
                    <a:pt x="3209" y="10955"/>
                    <a:pt x="2625" y="10192"/>
                    <a:pt x="2899" y="9452"/>
                  </a:cubicBezTo>
                  <a:lnTo>
                    <a:pt x="3057" y="8979"/>
                  </a:lnTo>
                  <a:lnTo>
                    <a:pt x="1765" y="8979"/>
                  </a:lnTo>
                  <a:cubicBezTo>
                    <a:pt x="1324" y="8979"/>
                    <a:pt x="1293" y="8255"/>
                    <a:pt x="1765" y="8255"/>
                  </a:cubicBezTo>
                  <a:lnTo>
                    <a:pt x="3277" y="8255"/>
                  </a:lnTo>
                  <a:lnTo>
                    <a:pt x="3529" y="7593"/>
                  </a:lnTo>
                  <a:lnTo>
                    <a:pt x="1797" y="7593"/>
                  </a:lnTo>
                  <a:cubicBezTo>
                    <a:pt x="1356" y="7593"/>
                    <a:pt x="1324" y="6869"/>
                    <a:pt x="1797" y="6869"/>
                  </a:cubicBezTo>
                  <a:lnTo>
                    <a:pt x="4034" y="6869"/>
                  </a:lnTo>
                  <a:lnTo>
                    <a:pt x="4695" y="6207"/>
                  </a:lnTo>
                  <a:lnTo>
                    <a:pt x="1765" y="6207"/>
                  </a:lnTo>
                  <a:cubicBezTo>
                    <a:pt x="1324" y="6207"/>
                    <a:pt x="1293" y="5514"/>
                    <a:pt x="1765" y="5514"/>
                  </a:cubicBezTo>
                  <a:lnTo>
                    <a:pt x="5388" y="5514"/>
                  </a:lnTo>
                  <a:lnTo>
                    <a:pt x="6050" y="4821"/>
                  </a:lnTo>
                  <a:lnTo>
                    <a:pt x="1734" y="4821"/>
                  </a:lnTo>
                  <a:cubicBezTo>
                    <a:pt x="1293" y="4821"/>
                    <a:pt x="1261" y="4128"/>
                    <a:pt x="1734" y="4128"/>
                  </a:cubicBezTo>
                  <a:lnTo>
                    <a:pt x="6711" y="4128"/>
                  </a:lnTo>
                  <a:cubicBezTo>
                    <a:pt x="6963" y="3876"/>
                    <a:pt x="8696" y="2080"/>
                    <a:pt x="8917" y="1891"/>
                  </a:cubicBezTo>
                  <a:lnTo>
                    <a:pt x="8917" y="1009"/>
                  </a:lnTo>
                  <a:cubicBezTo>
                    <a:pt x="8917" y="473"/>
                    <a:pt x="8507" y="0"/>
                    <a:pt x="790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39" name="Google Shape;13056;p85">
              <a:extLst>
                <a:ext uri="{FF2B5EF4-FFF2-40B4-BE49-F238E27FC236}">
                  <a16:creationId xmlns:a16="http://schemas.microsoft.com/office/drawing/2014/main" id="{BF80C758-E7BC-A01D-3B8E-98B1ED2189E0}"/>
                </a:ext>
              </a:extLst>
            </p:cNvPr>
            <p:cNvSpPr/>
            <p:nvPr/>
          </p:nvSpPr>
          <p:spPr>
            <a:xfrm>
              <a:off x="-6604350" y="3832175"/>
              <a:ext cx="58675" cy="56550"/>
            </a:xfrm>
            <a:custGeom>
              <a:avLst/>
              <a:gdLst/>
              <a:ahLst/>
              <a:cxnLst/>
              <a:rect l="l" t="t" r="r" b="b"/>
              <a:pathLst>
                <a:path w="2347" h="2262" extrusionOk="0">
                  <a:moveTo>
                    <a:pt x="614" y="0"/>
                  </a:moveTo>
                  <a:lnTo>
                    <a:pt x="110" y="1607"/>
                  </a:lnTo>
                  <a:cubicBezTo>
                    <a:pt x="1" y="1934"/>
                    <a:pt x="222" y="2262"/>
                    <a:pt x="550" y="2262"/>
                  </a:cubicBezTo>
                  <a:cubicBezTo>
                    <a:pt x="600" y="2262"/>
                    <a:pt x="654" y="2254"/>
                    <a:pt x="709" y="2237"/>
                  </a:cubicBezTo>
                  <a:lnTo>
                    <a:pt x="2347" y="1701"/>
                  </a:lnTo>
                  <a:lnTo>
                    <a:pt x="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40" name="Google Shape;13057;p85">
              <a:extLst>
                <a:ext uri="{FF2B5EF4-FFF2-40B4-BE49-F238E27FC236}">
                  <a16:creationId xmlns:a16="http://schemas.microsoft.com/office/drawing/2014/main" id="{EF79CD6B-F2CA-BFD0-0208-C0DF9D431563}"/>
                </a:ext>
              </a:extLst>
            </p:cNvPr>
            <p:cNvSpPr/>
            <p:nvPr/>
          </p:nvSpPr>
          <p:spPr>
            <a:xfrm>
              <a:off x="-6470875" y="3684775"/>
              <a:ext cx="87475" cy="71800"/>
            </a:xfrm>
            <a:custGeom>
              <a:avLst/>
              <a:gdLst/>
              <a:ahLst/>
              <a:cxnLst/>
              <a:rect l="l" t="t" r="r" b="b"/>
              <a:pathLst>
                <a:path w="3499" h="2872" extrusionOk="0">
                  <a:moveTo>
                    <a:pt x="1479" y="1"/>
                  </a:moveTo>
                  <a:cubicBezTo>
                    <a:pt x="1176" y="1"/>
                    <a:pt x="868" y="114"/>
                    <a:pt x="599" y="383"/>
                  </a:cubicBezTo>
                  <a:lnTo>
                    <a:pt x="1" y="950"/>
                  </a:lnTo>
                  <a:lnTo>
                    <a:pt x="1954" y="2872"/>
                  </a:lnTo>
                  <a:lnTo>
                    <a:pt x="2521" y="2305"/>
                  </a:lnTo>
                  <a:cubicBezTo>
                    <a:pt x="3498" y="1352"/>
                    <a:pt x="2524" y="1"/>
                    <a:pt x="147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41" name="Google Shape;13058;p85">
              <a:extLst>
                <a:ext uri="{FF2B5EF4-FFF2-40B4-BE49-F238E27FC236}">
                  <a16:creationId xmlns:a16="http://schemas.microsoft.com/office/drawing/2014/main" id="{CD8E1801-30C7-5EA1-0D88-505A41DEF1B0}"/>
                </a:ext>
              </a:extLst>
            </p:cNvPr>
            <p:cNvSpPr/>
            <p:nvPr/>
          </p:nvSpPr>
          <p:spPr>
            <a:xfrm>
              <a:off x="-6578775" y="3721900"/>
              <a:ext cx="143375" cy="143375"/>
            </a:xfrm>
            <a:custGeom>
              <a:avLst/>
              <a:gdLst/>
              <a:ahLst/>
              <a:cxnLst/>
              <a:rect l="l" t="t" r="r" b="b"/>
              <a:pathLst>
                <a:path w="5735" h="5735" extrusionOk="0">
                  <a:moveTo>
                    <a:pt x="3813" y="1"/>
                  </a:moveTo>
                  <a:lnTo>
                    <a:pt x="1" y="3813"/>
                  </a:lnTo>
                  <a:lnTo>
                    <a:pt x="1922" y="5734"/>
                  </a:lnTo>
                  <a:lnTo>
                    <a:pt x="4474" y="3183"/>
                  </a:lnTo>
                  <a:lnTo>
                    <a:pt x="5734" y="1922"/>
                  </a:lnTo>
                  <a:lnTo>
                    <a:pt x="381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42" name="Google Shape;13059;p85">
              <a:extLst>
                <a:ext uri="{FF2B5EF4-FFF2-40B4-BE49-F238E27FC236}">
                  <a16:creationId xmlns:a16="http://schemas.microsoft.com/office/drawing/2014/main" id="{DB96E659-AEE4-5FC5-AFEF-D21A3CA7B1C7}"/>
                </a:ext>
              </a:extLst>
            </p:cNvPr>
            <p:cNvSpPr/>
            <p:nvPr/>
          </p:nvSpPr>
          <p:spPr>
            <a:xfrm>
              <a:off x="-6685100" y="3636850"/>
              <a:ext cx="47275" cy="46475"/>
            </a:xfrm>
            <a:custGeom>
              <a:avLst/>
              <a:gdLst/>
              <a:ahLst/>
              <a:cxnLst/>
              <a:rect l="l" t="t" r="r" b="b"/>
              <a:pathLst>
                <a:path w="1891" h="1859" extrusionOk="0">
                  <a:moveTo>
                    <a:pt x="1891" y="0"/>
                  </a:moveTo>
                  <a:lnTo>
                    <a:pt x="0" y="1859"/>
                  </a:lnTo>
                  <a:lnTo>
                    <a:pt x="1891" y="1859"/>
                  </a:lnTo>
                  <a:lnTo>
                    <a:pt x="18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343" name="Google Shape;9686;p77">
            <a:extLst>
              <a:ext uri="{FF2B5EF4-FFF2-40B4-BE49-F238E27FC236}">
                <a16:creationId xmlns:a16="http://schemas.microsoft.com/office/drawing/2014/main" id="{F5AC3E94-34F4-1900-90F7-70AD3FF983D3}"/>
              </a:ext>
            </a:extLst>
          </p:cNvPr>
          <p:cNvGrpSpPr/>
          <p:nvPr/>
        </p:nvGrpSpPr>
        <p:grpSpPr>
          <a:xfrm>
            <a:off x="15366658" y="10830500"/>
            <a:ext cx="840390" cy="836232"/>
            <a:chOff x="-62151950" y="4111775"/>
            <a:chExt cx="318225" cy="316650"/>
          </a:xfrm>
          <a:solidFill>
            <a:schemeClr val="accent4"/>
          </a:solidFill>
        </p:grpSpPr>
        <p:sp>
          <p:nvSpPr>
            <p:cNvPr id="344" name="Google Shape;9687;p77">
              <a:extLst>
                <a:ext uri="{FF2B5EF4-FFF2-40B4-BE49-F238E27FC236}">
                  <a16:creationId xmlns:a16="http://schemas.microsoft.com/office/drawing/2014/main" id="{B09DEDB2-5C08-9282-B5D8-3F0D85F1973E}"/>
                </a:ext>
              </a:extLst>
            </p:cNvPr>
            <p:cNvSpPr/>
            <p:nvPr/>
          </p:nvSpPr>
          <p:spPr>
            <a:xfrm>
              <a:off x="-62151950" y="4407925"/>
              <a:ext cx="318225" cy="20500"/>
            </a:xfrm>
            <a:custGeom>
              <a:avLst/>
              <a:gdLst/>
              <a:ahLst/>
              <a:cxnLst/>
              <a:rect l="l" t="t" r="r" b="b"/>
              <a:pathLst>
                <a:path w="12729" h="820" extrusionOk="0">
                  <a:moveTo>
                    <a:pt x="442" y="0"/>
                  </a:moveTo>
                  <a:cubicBezTo>
                    <a:pt x="221" y="0"/>
                    <a:pt x="1" y="189"/>
                    <a:pt x="1" y="441"/>
                  </a:cubicBezTo>
                  <a:cubicBezTo>
                    <a:pt x="1" y="662"/>
                    <a:pt x="221" y="819"/>
                    <a:pt x="442" y="819"/>
                  </a:cubicBezTo>
                  <a:lnTo>
                    <a:pt x="12288" y="819"/>
                  </a:lnTo>
                  <a:cubicBezTo>
                    <a:pt x="12540" y="819"/>
                    <a:pt x="12697" y="630"/>
                    <a:pt x="12697" y="441"/>
                  </a:cubicBezTo>
                  <a:cubicBezTo>
                    <a:pt x="12729" y="158"/>
                    <a:pt x="12540" y="0"/>
                    <a:pt x="1228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45" name="Google Shape;9688;p77">
              <a:extLst>
                <a:ext uri="{FF2B5EF4-FFF2-40B4-BE49-F238E27FC236}">
                  <a16:creationId xmlns:a16="http://schemas.microsoft.com/office/drawing/2014/main" id="{314415D9-E226-87B2-4238-87EAF8623F9B}"/>
                </a:ext>
              </a:extLst>
            </p:cNvPr>
            <p:cNvSpPr/>
            <p:nvPr/>
          </p:nvSpPr>
          <p:spPr>
            <a:xfrm>
              <a:off x="-62151950" y="4283475"/>
              <a:ext cx="84300" cy="104000"/>
            </a:xfrm>
            <a:custGeom>
              <a:avLst/>
              <a:gdLst/>
              <a:ahLst/>
              <a:cxnLst/>
              <a:rect l="l" t="t" r="r" b="b"/>
              <a:pathLst>
                <a:path w="3372" h="4160" extrusionOk="0">
                  <a:moveTo>
                    <a:pt x="1009" y="0"/>
                  </a:moveTo>
                  <a:cubicBezTo>
                    <a:pt x="442" y="0"/>
                    <a:pt x="1" y="442"/>
                    <a:pt x="1" y="1009"/>
                  </a:cubicBezTo>
                  <a:lnTo>
                    <a:pt x="1" y="3214"/>
                  </a:lnTo>
                  <a:cubicBezTo>
                    <a:pt x="64" y="3718"/>
                    <a:pt x="473" y="4159"/>
                    <a:pt x="1009" y="4159"/>
                  </a:cubicBezTo>
                  <a:lnTo>
                    <a:pt x="2363" y="4159"/>
                  </a:lnTo>
                  <a:cubicBezTo>
                    <a:pt x="2931" y="4159"/>
                    <a:pt x="3372" y="3718"/>
                    <a:pt x="3372" y="3214"/>
                  </a:cubicBezTo>
                  <a:lnTo>
                    <a:pt x="3372" y="1009"/>
                  </a:lnTo>
                  <a:cubicBezTo>
                    <a:pt x="3372" y="442"/>
                    <a:pt x="2931" y="0"/>
                    <a:pt x="236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46" name="Google Shape;9689;p77">
              <a:extLst>
                <a:ext uri="{FF2B5EF4-FFF2-40B4-BE49-F238E27FC236}">
                  <a16:creationId xmlns:a16="http://schemas.microsoft.com/office/drawing/2014/main" id="{F4EAA93E-5149-FA2A-738F-FDF75C1A55AF}"/>
                </a:ext>
              </a:extLst>
            </p:cNvPr>
            <p:cNvSpPr/>
            <p:nvPr/>
          </p:nvSpPr>
          <p:spPr>
            <a:xfrm>
              <a:off x="-62033800" y="4111775"/>
              <a:ext cx="82725" cy="275700"/>
            </a:xfrm>
            <a:custGeom>
              <a:avLst/>
              <a:gdLst/>
              <a:ahLst/>
              <a:cxnLst/>
              <a:rect l="l" t="t" r="r" b="b"/>
              <a:pathLst>
                <a:path w="3309" h="11028" extrusionOk="0">
                  <a:moveTo>
                    <a:pt x="946" y="0"/>
                  </a:moveTo>
                  <a:cubicBezTo>
                    <a:pt x="410" y="0"/>
                    <a:pt x="0" y="410"/>
                    <a:pt x="0" y="977"/>
                  </a:cubicBezTo>
                  <a:lnTo>
                    <a:pt x="0" y="10082"/>
                  </a:lnTo>
                  <a:cubicBezTo>
                    <a:pt x="0" y="10618"/>
                    <a:pt x="441" y="11027"/>
                    <a:pt x="946" y="11027"/>
                  </a:cubicBezTo>
                  <a:lnTo>
                    <a:pt x="2332" y="11027"/>
                  </a:lnTo>
                  <a:cubicBezTo>
                    <a:pt x="2899" y="11027"/>
                    <a:pt x="3308" y="10586"/>
                    <a:pt x="3308" y="10082"/>
                  </a:cubicBezTo>
                  <a:lnTo>
                    <a:pt x="3308" y="977"/>
                  </a:lnTo>
                  <a:cubicBezTo>
                    <a:pt x="3308" y="410"/>
                    <a:pt x="2899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347" name="Google Shape;9690;p77">
              <a:extLst>
                <a:ext uri="{FF2B5EF4-FFF2-40B4-BE49-F238E27FC236}">
                  <a16:creationId xmlns:a16="http://schemas.microsoft.com/office/drawing/2014/main" id="{33FA181A-D642-0B31-4B15-6808D839327E}"/>
                </a:ext>
              </a:extLst>
            </p:cNvPr>
            <p:cNvSpPr/>
            <p:nvPr/>
          </p:nvSpPr>
          <p:spPr>
            <a:xfrm>
              <a:off x="-61916450" y="4200775"/>
              <a:ext cx="82725" cy="186700"/>
            </a:xfrm>
            <a:custGeom>
              <a:avLst/>
              <a:gdLst/>
              <a:ahLst/>
              <a:cxnLst/>
              <a:rect l="l" t="t" r="r" b="b"/>
              <a:pathLst>
                <a:path w="3309" h="7468" extrusionOk="0">
                  <a:moveTo>
                    <a:pt x="946" y="0"/>
                  </a:moveTo>
                  <a:cubicBezTo>
                    <a:pt x="410" y="0"/>
                    <a:pt x="1" y="442"/>
                    <a:pt x="1" y="1009"/>
                  </a:cubicBezTo>
                  <a:lnTo>
                    <a:pt x="1" y="6522"/>
                  </a:lnTo>
                  <a:cubicBezTo>
                    <a:pt x="1" y="7058"/>
                    <a:pt x="442" y="7467"/>
                    <a:pt x="946" y="7467"/>
                  </a:cubicBezTo>
                  <a:lnTo>
                    <a:pt x="2332" y="7467"/>
                  </a:lnTo>
                  <a:cubicBezTo>
                    <a:pt x="2868" y="7467"/>
                    <a:pt x="3309" y="7026"/>
                    <a:pt x="3309" y="6522"/>
                  </a:cubicBezTo>
                  <a:lnTo>
                    <a:pt x="3309" y="1009"/>
                  </a:lnTo>
                  <a:cubicBezTo>
                    <a:pt x="3309" y="442"/>
                    <a:pt x="2868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sp>
        <p:nvSpPr>
          <p:cNvPr id="348" name="Rectangle 347">
            <a:extLst>
              <a:ext uri="{FF2B5EF4-FFF2-40B4-BE49-F238E27FC236}">
                <a16:creationId xmlns:a16="http://schemas.microsoft.com/office/drawing/2014/main" id="{8E692B67-E02C-FB75-E1D4-250DC6F6E87F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7621456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168  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349" name="!!SubTitle">
            <a:extLst>
              <a:ext uri="{FF2B5EF4-FFF2-40B4-BE49-F238E27FC236}">
                <a16:creationId xmlns:a16="http://schemas.microsoft.com/office/drawing/2014/main" id="{775F7570-0D1E-8443-8AE3-05AB633BC26A}"/>
              </a:ext>
            </a:extLst>
          </p:cNvPr>
          <p:cNvSpPr txBox="1"/>
          <p:nvPr/>
        </p:nvSpPr>
        <p:spPr>
          <a:xfrm>
            <a:off x="1502224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350" name="!!MainTitle1">
            <a:extLst>
              <a:ext uri="{FF2B5EF4-FFF2-40B4-BE49-F238E27FC236}">
                <a16:creationId xmlns:a16="http://schemas.microsoft.com/office/drawing/2014/main" id="{FFBC1C51-8387-9935-8CB0-0CA2DD985D14}"/>
              </a:ext>
            </a:extLst>
          </p:cNvPr>
          <p:cNvSpPr txBox="1"/>
          <p:nvPr/>
        </p:nvSpPr>
        <p:spPr>
          <a:xfrm>
            <a:off x="1502224" y="1246722"/>
            <a:ext cx="924823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Arrows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chemeClr val="bg2">
                    <a:lumMod val="25000"/>
                    <a:lumOff val="75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25000"/>
                  <a:lumOff val="75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351" name="!!SubTitle">
            <a:extLst>
              <a:ext uri="{FF2B5EF4-FFF2-40B4-BE49-F238E27FC236}">
                <a16:creationId xmlns:a16="http://schemas.microsoft.com/office/drawing/2014/main" id="{E7E29222-3C14-73B4-2490-4CD3B2F4219C}"/>
              </a:ext>
            </a:extLst>
          </p:cNvPr>
          <p:cNvSpPr txBox="1"/>
          <p:nvPr/>
        </p:nvSpPr>
        <p:spPr>
          <a:xfrm>
            <a:off x="1700975" y="9193826"/>
            <a:ext cx="5353499" cy="278537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bg2">
                    <a:lumMod val="25000"/>
                    <a:lumOff val="75000"/>
                  </a:schemeClr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bg2">
                    <a:lumMod val="25000"/>
                    <a:lumOff val="75000"/>
                  </a:schemeClr>
                </a:solidFill>
              </a:rPr>
              <a:t>urna</a:t>
            </a:r>
            <a:r>
              <a:rPr lang="en-US" sz="2500" dirty="0">
                <a:solidFill>
                  <a:schemeClr val="bg2">
                    <a:lumMod val="25000"/>
                    <a:lumOff val="75000"/>
                  </a:schemeClr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7663497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:push dir="u"/>
      </p:transition>
    </mc:Choice>
    <mc:Fallback xmlns="">
      <p:transition spd="slow" advClick="0" advTm="15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500" fill="hold"/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500" fill="hold"/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50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6" dur="1500" fill="hold"/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" dur="1000"/>
                                            <p:tgtEl>
                                              <p:spTgt spid="34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900" decel="100000" fill="hold"/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5" dur="1000"/>
                                            <p:tgtEl>
                                              <p:spTgt spid="3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6" dur="1000" fill="hold"/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900" decel="100000" fill="hold"/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1000"/>
                                            <p:tgtEl>
                                              <p:spTgt spid="3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900" decel="100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7" dur="1000"/>
                                            <p:tgtEl>
                                              <p:spTgt spid="3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31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100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52" dur="500"/>
                                            <p:tgtEl>
                                              <p:spTgt spid="3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5" dur="1250" fill="hold"/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6" dur="1250" fill="hold"/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1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351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49" grpId="0"/>
          <p:bldP spid="350" grpId="0"/>
          <p:bldP spid="351" grpId="0" uiExpand="1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3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3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" dur="1000"/>
                                            <p:tgtEl>
                                              <p:spTgt spid="34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900" decel="100000" fill="hold"/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5" dur="1000"/>
                                            <p:tgtEl>
                                              <p:spTgt spid="3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6" dur="1000" fill="hold"/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900" decel="100000" fill="hold"/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1000"/>
                                            <p:tgtEl>
                                              <p:spTgt spid="3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1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900" decel="100000" fill="hold"/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3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7" dur="1000"/>
                                            <p:tgtEl>
                                              <p:spTgt spid="3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31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100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3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52" dur="500"/>
                                            <p:tgtEl>
                                              <p:spTgt spid="3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5" dur="1250" fill="hold"/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6" dur="1250" fill="hold"/>
                                            <p:tgtEl>
                                              <p:spTgt spid="3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1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351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49" grpId="0"/>
          <p:bldP spid="350" grpId="0"/>
          <p:bldP spid="351" grpId="0" uiExpand="1" build="p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6C5A513-B083-1713-059E-99417F04496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>
            <a:extLst>
              <a:ext uri="{FF2B5EF4-FFF2-40B4-BE49-F238E27FC236}">
                <a16:creationId xmlns:a16="http://schemas.microsoft.com/office/drawing/2014/main" id="{89F949EA-FC91-188C-7F55-5EDE36599D58}"/>
              </a:ext>
            </a:extLst>
          </p:cNvPr>
          <p:cNvGrpSpPr/>
          <p:nvPr/>
        </p:nvGrpSpPr>
        <p:grpSpPr>
          <a:xfrm>
            <a:off x="13043271" y="5995344"/>
            <a:ext cx="6827206" cy="4030255"/>
            <a:chOff x="15806623" y="7433081"/>
            <a:chExt cx="6827206" cy="4030255"/>
          </a:xfrm>
        </p:grpSpPr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7CEAD4E3-3788-3136-A783-329C04224220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</p:grpSpPr>
          <p:sp>
            <p:nvSpPr>
              <p:cNvPr id="50" name="Rounded Rectangle 51">
                <a:extLst>
                  <a:ext uri="{FF2B5EF4-FFF2-40B4-BE49-F238E27FC236}">
                    <a16:creationId xmlns:a16="http://schemas.microsoft.com/office/drawing/2014/main" id="{B903991E-6BA0-6C1F-5284-C778F20A7CC6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51" name="Rounded Rectangle 52">
                <a:extLst>
                  <a:ext uri="{FF2B5EF4-FFF2-40B4-BE49-F238E27FC236}">
                    <a16:creationId xmlns:a16="http://schemas.microsoft.com/office/drawing/2014/main" id="{20162110-5F1A-4C71-AFE2-65E3C9DF81C5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52" name="Rounded Rectangle 53">
                <a:extLst>
                  <a:ext uri="{FF2B5EF4-FFF2-40B4-BE49-F238E27FC236}">
                    <a16:creationId xmlns:a16="http://schemas.microsoft.com/office/drawing/2014/main" id="{9B78216E-404F-19A8-7414-6043186DDEAF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49" name="Oval 48">
              <a:extLst>
                <a:ext uri="{FF2B5EF4-FFF2-40B4-BE49-F238E27FC236}">
                  <a16:creationId xmlns:a16="http://schemas.microsoft.com/office/drawing/2014/main" id="{47DE2401-CCC2-5C94-4D89-5A5B89CD6662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04</a:t>
              </a:r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D68CCA1A-0259-A540-45B6-4AAE64AE2F8F}"/>
              </a:ext>
            </a:extLst>
          </p:cNvPr>
          <p:cNvGrpSpPr/>
          <p:nvPr/>
        </p:nvGrpSpPr>
        <p:grpSpPr>
          <a:xfrm>
            <a:off x="2043332" y="858624"/>
            <a:ext cx="6827206" cy="4030255"/>
            <a:chOff x="1814732" y="2286639"/>
            <a:chExt cx="6827206" cy="4030255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C18B7047-99AA-3F63-852C-15C5B3E0F0E5}"/>
                </a:ext>
              </a:extLst>
            </p:cNvPr>
            <p:cNvGrpSpPr/>
            <p:nvPr/>
          </p:nvGrpSpPr>
          <p:grpSpPr>
            <a:xfrm>
              <a:off x="1814732" y="2286639"/>
              <a:ext cx="6827206" cy="4030255"/>
              <a:chOff x="1814732" y="2286639"/>
              <a:chExt cx="6827206" cy="4030255"/>
            </a:xfrm>
          </p:grpSpPr>
          <p:sp>
            <p:nvSpPr>
              <p:cNvPr id="56" name="Rounded Rectangle 35">
                <a:extLst>
                  <a:ext uri="{FF2B5EF4-FFF2-40B4-BE49-F238E27FC236}">
                    <a16:creationId xmlns:a16="http://schemas.microsoft.com/office/drawing/2014/main" id="{21416F77-6F1C-A4A6-9B70-184BAE326300}"/>
                  </a:ext>
                </a:extLst>
              </p:cNvPr>
              <p:cNvSpPr/>
              <p:nvPr/>
            </p:nvSpPr>
            <p:spPr>
              <a:xfrm rot="2700000">
                <a:off x="5105135" y="3505983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57" name="Rounded Rectangle 36">
                <a:extLst>
                  <a:ext uri="{FF2B5EF4-FFF2-40B4-BE49-F238E27FC236}">
                    <a16:creationId xmlns:a16="http://schemas.microsoft.com/office/drawing/2014/main" id="{1462A8D9-AAA4-14BA-57B8-8CABB66D6548}"/>
                  </a:ext>
                </a:extLst>
              </p:cNvPr>
              <p:cNvSpPr/>
              <p:nvPr/>
            </p:nvSpPr>
            <p:spPr>
              <a:xfrm rot="8100000">
                <a:off x="5118040" y="5219614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58" name="Rounded Rectangle 37">
                <a:extLst>
                  <a:ext uri="{FF2B5EF4-FFF2-40B4-BE49-F238E27FC236}">
                    <a16:creationId xmlns:a16="http://schemas.microsoft.com/office/drawing/2014/main" id="{BDA34E53-599A-0D18-C581-E8FEC22B9903}"/>
                  </a:ext>
                </a:extLst>
              </p:cNvPr>
              <p:cNvSpPr/>
              <p:nvPr/>
            </p:nvSpPr>
            <p:spPr>
              <a:xfrm>
                <a:off x="1814732" y="4362539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55" name="Oval 54">
              <a:extLst>
                <a:ext uri="{FF2B5EF4-FFF2-40B4-BE49-F238E27FC236}">
                  <a16:creationId xmlns:a16="http://schemas.microsoft.com/office/drawing/2014/main" id="{46504AF9-D38D-A1C5-C01B-8C4BFC7BB4B0}"/>
                </a:ext>
              </a:extLst>
            </p:cNvPr>
            <p:cNvSpPr/>
            <p:nvPr/>
          </p:nvSpPr>
          <p:spPr>
            <a:xfrm>
              <a:off x="7226440" y="4407808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01</a:t>
              </a: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CC7532D4-7833-8516-1779-851B43A2E2C8}"/>
              </a:ext>
            </a:extLst>
          </p:cNvPr>
          <p:cNvGrpSpPr/>
          <p:nvPr/>
        </p:nvGrpSpPr>
        <p:grpSpPr>
          <a:xfrm>
            <a:off x="5722666" y="2567600"/>
            <a:ext cx="6827206" cy="4030255"/>
            <a:chOff x="5494066" y="3995615"/>
            <a:chExt cx="6827206" cy="4030255"/>
          </a:xfrm>
        </p:grpSpPr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C7BCD788-5DD4-1B5C-DC82-E707697FF84E}"/>
                </a:ext>
              </a:extLst>
            </p:cNvPr>
            <p:cNvGrpSpPr/>
            <p:nvPr/>
          </p:nvGrpSpPr>
          <p:grpSpPr>
            <a:xfrm>
              <a:off x="5494066" y="3995615"/>
              <a:ext cx="6827206" cy="4030255"/>
              <a:chOff x="5494066" y="3995615"/>
              <a:chExt cx="6827206" cy="4030255"/>
            </a:xfrm>
          </p:grpSpPr>
          <p:sp>
            <p:nvSpPr>
              <p:cNvPr id="62" name="Rounded Rectangle 41">
                <a:extLst>
                  <a:ext uri="{FF2B5EF4-FFF2-40B4-BE49-F238E27FC236}">
                    <a16:creationId xmlns:a16="http://schemas.microsoft.com/office/drawing/2014/main" id="{847ABC36-692E-2C67-F2E2-E7142384B6EF}"/>
                  </a:ext>
                </a:extLst>
              </p:cNvPr>
              <p:cNvSpPr/>
              <p:nvPr/>
            </p:nvSpPr>
            <p:spPr>
              <a:xfrm rot="2700000">
                <a:off x="8784469" y="521495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63" name="Rounded Rectangle 42">
                <a:extLst>
                  <a:ext uri="{FF2B5EF4-FFF2-40B4-BE49-F238E27FC236}">
                    <a16:creationId xmlns:a16="http://schemas.microsoft.com/office/drawing/2014/main" id="{163B1BF3-6330-A61A-B4D7-0074BECC3656}"/>
                  </a:ext>
                </a:extLst>
              </p:cNvPr>
              <p:cNvSpPr/>
              <p:nvPr/>
            </p:nvSpPr>
            <p:spPr>
              <a:xfrm rot="8100000">
                <a:off x="8797374" y="692859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64" name="Rounded Rectangle 43">
                <a:extLst>
                  <a:ext uri="{FF2B5EF4-FFF2-40B4-BE49-F238E27FC236}">
                    <a16:creationId xmlns:a16="http://schemas.microsoft.com/office/drawing/2014/main" id="{6BB07091-C4A4-8B5B-C700-72BC46B38254}"/>
                  </a:ext>
                </a:extLst>
              </p:cNvPr>
              <p:cNvSpPr/>
              <p:nvPr/>
            </p:nvSpPr>
            <p:spPr>
              <a:xfrm>
                <a:off x="5494066" y="6071515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61" name="Oval 60">
              <a:extLst>
                <a:ext uri="{FF2B5EF4-FFF2-40B4-BE49-F238E27FC236}">
                  <a16:creationId xmlns:a16="http://schemas.microsoft.com/office/drawing/2014/main" id="{C5ECCBCE-A516-4FF2-247F-543454703777}"/>
                </a:ext>
              </a:extLst>
            </p:cNvPr>
            <p:cNvSpPr/>
            <p:nvPr/>
          </p:nvSpPr>
          <p:spPr>
            <a:xfrm>
              <a:off x="10905774" y="611678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02</a:t>
              </a:r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F0D0C86B-AD38-226E-669E-7914268EB733}"/>
              </a:ext>
            </a:extLst>
          </p:cNvPr>
          <p:cNvGrpSpPr/>
          <p:nvPr/>
        </p:nvGrpSpPr>
        <p:grpSpPr>
          <a:xfrm>
            <a:off x="9380622" y="4282252"/>
            <a:ext cx="6827656" cy="4030255"/>
            <a:chOff x="12126839" y="5724105"/>
            <a:chExt cx="6827656" cy="4030255"/>
          </a:xfrm>
        </p:grpSpPr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596596FF-F3FC-8C66-09FC-24D64AF368F0}"/>
                </a:ext>
              </a:extLst>
            </p:cNvPr>
            <p:cNvGrpSpPr/>
            <p:nvPr/>
          </p:nvGrpSpPr>
          <p:grpSpPr>
            <a:xfrm>
              <a:off x="12126839" y="5724105"/>
              <a:ext cx="6827656" cy="4030255"/>
              <a:chOff x="12126839" y="5724105"/>
              <a:chExt cx="6827656" cy="4030255"/>
            </a:xfrm>
          </p:grpSpPr>
          <p:sp>
            <p:nvSpPr>
              <p:cNvPr id="68" name="Rounded Rectangle 46">
                <a:extLst>
                  <a:ext uri="{FF2B5EF4-FFF2-40B4-BE49-F238E27FC236}">
                    <a16:creationId xmlns:a16="http://schemas.microsoft.com/office/drawing/2014/main" id="{8424559D-A790-1D36-69B3-D092BC9C148F}"/>
                  </a:ext>
                </a:extLst>
              </p:cNvPr>
              <p:cNvSpPr/>
              <p:nvPr/>
            </p:nvSpPr>
            <p:spPr>
              <a:xfrm rot="2700000">
                <a:off x="15417692" y="694344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69" name="Rounded Rectangle 47">
                <a:extLst>
                  <a:ext uri="{FF2B5EF4-FFF2-40B4-BE49-F238E27FC236}">
                    <a16:creationId xmlns:a16="http://schemas.microsoft.com/office/drawing/2014/main" id="{AAA48E4C-7694-B831-195F-9402912D8153}"/>
                  </a:ext>
                </a:extLst>
              </p:cNvPr>
              <p:cNvSpPr/>
              <p:nvPr/>
            </p:nvSpPr>
            <p:spPr>
              <a:xfrm rot="8100000">
                <a:off x="15430597" y="865708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70" name="Rounded Rectangle 48">
                <a:extLst>
                  <a:ext uri="{FF2B5EF4-FFF2-40B4-BE49-F238E27FC236}">
                    <a16:creationId xmlns:a16="http://schemas.microsoft.com/office/drawing/2014/main" id="{CB9B678D-6D23-DE40-4D23-9311D031511E}"/>
                  </a:ext>
                </a:extLst>
              </p:cNvPr>
              <p:cNvSpPr/>
              <p:nvPr/>
            </p:nvSpPr>
            <p:spPr>
              <a:xfrm>
                <a:off x="12126839" y="7800005"/>
                <a:ext cx="647050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67" name="Oval 66">
              <a:extLst>
                <a:ext uri="{FF2B5EF4-FFF2-40B4-BE49-F238E27FC236}">
                  <a16:creationId xmlns:a16="http://schemas.microsoft.com/office/drawing/2014/main" id="{C383A28E-A956-B344-C1C7-25315C70DE25}"/>
                </a:ext>
              </a:extLst>
            </p:cNvPr>
            <p:cNvSpPr/>
            <p:nvPr/>
          </p:nvSpPr>
          <p:spPr>
            <a:xfrm>
              <a:off x="17538997" y="784527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03</a:t>
              </a:r>
            </a:p>
          </p:txBody>
        </p: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id="{3907E9BB-33ED-A070-4A9F-FF3E24B9FDD7}"/>
              </a:ext>
            </a:extLst>
          </p:cNvPr>
          <p:cNvGrpSpPr/>
          <p:nvPr/>
        </p:nvGrpSpPr>
        <p:grpSpPr>
          <a:xfrm>
            <a:off x="2043332" y="4540245"/>
            <a:ext cx="2721204" cy="1219885"/>
            <a:chOff x="1814732" y="5968260"/>
            <a:chExt cx="2721204" cy="1219885"/>
          </a:xfrm>
        </p:grpSpPr>
        <p:sp>
          <p:nvSpPr>
            <p:cNvPr id="72" name="Textbox 200">
              <a:extLst>
                <a:ext uri="{FF2B5EF4-FFF2-40B4-BE49-F238E27FC236}">
                  <a16:creationId xmlns:a16="http://schemas.microsoft.com/office/drawing/2014/main" id="{BBC9ED45-DB7C-2DBD-22EF-334CE19B2C86}"/>
                </a:ext>
              </a:extLst>
            </p:cNvPr>
            <p:cNvSpPr txBox="1"/>
            <p:nvPr/>
          </p:nvSpPr>
          <p:spPr>
            <a:xfrm flipH="1">
              <a:off x="1814733" y="5968260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3" name="Textbox 200">
              <a:extLst>
                <a:ext uri="{FF2B5EF4-FFF2-40B4-BE49-F238E27FC236}">
                  <a16:creationId xmlns:a16="http://schemas.microsoft.com/office/drawing/2014/main" id="{2B192F44-9C7A-9291-3409-2C723EDBB235}"/>
                </a:ext>
              </a:extLst>
            </p:cNvPr>
            <p:cNvSpPr txBox="1"/>
            <p:nvPr/>
          </p:nvSpPr>
          <p:spPr>
            <a:xfrm flipH="1">
              <a:off x="1814732" y="6357148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74" name="Group 73">
            <a:extLst>
              <a:ext uri="{FF2B5EF4-FFF2-40B4-BE49-F238E27FC236}">
                <a16:creationId xmlns:a16="http://schemas.microsoft.com/office/drawing/2014/main" id="{0A2D5007-3F85-EE71-D31F-7521A0B2F943}"/>
              </a:ext>
            </a:extLst>
          </p:cNvPr>
          <p:cNvGrpSpPr/>
          <p:nvPr/>
        </p:nvGrpSpPr>
        <p:grpSpPr>
          <a:xfrm>
            <a:off x="5719717" y="6255742"/>
            <a:ext cx="2721204" cy="1219885"/>
            <a:chOff x="5491117" y="7683757"/>
            <a:chExt cx="2721204" cy="1219885"/>
          </a:xfrm>
        </p:grpSpPr>
        <p:sp>
          <p:nvSpPr>
            <p:cNvPr id="75" name="Textbox 200">
              <a:extLst>
                <a:ext uri="{FF2B5EF4-FFF2-40B4-BE49-F238E27FC236}">
                  <a16:creationId xmlns:a16="http://schemas.microsoft.com/office/drawing/2014/main" id="{F9DC2781-4799-BC62-75FF-27255939B4FD}"/>
                </a:ext>
              </a:extLst>
            </p:cNvPr>
            <p:cNvSpPr txBox="1"/>
            <p:nvPr/>
          </p:nvSpPr>
          <p:spPr>
            <a:xfrm flipH="1">
              <a:off x="5491118" y="7683757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6" name="Textbox 200">
              <a:extLst>
                <a:ext uri="{FF2B5EF4-FFF2-40B4-BE49-F238E27FC236}">
                  <a16:creationId xmlns:a16="http://schemas.microsoft.com/office/drawing/2014/main" id="{05656F3F-AA13-95AA-F763-EC79DC7F4832}"/>
                </a:ext>
              </a:extLst>
            </p:cNvPr>
            <p:cNvSpPr txBox="1"/>
            <p:nvPr/>
          </p:nvSpPr>
          <p:spPr>
            <a:xfrm flipH="1">
              <a:off x="5491117" y="8072645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6CF1CDC8-81F5-0C3B-0E0A-A8F1484F77FF}"/>
              </a:ext>
            </a:extLst>
          </p:cNvPr>
          <p:cNvGrpSpPr/>
          <p:nvPr/>
        </p:nvGrpSpPr>
        <p:grpSpPr>
          <a:xfrm>
            <a:off x="9518765" y="7971239"/>
            <a:ext cx="2721204" cy="1219885"/>
            <a:chOff x="11600862" y="9399254"/>
            <a:chExt cx="2721204" cy="1219885"/>
          </a:xfrm>
        </p:grpSpPr>
        <p:sp>
          <p:nvSpPr>
            <p:cNvPr id="78" name="Textbox 200">
              <a:extLst>
                <a:ext uri="{FF2B5EF4-FFF2-40B4-BE49-F238E27FC236}">
                  <a16:creationId xmlns:a16="http://schemas.microsoft.com/office/drawing/2014/main" id="{BEC4691D-72C1-C754-518B-FD1F7D026694}"/>
                </a:ext>
              </a:extLst>
            </p:cNvPr>
            <p:cNvSpPr txBox="1"/>
            <p:nvPr/>
          </p:nvSpPr>
          <p:spPr>
            <a:xfrm flipH="1">
              <a:off x="11600863" y="9399254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9" name="Textbox 200">
              <a:extLst>
                <a:ext uri="{FF2B5EF4-FFF2-40B4-BE49-F238E27FC236}">
                  <a16:creationId xmlns:a16="http://schemas.microsoft.com/office/drawing/2014/main" id="{83E8A281-DFBD-95E2-B25F-4C27C65045BD}"/>
                </a:ext>
              </a:extLst>
            </p:cNvPr>
            <p:cNvSpPr txBox="1"/>
            <p:nvPr/>
          </p:nvSpPr>
          <p:spPr>
            <a:xfrm flipH="1">
              <a:off x="11600862" y="9788142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556121FF-8C74-F123-73AA-2DA5F9B1BA9D}"/>
              </a:ext>
            </a:extLst>
          </p:cNvPr>
          <p:cNvGrpSpPr/>
          <p:nvPr/>
        </p:nvGrpSpPr>
        <p:grpSpPr>
          <a:xfrm>
            <a:off x="13198877" y="9686737"/>
            <a:ext cx="2721204" cy="1219885"/>
            <a:chOff x="15773255" y="11114752"/>
            <a:chExt cx="2721204" cy="1219885"/>
          </a:xfrm>
        </p:grpSpPr>
        <p:sp>
          <p:nvSpPr>
            <p:cNvPr id="81" name="Textbox 200">
              <a:extLst>
                <a:ext uri="{FF2B5EF4-FFF2-40B4-BE49-F238E27FC236}">
                  <a16:creationId xmlns:a16="http://schemas.microsoft.com/office/drawing/2014/main" id="{AE39DB29-67EE-87B5-1783-A814DA943177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2" name="Textbox 200">
              <a:extLst>
                <a:ext uri="{FF2B5EF4-FFF2-40B4-BE49-F238E27FC236}">
                  <a16:creationId xmlns:a16="http://schemas.microsoft.com/office/drawing/2014/main" id="{038B0531-A6B3-BE88-42BB-BC896957F29E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83" name="!!SubTitle">
            <a:extLst>
              <a:ext uri="{FF2B5EF4-FFF2-40B4-BE49-F238E27FC236}">
                <a16:creationId xmlns:a16="http://schemas.microsoft.com/office/drawing/2014/main" id="{ADC95C81-7F9F-329C-F44D-A4514A5C7FAD}"/>
              </a:ext>
            </a:extLst>
          </p:cNvPr>
          <p:cNvSpPr txBox="1"/>
          <p:nvPr/>
        </p:nvSpPr>
        <p:spPr>
          <a:xfrm>
            <a:off x="17732610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84" name="!!MainTitle1">
            <a:extLst>
              <a:ext uri="{FF2B5EF4-FFF2-40B4-BE49-F238E27FC236}">
                <a16:creationId xmlns:a16="http://schemas.microsoft.com/office/drawing/2014/main" id="{C980999E-1996-2C93-8DB2-2BC955250231}"/>
              </a:ext>
            </a:extLst>
          </p:cNvPr>
          <p:cNvSpPr txBox="1"/>
          <p:nvPr/>
        </p:nvSpPr>
        <p:spPr>
          <a:xfrm>
            <a:off x="13633540" y="1246722"/>
            <a:ext cx="924823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Arrows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85" name="Google Shape;13141;p85">
            <a:extLst>
              <a:ext uri="{FF2B5EF4-FFF2-40B4-BE49-F238E27FC236}">
                <a16:creationId xmlns:a16="http://schemas.microsoft.com/office/drawing/2014/main" id="{8B868DE0-2765-47AB-BF6C-7DA227345388}"/>
              </a:ext>
            </a:extLst>
          </p:cNvPr>
          <p:cNvGrpSpPr/>
          <p:nvPr/>
        </p:nvGrpSpPr>
        <p:grpSpPr>
          <a:xfrm>
            <a:off x="863253" y="4655330"/>
            <a:ext cx="993734" cy="974861"/>
            <a:chOff x="-1183550" y="3586525"/>
            <a:chExt cx="296175" cy="290550"/>
          </a:xfrm>
          <a:solidFill>
            <a:schemeClr val="accent1"/>
          </a:solidFill>
        </p:grpSpPr>
        <p:sp>
          <p:nvSpPr>
            <p:cNvPr id="86" name="Google Shape;13142;p85">
              <a:extLst>
                <a:ext uri="{FF2B5EF4-FFF2-40B4-BE49-F238E27FC236}">
                  <a16:creationId xmlns:a16="http://schemas.microsoft.com/office/drawing/2014/main" id="{E13A7B73-9D8C-694E-DC1D-87DD42FBD752}"/>
                </a:ext>
              </a:extLst>
            </p:cNvPr>
            <p:cNvSpPr/>
            <p:nvPr/>
          </p:nvSpPr>
          <p:spPr>
            <a:xfrm>
              <a:off x="-927575" y="3671500"/>
              <a:ext cx="40200" cy="16575"/>
            </a:xfrm>
            <a:custGeom>
              <a:avLst/>
              <a:gdLst/>
              <a:ahLst/>
              <a:cxnLst/>
              <a:rect l="l" t="t" r="r" b="b"/>
              <a:pathLst>
                <a:path w="1608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6" y="663"/>
                    <a:pt x="1166" y="663"/>
                  </a:cubicBezTo>
                  <a:cubicBezTo>
                    <a:pt x="1607" y="663"/>
                    <a:pt x="1597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87" name="Google Shape;13143;p85">
              <a:extLst>
                <a:ext uri="{FF2B5EF4-FFF2-40B4-BE49-F238E27FC236}">
                  <a16:creationId xmlns:a16="http://schemas.microsoft.com/office/drawing/2014/main" id="{120DBAB4-6483-CF65-3268-391902828FA7}"/>
                </a:ext>
              </a:extLst>
            </p:cNvPr>
            <p:cNvSpPr/>
            <p:nvPr/>
          </p:nvSpPr>
          <p:spPr>
            <a:xfrm>
              <a:off x="-1183550" y="3671500"/>
              <a:ext cx="39400" cy="16575"/>
            </a:xfrm>
            <a:custGeom>
              <a:avLst/>
              <a:gdLst/>
              <a:ahLst/>
              <a:cxnLst/>
              <a:rect l="l" t="t" r="r" b="b"/>
              <a:pathLst>
                <a:path w="1576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4" y="663"/>
                    <a:pt x="1163" y="663"/>
                  </a:cubicBezTo>
                  <a:cubicBezTo>
                    <a:pt x="1576" y="663"/>
                    <a:pt x="1566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88" name="Google Shape;13144;p85">
              <a:extLst>
                <a:ext uri="{FF2B5EF4-FFF2-40B4-BE49-F238E27FC236}">
                  <a16:creationId xmlns:a16="http://schemas.microsoft.com/office/drawing/2014/main" id="{E174A5B4-556A-3BCA-45D8-B54D2D26AEAD}"/>
                </a:ext>
              </a:extLst>
            </p:cNvPr>
            <p:cNvSpPr/>
            <p:nvPr/>
          </p:nvSpPr>
          <p:spPr>
            <a:xfrm>
              <a:off x="-944250" y="3603025"/>
              <a:ext cx="39525" cy="26375"/>
            </a:xfrm>
            <a:custGeom>
              <a:avLst/>
              <a:gdLst/>
              <a:ahLst/>
              <a:cxnLst/>
              <a:rect l="l" t="t" r="r" b="b"/>
              <a:pathLst>
                <a:path w="1581" h="1055" extrusionOk="0">
                  <a:moveTo>
                    <a:pt x="1086" y="1"/>
                  </a:moveTo>
                  <a:cubicBezTo>
                    <a:pt x="1024" y="1"/>
                    <a:pt x="957" y="19"/>
                    <a:pt x="888" y="61"/>
                  </a:cubicBezTo>
                  <a:lnTo>
                    <a:pt x="321" y="408"/>
                  </a:lnTo>
                  <a:cubicBezTo>
                    <a:pt x="0" y="595"/>
                    <a:pt x="179" y="1054"/>
                    <a:pt x="490" y="1054"/>
                  </a:cubicBezTo>
                  <a:cubicBezTo>
                    <a:pt x="546" y="1054"/>
                    <a:pt x="606" y="1040"/>
                    <a:pt x="668" y="1006"/>
                  </a:cubicBezTo>
                  <a:lnTo>
                    <a:pt x="1266" y="660"/>
                  </a:lnTo>
                  <a:cubicBezTo>
                    <a:pt x="1581" y="450"/>
                    <a:pt x="1394" y="1"/>
                    <a:pt x="108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89" name="Google Shape;13145;p85">
              <a:extLst>
                <a:ext uri="{FF2B5EF4-FFF2-40B4-BE49-F238E27FC236}">
                  <a16:creationId xmlns:a16="http://schemas.microsoft.com/office/drawing/2014/main" id="{AF231B4D-47B2-0EFC-75F1-E8788FA71EB3}"/>
                </a:ext>
              </a:extLst>
            </p:cNvPr>
            <p:cNvSpPr/>
            <p:nvPr/>
          </p:nvSpPr>
          <p:spPr>
            <a:xfrm>
              <a:off x="-1166200" y="3731225"/>
              <a:ext cx="39700" cy="26075"/>
            </a:xfrm>
            <a:custGeom>
              <a:avLst/>
              <a:gdLst/>
              <a:ahLst/>
              <a:cxnLst/>
              <a:rect l="l" t="t" r="r" b="b"/>
              <a:pathLst>
                <a:path w="1588" h="1043" extrusionOk="0">
                  <a:moveTo>
                    <a:pt x="1071" y="1"/>
                  </a:moveTo>
                  <a:cubicBezTo>
                    <a:pt x="1021" y="1"/>
                    <a:pt x="968" y="12"/>
                    <a:pt x="913" y="37"/>
                  </a:cubicBezTo>
                  <a:lnTo>
                    <a:pt x="315" y="384"/>
                  </a:lnTo>
                  <a:cubicBezTo>
                    <a:pt x="0" y="593"/>
                    <a:pt x="187" y="1043"/>
                    <a:pt x="495" y="1043"/>
                  </a:cubicBezTo>
                  <a:cubicBezTo>
                    <a:pt x="557" y="1043"/>
                    <a:pt x="624" y="1025"/>
                    <a:pt x="693" y="982"/>
                  </a:cubicBezTo>
                  <a:lnTo>
                    <a:pt x="1260" y="636"/>
                  </a:lnTo>
                  <a:cubicBezTo>
                    <a:pt x="1587" y="472"/>
                    <a:pt x="1395" y="1"/>
                    <a:pt x="107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0" name="Google Shape;13146;p85">
              <a:extLst>
                <a:ext uri="{FF2B5EF4-FFF2-40B4-BE49-F238E27FC236}">
                  <a16:creationId xmlns:a16="http://schemas.microsoft.com/office/drawing/2014/main" id="{E10D606C-67FD-0A16-3568-9FE0EE3AD0A3}"/>
                </a:ext>
              </a:extLst>
            </p:cNvPr>
            <p:cNvSpPr/>
            <p:nvPr/>
          </p:nvSpPr>
          <p:spPr>
            <a:xfrm>
              <a:off x="-944925" y="3730950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515" y="0"/>
                  </a:moveTo>
                  <a:cubicBezTo>
                    <a:pt x="198" y="0"/>
                    <a:pt x="1" y="460"/>
                    <a:pt x="348" y="647"/>
                  </a:cubicBezTo>
                  <a:lnTo>
                    <a:pt x="915" y="993"/>
                  </a:lnTo>
                  <a:cubicBezTo>
                    <a:pt x="984" y="1036"/>
                    <a:pt x="1052" y="1054"/>
                    <a:pt x="1114" y="1054"/>
                  </a:cubicBezTo>
                  <a:cubicBezTo>
                    <a:pt x="1421" y="1054"/>
                    <a:pt x="1608" y="609"/>
                    <a:pt x="1293" y="426"/>
                  </a:cubicBezTo>
                  <a:lnTo>
                    <a:pt x="695" y="48"/>
                  </a:lnTo>
                  <a:cubicBezTo>
                    <a:pt x="633" y="15"/>
                    <a:pt x="572" y="0"/>
                    <a:pt x="51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1" name="Google Shape;13147;p85">
              <a:extLst>
                <a:ext uri="{FF2B5EF4-FFF2-40B4-BE49-F238E27FC236}">
                  <a16:creationId xmlns:a16="http://schemas.microsoft.com/office/drawing/2014/main" id="{78CF6F8C-0B49-B1BB-1B7C-EC531BC5F7FB}"/>
                </a:ext>
              </a:extLst>
            </p:cNvPr>
            <p:cNvSpPr/>
            <p:nvPr/>
          </p:nvSpPr>
          <p:spPr>
            <a:xfrm>
              <a:off x="-1167000" y="3603025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477" y="1"/>
                  </a:moveTo>
                  <a:cubicBezTo>
                    <a:pt x="188" y="1"/>
                    <a:pt x="1" y="450"/>
                    <a:pt x="315" y="660"/>
                  </a:cubicBezTo>
                  <a:lnTo>
                    <a:pt x="914" y="1006"/>
                  </a:lnTo>
                  <a:cubicBezTo>
                    <a:pt x="981" y="1040"/>
                    <a:pt x="1044" y="1054"/>
                    <a:pt x="1103" y="1054"/>
                  </a:cubicBezTo>
                  <a:cubicBezTo>
                    <a:pt x="1434" y="1054"/>
                    <a:pt x="1608" y="595"/>
                    <a:pt x="1260" y="408"/>
                  </a:cubicBezTo>
                  <a:lnTo>
                    <a:pt x="662" y="61"/>
                  </a:lnTo>
                  <a:cubicBezTo>
                    <a:pt x="598" y="19"/>
                    <a:pt x="536" y="1"/>
                    <a:pt x="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2" name="Google Shape;13148;p85">
              <a:extLst>
                <a:ext uri="{FF2B5EF4-FFF2-40B4-BE49-F238E27FC236}">
                  <a16:creationId xmlns:a16="http://schemas.microsoft.com/office/drawing/2014/main" id="{98AD1811-86E5-EF3F-C2CC-021AE228CA2F}"/>
                </a:ext>
              </a:extLst>
            </p:cNvPr>
            <p:cNvSpPr/>
            <p:nvPr/>
          </p:nvSpPr>
          <p:spPr>
            <a:xfrm>
              <a:off x="-1065400" y="3658900"/>
              <a:ext cx="59875" cy="77200"/>
            </a:xfrm>
            <a:custGeom>
              <a:avLst/>
              <a:gdLst/>
              <a:ahLst/>
              <a:cxnLst/>
              <a:rect l="l" t="t" r="r" b="b"/>
              <a:pathLst>
                <a:path w="2395" h="3088" extrusionOk="0">
                  <a:moveTo>
                    <a:pt x="882" y="0"/>
                  </a:moveTo>
                  <a:lnTo>
                    <a:pt x="0" y="1355"/>
                  </a:lnTo>
                  <a:lnTo>
                    <a:pt x="1355" y="1922"/>
                  </a:lnTo>
                  <a:cubicBezTo>
                    <a:pt x="1450" y="1953"/>
                    <a:pt x="1544" y="2111"/>
                    <a:pt x="1544" y="2237"/>
                  </a:cubicBezTo>
                  <a:lnTo>
                    <a:pt x="1544" y="3088"/>
                  </a:lnTo>
                  <a:lnTo>
                    <a:pt x="2395" y="1733"/>
                  </a:lnTo>
                  <a:lnTo>
                    <a:pt x="1071" y="1166"/>
                  </a:lnTo>
                  <a:cubicBezTo>
                    <a:pt x="945" y="1134"/>
                    <a:pt x="882" y="1008"/>
                    <a:pt x="882" y="851"/>
                  </a:cubicBezTo>
                  <a:lnTo>
                    <a:pt x="8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3" name="Google Shape;13149;p85">
              <a:extLst>
                <a:ext uri="{FF2B5EF4-FFF2-40B4-BE49-F238E27FC236}">
                  <a16:creationId xmlns:a16="http://schemas.microsoft.com/office/drawing/2014/main" id="{D354F7FE-1D41-3798-4060-DA00F5B2EC3D}"/>
                </a:ext>
              </a:extLst>
            </p:cNvPr>
            <p:cNvSpPr/>
            <p:nvPr/>
          </p:nvSpPr>
          <p:spPr>
            <a:xfrm>
              <a:off x="-1078000" y="3809325"/>
              <a:ext cx="85075" cy="67750"/>
            </a:xfrm>
            <a:custGeom>
              <a:avLst/>
              <a:gdLst/>
              <a:ahLst/>
              <a:cxnLst/>
              <a:rect l="l" t="t" r="r" b="b"/>
              <a:pathLst>
                <a:path w="3403" h="2710" extrusionOk="0">
                  <a:moveTo>
                    <a:pt x="0" y="1"/>
                  </a:moveTo>
                  <a:lnTo>
                    <a:pt x="0" y="662"/>
                  </a:lnTo>
                  <a:lnTo>
                    <a:pt x="1008" y="662"/>
                  </a:lnTo>
                  <a:cubicBezTo>
                    <a:pt x="1449" y="662"/>
                    <a:pt x="1481" y="1324"/>
                    <a:pt x="1008" y="1324"/>
                  </a:cubicBezTo>
                  <a:lnTo>
                    <a:pt x="0" y="1324"/>
                  </a:lnTo>
                  <a:lnTo>
                    <a:pt x="0" y="1670"/>
                  </a:lnTo>
                  <a:cubicBezTo>
                    <a:pt x="0" y="2237"/>
                    <a:pt x="473" y="2710"/>
                    <a:pt x="1008" y="2710"/>
                  </a:cubicBezTo>
                  <a:lnTo>
                    <a:pt x="2395" y="2710"/>
                  </a:lnTo>
                  <a:cubicBezTo>
                    <a:pt x="2962" y="2710"/>
                    <a:pt x="3403" y="2237"/>
                    <a:pt x="3403" y="1670"/>
                  </a:cubicBezTo>
                  <a:lnTo>
                    <a:pt x="3403" y="1324"/>
                  </a:lnTo>
                  <a:lnTo>
                    <a:pt x="2395" y="1324"/>
                  </a:lnTo>
                  <a:cubicBezTo>
                    <a:pt x="1954" y="1324"/>
                    <a:pt x="1922" y="662"/>
                    <a:pt x="2395" y="662"/>
                  </a:cubicBezTo>
                  <a:lnTo>
                    <a:pt x="3403" y="662"/>
                  </a:lnTo>
                  <a:lnTo>
                    <a:pt x="34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4" name="Google Shape;13150;p85">
              <a:extLst>
                <a:ext uri="{FF2B5EF4-FFF2-40B4-BE49-F238E27FC236}">
                  <a16:creationId xmlns:a16="http://schemas.microsoft.com/office/drawing/2014/main" id="{9404D3BD-06C4-9506-3FA3-5CE0476D5DB5}"/>
                </a:ext>
              </a:extLst>
            </p:cNvPr>
            <p:cNvSpPr/>
            <p:nvPr/>
          </p:nvSpPr>
          <p:spPr>
            <a:xfrm>
              <a:off x="-1135500" y="3586525"/>
              <a:ext cx="193775" cy="204700"/>
            </a:xfrm>
            <a:custGeom>
              <a:avLst/>
              <a:gdLst/>
              <a:ahLst/>
              <a:cxnLst/>
              <a:rect l="l" t="t" r="r" b="b"/>
              <a:pathLst>
                <a:path w="7751" h="8188" extrusionOk="0">
                  <a:moveTo>
                    <a:pt x="4023" y="1424"/>
                  </a:moveTo>
                  <a:cubicBezTo>
                    <a:pt x="4201" y="1424"/>
                    <a:pt x="4380" y="1561"/>
                    <a:pt x="4380" y="1761"/>
                  </a:cubicBezTo>
                  <a:lnTo>
                    <a:pt x="4380" y="3588"/>
                  </a:lnTo>
                  <a:lnTo>
                    <a:pt x="5892" y="4124"/>
                  </a:lnTo>
                  <a:cubicBezTo>
                    <a:pt x="5955" y="4187"/>
                    <a:pt x="6049" y="4250"/>
                    <a:pt x="6081" y="4344"/>
                  </a:cubicBezTo>
                  <a:cubicBezTo>
                    <a:pt x="6081" y="4407"/>
                    <a:pt x="6081" y="4533"/>
                    <a:pt x="5986" y="4628"/>
                  </a:cubicBezTo>
                  <a:lnTo>
                    <a:pt x="4285" y="7369"/>
                  </a:lnTo>
                  <a:cubicBezTo>
                    <a:pt x="4222" y="7495"/>
                    <a:pt x="4127" y="7526"/>
                    <a:pt x="4033" y="7526"/>
                  </a:cubicBezTo>
                  <a:lnTo>
                    <a:pt x="3938" y="7526"/>
                  </a:lnTo>
                  <a:cubicBezTo>
                    <a:pt x="3781" y="7495"/>
                    <a:pt x="3718" y="7369"/>
                    <a:pt x="3718" y="7211"/>
                  </a:cubicBezTo>
                  <a:lnTo>
                    <a:pt x="3718" y="5384"/>
                  </a:lnTo>
                  <a:lnTo>
                    <a:pt x="2206" y="4817"/>
                  </a:lnTo>
                  <a:cubicBezTo>
                    <a:pt x="2143" y="4754"/>
                    <a:pt x="2048" y="4691"/>
                    <a:pt x="2017" y="4596"/>
                  </a:cubicBezTo>
                  <a:cubicBezTo>
                    <a:pt x="1985" y="4533"/>
                    <a:pt x="2017" y="4407"/>
                    <a:pt x="2048" y="4344"/>
                  </a:cubicBezTo>
                  <a:lnTo>
                    <a:pt x="3749" y="1572"/>
                  </a:lnTo>
                  <a:cubicBezTo>
                    <a:pt x="3818" y="1469"/>
                    <a:pt x="3920" y="1424"/>
                    <a:pt x="4023" y="1424"/>
                  </a:cubicBezTo>
                  <a:close/>
                  <a:moveTo>
                    <a:pt x="4019" y="1"/>
                  </a:moveTo>
                  <a:cubicBezTo>
                    <a:pt x="3743" y="1"/>
                    <a:pt x="3463" y="31"/>
                    <a:pt x="3182" y="91"/>
                  </a:cubicBezTo>
                  <a:cubicBezTo>
                    <a:pt x="1733" y="406"/>
                    <a:pt x="567" y="1572"/>
                    <a:pt x="284" y="3084"/>
                  </a:cubicBezTo>
                  <a:cubicBezTo>
                    <a:pt x="0" y="4533"/>
                    <a:pt x="599" y="5479"/>
                    <a:pt x="1040" y="6140"/>
                  </a:cubicBezTo>
                  <a:cubicBezTo>
                    <a:pt x="1922" y="7526"/>
                    <a:pt x="1387" y="7526"/>
                    <a:pt x="1670" y="8188"/>
                  </a:cubicBezTo>
                  <a:lnTo>
                    <a:pt x="6301" y="8188"/>
                  </a:lnTo>
                  <a:cubicBezTo>
                    <a:pt x="6553" y="7526"/>
                    <a:pt x="6018" y="7526"/>
                    <a:pt x="6931" y="6109"/>
                  </a:cubicBezTo>
                  <a:cubicBezTo>
                    <a:pt x="7373" y="5447"/>
                    <a:pt x="7719" y="4817"/>
                    <a:pt x="7719" y="3746"/>
                  </a:cubicBezTo>
                  <a:cubicBezTo>
                    <a:pt x="7751" y="2612"/>
                    <a:pt x="7246" y="1540"/>
                    <a:pt x="6396" y="847"/>
                  </a:cubicBezTo>
                  <a:cubicBezTo>
                    <a:pt x="5726" y="297"/>
                    <a:pt x="4892" y="1"/>
                    <a:pt x="401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95" name="Google Shape;13054;p85">
            <a:extLst>
              <a:ext uri="{FF2B5EF4-FFF2-40B4-BE49-F238E27FC236}">
                <a16:creationId xmlns:a16="http://schemas.microsoft.com/office/drawing/2014/main" id="{706E1AB8-B65A-3D27-50D5-8871232D4888}"/>
              </a:ext>
            </a:extLst>
          </p:cNvPr>
          <p:cNvGrpSpPr/>
          <p:nvPr/>
        </p:nvGrpSpPr>
        <p:grpSpPr>
          <a:xfrm>
            <a:off x="4547083" y="6440408"/>
            <a:ext cx="912464" cy="867912"/>
            <a:chOff x="-6690625" y="3631325"/>
            <a:chExt cx="307225" cy="292225"/>
          </a:xfrm>
          <a:solidFill>
            <a:schemeClr val="accent2"/>
          </a:solidFill>
        </p:grpSpPr>
        <p:sp>
          <p:nvSpPr>
            <p:cNvPr id="96" name="Google Shape;13055;p85">
              <a:extLst>
                <a:ext uri="{FF2B5EF4-FFF2-40B4-BE49-F238E27FC236}">
                  <a16:creationId xmlns:a16="http://schemas.microsoft.com/office/drawing/2014/main" id="{1D093623-B76E-AE9B-4B2E-48ED2544C70B}"/>
                </a:ext>
              </a:extLst>
            </p:cNvPr>
            <p:cNvSpPr/>
            <p:nvPr/>
          </p:nvSpPr>
          <p:spPr>
            <a:xfrm>
              <a:off x="-6690625" y="3631325"/>
              <a:ext cx="222925" cy="292225"/>
            </a:xfrm>
            <a:custGeom>
              <a:avLst/>
              <a:gdLst/>
              <a:ahLst/>
              <a:cxnLst/>
              <a:rect l="l" t="t" r="r" b="b"/>
              <a:pathLst>
                <a:path w="8917" h="11689" extrusionOk="0">
                  <a:moveTo>
                    <a:pt x="5861" y="2773"/>
                  </a:moveTo>
                  <a:cubicBezTo>
                    <a:pt x="6270" y="2773"/>
                    <a:pt x="6333" y="3435"/>
                    <a:pt x="5861" y="3435"/>
                  </a:cubicBezTo>
                  <a:lnTo>
                    <a:pt x="3813" y="3435"/>
                  </a:lnTo>
                  <a:cubicBezTo>
                    <a:pt x="3372" y="3435"/>
                    <a:pt x="3340" y="2773"/>
                    <a:pt x="3813" y="2773"/>
                  </a:cubicBezTo>
                  <a:close/>
                  <a:moveTo>
                    <a:pt x="2742" y="0"/>
                  </a:moveTo>
                  <a:lnTo>
                    <a:pt x="2742" y="2395"/>
                  </a:lnTo>
                  <a:cubicBezTo>
                    <a:pt x="2742" y="2584"/>
                    <a:pt x="2584" y="2741"/>
                    <a:pt x="2395" y="2741"/>
                  </a:cubicBezTo>
                  <a:lnTo>
                    <a:pt x="1" y="2741"/>
                  </a:lnTo>
                  <a:lnTo>
                    <a:pt x="1" y="10649"/>
                  </a:lnTo>
                  <a:cubicBezTo>
                    <a:pt x="1" y="11216"/>
                    <a:pt x="473" y="11689"/>
                    <a:pt x="1009" y="11689"/>
                  </a:cubicBezTo>
                  <a:lnTo>
                    <a:pt x="7909" y="11689"/>
                  </a:lnTo>
                  <a:cubicBezTo>
                    <a:pt x="8444" y="11689"/>
                    <a:pt x="8917" y="11248"/>
                    <a:pt x="8917" y="10649"/>
                  </a:cubicBezTo>
                  <a:lnTo>
                    <a:pt x="8917" y="7751"/>
                  </a:lnTo>
                  <a:lnTo>
                    <a:pt x="6491" y="10177"/>
                  </a:lnTo>
                  <a:cubicBezTo>
                    <a:pt x="6491" y="10271"/>
                    <a:pt x="6428" y="10303"/>
                    <a:pt x="6365" y="10303"/>
                  </a:cubicBezTo>
                  <a:lnTo>
                    <a:pt x="4317" y="10901"/>
                  </a:lnTo>
                  <a:cubicBezTo>
                    <a:pt x="4198" y="10938"/>
                    <a:pt x="4080" y="10955"/>
                    <a:pt x="3967" y="10955"/>
                  </a:cubicBezTo>
                  <a:cubicBezTo>
                    <a:pt x="3209" y="10955"/>
                    <a:pt x="2625" y="10192"/>
                    <a:pt x="2899" y="9452"/>
                  </a:cubicBezTo>
                  <a:lnTo>
                    <a:pt x="3057" y="8979"/>
                  </a:lnTo>
                  <a:lnTo>
                    <a:pt x="1765" y="8979"/>
                  </a:lnTo>
                  <a:cubicBezTo>
                    <a:pt x="1324" y="8979"/>
                    <a:pt x="1293" y="8255"/>
                    <a:pt x="1765" y="8255"/>
                  </a:cubicBezTo>
                  <a:lnTo>
                    <a:pt x="3277" y="8255"/>
                  </a:lnTo>
                  <a:lnTo>
                    <a:pt x="3529" y="7593"/>
                  </a:lnTo>
                  <a:lnTo>
                    <a:pt x="1797" y="7593"/>
                  </a:lnTo>
                  <a:cubicBezTo>
                    <a:pt x="1356" y="7593"/>
                    <a:pt x="1324" y="6869"/>
                    <a:pt x="1797" y="6869"/>
                  </a:cubicBezTo>
                  <a:lnTo>
                    <a:pt x="4034" y="6869"/>
                  </a:lnTo>
                  <a:lnTo>
                    <a:pt x="4695" y="6207"/>
                  </a:lnTo>
                  <a:lnTo>
                    <a:pt x="1765" y="6207"/>
                  </a:lnTo>
                  <a:cubicBezTo>
                    <a:pt x="1324" y="6207"/>
                    <a:pt x="1293" y="5514"/>
                    <a:pt x="1765" y="5514"/>
                  </a:cubicBezTo>
                  <a:lnTo>
                    <a:pt x="5388" y="5514"/>
                  </a:lnTo>
                  <a:lnTo>
                    <a:pt x="6050" y="4821"/>
                  </a:lnTo>
                  <a:lnTo>
                    <a:pt x="1734" y="4821"/>
                  </a:lnTo>
                  <a:cubicBezTo>
                    <a:pt x="1293" y="4821"/>
                    <a:pt x="1261" y="4128"/>
                    <a:pt x="1734" y="4128"/>
                  </a:cubicBezTo>
                  <a:lnTo>
                    <a:pt x="6711" y="4128"/>
                  </a:lnTo>
                  <a:cubicBezTo>
                    <a:pt x="6963" y="3876"/>
                    <a:pt x="8696" y="2080"/>
                    <a:pt x="8917" y="1891"/>
                  </a:cubicBezTo>
                  <a:lnTo>
                    <a:pt x="8917" y="1009"/>
                  </a:lnTo>
                  <a:cubicBezTo>
                    <a:pt x="8917" y="473"/>
                    <a:pt x="8507" y="0"/>
                    <a:pt x="790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7" name="Google Shape;13056;p85">
              <a:extLst>
                <a:ext uri="{FF2B5EF4-FFF2-40B4-BE49-F238E27FC236}">
                  <a16:creationId xmlns:a16="http://schemas.microsoft.com/office/drawing/2014/main" id="{043ABA02-0FC3-0418-3B7F-10217E200B7A}"/>
                </a:ext>
              </a:extLst>
            </p:cNvPr>
            <p:cNvSpPr/>
            <p:nvPr/>
          </p:nvSpPr>
          <p:spPr>
            <a:xfrm>
              <a:off x="-6604350" y="3832175"/>
              <a:ext cx="58675" cy="56550"/>
            </a:xfrm>
            <a:custGeom>
              <a:avLst/>
              <a:gdLst/>
              <a:ahLst/>
              <a:cxnLst/>
              <a:rect l="l" t="t" r="r" b="b"/>
              <a:pathLst>
                <a:path w="2347" h="2262" extrusionOk="0">
                  <a:moveTo>
                    <a:pt x="614" y="0"/>
                  </a:moveTo>
                  <a:lnTo>
                    <a:pt x="110" y="1607"/>
                  </a:lnTo>
                  <a:cubicBezTo>
                    <a:pt x="1" y="1934"/>
                    <a:pt x="222" y="2262"/>
                    <a:pt x="550" y="2262"/>
                  </a:cubicBezTo>
                  <a:cubicBezTo>
                    <a:pt x="600" y="2262"/>
                    <a:pt x="654" y="2254"/>
                    <a:pt x="709" y="2237"/>
                  </a:cubicBezTo>
                  <a:lnTo>
                    <a:pt x="2347" y="1701"/>
                  </a:lnTo>
                  <a:lnTo>
                    <a:pt x="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8" name="Google Shape;13057;p85">
              <a:extLst>
                <a:ext uri="{FF2B5EF4-FFF2-40B4-BE49-F238E27FC236}">
                  <a16:creationId xmlns:a16="http://schemas.microsoft.com/office/drawing/2014/main" id="{570E4061-76ED-E8CA-A13D-DB23349AF322}"/>
                </a:ext>
              </a:extLst>
            </p:cNvPr>
            <p:cNvSpPr/>
            <p:nvPr/>
          </p:nvSpPr>
          <p:spPr>
            <a:xfrm>
              <a:off x="-6470875" y="3684775"/>
              <a:ext cx="87475" cy="71800"/>
            </a:xfrm>
            <a:custGeom>
              <a:avLst/>
              <a:gdLst/>
              <a:ahLst/>
              <a:cxnLst/>
              <a:rect l="l" t="t" r="r" b="b"/>
              <a:pathLst>
                <a:path w="3499" h="2872" extrusionOk="0">
                  <a:moveTo>
                    <a:pt x="1479" y="1"/>
                  </a:moveTo>
                  <a:cubicBezTo>
                    <a:pt x="1176" y="1"/>
                    <a:pt x="868" y="114"/>
                    <a:pt x="599" y="383"/>
                  </a:cubicBezTo>
                  <a:lnTo>
                    <a:pt x="1" y="950"/>
                  </a:lnTo>
                  <a:lnTo>
                    <a:pt x="1954" y="2872"/>
                  </a:lnTo>
                  <a:lnTo>
                    <a:pt x="2521" y="2305"/>
                  </a:lnTo>
                  <a:cubicBezTo>
                    <a:pt x="3498" y="1352"/>
                    <a:pt x="2524" y="1"/>
                    <a:pt x="147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9" name="Google Shape;13058;p85">
              <a:extLst>
                <a:ext uri="{FF2B5EF4-FFF2-40B4-BE49-F238E27FC236}">
                  <a16:creationId xmlns:a16="http://schemas.microsoft.com/office/drawing/2014/main" id="{9E2E5D38-B864-B59B-66F8-4F34AAB3A54A}"/>
                </a:ext>
              </a:extLst>
            </p:cNvPr>
            <p:cNvSpPr/>
            <p:nvPr/>
          </p:nvSpPr>
          <p:spPr>
            <a:xfrm>
              <a:off x="-6578775" y="3721900"/>
              <a:ext cx="143375" cy="143375"/>
            </a:xfrm>
            <a:custGeom>
              <a:avLst/>
              <a:gdLst/>
              <a:ahLst/>
              <a:cxnLst/>
              <a:rect l="l" t="t" r="r" b="b"/>
              <a:pathLst>
                <a:path w="5735" h="5735" extrusionOk="0">
                  <a:moveTo>
                    <a:pt x="3813" y="1"/>
                  </a:moveTo>
                  <a:lnTo>
                    <a:pt x="1" y="3813"/>
                  </a:lnTo>
                  <a:lnTo>
                    <a:pt x="1922" y="5734"/>
                  </a:lnTo>
                  <a:lnTo>
                    <a:pt x="4474" y="3183"/>
                  </a:lnTo>
                  <a:lnTo>
                    <a:pt x="5734" y="1922"/>
                  </a:lnTo>
                  <a:lnTo>
                    <a:pt x="381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20" name="Google Shape;13059;p85">
              <a:extLst>
                <a:ext uri="{FF2B5EF4-FFF2-40B4-BE49-F238E27FC236}">
                  <a16:creationId xmlns:a16="http://schemas.microsoft.com/office/drawing/2014/main" id="{3708E2E3-289E-F83C-0A16-13B375F05837}"/>
                </a:ext>
              </a:extLst>
            </p:cNvPr>
            <p:cNvSpPr/>
            <p:nvPr/>
          </p:nvSpPr>
          <p:spPr>
            <a:xfrm>
              <a:off x="-6685100" y="3636850"/>
              <a:ext cx="47275" cy="46475"/>
            </a:xfrm>
            <a:custGeom>
              <a:avLst/>
              <a:gdLst/>
              <a:ahLst/>
              <a:cxnLst/>
              <a:rect l="l" t="t" r="r" b="b"/>
              <a:pathLst>
                <a:path w="1891" h="1859" extrusionOk="0">
                  <a:moveTo>
                    <a:pt x="1891" y="0"/>
                  </a:moveTo>
                  <a:lnTo>
                    <a:pt x="0" y="1859"/>
                  </a:lnTo>
                  <a:lnTo>
                    <a:pt x="1891" y="1859"/>
                  </a:lnTo>
                  <a:lnTo>
                    <a:pt x="18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21" name="Google Shape;13107;p85">
            <a:extLst>
              <a:ext uri="{FF2B5EF4-FFF2-40B4-BE49-F238E27FC236}">
                <a16:creationId xmlns:a16="http://schemas.microsoft.com/office/drawing/2014/main" id="{C3E46598-9686-AAC9-27EB-378369ED695D}"/>
              </a:ext>
            </a:extLst>
          </p:cNvPr>
          <p:cNvGrpSpPr/>
          <p:nvPr/>
        </p:nvGrpSpPr>
        <p:grpSpPr>
          <a:xfrm>
            <a:off x="8493665" y="8155905"/>
            <a:ext cx="790240" cy="785992"/>
            <a:chOff x="-6329100" y="3632100"/>
            <a:chExt cx="293025" cy="291450"/>
          </a:xfrm>
          <a:solidFill>
            <a:schemeClr val="accent3"/>
          </a:solidFill>
        </p:grpSpPr>
        <p:sp>
          <p:nvSpPr>
            <p:cNvPr id="122" name="Google Shape;13108;p85">
              <a:extLst>
                <a:ext uri="{FF2B5EF4-FFF2-40B4-BE49-F238E27FC236}">
                  <a16:creationId xmlns:a16="http://schemas.microsoft.com/office/drawing/2014/main" id="{54DBDF92-909C-2DEC-E195-6ADAD41CEE89}"/>
                </a:ext>
              </a:extLst>
            </p:cNvPr>
            <p:cNvSpPr/>
            <p:nvPr/>
          </p:nvSpPr>
          <p:spPr>
            <a:xfrm>
              <a:off x="-6210700" y="3751600"/>
              <a:ext cx="174625" cy="171950"/>
            </a:xfrm>
            <a:custGeom>
              <a:avLst/>
              <a:gdLst/>
              <a:ahLst/>
              <a:cxnLst/>
              <a:rect l="l" t="t" r="r" b="b"/>
              <a:pathLst>
                <a:path w="6985" h="6878" extrusionOk="0">
                  <a:moveTo>
                    <a:pt x="492" y="0"/>
                  </a:moveTo>
                  <a:cubicBezTo>
                    <a:pt x="219" y="0"/>
                    <a:pt x="0" y="235"/>
                    <a:pt x="85" y="545"/>
                  </a:cubicBezTo>
                  <a:lnTo>
                    <a:pt x="1503" y="5712"/>
                  </a:lnTo>
                  <a:cubicBezTo>
                    <a:pt x="1559" y="5882"/>
                    <a:pt x="1707" y="5984"/>
                    <a:pt x="1856" y="5984"/>
                  </a:cubicBezTo>
                  <a:cubicBezTo>
                    <a:pt x="1956" y="5984"/>
                    <a:pt x="2057" y="5939"/>
                    <a:pt x="2133" y="5838"/>
                  </a:cubicBezTo>
                  <a:lnTo>
                    <a:pt x="2889" y="4735"/>
                  </a:lnTo>
                  <a:lnTo>
                    <a:pt x="3739" y="5712"/>
                  </a:lnTo>
                  <a:lnTo>
                    <a:pt x="4622" y="6594"/>
                  </a:lnTo>
                  <a:cubicBezTo>
                    <a:pt x="4811" y="6783"/>
                    <a:pt x="5086" y="6878"/>
                    <a:pt x="5362" y="6878"/>
                  </a:cubicBezTo>
                  <a:cubicBezTo>
                    <a:pt x="5638" y="6878"/>
                    <a:pt x="5913" y="6783"/>
                    <a:pt x="6102" y="6594"/>
                  </a:cubicBezTo>
                  <a:lnTo>
                    <a:pt x="6575" y="6122"/>
                  </a:lnTo>
                  <a:cubicBezTo>
                    <a:pt x="6984" y="5712"/>
                    <a:pt x="6984" y="5113"/>
                    <a:pt x="6575" y="4672"/>
                  </a:cubicBezTo>
                  <a:lnTo>
                    <a:pt x="4811" y="2814"/>
                  </a:lnTo>
                  <a:lnTo>
                    <a:pt x="5913" y="2058"/>
                  </a:lnTo>
                  <a:cubicBezTo>
                    <a:pt x="6134" y="1900"/>
                    <a:pt x="6102" y="1522"/>
                    <a:pt x="5787" y="1427"/>
                  </a:cubicBezTo>
                  <a:lnTo>
                    <a:pt x="589" y="10"/>
                  </a:lnTo>
                  <a:cubicBezTo>
                    <a:pt x="556" y="3"/>
                    <a:pt x="524" y="0"/>
                    <a:pt x="49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23" name="Google Shape;13109;p85">
              <a:extLst>
                <a:ext uri="{FF2B5EF4-FFF2-40B4-BE49-F238E27FC236}">
                  <a16:creationId xmlns:a16="http://schemas.microsoft.com/office/drawing/2014/main" id="{30047595-6F65-ACF8-EF91-AAA82F97D442}"/>
                </a:ext>
              </a:extLst>
            </p:cNvPr>
            <p:cNvSpPr/>
            <p:nvPr/>
          </p:nvSpPr>
          <p:spPr>
            <a:xfrm>
              <a:off x="-6272400" y="3691975"/>
              <a:ext cx="136300" cy="135500"/>
            </a:xfrm>
            <a:custGeom>
              <a:avLst/>
              <a:gdLst/>
              <a:ahLst/>
              <a:cxnLst/>
              <a:rect l="l" t="t" r="r" b="b"/>
              <a:pathLst>
                <a:path w="5452" h="5420" extrusionOk="0">
                  <a:moveTo>
                    <a:pt x="2742" y="0"/>
                  </a:moveTo>
                  <a:cubicBezTo>
                    <a:pt x="1261" y="0"/>
                    <a:pt x="1" y="1229"/>
                    <a:pt x="1" y="2710"/>
                  </a:cubicBezTo>
                  <a:cubicBezTo>
                    <a:pt x="1" y="4127"/>
                    <a:pt x="1041" y="5293"/>
                    <a:pt x="2427" y="5419"/>
                  </a:cubicBezTo>
                  <a:lnTo>
                    <a:pt x="2112" y="4317"/>
                  </a:lnTo>
                  <a:cubicBezTo>
                    <a:pt x="1482" y="4096"/>
                    <a:pt x="1009" y="3466"/>
                    <a:pt x="1009" y="2741"/>
                  </a:cubicBezTo>
                  <a:cubicBezTo>
                    <a:pt x="1041" y="1765"/>
                    <a:pt x="1828" y="1009"/>
                    <a:pt x="2773" y="1009"/>
                  </a:cubicBezTo>
                  <a:cubicBezTo>
                    <a:pt x="3530" y="1009"/>
                    <a:pt x="4128" y="1481"/>
                    <a:pt x="4349" y="2143"/>
                  </a:cubicBezTo>
                  <a:lnTo>
                    <a:pt x="5451" y="2458"/>
                  </a:lnTo>
                  <a:cubicBezTo>
                    <a:pt x="5294" y="1072"/>
                    <a:pt x="4160" y="0"/>
                    <a:pt x="274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24" name="Google Shape;13110;p85">
              <a:extLst>
                <a:ext uri="{FF2B5EF4-FFF2-40B4-BE49-F238E27FC236}">
                  <a16:creationId xmlns:a16="http://schemas.microsoft.com/office/drawing/2014/main" id="{C4FA1429-0CB6-7473-EAF0-E12C53B29054}"/>
                </a:ext>
              </a:extLst>
            </p:cNvPr>
            <p:cNvSpPr/>
            <p:nvPr/>
          </p:nvSpPr>
          <p:spPr>
            <a:xfrm>
              <a:off x="-6329100" y="3632100"/>
              <a:ext cx="257575" cy="256025"/>
            </a:xfrm>
            <a:custGeom>
              <a:avLst/>
              <a:gdLst/>
              <a:ahLst/>
              <a:cxnLst/>
              <a:rect l="l" t="t" r="r" b="b"/>
              <a:pathLst>
                <a:path w="10303" h="10241" extrusionOk="0">
                  <a:moveTo>
                    <a:pt x="5136" y="1"/>
                  </a:moveTo>
                  <a:cubicBezTo>
                    <a:pt x="2301" y="1"/>
                    <a:pt x="1" y="2269"/>
                    <a:pt x="1" y="5105"/>
                  </a:cubicBezTo>
                  <a:cubicBezTo>
                    <a:pt x="1" y="7972"/>
                    <a:pt x="2332" y="10240"/>
                    <a:pt x="5136" y="10240"/>
                  </a:cubicBezTo>
                  <a:cubicBezTo>
                    <a:pt x="5262" y="10240"/>
                    <a:pt x="5356" y="10240"/>
                    <a:pt x="5451" y="10177"/>
                  </a:cubicBezTo>
                  <a:lnTo>
                    <a:pt x="4978" y="8444"/>
                  </a:lnTo>
                  <a:cubicBezTo>
                    <a:pt x="4959" y="8445"/>
                    <a:pt x="4940" y="8445"/>
                    <a:pt x="4921" y="8445"/>
                  </a:cubicBezTo>
                  <a:cubicBezTo>
                    <a:pt x="3089" y="8445"/>
                    <a:pt x="1639" y="6945"/>
                    <a:pt x="1639" y="5105"/>
                  </a:cubicBezTo>
                  <a:cubicBezTo>
                    <a:pt x="1639" y="3214"/>
                    <a:pt x="3151" y="1702"/>
                    <a:pt x="5073" y="1702"/>
                  </a:cubicBezTo>
                  <a:cubicBezTo>
                    <a:pt x="6900" y="1702"/>
                    <a:pt x="8412" y="3151"/>
                    <a:pt x="8475" y="4979"/>
                  </a:cubicBezTo>
                  <a:lnTo>
                    <a:pt x="10208" y="5451"/>
                  </a:lnTo>
                  <a:cubicBezTo>
                    <a:pt x="10303" y="4002"/>
                    <a:pt x="9799" y="2553"/>
                    <a:pt x="8759" y="1482"/>
                  </a:cubicBezTo>
                  <a:cubicBezTo>
                    <a:pt x="7782" y="505"/>
                    <a:pt x="6522" y="1"/>
                    <a:pt x="513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25" name="Google Shape;9686;p77">
            <a:extLst>
              <a:ext uri="{FF2B5EF4-FFF2-40B4-BE49-F238E27FC236}">
                <a16:creationId xmlns:a16="http://schemas.microsoft.com/office/drawing/2014/main" id="{3F008BC9-C2C6-CA2E-ABF8-34E4D4E94E21}"/>
              </a:ext>
            </a:extLst>
          </p:cNvPr>
          <p:cNvGrpSpPr/>
          <p:nvPr/>
        </p:nvGrpSpPr>
        <p:grpSpPr>
          <a:xfrm>
            <a:off x="12132866" y="9871403"/>
            <a:ext cx="840390" cy="836232"/>
            <a:chOff x="-62151950" y="4111775"/>
            <a:chExt cx="318225" cy="316650"/>
          </a:xfrm>
          <a:solidFill>
            <a:schemeClr val="accent4"/>
          </a:solidFill>
        </p:grpSpPr>
        <p:sp>
          <p:nvSpPr>
            <p:cNvPr id="126" name="Google Shape;9687;p77">
              <a:extLst>
                <a:ext uri="{FF2B5EF4-FFF2-40B4-BE49-F238E27FC236}">
                  <a16:creationId xmlns:a16="http://schemas.microsoft.com/office/drawing/2014/main" id="{DAA7EF3F-980D-9468-0394-46D035C7E851}"/>
                </a:ext>
              </a:extLst>
            </p:cNvPr>
            <p:cNvSpPr/>
            <p:nvPr/>
          </p:nvSpPr>
          <p:spPr>
            <a:xfrm>
              <a:off x="-62151950" y="4407925"/>
              <a:ext cx="318225" cy="20500"/>
            </a:xfrm>
            <a:custGeom>
              <a:avLst/>
              <a:gdLst/>
              <a:ahLst/>
              <a:cxnLst/>
              <a:rect l="l" t="t" r="r" b="b"/>
              <a:pathLst>
                <a:path w="12729" h="820" extrusionOk="0">
                  <a:moveTo>
                    <a:pt x="442" y="0"/>
                  </a:moveTo>
                  <a:cubicBezTo>
                    <a:pt x="221" y="0"/>
                    <a:pt x="1" y="189"/>
                    <a:pt x="1" y="441"/>
                  </a:cubicBezTo>
                  <a:cubicBezTo>
                    <a:pt x="1" y="662"/>
                    <a:pt x="221" y="819"/>
                    <a:pt x="442" y="819"/>
                  </a:cubicBezTo>
                  <a:lnTo>
                    <a:pt x="12288" y="819"/>
                  </a:lnTo>
                  <a:cubicBezTo>
                    <a:pt x="12540" y="819"/>
                    <a:pt x="12697" y="630"/>
                    <a:pt x="12697" y="441"/>
                  </a:cubicBezTo>
                  <a:cubicBezTo>
                    <a:pt x="12729" y="158"/>
                    <a:pt x="12540" y="0"/>
                    <a:pt x="1228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27" name="Google Shape;9688;p77">
              <a:extLst>
                <a:ext uri="{FF2B5EF4-FFF2-40B4-BE49-F238E27FC236}">
                  <a16:creationId xmlns:a16="http://schemas.microsoft.com/office/drawing/2014/main" id="{FDBD7281-CABC-0648-7E7A-CBFFA0C9EDFA}"/>
                </a:ext>
              </a:extLst>
            </p:cNvPr>
            <p:cNvSpPr/>
            <p:nvPr/>
          </p:nvSpPr>
          <p:spPr>
            <a:xfrm>
              <a:off x="-62151950" y="4283475"/>
              <a:ext cx="84300" cy="104000"/>
            </a:xfrm>
            <a:custGeom>
              <a:avLst/>
              <a:gdLst/>
              <a:ahLst/>
              <a:cxnLst/>
              <a:rect l="l" t="t" r="r" b="b"/>
              <a:pathLst>
                <a:path w="3372" h="4160" extrusionOk="0">
                  <a:moveTo>
                    <a:pt x="1009" y="0"/>
                  </a:moveTo>
                  <a:cubicBezTo>
                    <a:pt x="442" y="0"/>
                    <a:pt x="1" y="442"/>
                    <a:pt x="1" y="1009"/>
                  </a:cubicBezTo>
                  <a:lnTo>
                    <a:pt x="1" y="3214"/>
                  </a:lnTo>
                  <a:cubicBezTo>
                    <a:pt x="64" y="3718"/>
                    <a:pt x="473" y="4159"/>
                    <a:pt x="1009" y="4159"/>
                  </a:cubicBezTo>
                  <a:lnTo>
                    <a:pt x="2363" y="4159"/>
                  </a:lnTo>
                  <a:cubicBezTo>
                    <a:pt x="2931" y="4159"/>
                    <a:pt x="3372" y="3718"/>
                    <a:pt x="3372" y="3214"/>
                  </a:cubicBezTo>
                  <a:lnTo>
                    <a:pt x="3372" y="1009"/>
                  </a:lnTo>
                  <a:cubicBezTo>
                    <a:pt x="3372" y="442"/>
                    <a:pt x="2931" y="0"/>
                    <a:pt x="236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28" name="Google Shape;9689;p77">
              <a:extLst>
                <a:ext uri="{FF2B5EF4-FFF2-40B4-BE49-F238E27FC236}">
                  <a16:creationId xmlns:a16="http://schemas.microsoft.com/office/drawing/2014/main" id="{72525D5B-D492-F1EF-070F-B59AA83271B4}"/>
                </a:ext>
              </a:extLst>
            </p:cNvPr>
            <p:cNvSpPr/>
            <p:nvPr/>
          </p:nvSpPr>
          <p:spPr>
            <a:xfrm>
              <a:off x="-62033800" y="4111775"/>
              <a:ext cx="82725" cy="275700"/>
            </a:xfrm>
            <a:custGeom>
              <a:avLst/>
              <a:gdLst/>
              <a:ahLst/>
              <a:cxnLst/>
              <a:rect l="l" t="t" r="r" b="b"/>
              <a:pathLst>
                <a:path w="3309" h="11028" extrusionOk="0">
                  <a:moveTo>
                    <a:pt x="946" y="0"/>
                  </a:moveTo>
                  <a:cubicBezTo>
                    <a:pt x="410" y="0"/>
                    <a:pt x="0" y="410"/>
                    <a:pt x="0" y="977"/>
                  </a:cubicBezTo>
                  <a:lnTo>
                    <a:pt x="0" y="10082"/>
                  </a:lnTo>
                  <a:cubicBezTo>
                    <a:pt x="0" y="10618"/>
                    <a:pt x="441" y="11027"/>
                    <a:pt x="946" y="11027"/>
                  </a:cubicBezTo>
                  <a:lnTo>
                    <a:pt x="2332" y="11027"/>
                  </a:lnTo>
                  <a:cubicBezTo>
                    <a:pt x="2899" y="11027"/>
                    <a:pt x="3308" y="10586"/>
                    <a:pt x="3308" y="10082"/>
                  </a:cubicBezTo>
                  <a:lnTo>
                    <a:pt x="3308" y="977"/>
                  </a:lnTo>
                  <a:cubicBezTo>
                    <a:pt x="3308" y="410"/>
                    <a:pt x="2899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29" name="Google Shape;9690;p77">
              <a:extLst>
                <a:ext uri="{FF2B5EF4-FFF2-40B4-BE49-F238E27FC236}">
                  <a16:creationId xmlns:a16="http://schemas.microsoft.com/office/drawing/2014/main" id="{01AC5083-6704-9FBB-3416-E9EDF6C677C1}"/>
                </a:ext>
              </a:extLst>
            </p:cNvPr>
            <p:cNvSpPr/>
            <p:nvPr/>
          </p:nvSpPr>
          <p:spPr>
            <a:xfrm>
              <a:off x="-61916450" y="4200775"/>
              <a:ext cx="82725" cy="186700"/>
            </a:xfrm>
            <a:custGeom>
              <a:avLst/>
              <a:gdLst/>
              <a:ahLst/>
              <a:cxnLst/>
              <a:rect l="l" t="t" r="r" b="b"/>
              <a:pathLst>
                <a:path w="3309" h="7468" extrusionOk="0">
                  <a:moveTo>
                    <a:pt x="946" y="0"/>
                  </a:moveTo>
                  <a:cubicBezTo>
                    <a:pt x="410" y="0"/>
                    <a:pt x="1" y="442"/>
                    <a:pt x="1" y="1009"/>
                  </a:cubicBezTo>
                  <a:lnTo>
                    <a:pt x="1" y="6522"/>
                  </a:lnTo>
                  <a:cubicBezTo>
                    <a:pt x="1" y="7058"/>
                    <a:pt x="442" y="7467"/>
                    <a:pt x="946" y="7467"/>
                  </a:cubicBezTo>
                  <a:lnTo>
                    <a:pt x="2332" y="7467"/>
                  </a:lnTo>
                  <a:cubicBezTo>
                    <a:pt x="2868" y="7467"/>
                    <a:pt x="3309" y="7026"/>
                    <a:pt x="3309" y="6522"/>
                  </a:cubicBezTo>
                  <a:lnTo>
                    <a:pt x="3309" y="1009"/>
                  </a:lnTo>
                  <a:cubicBezTo>
                    <a:pt x="3309" y="442"/>
                    <a:pt x="2868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sp>
        <p:nvSpPr>
          <p:cNvPr id="130" name="Rectangle 129">
            <a:extLst>
              <a:ext uri="{FF2B5EF4-FFF2-40B4-BE49-F238E27FC236}">
                <a16:creationId xmlns:a16="http://schemas.microsoft.com/office/drawing/2014/main" id="{EF4678ED-5CBD-D66B-2FC5-9D7CE2968A4D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7621456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168  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grpSp>
        <p:nvGrpSpPr>
          <p:cNvPr id="131" name="Group 130">
            <a:extLst>
              <a:ext uri="{FF2B5EF4-FFF2-40B4-BE49-F238E27FC236}">
                <a16:creationId xmlns:a16="http://schemas.microsoft.com/office/drawing/2014/main" id="{027BE1E5-E832-90F7-AA78-E8CB7390BCD0}"/>
              </a:ext>
            </a:extLst>
          </p:cNvPr>
          <p:cNvGrpSpPr/>
          <p:nvPr/>
        </p:nvGrpSpPr>
        <p:grpSpPr>
          <a:xfrm>
            <a:off x="16701677" y="7710400"/>
            <a:ext cx="6827206" cy="4030255"/>
            <a:chOff x="15806623" y="7433081"/>
            <a:chExt cx="6827206" cy="4030255"/>
          </a:xfrm>
          <a:solidFill>
            <a:schemeClr val="accent5">
              <a:alpha val="75000"/>
            </a:schemeClr>
          </a:solidFill>
        </p:grpSpPr>
        <p:grpSp>
          <p:nvGrpSpPr>
            <p:cNvPr id="132" name="Group 131">
              <a:extLst>
                <a:ext uri="{FF2B5EF4-FFF2-40B4-BE49-F238E27FC236}">
                  <a16:creationId xmlns:a16="http://schemas.microsoft.com/office/drawing/2014/main" id="{E45968CC-F16E-EFE2-A7A7-2559D2B66863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  <a:grpFill/>
          </p:grpSpPr>
          <p:sp>
            <p:nvSpPr>
              <p:cNvPr id="134" name="Rounded Rectangle 51">
                <a:extLst>
                  <a:ext uri="{FF2B5EF4-FFF2-40B4-BE49-F238E27FC236}">
                    <a16:creationId xmlns:a16="http://schemas.microsoft.com/office/drawing/2014/main" id="{9DCB459E-C9F2-CF3D-57F8-CA12F6DC93E1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35" name="Rounded Rectangle 52">
                <a:extLst>
                  <a:ext uri="{FF2B5EF4-FFF2-40B4-BE49-F238E27FC236}">
                    <a16:creationId xmlns:a16="http://schemas.microsoft.com/office/drawing/2014/main" id="{4A0B410C-AA8F-2CD3-62F5-CD198BD23951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36" name="Rounded Rectangle 53">
                <a:extLst>
                  <a:ext uri="{FF2B5EF4-FFF2-40B4-BE49-F238E27FC236}">
                    <a16:creationId xmlns:a16="http://schemas.microsoft.com/office/drawing/2014/main" id="{059B5E14-8A0D-AF98-E05D-BAF8DDFE60AC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grpFill/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>
          <p:nvSpPr>
            <p:cNvPr id="133" name="Oval 132">
              <a:extLst>
                <a:ext uri="{FF2B5EF4-FFF2-40B4-BE49-F238E27FC236}">
                  <a16:creationId xmlns:a16="http://schemas.microsoft.com/office/drawing/2014/main" id="{45990B60-3FDE-4A88-1596-11970BE227E7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05</a:t>
              </a:r>
            </a:p>
          </p:txBody>
        </p:sp>
      </p:grpSp>
      <p:grpSp>
        <p:nvGrpSpPr>
          <p:cNvPr id="137" name="Group 136">
            <a:extLst>
              <a:ext uri="{FF2B5EF4-FFF2-40B4-BE49-F238E27FC236}">
                <a16:creationId xmlns:a16="http://schemas.microsoft.com/office/drawing/2014/main" id="{358F0A89-A8BC-0905-51A2-74CC8A93C001}"/>
              </a:ext>
            </a:extLst>
          </p:cNvPr>
          <p:cNvGrpSpPr/>
          <p:nvPr/>
        </p:nvGrpSpPr>
        <p:grpSpPr>
          <a:xfrm>
            <a:off x="16857283" y="11401793"/>
            <a:ext cx="2721204" cy="1219885"/>
            <a:chOff x="15773255" y="11114752"/>
            <a:chExt cx="2721204" cy="1219885"/>
          </a:xfrm>
        </p:grpSpPr>
        <p:sp>
          <p:nvSpPr>
            <p:cNvPr id="138" name="Textbox 200">
              <a:extLst>
                <a:ext uri="{FF2B5EF4-FFF2-40B4-BE49-F238E27FC236}">
                  <a16:creationId xmlns:a16="http://schemas.microsoft.com/office/drawing/2014/main" id="{8D32ED12-A80F-6943-62C6-82CB37626249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39" name="Textbox 200">
              <a:extLst>
                <a:ext uri="{FF2B5EF4-FFF2-40B4-BE49-F238E27FC236}">
                  <a16:creationId xmlns:a16="http://schemas.microsoft.com/office/drawing/2014/main" id="{AE95F2AB-CE98-51BE-970A-4CB796A786B3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40" name="Google Shape;8752;p76">
            <a:extLst>
              <a:ext uri="{FF2B5EF4-FFF2-40B4-BE49-F238E27FC236}">
                <a16:creationId xmlns:a16="http://schemas.microsoft.com/office/drawing/2014/main" id="{B4E851FF-6478-0654-E8D3-56031203E457}"/>
              </a:ext>
            </a:extLst>
          </p:cNvPr>
          <p:cNvGrpSpPr/>
          <p:nvPr/>
        </p:nvGrpSpPr>
        <p:grpSpPr>
          <a:xfrm>
            <a:off x="15703257" y="11622515"/>
            <a:ext cx="796043" cy="786414"/>
            <a:chOff x="3858100" y="1435075"/>
            <a:chExt cx="487775" cy="481875"/>
          </a:xfrm>
          <a:solidFill>
            <a:schemeClr val="accent5"/>
          </a:solidFill>
        </p:grpSpPr>
        <p:sp>
          <p:nvSpPr>
            <p:cNvPr id="141" name="Google Shape;8753;p76">
              <a:extLst>
                <a:ext uri="{FF2B5EF4-FFF2-40B4-BE49-F238E27FC236}">
                  <a16:creationId xmlns:a16="http://schemas.microsoft.com/office/drawing/2014/main" id="{86B136A8-A91B-FFA3-7FC7-0E90A73B0182}"/>
                </a:ext>
              </a:extLst>
            </p:cNvPr>
            <p:cNvSpPr/>
            <p:nvPr/>
          </p:nvSpPr>
          <p:spPr>
            <a:xfrm>
              <a:off x="3858100" y="1868750"/>
              <a:ext cx="55575" cy="48200"/>
            </a:xfrm>
            <a:custGeom>
              <a:avLst/>
              <a:gdLst/>
              <a:ahLst/>
              <a:cxnLst/>
              <a:rect l="l" t="t" r="r" b="b"/>
              <a:pathLst>
                <a:path w="2223" h="1928" extrusionOk="0">
                  <a:moveTo>
                    <a:pt x="1600" y="0"/>
                  </a:moveTo>
                  <a:cubicBezTo>
                    <a:pt x="1460" y="0"/>
                    <a:pt x="1319" y="53"/>
                    <a:pt x="1211" y="158"/>
                  </a:cubicBezTo>
                  <a:lnTo>
                    <a:pt x="413" y="959"/>
                  </a:lnTo>
                  <a:cubicBezTo>
                    <a:pt x="0" y="1369"/>
                    <a:pt x="388" y="1927"/>
                    <a:pt x="825" y="1927"/>
                  </a:cubicBezTo>
                  <a:cubicBezTo>
                    <a:pt x="956" y="1927"/>
                    <a:pt x="1091" y="1877"/>
                    <a:pt x="1211" y="1757"/>
                  </a:cubicBezTo>
                  <a:lnTo>
                    <a:pt x="2009" y="959"/>
                  </a:lnTo>
                  <a:cubicBezTo>
                    <a:pt x="2222" y="736"/>
                    <a:pt x="2219" y="384"/>
                    <a:pt x="2000" y="167"/>
                  </a:cubicBezTo>
                  <a:cubicBezTo>
                    <a:pt x="1890" y="56"/>
                    <a:pt x="1745" y="0"/>
                    <a:pt x="1600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142" name="Google Shape;8754;p76">
              <a:extLst>
                <a:ext uri="{FF2B5EF4-FFF2-40B4-BE49-F238E27FC236}">
                  <a16:creationId xmlns:a16="http://schemas.microsoft.com/office/drawing/2014/main" id="{83D9D4E0-E115-F64C-34C9-C48B70E85D85}"/>
                </a:ext>
              </a:extLst>
            </p:cNvPr>
            <p:cNvSpPr/>
            <p:nvPr/>
          </p:nvSpPr>
          <p:spPr>
            <a:xfrm>
              <a:off x="3917950" y="1808500"/>
              <a:ext cx="60350" cy="48525"/>
            </a:xfrm>
            <a:custGeom>
              <a:avLst/>
              <a:gdLst/>
              <a:ahLst/>
              <a:cxnLst/>
              <a:rect l="l" t="t" r="r" b="b"/>
              <a:pathLst>
                <a:path w="2414" h="1941" extrusionOk="0">
                  <a:moveTo>
                    <a:pt x="1601" y="1"/>
                  </a:moveTo>
                  <a:cubicBezTo>
                    <a:pt x="1470" y="1"/>
                    <a:pt x="1333" y="52"/>
                    <a:pt x="1211" y="174"/>
                  </a:cubicBezTo>
                  <a:lnTo>
                    <a:pt x="413" y="972"/>
                  </a:lnTo>
                  <a:cubicBezTo>
                    <a:pt x="1" y="1384"/>
                    <a:pt x="388" y="1941"/>
                    <a:pt x="824" y="1941"/>
                  </a:cubicBezTo>
                  <a:cubicBezTo>
                    <a:pt x="955" y="1941"/>
                    <a:pt x="1091" y="1890"/>
                    <a:pt x="1211" y="1770"/>
                  </a:cubicBezTo>
                  <a:lnTo>
                    <a:pt x="2009" y="972"/>
                  </a:lnTo>
                  <a:cubicBezTo>
                    <a:pt x="2414" y="569"/>
                    <a:pt x="2037" y="1"/>
                    <a:pt x="160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143" name="Google Shape;8755;p76">
              <a:extLst>
                <a:ext uri="{FF2B5EF4-FFF2-40B4-BE49-F238E27FC236}">
                  <a16:creationId xmlns:a16="http://schemas.microsoft.com/office/drawing/2014/main" id="{2227C400-B6A7-2245-6BD6-6135222EF992}"/>
                </a:ext>
              </a:extLst>
            </p:cNvPr>
            <p:cNvSpPr/>
            <p:nvPr/>
          </p:nvSpPr>
          <p:spPr>
            <a:xfrm>
              <a:off x="3876450" y="1435075"/>
              <a:ext cx="450375" cy="251250"/>
            </a:xfrm>
            <a:custGeom>
              <a:avLst/>
              <a:gdLst/>
              <a:ahLst/>
              <a:cxnLst/>
              <a:rect l="l" t="t" r="r" b="b"/>
              <a:pathLst>
                <a:path w="18015" h="10050" extrusionOk="0">
                  <a:moveTo>
                    <a:pt x="18014" y="1"/>
                  </a:moveTo>
                  <a:lnTo>
                    <a:pt x="561" y="4762"/>
                  </a:lnTo>
                  <a:cubicBezTo>
                    <a:pt x="121" y="4882"/>
                    <a:pt x="1" y="5448"/>
                    <a:pt x="350" y="5740"/>
                  </a:cubicBezTo>
                  <a:lnTo>
                    <a:pt x="5584" y="10049"/>
                  </a:lnTo>
                  <a:lnTo>
                    <a:pt x="1801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144" name="Google Shape;8756;p76">
              <a:extLst>
                <a:ext uri="{FF2B5EF4-FFF2-40B4-BE49-F238E27FC236}">
                  <a16:creationId xmlns:a16="http://schemas.microsoft.com/office/drawing/2014/main" id="{641900A5-4A49-EAE3-785D-C1D5C08E5AD8}"/>
                </a:ext>
              </a:extLst>
            </p:cNvPr>
            <p:cNvSpPr/>
            <p:nvPr/>
          </p:nvSpPr>
          <p:spPr>
            <a:xfrm>
              <a:off x="4094925" y="1456025"/>
              <a:ext cx="250950" cy="445250"/>
            </a:xfrm>
            <a:custGeom>
              <a:avLst/>
              <a:gdLst/>
              <a:ahLst/>
              <a:cxnLst/>
              <a:rect l="l" t="t" r="r" b="b"/>
              <a:pathLst>
                <a:path w="10038" h="17810" extrusionOk="0">
                  <a:moveTo>
                    <a:pt x="10037" y="0"/>
                  </a:moveTo>
                  <a:cubicBezTo>
                    <a:pt x="9890" y="120"/>
                    <a:pt x="118" y="12226"/>
                    <a:pt x="1" y="12370"/>
                  </a:cubicBezTo>
                  <a:lnTo>
                    <a:pt x="4313" y="17604"/>
                  </a:lnTo>
                  <a:cubicBezTo>
                    <a:pt x="4428" y="17744"/>
                    <a:pt x="4587" y="17809"/>
                    <a:pt x="4745" y="17809"/>
                  </a:cubicBezTo>
                  <a:cubicBezTo>
                    <a:pt x="4985" y="17809"/>
                    <a:pt x="5222" y="17659"/>
                    <a:pt x="5294" y="17390"/>
                  </a:cubicBezTo>
                  <a:lnTo>
                    <a:pt x="1003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  <p:sp>
          <p:nvSpPr>
            <p:cNvPr id="145" name="Google Shape;8757;p76">
              <a:extLst>
                <a:ext uri="{FF2B5EF4-FFF2-40B4-BE49-F238E27FC236}">
                  <a16:creationId xmlns:a16="http://schemas.microsoft.com/office/drawing/2014/main" id="{14045B77-5C4A-F8F1-81D6-ECDA19B3B6D5}"/>
                </a:ext>
              </a:extLst>
            </p:cNvPr>
            <p:cNvSpPr/>
            <p:nvPr/>
          </p:nvSpPr>
          <p:spPr>
            <a:xfrm>
              <a:off x="3993575" y="1542825"/>
              <a:ext cx="245025" cy="242525"/>
            </a:xfrm>
            <a:custGeom>
              <a:avLst/>
              <a:gdLst/>
              <a:ahLst/>
              <a:cxnLst/>
              <a:rect l="l" t="t" r="r" b="b"/>
              <a:pathLst>
                <a:path w="9801" h="9701" extrusionOk="0">
                  <a:moveTo>
                    <a:pt x="9800" y="0"/>
                  </a:moveTo>
                  <a:lnTo>
                    <a:pt x="646" y="7399"/>
                  </a:lnTo>
                  <a:lnTo>
                    <a:pt x="125" y="8955"/>
                  </a:lnTo>
                  <a:cubicBezTo>
                    <a:pt x="1" y="9338"/>
                    <a:pt x="298" y="9700"/>
                    <a:pt x="659" y="9700"/>
                  </a:cubicBezTo>
                  <a:cubicBezTo>
                    <a:pt x="719" y="9700"/>
                    <a:pt x="780" y="9690"/>
                    <a:pt x="842" y="9669"/>
                  </a:cubicBezTo>
                  <a:lnTo>
                    <a:pt x="2398" y="9151"/>
                  </a:lnTo>
                  <a:lnTo>
                    <a:pt x="980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>
                <a:solidFill>
                  <a:srgbClr val="435D74"/>
                </a:solidFill>
              </a:endParaRPr>
            </a:p>
          </p:txBody>
        </p:sp>
      </p:grpSp>
      <p:sp>
        <p:nvSpPr>
          <p:cNvPr id="146" name="!!SubTitle">
            <a:extLst>
              <a:ext uri="{FF2B5EF4-FFF2-40B4-BE49-F238E27FC236}">
                <a16:creationId xmlns:a16="http://schemas.microsoft.com/office/drawing/2014/main" id="{AFF68350-E186-C7AA-10D9-8486002D9701}"/>
              </a:ext>
            </a:extLst>
          </p:cNvPr>
          <p:cNvSpPr txBox="1"/>
          <p:nvPr/>
        </p:nvSpPr>
        <p:spPr>
          <a:xfrm>
            <a:off x="1700975" y="10281390"/>
            <a:ext cx="8014525" cy="2015936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tx2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tx2"/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tx2"/>
                </a:solidFill>
              </a:rPr>
              <a:t>urna</a:t>
            </a:r>
            <a:r>
              <a:rPr lang="en-US" sz="2500" dirty="0">
                <a:solidFill>
                  <a:schemeClr val="tx2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695706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14:prism dir="u" isInverted="1"/>
      </p:transition>
    </mc:Choice>
    <mc:Fallback xmlns=""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3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900" decel="100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0" dur="1000"/>
                                            <p:tgtEl>
                                              <p:spTgt spid="1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900" decel="100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10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900" decel="100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900" decel="100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8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900" decel="100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1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3" grpId="0"/>
          <p:bldP spid="84" grpId="0"/>
          <p:bldP spid="146" grpId="0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1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37" presetClass="entr" presetSubtype="0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4" dur="100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6" dur="900" decel="100000" fill="hold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7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0" dur="1000"/>
                                            <p:tgtEl>
                                              <p:spTgt spid="12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2" dur="900" decel="100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6" dur="1000"/>
                                            <p:tgtEl>
                                              <p:spTgt spid="12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8" dur="900" decel="100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2" dur="100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3" dur="1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900" decel="100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8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9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900" decel="100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13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1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4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7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9" dur="10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0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5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6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8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9" dur="500"/>
                                            <p:tgtEl>
                                              <p:spTgt spid="146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3" grpId="0"/>
          <p:bldP spid="84" grpId="0"/>
          <p:bldP spid="146" grpId="0" build="p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  <a:alpha val="99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49176D5A-904F-9BA6-ADC6-B26A001702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>
            <a:extLst>
              <a:ext uri="{FF2B5EF4-FFF2-40B4-BE49-F238E27FC236}">
                <a16:creationId xmlns:a16="http://schemas.microsoft.com/office/drawing/2014/main" id="{8D038D4C-FD85-83CB-D513-63EF90C86B91}"/>
              </a:ext>
            </a:extLst>
          </p:cNvPr>
          <p:cNvGrpSpPr/>
          <p:nvPr/>
        </p:nvGrpSpPr>
        <p:grpSpPr>
          <a:xfrm>
            <a:off x="1814732" y="2665036"/>
            <a:ext cx="6827206" cy="4030255"/>
            <a:chOff x="1814732" y="2286639"/>
            <a:chExt cx="6827206" cy="4030255"/>
          </a:xfrm>
        </p:grpSpPr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5E2B1BE0-4B16-E5AE-FCED-4E4E143C96E8}"/>
                </a:ext>
              </a:extLst>
            </p:cNvPr>
            <p:cNvGrpSpPr/>
            <p:nvPr/>
          </p:nvGrpSpPr>
          <p:grpSpPr>
            <a:xfrm>
              <a:off x="1814732" y="2286639"/>
              <a:ext cx="6827206" cy="4030255"/>
              <a:chOff x="1814732" y="2286639"/>
              <a:chExt cx="6827206" cy="4030255"/>
            </a:xfrm>
          </p:grpSpPr>
          <p:sp>
            <p:nvSpPr>
              <p:cNvPr id="50" name="Rounded Rectangle 35">
                <a:extLst>
                  <a:ext uri="{FF2B5EF4-FFF2-40B4-BE49-F238E27FC236}">
                    <a16:creationId xmlns:a16="http://schemas.microsoft.com/office/drawing/2014/main" id="{95BD13AE-4FA1-13EA-1E2A-81C1B49F52D1}"/>
                  </a:ext>
                </a:extLst>
              </p:cNvPr>
              <p:cNvSpPr/>
              <p:nvPr/>
            </p:nvSpPr>
            <p:spPr>
              <a:xfrm rot="2700000">
                <a:off x="5105135" y="3505983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51" name="Rounded Rectangle 36">
                <a:extLst>
                  <a:ext uri="{FF2B5EF4-FFF2-40B4-BE49-F238E27FC236}">
                    <a16:creationId xmlns:a16="http://schemas.microsoft.com/office/drawing/2014/main" id="{7EFDB21D-438D-E91E-B553-75F0337F2D7B}"/>
                  </a:ext>
                </a:extLst>
              </p:cNvPr>
              <p:cNvSpPr/>
              <p:nvPr/>
            </p:nvSpPr>
            <p:spPr>
              <a:xfrm rot="8100000">
                <a:off x="5118040" y="5219614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52" name="Rounded Rectangle 37">
                <a:extLst>
                  <a:ext uri="{FF2B5EF4-FFF2-40B4-BE49-F238E27FC236}">
                    <a16:creationId xmlns:a16="http://schemas.microsoft.com/office/drawing/2014/main" id="{49B149C0-DFE3-0C95-A0AA-B5D730C0B5D4}"/>
                  </a:ext>
                </a:extLst>
              </p:cNvPr>
              <p:cNvSpPr/>
              <p:nvPr/>
            </p:nvSpPr>
            <p:spPr>
              <a:xfrm>
                <a:off x="1814732" y="4362539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49" name="Oval 48">
              <a:extLst>
                <a:ext uri="{FF2B5EF4-FFF2-40B4-BE49-F238E27FC236}">
                  <a16:creationId xmlns:a16="http://schemas.microsoft.com/office/drawing/2014/main" id="{AC51AF4F-6C00-45F0-F74F-65EA4E3CC848}"/>
                </a:ext>
              </a:extLst>
            </p:cNvPr>
            <p:cNvSpPr/>
            <p:nvPr/>
          </p:nvSpPr>
          <p:spPr>
            <a:xfrm>
              <a:off x="7226440" y="4407808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01</a:t>
              </a:r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2A388BAA-48B1-E70A-2CB5-7AE7FB5ED9E8}"/>
              </a:ext>
            </a:extLst>
          </p:cNvPr>
          <p:cNvGrpSpPr/>
          <p:nvPr/>
        </p:nvGrpSpPr>
        <p:grpSpPr>
          <a:xfrm>
            <a:off x="5494066" y="4374012"/>
            <a:ext cx="6827206" cy="4030255"/>
            <a:chOff x="5494066" y="3995615"/>
            <a:chExt cx="6827206" cy="4030255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52C05350-549F-1A41-A578-10B3598B8E3B}"/>
                </a:ext>
              </a:extLst>
            </p:cNvPr>
            <p:cNvGrpSpPr/>
            <p:nvPr/>
          </p:nvGrpSpPr>
          <p:grpSpPr>
            <a:xfrm>
              <a:off x="5494066" y="3995615"/>
              <a:ext cx="6827206" cy="4030255"/>
              <a:chOff x="5494066" y="3995615"/>
              <a:chExt cx="6827206" cy="4030255"/>
            </a:xfrm>
          </p:grpSpPr>
          <p:sp>
            <p:nvSpPr>
              <p:cNvPr id="56" name="Rounded Rectangle 41">
                <a:extLst>
                  <a:ext uri="{FF2B5EF4-FFF2-40B4-BE49-F238E27FC236}">
                    <a16:creationId xmlns:a16="http://schemas.microsoft.com/office/drawing/2014/main" id="{D20B6A57-0BDA-5752-C11B-54C17FC2A59B}"/>
                  </a:ext>
                </a:extLst>
              </p:cNvPr>
              <p:cNvSpPr/>
              <p:nvPr/>
            </p:nvSpPr>
            <p:spPr>
              <a:xfrm rot="2700000">
                <a:off x="8784469" y="521495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57" name="Rounded Rectangle 42">
                <a:extLst>
                  <a:ext uri="{FF2B5EF4-FFF2-40B4-BE49-F238E27FC236}">
                    <a16:creationId xmlns:a16="http://schemas.microsoft.com/office/drawing/2014/main" id="{81E42F6F-9779-3311-460B-5180CE3607D8}"/>
                  </a:ext>
                </a:extLst>
              </p:cNvPr>
              <p:cNvSpPr/>
              <p:nvPr/>
            </p:nvSpPr>
            <p:spPr>
              <a:xfrm rot="8100000">
                <a:off x="8797374" y="692859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58" name="Rounded Rectangle 43">
                <a:extLst>
                  <a:ext uri="{FF2B5EF4-FFF2-40B4-BE49-F238E27FC236}">
                    <a16:creationId xmlns:a16="http://schemas.microsoft.com/office/drawing/2014/main" id="{9508D402-6A27-37C9-EE6C-9F1D5E58A577}"/>
                  </a:ext>
                </a:extLst>
              </p:cNvPr>
              <p:cNvSpPr/>
              <p:nvPr/>
            </p:nvSpPr>
            <p:spPr>
              <a:xfrm>
                <a:off x="5494066" y="6071515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55" name="Oval 54">
              <a:extLst>
                <a:ext uri="{FF2B5EF4-FFF2-40B4-BE49-F238E27FC236}">
                  <a16:creationId xmlns:a16="http://schemas.microsoft.com/office/drawing/2014/main" id="{10F3F21D-2A17-36DC-96B8-20EA6155C822}"/>
                </a:ext>
              </a:extLst>
            </p:cNvPr>
            <p:cNvSpPr/>
            <p:nvPr/>
          </p:nvSpPr>
          <p:spPr>
            <a:xfrm>
              <a:off x="10905774" y="611678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02</a:t>
              </a:r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4A8E9C66-B437-626B-2CC7-E5C677D8324A}"/>
              </a:ext>
            </a:extLst>
          </p:cNvPr>
          <p:cNvGrpSpPr/>
          <p:nvPr/>
        </p:nvGrpSpPr>
        <p:grpSpPr>
          <a:xfrm>
            <a:off x="9164287" y="6102502"/>
            <a:ext cx="9790208" cy="4030255"/>
            <a:chOff x="9164287" y="5724105"/>
            <a:chExt cx="9790208" cy="4030255"/>
          </a:xfrm>
        </p:grpSpPr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BB0E8ED9-709D-49CF-3FFD-4B6B72BAAD33}"/>
                </a:ext>
              </a:extLst>
            </p:cNvPr>
            <p:cNvGrpSpPr/>
            <p:nvPr/>
          </p:nvGrpSpPr>
          <p:grpSpPr>
            <a:xfrm>
              <a:off x="9164287" y="5724105"/>
              <a:ext cx="9790208" cy="4030255"/>
              <a:chOff x="9164287" y="5724105"/>
              <a:chExt cx="9790208" cy="4030255"/>
            </a:xfrm>
          </p:grpSpPr>
          <p:sp>
            <p:nvSpPr>
              <p:cNvPr id="62" name="Rounded Rectangle 46">
                <a:extLst>
                  <a:ext uri="{FF2B5EF4-FFF2-40B4-BE49-F238E27FC236}">
                    <a16:creationId xmlns:a16="http://schemas.microsoft.com/office/drawing/2014/main" id="{3DDAFA97-1EA1-E3E5-2DE9-9CA170CB8AA2}"/>
                  </a:ext>
                </a:extLst>
              </p:cNvPr>
              <p:cNvSpPr/>
              <p:nvPr/>
            </p:nvSpPr>
            <p:spPr>
              <a:xfrm rot="2700000">
                <a:off x="15417692" y="694344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63" name="Rounded Rectangle 47">
                <a:extLst>
                  <a:ext uri="{FF2B5EF4-FFF2-40B4-BE49-F238E27FC236}">
                    <a16:creationId xmlns:a16="http://schemas.microsoft.com/office/drawing/2014/main" id="{EDF3718D-B3F5-ED05-E369-8EC447C78176}"/>
                  </a:ext>
                </a:extLst>
              </p:cNvPr>
              <p:cNvSpPr/>
              <p:nvPr/>
            </p:nvSpPr>
            <p:spPr>
              <a:xfrm rot="8100000">
                <a:off x="15430597" y="865708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64" name="Rounded Rectangle 48">
                <a:extLst>
                  <a:ext uri="{FF2B5EF4-FFF2-40B4-BE49-F238E27FC236}">
                    <a16:creationId xmlns:a16="http://schemas.microsoft.com/office/drawing/2014/main" id="{D800D99A-FAB8-5CE2-3688-895A78A2E78E}"/>
                  </a:ext>
                </a:extLst>
              </p:cNvPr>
              <p:cNvSpPr/>
              <p:nvPr/>
            </p:nvSpPr>
            <p:spPr>
              <a:xfrm>
                <a:off x="9164287" y="7800005"/>
                <a:ext cx="9433056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3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61" name="Oval 60">
              <a:extLst>
                <a:ext uri="{FF2B5EF4-FFF2-40B4-BE49-F238E27FC236}">
                  <a16:creationId xmlns:a16="http://schemas.microsoft.com/office/drawing/2014/main" id="{6E5CAD0A-A318-F601-83CD-779AB02FE576}"/>
                </a:ext>
              </a:extLst>
            </p:cNvPr>
            <p:cNvSpPr/>
            <p:nvPr/>
          </p:nvSpPr>
          <p:spPr>
            <a:xfrm>
              <a:off x="17538997" y="784527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03</a:t>
              </a:r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92917207-F82D-C18E-5848-BFE787C1C52A}"/>
              </a:ext>
            </a:extLst>
          </p:cNvPr>
          <p:cNvGrpSpPr/>
          <p:nvPr/>
        </p:nvGrpSpPr>
        <p:grpSpPr>
          <a:xfrm>
            <a:off x="15806623" y="7811478"/>
            <a:ext cx="6827206" cy="4030255"/>
            <a:chOff x="15806623" y="7433081"/>
            <a:chExt cx="6827206" cy="4030255"/>
          </a:xfrm>
        </p:grpSpPr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9DAD78EC-4ECE-A503-8268-2B768B20D029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</p:grpSpPr>
          <p:sp>
            <p:nvSpPr>
              <p:cNvPr id="68" name="Rounded Rectangle 51">
                <a:extLst>
                  <a:ext uri="{FF2B5EF4-FFF2-40B4-BE49-F238E27FC236}">
                    <a16:creationId xmlns:a16="http://schemas.microsoft.com/office/drawing/2014/main" id="{A3234759-0CD6-C343-D98D-483DEF05EE4C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69" name="Rounded Rectangle 52">
                <a:extLst>
                  <a:ext uri="{FF2B5EF4-FFF2-40B4-BE49-F238E27FC236}">
                    <a16:creationId xmlns:a16="http://schemas.microsoft.com/office/drawing/2014/main" id="{2E1BA66F-36FF-EBF2-6FC7-B118FEEB5BF5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70" name="Rounded Rectangle 53">
                <a:extLst>
                  <a:ext uri="{FF2B5EF4-FFF2-40B4-BE49-F238E27FC236}">
                    <a16:creationId xmlns:a16="http://schemas.microsoft.com/office/drawing/2014/main" id="{B1398D32-801A-F8B5-BEC8-1AF8D8396153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67" name="Oval 66">
              <a:extLst>
                <a:ext uri="{FF2B5EF4-FFF2-40B4-BE49-F238E27FC236}">
                  <a16:creationId xmlns:a16="http://schemas.microsoft.com/office/drawing/2014/main" id="{34F48D3E-B4E5-003F-691B-2909989BD4FE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04</a:t>
              </a:r>
            </a:p>
          </p:txBody>
        </p: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id="{AFDE1C3F-57BC-5157-6071-A2DCBE3F91FC}"/>
              </a:ext>
            </a:extLst>
          </p:cNvPr>
          <p:cNvGrpSpPr/>
          <p:nvPr/>
        </p:nvGrpSpPr>
        <p:grpSpPr>
          <a:xfrm>
            <a:off x="1814732" y="6346657"/>
            <a:ext cx="2721204" cy="1219885"/>
            <a:chOff x="1814732" y="5968260"/>
            <a:chExt cx="2721204" cy="1219885"/>
          </a:xfrm>
        </p:grpSpPr>
        <p:sp>
          <p:nvSpPr>
            <p:cNvPr id="72" name="Textbox 200">
              <a:extLst>
                <a:ext uri="{FF2B5EF4-FFF2-40B4-BE49-F238E27FC236}">
                  <a16:creationId xmlns:a16="http://schemas.microsoft.com/office/drawing/2014/main" id="{6455DA94-BE6F-8E2B-5C2B-AB9A324FDB8A}"/>
                </a:ext>
              </a:extLst>
            </p:cNvPr>
            <p:cNvSpPr txBox="1"/>
            <p:nvPr/>
          </p:nvSpPr>
          <p:spPr>
            <a:xfrm flipH="1">
              <a:off x="1814733" y="5968260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3" name="Textbox 200">
              <a:extLst>
                <a:ext uri="{FF2B5EF4-FFF2-40B4-BE49-F238E27FC236}">
                  <a16:creationId xmlns:a16="http://schemas.microsoft.com/office/drawing/2014/main" id="{FFE82544-AF03-7C22-DF80-89C2E6CED7BD}"/>
                </a:ext>
              </a:extLst>
            </p:cNvPr>
            <p:cNvSpPr txBox="1"/>
            <p:nvPr/>
          </p:nvSpPr>
          <p:spPr>
            <a:xfrm flipH="1">
              <a:off x="1814732" y="6357148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74" name="Group 73">
            <a:extLst>
              <a:ext uri="{FF2B5EF4-FFF2-40B4-BE49-F238E27FC236}">
                <a16:creationId xmlns:a16="http://schemas.microsoft.com/office/drawing/2014/main" id="{1E060ABD-6622-0A12-8998-D365FE2D000C}"/>
              </a:ext>
            </a:extLst>
          </p:cNvPr>
          <p:cNvGrpSpPr/>
          <p:nvPr/>
        </p:nvGrpSpPr>
        <p:grpSpPr>
          <a:xfrm>
            <a:off x="5491117" y="8062154"/>
            <a:ext cx="2721204" cy="1219885"/>
            <a:chOff x="5491117" y="7683757"/>
            <a:chExt cx="2721204" cy="1219885"/>
          </a:xfrm>
        </p:grpSpPr>
        <p:sp>
          <p:nvSpPr>
            <p:cNvPr id="75" name="Textbox 200">
              <a:extLst>
                <a:ext uri="{FF2B5EF4-FFF2-40B4-BE49-F238E27FC236}">
                  <a16:creationId xmlns:a16="http://schemas.microsoft.com/office/drawing/2014/main" id="{A041271A-4FF9-CC03-7F58-BC72822CAB3F}"/>
                </a:ext>
              </a:extLst>
            </p:cNvPr>
            <p:cNvSpPr txBox="1"/>
            <p:nvPr/>
          </p:nvSpPr>
          <p:spPr>
            <a:xfrm flipH="1">
              <a:off x="5491118" y="7683757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6" name="Textbox 200">
              <a:extLst>
                <a:ext uri="{FF2B5EF4-FFF2-40B4-BE49-F238E27FC236}">
                  <a16:creationId xmlns:a16="http://schemas.microsoft.com/office/drawing/2014/main" id="{7D654933-A535-A108-45AC-1462206237E3}"/>
                </a:ext>
              </a:extLst>
            </p:cNvPr>
            <p:cNvSpPr txBox="1"/>
            <p:nvPr/>
          </p:nvSpPr>
          <p:spPr>
            <a:xfrm flipH="1">
              <a:off x="5491117" y="8072645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AC1C43B6-7379-8C85-7AF8-41D52AC4F21B}"/>
              </a:ext>
            </a:extLst>
          </p:cNvPr>
          <p:cNvGrpSpPr/>
          <p:nvPr/>
        </p:nvGrpSpPr>
        <p:grpSpPr>
          <a:xfrm>
            <a:off x="11600862" y="9777651"/>
            <a:ext cx="2721204" cy="1219885"/>
            <a:chOff x="11600862" y="9399254"/>
            <a:chExt cx="2721204" cy="1219885"/>
          </a:xfrm>
        </p:grpSpPr>
        <p:sp>
          <p:nvSpPr>
            <p:cNvPr id="78" name="Textbox 200">
              <a:extLst>
                <a:ext uri="{FF2B5EF4-FFF2-40B4-BE49-F238E27FC236}">
                  <a16:creationId xmlns:a16="http://schemas.microsoft.com/office/drawing/2014/main" id="{7D6D8C1A-CCCA-2813-58E4-ACEC3CAD8F49}"/>
                </a:ext>
              </a:extLst>
            </p:cNvPr>
            <p:cNvSpPr txBox="1"/>
            <p:nvPr/>
          </p:nvSpPr>
          <p:spPr>
            <a:xfrm flipH="1">
              <a:off x="11600863" y="9399254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79" name="Textbox 200">
              <a:extLst>
                <a:ext uri="{FF2B5EF4-FFF2-40B4-BE49-F238E27FC236}">
                  <a16:creationId xmlns:a16="http://schemas.microsoft.com/office/drawing/2014/main" id="{D7315DF8-0CE9-AD89-9849-681883070D3E}"/>
                </a:ext>
              </a:extLst>
            </p:cNvPr>
            <p:cNvSpPr txBox="1"/>
            <p:nvPr/>
          </p:nvSpPr>
          <p:spPr>
            <a:xfrm flipH="1">
              <a:off x="11600862" y="9788142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06DA1113-F31F-99C3-FC1B-EF00E61F3A16}"/>
              </a:ext>
            </a:extLst>
          </p:cNvPr>
          <p:cNvGrpSpPr/>
          <p:nvPr/>
        </p:nvGrpSpPr>
        <p:grpSpPr>
          <a:xfrm>
            <a:off x="15773255" y="11493149"/>
            <a:ext cx="2721204" cy="1219885"/>
            <a:chOff x="15773255" y="11114752"/>
            <a:chExt cx="2721204" cy="1219885"/>
          </a:xfrm>
        </p:grpSpPr>
        <p:sp>
          <p:nvSpPr>
            <p:cNvPr id="81" name="Textbox 200">
              <a:extLst>
                <a:ext uri="{FF2B5EF4-FFF2-40B4-BE49-F238E27FC236}">
                  <a16:creationId xmlns:a16="http://schemas.microsoft.com/office/drawing/2014/main" id="{AE0E801E-942F-A7A0-A50A-4D38973A460F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2" name="Textbox 200">
              <a:extLst>
                <a:ext uri="{FF2B5EF4-FFF2-40B4-BE49-F238E27FC236}">
                  <a16:creationId xmlns:a16="http://schemas.microsoft.com/office/drawing/2014/main" id="{2E837333-8B1C-1DD8-B4FE-F1C78C34303E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sp>
        <p:nvSpPr>
          <p:cNvPr id="83" name="!!SubTitle">
            <a:extLst>
              <a:ext uri="{FF2B5EF4-FFF2-40B4-BE49-F238E27FC236}">
                <a16:creationId xmlns:a16="http://schemas.microsoft.com/office/drawing/2014/main" id="{830DE5BF-4894-E38A-7B70-DA7701D71830}"/>
              </a:ext>
            </a:extLst>
          </p:cNvPr>
          <p:cNvSpPr txBox="1"/>
          <p:nvPr/>
        </p:nvSpPr>
        <p:spPr>
          <a:xfrm>
            <a:off x="17732610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84" name="!!MainTitle1">
            <a:extLst>
              <a:ext uri="{FF2B5EF4-FFF2-40B4-BE49-F238E27FC236}">
                <a16:creationId xmlns:a16="http://schemas.microsoft.com/office/drawing/2014/main" id="{E524757F-2095-3388-5719-2F6626BD72CB}"/>
              </a:ext>
            </a:extLst>
          </p:cNvPr>
          <p:cNvSpPr txBox="1"/>
          <p:nvPr/>
        </p:nvSpPr>
        <p:spPr>
          <a:xfrm>
            <a:off x="13633540" y="1246722"/>
            <a:ext cx="924823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r">
              <a:defRPr/>
            </a:pPr>
            <a:r>
              <a:rPr lang="en-US" sz="7500" b="1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Arrows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grpSp>
        <p:nvGrpSpPr>
          <p:cNvPr id="85" name="Google Shape;13141;p85">
            <a:extLst>
              <a:ext uri="{FF2B5EF4-FFF2-40B4-BE49-F238E27FC236}">
                <a16:creationId xmlns:a16="http://schemas.microsoft.com/office/drawing/2014/main" id="{F60EEDDB-5A3B-F86E-26E4-194912612BC0}"/>
              </a:ext>
            </a:extLst>
          </p:cNvPr>
          <p:cNvGrpSpPr/>
          <p:nvPr/>
        </p:nvGrpSpPr>
        <p:grpSpPr>
          <a:xfrm>
            <a:off x="634653" y="6461742"/>
            <a:ext cx="993734" cy="974861"/>
            <a:chOff x="-1183550" y="3586525"/>
            <a:chExt cx="296175" cy="290550"/>
          </a:xfrm>
          <a:solidFill>
            <a:schemeClr val="accent1"/>
          </a:solidFill>
        </p:grpSpPr>
        <p:sp>
          <p:nvSpPr>
            <p:cNvPr id="86" name="Google Shape;13142;p85">
              <a:extLst>
                <a:ext uri="{FF2B5EF4-FFF2-40B4-BE49-F238E27FC236}">
                  <a16:creationId xmlns:a16="http://schemas.microsoft.com/office/drawing/2014/main" id="{46654AE5-FAFC-A1FD-4248-BFD1E6BB67C2}"/>
                </a:ext>
              </a:extLst>
            </p:cNvPr>
            <p:cNvSpPr/>
            <p:nvPr/>
          </p:nvSpPr>
          <p:spPr>
            <a:xfrm>
              <a:off x="-927575" y="3671500"/>
              <a:ext cx="40200" cy="16575"/>
            </a:xfrm>
            <a:custGeom>
              <a:avLst/>
              <a:gdLst/>
              <a:ahLst/>
              <a:cxnLst/>
              <a:rect l="l" t="t" r="r" b="b"/>
              <a:pathLst>
                <a:path w="1608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6" y="663"/>
                    <a:pt x="1166" y="663"/>
                  </a:cubicBezTo>
                  <a:cubicBezTo>
                    <a:pt x="1607" y="663"/>
                    <a:pt x="1597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87" name="Google Shape;13143;p85">
              <a:extLst>
                <a:ext uri="{FF2B5EF4-FFF2-40B4-BE49-F238E27FC236}">
                  <a16:creationId xmlns:a16="http://schemas.microsoft.com/office/drawing/2014/main" id="{C779734D-9653-7B88-6818-1A6889DA74A8}"/>
                </a:ext>
              </a:extLst>
            </p:cNvPr>
            <p:cNvSpPr/>
            <p:nvPr/>
          </p:nvSpPr>
          <p:spPr>
            <a:xfrm>
              <a:off x="-1183550" y="3671500"/>
              <a:ext cx="39400" cy="16575"/>
            </a:xfrm>
            <a:custGeom>
              <a:avLst/>
              <a:gdLst/>
              <a:ahLst/>
              <a:cxnLst/>
              <a:rect l="l" t="t" r="r" b="b"/>
              <a:pathLst>
                <a:path w="1576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4" y="663"/>
                    <a:pt x="1163" y="663"/>
                  </a:cubicBezTo>
                  <a:cubicBezTo>
                    <a:pt x="1576" y="663"/>
                    <a:pt x="1566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88" name="Google Shape;13144;p85">
              <a:extLst>
                <a:ext uri="{FF2B5EF4-FFF2-40B4-BE49-F238E27FC236}">
                  <a16:creationId xmlns:a16="http://schemas.microsoft.com/office/drawing/2014/main" id="{15709363-CE78-C3F1-42E5-9988658B8D8A}"/>
                </a:ext>
              </a:extLst>
            </p:cNvPr>
            <p:cNvSpPr/>
            <p:nvPr/>
          </p:nvSpPr>
          <p:spPr>
            <a:xfrm>
              <a:off x="-944250" y="3603025"/>
              <a:ext cx="39525" cy="26375"/>
            </a:xfrm>
            <a:custGeom>
              <a:avLst/>
              <a:gdLst/>
              <a:ahLst/>
              <a:cxnLst/>
              <a:rect l="l" t="t" r="r" b="b"/>
              <a:pathLst>
                <a:path w="1581" h="1055" extrusionOk="0">
                  <a:moveTo>
                    <a:pt x="1086" y="1"/>
                  </a:moveTo>
                  <a:cubicBezTo>
                    <a:pt x="1024" y="1"/>
                    <a:pt x="957" y="19"/>
                    <a:pt x="888" y="61"/>
                  </a:cubicBezTo>
                  <a:lnTo>
                    <a:pt x="321" y="408"/>
                  </a:lnTo>
                  <a:cubicBezTo>
                    <a:pt x="0" y="595"/>
                    <a:pt x="179" y="1054"/>
                    <a:pt x="490" y="1054"/>
                  </a:cubicBezTo>
                  <a:cubicBezTo>
                    <a:pt x="546" y="1054"/>
                    <a:pt x="606" y="1040"/>
                    <a:pt x="668" y="1006"/>
                  </a:cubicBezTo>
                  <a:lnTo>
                    <a:pt x="1266" y="660"/>
                  </a:lnTo>
                  <a:cubicBezTo>
                    <a:pt x="1581" y="450"/>
                    <a:pt x="1394" y="1"/>
                    <a:pt x="108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89" name="Google Shape;13145;p85">
              <a:extLst>
                <a:ext uri="{FF2B5EF4-FFF2-40B4-BE49-F238E27FC236}">
                  <a16:creationId xmlns:a16="http://schemas.microsoft.com/office/drawing/2014/main" id="{C09FFE78-37BC-7CE6-B410-C567B0AD9247}"/>
                </a:ext>
              </a:extLst>
            </p:cNvPr>
            <p:cNvSpPr/>
            <p:nvPr/>
          </p:nvSpPr>
          <p:spPr>
            <a:xfrm>
              <a:off x="-1166200" y="3731225"/>
              <a:ext cx="39700" cy="26075"/>
            </a:xfrm>
            <a:custGeom>
              <a:avLst/>
              <a:gdLst/>
              <a:ahLst/>
              <a:cxnLst/>
              <a:rect l="l" t="t" r="r" b="b"/>
              <a:pathLst>
                <a:path w="1588" h="1043" extrusionOk="0">
                  <a:moveTo>
                    <a:pt x="1071" y="1"/>
                  </a:moveTo>
                  <a:cubicBezTo>
                    <a:pt x="1021" y="1"/>
                    <a:pt x="968" y="12"/>
                    <a:pt x="913" y="37"/>
                  </a:cubicBezTo>
                  <a:lnTo>
                    <a:pt x="315" y="384"/>
                  </a:lnTo>
                  <a:cubicBezTo>
                    <a:pt x="0" y="593"/>
                    <a:pt x="187" y="1043"/>
                    <a:pt x="495" y="1043"/>
                  </a:cubicBezTo>
                  <a:cubicBezTo>
                    <a:pt x="557" y="1043"/>
                    <a:pt x="624" y="1025"/>
                    <a:pt x="693" y="982"/>
                  </a:cubicBezTo>
                  <a:lnTo>
                    <a:pt x="1260" y="636"/>
                  </a:lnTo>
                  <a:cubicBezTo>
                    <a:pt x="1587" y="472"/>
                    <a:pt x="1395" y="1"/>
                    <a:pt x="107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0" name="Google Shape;13146;p85">
              <a:extLst>
                <a:ext uri="{FF2B5EF4-FFF2-40B4-BE49-F238E27FC236}">
                  <a16:creationId xmlns:a16="http://schemas.microsoft.com/office/drawing/2014/main" id="{8221FE0E-2E50-0409-F92A-C49F08661C21}"/>
                </a:ext>
              </a:extLst>
            </p:cNvPr>
            <p:cNvSpPr/>
            <p:nvPr/>
          </p:nvSpPr>
          <p:spPr>
            <a:xfrm>
              <a:off x="-944925" y="3730950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515" y="0"/>
                  </a:moveTo>
                  <a:cubicBezTo>
                    <a:pt x="198" y="0"/>
                    <a:pt x="1" y="460"/>
                    <a:pt x="348" y="647"/>
                  </a:cubicBezTo>
                  <a:lnTo>
                    <a:pt x="915" y="993"/>
                  </a:lnTo>
                  <a:cubicBezTo>
                    <a:pt x="984" y="1036"/>
                    <a:pt x="1052" y="1054"/>
                    <a:pt x="1114" y="1054"/>
                  </a:cubicBezTo>
                  <a:cubicBezTo>
                    <a:pt x="1421" y="1054"/>
                    <a:pt x="1608" y="609"/>
                    <a:pt x="1293" y="426"/>
                  </a:cubicBezTo>
                  <a:lnTo>
                    <a:pt x="695" y="48"/>
                  </a:lnTo>
                  <a:cubicBezTo>
                    <a:pt x="633" y="15"/>
                    <a:pt x="572" y="0"/>
                    <a:pt x="51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1" name="Google Shape;13147;p85">
              <a:extLst>
                <a:ext uri="{FF2B5EF4-FFF2-40B4-BE49-F238E27FC236}">
                  <a16:creationId xmlns:a16="http://schemas.microsoft.com/office/drawing/2014/main" id="{63E2757A-EF47-4A2A-4F6D-F0BD854C7D93}"/>
                </a:ext>
              </a:extLst>
            </p:cNvPr>
            <p:cNvSpPr/>
            <p:nvPr/>
          </p:nvSpPr>
          <p:spPr>
            <a:xfrm>
              <a:off x="-1167000" y="3603025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477" y="1"/>
                  </a:moveTo>
                  <a:cubicBezTo>
                    <a:pt x="188" y="1"/>
                    <a:pt x="1" y="450"/>
                    <a:pt x="315" y="660"/>
                  </a:cubicBezTo>
                  <a:lnTo>
                    <a:pt x="914" y="1006"/>
                  </a:lnTo>
                  <a:cubicBezTo>
                    <a:pt x="981" y="1040"/>
                    <a:pt x="1044" y="1054"/>
                    <a:pt x="1103" y="1054"/>
                  </a:cubicBezTo>
                  <a:cubicBezTo>
                    <a:pt x="1434" y="1054"/>
                    <a:pt x="1608" y="595"/>
                    <a:pt x="1260" y="408"/>
                  </a:cubicBezTo>
                  <a:lnTo>
                    <a:pt x="662" y="61"/>
                  </a:lnTo>
                  <a:cubicBezTo>
                    <a:pt x="598" y="19"/>
                    <a:pt x="536" y="1"/>
                    <a:pt x="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2" name="Google Shape;13148;p85">
              <a:extLst>
                <a:ext uri="{FF2B5EF4-FFF2-40B4-BE49-F238E27FC236}">
                  <a16:creationId xmlns:a16="http://schemas.microsoft.com/office/drawing/2014/main" id="{BFD31461-5134-5B79-C477-8098A1250273}"/>
                </a:ext>
              </a:extLst>
            </p:cNvPr>
            <p:cNvSpPr/>
            <p:nvPr/>
          </p:nvSpPr>
          <p:spPr>
            <a:xfrm>
              <a:off x="-1065400" y="3658900"/>
              <a:ext cx="59875" cy="77200"/>
            </a:xfrm>
            <a:custGeom>
              <a:avLst/>
              <a:gdLst/>
              <a:ahLst/>
              <a:cxnLst/>
              <a:rect l="l" t="t" r="r" b="b"/>
              <a:pathLst>
                <a:path w="2395" h="3088" extrusionOk="0">
                  <a:moveTo>
                    <a:pt x="882" y="0"/>
                  </a:moveTo>
                  <a:lnTo>
                    <a:pt x="0" y="1355"/>
                  </a:lnTo>
                  <a:lnTo>
                    <a:pt x="1355" y="1922"/>
                  </a:lnTo>
                  <a:cubicBezTo>
                    <a:pt x="1450" y="1953"/>
                    <a:pt x="1544" y="2111"/>
                    <a:pt x="1544" y="2237"/>
                  </a:cubicBezTo>
                  <a:lnTo>
                    <a:pt x="1544" y="3088"/>
                  </a:lnTo>
                  <a:lnTo>
                    <a:pt x="2395" y="1733"/>
                  </a:lnTo>
                  <a:lnTo>
                    <a:pt x="1071" y="1166"/>
                  </a:lnTo>
                  <a:cubicBezTo>
                    <a:pt x="945" y="1134"/>
                    <a:pt x="882" y="1008"/>
                    <a:pt x="882" y="851"/>
                  </a:cubicBezTo>
                  <a:lnTo>
                    <a:pt x="8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3" name="Google Shape;13149;p85">
              <a:extLst>
                <a:ext uri="{FF2B5EF4-FFF2-40B4-BE49-F238E27FC236}">
                  <a16:creationId xmlns:a16="http://schemas.microsoft.com/office/drawing/2014/main" id="{0DB139F0-5801-E76F-13C6-2236D1A8D8DB}"/>
                </a:ext>
              </a:extLst>
            </p:cNvPr>
            <p:cNvSpPr/>
            <p:nvPr/>
          </p:nvSpPr>
          <p:spPr>
            <a:xfrm>
              <a:off x="-1078000" y="3809325"/>
              <a:ext cx="85075" cy="67750"/>
            </a:xfrm>
            <a:custGeom>
              <a:avLst/>
              <a:gdLst/>
              <a:ahLst/>
              <a:cxnLst/>
              <a:rect l="l" t="t" r="r" b="b"/>
              <a:pathLst>
                <a:path w="3403" h="2710" extrusionOk="0">
                  <a:moveTo>
                    <a:pt x="0" y="1"/>
                  </a:moveTo>
                  <a:lnTo>
                    <a:pt x="0" y="662"/>
                  </a:lnTo>
                  <a:lnTo>
                    <a:pt x="1008" y="662"/>
                  </a:lnTo>
                  <a:cubicBezTo>
                    <a:pt x="1449" y="662"/>
                    <a:pt x="1481" y="1324"/>
                    <a:pt x="1008" y="1324"/>
                  </a:cubicBezTo>
                  <a:lnTo>
                    <a:pt x="0" y="1324"/>
                  </a:lnTo>
                  <a:lnTo>
                    <a:pt x="0" y="1670"/>
                  </a:lnTo>
                  <a:cubicBezTo>
                    <a:pt x="0" y="2237"/>
                    <a:pt x="473" y="2710"/>
                    <a:pt x="1008" y="2710"/>
                  </a:cubicBezTo>
                  <a:lnTo>
                    <a:pt x="2395" y="2710"/>
                  </a:lnTo>
                  <a:cubicBezTo>
                    <a:pt x="2962" y="2710"/>
                    <a:pt x="3403" y="2237"/>
                    <a:pt x="3403" y="1670"/>
                  </a:cubicBezTo>
                  <a:lnTo>
                    <a:pt x="3403" y="1324"/>
                  </a:lnTo>
                  <a:lnTo>
                    <a:pt x="2395" y="1324"/>
                  </a:lnTo>
                  <a:cubicBezTo>
                    <a:pt x="1954" y="1324"/>
                    <a:pt x="1922" y="662"/>
                    <a:pt x="2395" y="662"/>
                  </a:cubicBezTo>
                  <a:lnTo>
                    <a:pt x="3403" y="662"/>
                  </a:lnTo>
                  <a:lnTo>
                    <a:pt x="34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4" name="Google Shape;13150;p85">
              <a:extLst>
                <a:ext uri="{FF2B5EF4-FFF2-40B4-BE49-F238E27FC236}">
                  <a16:creationId xmlns:a16="http://schemas.microsoft.com/office/drawing/2014/main" id="{342E5926-6761-70A2-F76F-6971555DD9E0}"/>
                </a:ext>
              </a:extLst>
            </p:cNvPr>
            <p:cNvSpPr/>
            <p:nvPr/>
          </p:nvSpPr>
          <p:spPr>
            <a:xfrm>
              <a:off x="-1135500" y="3586525"/>
              <a:ext cx="193775" cy="204700"/>
            </a:xfrm>
            <a:custGeom>
              <a:avLst/>
              <a:gdLst/>
              <a:ahLst/>
              <a:cxnLst/>
              <a:rect l="l" t="t" r="r" b="b"/>
              <a:pathLst>
                <a:path w="7751" h="8188" extrusionOk="0">
                  <a:moveTo>
                    <a:pt x="4023" y="1424"/>
                  </a:moveTo>
                  <a:cubicBezTo>
                    <a:pt x="4201" y="1424"/>
                    <a:pt x="4380" y="1561"/>
                    <a:pt x="4380" y="1761"/>
                  </a:cubicBezTo>
                  <a:lnTo>
                    <a:pt x="4380" y="3588"/>
                  </a:lnTo>
                  <a:lnTo>
                    <a:pt x="5892" y="4124"/>
                  </a:lnTo>
                  <a:cubicBezTo>
                    <a:pt x="5955" y="4187"/>
                    <a:pt x="6049" y="4250"/>
                    <a:pt x="6081" y="4344"/>
                  </a:cubicBezTo>
                  <a:cubicBezTo>
                    <a:pt x="6081" y="4407"/>
                    <a:pt x="6081" y="4533"/>
                    <a:pt x="5986" y="4628"/>
                  </a:cubicBezTo>
                  <a:lnTo>
                    <a:pt x="4285" y="7369"/>
                  </a:lnTo>
                  <a:cubicBezTo>
                    <a:pt x="4222" y="7495"/>
                    <a:pt x="4127" y="7526"/>
                    <a:pt x="4033" y="7526"/>
                  </a:cubicBezTo>
                  <a:lnTo>
                    <a:pt x="3938" y="7526"/>
                  </a:lnTo>
                  <a:cubicBezTo>
                    <a:pt x="3781" y="7495"/>
                    <a:pt x="3718" y="7369"/>
                    <a:pt x="3718" y="7211"/>
                  </a:cubicBezTo>
                  <a:lnTo>
                    <a:pt x="3718" y="5384"/>
                  </a:lnTo>
                  <a:lnTo>
                    <a:pt x="2206" y="4817"/>
                  </a:lnTo>
                  <a:cubicBezTo>
                    <a:pt x="2143" y="4754"/>
                    <a:pt x="2048" y="4691"/>
                    <a:pt x="2017" y="4596"/>
                  </a:cubicBezTo>
                  <a:cubicBezTo>
                    <a:pt x="1985" y="4533"/>
                    <a:pt x="2017" y="4407"/>
                    <a:pt x="2048" y="4344"/>
                  </a:cubicBezTo>
                  <a:lnTo>
                    <a:pt x="3749" y="1572"/>
                  </a:lnTo>
                  <a:cubicBezTo>
                    <a:pt x="3818" y="1469"/>
                    <a:pt x="3920" y="1424"/>
                    <a:pt x="4023" y="1424"/>
                  </a:cubicBezTo>
                  <a:close/>
                  <a:moveTo>
                    <a:pt x="4019" y="1"/>
                  </a:moveTo>
                  <a:cubicBezTo>
                    <a:pt x="3743" y="1"/>
                    <a:pt x="3463" y="31"/>
                    <a:pt x="3182" y="91"/>
                  </a:cubicBezTo>
                  <a:cubicBezTo>
                    <a:pt x="1733" y="406"/>
                    <a:pt x="567" y="1572"/>
                    <a:pt x="284" y="3084"/>
                  </a:cubicBezTo>
                  <a:cubicBezTo>
                    <a:pt x="0" y="4533"/>
                    <a:pt x="599" y="5479"/>
                    <a:pt x="1040" y="6140"/>
                  </a:cubicBezTo>
                  <a:cubicBezTo>
                    <a:pt x="1922" y="7526"/>
                    <a:pt x="1387" y="7526"/>
                    <a:pt x="1670" y="8188"/>
                  </a:cubicBezTo>
                  <a:lnTo>
                    <a:pt x="6301" y="8188"/>
                  </a:lnTo>
                  <a:cubicBezTo>
                    <a:pt x="6553" y="7526"/>
                    <a:pt x="6018" y="7526"/>
                    <a:pt x="6931" y="6109"/>
                  </a:cubicBezTo>
                  <a:cubicBezTo>
                    <a:pt x="7373" y="5447"/>
                    <a:pt x="7719" y="4817"/>
                    <a:pt x="7719" y="3746"/>
                  </a:cubicBezTo>
                  <a:cubicBezTo>
                    <a:pt x="7751" y="2612"/>
                    <a:pt x="7246" y="1540"/>
                    <a:pt x="6396" y="847"/>
                  </a:cubicBezTo>
                  <a:cubicBezTo>
                    <a:pt x="5726" y="297"/>
                    <a:pt x="4892" y="1"/>
                    <a:pt x="401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95" name="Google Shape;13054;p85">
            <a:extLst>
              <a:ext uri="{FF2B5EF4-FFF2-40B4-BE49-F238E27FC236}">
                <a16:creationId xmlns:a16="http://schemas.microsoft.com/office/drawing/2014/main" id="{E0140B60-1D4D-E72A-64E6-84D218C5969F}"/>
              </a:ext>
            </a:extLst>
          </p:cNvPr>
          <p:cNvGrpSpPr/>
          <p:nvPr/>
        </p:nvGrpSpPr>
        <p:grpSpPr>
          <a:xfrm>
            <a:off x="4318483" y="8246820"/>
            <a:ext cx="912464" cy="867912"/>
            <a:chOff x="-6690625" y="3631325"/>
            <a:chExt cx="307225" cy="292225"/>
          </a:xfrm>
          <a:solidFill>
            <a:schemeClr val="accent2"/>
          </a:solidFill>
        </p:grpSpPr>
        <p:sp>
          <p:nvSpPr>
            <p:cNvPr id="96" name="Google Shape;13055;p85">
              <a:extLst>
                <a:ext uri="{FF2B5EF4-FFF2-40B4-BE49-F238E27FC236}">
                  <a16:creationId xmlns:a16="http://schemas.microsoft.com/office/drawing/2014/main" id="{03EF3386-95B4-846A-87C7-831ACDA0FC3A}"/>
                </a:ext>
              </a:extLst>
            </p:cNvPr>
            <p:cNvSpPr/>
            <p:nvPr/>
          </p:nvSpPr>
          <p:spPr>
            <a:xfrm>
              <a:off x="-6690625" y="3631325"/>
              <a:ext cx="222925" cy="292225"/>
            </a:xfrm>
            <a:custGeom>
              <a:avLst/>
              <a:gdLst/>
              <a:ahLst/>
              <a:cxnLst/>
              <a:rect l="l" t="t" r="r" b="b"/>
              <a:pathLst>
                <a:path w="8917" h="11689" extrusionOk="0">
                  <a:moveTo>
                    <a:pt x="5861" y="2773"/>
                  </a:moveTo>
                  <a:cubicBezTo>
                    <a:pt x="6270" y="2773"/>
                    <a:pt x="6333" y="3435"/>
                    <a:pt x="5861" y="3435"/>
                  </a:cubicBezTo>
                  <a:lnTo>
                    <a:pt x="3813" y="3435"/>
                  </a:lnTo>
                  <a:cubicBezTo>
                    <a:pt x="3372" y="3435"/>
                    <a:pt x="3340" y="2773"/>
                    <a:pt x="3813" y="2773"/>
                  </a:cubicBezTo>
                  <a:close/>
                  <a:moveTo>
                    <a:pt x="2742" y="0"/>
                  </a:moveTo>
                  <a:lnTo>
                    <a:pt x="2742" y="2395"/>
                  </a:lnTo>
                  <a:cubicBezTo>
                    <a:pt x="2742" y="2584"/>
                    <a:pt x="2584" y="2741"/>
                    <a:pt x="2395" y="2741"/>
                  </a:cubicBezTo>
                  <a:lnTo>
                    <a:pt x="1" y="2741"/>
                  </a:lnTo>
                  <a:lnTo>
                    <a:pt x="1" y="10649"/>
                  </a:lnTo>
                  <a:cubicBezTo>
                    <a:pt x="1" y="11216"/>
                    <a:pt x="473" y="11689"/>
                    <a:pt x="1009" y="11689"/>
                  </a:cubicBezTo>
                  <a:lnTo>
                    <a:pt x="7909" y="11689"/>
                  </a:lnTo>
                  <a:cubicBezTo>
                    <a:pt x="8444" y="11689"/>
                    <a:pt x="8917" y="11248"/>
                    <a:pt x="8917" y="10649"/>
                  </a:cubicBezTo>
                  <a:lnTo>
                    <a:pt x="8917" y="7751"/>
                  </a:lnTo>
                  <a:lnTo>
                    <a:pt x="6491" y="10177"/>
                  </a:lnTo>
                  <a:cubicBezTo>
                    <a:pt x="6491" y="10271"/>
                    <a:pt x="6428" y="10303"/>
                    <a:pt x="6365" y="10303"/>
                  </a:cubicBezTo>
                  <a:lnTo>
                    <a:pt x="4317" y="10901"/>
                  </a:lnTo>
                  <a:cubicBezTo>
                    <a:pt x="4198" y="10938"/>
                    <a:pt x="4080" y="10955"/>
                    <a:pt x="3967" y="10955"/>
                  </a:cubicBezTo>
                  <a:cubicBezTo>
                    <a:pt x="3209" y="10955"/>
                    <a:pt x="2625" y="10192"/>
                    <a:pt x="2899" y="9452"/>
                  </a:cubicBezTo>
                  <a:lnTo>
                    <a:pt x="3057" y="8979"/>
                  </a:lnTo>
                  <a:lnTo>
                    <a:pt x="1765" y="8979"/>
                  </a:lnTo>
                  <a:cubicBezTo>
                    <a:pt x="1324" y="8979"/>
                    <a:pt x="1293" y="8255"/>
                    <a:pt x="1765" y="8255"/>
                  </a:cubicBezTo>
                  <a:lnTo>
                    <a:pt x="3277" y="8255"/>
                  </a:lnTo>
                  <a:lnTo>
                    <a:pt x="3529" y="7593"/>
                  </a:lnTo>
                  <a:lnTo>
                    <a:pt x="1797" y="7593"/>
                  </a:lnTo>
                  <a:cubicBezTo>
                    <a:pt x="1356" y="7593"/>
                    <a:pt x="1324" y="6869"/>
                    <a:pt x="1797" y="6869"/>
                  </a:cubicBezTo>
                  <a:lnTo>
                    <a:pt x="4034" y="6869"/>
                  </a:lnTo>
                  <a:lnTo>
                    <a:pt x="4695" y="6207"/>
                  </a:lnTo>
                  <a:lnTo>
                    <a:pt x="1765" y="6207"/>
                  </a:lnTo>
                  <a:cubicBezTo>
                    <a:pt x="1324" y="6207"/>
                    <a:pt x="1293" y="5514"/>
                    <a:pt x="1765" y="5514"/>
                  </a:cubicBezTo>
                  <a:lnTo>
                    <a:pt x="5388" y="5514"/>
                  </a:lnTo>
                  <a:lnTo>
                    <a:pt x="6050" y="4821"/>
                  </a:lnTo>
                  <a:lnTo>
                    <a:pt x="1734" y="4821"/>
                  </a:lnTo>
                  <a:cubicBezTo>
                    <a:pt x="1293" y="4821"/>
                    <a:pt x="1261" y="4128"/>
                    <a:pt x="1734" y="4128"/>
                  </a:cubicBezTo>
                  <a:lnTo>
                    <a:pt x="6711" y="4128"/>
                  </a:lnTo>
                  <a:cubicBezTo>
                    <a:pt x="6963" y="3876"/>
                    <a:pt x="8696" y="2080"/>
                    <a:pt x="8917" y="1891"/>
                  </a:cubicBezTo>
                  <a:lnTo>
                    <a:pt x="8917" y="1009"/>
                  </a:lnTo>
                  <a:cubicBezTo>
                    <a:pt x="8917" y="473"/>
                    <a:pt x="8507" y="0"/>
                    <a:pt x="790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7" name="Google Shape;13056;p85">
              <a:extLst>
                <a:ext uri="{FF2B5EF4-FFF2-40B4-BE49-F238E27FC236}">
                  <a16:creationId xmlns:a16="http://schemas.microsoft.com/office/drawing/2014/main" id="{A2DB7D22-EE34-D6AD-84B9-63CF877D5F00}"/>
                </a:ext>
              </a:extLst>
            </p:cNvPr>
            <p:cNvSpPr/>
            <p:nvPr/>
          </p:nvSpPr>
          <p:spPr>
            <a:xfrm>
              <a:off x="-6604350" y="3832175"/>
              <a:ext cx="58675" cy="56550"/>
            </a:xfrm>
            <a:custGeom>
              <a:avLst/>
              <a:gdLst/>
              <a:ahLst/>
              <a:cxnLst/>
              <a:rect l="l" t="t" r="r" b="b"/>
              <a:pathLst>
                <a:path w="2347" h="2262" extrusionOk="0">
                  <a:moveTo>
                    <a:pt x="614" y="0"/>
                  </a:moveTo>
                  <a:lnTo>
                    <a:pt x="110" y="1607"/>
                  </a:lnTo>
                  <a:cubicBezTo>
                    <a:pt x="1" y="1934"/>
                    <a:pt x="222" y="2262"/>
                    <a:pt x="550" y="2262"/>
                  </a:cubicBezTo>
                  <a:cubicBezTo>
                    <a:pt x="600" y="2262"/>
                    <a:pt x="654" y="2254"/>
                    <a:pt x="709" y="2237"/>
                  </a:cubicBezTo>
                  <a:lnTo>
                    <a:pt x="2347" y="1701"/>
                  </a:lnTo>
                  <a:lnTo>
                    <a:pt x="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8" name="Google Shape;13057;p85">
              <a:extLst>
                <a:ext uri="{FF2B5EF4-FFF2-40B4-BE49-F238E27FC236}">
                  <a16:creationId xmlns:a16="http://schemas.microsoft.com/office/drawing/2014/main" id="{DD090D11-5806-F6B1-DB02-7EC62C5899DD}"/>
                </a:ext>
              </a:extLst>
            </p:cNvPr>
            <p:cNvSpPr/>
            <p:nvPr/>
          </p:nvSpPr>
          <p:spPr>
            <a:xfrm>
              <a:off x="-6470875" y="3684775"/>
              <a:ext cx="87475" cy="71800"/>
            </a:xfrm>
            <a:custGeom>
              <a:avLst/>
              <a:gdLst/>
              <a:ahLst/>
              <a:cxnLst/>
              <a:rect l="l" t="t" r="r" b="b"/>
              <a:pathLst>
                <a:path w="3499" h="2872" extrusionOk="0">
                  <a:moveTo>
                    <a:pt x="1479" y="1"/>
                  </a:moveTo>
                  <a:cubicBezTo>
                    <a:pt x="1176" y="1"/>
                    <a:pt x="868" y="114"/>
                    <a:pt x="599" y="383"/>
                  </a:cubicBezTo>
                  <a:lnTo>
                    <a:pt x="1" y="950"/>
                  </a:lnTo>
                  <a:lnTo>
                    <a:pt x="1954" y="2872"/>
                  </a:lnTo>
                  <a:lnTo>
                    <a:pt x="2521" y="2305"/>
                  </a:lnTo>
                  <a:cubicBezTo>
                    <a:pt x="3498" y="1352"/>
                    <a:pt x="2524" y="1"/>
                    <a:pt x="147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99" name="Google Shape;13058;p85">
              <a:extLst>
                <a:ext uri="{FF2B5EF4-FFF2-40B4-BE49-F238E27FC236}">
                  <a16:creationId xmlns:a16="http://schemas.microsoft.com/office/drawing/2014/main" id="{58661CEE-BDD6-8A6B-0F88-ED2F189E8271}"/>
                </a:ext>
              </a:extLst>
            </p:cNvPr>
            <p:cNvSpPr/>
            <p:nvPr/>
          </p:nvSpPr>
          <p:spPr>
            <a:xfrm>
              <a:off x="-6578775" y="3721900"/>
              <a:ext cx="143375" cy="143375"/>
            </a:xfrm>
            <a:custGeom>
              <a:avLst/>
              <a:gdLst/>
              <a:ahLst/>
              <a:cxnLst/>
              <a:rect l="l" t="t" r="r" b="b"/>
              <a:pathLst>
                <a:path w="5735" h="5735" extrusionOk="0">
                  <a:moveTo>
                    <a:pt x="3813" y="1"/>
                  </a:moveTo>
                  <a:lnTo>
                    <a:pt x="1" y="3813"/>
                  </a:lnTo>
                  <a:lnTo>
                    <a:pt x="1922" y="5734"/>
                  </a:lnTo>
                  <a:lnTo>
                    <a:pt x="4474" y="3183"/>
                  </a:lnTo>
                  <a:lnTo>
                    <a:pt x="5734" y="1922"/>
                  </a:lnTo>
                  <a:lnTo>
                    <a:pt x="381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00" name="Google Shape;13059;p85">
              <a:extLst>
                <a:ext uri="{FF2B5EF4-FFF2-40B4-BE49-F238E27FC236}">
                  <a16:creationId xmlns:a16="http://schemas.microsoft.com/office/drawing/2014/main" id="{C572F496-9886-78F0-9758-2907765002EC}"/>
                </a:ext>
              </a:extLst>
            </p:cNvPr>
            <p:cNvSpPr/>
            <p:nvPr/>
          </p:nvSpPr>
          <p:spPr>
            <a:xfrm>
              <a:off x="-6685100" y="3636850"/>
              <a:ext cx="47275" cy="46475"/>
            </a:xfrm>
            <a:custGeom>
              <a:avLst/>
              <a:gdLst/>
              <a:ahLst/>
              <a:cxnLst/>
              <a:rect l="l" t="t" r="r" b="b"/>
              <a:pathLst>
                <a:path w="1891" h="1859" extrusionOk="0">
                  <a:moveTo>
                    <a:pt x="1891" y="0"/>
                  </a:moveTo>
                  <a:lnTo>
                    <a:pt x="0" y="1859"/>
                  </a:lnTo>
                  <a:lnTo>
                    <a:pt x="1891" y="1859"/>
                  </a:lnTo>
                  <a:lnTo>
                    <a:pt x="18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01" name="Google Shape;13107;p85">
            <a:extLst>
              <a:ext uri="{FF2B5EF4-FFF2-40B4-BE49-F238E27FC236}">
                <a16:creationId xmlns:a16="http://schemas.microsoft.com/office/drawing/2014/main" id="{64E369BA-5B23-345F-8585-D9D5B2A2A1EE}"/>
              </a:ext>
            </a:extLst>
          </p:cNvPr>
          <p:cNvGrpSpPr/>
          <p:nvPr/>
        </p:nvGrpSpPr>
        <p:grpSpPr>
          <a:xfrm>
            <a:off x="10575762" y="9962317"/>
            <a:ext cx="790240" cy="785992"/>
            <a:chOff x="-6329100" y="3632100"/>
            <a:chExt cx="293025" cy="291450"/>
          </a:xfrm>
          <a:solidFill>
            <a:schemeClr val="accent3"/>
          </a:solidFill>
        </p:grpSpPr>
        <p:sp>
          <p:nvSpPr>
            <p:cNvPr id="102" name="Google Shape;13108;p85">
              <a:extLst>
                <a:ext uri="{FF2B5EF4-FFF2-40B4-BE49-F238E27FC236}">
                  <a16:creationId xmlns:a16="http://schemas.microsoft.com/office/drawing/2014/main" id="{BDB37422-D764-6600-DFAC-4F69A9624D02}"/>
                </a:ext>
              </a:extLst>
            </p:cNvPr>
            <p:cNvSpPr/>
            <p:nvPr/>
          </p:nvSpPr>
          <p:spPr>
            <a:xfrm>
              <a:off x="-6210700" y="3751600"/>
              <a:ext cx="174625" cy="171950"/>
            </a:xfrm>
            <a:custGeom>
              <a:avLst/>
              <a:gdLst/>
              <a:ahLst/>
              <a:cxnLst/>
              <a:rect l="l" t="t" r="r" b="b"/>
              <a:pathLst>
                <a:path w="6985" h="6878" extrusionOk="0">
                  <a:moveTo>
                    <a:pt x="492" y="0"/>
                  </a:moveTo>
                  <a:cubicBezTo>
                    <a:pt x="219" y="0"/>
                    <a:pt x="0" y="235"/>
                    <a:pt x="85" y="545"/>
                  </a:cubicBezTo>
                  <a:lnTo>
                    <a:pt x="1503" y="5712"/>
                  </a:lnTo>
                  <a:cubicBezTo>
                    <a:pt x="1559" y="5882"/>
                    <a:pt x="1707" y="5984"/>
                    <a:pt x="1856" y="5984"/>
                  </a:cubicBezTo>
                  <a:cubicBezTo>
                    <a:pt x="1956" y="5984"/>
                    <a:pt x="2057" y="5939"/>
                    <a:pt x="2133" y="5838"/>
                  </a:cubicBezTo>
                  <a:lnTo>
                    <a:pt x="2889" y="4735"/>
                  </a:lnTo>
                  <a:lnTo>
                    <a:pt x="3739" y="5712"/>
                  </a:lnTo>
                  <a:lnTo>
                    <a:pt x="4622" y="6594"/>
                  </a:lnTo>
                  <a:cubicBezTo>
                    <a:pt x="4811" y="6783"/>
                    <a:pt x="5086" y="6878"/>
                    <a:pt x="5362" y="6878"/>
                  </a:cubicBezTo>
                  <a:cubicBezTo>
                    <a:pt x="5638" y="6878"/>
                    <a:pt x="5913" y="6783"/>
                    <a:pt x="6102" y="6594"/>
                  </a:cubicBezTo>
                  <a:lnTo>
                    <a:pt x="6575" y="6122"/>
                  </a:lnTo>
                  <a:cubicBezTo>
                    <a:pt x="6984" y="5712"/>
                    <a:pt x="6984" y="5113"/>
                    <a:pt x="6575" y="4672"/>
                  </a:cubicBezTo>
                  <a:lnTo>
                    <a:pt x="4811" y="2814"/>
                  </a:lnTo>
                  <a:lnTo>
                    <a:pt x="5913" y="2058"/>
                  </a:lnTo>
                  <a:cubicBezTo>
                    <a:pt x="6134" y="1900"/>
                    <a:pt x="6102" y="1522"/>
                    <a:pt x="5787" y="1427"/>
                  </a:cubicBezTo>
                  <a:lnTo>
                    <a:pt x="589" y="10"/>
                  </a:lnTo>
                  <a:cubicBezTo>
                    <a:pt x="556" y="3"/>
                    <a:pt x="524" y="0"/>
                    <a:pt x="49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03" name="Google Shape;13109;p85">
              <a:extLst>
                <a:ext uri="{FF2B5EF4-FFF2-40B4-BE49-F238E27FC236}">
                  <a16:creationId xmlns:a16="http://schemas.microsoft.com/office/drawing/2014/main" id="{E0E4D2D0-DFBE-F960-769C-34448AABD4A0}"/>
                </a:ext>
              </a:extLst>
            </p:cNvPr>
            <p:cNvSpPr/>
            <p:nvPr/>
          </p:nvSpPr>
          <p:spPr>
            <a:xfrm>
              <a:off x="-6272400" y="3691975"/>
              <a:ext cx="136300" cy="135500"/>
            </a:xfrm>
            <a:custGeom>
              <a:avLst/>
              <a:gdLst/>
              <a:ahLst/>
              <a:cxnLst/>
              <a:rect l="l" t="t" r="r" b="b"/>
              <a:pathLst>
                <a:path w="5452" h="5420" extrusionOk="0">
                  <a:moveTo>
                    <a:pt x="2742" y="0"/>
                  </a:moveTo>
                  <a:cubicBezTo>
                    <a:pt x="1261" y="0"/>
                    <a:pt x="1" y="1229"/>
                    <a:pt x="1" y="2710"/>
                  </a:cubicBezTo>
                  <a:cubicBezTo>
                    <a:pt x="1" y="4127"/>
                    <a:pt x="1041" y="5293"/>
                    <a:pt x="2427" y="5419"/>
                  </a:cubicBezTo>
                  <a:lnTo>
                    <a:pt x="2112" y="4317"/>
                  </a:lnTo>
                  <a:cubicBezTo>
                    <a:pt x="1482" y="4096"/>
                    <a:pt x="1009" y="3466"/>
                    <a:pt x="1009" y="2741"/>
                  </a:cubicBezTo>
                  <a:cubicBezTo>
                    <a:pt x="1041" y="1765"/>
                    <a:pt x="1828" y="1009"/>
                    <a:pt x="2773" y="1009"/>
                  </a:cubicBezTo>
                  <a:cubicBezTo>
                    <a:pt x="3530" y="1009"/>
                    <a:pt x="4128" y="1481"/>
                    <a:pt x="4349" y="2143"/>
                  </a:cubicBezTo>
                  <a:lnTo>
                    <a:pt x="5451" y="2458"/>
                  </a:lnTo>
                  <a:cubicBezTo>
                    <a:pt x="5294" y="1072"/>
                    <a:pt x="4160" y="0"/>
                    <a:pt x="274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04" name="Google Shape;13110;p85">
              <a:extLst>
                <a:ext uri="{FF2B5EF4-FFF2-40B4-BE49-F238E27FC236}">
                  <a16:creationId xmlns:a16="http://schemas.microsoft.com/office/drawing/2014/main" id="{467ABA40-7222-935E-5D01-DA75097F24AC}"/>
                </a:ext>
              </a:extLst>
            </p:cNvPr>
            <p:cNvSpPr/>
            <p:nvPr/>
          </p:nvSpPr>
          <p:spPr>
            <a:xfrm>
              <a:off x="-6329100" y="3632100"/>
              <a:ext cx="257575" cy="256025"/>
            </a:xfrm>
            <a:custGeom>
              <a:avLst/>
              <a:gdLst/>
              <a:ahLst/>
              <a:cxnLst/>
              <a:rect l="l" t="t" r="r" b="b"/>
              <a:pathLst>
                <a:path w="10303" h="10241" extrusionOk="0">
                  <a:moveTo>
                    <a:pt x="5136" y="1"/>
                  </a:moveTo>
                  <a:cubicBezTo>
                    <a:pt x="2301" y="1"/>
                    <a:pt x="1" y="2269"/>
                    <a:pt x="1" y="5105"/>
                  </a:cubicBezTo>
                  <a:cubicBezTo>
                    <a:pt x="1" y="7972"/>
                    <a:pt x="2332" y="10240"/>
                    <a:pt x="5136" y="10240"/>
                  </a:cubicBezTo>
                  <a:cubicBezTo>
                    <a:pt x="5262" y="10240"/>
                    <a:pt x="5356" y="10240"/>
                    <a:pt x="5451" y="10177"/>
                  </a:cubicBezTo>
                  <a:lnTo>
                    <a:pt x="4978" y="8444"/>
                  </a:lnTo>
                  <a:cubicBezTo>
                    <a:pt x="4959" y="8445"/>
                    <a:pt x="4940" y="8445"/>
                    <a:pt x="4921" y="8445"/>
                  </a:cubicBezTo>
                  <a:cubicBezTo>
                    <a:pt x="3089" y="8445"/>
                    <a:pt x="1639" y="6945"/>
                    <a:pt x="1639" y="5105"/>
                  </a:cubicBezTo>
                  <a:cubicBezTo>
                    <a:pt x="1639" y="3214"/>
                    <a:pt x="3151" y="1702"/>
                    <a:pt x="5073" y="1702"/>
                  </a:cubicBezTo>
                  <a:cubicBezTo>
                    <a:pt x="6900" y="1702"/>
                    <a:pt x="8412" y="3151"/>
                    <a:pt x="8475" y="4979"/>
                  </a:cubicBezTo>
                  <a:lnTo>
                    <a:pt x="10208" y="5451"/>
                  </a:lnTo>
                  <a:cubicBezTo>
                    <a:pt x="10303" y="4002"/>
                    <a:pt x="9799" y="2553"/>
                    <a:pt x="8759" y="1482"/>
                  </a:cubicBezTo>
                  <a:cubicBezTo>
                    <a:pt x="7782" y="505"/>
                    <a:pt x="6522" y="1"/>
                    <a:pt x="513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05" name="Google Shape;9686;p77">
            <a:extLst>
              <a:ext uri="{FF2B5EF4-FFF2-40B4-BE49-F238E27FC236}">
                <a16:creationId xmlns:a16="http://schemas.microsoft.com/office/drawing/2014/main" id="{AFDC3E5F-EF56-DF95-64F5-7626BB3A31C5}"/>
              </a:ext>
            </a:extLst>
          </p:cNvPr>
          <p:cNvGrpSpPr/>
          <p:nvPr/>
        </p:nvGrpSpPr>
        <p:grpSpPr>
          <a:xfrm>
            <a:off x="14707244" y="11677815"/>
            <a:ext cx="840390" cy="836232"/>
            <a:chOff x="-62151950" y="4111775"/>
            <a:chExt cx="318225" cy="316650"/>
          </a:xfrm>
          <a:solidFill>
            <a:schemeClr val="accent4"/>
          </a:solidFill>
        </p:grpSpPr>
        <p:sp>
          <p:nvSpPr>
            <p:cNvPr id="106" name="Google Shape;9687;p77">
              <a:extLst>
                <a:ext uri="{FF2B5EF4-FFF2-40B4-BE49-F238E27FC236}">
                  <a16:creationId xmlns:a16="http://schemas.microsoft.com/office/drawing/2014/main" id="{F7EED9F7-4E59-363E-8552-939566CA1C93}"/>
                </a:ext>
              </a:extLst>
            </p:cNvPr>
            <p:cNvSpPr/>
            <p:nvPr/>
          </p:nvSpPr>
          <p:spPr>
            <a:xfrm>
              <a:off x="-62151950" y="4407925"/>
              <a:ext cx="318225" cy="20500"/>
            </a:xfrm>
            <a:custGeom>
              <a:avLst/>
              <a:gdLst/>
              <a:ahLst/>
              <a:cxnLst/>
              <a:rect l="l" t="t" r="r" b="b"/>
              <a:pathLst>
                <a:path w="12729" h="820" extrusionOk="0">
                  <a:moveTo>
                    <a:pt x="442" y="0"/>
                  </a:moveTo>
                  <a:cubicBezTo>
                    <a:pt x="221" y="0"/>
                    <a:pt x="1" y="189"/>
                    <a:pt x="1" y="441"/>
                  </a:cubicBezTo>
                  <a:cubicBezTo>
                    <a:pt x="1" y="662"/>
                    <a:pt x="221" y="819"/>
                    <a:pt x="442" y="819"/>
                  </a:cubicBezTo>
                  <a:lnTo>
                    <a:pt x="12288" y="819"/>
                  </a:lnTo>
                  <a:cubicBezTo>
                    <a:pt x="12540" y="819"/>
                    <a:pt x="12697" y="630"/>
                    <a:pt x="12697" y="441"/>
                  </a:cubicBezTo>
                  <a:cubicBezTo>
                    <a:pt x="12729" y="158"/>
                    <a:pt x="12540" y="0"/>
                    <a:pt x="1228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07" name="Google Shape;9688;p77">
              <a:extLst>
                <a:ext uri="{FF2B5EF4-FFF2-40B4-BE49-F238E27FC236}">
                  <a16:creationId xmlns:a16="http://schemas.microsoft.com/office/drawing/2014/main" id="{FCBACBBE-04F6-B890-CC8B-C424B9B09DBB}"/>
                </a:ext>
              </a:extLst>
            </p:cNvPr>
            <p:cNvSpPr/>
            <p:nvPr/>
          </p:nvSpPr>
          <p:spPr>
            <a:xfrm>
              <a:off x="-62151950" y="4283475"/>
              <a:ext cx="84300" cy="104000"/>
            </a:xfrm>
            <a:custGeom>
              <a:avLst/>
              <a:gdLst/>
              <a:ahLst/>
              <a:cxnLst/>
              <a:rect l="l" t="t" r="r" b="b"/>
              <a:pathLst>
                <a:path w="3372" h="4160" extrusionOk="0">
                  <a:moveTo>
                    <a:pt x="1009" y="0"/>
                  </a:moveTo>
                  <a:cubicBezTo>
                    <a:pt x="442" y="0"/>
                    <a:pt x="1" y="442"/>
                    <a:pt x="1" y="1009"/>
                  </a:cubicBezTo>
                  <a:lnTo>
                    <a:pt x="1" y="3214"/>
                  </a:lnTo>
                  <a:cubicBezTo>
                    <a:pt x="64" y="3718"/>
                    <a:pt x="473" y="4159"/>
                    <a:pt x="1009" y="4159"/>
                  </a:cubicBezTo>
                  <a:lnTo>
                    <a:pt x="2363" y="4159"/>
                  </a:lnTo>
                  <a:cubicBezTo>
                    <a:pt x="2931" y="4159"/>
                    <a:pt x="3372" y="3718"/>
                    <a:pt x="3372" y="3214"/>
                  </a:cubicBezTo>
                  <a:lnTo>
                    <a:pt x="3372" y="1009"/>
                  </a:lnTo>
                  <a:cubicBezTo>
                    <a:pt x="3372" y="442"/>
                    <a:pt x="2931" y="0"/>
                    <a:pt x="236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08" name="Google Shape;9689;p77">
              <a:extLst>
                <a:ext uri="{FF2B5EF4-FFF2-40B4-BE49-F238E27FC236}">
                  <a16:creationId xmlns:a16="http://schemas.microsoft.com/office/drawing/2014/main" id="{F1B71414-7EE0-57F7-0713-6D3C66774557}"/>
                </a:ext>
              </a:extLst>
            </p:cNvPr>
            <p:cNvSpPr/>
            <p:nvPr/>
          </p:nvSpPr>
          <p:spPr>
            <a:xfrm>
              <a:off x="-62033800" y="4111775"/>
              <a:ext cx="82725" cy="275700"/>
            </a:xfrm>
            <a:custGeom>
              <a:avLst/>
              <a:gdLst/>
              <a:ahLst/>
              <a:cxnLst/>
              <a:rect l="l" t="t" r="r" b="b"/>
              <a:pathLst>
                <a:path w="3309" h="11028" extrusionOk="0">
                  <a:moveTo>
                    <a:pt x="946" y="0"/>
                  </a:moveTo>
                  <a:cubicBezTo>
                    <a:pt x="410" y="0"/>
                    <a:pt x="0" y="410"/>
                    <a:pt x="0" y="977"/>
                  </a:cubicBezTo>
                  <a:lnTo>
                    <a:pt x="0" y="10082"/>
                  </a:lnTo>
                  <a:cubicBezTo>
                    <a:pt x="0" y="10618"/>
                    <a:pt x="441" y="11027"/>
                    <a:pt x="946" y="11027"/>
                  </a:cubicBezTo>
                  <a:lnTo>
                    <a:pt x="2332" y="11027"/>
                  </a:lnTo>
                  <a:cubicBezTo>
                    <a:pt x="2899" y="11027"/>
                    <a:pt x="3308" y="10586"/>
                    <a:pt x="3308" y="10082"/>
                  </a:cubicBezTo>
                  <a:lnTo>
                    <a:pt x="3308" y="977"/>
                  </a:lnTo>
                  <a:cubicBezTo>
                    <a:pt x="3308" y="410"/>
                    <a:pt x="2899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09" name="Google Shape;9690;p77">
              <a:extLst>
                <a:ext uri="{FF2B5EF4-FFF2-40B4-BE49-F238E27FC236}">
                  <a16:creationId xmlns:a16="http://schemas.microsoft.com/office/drawing/2014/main" id="{3AA0AA50-C1D4-AE3C-4C4F-B531553ABF5D}"/>
                </a:ext>
              </a:extLst>
            </p:cNvPr>
            <p:cNvSpPr/>
            <p:nvPr/>
          </p:nvSpPr>
          <p:spPr>
            <a:xfrm>
              <a:off x="-61916450" y="4200775"/>
              <a:ext cx="82725" cy="186700"/>
            </a:xfrm>
            <a:custGeom>
              <a:avLst/>
              <a:gdLst/>
              <a:ahLst/>
              <a:cxnLst/>
              <a:rect l="l" t="t" r="r" b="b"/>
              <a:pathLst>
                <a:path w="3309" h="7468" extrusionOk="0">
                  <a:moveTo>
                    <a:pt x="946" y="0"/>
                  </a:moveTo>
                  <a:cubicBezTo>
                    <a:pt x="410" y="0"/>
                    <a:pt x="1" y="442"/>
                    <a:pt x="1" y="1009"/>
                  </a:cubicBezTo>
                  <a:lnTo>
                    <a:pt x="1" y="6522"/>
                  </a:lnTo>
                  <a:cubicBezTo>
                    <a:pt x="1" y="7058"/>
                    <a:pt x="442" y="7467"/>
                    <a:pt x="946" y="7467"/>
                  </a:cubicBezTo>
                  <a:lnTo>
                    <a:pt x="2332" y="7467"/>
                  </a:lnTo>
                  <a:cubicBezTo>
                    <a:pt x="2868" y="7467"/>
                    <a:pt x="3309" y="7026"/>
                    <a:pt x="3309" y="6522"/>
                  </a:cubicBezTo>
                  <a:lnTo>
                    <a:pt x="3309" y="1009"/>
                  </a:lnTo>
                  <a:cubicBezTo>
                    <a:pt x="3309" y="442"/>
                    <a:pt x="2868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sp>
        <p:nvSpPr>
          <p:cNvPr id="110" name="Rectangle 109">
            <a:extLst>
              <a:ext uri="{FF2B5EF4-FFF2-40B4-BE49-F238E27FC236}">
                <a16:creationId xmlns:a16="http://schemas.microsoft.com/office/drawing/2014/main" id="{7794792A-9119-081C-2368-680308770AF9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7621456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168  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111" name="!!SubTitle">
            <a:extLst>
              <a:ext uri="{FF2B5EF4-FFF2-40B4-BE49-F238E27FC236}">
                <a16:creationId xmlns:a16="http://schemas.microsoft.com/office/drawing/2014/main" id="{B4C4B60E-DBA5-EA53-8C09-D396993FFE3D}"/>
              </a:ext>
            </a:extLst>
          </p:cNvPr>
          <p:cNvSpPr txBox="1"/>
          <p:nvPr/>
        </p:nvSpPr>
        <p:spPr>
          <a:xfrm>
            <a:off x="13773150" y="3865923"/>
            <a:ext cx="9721434" cy="1631216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tx2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tx2"/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tx2"/>
                </a:solidFill>
              </a:rPr>
              <a:t>urna</a:t>
            </a:r>
            <a:r>
              <a:rPr lang="en-US" sz="2500" dirty="0">
                <a:solidFill>
                  <a:schemeClr val="tx2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056343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:push dir="u"/>
      </p:transition>
    </mc:Choice>
    <mc:Fallback xmlns="">
      <p:transition spd="slow" advClick="0" advTm="15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2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2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900" decel="100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900" decel="100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900" decel="100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900" decel="100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4" dur="500"/>
                                            <p:tgtEl>
                                              <p:spTgt spid="111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3" grpId="0"/>
          <p:bldP spid="84" grpId="0"/>
          <p:bldP spid="111" grpId="0" uiExpand="1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7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2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2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1" dur="1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2" dur="900" decel="1000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4" presetID="37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7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8" dur="900" decel="100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900" decel="1000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6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8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900" decel="100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42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9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2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4" dur="10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5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7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9" dur="1000"/>
                                            <p:tgtEl>
                                              <p:spTgt spid="7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0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10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4" dur="500"/>
                                            <p:tgtEl>
                                              <p:spTgt spid="111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3" grpId="0"/>
          <p:bldP spid="84" grpId="0"/>
          <p:bldP spid="111" grpId="0" uiExpand="1" build="p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5AB5D4BC-38C9-511C-79D8-D1D1C2B581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6" name="Group 95">
            <a:extLst>
              <a:ext uri="{FF2B5EF4-FFF2-40B4-BE49-F238E27FC236}">
                <a16:creationId xmlns:a16="http://schemas.microsoft.com/office/drawing/2014/main" id="{625D7813-21F6-CDA2-972C-A3DDCE9D4802}"/>
              </a:ext>
            </a:extLst>
          </p:cNvPr>
          <p:cNvGrpSpPr/>
          <p:nvPr/>
        </p:nvGrpSpPr>
        <p:grpSpPr>
          <a:xfrm>
            <a:off x="8778397" y="3489328"/>
            <a:ext cx="6827206" cy="4030255"/>
            <a:chOff x="1814732" y="2286639"/>
            <a:chExt cx="6827206" cy="4030255"/>
          </a:xfrm>
        </p:grpSpPr>
        <p:grpSp>
          <p:nvGrpSpPr>
            <p:cNvPr id="97" name="Group 96">
              <a:extLst>
                <a:ext uri="{FF2B5EF4-FFF2-40B4-BE49-F238E27FC236}">
                  <a16:creationId xmlns:a16="http://schemas.microsoft.com/office/drawing/2014/main" id="{20108271-5719-53C7-ADB7-357F713F89E4}"/>
                </a:ext>
              </a:extLst>
            </p:cNvPr>
            <p:cNvGrpSpPr/>
            <p:nvPr/>
          </p:nvGrpSpPr>
          <p:grpSpPr>
            <a:xfrm>
              <a:off x="1814732" y="2286639"/>
              <a:ext cx="6827206" cy="4030255"/>
              <a:chOff x="1814732" y="2286639"/>
              <a:chExt cx="6827206" cy="4030255"/>
            </a:xfrm>
          </p:grpSpPr>
          <p:sp>
            <p:nvSpPr>
              <p:cNvPr id="99" name="Rounded Rectangle 35">
                <a:extLst>
                  <a:ext uri="{FF2B5EF4-FFF2-40B4-BE49-F238E27FC236}">
                    <a16:creationId xmlns:a16="http://schemas.microsoft.com/office/drawing/2014/main" id="{D730AD69-23A3-CAA6-C561-C65E86B1DC58}"/>
                  </a:ext>
                </a:extLst>
              </p:cNvPr>
              <p:cNvSpPr/>
              <p:nvPr/>
            </p:nvSpPr>
            <p:spPr>
              <a:xfrm rot="2700000">
                <a:off x="5105135" y="3505983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100" name="Rounded Rectangle 36">
                <a:extLst>
                  <a:ext uri="{FF2B5EF4-FFF2-40B4-BE49-F238E27FC236}">
                    <a16:creationId xmlns:a16="http://schemas.microsoft.com/office/drawing/2014/main" id="{E2C643F8-2DF2-0304-BE74-D0790F8A8AFC}"/>
                  </a:ext>
                </a:extLst>
              </p:cNvPr>
              <p:cNvSpPr/>
              <p:nvPr/>
            </p:nvSpPr>
            <p:spPr>
              <a:xfrm rot="8100000">
                <a:off x="5118040" y="5219614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4300">
                  <a:latin typeface="Roboto Light"/>
                  <a:cs typeface="Roboto Light"/>
                </a:endParaRPr>
              </a:p>
            </p:txBody>
          </p:sp>
          <p:sp>
            <p:nvSpPr>
              <p:cNvPr id="101" name="Rounded Rectangle 37">
                <a:extLst>
                  <a:ext uri="{FF2B5EF4-FFF2-40B4-BE49-F238E27FC236}">
                    <a16:creationId xmlns:a16="http://schemas.microsoft.com/office/drawing/2014/main" id="{3E4E16F8-BBFE-D58E-CB9F-BCA25871465B}"/>
                  </a:ext>
                </a:extLst>
              </p:cNvPr>
              <p:cNvSpPr/>
              <p:nvPr/>
            </p:nvSpPr>
            <p:spPr>
              <a:xfrm>
                <a:off x="1814732" y="4362539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1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98" name="Oval 97">
              <a:extLst>
                <a:ext uri="{FF2B5EF4-FFF2-40B4-BE49-F238E27FC236}">
                  <a16:creationId xmlns:a16="http://schemas.microsoft.com/office/drawing/2014/main" id="{44B3166F-313F-97B1-0EAD-2F95C1A05C58}"/>
                </a:ext>
              </a:extLst>
            </p:cNvPr>
            <p:cNvSpPr/>
            <p:nvPr/>
          </p:nvSpPr>
          <p:spPr>
            <a:xfrm>
              <a:off x="7226440" y="4407808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01</a:t>
              </a:r>
            </a:p>
          </p:txBody>
        </p:sp>
      </p:grp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3458915D-FD93-AD2C-E174-72772E21FF62}"/>
              </a:ext>
            </a:extLst>
          </p:cNvPr>
          <p:cNvGrpSpPr/>
          <p:nvPr/>
        </p:nvGrpSpPr>
        <p:grpSpPr>
          <a:xfrm>
            <a:off x="12457731" y="5198304"/>
            <a:ext cx="6827206" cy="4030255"/>
            <a:chOff x="5494066" y="3995615"/>
            <a:chExt cx="6827206" cy="4030255"/>
          </a:xfrm>
        </p:grpSpPr>
        <p:grpSp>
          <p:nvGrpSpPr>
            <p:cNvPr id="103" name="Group 102">
              <a:extLst>
                <a:ext uri="{FF2B5EF4-FFF2-40B4-BE49-F238E27FC236}">
                  <a16:creationId xmlns:a16="http://schemas.microsoft.com/office/drawing/2014/main" id="{916B85B0-7425-0B87-CE05-D3CC59BFBE2C}"/>
                </a:ext>
              </a:extLst>
            </p:cNvPr>
            <p:cNvGrpSpPr/>
            <p:nvPr/>
          </p:nvGrpSpPr>
          <p:grpSpPr>
            <a:xfrm>
              <a:off x="5494066" y="3995615"/>
              <a:ext cx="6827206" cy="4030255"/>
              <a:chOff x="5494066" y="3995615"/>
              <a:chExt cx="6827206" cy="4030255"/>
            </a:xfrm>
          </p:grpSpPr>
          <p:sp>
            <p:nvSpPr>
              <p:cNvPr id="105" name="Rounded Rectangle 41">
                <a:extLst>
                  <a:ext uri="{FF2B5EF4-FFF2-40B4-BE49-F238E27FC236}">
                    <a16:creationId xmlns:a16="http://schemas.microsoft.com/office/drawing/2014/main" id="{F3992EB5-44DE-4EA7-CDD8-B43F374DACAE}"/>
                  </a:ext>
                </a:extLst>
              </p:cNvPr>
              <p:cNvSpPr/>
              <p:nvPr/>
            </p:nvSpPr>
            <p:spPr>
              <a:xfrm rot="2700000">
                <a:off x="8784469" y="5214959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06" name="Rounded Rectangle 42">
                <a:extLst>
                  <a:ext uri="{FF2B5EF4-FFF2-40B4-BE49-F238E27FC236}">
                    <a16:creationId xmlns:a16="http://schemas.microsoft.com/office/drawing/2014/main" id="{DBDFD7B0-EDEF-8A3A-5445-BBA9CC67340A}"/>
                  </a:ext>
                </a:extLst>
              </p:cNvPr>
              <p:cNvSpPr/>
              <p:nvPr/>
            </p:nvSpPr>
            <p:spPr>
              <a:xfrm rot="8100000">
                <a:off x="8797374" y="6928590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07" name="Rounded Rectangle 43">
                <a:extLst>
                  <a:ext uri="{FF2B5EF4-FFF2-40B4-BE49-F238E27FC236}">
                    <a16:creationId xmlns:a16="http://schemas.microsoft.com/office/drawing/2014/main" id="{03AC82E0-C553-55A1-01A2-78E704EDF449}"/>
                  </a:ext>
                </a:extLst>
              </p:cNvPr>
              <p:cNvSpPr/>
              <p:nvPr/>
            </p:nvSpPr>
            <p:spPr>
              <a:xfrm>
                <a:off x="5494066" y="6071515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2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04" name="Oval 103">
              <a:extLst>
                <a:ext uri="{FF2B5EF4-FFF2-40B4-BE49-F238E27FC236}">
                  <a16:creationId xmlns:a16="http://schemas.microsoft.com/office/drawing/2014/main" id="{0B0377F0-7417-80E1-4923-5340A7308384}"/>
                </a:ext>
              </a:extLst>
            </p:cNvPr>
            <p:cNvSpPr/>
            <p:nvPr/>
          </p:nvSpPr>
          <p:spPr>
            <a:xfrm>
              <a:off x="10905774" y="6116784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02</a:t>
              </a:r>
            </a:p>
          </p:txBody>
        </p: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285B9CAD-801C-7201-C051-1A6C69961043}"/>
              </a:ext>
            </a:extLst>
          </p:cNvPr>
          <p:cNvGrpSpPr/>
          <p:nvPr/>
        </p:nvGrpSpPr>
        <p:grpSpPr>
          <a:xfrm>
            <a:off x="16121808" y="6912956"/>
            <a:ext cx="6827206" cy="4030255"/>
            <a:chOff x="15806623" y="7433081"/>
            <a:chExt cx="6827206" cy="4030255"/>
          </a:xfrm>
        </p:grpSpPr>
        <p:grpSp>
          <p:nvGrpSpPr>
            <p:cNvPr id="109" name="Group 108">
              <a:extLst>
                <a:ext uri="{FF2B5EF4-FFF2-40B4-BE49-F238E27FC236}">
                  <a16:creationId xmlns:a16="http://schemas.microsoft.com/office/drawing/2014/main" id="{F46082FE-54AD-627C-9EBE-2E895418A3CE}"/>
                </a:ext>
              </a:extLst>
            </p:cNvPr>
            <p:cNvGrpSpPr/>
            <p:nvPr/>
          </p:nvGrpSpPr>
          <p:grpSpPr>
            <a:xfrm>
              <a:off x="15806623" y="7433081"/>
              <a:ext cx="6827206" cy="4030255"/>
              <a:chOff x="15806623" y="7433081"/>
              <a:chExt cx="6827206" cy="4030255"/>
            </a:xfrm>
          </p:grpSpPr>
          <p:sp>
            <p:nvSpPr>
              <p:cNvPr id="111" name="Rounded Rectangle 51">
                <a:extLst>
                  <a:ext uri="{FF2B5EF4-FFF2-40B4-BE49-F238E27FC236}">
                    <a16:creationId xmlns:a16="http://schemas.microsoft.com/office/drawing/2014/main" id="{6E6469E8-DB5B-923A-92E7-B4D14BE01D79}"/>
                  </a:ext>
                </a:extLst>
              </p:cNvPr>
              <p:cNvSpPr/>
              <p:nvPr/>
            </p:nvSpPr>
            <p:spPr>
              <a:xfrm rot="2700000">
                <a:off x="19097026" y="8652425"/>
                <a:ext cx="3535681" cy="1096994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12" name="Rounded Rectangle 52">
                <a:extLst>
                  <a:ext uri="{FF2B5EF4-FFF2-40B4-BE49-F238E27FC236}">
                    <a16:creationId xmlns:a16="http://schemas.microsoft.com/office/drawing/2014/main" id="{F7E498E6-9478-B4BE-CC4C-B4BE0B1BDE4E}"/>
                  </a:ext>
                </a:extLst>
              </p:cNvPr>
              <p:cNvSpPr/>
              <p:nvPr/>
            </p:nvSpPr>
            <p:spPr>
              <a:xfrm rot="8100000">
                <a:off x="19109931" y="10366056"/>
                <a:ext cx="3523898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0" rIns="853440" bIns="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3700">
                  <a:latin typeface="Roboto Light"/>
                  <a:cs typeface="Roboto Light"/>
                </a:endParaRPr>
              </a:p>
            </p:txBody>
          </p:sp>
          <p:sp>
            <p:nvSpPr>
              <p:cNvPr id="113" name="Rounded Rectangle 53">
                <a:extLst>
                  <a:ext uri="{FF2B5EF4-FFF2-40B4-BE49-F238E27FC236}">
                    <a16:creationId xmlns:a16="http://schemas.microsoft.com/office/drawing/2014/main" id="{281F66A1-1F66-8F0B-029D-40739A080C20}"/>
                  </a:ext>
                </a:extLst>
              </p:cNvPr>
              <p:cNvSpPr/>
              <p:nvPr/>
            </p:nvSpPr>
            <p:spPr>
              <a:xfrm>
                <a:off x="15806623" y="9508981"/>
                <a:ext cx="6470054" cy="1097280"/>
              </a:xfrm>
              <a:prstGeom prst="roundRect">
                <a:avLst>
                  <a:gd name="adj" fmla="val 50000"/>
                </a:avLst>
              </a:prstGeom>
              <a:solidFill>
                <a:schemeClr val="accent4">
                  <a:alpha val="7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31520" tIns="0" rIns="853440" bIns="0" rtlCol="0" anchor="ctr"/>
              <a:lstStyle/>
              <a:p>
                <a:pPr algn="ctr"/>
                <a:r>
                  <a:rPr lang="en-US" sz="3700" b="1" dirty="0">
                    <a:latin typeface="+mj-lt"/>
                    <a:cs typeface="Roboto Light"/>
                  </a:rPr>
                  <a:t>MAIN TITLE</a:t>
                </a:r>
              </a:p>
            </p:txBody>
          </p:sp>
        </p:grpSp>
        <p:sp useBgFill="1">
          <p:nvSpPr>
            <p:cNvPr id="110" name="Oval 109">
              <a:extLst>
                <a:ext uri="{FF2B5EF4-FFF2-40B4-BE49-F238E27FC236}">
                  <a16:creationId xmlns:a16="http://schemas.microsoft.com/office/drawing/2014/main" id="{45DFC477-BCEE-2899-3487-3E03C0974412}"/>
                </a:ext>
              </a:extLst>
            </p:cNvPr>
            <p:cNvSpPr/>
            <p:nvPr/>
          </p:nvSpPr>
          <p:spPr>
            <a:xfrm>
              <a:off x="21218331" y="9554250"/>
              <a:ext cx="998492" cy="1006744"/>
            </a:xfrm>
            <a:prstGeom prst="ellipse">
              <a:avLst/>
            </a:prstGeom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wrap="none" rtlCol="0" anchor="ctr"/>
            <a:lstStyle/>
            <a:p>
              <a:pPr algn="ctr"/>
              <a:r>
                <a:rPr lang="en-US" sz="3700" dirty="0">
                  <a:solidFill>
                    <a:schemeClr val="tx1"/>
                  </a:solidFill>
                  <a:latin typeface="+mj-lt"/>
                  <a:cs typeface="Roboto Light"/>
                </a:rPr>
                <a:t>03</a:t>
              </a: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3B675DDF-00BC-87E7-A57C-8E677D7A00D7}"/>
              </a:ext>
            </a:extLst>
          </p:cNvPr>
          <p:cNvGrpSpPr/>
          <p:nvPr/>
        </p:nvGrpSpPr>
        <p:grpSpPr>
          <a:xfrm>
            <a:off x="8778397" y="7170949"/>
            <a:ext cx="2721204" cy="1219885"/>
            <a:chOff x="1814732" y="5968260"/>
            <a:chExt cx="2721204" cy="1219885"/>
          </a:xfrm>
        </p:grpSpPr>
        <p:sp>
          <p:nvSpPr>
            <p:cNvPr id="115" name="Textbox 200">
              <a:extLst>
                <a:ext uri="{FF2B5EF4-FFF2-40B4-BE49-F238E27FC236}">
                  <a16:creationId xmlns:a16="http://schemas.microsoft.com/office/drawing/2014/main" id="{C82210F1-99AB-AA3E-DB68-46B3400F1337}"/>
                </a:ext>
              </a:extLst>
            </p:cNvPr>
            <p:cNvSpPr txBox="1"/>
            <p:nvPr/>
          </p:nvSpPr>
          <p:spPr>
            <a:xfrm flipH="1">
              <a:off x="1814733" y="5968260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16" name="Textbox 200">
              <a:extLst>
                <a:ext uri="{FF2B5EF4-FFF2-40B4-BE49-F238E27FC236}">
                  <a16:creationId xmlns:a16="http://schemas.microsoft.com/office/drawing/2014/main" id="{08844F1A-55BE-BC58-209C-BF4BAADDF921}"/>
                </a:ext>
              </a:extLst>
            </p:cNvPr>
            <p:cNvSpPr txBox="1"/>
            <p:nvPr/>
          </p:nvSpPr>
          <p:spPr>
            <a:xfrm flipH="1">
              <a:off x="1814732" y="6357148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0D2F7C5F-E85E-202F-51FE-CA43938BB494}"/>
              </a:ext>
            </a:extLst>
          </p:cNvPr>
          <p:cNvGrpSpPr/>
          <p:nvPr/>
        </p:nvGrpSpPr>
        <p:grpSpPr>
          <a:xfrm>
            <a:off x="12454782" y="8886446"/>
            <a:ext cx="2721204" cy="1219885"/>
            <a:chOff x="5491117" y="7683757"/>
            <a:chExt cx="2721204" cy="1219885"/>
          </a:xfrm>
        </p:grpSpPr>
        <p:sp>
          <p:nvSpPr>
            <p:cNvPr id="118" name="Textbox 200">
              <a:extLst>
                <a:ext uri="{FF2B5EF4-FFF2-40B4-BE49-F238E27FC236}">
                  <a16:creationId xmlns:a16="http://schemas.microsoft.com/office/drawing/2014/main" id="{E3E73022-F94A-05BC-48A3-D9EFF5189B67}"/>
                </a:ext>
              </a:extLst>
            </p:cNvPr>
            <p:cNvSpPr txBox="1"/>
            <p:nvPr/>
          </p:nvSpPr>
          <p:spPr>
            <a:xfrm flipH="1">
              <a:off x="5491118" y="7683757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19" name="Textbox 200">
              <a:extLst>
                <a:ext uri="{FF2B5EF4-FFF2-40B4-BE49-F238E27FC236}">
                  <a16:creationId xmlns:a16="http://schemas.microsoft.com/office/drawing/2014/main" id="{4F582E81-259E-8402-53C0-D62636FEC488}"/>
                </a:ext>
              </a:extLst>
            </p:cNvPr>
            <p:cNvSpPr txBox="1"/>
            <p:nvPr/>
          </p:nvSpPr>
          <p:spPr>
            <a:xfrm flipH="1">
              <a:off x="5491117" y="8072645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20" name="Group 119">
            <a:extLst>
              <a:ext uri="{FF2B5EF4-FFF2-40B4-BE49-F238E27FC236}">
                <a16:creationId xmlns:a16="http://schemas.microsoft.com/office/drawing/2014/main" id="{9E9EEEA9-7EB8-7A6C-43AD-435C80DFD719}"/>
              </a:ext>
            </a:extLst>
          </p:cNvPr>
          <p:cNvGrpSpPr/>
          <p:nvPr/>
        </p:nvGrpSpPr>
        <p:grpSpPr>
          <a:xfrm>
            <a:off x="16432669" y="10645834"/>
            <a:ext cx="2721204" cy="1219885"/>
            <a:chOff x="15773255" y="11114752"/>
            <a:chExt cx="2721204" cy="1219885"/>
          </a:xfrm>
        </p:grpSpPr>
        <p:sp>
          <p:nvSpPr>
            <p:cNvPr id="121" name="Textbox 200">
              <a:extLst>
                <a:ext uri="{FF2B5EF4-FFF2-40B4-BE49-F238E27FC236}">
                  <a16:creationId xmlns:a16="http://schemas.microsoft.com/office/drawing/2014/main" id="{02D0E47B-E0FF-8511-1BD2-4B2BD3508228}"/>
                </a:ext>
              </a:extLst>
            </p:cNvPr>
            <p:cNvSpPr txBox="1"/>
            <p:nvPr/>
          </p:nvSpPr>
          <p:spPr>
            <a:xfrm flipH="1">
              <a:off x="15773256" y="11114752"/>
              <a:ext cx="2721203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22" name="Textbox 200">
              <a:extLst>
                <a:ext uri="{FF2B5EF4-FFF2-40B4-BE49-F238E27FC236}">
                  <a16:creationId xmlns:a16="http://schemas.microsoft.com/office/drawing/2014/main" id="{8AFE4CDF-6FEB-353F-6A40-60AD7D675F9A}"/>
                </a:ext>
              </a:extLst>
            </p:cNvPr>
            <p:cNvSpPr txBox="1"/>
            <p:nvPr/>
          </p:nvSpPr>
          <p:spPr>
            <a:xfrm flipH="1">
              <a:off x="15773255" y="11503640"/>
              <a:ext cx="2721204" cy="83099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</p:grpSp>
      <p:grpSp>
        <p:nvGrpSpPr>
          <p:cNvPr id="123" name="Google Shape;13141;p85">
            <a:extLst>
              <a:ext uri="{FF2B5EF4-FFF2-40B4-BE49-F238E27FC236}">
                <a16:creationId xmlns:a16="http://schemas.microsoft.com/office/drawing/2014/main" id="{AF8B9EEB-AC8B-C0B4-4F4E-D7C83FE72CE5}"/>
              </a:ext>
            </a:extLst>
          </p:cNvPr>
          <p:cNvGrpSpPr/>
          <p:nvPr/>
        </p:nvGrpSpPr>
        <p:grpSpPr>
          <a:xfrm>
            <a:off x="7598318" y="7286034"/>
            <a:ext cx="993734" cy="974861"/>
            <a:chOff x="-1183550" y="3586525"/>
            <a:chExt cx="296175" cy="290550"/>
          </a:xfrm>
          <a:solidFill>
            <a:schemeClr val="accent1"/>
          </a:solidFill>
        </p:grpSpPr>
        <p:sp>
          <p:nvSpPr>
            <p:cNvPr id="124" name="Google Shape;13142;p85">
              <a:extLst>
                <a:ext uri="{FF2B5EF4-FFF2-40B4-BE49-F238E27FC236}">
                  <a16:creationId xmlns:a16="http://schemas.microsoft.com/office/drawing/2014/main" id="{6D3CE1E0-89FC-B7D0-0969-23A37602ED41}"/>
                </a:ext>
              </a:extLst>
            </p:cNvPr>
            <p:cNvSpPr/>
            <p:nvPr/>
          </p:nvSpPr>
          <p:spPr>
            <a:xfrm>
              <a:off x="-927575" y="3671500"/>
              <a:ext cx="40200" cy="16575"/>
            </a:xfrm>
            <a:custGeom>
              <a:avLst/>
              <a:gdLst/>
              <a:ahLst/>
              <a:cxnLst/>
              <a:rect l="l" t="t" r="r" b="b"/>
              <a:pathLst>
                <a:path w="1608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6" y="663"/>
                    <a:pt x="1166" y="663"/>
                  </a:cubicBezTo>
                  <a:cubicBezTo>
                    <a:pt x="1607" y="663"/>
                    <a:pt x="1597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25" name="Google Shape;13143;p85">
              <a:extLst>
                <a:ext uri="{FF2B5EF4-FFF2-40B4-BE49-F238E27FC236}">
                  <a16:creationId xmlns:a16="http://schemas.microsoft.com/office/drawing/2014/main" id="{B7F50A3C-F2D2-D802-D7EA-C5AF79B3F568}"/>
                </a:ext>
              </a:extLst>
            </p:cNvPr>
            <p:cNvSpPr/>
            <p:nvPr/>
          </p:nvSpPr>
          <p:spPr>
            <a:xfrm>
              <a:off x="-1183550" y="3671500"/>
              <a:ext cx="39400" cy="16575"/>
            </a:xfrm>
            <a:custGeom>
              <a:avLst/>
              <a:gdLst/>
              <a:ahLst/>
              <a:cxnLst/>
              <a:rect l="l" t="t" r="r" b="b"/>
              <a:pathLst>
                <a:path w="1576" h="663" extrusionOk="0">
                  <a:moveTo>
                    <a:pt x="473" y="0"/>
                  </a:moveTo>
                  <a:cubicBezTo>
                    <a:pt x="32" y="0"/>
                    <a:pt x="1" y="662"/>
                    <a:pt x="473" y="662"/>
                  </a:cubicBezTo>
                  <a:lnTo>
                    <a:pt x="1135" y="662"/>
                  </a:lnTo>
                  <a:cubicBezTo>
                    <a:pt x="1145" y="663"/>
                    <a:pt x="1154" y="663"/>
                    <a:pt x="1163" y="663"/>
                  </a:cubicBezTo>
                  <a:cubicBezTo>
                    <a:pt x="1576" y="663"/>
                    <a:pt x="1566" y="0"/>
                    <a:pt x="113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26" name="Google Shape;13144;p85">
              <a:extLst>
                <a:ext uri="{FF2B5EF4-FFF2-40B4-BE49-F238E27FC236}">
                  <a16:creationId xmlns:a16="http://schemas.microsoft.com/office/drawing/2014/main" id="{926E4BB4-315B-64D5-CD80-640C2E453DEB}"/>
                </a:ext>
              </a:extLst>
            </p:cNvPr>
            <p:cNvSpPr/>
            <p:nvPr/>
          </p:nvSpPr>
          <p:spPr>
            <a:xfrm>
              <a:off x="-944250" y="3603025"/>
              <a:ext cx="39525" cy="26375"/>
            </a:xfrm>
            <a:custGeom>
              <a:avLst/>
              <a:gdLst/>
              <a:ahLst/>
              <a:cxnLst/>
              <a:rect l="l" t="t" r="r" b="b"/>
              <a:pathLst>
                <a:path w="1581" h="1055" extrusionOk="0">
                  <a:moveTo>
                    <a:pt x="1086" y="1"/>
                  </a:moveTo>
                  <a:cubicBezTo>
                    <a:pt x="1024" y="1"/>
                    <a:pt x="957" y="19"/>
                    <a:pt x="888" y="61"/>
                  </a:cubicBezTo>
                  <a:lnTo>
                    <a:pt x="321" y="408"/>
                  </a:lnTo>
                  <a:cubicBezTo>
                    <a:pt x="0" y="595"/>
                    <a:pt x="179" y="1054"/>
                    <a:pt x="490" y="1054"/>
                  </a:cubicBezTo>
                  <a:cubicBezTo>
                    <a:pt x="546" y="1054"/>
                    <a:pt x="606" y="1040"/>
                    <a:pt x="668" y="1006"/>
                  </a:cubicBezTo>
                  <a:lnTo>
                    <a:pt x="1266" y="660"/>
                  </a:lnTo>
                  <a:cubicBezTo>
                    <a:pt x="1581" y="450"/>
                    <a:pt x="1394" y="1"/>
                    <a:pt x="1086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27" name="Google Shape;13145;p85">
              <a:extLst>
                <a:ext uri="{FF2B5EF4-FFF2-40B4-BE49-F238E27FC236}">
                  <a16:creationId xmlns:a16="http://schemas.microsoft.com/office/drawing/2014/main" id="{ABA8B9F3-3FC2-146D-10A9-4A37DDDA4C2F}"/>
                </a:ext>
              </a:extLst>
            </p:cNvPr>
            <p:cNvSpPr/>
            <p:nvPr/>
          </p:nvSpPr>
          <p:spPr>
            <a:xfrm>
              <a:off x="-1166200" y="3731225"/>
              <a:ext cx="39700" cy="26075"/>
            </a:xfrm>
            <a:custGeom>
              <a:avLst/>
              <a:gdLst/>
              <a:ahLst/>
              <a:cxnLst/>
              <a:rect l="l" t="t" r="r" b="b"/>
              <a:pathLst>
                <a:path w="1588" h="1043" extrusionOk="0">
                  <a:moveTo>
                    <a:pt x="1071" y="1"/>
                  </a:moveTo>
                  <a:cubicBezTo>
                    <a:pt x="1021" y="1"/>
                    <a:pt x="968" y="12"/>
                    <a:pt x="913" y="37"/>
                  </a:cubicBezTo>
                  <a:lnTo>
                    <a:pt x="315" y="384"/>
                  </a:lnTo>
                  <a:cubicBezTo>
                    <a:pt x="0" y="593"/>
                    <a:pt x="187" y="1043"/>
                    <a:pt x="495" y="1043"/>
                  </a:cubicBezTo>
                  <a:cubicBezTo>
                    <a:pt x="557" y="1043"/>
                    <a:pt x="624" y="1025"/>
                    <a:pt x="693" y="982"/>
                  </a:cubicBezTo>
                  <a:lnTo>
                    <a:pt x="1260" y="636"/>
                  </a:lnTo>
                  <a:cubicBezTo>
                    <a:pt x="1587" y="472"/>
                    <a:pt x="1395" y="1"/>
                    <a:pt x="1071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28" name="Google Shape;13146;p85">
              <a:extLst>
                <a:ext uri="{FF2B5EF4-FFF2-40B4-BE49-F238E27FC236}">
                  <a16:creationId xmlns:a16="http://schemas.microsoft.com/office/drawing/2014/main" id="{D44A217B-E4A9-4141-0F82-598089A5376D}"/>
                </a:ext>
              </a:extLst>
            </p:cNvPr>
            <p:cNvSpPr/>
            <p:nvPr/>
          </p:nvSpPr>
          <p:spPr>
            <a:xfrm>
              <a:off x="-944925" y="3730950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515" y="0"/>
                  </a:moveTo>
                  <a:cubicBezTo>
                    <a:pt x="198" y="0"/>
                    <a:pt x="1" y="460"/>
                    <a:pt x="348" y="647"/>
                  </a:cubicBezTo>
                  <a:lnTo>
                    <a:pt x="915" y="993"/>
                  </a:lnTo>
                  <a:cubicBezTo>
                    <a:pt x="984" y="1036"/>
                    <a:pt x="1052" y="1054"/>
                    <a:pt x="1114" y="1054"/>
                  </a:cubicBezTo>
                  <a:cubicBezTo>
                    <a:pt x="1421" y="1054"/>
                    <a:pt x="1608" y="609"/>
                    <a:pt x="1293" y="426"/>
                  </a:cubicBezTo>
                  <a:lnTo>
                    <a:pt x="695" y="48"/>
                  </a:lnTo>
                  <a:cubicBezTo>
                    <a:pt x="633" y="15"/>
                    <a:pt x="572" y="0"/>
                    <a:pt x="515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29" name="Google Shape;13147;p85">
              <a:extLst>
                <a:ext uri="{FF2B5EF4-FFF2-40B4-BE49-F238E27FC236}">
                  <a16:creationId xmlns:a16="http://schemas.microsoft.com/office/drawing/2014/main" id="{82558759-DF28-CDD0-2BF0-1A818B3DA845}"/>
                </a:ext>
              </a:extLst>
            </p:cNvPr>
            <p:cNvSpPr/>
            <p:nvPr/>
          </p:nvSpPr>
          <p:spPr>
            <a:xfrm>
              <a:off x="-1167000" y="3603025"/>
              <a:ext cx="40200" cy="26375"/>
            </a:xfrm>
            <a:custGeom>
              <a:avLst/>
              <a:gdLst/>
              <a:ahLst/>
              <a:cxnLst/>
              <a:rect l="l" t="t" r="r" b="b"/>
              <a:pathLst>
                <a:path w="1608" h="1055" extrusionOk="0">
                  <a:moveTo>
                    <a:pt x="477" y="1"/>
                  </a:moveTo>
                  <a:cubicBezTo>
                    <a:pt x="188" y="1"/>
                    <a:pt x="1" y="450"/>
                    <a:pt x="315" y="660"/>
                  </a:cubicBezTo>
                  <a:lnTo>
                    <a:pt x="914" y="1006"/>
                  </a:lnTo>
                  <a:cubicBezTo>
                    <a:pt x="981" y="1040"/>
                    <a:pt x="1044" y="1054"/>
                    <a:pt x="1103" y="1054"/>
                  </a:cubicBezTo>
                  <a:cubicBezTo>
                    <a:pt x="1434" y="1054"/>
                    <a:pt x="1608" y="595"/>
                    <a:pt x="1260" y="408"/>
                  </a:cubicBezTo>
                  <a:lnTo>
                    <a:pt x="662" y="61"/>
                  </a:lnTo>
                  <a:cubicBezTo>
                    <a:pt x="598" y="19"/>
                    <a:pt x="536" y="1"/>
                    <a:pt x="477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30" name="Google Shape;13148;p85">
              <a:extLst>
                <a:ext uri="{FF2B5EF4-FFF2-40B4-BE49-F238E27FC236}">
                  <a16:creationId xmlns:a16="http://schemas.microsoft.com/office/drawing/2014/main" id="{E5B26286-94CC-AC25-3154-745D6D6F41D1}"/>
                </a:ext>
              </a:extLst>
            </p:cNvPr>
            <p:cNvSpPr/>
            <p:nvPr/>
          </p:nvSpPr>
          <p:spPr>
            <a:xfrm>
              <a:off x="-1065400" y="3658900"/>
              <a:ext cx="59875" cy="77200"/>
            </a:xfrm>
            <a:custGeom>
              <a:avLst/>
              <a:gdLst/>
              <a:ahLst/>
              <a:cxnLst/>
              <a:rect l="l" t="t" r="r" b="b"/>
              <a:pathLst>
                <a:path w="2395" h="3088" extrusionOk="0">
                  <a:moveTo>
                    <a:pt x="882" y="0"/>
                  </a:moveTo>
                  <a:lnTo>
                    <a:pt x="0" y="1355"/>
                  </a:lnTo>
                  <a:lnTo>
                    <a:pt x="1355" y="1922"/>
                  </a:lnTo>
                  <a:cubicBezTo>
                    <a:pt x="1450" y="1953"/>
                    <a:pt x="1544" y="2111"/>
                    <a:pt x="1544" y="2237"/>
                  </a:cubicBezTo>
                  <a:lnTo>
                    <a:pt x="1544" y="3088"/>
                  </a:lnTo>
                  <a:lnTo>
                    <a:pt x="2395" y="1733"/>
                  </a:lnTo>
                  <a:lnTo>
                    <a:pt x="1071" y="1166"/>
                  </a:lnTo>
                  <a:cubicBezTo>
                    <a:pt x="945" y="1134"/>
                    <a:pt x="882" y="1008"/>
                    <a:pt x="882" y="851"/>
                  </a:cubicBezTo>
                  <a:lnTo>
                    <a:pt x="8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31" name="Google Shape;13149;p85">
              <a:extLst>
                <a:ext uri="{FF2B5EF4-FFF2-40B4-BE49-F238E27FC236}">
                  <a16:creationId xmlns:a16="http://schemas.microsoft.com/office/drawing/2014/main" id="{9AD6866D-9704-1B22-A549-E6D967FB162F}"/>
                </a:ext>
              </a:extLst>
            </p:cNvPr>
            <p:cNvSpPr/>
            <p:nvPr/>
          </p:nvSpPr>
          <p:spPr>
            <a:xfrm>
              <a:off x="-1078000" y="3809325"/>
              <a:ext cx="85075" cy="67750"/>
            </a:xfrm>
            <a:custGeom>
              <a:avLst/>
              <a:gdLst/>
              <a:ahLst/>
              <a:cxnLst/>
              <a:rect l="l" t="t" r="r" b="b"/>
              <a:pathLst>
                <a:path w="3403" h="2710" extrusionOk="0">
                  <a:moveTo>
                    <a:pt x="0" y="1"/>
                  </a:moveTo>
                  <a:lnTo>
                    <a:pt x="0" y="662"/>
                  </a:lnTo>
                  <a:lnTo>
                    <a:pt x="1008" y="662"/>
                  </a:lnTo>
                  <a:cubicBezTo>
                    <a:pt x="1449" y="662"/>
                    <a:pt x="1481" y="1324"/>
                    <a:pt x="1008" y="1324"/>
                  </a:cubicBezTo>
                  <a:lnTo>
                    <a:pt x="0" y="1324"/>
                  </a:lnTo>
                  <a:lnTo>
                    <a:pt x="0" y="1670"/>
                  </a:lnTo>
                  <a:cubicBezTo>
                    <a:pt x="0" y="2237"/>
                    <a:pt x="473" y="2710"/>
                    <a:pt x="1008" y="2710"/>
                  </a:cubicBezTo>
                  <a:lnTo>
                    <a:pt x="2395" y="2710"/>
                  </a:lnTo>
                  <a:cubicBezTo>
                    <a:pt x="2962" y="2710"/>
                    <a:pt x="3403" y="2237"/>
                    <a:pt x="3403" y="1670"/>
                  </a:cubicBezTo>
                  <a:lnTo>
                    <a:pt x="3403" y="1324"/>
                  </a:lnTo>
                  <a:lnTo>
                    <a:pt x="2395" y="1324"/>
                  </a:lnTo>
                  <a:cubicBezTo>
                    <a:pt x="1954" y="1324"/>
                    <a:pt x="1922" y="662"/>
                    <a:pt x="2395" y="662"/>
                  </a:cubicBezTo>
                  <a:lnTo>
                    <a:pt x="3403" y="662"/>
                  </a:lnTo>
                  <a:lnTo>
                    <a:pt x="34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32" name="Google Shape;13150;p85">
              <a:extLst>
                <a:ext uri="{FF2B5EF4-FFF2-40B4-BE49-F238E27FC236}">
                  <a16:creationId xmlns:a16="http://schemas.microsoft.com/office/drawing/2014/main" id="{9A1E995D-C305-B09F-9EA6-C225B97E465A}"/>
                </a:ext>
              </a:extLst>
            </p:cNvPr>
            <p:cNvSpPr/>
            <p:nvPr/>
          </p:nvSpPr>
          <p:spPr>
            <a:xfrm>
              <a:off x="-1135500" y="3586525"/>
              <a:ext cx="193775" cy="204700"/>
            </a:xfrm>
            <a:custGeom>
              <a:avLst/>
              <a:gdLst/>
              <a:ahLst/>
              <a:cxnLst/>
              <a:rect l="l" t="t" r="r" b="b"/>
              <a:pathLst>
                <a:path w="7751" h="8188" extrusionOk="0">
                  <a:moveTo>
                    <a:pt x="4023" y="1424"/>
                  </a:moveTo>
                  <a:cubicBezTo>
                    <a:pt x="4201" y="1424"/>
                    <a:pt x="4380" y="1561"/>
                    <a:pt x="4380" y="1761"/>
                  </a:cubicBezTo>
                  <a:lnTo>
                    <a:pt x="4380" y="3588"/>
                  </a:lnTo>
                  <a:lnTo>
                    <a:pt x="5892" y="4124"/>
                  </a:lnTo>
                  <a:cubicBezTo>
                    <a:pt x="5955" y="4187"/>
                    <a:pt x="6049" y="4250"/>
                    <a:pt x="6081" y="4344"/>
                  </a:cubicBezTo>
                  <a:cubicBezTo>
                    <a:pt x="6081" y="4407"/>
                    <a:pt x="6081" y="4533"/>
                    <a:pt x="5986" y="4628"/>
                  </a:cubicBezTo>
                  <a:lnTo>
                    <a:pt x="4285" y="7369"/>
                  </a:lnTo>
                  <a:cubicBezTo>
                    <a:pt x="4222" y="7495"/>
                    <a:pt x="4127" y="7526"/>
                    <a:pt x="4033" y="7526"/>
                  </a:cubicBezTo>
                  <a:lnTo>
                    <a:pt x="3938" y="7526"/>
                  </a:lnTo>
                  <a:cubicBezTo>
                    <a:pt x="3781" y="7495"/>
                    <a:pt x="3718" y="7369"/>
                    <a:pt x="3718" y="7211"/>
                  </a:cubicBezTo>
                  <a:lnTo>
                    <a:pt x="3718" y="5384"/>
                  </a:lnTo>
                  <a:lnTo>
                    <a:pt x="2206" y="4817"/>
                  </a:lnTo>
                  <a:cubicBezTo>
                    <a:pt x="2143" y="4754"/>
                    <a:pt x="2048" y="4691"/>
                    <a:pt x="2017" y="4596"/>
                  </a:cubicBezTo>
                  <a:cubicBezTo>
                    <a:pt x="1985" y="4533"/>
                    <a:pt x="2017" y="4407"/>
                    <a:pt x="2048" y="4344"/>
                  </a:cubicBezTo>
                  <a:lnTo>
                    <a:pt x="3749" y="1572"/>
                  </a:lnTo>
                  <a:cubicBezTo>
                    <a:pt x="3818" y="1469"/>
                    <a:pt x="3920" y="1424"/>
                    <a:pt x="4023" y="1424"/>
                  </a:cubicBezTo>
                  <a:close/>
                  <a:moveTo>
                    <a:pt x="4019" y="1"/>
                  </a:moveTo>
                  <a:cubicBezTo>
                    <a:pt x="3743" y="1"/>
                    <a:pt x="3463" y="31"/>
                    <a:pt x="3182" y="91"/>
                  </a:cubicBezTo>
                  <a:cubicBezTo>
                    <a:pt x="1733" y="406"/>
                    <a:pt x="567" y="1572"/>
                    <a:pt x="284" y="3084"/>
                  </a:cubicBezTo>
                  <a:cubicBezTo>
                    <a:pt x="0" y="4533"/>
                    <a:pt x="599" y="5479"/>
                    <a:pt x="1040" y="6140"/>
                  </a:cubicBezTo>
                  <a:cubicBezTo>
                    <a:pt x="1922" y="7526"/>
                    <a:pt x="1387" y="7526"/>
                    <a:pt x="1670" y="8188"/>
                  </a:cubicBezTo>
                  <a:lnTo>
                    <a:pt x="6301" y="8188"/>
                  </a:lnTo>
                  <a:cubicBezTo>
                    <a:pt x="6553" y="7526"/>
                    <a:pt x="6018" y="7526"/>
                    <a:pt x="6931" y="6109"/>
                  </a:cubicBezTo>
                  <a:cubicBezTo>
                    <a:pt x="7373" y="5447"/>
                    <a:pt x="7719" y="4817"/>
                    <a:pt x="7719" y="3746"/>
                  </a:cubicBezTo>
                  <a:cubicBezTo>
                    <a:pt x="7751" y="2612"/>
                    <a:pt x="7246" y="1540"/>
                    <a:pt x="6396" y="847"/>
                  </a:cubicBezTo>
                  <a:cubicBezTo>
                    <a:pt x="5726" y="297"/>
                    <a:pt x="4892" y="1"/>
                    <a:pt x="401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33" name="Google Shape;13054;p85">
            <a:extLst>
              <a:ext uri="{FF2B5EF4-FFF2-40B4-BE49-F238E27FC236}">
                <a16:creationId xmlns:a16="http://schemas.microsoft.com/office/drawing/2014/main" id="{741DAEF1-FB37-E97B-ADC6-35DD6B501F76}"/>
              </a:ext>
            </a:extLst>
          </p:cNvPr>
          <p:cNvGrpSpPr/>
          <p:nvPr/>
        </p:nvGrpSpPr>
        <p:grpSpPr>
          <a:xfrm>
            <a:off x="11282148" y="9071112"/>
            <a:ext cx="912464" cy="867912"/>
            <a:chOff x="-6690625" y="3631325"/>
            <a:chExt cx="307225" cy="292225"/>
          </a:xfrm>
          <a:solidFill>
            <a:schemeClr val="accent2"/>
          </a:solidFill>
        </p:grpSpPr>
        <p:sp>
          <p:nvSpPr>
            <p:cNvPr id="134" name="Google Shape;13055;p85">
              <a:extLst>
                <a:ext uri="{FF2B5EF4-FFF2-40B4-BE49-F238E27FC236}">
                  <a16:creationId xmlns:a16="http://schemas.microsoft.com/office/drawing/2014/main" id="{DEA2BAC3-D205-C993-0F02-837C3B82D7F5}"/>
                </a:ext>
              </a:extLst>
            </p:cNvPr>
            <p:cNvSpPr/>
            <p:nvPr/>
          </p:nvSpPr>
          <p:spPr>
            <a:xfrm>
              <a:off x="-6690625" y="3631325"/>
              <a:ext cx="222925" cy="292225"/>
            </a:xfrm>
            <a:custGeom>
              <a:avLst/>
              <a:gdLst/>
              <a:ahLst/>
              <a:cxnLst/>
              <a:rect l="l" t="t" r="r" b="b"/>
              <a:pathLst>
                <a:path w="8917" h="11689" extrusionOk="0">
                  <a:moveTo>
                    <a:pt x="5861" y="2773"/>
                  </a:moveTo>
                  <a:cubicBezTo>
                    <a:pt x="6270" y="2773"/>
                    <a:pt x="6333" y="3435"/>
                    <a:pt x="5861" y="3435"/>
                  </a:cubicBezTo>
                  <a:lnTo>
                    <a:pt x="3813" y="3435"/>
                  </a:lnTo>
                  <a:cubicBezTo>
                    <a:pt x="3372" y="3435"/>
                    <a:pt x="3340" y="2773"/>
                    <a:pt x="3813" y="2773"/>
                  </a:cubicBezTo>
                  <a:close/>
                  <a:moveTo>
                    <a:pt x="2742" y="0"/>
                  </a:moveTo>
                  <a:lnTo>
                    <a:pt x="2742" y="2395"/>
                  </a:lnTo>
                  <a:cubicBezTo>
                    <a:pt x="2742" y="2584"/>
                    <a:pt x="2584" y="2741"/>
                    <a:pt x="2395" y="2741"/>
                  </a:cubicBezTo>
                  <a:lnTo>
                    <a:pt x="1" y="2741"/>
                  </a:lnTo>
                  <a:lnTo>
                    <a:pt x="1" y="10649"/>
                  </a:lnTo>
                  <a:cubicBezTo>
                    <a:pt x="1" y="11216"/>
                    <a:pt x="473" y="11689"/>
                    <a:pt x="1009" y="11689"/>
                  </a:cubicBezTo>
                  <a:lnTo>
                    <a:pt x="7909" y="11689"/>
                  </a:lnTo>
                  <a:cubicBezTo>
                    <a:pt x="8444" y="11689"/>
                    <a:pt x="8917" y="11248"/>
                    <a:pt x="8917" y="10649"/>
                  </a:cubicBezTo>
                  <a:lnTo>
                    <a:pt x="8917" y="7751"/>
                  </a:lnTo>
                  <a:lnTo>
                    <a:pt x="6491" y="10177"/>
                  </a:lnTo>
                  <a:cubicBezTo>
                    <a:pt x="6491" y="10271"/>
                    <a:pt x="6428" y="10303"/>
                    <a:pt x="6365" y="10303"/>
                  </a:cubicBezTo>
                  <a:lnTo>
                    <a:pt x="4317" y="10901"/>
                  </a:lnTo>
                  <a:cubicBezTo>
                    <a:pt x="4198" y="10938"/>
                    <a:pt x="4080" y="10955"/>
                    <a:pt x="3967" y="10955"/>
                  </a:cubicBezTo>
                  <a:cubicBezTo>
                    <a:pt x="3209" y="10955"/>
                    <a:pt x="2625" y="10192"/>
                    <a:pt x="2899" y="9452"/>
                  </a:cubicBezTo>
                  <a:lnTo>
                    <a:pt x="3057" y="8979"/>
                  </a:lnTo>
                  <a:lnTo>
                    <a:pt x="1765" y="8979"/>
                  </a:lnTo>
                  <a:cubicBezTo>
                    <a:pt x="1324" y="8979"/>
                    <a:pt x="1293" y="8255"/>
                    <a:pt x="1765" y="8255"/>
                  </a:cubicBezTo>
                  <a:lnTo>
                    <a:pt x="3277" y="8255"/>
                  </a:lnTo>
                  <a:lnTo>
                    <a:pt x="3529" y="7593"/>
                  </a:lnTo>
                  <a:lnTo>
                    <a:pt x="1797" y="7593"/>
                  </a:lnTo>
                  <a:cubicBezTo>
                    <a:pt x="1356" y="7593"/>
                    <a:pt x="1324" y="6869"/>
                    <a:pt x="1797" y="6869"/>
                  </a:cubicBezTo>
                  <a:lnTo>
                    <a:pt x="4034" y="6869"/>
                  </a:lnTo>
                  <a:lnTo>
                    <a:pt x="4695" y="6207"/>
                  </a:lnTo>
                  <a:lnTo>
                    <a:pt x="1765" y="6207"/>
                  </a:lnTo>
                  <a:cubicBezTo>
                    <a:pt x="1324" y="6207"/>
                    <a:pt x="1293" y="5514"/>
                    <a:pt x="1765" y="5514"/>
                  </a:cubicBezTo>
                  <a:lnTo>
                    <a:pt x="5388" y="5514"/>
                  </a:lnTo>
                  <a:lnTo>
                    <a:pt x="6050" y="4821"/>
                  </a:lnTo>
                  <a:lnTo>
                    <a:pt x="1734" y="4821"/>
                  </a:lnTo>
                  <a:cubicBezTo>
                    <a:pt x="1293" y="4821"/>
                    <a:pt x="1261" y="4128"/>
                    <a:pt x="1734" y="4128"/>
                  </a:cubicBezTo>
                  <a:lnTo>
                    <a:pt x="6711" y="4128"/>
                  </a:lnTo>
                  <a:cubicBezTo>
                    <a:pt x="6963" y="3876"/>
                    <a:pt x="8696" y="2080"/>
                    <a:pt x="8917" y="1891"/>
                  </a:cubicBezTo>
                  <a:lnTo>
                    <a:pt x="8917" y="1009"/>
                  </a:lnTo>
                  <a:cubicBezTo>
                    <a:pt x="8917" y="473"/>
                    <a:pt x="8507" y="0"/>
                    <a:pt x="7909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35" name="Google Shape;13056;p85">
              <a:extLst>
                <a:ext uri="{FF2B5EF4-FFF2-40B4-BE49-F238E27FC236}">
                  <a16:creationId xmlns:a16="http://schemas.microsoft.com/office/drawing/2014/main" id="{F0F76365-DDC2-994E-0006-427472F8D22E}"/>
                </a:ext>
              </a:extLst>
            </p:cNvPr>
            <p:cNvSpPr/>
            <p:nvPr/>
          </p:nvSpPr>
          <p:spPr>
            <a:xfrm>
              <a:off x="-6604350" y="3832175"/>
              <a:ext cx="58675" cy="56550"/>
            </a:xfrm>
            <a:custGeom>
              <a:avLst/>
              <a:gdLst/>
              <a:ahLst/>
              <a:cxnLst/>
              <a:rect l="l" t="t" r="r" b="b"/>
              <a:pathLst>
                <a:path w="2347" h="2262" extrusionOk="0">
                  <a:moveTo>
                    <a:pt x="614" y="0"/>
                  </a:moveTo>
                  <a:lnTo>
                    <a:pt x="110" y="1607"/>
                  </a:lnTo>
                  <a:cubicBezTo>
                    <a:pt x="1" y="1934"/>
                    <a:pt x="222" y="2262"/>
                    <a:pt x="550" y="2262"/>
                  </a:cubicBezTo>
                  <a:cubicBezTo>
                    <a:pt x="600" y="2262"/>
                    <a:pt x="654" y="2254"/>
                    <a:pt x="709" y="2237"/>
                  </a:cubicBezTo>
                  <a:lnTo>
                    <a:pt x="2347" y="1701"/>
                  </a:lnTo>
                  <a:lnTo>
                    <a:pt x="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36" name="Google Shape;13057;p85">
              <a:extLst>
                <a:ext uri="{FF2B5EF4-FFF2-40B4-BE49-F238E27FC236}">
                  <a16:creationId xmlns:a16="http://schemas.microsoft.com/office/drawing/2014/main" id="{9CF93876-154D-32B9-9EE5-5E00441DA1D1}"/>
                </a:ext>
              </a:extLst>
            </p:cNvPr>
            <p:cNvSpPr/>
            <p:nvPr/>
          </p:nvSpPr>
          <p:spPr>
            <a:xfrm>
              <a:off x="-6470875" y="3684775"/>
              <a:ext cx="87475" cy="71800"/>
            </a:xfrm>
            <a:custGeom>
              <a:avLst/>
              <a:gdLst/>
              <a:ahLst/>
              <a:cxnLst/>
              <a:rect l="l" t="t" r="r" b="b"/>
              <a:pathLst>
                <a:path w="3499" h="2872" extrusionOk="0">
                  <a:moveTo>
                    <a:pt x="1479" y="1"/>
                  </a:moveTo>
                  <a:cubicBezTo>
                    <a:pt x="1176" y="1"/>
                    <a:pt x="868" y="114"/>
                    <a:pt x="599" y="383"/>
                  </a:cubicBezTo>
                  <a:lnTo>
                    <a:pt x="1" y="950"/>
                  </a:lnTo>
                  <a:lnTo>
                    <a:pt x="1954" y="2872"/>
                  </a:lnTo>
                  <a:lnTo>
                    <a:pt x="2521" y="2305"/>
                  </a:lnTo>
                  <a:cubicBezTo>
                    <a:pt x="3498" y="1352"/>
                    <a:pt x="2524" y="1"/>
                    <a:pt x="1479" y="1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37" name="Google Shape;13058;p85">
              <a:extLst>
                <a:ext uri="{FF2B5EF4-FFF2-40B4-BE49-F238E27FC236}">
                  <a16:creationId xmlns:a16="http://schemas.microsoft.com/office/drawing/2014/main" id="{7314C5E4-41A7-347F-30A0-549374483E97}"/>
                </a:ext>
              </a:extLst>
            </p:cNvPr>
            <p:cNvSpPr/>
            <p:nvPr/>
          </p:nvSpPr>
          <p:spPr>
            <a:xfrm>
              <a:off x="-6578775" y="3721900"/>
              <a:ext cx="143375" cy="143375"/>
            </a:xfrm>
            <a:custGeom>
              <a:avLst/>
              <a:gdLst/>
              <a:ahLst/>
              <a:cxnLst/>
              <a:rect l="l" t="t" r="r" b="b"/>
              <a:pathLst>
                <a:path w="5735" h="5735" extrusionOk="0">
                  <a:moveTo>
                    <a:pt x="3813" y="1"/>
                  </a:moveTo>
                  <a:lnTo>
                    <a:pt x="1" y="3813"/>
                  </a:lnTo>
                  <a:lnTo>
                    <a:pt x="1922" y="5734"/>
                  </a:lnTo>
                  <a:lnTo>
                    <a:pt x="4474" y="3183"/>
                  </a:lnTo>
                  <a:lnTo>
                    <a:pt x="5734" y="1922"/>
                  </a:lnTo>
                  <a:lnTo>
                    <a:pt x="381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38" name="Google Shape;13059;p85">
              <a:extLst>
                <a:ext uri="{FF2B5EF4-FFF2-40B4-BE49-F238E27FC236}">
                  <a16:creationId xmlns:a16="http://schemas.microsoft.com/office/drawing/2014/main" id="{C1AE530B-B7E5-99F6-DAD6-E3EE7AE36DC8}"/>
                </a:ext>
              </a:extLst>
            </p:cNvPr>
            <p:cNvSpPr/>
            <p:nvPr/>
          </p:nvSpPr>
          <p:spPr>
            <a:xfrm>
              <a:off x="-6685100" y="3636850"/>
              <a:ext cx="47275" cy="46475"/>
            </a:xfrm>
            <a:custGeom>
              <a:avLst/>
              <a:gdLst/>
              <a:ahLst/>
              <a:cxnLst/>
              <a:rect l="l" t="t" r="r" b="b"/>
              <a:pathLst>
                <a:path w="1891" h="1859" extrusionOk="0">
                  <a:moveTo>
                    <a:pt x="1891" y="0"/>
                  </a:moveTo>
                  <a:lnTo>
                    <a:pt x="0" y="1859"/>
                  </a:lnTo>
                  <a:lnTo>
                    <a:pt x="1891" y="1859"/>
                  </a:lnTo>
                  <a:lnTo>
                    <a:pt x="18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grpSp>
        <p:nvGrpSpPr>
          <p:cNvPr id="139" name="Google Shape;9686;p77">
            <a:extLst>
              <a:ext uri="{FF2B5EF4-FFF2-40B4-BE49-F238E27FC236}">
                <a16:creationId xmlns:a16="http://schemas.microsoft.com/office/drawing/2014/main" id="{C936FA76-9980-7B01-20DB-C55799468C08}"/>
              </a:ext>
            </a:extLst>
          </p:cNvPr>
          <p:cNvGrpSpPr/>
          <p:nvPr/>
        </p:nvGrpSpPr>
        <p:grpSpPr>
          <a:xfrm>
            <a:off x="15366658" y="10830500"/>
            <a:ext cx="840390" cy="836232"/>
            <a:chOff x="-62151950" y="4111775"/>
            <a:chExt cx="318225" cy="316650"/>
          </a:xfrm>
          <a:solidFill>
            <a:schemeClr val="accent4"/>
          </a:solidFill>
        </p:grpSpPr>
        <p:sp>
          <p:nvSpPr>
            <p:cNvPr id="140" name="Google Shape;9687;p77">
              <a:extLst>
                <a:ext uri="{FF2B5EF4-FFF2-40B4-BE49-F238E27FC236}">
                  <a16:creationId xmlns:a16="http://schemas.microsoft.com/office/drawing/2014/main" id="{DD476116-D08A-62E9-F7B4-C87FD1BEBFDB}"/>
                </a:ext>
              </a:extLst>
            </p:cNvPr>
            <p:cNvSpPr/>
            <p:nvPr/>
          </p:nvSpPr>
          <p:spPr>
            <a:xfrm>
              <a:off x="-62151950" y="4407925"/>
              <a:ext cx="318225" cy="20500"/>
            </a:xfrm>
            <a:custGeom>
              <a:avLst/>
              <a:gdLst/>
              <a:ahLst/>
              <a:cxnLst/>
              <a:rect l="l" t="t" r="r" b="b"/>
              <a:pathLst>
                <a:path w="12729" h="820" extrusionOk="0">
                  <a:moveTo>
                    <a:pt x="442" y="0"/>
                  </a:moveTo>
                  <a:cubicBezTo>
                    <a:pt x="221" y="0"/>
                    <a:pt x="1" y="189"/>
                    <a:pt x="1" y="441"/>
                  </a:cubicBezTo>
                  <a:cubicBezTo>
                    <a:pt x="1" y="662"/>
                    <a:pt x="221" y="819"/>
                    <a:pt x="442" y="819"/>
                  </a:cubicBezTo>
                  <a:lnTo>
                    <a:pt x="12288" y="819"/>
                  </a:lnTo>
                  <a:cubicBezTo>
                    <a:pt x="12540" y="819"/>
                    <a:pt x="12697" y="630"/>
                    <a:pt x="12697" y="441"/>
                  </a:cubicBezTo>
                  <a:cubicBezTo>
                    <a:pt x="12729" y="158"/>
                    <a:pt x="12540" y="0"/>
                    <a:pt x="12288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41" name="Google Shape;9688;p77">
              <a:extLst>
                <a:ext uri="{FF2B5EF4-FFF2-40B4-BE49-F238E27FC236}">
                  <a16:creationId xmlns:a16="http://schemas.microsoft.com/office/drawing/2014/main" id="{BDB8E838-4561-1425-CEED-485D0E553965}"/>
                </a:ext>
              </a:extLst>
            </p:cNvPr>
            <p:cNvSpPr/>
            <p:nvPr/>
          </p:nvSpPr>
          <p:spPr>
            <a:xfrm>
              <a:off x="-62151950" y="4283475"/>
              <a:ext cx="84300" cy="104000"/>
            </a:xfrm>
            <a:custGeom>
              <a:avLst/>
              <a:gdLst/>
              <a:ahLst/>
              <a:cxnLst/>
              <a:rect l="l" t="t" r="r" b="b"/>
              <a:pathLst>
                <a:path w="3372" h="4160" extrusionOk="0">
                  <a:moveTo>
                    <a:pt x="1009" y="0"/>
                  </a:moveTo>
                  <a:cubicBezTo>
                    <a:pt x="442" y="0"/>
                    <a:pt x="1" y="442"/>
                    <a:pt x="1" y="1009"/>
                  </a:cubicBezTo>
                  <a:lnTo>
                    <a:pt x="1" y="3214"/>
                  </a:lnTo>
                  <a:cubicBezTo>
                    <a:pt x="64" y="3718"/>
                    <a:pt x="473" y="4159"/>
                    <a:pt x="1009" y="4159"/>
                  </a:cubicBezTo>
                  <a:lnTo>
                    <a:pt x="2363" y="4159"/>
                  </a:lnTo>
                  <a:cubicBezTo>
                    <a:pt x="2931" y="4159"/>
                    <a:pt x="3372" y="3718"/>
                    <a:pt x="3372" y="3214"/>
                  </a:cubicBezTo>
                  <a:lnTo>
                    <a:pt x="3372" y="1009"/>
                  </a:lnTo>
                  <a:cubicBezTo>
                    <a:pt x="3372" y="442"/>
                    <a:pt x="2931" y="0"/>
                    <a:pt x="2363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42" name="Google Shape;9689;p77">
              <a:extLst>
                <a:ext uri="{FF2B5EF4-FFF2-40B4-BE49-F238E27FC236}">
                  <a16:creationId xmlns:a16="http://schemas.microsoft.com/office/drawing/2014/main" id="{75CAC9E6-2C8A-0C8F-81AA-71563F37303F}"/>
                </a:ext>
              </a:extLst>
            </p:cNvPr>
            <p:cNvSpPr/>
            <p:nvPr/>
          </p:nvSpPr>
          <p:spPr>
            <a:xfrm>
              <a:off x="-62033800" y="4111775"/>
              <a:ext cx="82725" cy="275700"/>
            </a:xfrm>
            <a:custGeom>
              <a:avLst/>
              <a:gdLst/>
              <a:ahLst/>
              <a:cxnLst/>
              <a:rect l="l" t="t" r="r" b="b"/>
              <a:pathLst>
                <a:path w="3309" h="11028" extrusionOk="0">
                  <a:moveTo>
                    <a:pt x="946" y="0"/>
                  </a:moveTo>
                  <a:cubicBezTo>
                    <a:pt x="410" y="0"/>
                    <a:pt x="0" y="410"/>
                    <a:pt x="0" y="977"/>
                  </a:cubicBezTo>
                  <a:lnTo>
                    <a:pt x="0" y="10082"/>
                  </a:lnTo>
                  <a:cubicBezTo>
                    <a:pt x="0" y="10618"/>
                    <a:pt x="441" y="11027"/>
                    <a:pt x="946" y="11027"/>
                  </a:cubicBezTo>
                  <a:lnTo>
                    <a:pt x="2332" y="11027"/>
                  </a:lnTo>
                  <a:cubicBezTo>
                    <a:pt x="2899" y="11027"/>
                    <a:pt x="3308" y="10586"/>
                    <a:pt x="3308" y="10082"/>
                  </a:cubicBezTo>
                  <a:lnTo>
                    <a:pt x="3308" y="977"/>
                  </a:lnTo>
                  <a:cubicBezTo>
                    <a:pt x="3308" y="410"/>
                    <a:pt x="2899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  <p:sp>
          <p:nvSpPr>
            <p:cNvPr id="143" name="Google Shape;9690;p77">
              <a:extLst>
                <a:ext uri="{FF2B5EF4-FFF2-40B4-BE49-F238E27FC236}">
                  <a16:creationId xmlns:a16="http://schemas.microsoft.com/office/drawing/2014/main" id="{E7E3093A-AD0B-773C-9F19-493298DFFF34}"/>
                </a:ext>
              </a:extLst>
            </p:cNvPr>
            <p:cNvSpPr/>
            <p:nvPr/>
          </p:nvSpPr>
          <p:spPr>
            <a:xfrm>
              <a:off x="-61916450" y="4200775"/>
              <a:ext cx="82725" cy="186700"/>
            </a:xfrm>
            <a:custGeom>
              <a:avLst/>
              <a:gdLst/>
              <a:ahLst/>
              <a:cxnLst/>
              <a:rect l="l" t="t" r="r" b="b"/>
              <a:pathLst>
                <a:path w="3309" h="7468" extrusionOk="0">
                  <a:moveTo>
                    <a:pt x="946" y="0"/>
                  </a:moveTo>
                  <a:cubicBezTo>
                    <a:pt x="410" y="0"/>
                    <a:pt x="1" y="442"/>
                    <a:pt x="1" y="1009"/>
                  </a:cubicBezTo>
                  <a:lnTo>
                    <a:pt x="1" y="6522"/>
                  </a:lnTo>
                  <a:cubicBezTo>
                    <a:pt x="1" y="7058"/>
                    <a:pt x="442" y="7467"/>
                    <a:pt x="946" y="7467"/>
                  </a:cubicBezTo>
                  <a:lnTo>
                    <a:pt x="2332" y="7467"/>
                  </a:lnTo>
                  <a:cubicBezTo>
                    <a:pt x="2868" y="7467"/>
                    <a:pt x="3309" y="7026"/>
                    <a:pt x="3309" y="6522"/>
                  </a:cubicBezTo>
                  <a:lnTo>
                    <a:pt x="3309" y="1009"/>
                  </a:lnTo>
                  <a:cubicBezTo>
                    <a:pt x="3309" y="442"/>
                    <a:pt x="2868" y="0"/>
                    <a:pt x="2332" y="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spcFirstLastPara="1" wrap="square" lIns="243738" tIns="243738" rIns="243738" bIns="243738" anchor="ctr" anchorCtr="0">
              <a:noAutofit/>
            </a:bodyPr>
            <a:lstStyle/>
            <a:p>
              <a:endParaRPr sz="2969"/>
            </a:p>
          </p:txBody>
        </p:sp>
      </p:grpSp>
      <p:sp>
        <p:nvSpPr>
          <p:cNvPr id="144" name="Rectangle 143">
            <a:extLst>
              <a:ext uri="{FF2B5EF4-FFF2-40B4-BE49-F238E27FC236}">
                <a16:creationId xmlns:a16="http://schemas.microsoft.com/office/drawing/2014/main" id="{BD564004-F13A-9921-F524-6A2F63051CBD}"/>
              </a:ext>
            </a:extLst>
          </p:cNvPr>
          <p:cNvSpPr>
            <a:spLocks/>
          </p:cNvSpPr>
          <p:nvPr/>
        </p:nvSpPr>
        <p:spPr bwMode="auto">
          <a:xfrm>
            <a:off x="2453578" y="12861831"/>
            <a:ext cx="7621456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168  </a:t>
            </a:r>
            <a:endParaRPr lang="en-US" sz="3000" i="0" spc="300" dirty="0">
              <a:solidFill>
                <a:schemeClr val="tx2">
                  <a:lumMod val="60000"/>
                  <a:lumOff val="40000"/>
                </a:schemeClr>
              </a:solidFill>
              <a:latin typeface="+mj-lt"/>
              <a:ea typeface="Roboto Black" charset="0"/>
              <a:cs typeface="Roboto Black" charset="0"/>
              <a:sym typeface="Bebas Neue" charset="0"/>
            </a:endParaRPr>
          </a:p>
        </p:txBody>
      </p:sp>
      <p:sp>
        <p:nvSpPr>
          <p:cNvPr id="145" name="!!SubTitle">
            <a:extLst>
              <a:ext uri="{FF2B5EF4-FFF2-40B4-BE49-F238E27FC236}">
                <a16:creationId xmlns:a16="http://schemas.microsoft.com/office/drawing/2014/main" id="{1CD23377-14F1-92DD-0295-75579805E403}"/>
              </a:ext>
            </a:extLst>
          </p:cNvPr>
          <p:cNvSpPr txBox="1"/>
          <p:nvPr/>
        </p:nvSpPr>
        <p:spPr>
          <a:xfrm>
            <a:off x="1502224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46" name="!!MainTitle1">
            <a:extLst>
              <a:ext uri="{FF2B5EF4-FFF2-40B4-BE49-F238E27FC236}">
                <a16:creationId xmlns:a16="http://schemas.microsoft.com/office/drawing/2014/main" id="{2B0A4A66-D9F7-264A-3AE9-F78269498D3D}"/>
              </a:ext>
            </a:extLst>
          </p:cNvPr>
          <p:cNvSpPr txBox="1"/>
          <p:nvPr/>
        </p:nvSpPr>
        <p:spPr>
          <a:xfrm>
            <a:off x="1502224" y="1246722"/>
            <a:ext cx="9248237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US" sz="7500" b="1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Arrows</a:t>
            </a: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r>
              <a:rPr lang="en-US" sz="7500" noProof="0" dirty="0">
                <a:solidFill>
                  <a:sysClr val="windowText" lastClr="000000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Infographic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47" name="!!SubTitle">
            <a:extLst>
              <a:ext uri="{FF2B5EF4-FFF2-40B4-BE49-F238E27FC236}">
                <a16:creationId xmlns:a16="http://schemas.microsoft.com/office/drawing/2014/main" id="{1A863DFF-EC27-8B13-29FA-744FAB1F3B90}"/>
              </a:ext>
            </a:extLst>
          </p:cNvPr>
          <p:cNvSpPr txBox="1"/>
          <p:nvPr/>
        </p:nvSpPr>
        <p:spPr>
          <a:xfrm>
            <a:off x="1700975" y="9193826"/>
            <a:ext cx="5353499" cy="278537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b="1" dirty="0">
                <a:solidFill>
                  <a:schemeClr val="tx2"/>
                </a:solidFill>
                <a:latin typeface="+mj-lt"/>
              </a:rPr>
              <a:t>Lorem ipsum dolor sit amet</a:t>
            </a:r>
            <a:r>
              <a:rPr lang="en-US" sz="2500" dirty="0">
                <a:solidFill>
                  <a:schemeClr val="tx2"/>
                </a:solidFill>
              </a:rPr>
              <a:t>, consectetuer adipiscing elit. Maecenas porttitor congue massa. Fusce posuere, magna sed pulvinar ultricies, purus lectus malesuada libero, sit amet commodo magna eros quis </a:t>
            </a:r>
            <a:r>
              <a:rPr lang="en-US" sz="2500" dirty="0" err="1">
                <a:solidFill>
                  <a:schemeClr val="tx2"/>
                </a:solidFill>
              </a:rPr>
              <a:t>urna</a:t>
            </a:r>
            <a:r>
              <a:rPr lang="en-US" sz="2500" dirty="0">
                <a:solidFill>
                  <a:schemeClr val="tx2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948223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14:prism dir="u"/>
      </p:transition>
    </mc:Choice>
    <mc:Fallback xmlns="">
      <p:transition spd="slow" advClick="0" advTm="1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6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" dur="100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900" decel="100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5" dur="10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6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900" decel="100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1000"/>
                                            <p:tgtEl>
                                              <p:spTgt spid="1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900" decel="100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7" dur="10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10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52" dur="50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5" dur="12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6" dur="12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14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45" grpId="0"/>
          <p:bldP spid="146" grpId="0"/>
          <p:bldP spid="147" grpId="0" uiExpand="1" build="p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37" presetClass="entr" presetSubtype="0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9" dur="100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0" dur="1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900" decel="100000" fill="hold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2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3" presetID="37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25" dur="10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26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7" dur="900" decel="100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9" presetID="37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1" dur="1000"/>
                                            <p:tgtEl>
                                              <p:spTgt spid="12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2" dur="1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3" dur="900" decel="100000" fill="hold"/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" accel="100000" fill="hold">
                                              <p:stCondLst>
                                                <p:cond delay="900"/>
                                              </p:stCondLst>
                                            </p:cTn>
                                            <p:tgtEl>
                                              <p:spTgt spid="1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5" presetID="42" presetClass="entr" presetSubtype="0" fill="hold" nodeType="withEffect">
                                      <p:stCondLst>
                                        <p:cond delay="35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37" dur="1000"/>
                                            <p:tgtEl>
                                              <p:spTgt spid="1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38" dur="10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1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7" dur="100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8" dur="10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9" dur="100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52" dur="500"/>
                                            <p:tgtEl>
                                              <p:spTgt spid="1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5" dur="12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6" dur="125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147">
                                                <p:txEl>
                                                  <p:pRg st="0" end="0"/>
                                                </p:txEl>
                                              </p:spTgt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45" grpId="0"/>
          <p:bldP spid="146" grpId="0"/>
          <p:bldP spid="147" grpId="0" uiExpand="1" build="p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2_D_19">
      <a:dk1>
        <a:srgbClr val="F2F2F2"/>
      </a:dk1>
      <a:lt1>
        <a:srgbClr val="000000"/>
      </a:lt1>
      <a:dk2>
        <a:srgbClr val="FFFFFF"/>
      </a:dk2>
      <a:lt2>
        <a:srgbClr val="0E2841"/>
      </a:lt2>
      <a:accent1>
        <a:srgbClr val="EB008B"/>
      </a:accent1>
      <a:accent2>
        <a:srgbClr val="AD148E"/>
      </a:accent2>
      <a:accent3>
        <a:srgbClr val="5C2E90"/>
      </a:accent3>
      <a:accent4>
        <a:srgbClr val="2E37FE"/>
      </a:accent4>
      <a:accent5>
        <a:srgbClr val="6666FF"/>
      </a:accent5>
      <a:accent6>
        <a:srgbClr val="D1D1D1"/>
      </a:accent6>
      <a:hlink>
        <a:srgbClr val="467886"/>
      </a:hlink>
      <a:folHlink>
        <a:srgbClr val="96607D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2_SO 07">
  <a:themeElements>
    <a:clrScheme name="CP_L_95">
      <a:dk1>
        <a:srgbClr val="383838"/>
      </a:dk1>
      <a:lt1>
        <a:srgbClr val="FFFFFF"/>
      </a:lt1>
      <a:dk2>
        <a:srgbClr val="666666"/>
      </a:dk2>
      <a:lt2>
        <a:srgbClr val="D9D9D9"/>
      </a:lt2>
      <a:accent1>
        <a:srgbClr val="86B1C1"/>
      </a:accent1>
      <a:accent2>
        <a:srgbClr val="A8CEDF"/>
      </a:accent2>
      <a:accent3>
        <a:srgbClr val="FFC480"/>
      </a:accent3>
      <a:accent4>
        <a:srgbClr val="D6876D"/>
      </a:accent4>
      <a:accent5>
        <a:srgbClr val="808A4A"/>
      </a:accent5>
      <a:accent6>
        <a:srgbClr val="676E45"/>
      </a:accent6>
      <a:hlink>
        <a:srgbClr val="383838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6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5">
  <a:themeElements>
    <a:clrScheme name="CP_NEU_D_01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EF903"/>
      </a:accent2>
      <a:accent3>
        <a:srgbClr val="00FF8E"/>
      </a:accent3>
      <a:accent4>
        <a:srgbClr val="08F4FD"/>
      </a:accent4>
      <a:accent5>
        <a:srgbClr val="FF3984"/>
      </a:accent5>
      <a:accent6>
        <a:srgbClr val="FF0103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3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Office 2013 - 2022 Theme">
  <a:themeElements>
    <a:clrScheme name="CP_L_51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2013 - 2022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3">
  <a:themeElements>
    <a:clrScheme name="CP_D_77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3_SO 05">
  <a:themeElements>
    <a:clrScheme name="CP_L_50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3AAFCF"/>
      </a:accent1>
      <a:accent2>
        <a:srgbClr val="2C81B0"/>
      </a:accent2>
      <a:accent3>
        <a:srgbClr val="7E98AF"/>
      </a:accent3>
      <a:accent4>
        <a:srgbClr val="AE5293"/>
      </a:accent4>
      <a:accent5>
        <a:srgbClr val="6E3C7B"/>
      </a:accent5>
      <a:accent6>
        <a:srgbClr val="D56B5F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4_SO 05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2.xml><?xml version="1.0" encoding="utf-8"?>
<a:theme xmlns:a="http://schemas.openxmlformats.org/drawingml/2006/main" name="2_SO 02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3.xml><?xml version="1.0" encoding="utf-8"?>
<a:theme xmlns:a="http://schemas.openxmlformats.org/drawingml/2006/main" name="3_SO 02">
  <a:themeElements>
    <a:clrScheme name="Business_2Tones_L_Purple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CA8FEB"/>
      </a:accent1>
      <a:accent2>
        <a:srgbClr val="A845DF"/>
      </a:accent2>
      <a:accent3>
        <a:srgbClr val="6D6D6D"/>
      </a:accent3>
      <a:accent4>
        <a:srgbClr val="B3B3B3"/>
      </a:accent4>
      <a:accent5>
        <a:srgbClr val="DFDEDB"/>
      </a:accent5>
      <a:accent6>
        <a:srgbClr val="EBEBE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4.xml><?xml version="1.0" encoding="utf-8"?>
<a:theme xmlns:a="http://schemas.openxmlformats.org/drawingml/2006/main" name="3_SO 03">
  <a:themeElements>
    <a:clrScheme name="CP2_D_11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F6CF18"/>
      </a:accent1>
      <a:accent2>
        <a:srgbClr val="5EAA87"/>
      </a:accent2>
      <a:accent3>
        <a:srgbClr val="D4CC1F"/>
      </a:accent3>
      <a:accent4>
        <a:srgbClr val="87468A"/>
      </a:accent4>
      <a:accent5>
        <a:srgbClr val="D5D4DD"/>
      </a:accent5>
      <a:accent6>
        <a:srgbClr val="B4B8C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5.xml><?xml version="1.0" encoding="utf-8"?>
<a:theme xmlns:a="http://schemas.openxmlformats.org/drawingml/2006/main" name="SO 01">
  <a:themeElements>
    <a:clrScheme name="CP_L_4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180B41"/>
      </a:accent1>
      <a:accent2>
        <a:srgbClr val="3C2E7A"/>
      </a:accent2>
      <a:accent3>
        <a:srgbClr val="DDDDFE"/>
      </a:accent3>
      <a:accent4>
        <a:srgbClr val="93093D"/>
      </a:accent4>
      <a:accent5>
        <a:srgbClr val="FF6798"/>
      </a:accent5>
      <a:accent6>
        <a:srgbClr val="E80E4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6.xml><?xml version="1.0" encoding="utf-8"?>
<a:theme xmlns:a="http://schemas.openxmlformats.org/drawingml/2006/main" name="4_SO 03">
  <a:themeElements>
    <a:clrScheme name="CP_D_66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654351"/>
      </a:accent1>
      <a:accent2>
        <a:srgbClr val="3A2A31"/>
      </a:accent2>
      <a:accent3>
        <a:srgbClr val="8A6C78"/>
      </a:accent3>
      <a:accent4>
        <a:srgbClr val="FFDD00"/>
      </a:accent4>
      <a:accent5>
        <a:srgbClr val="E6CFC9"/>
      </a:accent5>
      <a:accent6>
        <a:srgbClr val="FEE8E3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8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2_L_22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FEC552"/>
      </a:accent1>
      <a:accent2>
        <a:srgbClr val="5889CC"/>
      </a:accent2>
      <a:accent3>
        <a:srgbClr val="32CCD8"/>
      </a:accent3>
      <a:accent4>
        <a:srgbClr val="F6F6F6"/>
      </a:accent4>
      <a:accent5>
        <a:srgbClr val="E6BF98"/>
      </a:accent5>
      <a:accent6>
        <a:srgbClr val="8A6C78"/>
      </a:accent6>
      <a:hlink>
        <a:srgbClr val="0070C0"/>
      </a:hlink>
      <a:folHlink>
        <a:srgbClr val="C19EB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2_L_13">
      <a:dk1>
        <a:srgbClr val="414042"/>
      </a:dk1>
      <a:lt1>
        <a:sysClr val="window" lastClr="FFFFFF"/>
      </a:lt1>
      <a:dk2>
        <a:srgbClr val="58595B"/>
      </a:dk2>
      <a:lt2>
        <a:srgbClr val="FFFFFF"/>
      </a:lt2>
      <a:accent1>
        <a:srgbClr val="0E3269"/>
      </a:accent1>
      <a:accent2>
        <a:srgbClr val="016EA6"/>
      </a:accent2>
      <a:accent3>
        <a:srgbClr val="0DA2C8"/>
      </a:accent3>
      <a:accent4>
        <a:srgbClr val="1DCCE7"/>
      </a:accent4>
      <a:accent5>
        <a:srgbClr val="FFDB56"/>
      </a:accent5>
      <a:accent6>
        <a:srgbClr val="9A5250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CP2_D_03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39140F"/>
      </a:accent1>
      <a:accent2>
        <a:srgbClr val="5F1618"/>
      </a:accent2>
      <a:accent3>
        <a:srgbClr val="BC2639"/>
      </a:accent3>
      <a:accent4>
        <a:srgbClr val="FFC5DC"/>
      </a:accent4>
      <a:accent5>
        <a:srgbClr val="9F9AB4"/>
      </a:accent5>
      <a:accent6>
        <a:srgbClr val="404D68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0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171E28"/>
      </a:accent1>
      <a:accent2>
        <a:srgbClr val="3A464E"/>
      </a:accent2>
      <a:accent3>
        <a:srgbClr val="437C88"/>
      </a:accent3>
      <a:accent4>
        <a:srgbClr val="DE433C"/>
      </a:accent4>
      <a:accent5>
        <a:srgbClr val="FA845A"/>
      </a:accent5>
      <a:accent6>
        <a:srgbClr val="FFF0A5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14616</TotalTime>
  <Words>1070</Words>
  <Application>Microsoft Office PowerPoint</Application>
  <PresentationFormat>Custom</PresentationFormat>
  <Paragraphs>203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26</vt:i4>
      </vt:variant>
      <vt:variant>
        <vt:lpstr>Slide Titles</vt:lpstr>
      </vt:variant>
      <vt:variant>
        <vt:i4>10</vt:i4>
      </vt:variant>
    </vt:vector>
  </HeadingPairs>
  <TitlesOfParts>
    <vt:vector size="42" baseType="lpstr">
      <vt:lpstr>Aptos</vt:lpstr>
      <vt:lpstr>Arial</vt:lpstr>
      <vt:lpstr>Calibri</vt:lpstr>
      <vt:lpstr>Open Sans Light</vt:lpstr>
      <vt:lpstr>Roboto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2_SO 07</vt:lpstr>
      <vt:lpstr>2_SO 06</vt:lpstr>
      <vt:lpstr>2_SO 05</vt:lpstr>
      <vt:lpstr>2_SO 03</vt:lpstr>
      <vt:lpstr>Office 2013 - 2022 Theme</vt:lpstr>
      <vt:lpstr>3_SO 05</vt:lpstr>
      <vt:lpstr>4_SO 05</vt:lpstr>
      <vt:lpstr>2_SO 02</vt:lpstr>
      <vt:lpstr>3_SO 02</vt:lpstr>
      <vt:lpstr>3_SO 03</vt:lpstr>
      <vt:lpstr>SO 01</vt:lpstr>
      <vt:lpstr>4_SO 03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168</dc:title>
  <dc:creator>Slide Ocean</dc:creator>
  <cp:lastModifiedBy>SO</cp:lastModifiedBy>
  <cp:revision>3660</cp:revision>
  <dcterms:created xsi:type="dcterms:W3CDTF">2024-04-24T08:43:56Z</dcterms:created>
  <dcterms:modified xsi:type="dcterms:W3CDTF">2026-01-09T02:24:13Z</dcterms:modified>
</cp:coreProperties>
</file>

<file path=docProps/thumbnail.jpeg>
</file>