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9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21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theme/theme22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theme/theme23.xml" ContentType="application/vnd.openxmlformats-officedocument.theme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theme/theme24.xml" ContentType="application/vnd.openxmlformats-officedocument.theme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theme/theme25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53" r:id="rId15"/>
    <p:sldMasterId id="2147483865" r:id="rId16"/>
    <p:sldMasterId id="2147483875" r:id="rId17"/>
    <p:sldMasterId id="2147483885" r:id="rId18"/>
    <p:sldMasterId id="2147483907" r:id="rId19"/>
    <p:sldMasterId id="2147483896" r:id="rId20"/>
    <p:sldMasterId id="2147483927" r:id="rId21"/>
    <p:sldMasterId id="2147483938" r:id="rId22"/>
    <p:sldMasterId id="2147483949" r:id="rId23"/>
    <p:sldMasterId id="2147483960" r:id="rId24"/>
    <p:sldMasterId id="2147483971" r:id="rId25"/>
    <p:sldMasterId id="2147483981" r:id="rId26"/>
  </p:sldMasterIdLst>
  <p:notesMasterIdLst>
    <p:notesMasterId r:id="rId37"/>
  </p:notesMasterIdLst>
  <p:handoutMasterIdLst>
    <p:handoutMasterId r:id="rId38"/>
  </p:handoutMasterIdLst>
  <p:sldIdLst>
    <p:sldId id="2147378268" r:id="rId27"/>
    <p:sldId id="2147378267" r:id="rId28"/>
    <p:sldId id="2147378258" r:id="rId29"/>
    <p:sldId id="2147378270" r:id="rId30"/>
    <p:sldId id="2147378269" r:id="rId31"/>
    <p:sldId id="2147378245" r:id="rId32"/>
    <p:sldId id="2147378257" r:id="rId33"/>
    <p:sldId id="2147378259" r:id="rId34"/>
    <p:sldId id="2147378254" r:id="rId35"/>
    <p:sldId id="2147378255" r:id="rId3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A6CE"/>
    <a:srgbClr val="0B0A0E"/>
    <a:srgbClr val="1C1C1C"/>
    <a:srgbClr val="FFFFFF"/>
    <a:srgbClr val="D5D4DD"/>
    <a:srgbClr val="ECBA9C"/>
    <a:srgbClr val="F5CDBB"/>
    <a:srgbClr val="EFC6AC"/>
    <a:srgbClr val="000000"/>
    <a:srgbClr val="3D0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30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420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presProps" Target="presProps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8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3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6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2.xml"/><Relationship Id="rId36" Type="http://schemas.openxmlformats.org/officeDocument/2006/relationships/slide" Target="slides/slide10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1.xml"/><Relationship Id="rId30" Type="http://schemas.openxmlformats.org/officeDocument/2006/relationships/slide" Target="slides/slide4.xml"/><Relationship Id="rId35" Type="http://schemas.openxmlformats.org/officeDocument/2006/relationships/slide" Target="slides/slide9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7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1/8/2026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8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0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8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3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4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9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4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2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8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4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0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6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03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9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3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5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9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3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3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1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1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451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2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5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8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8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7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3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1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5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28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5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56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8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9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35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95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6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96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2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2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83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8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5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2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8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9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50.xml"/><Relationship Id="rId10" Type="http://schemas.openxmlformats.org/officeDocument/2006/relationships/theme" Target="../theme/theme16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5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4.xml"/><Relationship Id="rId3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91.xml"/><Relationship Id="rId10" Type="http://schemas.openxmlformats.org/officeDocument/2006/relationships/theme" Target="../theme/theme20.xml"/><Relationship Id="rId4" Type="http://schemas.openxmlformats.org/officeDocument/2006/relationships/slideLayout" Target="../slideLayouts/slideLayout190.xml"/><Relationship Id="rId9" Type="http://schemas.openxmlformats.org/officeDocument/2006/relationships/slideLayout" Target="../slideLayouts/slideLayout195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theme" Target="../theme/theme21.xml"/><Relationship Id="rId5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3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12.xml"/><Relationship Id="rId2" Type="http://schemas.openxmlformats.org/officeDocument/2006/relationships/slideLayout" Target="../slideLayouts/slideLayout207.xml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11" Type="http://schemas.openxmlformats.org/officeDocument/2006/relationships/theme" Target="../theme/theme22.xml"/><Relationship Id="rId5" Type="http://schemas.openxmlformats.org/officeDocument/2006/relationships/slideLayout" Target="../slideLayouts/slideLayout210.xml"/><Relationship Id="rId10" Type="http://schemas.openxmlformats.org/officeDocument/2006/relationships/slideLayout" Target="../slideLayouts/slideLayout215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3.xml"/><Relationship Id="rId3" Type="http://schemas.openxmlformats.org/officeDocument/2006/relationships/slideLayout" Target="../slideLayouts/slideLayout218.xml"/><Relationship Id="rId7" Type="http://schemas.openxmlformats.org/officeDocument/2006/relationships/slideLayout" Target="../slideLayouts/slideLayout222.xml"/><Relationship Id="rId2" Type="http://schemas.openxmlformats.org/officeDocument/2006/relationships/slideLayout" Target="../slideLayouts/slideLayout217.xml"/><Relationship Id="rId1" Type="http://schemas.openxmlformats.org/officeDocument/2006/relationships/slideLayout" Target="../slideLayouts/slideLayout216.xml"/><Relationship Id="rId6" Type="http://schemas.openxmlformats.org/officeDocument/2006/relationships/slideLayout" Target="../slideLayouts/slideLayout221.xml"/><Relationship Id="rId11" Type="http://schemas.openxmlformats.org/officeDocument/2006/relationships/theme" Target="../theme/theme23.xml"/><Relationship Id="rId5" Type="http://schemas.openxmlformats.org/officeDocument/2006/relationships/slideLayout" Target="../slideLayouts/slideLayout220.xml"/><Relationship Id="rId10" Type="http://schemas.openxmlformats.org/officeDocument/2006/relationships/slideLayout" Target="../slideLayouts/slideLayout225.xml"/><Relationship Id="rId4" Type="http://schemas.openxmlformats.org/officeDocument/2006/relationships/slideLayout" Target="../slideLayouts/slideLayout219.xml"/><Relationship Id="rId9" Type="http://schemas.openxmlformats.org/officeDocument/2006/relationships/slideLayout" Target="../slideLayouts/slideLayout224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28.xml"/><Relationship Id="rId7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27.xml"/><Relationship Id="rId1" Type="http://schemas.openxmlformats.org/officeDocument/2006/relationships/slideLayout" Target="../slideLayouts/slideLayout226.xml"/><Relationship Id="rId6" Type="http://schemas.openxmlformats.org/officeDocument/2006/relationships/slideLayout" Target="../slideLayouts/slideLayout231.xml"/><Relationship Id="rId11" Type="http://schemas.openxmlformats.org/officeDocument/2006/relationships/theme" Target="../theme/theme24.xml"/><Relationship Id="rId5" Type="http://schemas.openxmlformats.org/officeDocument/2006/relationships/slideLayout" Target="../slideLayouts/slideLayout230.xml"/><Relationship Id="rId10" Type="http://schemas.openxmlformats.org/officeDocument/2006/relationships/slideLayout" Target="../slideLayouts/slideLayout235.xml"/><Relationship Id="rId4" Type="http://schemas.openxmlformats.org/officeDocument/2006/relationships/slideLayout" Target="../slideLayouts/slideLayout229.xml"/><Relationship Id="rId9" Type="http://schemas.openxmlformats.org/officeDocument/2006/relationships/slideLayout" Target="../slideLayouts/slideLayout234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3.xml"/><Relationship Id="rId3" Type="http://schemas.openxmlformats.org/officeDocument/2006/relationships/slideLayout" Target="../slideLayouts/slideLayout238.xml"/><Relationship Id="rId7" Type="http://schemas.openxmlformats.org/officeDocument/2006/relationships/slideLayout" Target="../slideLayouts/slideLayout242.xml"/><Relationship Id="rId2" Type="http://schemas.openxmlformats.org/officeDocument/2006/relationships/slideLayout" Target="../slideLayouts/slideLayout237.xml"/><Relationship Id="rId1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41.xml"/><Relationship Id="rId5" Type="http://schemas.openxmlformats.org/officeDocument/2006/relationships/slideLayout" Target="../slideLayouts/slideLayout240.xml"/><Relationship Id="rId10" Type="http://schemas.openxmlformats.org/officeDocument/2006/relationships/theme" Target="../theme/theme25.xml"/><Relationship Id="rId4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4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2.xml"/><Relationship Id="rId3" Type="http://schemas.openxmlformats.org/officeDocument/2006/relationships/slideLayout" Target="../slideLayouts/slideLayout247.xml"/><Relationship Id="rId7" Type="http://schemas.openxmlformats.org/officeDocument/2006/relationships/slideLayout" Target="../slideLayouts/slideLayout251.xml"/><Relationship Id="rId2" Type="http://schemas.openxmlformats.org/officeDocument/2006/relationships/slideLayout" Target="../slideLayouts/slideLayout246.xml"/><Relationship Id="rId1" Type="http://schemas.openxmlformats.org/officeDocument/2006/relationships/slideLayout" Target="../slideLayouts/slideLayout245.xml"/><Relationship Id="rId6" Type="http://schemas.openxmlformats.org/officeDocument/2006/relationships/slideLayout" Target="../slideLayouts/slideLayout250.xml"/><Relationship Id="rId5" Type="http://schemas.openxmlformats.org/officeDocument/2006/relationships/slideLayout" Target="../slideLayouts/slideLayout249.xml"/><Relationship Id="rId10" Type="http://schemas.openxmlformats.org/officeDocument/2006/relationships/theme" Target="../theme/theme26.xml"/><Relationship Id="rId4" Type="http://schemas.openxmlformats.org/officeDocument/2006/relationships/slideLayout" Target="../slideLayouts/slideLayout248.xml"/><Relationship Id="rId9" Type="http://schemas.openxmlformats.org/officeDocument/2006/relationships/slideLayout" Target="../slideLayouts/slideLayout25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0076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9515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04508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6526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82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Rectangle 138">
            <a:extLst>
              <a:ext uri="{FF2B5EF4-FFF2-40B4-BE49-F238E27FC236}">
                <a16:creationId xmlns:a16="http://schemas.microsoft.com/office/drawing/2014/main" id="{3674EB5E-4A63-41BF-CABA-1A2DFBDBFE7A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76214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167  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B6E2B937-E1E8-5F85-5663-AE6848447A9D}"/>
              </a:ext>
            </a:extLst>
          </p:cNvPr>
          <p:cNvSpPr/>
          <p:nvPr/>
        </p:nvSpPr>
        <p:spPr>
          <a:xfrm>
            <a:off x="3674117" y="3572848"/>
            <a:ext cx="8517883" cy="2222936"/>
          </a:xfrm>
          <a:custGeom>
            <a:avLst/>
            <a:gdLst>
              <a:gd name="csX0" fmla="*/ 398554 w 8517883"/>
              <a:gd name="csY0" fmla="*/ 0 h 2222936"/>
              <a:gd name="csX1" fmla="*/ 8294028 w 8517883"/>
              <a:gd name="csY1" fmla="*/ 0 h 2222936"/>
              <a:gd name="csX2" fmla="*/ 8320664 w 8517883"/>
              <a:gd name="csY2" fmla="*/ 72488 h 2222936"/>
              <a:gd name="csX3" fmla="*/ 8482774 w 8517883"/>
              <a:gd name="csY3" fmla="*/ 1979067 h 2222936"/>
              <a:gd name="csX4" fmla="*/ 8447468 w 8517883"/>
              <a:gd name="csY4" fmla="*/ 2222936 h 2222936"/>
              <a:gd name="csX5" fmla="*/ 182557 w 8517883"/>
              <a:gd name="csY5" fmla="*/ 2222936 h 2222936"/>
              <a:gd name="csX6" fmla="*/ 181680 w 8517883"/>
              <a:gd name="csY6" fmla="*/ 2219139 h 2222936"/>
              <a:gd name="csX7" fmla="*/ 5828 w 8517883"/>
              <a:gd name="csY7" fmla="*/ 1429666 h 2222936"/>
              <a:gd name="csX8" fmla="*/ 306367 w 8517883"/>
              <a:gd name="csY8" fmla="*/ 215478 h 2222936"/>
              <a:gd name="csX9" fmla="*/ 398554 w 8517883"/>
              <a:gd name="csY9" fmla="*/ 0 h 222293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8517883" h="2222936">
                <a:moveTo>
                  <a:pt x="398554" y="0"/>
                </a:moveTo>
                <a:lnTo>
                  <a:pt x="8294028" y="0"/>
                </a:lnTo>
                <a:lnTo>
                  <a:pt x="8320664" y="72488"/>
                </a:lnTo>
                <a:cubicBezTo>
                  <a:pt x="8531548" y="700420"/>
                  <a:pt x="8550850" y="1387851"/>
                  <a:pt x="8482774" y="1979067"/>
                </a:cubicBezTo>
                <a:lnTo>
                  <a:pt x="8447468" y="2222936"/>
                </a:lnTo>
                <a:lnTo>
                  <a:pt x="182557" y="2222936"/>
                </a:lnTo>
                <a:lnTo>
                  <a:pt x="181680" y="2219139"/>
                </a:lnTo>
                <a:cubicBezTo>
                  <a:pt x="117633" y="2007265"/>
                  <a:pt x="-31172" y="1754666"/>
                  <a:pt x="5828" y="1429666"/>
                </a:cubicBezTo>
                <a:cubicBezTo>
                  <a:pt x="46850" y="1074901"/>
                  <a:pt x="134625" y="649545"/>
                  <a:pt x="306367" y="215478"/>
                </a:cubicBezTo>
                <a:lnTo>
                  <a:pt x="39855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81732818-B7D5-3506-448E-3D4DAB7F90E5}"/>
              </a:ext>
            </a:extLst>
          </p:cNvPr>
          <p:cNvSpPr/>
          <p:nvPr/>
        </p:nvSpPr>
        <p:spPr>
          <a:xfrm>
            <a:off x="4072670" y="1385068"/>
            <a:ext cx="7895474" cy="2187780"/>
          </a:xfrm>
          <a:custGeom>
            <a:avLst/>
            <a:gdLst>
              <a:gd name="csX0" fmla="*/ 3775436 w 7895474"/>
              <a:gd name="csY0" fmla="*/ 344 h 2187780"/>
              <a:gd name="csX1" fmla="*/ 6610516 w 7895474"/>
              <a:gd name="csY1" fmla="*/ 710678 h 2187780"/>
              <a:gd name="csX2" fmla="*/ 7859768 w 7895474"/>
              <a:gd name="csY2" fmla="*/ 2090606 h 2187780"/>
              <a:gd name="csX3" fmla="*/ 7895474 w 7895474"/>
              <a:gd name="csY3" fmla="*/ 2187780 h 2187780"/>
              <a:gd name="csX4" fmla="*/ 0 w 7895474"/>
              <a:gd name="csY4" fmla="*/ 2187780 h 2187780"/>
              <a:gd name="csX5" fmla="*/ 854 w 7895474"/>
              <a:gd name="csY5" fmla="*/ 2185785 h 2187780"/>
              <a:gd name="csX6" fmla="*/ 1638536 w 7895474"/>
              <a:gd name="csY6" fmla="*/ 446817 h 2187780"/>
              <a:gd name="csX7" fmla="*/ 3775436 w 7895474"/>
              <a:gd name="csY7" fmla="*/ 344 h 218778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7895474" h="2187780">
                <a:moveTo>
                  <a:pt x="3775436" y="344"/>
                </a:moveTo>
                <a:cubicBezTo>
                  <a:pt x="4641994" y="9729"/>
                  <a:pt x="5624914" y="211915"/>
                  <a:pt x="6610516" y="710678"/>
                </a:cubicBezTo>
                <a:cubicBezTo>
                  <a:pt x="7245285" y="1031790"/>
                  <a:pt x="7635606" y="1530762"/>
                  <a:pt x="7859768" y="2090606"/>
                </a:cubicBezTo>
                <a:lnTo>
                  <a:pt x="7895474" y="2187780"/>
                </a:lnTo>
                <a:lnTo>
                  <a:pt x="0" y="2187780"/>
                </a:lnTo>
                <a:lnTo>
                  <a:pt x="854" y="2185785"/>
                </a:lnTo>
                <a:cubicBezTo>
                  <a:pt x="302001" y="1532908"/>
                  <a:pt x="806029" y="883636"/>
                  <a:pt x="1638536" y="446817"/>
                </a:cubicBezTo>
                <a:cubicBezTo>
                  <a:pt x="2158685" y="174374"/>
                  <a:pt x="2908879" y="-9042"/>
                  <a:pt x="3775436" y="34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9C23C3E4-30E3-8A4C-D809-6883BD948FD3}"/>
              </a:ext>
            </a:extLst>
          </p:cNvPr>
          <p:cNvSpPr/>
          <p:nvPr/>
        </p:nvSpPr>
        <p:spPr>
          <a:xfrm>
            <a:off x="2727211" y="5795784"/>
            <a:ext cx="9394375" cy="2212356"/>
          </a:xfrm>
          <a:custGeom>
            <a:avLst/>
            <a:gdLst>
              <a:gd name="csX0" fmla="*/ 1129463 w 9394375"/>
              <a:gd name="csY0" fmla="*/ 0 h 2212356"/>
              <a:gd name="csX1" fmla="*/ 9394375 w 9394375"/>
              <a:gd name="csY1" fmla="*/ 0 h 2212356"/>
              <a:gd name="csX2" fmla="*/ 9394175 w 9394375"/>
              <a:gd name="csY2" fmla="*/ 1359 h 2212356"/>
              <a:gd name="csX3" fmla="*/ 9394175 w 9394375"/>
              <a:gd name="csY3" fmla="*/ 1359 h 2212356"/>
              <a:gd name="csX4" fmla="*/ 9384507 w 9394375"/>
              <a:gd name="csY4" fmla="*/ 68134 h 2212356"/>
              <a:gd name="csX5" fmla="*/ 9105665 w 9394375"/>
              <a:gd name="csY5" fmla="*/ 1013001 h 2212356"/>
              <a:gd name="csX6" fmla="*/ 8539936 w 9394375"/>
              <a:gd name="csY6" fmla="*/ 2181607 h 2212356"/>
              <a:gd name="csX7" fmla="*/ 8527567 w 9394375"/>
              <a:gd name="csY7" fmla="*/ 2212356 h 2212356"/>
              <a:gd name="csX8" fmla="*/ 102170 w 9394375"/>
              <a:gd name="csY8" fmla="*/ 2212356 h 2212356"/>
              <a:gd name="csX9" fmla="*/ 59379 w 9394375"/>
              <a:gd name="csY9" fmla="*/ 2162655 h 2212356"/>
              <a:gd name="csX10" fmla="*/ 377 w 9394375"/>
              <a:gd name="csY10" fmla="*/ 1980493 h 2212356"/>
              <a:gd name="csX11" fmla="*/ 1154357 w 9394375"/>
              <a:gd name="csY11" fmla="*/ 195674 h 2212356"/>
              <a:gd name="csX12" fmla="*/ 1152292 w 9394375"/>
              <a:gd name="csY12" fmla="*/ 98892 h 2212356"/>
              <a:gd name="csX13" fmla="*/ 1129775 w 9394375"/>
              <a:gd name="csY13" fmla="*/ 1358 h 2212356"/>
              <a:gd name="csX14" fmla="*/ 1129776 w 9394375"/>
              <a:gd name="csY14" fmla="*/ 1358 h 22123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9394375" h="2212356">
                <a:moveTo>
                  <a:pt x="1129463" y="0"/>
                </a:moveTo>
                <a:lnTo>
                  <a:pt x="9394375" y="0"/>
                </a:lnTo>
                <a:lnTo>
                  <a:pt x="9394175" y="1359"/>
                </a:lnTo>
                <a:lnTo>
                  <a:pt x="9394175" y="1359"/>
                </a:lnTo>
                <a:lnTo>
                  <a:pt x="9384507" y="68134"/>
                </a:lnTo>
                <a:cubicBezTo>
                  <a:pt x="9314395" y="468920"/>
                  <a:pt x="9208087" y="803842"/>
                  <a:pt x="9105665" y="1013001"/>
                </a:cubicBezTo>
                <a:cubicBezTo>
                  <a:pt x="8906185" y="1418446"/>
                  <a:pt x="8706705" y="1793323"/>
                  <a:pt x="8539936" y="2181607"/>
                </a:cubicBezTo>
                <a:lnTo>
                  <a:pt x="8527567" y="2212356"/>
                </a:lnTo>
                <a:lnTo>
                  <a:pt x="102170" y="2212356"/>
                </a:lnTo>
                <a:lnTo>
                  <a:pt x="59379" y="2162655"/>
                </a:lnTo>
                <a:cubicBezTo>
                  <a:pt x="19380" y="2108099"/>
                  <a:pt x="-3242" y="2048067"/>
                  <a:pt x="377" y="1980493"/>
                </a:cubicBezTo>
                <a:cubicBezTo>
                  <a:pt x="26117" y="1444189"/>
                  <a:pt x="1094299" y="682638"/>
                  <a:pt x="1154357" y="195674"/>
                </a:cubicBezTo>
                <a:cubicBezTo>
                  <a:pt x="1158111" y="164300"/>
                  <a:pt x="1157005" y="132088"/>
                  <a:pt x="1152292" y="98892"/>
                </a:cubicBezTo>
                <a:lnTo>
                  <a:pt x="1129775" y="1358"/>
                </a:lnTo>
                <a:lnTo>
                  <a:pt x="1129776" y="135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E2B10A42-8DCC-158F-D426-A486002CD8FB}"/>
              </a:ext>
            </a:extLst>
          </p:cNvPr>
          <p:cNvSpPr/>
          <p:nvPr/>
        </p:nvSpPr>
        <p:spPr>
          <a:xfrm>
            <a:off x="2829382" y="8008141"/>
            <a:ext cx="8425397" cy="2222936"/>
          </a:xfrm>
          <a:custGeom>
            <a:avLst/>
            <a:gdLst>
              <a:gd name="csX0" fmla="*/ 0 w 8425397"/>
              <a:gd name="csY0" fmla="*/ 0 h 2222936"/>
              <a:gd name="csX1" fmla="*/ 8425397 w 8425397"/>
              <a:gd name="csY1" fmla="*/ 0 h 2222936"/>
              <a:gd name="csX2" fmla="*/ 8420594 w 8425397"/>
              <a:gd name="csY2" fmla="*/ 11938 h 2222936"/>
              <a:gd name="csX3" fmla="*/ 8319333 w 8425397"/>
              <a:gd name="csY3" fmla="*/ 263665 h 2222936"/>
              <a:gd name="csX4" fmla="*/ 8068299 w 8425397"/>
              <a:gd name="csY4" fmla="*/ 1218303 h 2222936"/>
              <a:gd name="csX5" fmla="*/ 7983258 w 8425397"/>
              <a:gd name="csY5" fmla="*/ 2081459 h 2222936"/>
              <a:gd name="csX6" fmla="*/ 7978905 w 8425397"/>
              <a:gd name="csY6" fmla="*/ 2222936 h 2222936"/>
              <a:gd name="csX7" fmla="*/ 956594 w 8425397"/>
              <a:gd name="csY7" fmla="*/ 2222936 h 2222936"/>
              <a:gd name="csX8" fmla="*/ 975954 w 8425397"/>
              <a:gd name="csY8" fmla="*/ 2156110 h 2222936"/>
              <a:gd name="csX9" fmla="*/ 983549 w 8425397"/>
              <a:gd name="csY9" fmla="*/ 2097841 h 2222936"/>
              <a:gd name="csX10" fmla="*/ 751895 w 8425397"/>
              <a:gd name="csY10" fmla="*/ 1628039 h 2222936"/>
              <a:gd name="csX11" fmla="*/ 1017868 w 8425397"/>
              <a:gd name="csY11" fmla="*/ 1282659 h 2222936"/>
              <a:gd name="csX12" fmla="*/ 646793 w 8425397"/>
              <a:gd name="csY12" fmla="*/ 1012362 h 2222936"/>
              <a:gd name="csX13" fmla="*/ 734736 w 8425397"/>
              <a:gd name="csY13" fmla="*/ 518963 h 2222936"/>
              <a:gd name="csX14" fmla="*/ 57751 w 8425397"/>
              <a:gd name="csY14" fmla="*/ 52718 h 2222936"/>
              <a:gd name="csX15" fmla="*/ 12479 w 8425397"/>
              <a:gd name="csY15" fmla="*/ 11938 h 2222936"/>
              <a:gd name="csX16" fmla="*/ 2673 w 8425397"/>
              <a:gd name="csY16" fmla="*/ 3105 h 222293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8425397" h="2222936">
                <a:moveTo>
                  <a:pt x="0" y="0"/>
                </a:moveTo>
                <a:lnTo>
                  <a:pt x="8425397" y="0"/>
                </a:lnTo>
                <a:lnTo>
                  <a:pt x="8420594" y="11938"/>
                </a:lnTo>
                <a:lnTo>
                  <a:pt x="8319333" y="263665"/>
                </a:lnTo>
                <a:cubicBezTo>
                  <a:pt x="8208056" y="561968"/>
                  <a:pt x="8119778" y="873996"/>
                  <a:pt x="8068299" y="1218303"/>
                </a:cubicBezTo>
                <a:cubicBezTo>
                  <a:pt x="8020440" y="1541694"/>
                  <a:pt x="7994977" y="1828131"/>
                  <a:pt x="7983258" y="2081459"/>
                </a:cubicBezTo>
                <a:lnTo>
                  <a:pt x="7978905" y="2222936"/>
                </a:lnTo>
                <a:lnTo>
                  <a:pt x="956594" y="2222936"/>
                </a:lnTo>
                <a:lnTo>
                  <a:pt x="975954" y="2156110"/>
                </a:lnTo>
                <a:cubicBezTo>
                  <a:pt x="981203" y="2133740"/>
                  <a:pt x="984085" y="2114198"/>
                  <a:pt x="983549" y="2097841"/>
                </a:cubicBezTo>
                <a:cubicBezTo>
                  <a:pt x="979259" y="1964838"/>
                  <a:pt x="739026" y="1761043"/>
                  <a:pt x="751895" y="1628039"/>
                </a:cubicBezTo>
                <a:cubicBezTo>
                  <a:pt x="760475" y="1518633"/>
                  <a:pt x="1017868" y="1282659"/>
                  <a:pt x="1017868" y="1282659"/>
                </a:cubicBezTo>
                <a:cubicBezTo>
                  <a:pt x="1017868" y="1282659"/>
                  <a:pt x="661808" y="1138930"/>
                  <a:pt x="646793" y="1012362"/>
                </a:cubicBezTo>
                <a:cubicBezTo>
                  <a:pt x="629633" y="864343"/>
                  <a:pt x="790504" y="624078"/>
                  <a:pt x="734736" y="518963"/>
                </a:cubicBezTo>
                <a:cubicBezTo>
                  <a:pt x="646257" y="350832"/>
                  <a:pt x="274922" y="229342"/>
                  <a:pt x="57751" y="52718"/>
                </a:cubicBezTo>
                <a:lnTo>
                  <a:pt x="12479" y="11938"/>
                </a:lnTo>
                <a:lnTo>
                  <a:pt x="2673" y="310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DCC5E22C-09E5-09F0-7585-D10879A27A8B}"/>
              </a:ext>
            </a:extLst>
          </p:cNvPr>
          <p:cNvSpPr/>
          <p:nvPr/>
        </p:nvSpPr>
        <p:spPr>
          <a:xfrm>
            <a:off x="3678806" y="10231077"/>
            <a:ext cx="7169174" cy="2246718"/>
          </a:xfrm>
          <a:custGeom>
            <a:avLst/>
            <a:gdLst>
              <a:gd name="csX0" fmla="*/ 107169 w 7169174"/>
              <a:gd name="csY0" fmla="*/ 0 h 2246718"/>
              <a:gd name="csX1" fmla="*/ 7129480 w 7169174"/>
              <a:gd name="csY1" fmla="*/ 0 h 2246718"/>
              <a:gd name="csX2" fmla="*/ 7126373 w 7169174"/>
              <a:gd name="csY2" fmla="*/ 100957 h 2246718"/>
              <a:gd name="csX3" fmla="*/ 7051569 w 7169174"/>
              <a:gd name="csY3" fmla="*/ 1599659 h 2246718"/>
              <a:gd name="csX4" fmla="*/ 2371301 w 7169174"/>
              <a:gd name="csY4" fmla="*/ 1869956 h 2246718"/>
              <a:gd name="csX5" fmla="*/ 2276924 w 7169174"/>
              <a:gd name="csY5" fmla="*/ 790913 h 2246718"/>
              <a:gd name="csX6" fmla="*/ 29022 w 7169174"/>
              <a:gd name="csY6" fmla="*/ 696523 h 2246718"/>
              <a:gd name="csX7" fmla="*/ 104732 w 7169174"/>
              <a:gd name="csY7" fmla="*/ 8412 h 2246718"/>
              <a:gd name="csX8" fmla="*/ 107169 w 7169174"/>
              <a:gd name="csY8" fmla="*/ 0 h 22467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7169174" h="2246718">
                <a:moveTo>
                  <a:pt x="107169" y="0"/>
                </a:moveTo>
                <a:lnTo>
                  <a:pt x="7129480" y="0"/>
                </a:lnTo>
                <a:lnTo>
                  <a:pt x="7126373" y="100957"/>
                </a:lnTo>
                <a:cubicBezTo>
                  <a:pt x="7112297" y="1027690"/>
                  <a:pt x="7271962" y="1445203"/>
                  <a:pt x="7051569" y="1599659"/>
                </a:cubicBezTo>
                <a:cubicBezTo>
                  <a:pt x="5567268" y="2633653"/>
                  <a:pt x="2566490" y="2196029"/>
                  <a:pt x="2371301" y="1869956"/>
                </a:cubicBezTo>
                <a:cubicBezTo>
                  <a:pt x="2242604" y="1653289"/>
                  <a:pt x="2517157" y="1016160"/>
                  <a:pt x="2276924" y="790913"/>
                </a:cubicBezTo>
                <a:cubicBezTo>
                  <a:pt x="2128922" y="653619"/>
                  <a:pt x="196328" y="1273586"/>
                  <a:pt x="29022" y="696523"/>
                </a:cubicBezTo>
                <a:cubicBezTo>
                  <a:pt x="-49804" y="429443"/>
                  <a:pt x="51142" y="174431"/>
                  <a:pt x="104732" y="8412"/>
                </a:cubicBezTo>
                <a:lnTo>
                  <a:pt x="10716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E76406CB-6493-628E-9DBD-68072122F4C6}"/>
              </a:ext>
            </a:extLst>
          </p:cNvPr>
          <p:cNvGrpSpPr/>
          <p:nvPr/>
        </p:nvGrpSpPr>
        <p:grpSpPr>
          <a:xfrm>
            <a:off x="6453771" y="1703571"/>
            <a:ext cx="2721204" cy="1588875"/>
            <a:chOff x="4443430" y="4425263"/>
            <a:chExt cx="2488311" cy="1588875"/>
          </a:xfrm>
        </p:grpSpPr>
        <p:sp>
          <p:nvSpPr>
            <p:cNvPr id="108" name="Textbox 200">
              <a:extLst>
                <a:ext uri="{FF2B5EF4-FFF2-40B4-BE49-F238E27FC236}">
                  <a16:creationId xmlns:a16="http://schemas.microsoft.com/office/drawing/2014/main" id="{27982102-5EEB-D1EE-8918-0466A28B9150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2"/>
                  </a:solidFill>
                  <a:latin typeface="+mj-lt"/>
                </a:rPr>
                <a:t>NEW IDEA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9" name="Textbox 200">
              <a:extLst>
                <a:ext uri="{FF2B5EF4-FFF2-40B4-BE49-F238E27FC236}">
                  <a16:creationId xmlns:a16="http://schemas.microsoft.com/office/drawing/2014/main" id="{A2D7594F-5FBB-5564-3AAF-C73F2C2EB4B1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0" name="Textbox 200">
              <a:extLst>
                <a:ext uri="{FF2B5EF4-FFF2-40B4-BE49-F238E27FC236}">
                  <a16:creationId xmlns:a16="http://schemas.microsoft.com/office/drawing/2014/main" id="{49ACB397-FE0F-BBD7-EC9C-DBCBB32B29F0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B50C8C41-581B-353F-B041-E458311742DE}"/>
              </a:ext>
            </a:extLst>
          </p:cNvPr>
          <p:cNvGrpSpPr/>
          <p:nvPr/>
        </p:nvGrpSpPr>
        <p:grpSpPr>
          <a:xfrm>
            <a:off x="6453771" y="3908929"/>
            <a:ext cx="2721204" cy="1588875"/>
            <a:chOff x="4443430" y="4425263"/>
            <a:chExt cx="2488311" cy="1588875"/>
          </a:xfrm>
        </p:grpSpPr>
        <p:sp>
          <p:nvSpPr>
            <p:cNvPr id="113" name="Textbox 200">
              <a:extLst>
                <a:ext uri="{FF2B5EF4-FFF2-40B4-BE49-F238E27FC236}">
                  <a16:creationId xmlns:a16="http://schemas.microsoft.com/office/drawing/2014/main" id="{F02E5824-9BC1-C15E-311B-664837143639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PLANNING</a:t>
              </a:r>
            </a:p>
          </p:txBody>
        </p:sp>
        <p:sp>
          <p:nvSpPr>
            <p:cNvPr id="114" name="Textbox 200">
              <a:extLst>
                <a:ext uri="{FF2B5EF4-FFF2-40B4-BE49-F238E27FC236}">
                  <a16:creationId xmlns:a16="http://schemas.microsoft.com/office/drawing/2014/main" id="{6F3D24AD-469B-9C4C-8CCC-C68D65481107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5" name="Textbox 200">
              <a:extLst>
                <a:ext uri="{FF2B5EF4-FFF2-40B4-BE49-F238E27FC236}">
                  <a16:creationId xmlns:a16="http://schemas.microsoft.com/office/drawing/2014/main" id="{9C89AB5F-A324-3EFF-E8EC-37657F00262C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094CEEEE-2933-A232-23C0-0A588D48CC22}"/>
              </a:ext>
            </a:extLst>
          </p:cNvPr>
          <p:cNvGrpSpPr/>
          <p:nvPr/>
        </p:nvGrpSpPr>
        <p:grpSpPr>
          <a:xfrm>
            <a:off x="6453771" y="6126575"/>
            <a:ext cx="2721204" cy="1588875"/>
            <a:chOff x="4443430" y="4425263"/>
            <a:chExt cx="2488311" cy="1588875"/>
          </a:xfrm>
        </p:grpSpPr>
        <p:sp>
          <p:nvSpPr>
            <p:cNvPr id="117" name="Textbox 200">
              <a:extLst>
                <a:ext uri="{FF2B5EF4-FFF2-40B4-BE49-F238E27FC236}">
                  <a16:creationId xmlns:a16="http://schemas.microsoft.com/office/drawing/2014/main" id="{D1DAD6C7-8946-3B03-6D17-4B2CA47A97E3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2"/>
                  </a:solidFill>
                  <a:latin typeface="+mj-lt"/>
                </a:rPr>
                <a:t>EXECUTION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8" name="Textbox 200">
              <a:extLst>
                <a:ext uri="{FF2B5EF4-FFF2-40B4-BE49-F238E27FC236}">
                  <a16:creationId xmlns:a16="http://schemas.microsoft.com/office/drawing/2014/main" id="{70FA8B76-5A96-5346-6A98-19C0DE07B10F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9" name="Textbox 200">
              <a:extLst>
                <a:ext uri="{FF2B5EF4-FFF2-40B4-BE49-F238E27FC236}">
                  <a16:creationId xmlns:a16="http://schemas.microsoft.com/office/drawing/2014/main" id="{5C835377-58FC-2FAC-869D-FD68DBBDF90B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127F3ECC-8567-2541-859C-2E24F171030A}"/>
              </a:ext>
            </a:extLst>
          </p:cNvPr>
          <p:cNvGrpSpPr/>
          <p:nvPr/>
        </p:nvGrpSpPr>
        <p:grpSpPr>
          <a:xfrm>
            <a:off x="6453771" y="8344222"/>
            <a:ext cx="2721204" cy="1588875"/>
            <a:chOff x="4443430" y="4425263"/>
            <a:chExt cx="2488311" cy="1588875"/>
          </a:xfrm>
        </p:grpSpPr>
        <p:sp>
          <p:nvSpPr>
            <p:cNvPr id="121" name="Textbox 200">
              <a:extLst>
                <a:ext uri="{FF2B5EF4-FFF2-40B4-BE49-F238E27FC236}">
                  <a16:creationId xmlns:a16="http://schemas.microsoft.com/office/drawing/2014/main" id="{8E68CCFF-727E-6E46-6969-3411A5BE69A9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2"/>
                  </a:solidFill>
                  <a:latin typeface="+mj-lt"/>
                </a:rPr>
                <a:t>ANALYTICS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2" name="Textbox 200">
              <a:extLst>
                <a:ext uri="{FF2B5EF4-FFF2-40B4-BE49-F238E27FC236}">
                  <a16:creationId xmlns:a16="http://schemas.microsoft.com/office/drawing/2014/main" id="{02E3A5A0-E974-2ACE-9E67-469BC5637C40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3" name="Textbox 200">
              <a:extLst>
                <a:ext uri="{FF2B5EF4-FFF2-40B4-BE49-F238E27FC236}">
                  <a16:creationId xmlns:a16="http://schemas.microsoft.com/office/drawing/2014/main" id="{C5867ACE-4970-ED0A-3083-060A35A2B96A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8958ED75-3A06-9A41-0BBE-E81183A95096}"/>
              </a:ext>
            </a:extLst>
          </p:cNvPr>
          <p:cNvGrpSpPr/>
          <p:nvPr/>
        </p:nvGrpSpPr>
        <p:grpSpPr>
          <a:xfrm>
            <a:off x="6453771" y="10579049"/>
            <a:ext cx="2721204" cy="1588875"/>
            <a:chOff x="4443430" y="4425263"/>
            <a:chExt cx="2488311" cy="1588875"/>
          </a:xfrm>
        </p:grpSpPr>
        <p:sp>
          <p:nvSpPr>
            <p:cNvPr id="125" name="Textbox 200">
              <a:extLst>
                <a:ext uri="{FF2B5EF4-FFF2-40B4-BE49-F238E27FC236}">
                  <a16:creationId xmlns:a16="http://schemas.microsoft.com/office/drawing/2014/main" id="{0C85D2E6-AEF6-FDA8-C12F-BD2DA36F4CEB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2"/>
                  </a:solidFill>
                  <a:latin typeface="+mj-lt"/>
                </a:rPr>
                <a:t>GROWTH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6" name="Textbox 200">
              <a:extLst>
                <a:ext uri="{FF2B5EF4-FFF2-40B4-BE49-F238E27FC236}">
                  <a16:creationId xmlns:a16="http://schemas.microsoft.com/office/drawing/2014/main" id="{8E60263F-FD5C-6472-D1F7-76A6DEC143F9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7" name="Textbox 200">
              <a:extLst>
                <a:ext uri="{FF2B5EF4-FFF2-40B4-BE49-F238E27FC236}">
                  <a16:creationId xmlns:a16="http://schemas.microsoft.com/office/drawing/2014/main" id="{07DF6863-6352-C8C0-6440-E36C685368C4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32" name="Google Shape;13141;p85">
            <a:extLst>
              <a:ext uri="{FF2B5EF4-FFF2-40B4-BE49-F238E27FC236}">
                <a16:creationId xmlns:a16="http://schemas.microsoft.com/office/drawing/2014/main" id="{61792944-2473-DEE2-3620-736A212A8BFB}"/>
              </a:ext>
            </a:extLst>
          </p:cNvPr>
          <p:cNvGrpSpPr/>
          <p:nvPr/>
        </p:nvGrpSpPr>
        <p:grpSpPr>
          <a:xfrm>
            <a:off x="9526953" y="2257001"/>
            <a:ext cx="993734" cy="974861"/>
            <a:chOff x="-1183550" y="3586525"/>
            <a:chExt cx="296175" cy="290550"/>
          </a:xfrm>
          <a:solidFill>
            <a:schemeClr val="bg2"/>
          </a:solidFill>
        </p:grpSpPr>
        <p:sp>
          <p:nvSpPr>
            <p:cNvPr id="133" name="Google Shape;13142;p85">
              <a:extLst>
                <a:ext uri="{FF2B5EF4-FFF2-40B4-BE49-F238E27FC236}">
                  <a16:creationId xmlns:a16="http://schemas.microsoft.com/office/drawing/2014/main" id="{7B11F6E7-9760-73CE-583C-EED6F791CB93}"/>
                </a:ext>
              </a:extLst>
            </p:cNvPr>
            <p:cNvSpPr/>
            <p:nvPr/>
          </p:nvSpPr>
          <p:spPr>
            <a:xfrm>
              <a:off x="-927575" y="3671500"/>
              <a:ext cx="40200" cy="16575"/>
            </a:xfrm>
            <a:custGeom>
              <a:avLst/>
              <a:gdLst/>
              <a:ahLst/>
              <a:cxnLst/>
              <a:rect l="l" t="t" r="r" b="b"/>
              <a:pathLst>
                <a:path w="1608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6" y="663"/>
                    <a:pt x="1166" y="663"/>
                  </a:cubicBezTo>
                  <a:cubicBezTo>
                    <a:pt x="1607" y="663"/>
                    <a:pt x="1597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34" name="Google Shape;13143;p85">
              <a:extLst>
                <a:ext uri="{FF2B5EF4-FFF2-40B4-BE49-F238E27FC236}">
                  <a16:creationId xmlns:a16="http://schemas.microsoft.com/office/drawing/2014/main" id="{8FFB28FE-6D34-A559-3140-A12FBEA894B0}"/>
                </a:ext>
              </a:extLst>
            </p:cNvPr>
            <p:cNvSpPr/>
            <p:nvPr/>
          </p:nvSpPr>
          <p:spPr>
            <a:xfrm>
              <a:off x="-1183550" y="3671500"/>
              <a:ext cx="39400" cy="16575"/>
            </a:xfrm>
            <a:custGeom>
              <a:avLst/>
              <a:gdLst/>
              <a:ahLst/>
              <a:cxnLst/>
              <a:rect l="l" t="t" r="r" b="b"/>
              <a:pathLst>
                <a:path w="1576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4" y="663"/>
                    <a:pt x="1163" y="663"/>
                  </a:cubicBezTo>
                  <a:cubicBezTo>
                    <a:pt x="1576" y="663"/>
                    <a:pt x="1566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35" name="Google Shape;13144;p85">
              <a:extLst>
                <a:ext uri="{FF2B5EF4-FFF2-40B4-BE49-F238E27FC236}">
                  <a16:creationId xmlns:a16="http://schemas.microsoft.com/office/drawing/2014/main" id="{D66122AC-ACC2-20AB-A620-77A73BD9AC59}"/>
                </a:ext>
              </a:extLst>
            </p:cNvPr>
            <p:cNvSpPr/>
            <p:nvPr/>
          </p:nvSpPr>
          <p:spPr>
            <a:xfrm>
              <a:off x="-944250" y="3603025"/>
              <a:ext cx="39525" cy="26375"/>
            </a:xfrm>
            <a:custGeom>
              <a:avLst/>
              <a:gdLst/>
              <a:ahLst/>
              <a:cxnLst/>
              <a:rect l="l" t="t" r="r" b="b"/>
              <a:pathLst>
                <a:path w="1581" h="1055" extrusionOk="0">
                  <a:moveTo>
                    <a:pt x="1086" y="1"/>
                  </a:moveTo>
                  <a:cubicBezTo>
                    <a:pt x="1024" y="1"/>
                    <a:pt x="957" y="19"/>
                    <a:pt x="888" y="61"/>
                  </a:cubicBezTo>
                  <a:lnTo>
                    <a:pt x="321" y="408"/>
                  </a:lnTo>
                  <a:cubicBezTo>
                    <a:pt x="0" y="595"/>
                    <a:pt x="179" y="1054"/>
                    <a:pt x="490" y="1054"/>
                  </a:cubicBezTo>
                  <a:cubicBezTo>
                    <a:pt x="546" y="1054"/>
                    <a:pt x="606" y="1040"/>
                    <a:pt x="668" y="1006"/>
                  </a:cubicBezTo>
                  <a:lnTo>
                    <a:pt x="1266" y="660"/>
                  </a:lnTo>
                  <a:cubicBezTo>
                    <a:pt x="1581" y="450"/>
                    <a:pt x="1394" y="1"/>
                    <a:pt x="10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36" name="Google Shape;13145;p85">
              <a:extLst>
                <a:ext uri="{FF2B5EF4-FFF2-40B4-BE49-F238E27FC236}">
                  <a16:creationId xmlns:a16="http://schemas.microsoft.com/office/drawing/2014/main" id="{46B82304-0E3C-56D9-6457-6279630B570F}"/>
                </a:ext>
              </a:extLst>
            </p:cNvPr>
            <p:cNvSpPr/>
            <p:nvPr/>
          </p:nvSpPr>
          <p:spPr>
            <a:xfrm>
              <a:off x="-1166200" y="3731225"/>
              <a:ext cx="39700" cy="26075"/>
            </a:xfrm>
            <a:custGeom>
              <a:avLst/>
              <a:gdLst/>
              <a:ahLst/>
              <a:cxnLst/>
              <a:rect l="l" t="t" r="r" b="b"/>
              <a:pathLst>
                <a:path w="1588" h="1043" extrusionOk="0">
                  <a:moveTo>
                    <a:pt x="1071" y="1"/>
                  </a:moveTo>
                  <a:cubicBezTo>
                    <a:pt x="1021" y="1"/>
                    <a:pt x="968" y="12"/>
                    <a:pt x="913" y="37"/>
                  </a:cubicBezTo>
                  <a:lnTo>
                    <a:pt x="315" y="384"/>
                  </a:lnTo>
                  <a:cubicBezTo>
                    <a:pt x="0" y="593"/>
                    <a:pt x="187" y="1043"/>
                    <a:pt x="495" y="1043"/>
                  </a:cubicBezTo>
                  <a:cubicBezTo>
                    <a:pt x="557" y="1043"/>
                    <a:pt x="624" y="1025"/>
                    <a:pt x="693" y="982"/>
                  </a:cubicBezTo>
                  <a:lnTo>
                    <a:pt x="1260" y="636"/>
                  </a:lnTo>
                  <a:cubicBezTo>
                    <a:pt x="1587" y="472"/>
                    <a:pt x="1395" y="1"/>
                    <a:pt x="10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37" name="Google Shape;13146;p85">
              <a:extLst>
                <a:ext uri="{FF2B5EF4-FFF2-40B4-BE49-F238E27FC236}">
                  <a16:creationId xmlns:a16="http://schemas.microsoft.com/office/drawing/2014/main" id="{77FCE722-E5A3-6C7C-1470-008443A4063E}"/>
                </a:ext>
              </a:extLst>
            </p:cNvPr>
            <p:cNvSpPr/>
            <p:nvPr/>
          </p:nvSpPr>
          <p:spPr>
            <a:xfrm>
              <a:off x="-944925" y="3730950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515" y="0"/>
                  </a:moveTo>
                  <a:cubicBezTo>
                    <a:pt x="198" y="0"/>
                    <a:pt x="1" y="460"/>
                    <a:pt x="348" y="647"/>
                  </a:cubicBezTo>
                  <a:lnTo>
                    <a:pt x="915" y="993"/>
                  </a:lnTo>
                  <a:cubicBezTo>
                    <a:pt x="984" y="1036"/>
                    <a:pt x="1052" y="1054"/>
                    <a:pt x="1114" y="1054"/>
                  </a:cubicBezTo>
                  <a:cubicBezTo>
                    <a:pt x="1421" y="1054"/>
                    <a:pt x="1608" y="609"/>
                    <a:pt x="1293" y="426"/>
                  </a:cubicBezTo>
                  <a:lnTo>
                    <a:pt x="695" y="48"/>
                  </a:lnTo>
                  <a:cubicBezTo>
                    <a:pt x="633" y="15"/>
                    <a:pt x="572" y="0"/>
                    <a:pt x="5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38" name="Google Shape;13147;p85">
              <a:extLst>
                <a:ext uri="{FF2B5EF4-FFF2-40B4-BE49-F238E27FC236}">
                  <a16:creationId xmlns:a16="http://schemas.microsoft.com/office/drawing/2014/main" id="{3D4F47D9-56E1-8DE6-63FE-EE705A145D6D}"/>
                </a:ext>
              </a:extLst>
            </p:cNvPr>
            <p:cNvSpPr/>
            <p:nvPr/>
          </p:nvSpPr>
          <p:spPr>
            <a:xfrm>
              <a:off x="-1167000" y="3603025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477" y="1"/>
                  </a:moveTo>
                  <a:cubicBezTo>
                    <a:pt x="188" y="1"/>
                    <a:pt x="1" y="450"/>
                    <a:pt x="315" y="660"/>
                  </a:cubicBezTo>
                  <a:lnTo>
                    <a:pt x="914" y="1006"/>
                  </a:lnTo>
                  <a:cubicBezTo>
                    <a:pt x="981" y="1040"/>
                    <a:pt x="1044" y="1054"/>
                    <a:pt x="1103" y="1054"/>
                  </a:cubicBezTo>
                  <a:cubicBezTo>
                    <a:pt x="1434" y="1054"/>
                    <a:pt x="1608" y="595"/>
                    <a:pt x="1260" y="408"/>
                  </a:cubicBezTo>
                  <a:lnTo>
                    <a:pt x="662" y="61"/>
                  </a:lnTo>
                  <a:cubicBezTo>
                    <a:pt x="598" y="19"/>
                    <a:pt x="536" y="1"/>
                    <a:pt x="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40" name="Google Shape;13148;p85">
              <a:extLst>
                <a:ext uri="{FF2B5EF4-FFF2-40B4-BE49-F238E27FC236}">
                  <a16:creationId xmlns:a16="http://schemas.microsoft.com/office/drawing/2014/main" id="{1BED187E-76D9-0652-6FF5-078714A10526}"/>
                </a:ext>
              </a:extLst>
            </p:cNvPr>
            <p:cNvSpPr/>
            <p:nvPr/>
          </p:nvSpPr>
          <p:spPr>
            <a:xfrm>
              <a:off x="-1065400" y="3658900"/>
              <a:ext cx="59875" cy="77200"/>
            </a:xfrm>
            <a:custGeom>
              <a:avLst/>
              <a:gdLst/>
              <a:ahLst/>
              <a:cxnLst/>
              <a:rect l="l" t="t" r="r" b="b"/>
              <a:pathLst>
                <a:path w="2395" h="3088" extrusionOk="0">
                  <a:moveTo>
                    <a:pt x="882" y="0"/>
                  </a:moveTo>
                  <a:lnTo>
                    <a:pt x="0" y="1355"/>
                  </a:lnTo>
                  <a:lnTo>
                    <a:pt x="1355" y="1922"/>
                  </a:lnTo>
                  <a:cubicBezTo>
                    <a:pt x="1450" y="1953"/>
                    <a:pt x="1544" y="2111"/>
                    <a:pt x="1544" y="2237"/>
                  </a:cubicBezTo>
                  <a:lnTo>
                    <a:pt x="1544" y="3088"/>
                  </a:lnTo>
                  <a:lnTo>
                    <a:pt x="2395" y="1733"/>
                  </a:lnTo>
                  <a:lnTo>
                    <a:pt x="1071" y="1166"/>
                  </a:lnTo>
                  <a:cubicBezTo>
                    <a:pt x="945" y="1134"/>
                    <a:pt x="882" y="1008"/>
                    <a:pt x="882" y="851"/>
                  </a:cubicBezTo>
                  <a:lnTo>
                    <a:pt x="8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41" name="Google Shape;13149;p85">
              <a:extLst>
                <a:ext uri="{FF2B5EF4-FFF2-40B4-BE49-F238E27FC236}">
                  <a16:creationId xmlns:a16="http://schemas.microsoft.com/office/drawing/2014/main" id="{99A984BB-4197-440A-75D9-110D3CCE5905}"/>
                </a:ext>
              </a:extLst>
            </p:cNvPr>
            <p:cNvSpPr/>
            <p:nvPr/>
          </p:nvSpPr>
          <p:spPr>
            <a:xfrm>
              <a:off x="-1078000" y="3809325"/>
              <a:ext cx="85075" cy="67750"/>
            </a:xfrm>
            <a:custGeom>
              <a:avLst/>
              <a:gdLst/>
              <a:ahLst/>
              <a:cxnLst/>
              <a:rect l="l" t="t" r="r" b="b"/>
              <a:pathLst>
                <a:path w="3403" h="2710" extrusionOk="0">
                  <a:moveTo>
                    <a:pt x="0" y="1"/>
                  </a:moveTo>
                  <a:lnTo>
                    <a:pt x="0" y="662"/>
                  </a:lnTo>
                  <a:lnTo>
                    <a:pt x="1008" y="662"/>
                  </a:lnTo>
                  <a:cubicBezTo>
                    <a:pt x="1449" y="662"/>
                    <a:pt x="1481" y="1324"/>
                    <a:pt x="1008" y="1324"/>
                  </a:cubicBezTo>
                  <a:lnTo>
                    <a:pt x="0" y="1324"/>
                  </a:lnTo>
                  <a:lnTo>
                    <a:pt x="0" y="1670"/>
                  </a:lnTo>
                  <a:cubicBezTo>
                    <a:pt x="0" y="2237"/>
                    <a:pt x="473" y="2710"/>
                    <a:pt x="1008" y="2710"/>
                  </a:cubicBezTo>
                  <a:lnTo>
                    <a:pt x="2395" y="2710"/>
                  </a:lnTo>
                  <a:cubicBezTo>
                    <a:pt x="2962" y="2710"/>
                    <a:pt x="3403" y="2237"/>
                    <a:pt x="3403" y="1670"/>
                  </a:cubicBezTo>
                  <a:lnTo>
                    <a:pt x="3403" y="1324"/>
                  </a:lnTo>
                  <a:lnTo>
                    <a:pt x="2395" y="1324"/>
                  </a:lnTo>
                  <a:cubicBezTo>
                    <a:pt x="1954" y="1324"/>
                    <a:pt x="1922" y="662"/>
                    <a:pt x="2395" y="662"/>
                  </a:cubicBezTo>
                  <a:lnTo>
                    <a:pt x="3403" y="662"/>
                  </a:lnTo>
                  <a:lnTo>
                    <a:pt x="34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42" name="Google Shape;13150;p85">
              <a:extLst>
                <a:ext uri="{FF2B5EF4-FFF2-40B4-BE49-F238E27FC236}">
                  <a16:creationId xmlns:a16="http://schemas.microsoft.com/office/drawing/2014/main" id="{2CCC71C1-EA2E-8042-D6E4-4942E8D2A98B}"/>
                </a:ext>
              </a:extLst>
            </p:cNvPr>
            <p:cNvSpPr/>
            <p:nvPr/>
          </p:nvSpPr>
          <p:spPr>
            <a:xfrm>
              <a:off x="-1135500" y="3586525"/>
              <a:ext cx="193775" cy="204700"/>
            </a:xfrm>
            <a:custGeom>
              <a:avLst/>
              <a:gdLst/>
              <a:ahLst/>
              <a:cxnLst/>
              <a:rect l="l" t="t" r="r" b="b"/>
              <a:pathLst>
                <a:path w="7751" h="8188" extrusionOk="0">
                  <a:moveTo>
                    <a:pt x="4023" y="1424"/>
                  </a:moveTo>
                  <a:cubicBezTo>
                    <a:pt x="4201" y="1424"/>
                    <a:pt x="4380" y="1561"/>
                    <a:pt x="4380" y="1761"/>
                  </a:cubicBezTo>
                  <a:lnTo>
                    <a:pt x="4380" y="3588"/>
                  </a:lnTo>
                  <a:lnTo>
                    <a:pt x="5892" y="4124"/>
                  </a:lnTo>
                  <a:cubicBezTo>
                    <a:pt x="5955" y="4187"/>
                    <a:pt x="6049" y="4250"/>
                    <a:pt x="6081" y="4344"/>
                  </a:cubicBezTo>
                  <a:cubicBezTo>
                    <a:pt x="6081" y="4407"/>
                    <a:pt x="6081" y="4533"/>
                    <a:pt x="5986" y="4628"/>
                  </a:cubicBezTo>
                  <a:lnTo>
                    <a:pt x="4285" y="7369"/>
                  </a:lnTo>
                  <a:cubicBezTo>
                    <a:pt x="4222" y="7495"/>
                    <a:pt x="4127" y="7526"/>
                    <a:pt x="4033" y="7526"/>
                  </a:cubicBezTo>
                  <a:lnTo>
                    <a:pt x="3938" y="7526"/>
                  </a:lnTo>
                  <a:cubicBezTo>
                    <a:pt x="3781" y="7495"/>
                    <a:pt x="3718" y="7369"/>
                    <a:pt x="3718" y="7211"/>
                  </a:cubicBezTo>
                  <a:lnTo>
                    <a:pt x="3718" y="5384"/>
                  </a:lnTo>
                  <a:lnTo>
                    <a:pt x="2206" y="4817"/>
                  </a:lnTo>
                  <a:cubicBezTo>
                    <a:pt x="2143" y="4754"/>
                    <a:pt x="2048" y="4691"/>
                    <a:pt x="2017" y="4596"/>
                  </a:cubicBezTo>
                  <a:cubicBezTo>
                    <a:pt x="1985" y="4533"/>
                    <a:pt x="2017" y="4407"/>
                    <a:pt x="2048" y="4344"/>
                  </a:cubicBezTo>
                  <a:lnTo>
                    <a:pt x="3749" y="1572"/>
                  </a:lnTo>
                  <a:cubicBezTo>
                    <a:pt x="3818" y="1469"/>
                    <a:pt x="3920" y="1424"/>
                    <a:pt x="4023" y="1424"/>
                  </a:cubicBezTo>
                  <a:close/>
                  <a:moveTo>
                    <a:pt x="4019" y="1"/>
                  </a:moveTo>
                  <a:cubicBezTo>
                    <a:pt x="3743" y="1"/>
                    <a:pt x="3463" y="31"/>
                    <a:pt x="3182" y="91"/>
                  </a:cubicBezTo>
                  <a:cubicBezTo>
                    <a:pt x="1733" y="406"/>
                    <a:pt x="567" y="1572"/>
                    <a:pt x="284" y="3084"/>
                  </a:cubicBezTo>
                  <a:cubicBezTo>
                    <a:pt x="0" y="4533"/>
                    <a:pt x="599" y="5479"/>
                    <a:pt x="1040" y="6140"/>
                  </a:cubicBezTo>
                  <a:cubicBezTo>
                    <a:pt x="1922" y="7526"/>
                    <a:pt x="1387" y="7526"/>
                    <a:pt x="1670" y="8188"/>
                  </a:cubicBezTo>
                  <a:lnTo>
                    <a:pt x="6301" y="8188"/>
                  </a:lnTo>
                  <a:cubicBezTo>
                    <a:pt x="6553" y="7526"/>
                    <a:pt x="6018" y="7526"/>
                    <a:pt x="6931" y="6109"/>
                  </a:cubicBezTo>
                  <a:cubicBezTo>
                    <a:pt x="7373" y="5447"/>
                    <a:pt x="7719" y="4817"/>
                    <a:pt x="7719" y="3746"/>
                  </a:cubicBezTo>
                  <a:cubicBezTo>
                    <a:pt x="7751" y="2612"/>
                    <a:pt x="7246" y="1540"/>
                    <a:pt x="6396" y="847"/>
                  </a:cubicBezTo>
                  <a:cubicBezTo>
                    <a:pt x="5726" y="297"/>
                    <a:pt x="4892" y="1"/>
                    <a:pt x="40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143" name="Google Shape;13054;p85">
            <a:extLst>
              <a:ext uri="{FF2B5EF4-FFF2-40B4-BE49-F238E27FC236}">
                <a16:creationId xmlns:a16="http://schemas.microsoft.com/office/drawing/2014/main" id="{427149AB-9981-A281-A772-1157C0F09E6C}"/>
              </a:ext>
            </a:extLst>
          </p:cNvPr>
          <p:cNvGrpSpPr/>
          <p:nvPr/>
        </p:nvGrpSpPr>
        <p:grpSpPr>
          <a:xfrm>
            <a:off x="9727541" y="4319773"/>
            <a:ext cx="828534" cy="788080"/>
            <a:chOff x="-6690625" y="3631325"/>
            <a:chExt cx="307225" cy="292225"/>
          </a:xfrm>
          <a:solidFill>
            <a:schemeClr val="bg2"/>
          </a:solidFill>
        </p:grpSpPr>
        <p:sp>
          <p:nvSpPr>
            <p:cNvPr id="144" name="Google Shape;13055;p85">
              <a:extLst>
                <a:ext uri="{FF2B5EF4-FFF2-40B4-BE49-F238E27FC236}">
                  <a16:creationId xmlns:a16="http://schemas.microsoft.com/office/drawing/2014/main" id="{0D80388A-4101-CEF6-65EF-C1AD56A6CA73}"/>
                </a:ext>
              </a:extLst>
            </p:cNvPr>
            <p:cNvSpPr/>
            <p:nvPr/>
          </p:nvSpPr>
          <p:spPr>
            <a:xfrm>
              <a:off x="-6690625" y="3631325"/>
              <a:ext cx="222925" cy="292225"/>
            </a:xfrm>
            <a:custGeom>
              <a:avLst/>
              <a:gdLst/>
              <a:ahLst/>
              <a:cxnLst/>
              <a:rect l="l" t="t" r="r" b="b"/>
              <a:pathLst>
                <a:path w="8917" h="11689" extrusionOk="0">
                  <a:moveTo>
                    <a:pt x="5861" y="2773"/>
                  </a:moveTo>
                  <a:cubicBezTo>
                    <a:pt x="6270" y="2773"/>
                    <a:pt x="6333" y="3435"/>
                    <a:pt x="5861" y="3435"/>
                  </a:cubicBezTo>
                  <a:lnTo>
                    <a:pt x="3813" y="3435"/>
                  </a:lnTo>
                  <a:cubicBezTo>
                    <a:pt x="3372" y="3435"/>
                    <a:pt x="3340" y="2773"/>
                    <a:pt x="3813" y="2773"/>
                  </a:cubicBezTo>
                  <a:close/>
                  <a:moveTo>
                    <a:pt x="2742" y="0"/>
                  </a:moveTo>
                  <a:lnTo>
                    <a:pt x="2742" y="2395"/>
                  </a:lnTo>
                  <a:cubicBezTo>
                    <a:pt x="2742" y="2584"/>
                    <a:pt x="2584" y="2741"/>
                    <a:pt x="2395" y="2741"/>
                  </a:cubicBezTo>
                  <a:lnTo>
                    <a:pt x="1" y="2741"/>
                  </a:lnTo>
                  <a:lnTo>
                    <a:pt x="1" y="10649"/>
                  </a:lnTo>
                  <a:cubicBezTo>
                    <a:pt x="1" y="11216"/>
                    <a:pt x="473" y="11689"/>
                    <a:pt x="1009" y="11689"/>
                  </a:cubicBezTo>
                  <a:lnTo>
                    <a:pt x="7909" y="11689"/>
                  </a:lnTo>
                  <a:cubicBezTo>
                    <a:pt x="8444" y="11689"/>
                    <a:pt x="8917" y="11248"/>
                    <a:pt x="8917" y="10649"/>
                  </a:cubicBezTo>
                  <a:lnTo>
                    <a:pt x="8917" y="7751"/>
                  </a:lnTo>
                  <a:lnTo>
                    <a:pt x="6491" y="10177"/>
                  </a:lnTo>
                  <a:cubicBezTo>
                    <a:pt x="6491" y="10271"/>
                    <a:pt x="6428" y="10303"/>
                    <a:pt x="6365" y="10303"/>
                  </a:cubicBezTo>
                  <a:lnTo>
                    <a:pt x="4317" y="10901"/>
                  </a:lnTo>
                  <a:cubicBezTo>
                    <a:pt x="4198" y="10938"/>
                    <a:pt x="4080" y="10955"/>
                    <a:pt x="3967" y="10955"/>
                  </a:cubicBezTo>
                  <a:cubicBezTo>
                    <a:pt x="3209" y="10955"/>
                    <a:pt x="2625" y="10192"/>
                    <a:pt x="2899" y="9452"/>
                  </a:cubicBezTo>
                  <a:lnTo>
                    <a:pt x="3057" y="8979"/>
                  </a:lnTo>
                  <a:lnTo>
                    <a:pt x="1765" y="8979"/>
                  </a:lnTo>
                  <a:cubicBezTo>
                    <a:pt x="1324" y="8979"/>
                    <a:pt x="1293" y="8255"/>
                    <a:pt x="1765" y="8255"/>
                  </a:cubicBezTo>
                  <a:lnTo>
                    <a:pt x="3277" y="8255"/>
                  </a:lnTo>
                  <a:lnTo>
                    <a:pt x="3529" y="7593"/>
                  </a:lnTo>
                  <a:lnTo>
                    <a:pt x="1797" y="7593"/>
                  </a:lnTo>
                  <a:cubicBezTo>
                    <a:pt x="1356" y="7593"/>
                    <a:pt x="1324" y="6869"/>
                    <a:pt x="1797" y="6869"/>
                  </a:cubicBezTo>
                  <a:lnTo>
                    <a:pt x="4034" y="6869"/>
                  </a:lnTo>
                  <a:lnTo>
                    <a:pt x="4695" y="6207"/>
                  </a:lnTo>
                  <a:lnTo>
                    <a:pt x="1765" y="6207"/>
                  </a:lnTo>
                  <a:cubicBezTo>
                    <a:pt x="1324" y="6207"/>
                    <a:pt x="1293" y="5514"/>
                    <a:pt x="1765" y="5514"/>
                  </a:cubicBezTo>
                  <a:lnTo>
                    <a:pt x="5388" y="5514"/>
                  </a:lnTo>
                  <a:lnTo>
                    <a:pt x="6050" y="4821"/>
                  </a:lnTo>
                  <a:lnTo>
                    <a:pt x="1734" y="4821"/>
                  </a:lnTo>
                  <a:cubicBezTo>
                    <a:pt x="1293" y="4821"/>
                    <a:pt x="1261" y="4128"/>
                    <a:pt x="1734" y="4128"/>
                  </a:cubicBezTo>
                  <a:lnTo>
                    <a:pt x="6711" y="4128"/>
                  </a:lnTo>
                  <a:cubicBezTo>
                    <a:pt x="6963" y="3876"/>
                    <a:pt x="8696" y="2080"/>
                    <a:pt x="8917" y="1891"/>
                  </a:cubicBezTo>
                  <a:lnTo>
                    <a:pt x="8917" y="1009"/>
                  </a:lnTo>
                  <a:cubicBezTo>
                    <a:pt x="8917" y="473"/>
                    <a:pt x="8507" y="0"/>
                    <a:pt x="79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45" name="Google Shape;13056;p85">
              <a:extLst>
                <a:ext uri="{FF2B5EF4-FFF2-40B4-BE49-F238E27FC236}">
                  <a16:creationId xmlns:a16="http://schemas.microsoft.com/office/drawing/2014/main" id="{F9C01671-9B4B-69EB-AAD0-8B569E459B77}"/>
                </a:ext>
              </a:extLst>
            </p:cNvPr>
            <p:cNvSpPr/>
            <p:nvPr/>
          </p:nvSpPr>
          <p:spPr>
            <a:xfrm>
              <a:off x="-6604350" y="3832175"/>
              <a:ext cx="58675" cy="56550"/>
            </a:xfrm>
            <a:custGeom>
              <a:avLst/>
              <a:gdLst/>
              <a:ahLst/>
              <a:cxnLst/>
              <a:rect l="l" t="t" r="r" b="b"/>
              <a:pathLst>
                <a:path w="2347" h="2262" extrusionOk="0">
                  <a:moveTo>
                    <a:pt x="614" y="0"/>
                  </a:moveTo>
                  <a:lnTo>
                    <a:pt x="110" y="1607"/>
                  </a:lnTo>
                  <a:cubicBezTo>
                    <a:pt x="1" y="1934"/>
                    <a:pt x="222" y="2262"/>
                    <a:pt x="550" y="2262"/>
                  </a:cubicBezTo>
                  <a:cubicBezTo>
                    <a:pt x="600" y="2262"/>
                    <a:pt x="654" y="2254"/>
                    <a:pt x="709" y="2237"/>
                  </a:cubicBezTo>
                  <a:lnTo>
                    <a:pt x="2347" y="1701"/>
                  </a:lnTo>
                  <a:lnTo>
                    <a:pt x="6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46" name="Google Shape;13057;p85">
              <a:extLst>
                <a:ext uri="{FF2B5EF4-FFF2-40B4-BE49-F238E27FC236}">
                  <a16:creationId xmlns:a16="http://schemas.microsoft.com/office/drawing/2014/main" id="{C77619B3-281C-3ACF-B055-D6D4CE5D7A8F}"/>
                </a:ext>
              </a:extLst>
            </p:cNvPr>
            <p:cNvSpPr/>
            <p:nvPr/>
          </p:nvSpPr>
          <p:spPr>
            <a:xfrm>
              <a:off x="-6470875" y="3684775"/>
              <a:ext cx="87475" cy="71800"/>
            </a:xfrm>
            <a:custGeom>
              <a:avLst/>
              <a:gdLst/>
              <a:ahLst/>
              <a:cxnLst/>
              <a:rect l="l" t="t" r="r" b="b"/>
              <a:pathLst>
                <a:path w="3499" h="2872" extrusionOk="0">
                  <a:moveTo>
                    <a:pt x="1479" y="1"/>
                  </a:moveTo>
                  <a:cubicBezTo>
                    <a:pt x="1176" y="1"/>
                    <a:pt x="868" y="114"/>
                    <a:pt x="599" y="383"/>
                  </a:cubicBezTo>
                  <a:lnTo>
                    <a:pt x="1" y="950"/>
                  </a:lnTo>
                  <a:lnTo>
                    <a:pt x="1954" y="2872"/>
                  </a:lnTo>
                  <a:lnTo>
                    <a:pt x="2521" y="2305"/>
                  </a:lnTo>
                  <a:cubicBezTo>
                    <a:pt x="3498" y="1352"/>
                    <a:pt x="2524" y="1"/>
                    <a:pt x="14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47" name="Google Shape;13058;p85">
              <a:extLst>
                <a:ext uri="{FF2B5EF4-FFF2-40B4-BE49-F238E27FC236}">
                  <a16:creationId xmlns:a16="http://schemas.microsoft.com/office/drawing/2014/main" id="{54E38297-2069-D594-43E3-F58BDB14FEA1}"/>
                </a:ext>
              </a:extLst>
            </p:cNvPr>
            <p:cNvSpPr/>
            <p:nvPr/>
          </p:nvSpPr>
          <p:spPr>
            <a:xfrm>
              <a:off x="-6578775" y="3721900"/>
              <a:ext cx="143375" cy="143375"/>
            </a:xfrm>
            <a:custGeom>
              <a:avLst/>
              <a:gdLst/>
              <a:ahLst/>
              <a:cxnLst/>
              <a:rect l="l" t="t" r="r" b="b"/>
              <a:pathLst>
                <a:path w="5735" h="5735" extrusionOk="0">
                  <a:moveTo>
                    <a:pt x="3813" y="1"/>
                  </a:moveTo>
                  <a:lnTo>
                    <a:pt x="1" y="3813"/>
                  </a:lnTo>
                  <a:lnTo>
                    <a:pt x="1922" y="5734"/>
                  </a:lnTo>
                  <a:lnTo>
                    <a:pt x="4474" y="3183"/>
                  </a:lnTo>
                  <a:lnTo>
                    <a:pt x="5734" y="1922"/>
                  </a:lnTo>
                  <a:lnTo>
                    <a:pt x="381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48" name="Google Shape;13059;p85">
              <a:extLst>
                <a:ext uri="{FF2B5EF4-FFF2-40B4-BE49-F238E27FC236}">
                  <a16:creationId xmlns:a16="http://schemas.microsoft.com/office/drawing/2014/main" id="{9F782390-D264-5AC4-2DD6-2725825CFC8E}"/>
                </a:ext>
              </a:extLst>
            </p:cNvPr>
            <p:cNvSpPr/>
            <p:nvPr/>
          </p:nvSpPr>
          <p:spPr>
            <a:xfrm>
              <a:off x="-6685100" y="3636850"/>
              <a:ext cx="47275" cy="46475"/>
            </a:xfrm>
            <a:custGeom>
              <a:avLst/>
              <a:gdLst/>
              <a:ahLst/>
              <a:cxnLst/>
              <a:rect l="l" t="t" r="r" b="b"/>
              <a:pathLst>
                <a:path w="1891" h="1859" extrusionOk="0">
                  <a:moveTo>
                    <a:pt x="1891" y="0"/>
                  </a:moveTo>
                  <a:lnTo>
                    <a:pt x="0" y="1859"/>
                  </a:lnTo>
                  <a:lnTo>
                    <a:pt x="1891" y="1859"/>
                  </a:lnTo>
                  <a:lnTo>
                    <a:pt x="18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149" name="Google Shape;13107;p85">
            <a:extLst>
              <a:ext uri="{FF2B5EF4-FFF2-40B4-BE49-F238E27FC236}">
                <a16:creationId xmlns:a16="http://schemas.microsoft.com/office/drawing/2014/main" id="{66C4E5CB-EA8A-884F-C9DB-FD553439FCE0}"/>
              </a:ext>
            </a:extLst>
          </p:cNvPr>
          <p:cNvGrpSpPr/>
          <p:nvPr/>
        </p:nvGrpSpPr>
        <p:grpSpPr>
          <a:xfrm>
            <a:off x="9717191" y="6538463"/>
            <a:ext cx="790240" cy="785992"/>
            <a:chOff x="-6329100" y="3632100"/>
            <a:chExt cx="293025" cy="291450"/>
          </a:xfrm>
          <a:solidFill>
            <a:schemeClr val="bg2"/>
          </a:solidFill>
        </p:grpSpPr>
        <p:sp>
          <p:nvSpPr>
            <p:cNvPr id="150" name="Google Shape;13108;p85">
              <a:extLst>
                <a:ext uri="{FF2B5EF4-FFF2-40B4-BE49-F238E27FC236}">
                  <a16:creationId xmlns:a16="http://schemas.microsoft.com/office/drawing/2014/main" id="{C4B72364-E3FB-3AF8-1CFB-16EF82DF9A89}"/>
                </a:ext>
              </a:extLst>
            </p:cNvPr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51" name="Google Shape;13109;p85">
              <a:extLst>
                <a:ext uri="{FF2B5EF4-FFF2-40B4-BE49-F238E27FC236}">
                  <a16:creationId xmlns:a16="http://schemas.microsoft.com/office/drawing/2014/main" id="{EEBC5EA8-C339-FE1D-312A-B50BF0D79FE7}"/>
                </a:ext>
              </a:extLst>
            </p:cNvPr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52" name="Google Shape;13110;p85">
              <a:extLst>
                <a:ext uri="{FF2B5EF4-FFF2-40B4-BE49-F238E27FC236}">
                  <a16:creationId xmlns:a16="http://schemas.microsoft.com/office/drawing/2014/main" id="{F496896D-B1A6-938A-6B8F-D7A533735B97}"/>
                </a:ext>
              </a:extLst>
            </p:cNvPr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153" name="Google Shape;8752;p76">
            <a:extLst>
              <a:ext uri="{FF2B5EF4-FFF2-40B4-BE49-F238E27FC236}">
                <a16:creationId xmlns:a16="http://schemas.microsoft.com/office/drawing/2014/main" id="{BF94F8FF-A7F8-2AE8-59C8-D93D940FABD8}"/>
              </a:ext>
            </a:extLst>
          </p:cNvPr>
          <p:cNvGrpSpPr/>
          <p:nvPr/>
        </p:nvGrpSpPr>
        <p:grpSpPr>
          <a:xfrm>
            <a:off x="9566805" y="10902235"/>
            <a:ext cx="796043" cy="786414"/>
            <a:chOff x="3858100" y="1435075"/>
            <a:chExt cx="487775" cy="481875"/>
          </a:xfrm>
          <a:solidFill>
            <a:schemeClr val="bg2"/>
          </a:solidFill>
        </p:grpSpPr>
        <p:sp>
          <p:nvSpPr>
            <p:cNvPr id="154" name="Google Shape;8753;p76">
              <a:extLst>
                <a:ext uri="{FF2B5EF4-FFF2-40B4-BE49-F238E27FC236}">
                  <a16:creationId xmlns:a16="http://schemas.microsoft.com/office/drawing/2014/main" id="{26515178-D94A-E780-D5E5-295F6BBD9BF0}"/>
                </a:ext>
              </a:extLst>
            </p:cNvPr>
            <p:cNvSpPr/>
            <p:nvPr/>
          </p:nvSpPr>
          <p:spPr>
            <a:xfrm>
              <a:off x="3858100" y="1868750"/>
              <a:ext cx="55575" cy="48200"/>
            </a:xfrm>
            <a:custGeom>
              <a:avLst/>
              <a:gdLst/>
              <a:ahLst/>
              <a:cxnLst/>
              <a:rect l="l" t="t" r="r" b="b"/>
              <a:pathLst>
                <a:path w="2223" h="1928" extrusionOk="0">
                  <a:moveTo>
                    <a:pt x="1600" y="0"/>
                  </a:moveTo>
                  <a:cubicBezTo>
                    <a:pt x="1460" y="0"/>
                    <a:pt x="1319" y="53"/>
                    <a:pt x="1211" y="158"/>
                  </a:cubicBezTo>
                  <a:lnTo>
                    <a:pt x="413" y="959"/>
                  </a:lnTo>
                  <a:cubicBezTo>
                    <a:pt x="0" y="1369"/>
                    <a:pt x="388" y="1927"/>
                    <a:pt x="825" y="1927"/>
                  </a:cubicBezTo>
                  <a:cubicBezTo>
                    <a:pt x="956" y="1927"/>
                    <a:pt x="1091" y="1877"/>
                    <a:pt x="1211" y="1757"/>
                  </a:cubicBezTo>
                  <a:lnTo>
                    <a:pt x="2009" y="959"/>
                  </a:lnTo>
                  <a:cubicBezTo>
                    <a:pt x="2222" y="736"/>
                    <a:pt x="2219" y="384"/>
                    <a:pt x="2000" y="167"/>
                  </a:cubicBezTo>
                  <a:cubicBezTo>
                    <a:pt x="1890" y="56"/>
                    <a:pt x="1745" y="0"/>
                    <a:pt x="160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  <p:sp>
          <p:nvSpPr>
            <p:cNvPr id="155" name="Google Shape;8754;p76">
              <a:extLst>
                <a:ext uri="{FF2B5EF4-FFF2-40B4-BE49-F238E27FC236}">
                  <a16:creationId xmlns:a16="http://schemas.microsoft.com/office/drawing/2014/main" id="{2A0CBAA0-F6A4-1374-5A5D-E8FA191DEF42}"/>
                </a:ext>
              </a:extLst>
            </p:cNvPr>
            <p:cNvSpPr/>
            <p:nvPr/>
          </p:nvSpPr>
          <p:spPr>
            <a:xfrm>
              <a:off x="3917950" y="1808500"/>
              <a:ext cx="60350" cy="48525"/>
            </a:xfrm>
            <a:custGeom>
              <a:avLst/>
              <a:gdLst/>
              <a:ahLst/>
              <a:cxnLst/>
              <a:rect l="l" t="t" r="r" b="b"/>
              <a:pathLst>
                <a:path w="2414" h="1941" extrusionOk="0">
                  <a:moveTo>
                    <a:pt x="1601" y="1"/>
                  </a:moveTo>
                  <a:cubicBezTo>
                    <a:pt x="1470" y="1"/>
                    <a:pt x="1333" y="52"/>
                    <a:pt x="1211" y="174"/>
                  </a:cubicBezTo>
                  <a:lnTo>
                    <a:pt x="413" y="972"/>
                  </a:lnTo>
                  <a:cubicBezTo>
                    <a:pt x="1" y="1384"/>
                    <a:pt x="388" y="1941"/>
                    <a:pt x="824" y="1941"/>
                  </a:cubicBezTo>
                  <a:cubicBezTo>
                    <a:pt x="955" y="1941"/>
                    <a:pt x="1091" y="1890"/>
                    <a:pt x="1211" y="1770"/>
                  </a:cubicBezTo>
                  <a:lnTo>
                    <a:pt x="2009" y="972"/>
                  </a:lnTo>
                  <a:cubicBezTo>
                    <a:pt x="2414" y="569"/>
                    <a:pt x="2037" y="1"/>
                    <a:pt x="16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  <p:sp>
          <p:nvSpPr>
            <p:cNvPr id="156" name="Google Shape;8755;p76">
              <a:extLst>
                <a:ext uri="{FF2B5EF4-FFF2-40B4-BE49-F238E27FC236}">
                  <a16:creationId xmlns:a16="http://schemas.microsoft.com/office/drawing/2014/main" id="{9BA84F27-5207-5C88-2B6B-1685512C8432}"/>
                </a:ext>
              </a:extLst>
            </p:cNvPr>
            <p:cNvSpPr/>
            <p:nvPr/>
          </p:nvSpPr>
          <p:spPr>
            <a:xfrm>
              <a:off x="3876450" y="1435075"/>
              <a:ext cx="450375" cy="251250"/>
            </a:xfrm>
            <a:custGeom>
              <a:avLst/>
              <a:gdLst/>
              <a:ahLst/>
              <a:cxnLst/>
              <a:rect l="l" t="t" r="r" b="b"/>
              <a:pathLst>
                <a:path w="18015" h="10050" extrusionOk="0">
                  <a:moveTo>
                    <a:pt x="18014" y="1"/>
                  </a:moveTo>
                  <a:lnTo>
                    <a:pt x="561" y="4762"/>
                  </a:lnTo>
                  <a:cubicBezTo>
                    <a:pt x="121" y="4882"/>
                    <a:pt x="1" y="5448"/>
                    <a:pt x="350" y="5740"/>
                  </a:cubicBezTo>
                  <a:lnTo>
                    <a:pt x="5584" y="10049"/>
                  </a:lnTo>
                  <a:lnTo>
                    <a:pt x="180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  <p:sp>
          <p:nvSpPr>
            <p:cNvPr id="157" name="Google Shape;8756;p76">
              <a:extLst>
                <a:ext uri="{FF2B5EF4-FFF2-40B4-BE49-F238E27FC236}">
                  <a16:creationId xmlns:a16="http://schemas.microsoft.com/office/drawing/2014/main" id="{8D082C43-9638-4FFB-D40C-7D0D9F7246CA}"/>
                </a:ext>
              </a:extLst>
            </p:cNvPr>
            <p:cNvSpPr/>
            <p:nvPr/>
          </p:nvSpPr>
          <p:spPr>
            <a:xfrm>
              <a:off x="4094925" y="1456025"/>
              <a:ext cx="250950" cy="445250"/>
            </a:xfrm>
            <a:custGeom>
              <a:avLst/>
              <a:gdLst/>
              <a:ahLst/>
              <a:cxnLst/>
              <a:rect l="l" t="t" r="r" b="b"/>
              <a:pathLst>
                <a:path w="10038" h="17810" extrusionOk="0">
                  <a:moveTo>
                    <a:pt x="10037" y="0"/>
                  </a:moveTo>
                  <a:cubicBezTo>
                    <a:pt x="9890" y="120"/>
                    <a:pt x="118" y="12226"/>
                    <a:pt x="1" y="12370"/>
                  </a:cubicBezTo>
                  <a:lnTo>
                    <a:pt x="4313" y="17604"/>
                  </a:lnTo>
                  <a:cubicBezTo>
                    <a:pt x="4428" y="17744"/>
                    <a:pt x="4587" y="17809"/>
                    <a:pt x="4745" y="17809"/>
                  </a:cubicBezTo>
                  <a:cubicBezTo>
                    <a:pt x="4985" y="17809"/>
                    <a:pt x="5222" y="17659"/>
                    <a:pt x="5294" y="17390"/>
                  </a:cubicBezTo>
                  <a:lnTo>
                    <a:pt x="100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  <p:sp>
          <p:nvSpPr>
            <p:cNvPr id="158" name="Google Shape;8757;p76">
              <a:extLst>
                <a:ext uri="{FF2B5EF4-FFF2-40B4-BE49-F238E27FC236}">
                  <a16:creationId xmlns:a16="http://schemas.microsoft.com/office/drawing/2014/main" id="{45EA9FC3-2FEF-D069-3337-3EA631C2362C}"/>
                </a:ext>
              </a:extLst>
            </p:cNvPr>
            <p:cNvSpPr/>
            <p:nvPr/>
          </p:nvSpPr>
          <p:spPr>
            <a:xfrm>
              <a:off x="3993575" y="1542825"/>
              <a:ext cx="245025" cy="242525"/>
            </a:xfrm>
            <a:custGeom>
              <a:avLst/>
              <a:gdLst/>
              <a:ahLst/>
              <a:cxnLst/>
              <a:rect l="l" t="t" r="r" b="b"/>
              <a:pathLst>
                <a:path w="9801" h="9701" extrusionOk="0">
                  <a:moveTo>
                    <a:pt x="9800" y="0"/>
                  </a:moveTo>
                  <a:lnTo>
                    <a:pt x="646" y="7399"/>
                  </a:lnTo>
                  <a:lnTo>
                    <a:pt x="125" y="8955"/>
                  </a:lnTo>
                  <a:cubicBezTo>
                    <a:pt x="1" y="9338"/>
                    <a:pt x="298" y="9700"/>
                    <a:pt x="659" y="9700"/>
                  </a:cubicBezTo>
                  <a:cubicBezTo>
                    <a:pt x="719" y="9700"/>
                    <a:pt x="780" y="9690"/>
                    <a:pt x="842" y="9669"/>
                  </a:cubicBezTo>
                  <a:lnTo>
                    <a:pt x="2398" y="9151"/>
                  </a:lnTo>
                  <a:lnTo>
                    <a:pt x="980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</p:grpSp>
      <p:grpSp>
        <p:nvGrpSpPr>
          <p:cNvPr id="159" name="Google Shape;9686;p77">
            <a:extLst>
              <a:ext uri="{FF2B5EF4-FFF2-40B4-BE49-F238E27FC236}">
                <a16:creationId xmlns:a16="http://schemas.microsoft.com/office/drawing/2014/main" id="{D2419C11-898F-849C-69AD-4F30120DA729}"/>
              </a:ext>
            </a:extLst>
          </p:cNvPr>
          <p:cNvGrpSpPr/>
          <p:nvPr/>
        </p:nvGrpSpPr>
        <p:grpSpPr>
          <a:xfrm>
            <a:off x="9603625" y="8701494"/>
            <a:ext cx="840390" cy="836232"/>
            <a:chOff x="-62151950" y="4111775"/>
            <a:chExt cx="318225" cy="316650"/>
          </a:xfrm>
          <a:solidFill>
            <a:schemeClr val="bg2"/>
          </a:solidFill>
        </p:grpSpPr>
        <p:sp>
          <p:nvSpPr>
            <p:cNvPr id="160" name="Google Shape;9687;p77">
              <a:extLst>
                <a:ext uri="{FF2B5EF4-FFF2-40B4-BE49-F238E27FC236}">
                  <a16:creationId xmlns:a16="http://schemas.microsoft.com/office/drawing/2014/main" id="{E5931716-AB0F-93D0-D194-7DE51D2B7839}"/>
                </a:ext>
              </a:extLst>
            </p:cNvPr>
            <p:cNvSpPr/>
            <p:nvPr/>
          </p:nvSpPr>
          <p:spPr>
            <a:xfrm>
              <a:off x="-62151950" y="4407925"/>
              <a:ext cx="318225" cy="20500"/>
            </a:xfrm>
            <a:custGeom>
              <a:avLst/>
              <a:gdLst/>
              <a:ahLst/>
              <a:cxnLst/>
              <a:rect l="l" t="t" r="r" b="b"/>
              <a:pathLst>
                <a:path w="12729" h="820" extrusionOk="0">
                  <a:moveTo>
                    <a:pt x="442" y="0"/>
                  </a:moveTo>
                  <a:cubicBezTo>
                    <a:pt x="221" y="0"/>
                    <a:pt x="1" y="189"/>
                    <a:pt x="1" y="441"/>
                  </a:cubicBezTo>
                  <a:cubicBezTo>
                    <a:pt x="1" y="662"/>
                    <a:pt x="221" y="819"/>
                    <a:pt x="442" y="819"/>
                  </a:cubicBezTo>
                  <a:lnTo>
                    <a:pt x="12288" y="819"/>
                  </a:lnTo>
                  <a:cubicBezTo>
                    <a:pt x="12540" y="819"/>
                    <a:pt x="12697" y="630"/>
                    <a:pt x="12697" y="441"/>
                  </a:cubicBezTo>
                  <a:cubicBezTo>
                    <a:pt x="12729" y="158"/>
                    <a:pt x="12540" y="0"/>
                    <a:pt x="122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61" name="Google Shape;9688;p77">
              <a:extLst>
                <a:ext uri="{FF2B5EF4-FFF2-40B4-BE49-F238E27FC236}">
                  <a16:creationId xmlns:a16="http://schemas.microsoft.com/office/drawing/2014/main" id="{35453979-B126-9BCD-E6B0-DE4694AB055D}"/>
                </a:ext>
              </a:extLst>
            </p:cNvPr>
            <p:cNvSpPr/>
            <p:nvPr/>
          </p:nvSpPr>
          <p:spPr>
            <a:xfrm>
              <a:off x="-62151950" y="4283475"/>
              <a:ext cx="84300" cy="104000"/>
            </a:xfrm>
            <a:custGeom>
              <a:avLst/>
              <a:gdLst/>
              <a:ahLst/>
              <a:cxnLst/>
              <a:rect l="l" t="t" r="r" b="b"/>
              <a:pathLst>
                <a:path w="3372" h="4160" extrusionOk="0">
                  <a:moveTo>
                    <a:pt x="1009" y="0"/>
                  </a:moveTo>
                  <a:cubicBezTo>
                    <a:pt x="442" y="0"/>
                    <a:pt x="1" y="442"/>
                    <a:pt x="1" y="1009"/>
                  </a:cubicBezTo>
                  <a:lnTo>
                    <a:pt x="1" y="3214"/>
                  </a:lnTo>
                  <a:cubicBezTo>
                    <a:pt x="64" y="3718"/>
                    <a:pt x="473" y="4159"/>
                    <a:pt x="1009" y="4159"/>
                  </a:cubicBezTo>
                  <a:lnTo>
                    <a:pt x="2363" y="4159"/>
                  </a:lnTo>
                  <a:cubicBezTo>
                    <a:pt x="2931" y="4159"/>
                    <a:pt x="3372" y="3718"/>
                    <a:pt x="3372" y="3214"/>
                  </a:cubicBezTo>
                  <a:lnTo>
                    <a:pt x="3372" y="1009"/>
                  </a:lnTo>
                  <a:cubicBezTo>
                    <a:pt x="3372" y="442"/>
                    <a:pt x="2931" y="0"/>
                    <a:pt x="23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62" name="Google Shape;9689;p77">
              <a:extLst>
                <a:ext uri="{FF2B5EF4-FFF2-40B4-BE49-F238E27FC236}">
                  <a16:creationId xmlns:a16="http://schemas.microsoft.com/office/drawing/2014/main" id="{E21B06AA-EFF6-2B82-0844-4AC729B870ED}"/>
                </a:ext>
              </a:extLst>
            </p:cNvPr>
            <p:cNvSpPr/>
            <p:nvPr/>
          </p:nvSpPr>
          <p:spPr>
            <a:xfrm>
              <a:off x="-62033800" y="4111775"/>
              <a:ext cx="82725" cy="275700"/>
            </a:xfrm>
            <a:custGeom>
              <a:avLst/>
              <a:gdLst/>
              <a:ahLst/>
              <a:cxnLst/>
              <a:rect l="l" t="t" r="r" b="b"/>
              <a:pathLst>
                <a:path w="3309" h="11028" extrusionOk="0">
                  <a:moveTo>
                    <a:pt x="946" y="0"/>
                  </a:moveTo>
                  <a:cubicBezTo>
                    <a:pt x="410" y="0"/>
                    <a:pt x="0" y="410"/>
                    <a:pt x="0" y="977"/>
                  </a:cubicBezTo>
                  <a:lnTo>
                    <a:pt x="0" y="10082"/>
                  </a:lnTo>
                  <a:cubicBezTo>
                    <a:pt x="0" y="10618"/>
                    <a:pt x="441" y="11027"/>
                    <a:pt x="946" y="11027"/>
                  </a:cubicBezTo>
                  <a:lnTo>
                    <a:pt x="2332" y="11027"/>
                  </a:lnTo>
                  <a:cubicBezTo>
                    <a:pt x="2899" y="11027"/>
                    <a:pt x="3308" y="10586"/>
                    <a:pt x="3308" y="10082"/>
                  </a:cubicBezTo>
                  <a:lnTo>
                    <a:pt x="3308" y="977"/>
                  </a:lnTo>
                  <a:cubicBezTo>
                    <a:pt x="3308" y="410"/>
                    <a:pt x="2899" y="0"/>
                    <a:pt x="2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63" name="Google Shape;9690;p77">
              <a:extLst>
                <a:ext uri="{FF2B5EF4-FFF2-40B4-BE49-F238E27FC236}">
                  <a16:creationId xmlns:a16="http://schemas.microsoft.com/office/drawing/2014/main" id="{3470ABB1-998E-B786-CFCC-728E6BE2CA6A}"/>
                </a:ext>
              </a:extLst>
            </p:cNvPr>
            <p:cNvSpPr/>
            <p:nvPr/>
          </p:nvSpPr>
          <p:spPr>
            <a:xfrm>
              <a:off x="-61916450" y="4200775"/>
              <a:ext cx="82725" cy="186700"/>
            </a:xfrm>
            <a:custGeom>
              <a:avLst/>
              <a:gdLst/>
              <a:ahLst/>
              <a:cxnLst/>
              <a:rect l="l" t="t" r="r" b="b"/>
              <a:pathLst>
                <a:path w="3309" h="7468" extrusionOk="0">
                  <a:moveTo>
                    <a:pt x="946" y="0"/>
                  </a:moveTo>
                  <a:cubicBezTo>
                    <a:pt x="410" y="0"/>
                    <a:pt x="1" y="442"/>
                    <a:pt x="1" y="1009"/>
                  </a:cubicBezTo>
                  <a:lnTo>
                    <a:pt x="1" y="6522"/>
                  </a:lnTo>
                  <a:cubicBezTo>
                    <a:pt x="1" y="7058"/>
                    <a:pt x="442" y="7467"/>
                    <a:pt x="946" y="7467"/>
                  </a:cubicBezTo>
                  <a:lnTo>
                    <a:pt x="2332" y="7467"/>
                  </a:lnTo>
                  <a:cubicBezTo>
                    <a:pt x="2868" y="7467"/>
                    <a:pt x="3309" y="7026"/>
                    <a:pt x="3309" y="6522"/>
                  </a:cubicBezTo>
                  <a:lnTo>
                    <a:pt x="3309" y="1009"/>
                  </a:lnTo>
                  <a:cubicBezTo>
                    <a:pt x="3309" y="442"/>
                    <a:pt x="2868" y="0"/>
                    <a:pt x="2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sp>
        <p:nvSpPr>
          <p:cNvPr id="164" name="Textbox 200">
            <a:extLst>
              <a:ext uri="{FF2B5EF4-FFF2-40B4-BE49-F238E27FC236}">
                <a16:creationId xmlns:a16="http://schemas.microsoft.com/office/drawing/2014/main" id="{CEC1844D-8D23-9871-39FC-F350CD6A71C5}"/>
              </a:ext>
            </a:extLst>
          </p:cNvPr>
          <p:cNvSpPr txBox="1"/>
          <p:nvPr/>
        </p:nvSpPr>
        <p:spPr>
          <a:xfrm flipH="1">
            <a:off x="4481723" y="2681778"/>
            <a:ext cx="110973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bg2"/>
                </a:solidFill>
                <a:latin typeface="+mj-lt"/>
              </a:rPr>
              <a:t>01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65" name="Textbox 200">
            <a:extLst>
              <a:ext uri="{FF2B5EF4-FFF2-40B4-BE49-F238E27FC236}">
                <a16:creationId xmlns:a16="http://schemas.microsoft.com/office/drawing/2014/main" id="{34B5C4C8-7B9C-6544-0962-3AA9B3F0882F}"/>
              </a:ext>
            </a:extLst>
          </p:cNvPr>
          <p:cNvSpPr txBox="1"/>
          <p:nvPr/>
        </p:nvSpPr>
        <p:spPr>
          <a:xfrm flipH="1">
            <a:off x="4065205" y="4299596"/>
            <a:ext cx="110973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bg2"/>
                </a:solidFill>
                <a:latin typeface="+mj-lt"/>
              </a:rPr>
              <a:t>02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66" name="Textbox 200">
            <a:extLst>
              <a:ext uri="{FF2B5EF4-FFF2-40B4-BE49-F238E27FC236}">
                <a16:creationId xmlns:a16="http://schemas.microsoft.com/office/drawing/2014/main" id="{F3D53C14-CD0B-0058-F4D5-EDAC4AB9775E}"/>
              </a:ext>
            </a:extLst>
          </p:cNvPr>
          <p:cNvSpPr txBox="1"/>
          <p:nvPr/>
        </p:nvSpPr>
        <p:spPr>
          <a:xfrm flipH="1">
            <a:off x="3818369" y="6517242"/>
            <a:ext cx="110973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bg2"/>
                </a:solidFill>
                <a:latin typeface="+mj-lt"/>
              </a:rPr>
              <a:t>03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69" name="Textbox 200">
            <a:extLst>
              <a:ext uri="{FF2B5EF4-FFF2-40B4-BE49-F238E27FC236}">
                <a16:creationId xmlns:a16="http://schemas.microsoft.com/office/drawing/2014/main" id="{37377013-76EC-E835-0AFB-8D9D2D455C97}"/>
              </a:ext>
            </a:extLst>
          </p:cNvPr>
          <p:cNvSpPr txBox="1"/>
          <p:nvPr/>
        </p:nvSpPr>
        <p:spPr>
          <a:xfrm flipH="1">
            <a:off x="4130953" y="8734889"/>
            <a:ext cx="110973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bg2"/>
                </a:solidFill>
                <a:latin typeface="+mj-lt"/>
              </a:rPr>
              <a:t>04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70" name="Textbox 200">
            <a:extLst>
              <a:ext uri="{FF2B5EF4-FFF2-40B4-BE49-F238E27FC236}">
                <a16:creationId xmlns:a16="http://schemas.microsoft.com/office/drawing/2014/main" id="{C8499F21-21CA-568E-C41C-65F8A1B42D20}"/>
              </a:ext>
            </a:extLst>
          </p:cNvPr>
          <p:cNvSpPr txBox="1"/>
          <p:nvPr/>
        </p:nvSpPr>
        <p:spPr>
          <a:xfrm flipH="1">
            <a:off x="4130953" y="10328423"/>
            <a:ext cx="110973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bg2"/>
                </a:solidFill>
                <a:latin typeface="+mj-lt"/>
              </a:rPr>
              <a:t>05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83" name="!!SubTitle">
            <a:extLst>
              <a:ext uri="{FF2B5EF4-FFF2-40B4-BE49-F238E27FC236}">
                <a16:creationId xmlns:a16="http://schemas.microsoft.com/office/drawing/2014/main" id="{296FAA76-91E9-FB43-1D73-B9978949B968}"/>
              </a:ext>
            </a:extLst>
          </p:cNvPr>
          <p:cNvSpPr txBox="1"/>
          <p:nvPr/>
        </p:nvSpPr>
        <p:spPr>
          <a:xfrm>
            <a:off x="15204230" y="5235519"/>
            <a:ext cx="7351779" cy="62478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/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Nunc viverra imperdiet enim. Fusce est. Vivamus a tellus.</a:t>
            </a: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Pellentesque habitant morbi tristique senectus et netus et malesuada fames ac turpis egestas. </a:t>
            </a: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Proin pharetra nonummy pede. Mauris et orci.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84" name="!!SubTitle">
            <a:extLst>
              <a:ext uri="{FF2B5EF4-FFF2-40B4-BE49-F238E27FC236}">
                <a16:creationId xmlns:a16="http://schemas.microsoft.com/office/drawing/2014/main" id="{11C4B233-0378-AB84-FDEE-073C3D6D8F87}"/>
              </a:ext>
            </a:extLst>
          </p:cNvPr>
          <p:cNvSpPr txBox="1"/>
          <p:nvPr/>
        </p:nvSpPr>
        <p:spPr>
          <a:xfrm>
            <a:off x="17406842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85" name="!!MainTitle1">
            <a:extLst>
              <a:ext uri="{FF2B5EF4-FFF2-40B4-BE49-F238E27FC236}">
                <a16:creationId xmlns:a16="http://schemas.microsoft.com/office/drawing/2014/main" id="{0AD7451D-6CC0-317B-0A75-751438117D68}"/>
              </a:ext>
            </a:extLst>
          </p:cNvPr>
          <p:cNvSpPr txBox="1"/>
          <p:nvPr/>
        </p:nvSpPr>
        <p:spPr>
          <a:xfrm>
            <a:off x="15547359" y="1246722"/>
            <a:ext cx="700865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Strategic </a:t>
            </a:r>
            <a:r>
              <a:rPr lang="en-US" sz="7500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38001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500"/>
    </mc:Choice>
    <mc:Fallback xmlns="">
      <p:transition advClick="0" advTm="1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8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18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18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18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2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6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7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0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1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4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5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8" dur="1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9" dur="1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2" dur="1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3" dur="1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4" grpId="0" animBg="1"/>
          <p:bldP spid="101" grpId="0" animBg="1"/>
          <p:bldP spid="106" grpId="0" animBg="1"/>
          <p:bldP spid="105" grpId="0" animBg="1"/>
          <p:bldP spid="92" grpId="0" animBg="1"/>
          <p:bldP spid="164" grpId="0"/>
          <p:bldP spid="165" grpId="0"/>
          <p:bldP spid="166" grpId="0"/>
          <p:bldP spid="169" grpId="0"/>
          <p:bldP spid="170" grpId="0"/>
          <p:bldP spid="183" grpId="0" uiExpand="1" build="p"/>
          <p:bldP spid="184" grpId="0"/>
          <p:bldP spid="18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8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18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18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18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4" grpId="0" animBg="1"/>
          <p:bldP spid="101" grpId="0" animBg="1"/>
          <p:bldP spid="106" grpId="0" animBg="1"/>
          <p:bldP spid="105" grpId="0" animBg="1"/>
          <p:bldP spid="92" grpId="0" animBg="1"/>
          <p:bldP spid="164" grpId="0"/>
          <p:bldP spid="165" grpId="0"/>
          <p:bldP spid="166" grpId="0"/>
          <p:bldP spid="169" grpId="0"/>
          <p:bldP spid="170" grpId="0"/>
          <p:bldP spid="183" grpId="0" uiExpand="1" build="p"/>
          <p:bldP spid="184" grpId="0"/>
          <p:bldP spid="185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1FB7F-035D-AA58-56D6-E035E92CA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F8F1217-AA5C-BC8C-3C6C-1F63DD5ADCBB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76214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167  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11F5068E-74EC-F0B2-249B-CED06F10B8E9}"/>
              </a:ext>
            </a:extLst>
          </p:cNvPr>
          <p:cNvSpPr/>
          <p:nvPr/>
        </p:nvSpPr>
        <p:spPr>
          <a:xfrm>
            <a:off x="3674117" y="3572848"/>
            <a:ext cx="8517883" cy="2222936"/>
          </a:xfrm>
          <a:custGeom>
            <a:avLst/>
            <a:gdLst>
              <a:gd name="csX0" fmla="*/ 398554 w 8517883"/>
              <a:gd name="csY0" fmla="*/ 0 h 2222936"/>
              <a:gd name="csX1" fmla="*/ 8294028 w 8517883"/>
              <a:gd name="csY1" fmla="*/ 0 h 2222936"/>
              <a:gd name="csX2" fmla="*/ 8320664 w 8517883"/>
              <a:gd name="csY2" fmla="*/ 72488 h 2222936"/>
              <a:gd name="csX3" fmla="*/ 8482774 w 8517883"/>
              <a:gd name="csY3" fmla="*/ 1979067 h 2222936"/>
              <a:gd name="csX4" fmla="*/ 8447468 w 8517883"/>
              <a:gd name="csY4" fmla="*/ 2222936 h 2222936"/>
              <a:gd name="csX5" fmla="*/ 182557 w 8517883"/>
              <a:gd name="csY5" fmla="*/ 2222936 h 2222936"/>
              <a:gd name="csX6" fmla="*/ 181680 w 8517883"/>
              <a:gd name="csY6" fmla="*/ 2219139 h 2222936"/>
              <a:gd name="csX7" fmla="*/ 5828 w 8517883"/>
              <a:gd name="csY7" fmla="*/ 1429666 h 2222936"/>
              <a:gd name="csX8" fmla="*/ 306367 w 8517883"/>
              <a:gd name="csY8" fmla="*/ 215478 h 2222936"/>
              <a:gd name="csX9" fmla="*/ 398554 w 8517883"/>
              <a:gd name="csY9" fmla="*/ 0 h 222293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8517883" h="2222936">
                <a:moveTo>
                  <a:pt x="398554" y="0"/>
                </a:moveTo>
                <a:lnTo>
                  <a:pt x="8294028" y="0"/>
                </a:lnTo>
                <a:lnTo>
                  <a:pt x="8320664" y="72488"/>
                </a:lnTo>
                <a:cubicBezTo>
                  <a:pt x="8531548" y="700420"/>
                  <a:pt x="8550850" y="1387851"/>
                  <a:pt x="8482774" y="1979067"/>
                </a:cubicBezTo>
                <a:lnTo>
                  <a:pt x="8447468" y="2222936"/>
                </a:lnTo>
                <a:lnTo>
                  <a:pt x="182557" y="2222936"/>
                </a:lnTo>
                <a:lnTo>
                  <a:pt x="181680" y="2219139"/>
                </a:lnTo>
                <a:cubicBezTo>
                  <a:pt x="117633" y="2007265"/>
                  <a:pt x="-31172" y="1754666"/>
                  <a:pt x="5828" y="1429666"/>
                </a:cubicBezTo>
                <a:cubicBezTo>
                  <a:pt x="46850" y="1074901"/>
                  <a:pt x="134625" y="649545"/>
                  <a:pt x="306367" y="215478"/>
                </a:cubicBezTo>
                <a:lnTo>
                  <a:pt x="39855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5B0B7C44-BEF6-665D-8DFC-F5249B426DC6}"/>
              </a:ext>
            </a:extLst>
          </p:cNvPr>
          <p:cNvSpPr/>
          <p:nvPr/>
        </p:nvSpPr>
        <p:spPr>
          <a:xfrm>
            <a:off x="4072670" y="1385068"/>
            <a:ext cx="7895474" cy="2187780"/>
          </a:xfrm>
          <a:custGeom>
            <a:avLst/>
            <a:gdLst>
              <a:gd name="csX0" fmla="*/ 3775436 w 7895474"/>
              <a:gd name="csY0" fmla="*/ 344 h 2187780"/>
              <a:gd name="csX1" fmla="*/ 6610516 w 7895474"/>
              <a:gd name="csY1" fmla="*/ 710678 h 2187780"/>
              <a:gd name="csX2" fmla="*/ 7859768 w 7895474"/>
              <a:gd name="csY2" fmla="*/ 2090606 h 2187780"/>
              <a:gd name="csX3" fmla="*/ 7895474 w 7895474"/>
              <a:gd name="csY3" fmla="*/ 2187780 h 2187780"/>
              <a:gd name="csX4" fmla="*/ 0 w 7895474"/>
              <a:gd name="csY4" fmla="*/ 2187780 h 2187780"/>
              <a:gd name="csX5" fmla="*/ 854 w 7895474"/>
              <a:gd name="csY5" fmla="*/ 2185785 h 2187780"/>
              <a:gd name="csX6" fmla="*/ 1638536 w 7895474"/>
              <a:gd name="csY6" fmla="*/ 446817 h 2187780"/>
              <a:gd name="csX7" fmla="*/ 3775436 w 7895474"/>
              <a:gd name="csY7" fmla="*/ 344 h 218778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7895474" h="2187780">
                <a:moveTo>
                  <a:pt x="3775436" y="344"/>
                </a:moveTo>
                <a:cubicBezTo>
                  <a:pt x="4641994" y="9729"/>
                  <a:pt x="5624914" y="211915"/>
                  <a:pt x="6610516" y="710678"/>
                </a:cubicBezTo>
                <a:cubicBezTo>
                  <a:pt x="7245285" y="1031790"/>
                  <a:pt x="7635606" y="1530762"/>
                  <a:pt x="7859768" y="2090606"/>
                </a:cubicBezTo>
                <a:lnTo>
                  <a:pt x="7895474" y="2187780"/>
                </a:lnTo>
                <a:lnTo>
                  <a:pt x="0" y="2187780"/>
                </a:lnTo>
                <a:lnTo>
                  <a:pt x="854" y="2185785"/>
                </a:lnTo>
                <a:cubicBezTo>
                  <a:pt x="302001" y="1532908"/>
                  <a:pt x="806029" y="883636"/>
                  <a:pt x="1638536" y="446817"/>
                </a:cubicBezTo>
                <a:cubicBezTo>
                  <a:pt x="2158685" y="174374"/>
                  <a:pt x="2908879" y="-9042"/>
                  <a:pt x="3775436" y="34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8481A872-8172-F5CC-AA8A-DEE048E4C843}"/>
              </a:ext>
            </a:extLst>
          </p:cNvPr>
          <p:cNvSpPr/>
          <p:nvPr/>
        </p:nvSpPr>
        <p:spPr>
          <a:xfrm>
            <a:off x="2727211" y="5795784"/>
            <a:ext cx="9394375" cy="2212356"/>
          </a:xfrm>
          <a:custGeom>
            <a:avLst/>
            <a:gdLst>
              <a:gd name="csX0" fmla="*/ 1129463 w 9394375"/>
              <a:gd name="csY0" fmla="*/ 0 h 2212356"/>
              <a:gd name="csX1" fmla="*/ 9394375 w 9394375"/>
              <a:gd name="csY1" fmla="*/ 0 h 2212356"/>
              <a:gd name="csX2" fmla="*/ 9394175 w 9394375"/>
              <a:gd name="csY2" fmla="*/ 1359 h 2212356"/>
              <a:gd name="csX3" fmla="*/ 9394175 w 9394375"/>
              <a:gd name="csY3" fmla="*/ 1359 h 2212356"/>
              <a:gd name="csX4" fmla="*/ 9384507 w 9394375"/>
              <a:gd name="csY4" fmla="*/ 68134 h 2212356"/>
              <a:gd name="csX5" fmla="*/ 9105665 w 9394375"/>
              <a:gd name="csY5" fmla="*/ 1013001 h 2212356"/>
              <a:gd name="csX6" fmla="*/ 8539936 w 9394375"/>
              <a:gd name="csY6" fmla="*/ 2181607 h 2212356"/>
              <a:gd name="csX7" fmla="*/ 8527567 w 9394375"/>
              <a:gd name="csY7" fmla="*/ 2212356 h 2212356"/>
              <a:gd name="csX8" fmla="*/ 102170 w 9394375"/>
              <a:gd name="csY8" fmla="*/ 2212356 h 2212356"/>
              <a:gd name="csX9" fmla="*/ 59379 w 9394375"/>
              <a:gd name="csY9" fmla="*/ 2162655 h 2212356"/>
              <a:gd name="csX10" fmla="*/ 377 w 9394375"/>
              <a:gd name="csY10" fmla="*/ 1980493 h 2212356"/>
              <a:gd name="csX11" fmla="*/ 1154357 w 9394375"/>
              <a:gd name="csY11" fmla="*/ 195674 h 2212356"/>
              <a:gd name="csX12" fmla="*/ 1152292 w 9394375"/>
              <a:gd name="csY12" fmla="*/ 98892 h 2212356"/>
              <a:gd name="csX13" fmla="*/ 1129775 w 9394375"/>
              <a:gd name="csY13" fmla="*/ 1358 h 2212356"/>
              <a:gd name="csX14" fmla="*/ 1129776 w 9394375"/>
              <a:gd name="csY14" fmla="*/ 1358 h 22123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9394375" h="2212356">
                <a:moveTo>
                  <a:pt x="1129463" y="0"/>
                </a:moveTo>
                <a:lnTo>
                  <a:pt x="9394375" y="0"/>
                </a:lnTo>
                <a:lnTo>
                  <a:pt x="9394175" y="1359"/>
                </a:lnTo>
                <a:lnTo>
                  <a:pt x="9394175" y="1359"/>
                </a:lnTo>
                <a:lnTo>
                  <a:pt x="9384507" y="68134"/>
                </a:lnTo>
                <a:cubicBezTo>
                  <a:pt x="9314395" y="468920"/>
                  <a:pt x="9208087" y="803842"/>
                  <a:pt x="9105665" y="1013001"/>
                </a:cubicBezTo>
                <a:cubicBezTo>
                  <a:pt x="8906185" y="1418446"/>
                  <a:pt x="8706705" y="1793323"/>
                  <a:pt x="8539936" y="2181607"/>
                </a:cubicBezTo>
                <a:lnTo>
                  <a:pt x="8527567" y="2212356"/>
                </a:lnTo>
                <a:lnTo>
                  <a:pt x="102170" y="2212356"/>
                </a:lnTo>
                <a:lnTo>
                  <a:pt x="59379" y="2162655"/>
                </a:lnTo>
                <a:cubicBezTo>
                  <a:pt x="19380" y="2108099"/>
                  <a:pt x="-3242" y="2048067"/>
                  <a:pt x="377" y="1980493"/>
                </a:cubicBezTo>
                <a:cubicBezTo>
                  <a:pt x="26117" y="1444189"/>
                  <a:pt x="1094299" y="682638"/>
                  <a:pt x="1154357" y="195674"/>
                </a:cubicBezTo>
                <a:cubicBezTo>
                  <a:pt x="1158111" y="164300"/>
                  <a:pt x="1157005" y="132088"/>
                  <a:pt x="1152292" y="98892"/>
                </a:cubicBezTo>
                <a:lnTo>
                  <a:pt x="1129775" y="1358"/>
                </a:lnTo>
                <a:lnTo>
                  <a:pt x="1129776" y="135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6DE013CC-A5B3-F710-B9A8-4E41D2D557B3}"/>
              </a:ext>
            </a:extLst>
          </p:cNvPr>
          <p:cNvSpPr/>
          <p:nvPr/>
        </p:nvSpPr>
        <p:spPr>
          <a:xfrm>
            <a:off x="2829382" y="8008141"/>
            <a:ext cx="8425397" cy="2222936"/>
          </a:xfrm>
          <a:custGeom>
            <a:avLst/>
            <a:gdLst>
              <a:gd name="csX0" fmla="*/ 0 w 8425397"/>
              <a:gd name="csY0" fmla="*/ 0 h 2222936"/>
              <a:gd name="csX1" fmla="*/ 8425397 w 8425397"/>
              <a:gd name="csY1" fmla="*/ 0 h 2222936"/>
              <a:gd name="csX2" fmla="*/ 8420594 w 8425397"/>
              <a:gd name="csY2" fmla="*/ 11938 h 2222936"/>
              <a:gd name="csX3" fmla="*/ 8319333 w 8425397"/>
              <a:gd name="csY3" fmla="*/ 263665 h 2222936"/>
              <a:gd name="csX4" fmla="*/ 8068299 w 8425397"/>
              <a:gd name="csY4" fmla="*/ 1218303 h 2222936"/>
              <a:gd name="csX5" fmla="*/ 7983258 w 8425397"/>
              <a:gd name="csY5" fmla="*/ 2081459 h 2222936"/>
              <a:gd name="csX6" fmla="*/ 7978905 w 8425397"/>
              <a:gd name="csY6" fmla="*/ 2222936 h 2222936"/>
              <a:gd name="csX7" fmla="*/ 956594 w 8425397"/>
              <a:gd name="csY7" fmla="*/ 2222936 h 2222936"/>
              <a:gd name="csX8" fmla="*/ 975954 w 8425397"/>
              <a:gd name="csY8" fmla="*/ 2156110 h 2222936"/>
              <a:gd name="csX9" fmla="*/ 983549 w 8425397"/>
              <a:gd name="csY9" fmla="*/ 2097841 h 2222936"/>
              <a:gd name="csX10" fmla="*/ 751895 w 8425397"/>
              <a:gd name="csY10" fmla="*/ 1628039 h 2222936"/>
              <a:gd name="csX11" fmla="*/ 1017868 w 8425397"/>
              <a:gd name="csY11" fmla="*/ 1282659 h 2222936"/>
              <a:gd name="csX12" fmla="*/ 646793 w 8425397"/>
              <a:gd name="csY12" fmla="*/ 1012362 h 2222936"/>
              <a:gd name="csX13" fmla="*/ 734736 w 8425397"/>
              <a:gd name="csY13" fmla="*/ 518963 h 2222936"/>
              <a:gd name="csX14" fmla="*/ 57751 w 8425397"/>
              <a:gd name="csY14" fmla="*/ 52718 h 2222936"/>
              <a:gd name="csX15" fmla="*/ 12479 w 8425397"/>
              <a:gd name="csY15" fmla="*/ 11938 h 2222936"/>
              <a:gd name="csX16" fmla="*/ 2673 w 8425397"/>
              <a:gd name="csY16" fmla="*/ 3105 h 222293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8425397" h="2222936">
                <a:moveTo>
                  <a:pt x="0" y="0"/>
                </a:moveTo>
                <a:lnTo>
                  <a:pt x="8425397" y="0"/>
                </a:lnTo>
                <a:lnTo>
                  <a:pt x="8420594" y="11938"/>
                </a:lnTo>
                <a:lnTo>
                  <a:pt x="8319333" y="263665"/>
                </a:lnTo>
                <a:cubicBezTo>
                  <a:pt x="8208056" y="561968"/>
                  <a:pt x="8119778" y="873996"/>
                  <a:pt x="8068299" y="1218303"/>
                </a:cubicBezTo>
                <a:cubicBezTo>
                  <a:pt x="8020440" y="1541694"/>
                  <a:pt x="7994977" y="1828131"/>
                  <a:pt x="7983258" y="2081459"/>
                </a:cubicBezTo>
                <a:lnTo>
                  <a:pt x="7978905" y="2222936"/>
                </a:lnTo>
                <a:lnTo>
                  <a:pt x="956594" y="2222936"/>
                </a:lnTo>
                <a:lnTo>
                  <a:pt x="975954" y="2156110"/>
                </a:lnTo>
                <a:cubicBezTo>
                  <a:pt x="981203" y="2133740"/>
                  <a:pt x="984085" y="2114198"/>
                  <a:pt x="983549" y="2097841"/>
                </a:cubicBezTo>
                <a:cubicBezTo>
                  <a:pt x="979259" y="1964838"/>
                  <a:pt x="739026" y="1761043"/>
                  <a:pt x="751895" y="1628039"/>
                </a:cubicBezTo>
                <a:cubicBezTo>
                  <a:pt x="760475" y="1518633"/>
                  <a:pt x="1017868" y="1282659"/>
                  <a:pt x="1017868" y="1282659"/>
                </a:cubicBezTo>
                <a:cubicBezTo>
                  <a:pt x="1017868" y="1282659"/>
                  <a:pt x="661808" y="1138930"/>
                  <a:pt x="646793" y="1012362"/>
                </a:cubicBezTo>
                <a:cubicBezTo>
                  <a:pt x="629633" y="864343"/>
                  <a:pt x="790504" y="624078"/>
                  <a:pt x="734736" y="518963"/>
                </a:cubicBezTo>
                <a:cubicBezTo>
                  <a:pt x="646257" y="350832"/>
                  <a:pt x="274922" y="229342"/>
                  <a:pt x="57751" y="52718"/>
                </a:cubicBezTo>
                <a:lnTo>
                  <a:pt x="12479" y="11938"/>
                </a:lnTo>
                <a:lnTo>
                  <a:pt x="2673" y="310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A1D26D2-634F-468F-0051-D89127D35F8D}"/>
              </a:ext>
            </a:extLst>
          </p:cNvPr>
          <p:cNvSpPr/>
          <p:nvPr/>
        </p:nvSpPr>
        <p:spPr>
          <a:xfrm>
            <a:off x="3678806" y="10231077"/>
            <a:ext cx="7169174" cy="2246718"/>
          </a:xfrm>
          <a:custGeom>
            <a:avLst/>
            <a:gdLst>
              <a:gd name="csX0" fmla="*/ 107169 w 7169174"/>
              <a:gd name="csY0" fmla="*/ 0 h 2246718"/>
              <a:gd name="csX1" fmla="*/ 7129480 w 7169174"/>
              <a:gd name="csY1" fmla="*/ 0 h 2246718"/>
              <a:gd name="csX2" fmla="*/ 7126373 w 7169174"/>
              <a:gd name="csY2" fmla="*/ 100957 h 2246718"/>
              <a:gd name="csX3" fmla="*/ 7051569 w 7169174"/>
              <a:gd name="csY3" fmla="*/ 1599659 h 2246718"/>
              <a:gd name="csX4" fmla="*/ 2371301 w 7169174"/>
              <a:gd name="csY4" fmla="*/ 1869956 h 2246718"/>
              <a:gd name="csX5" fmla="*/ 2276924 w 7169174"/>
              <a:gd name="csY5" fmla="*/ 790913 h 2246718"/>
              <a:gd name="csX6" fmla="*/ 29022 w 7169174"/>
              <a:gd name="csY6" fmla="*/ 696523 h 2246718"/>
              <a:gd name="csX7" fmla="*/ 104732 w 7169174"/>
              <a:gd name="csY7" fmla="*/ 8412 h 2246718"/>
              <a:gd name="csX8" fmla="*/ 107169 w 7169174"/>
              <a:gd name="csY8" fmla="*/ 0 h 22467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7169174" h="2246718">
                <a:moveTo>
                  <a:pt x="107169" y="0"/>
                </a:moveTo>
                <a:lnTo>
                  <a:pt x="7129480" y="0"/>
                </a:lnTo>
                <a:lnTo>
                  <a:pt x="7126373" y="100957"/>
                </a:lnTo>
                <a:cubicBezTo>
                  <a:pt x="7112297" y="1027690"/>
                  <a:pt x="7271962" y="1445203"/>
                  <a:pt x="7051569" y="1599659"/>
                </a:cubicBezTo>
                <a:cubicBezTo>
                  <a:pt x="5567268" y="2633653"/>
                  <a:pt x="2566490" y="2196029"/>
                  <a:pt x="2371301" y="1869956"/>
                </a:cubicBezTo>
                <a:cubicBezTo>
                  <a:pt x="2242604" y="1653289"/>
                  <a:pt x="2517157" y="1016160"/>
                  <a:pt x="2276924" y="790913"/>
                </a:cubicBezTo>
                <a:cubicBezTo>
                  <a:pt x="2128922" y="653619"/>
                  <a:pt x="196328" y="1273586"/>
                  <a:pt x="29022" y="696523"/>
                </a:cubicBezTo>
                <a:cubicBezTo>
                  <a:pt x="-49804" y="429443"/>
                  <a:pt x="51142" y="174431"/>
                  <a:pt x="104732" y="8412"/>
                </a:cubicBezTo>
                <a:lnTo>
                  <a:pt x="10716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79EDBB0-3773-0D3D-FA58-DB5E498ACD84}"/>
              </a:ext>
            </a:extLst>
          </p:cNvPr>
          <p:cNvGrpSpPr/>
          <p:nvPr/>
        </p:nvGrpSpPr>
        <p:grpSpPr>
          <a:xfrm>
            <a:off x="6453771" y="1703571"/>
            <a:ext cx="2721204" cy="1588875"/>
            <a:chOff x="4443430" y="4425263"/>
            <a:chExt cx="2488311" cy="1588875"/>
          </a:xfrm>
        </p:grpSpPr>
        <p:sp>
          <p:nvSpPr>
            <p:cNvPr id="9" name="Textbox 200">
              <a:extLst>
                <a:ext uri="{FF2B5EF4-FFF2-40B4-BE49-F238E27FC236}">
                  <a16:creationId xmlns:a16="http://schemas.microsoft.com/office/drawing/2014/main" id="{7334BBAB-3A21-C139-CDBA-368C06060368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2"/>
                  </a:solidFill>
                  <a:latin typeface="+mj-lt"/>
                </a:rPr>
                <a:t>NEW IDEA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D62A32DD-872B-0444-D5D3-C14AB86BA4F4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BAB900F2-92F4-8D26-D8A6-CD68DC01FD2F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81CEF38-4032-1360-DDCE-ADD3EAD78517}"/>
              </a:ext>
            </a:extLst>
          </p:cNvPr>
          <p:cNvGrpSpPr/>
          <p:nvPr/>
        </p:nvGrpSpPr>
        <p:grpSpPr>
          <a:xfrm>
            <a:off x="6453771" y="3908929"/>
            <a:ext cx="2721204" cy="1588875"/>
            <a:chOff x="4443430" y="4425263"/>
            <a:chExt cx="2488311" cy="1588875"/>
          </a:xfrm>
        </p:grpSpPr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E56049A2-F090-C415-16F6-32E3C78AFCBF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PLANNING</a:t>
              </a:r>
            </a:p>
          </p:txBody>
        </p:sp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217835AA-530F-342D-22D4-0CD1B4F8C911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5BE0BC43-30D2-5477-989C-2E0ED52916C7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E4BC4F6-FDE2-A67F-DC1F-0EC74E05C621}"/>
              </a:ext>
            </a:extLst>
          </p:cNvPr>
          <p:cNvGrpSpPr/>
          <p:nvPr/>
        </p:nvGrpSpPr>
        <p:grpSpPr>
          <a:xfrm>
            <a:off x="6453771" y="6126575"/>
            <a:ext cx="2721204" cy="1588875"/>
            <a:chOff x="4443430" y="4425263"/>
            <a:chExt cx="2488311" cy="1588875"/>
          </a:xfrm>
        </p:grpSpPr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3A57A32E-6D40-B88D-D037-0460A864EF8B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2"/>
                  </a:solidFill>
                  <a:latin typeface="+mj-lt"/>
                </a:rPr>
                <a:t>EXECUTION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F20189FE-F72E-BAD9-17FE-233BE7114967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BC86D928-D6FE-79A4-0413-133A72994681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29B07E0-3DA0-86AF-FDC7-FE8DC2E54702}"/>
              </a:ext>
            </a:extLst>
          </p:cNvPr>
          <p:cNvGrpSpPr/>
          <p:nvPr/>
        </p:nvGrpSpPr>
        <p:grpSpPr>
          <a:xfrm>
            <a:off x="6453771" y="8344222"/>
            <a:ext cx="2721204" cy="1588875"/>
            <a:chOff x="4443430" y="4425263"/>
            <a:chExt cx="2488311" cy="1588875"/>
          </a:xfrm>
        </p:grpSpPr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ADF8FD3B-9CEE-5BA7-05CC-0CCB85F5AA50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2"/>
                  </a:solidFill>
                  <a:latin typeface="+mj-lt"/>
                </a:rPr>
                <a:t>ANALYTICS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9BAC5FC1-C6F6-07D0-D2C7-DE7CB0103F3F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F39521F8-F3BB-E828-9807-7F49B68070A8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867F8FC-A732-00AF-9ADD-9F3E53849287}"/>
              </a:ext>
            </a:extLst>
          </p:cNvPr>
          <p:cNvGrpSpPr/>
          <p:nvPr/>
        </p:nvGrpSpPr>
        <p:grpSpPr>
          <a:xfrm>
            <a:off x="6453771" y="10579049"/>
            <a:ext cx="2721204" cy="1588875"/>
            <a:chOff x="4443430" y="4425263"/>
            <a:chExt cx="2488311" cy="1588875"/>
          </a:xfrm>
        </p:grpSpPr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9B503DD7-BB53-AD10-C422-45C15B194EB7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2"/>
                  </a:solidFill>
                  <a:latin typeface="+mj-lt"/>
                </a:rPr>
                <a:t>GROWTH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7079BDE1-A44C-C93A-D6B1-41B2CB91CFB5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D2E2BA34-AC02-6582-06D9-008675B45014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8" name="Google Shape;13141;p85">
            <a:extLst>
              <a:ext uri="{FF2B5EF4-FFF2-40B4-BE49-F238E27FC236}">
                <a16:creationId xmlns:a16="http://schemas.microsoft.com/office/drawing/2014/main" id="{74D60CA0-9612-D4AE-09C0-372B0B64F970}"/>
              </a:ext>
            </a:extLst>
          </p:cNvPr>
          <p:cNvGrpSpPr/>
          <p:nvPr/>
        </p:nvGrpSpPr>
        <p:grpSpPr>
          <a:xfrm>
            <a:off x="9526953" y="2257001"/>
            <a:ext cx="993734" cy="974861"/>
            <a:chOff x="-1183550" y="3586525"/>
            <a:chExt cx="296175" cy="290550"/>
          </a:xfrm>
          <a:solidFill>
            <a:schemeClr val="bg2"/>
          </a:solidFill>
        </p:grpSpPr>
        <p:sp>
          <p:nvSpPr>
            <p:cNvPr id="29" name="Google Shape;13142;p85">
              <a:extLst>
                <a:ext uri="{FF2B5EF4-FFF2-40B4-BE49-F238E27FC236}">
                  <a16:creationId xmlns:a16="http://schemas.microsoft.com/office/drawing/2014/main" id="{FC86E8A3-BFAC-629F-808A-F09A8FFD9794}"/>
                </a:ext>
              </a:extLst>
            </p:cNvPr>
            <p:cNvSpPr/>
            <p:nvPr/>
          </p:nvSpPr>
          <p:spPr>
            <a:xfrm>
              <a:off x="-927575" y="3671500"/>
              <a:ext cx="40200" cy="16575"/>
            </a:xfrm>
            <a:custGeom>
              <a:avLst/>
              <a:gdLst/>
              <a:ahLst/>
              <a:cxnLst/>
              <a:rect l="l" t="t" r="r" b="b"/>
              <a:pathLst>
                <a:path w="1608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6" y="663"/>
                    <a:pt x="1166" y="663"/>
                  </a:cubicBezTo>
                  <a:cubicBezTo>
                    <a:pt x="1607" y="663"/>
                    <a:pt x="1597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0" name="Google Shape;13143;p85">
              <a:extLst>
                <a:ext uri="{FF2B5EF4-FFF2-40B4-BE49-F238E27FC236}">
                  <a16:creationId xmlns:a16="http://schemas.microsoft.com/office/drawing/2014/main" id="{67FFB436-A988-41D8-C8AC-5EEF2FB9A9C2}"/>
                </a:ext>
              </a:extLst>
            </p:cNvPr>
            <p:cNvSpPr/>
            <p:nvPr/>
          </p:nvSpPr>
          <p:spPr>
            <a:xfrm>
              <a:off x="-1183550" y="3671500"/>
              <a:ext cx="39400" cy="16575"/>
            </a:xfrm>
            <a:custGeom>
              <a:avLst/>
              <a:gdLst/>
              <a:ahLst/>
              <a:cxnLst/>
              <a:rect l="l" t="t" r="r" b="b"/>
              <a:pathLst>
                <a:path w="1576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4" y="663"/>
                    <a:pt x="1163" y="663"/>
                  </a:cubicBezTo>
                  <a:cubicBezTo>
                    <a:pt x="1576" y="663"/>
                    <a:pt x="1566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1" name="Google Shape;13144;p85">
              <a:extLst>
                <a:ext uri="{FF2B5EF4-FFF2-40B4-BE49-F238E27FC236}">
                  <a16:creationId xmlns:a16="http://schemas.microsoft.com/office/drawing/2014/main" id="{080F78D3-7A9F-408E-C304-665C390FDC0E}"/>
                </a:ext>
              </a:extLst>
            </p:cNvPr>
            <p:cNvSpPr/>
            <p:nvPr/>
          </p:nvSpPr>
          <p:spPr>
            <a:xfrm>
              <a:off x="-944250" y="3603025"/>
              <a:ext cx="39525" cy="26375"/>
            </a:xfrm>
            <a:custGeom>
              <a:avLst/>
              <a:gdLst/>
              <a:ahLst/>
              <a:cxnLst/>
              <a:rect l="l" t="t" r="r" b="b"/>
              <a:pathLst>
                <a:path w="1581" h="1055" extrusionOk="0">
                  <a:moveTo>
                    <a:pt x="1086" y="1"/>
                  </a:moveTo>
                  <a:cubicBezTo>
                    <a:pt x="1024" y="1"/>
                    <a:pt x="957" y="19"/>
                    <a:pt x="888" y="61"/>
                  </a:cubicBezTo>
                  <a:lnTo>
                    <a:pt x="321" y="408"/>
                  </a:lnTo>
                  <a:cubicBezTo>
                    <a:pt x="0" y="595"/>
                    <a:pt x="179" y="1054"/>
                    <a:pt x="490" y="1054"/>
                  </a:cubicBezTo>
                  <a:cubicBezTo>
                    <a:pt x="546" y="1054"/>
                    <a:pt x="606" y="1040"/>
                    <a:pt x="668" y="1006"/>
                  </a:cubicBezTo>
                  <a:lnTo>
                    <a:pt x="1266" y="660"/>
                  </a:lnTo>
                  <a:cubicBezTo>
                    <a:pt x="1581" y="450"/>
                    <a:pt x="1394" y="1"/>
                    <a:pt x="10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2" name="Google Shape;13145;p85">
              <a:extLst>
                <a:ext uri="{FF2B5EF4-FFF2-40B4-BE49-F238E27FC236}">
                  <a16:creationId xmlns:a16="http://schemas.microsoft.com/office/drawing/2014/main" id="{02B0F92E-BC8F-B13F-AFE9-65F83589EFC7}"/>
                </a:ext>
              </a:extLst>
            </p:cNvPr>
            <p:cNvSpPr/>
            <p:nvPr/>
          </p:nvSpPr>
          <p:spPr>
            <a:xfrm>
              <a:off x="-1166200" y="3731225"/>
              <a:ext cx="39700" cy="26075"/>
            </a:xfrm>
            <a:custGeom>
              <a:avLst/>
              <a:gdLst/>
              <a:ahLst/>
              <a:cxnLst/>
              <a:rect l="l" t="t" r="r" b="b"/>
              <a:pathLst>
                <a:path w="1588" h="1043" extrusionOk="0">
                  <a:moveTo>
                    <a:pt x="1071" y="1"/>
                  </a:moveTo>
                  <a:cubicBezTo>
                    <a:pt x="1021" y="1"/>
                    <a:pt x="968" y="12"/>
                    <a:pt x="913" y="37"/>
                  </a:cubicBezTo>
                  <a:lnTo>
                    <a:pt x="315" y="384"/>
                  </a:lnTo>
                  <a:cubicBezTo>
                    <a:pt x="0" y="593"/>
                    <a:pt x="187" y="1043"/>
                    <a:pt x="495" y="1043"/>
                  </a:cubicBezTo>
                  <a:cubicBezTo>
                    <a:pt x="557" y="1043"/>
                    <a:pt x="624" y="1025"/>
                    <a:pt x="693" y="982"/>
                  </a:cubicBezTo>
                  <a:lnTo>
                    <a:pt x="1260" y="636"/>
                  </a:lnTo>
                  <a:cubicBezTo>
                    <a:pt x="1587" y="472"/>
                    <a:pt x="1395" y="1"/>
                    <a:pt x="10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3" name="Google Shape;13146;p85">
              <a:extLst>
                <a:ext uri="{FF2B5EF4-FFF2-40B4-BE49-F238E27FC236}">
                  <a16:creationId xmlns:a16="http://schemas.microsoft.com/office/drawing/2014/main" id="{6857E241-F80A-35D8-9569-BF9DE1E4E8A0}"/>
                </a:ext>
              </a:extLst>
            </p:cNvPr>
            <p:cNvSpPr/>
            <p:nvPr/>
          </p:nvSpPr>
          <p:spPr>
            <a:xfrm>
              <a:off x="-944925" y="3730950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515" y="0"/>
                  </a:moveTo>
                  <a:cubicBezTo>
                    <a:pt x="198" y="0"/>
                    <a:pt x="1" y="460"/>
                    <a:pt x="348" y="647"/>
                  </a:cubicBezTo>
                  <a:lnTo>
                    <a:pt x="915" y="993"/>
                  </a:lnTo>
                  <a:cubicBezTo>
                    <a:pt x="984" y="1036"/>
                    <a:pt x="1052" y="1054"/>
                    <a:pt x="1114" y="1054"/>
                  </a:cubicBezTo>
                  <a:cubicBezTo>
                    <a:pt x="1421" y="1054"/>
                    <a:pt x="1608" y="609"/>
                    <a:pt x="1293" y="426"/>
                  </a:cubicBezTo>
                  <a:lnTo>
                    <a:pt x="695" y="48"/>
                  </a:lnTo>
                  <a:cubicBezTo>
                    <a:pt x="633" y="15"/>
                    <a:pt x="572" y="0"/>
                    <a:pt x="5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4" name="Google Shape;13147;p85">
              <a:extLst>
                <a:ext uri="{FF2B5EF4-FFF2-40B4-BE49-F238E27FC236}">
                  <a16:creationId xmlns:a16="http://schemas.microsoft.com/office/drawing/2014/main" id="{F79862AB-9ACE-221F-9C78-D2B6B61FDBAA}"/>
                </a:ext>
              </a:extLst>
            </p:cNvPr>
            <p:cNvSpPr/>
            <p:nvPr/>
          </p:nvSpPr>
          <p:spPr>
            <a:xfrm>
              <a:off x="-1167000" y="3603025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477" y="1"/>
                  </a:moveTo>
                  <a:cubicBezTo>
                    <a:pt x="188" y="1"/>
                    <a:pt x="1" y="450"/>
                    <a:pt x="315" y="660"/>
                  </a:cubicBezTo>
                  <a:lnTo>
                    <a:pt x="914" y="1006"/>
                  </a:lnTo>
                  <a:cubicBezTo>
                    <a:pt x="981" y="1040"/>
                    <a:pt x="1044" y="1054"/>
                    <a:pt x="1103" y="1054"/>
                  </a:cubicBezTo>
                  <a:cubicBezTo>
                    <a:pt x="1434" y="1054"/>
                    <a:pt x="1608" y="595"/>
                    <a:pt x="1260" y="408"/>
                  </a:cubicBezTo>
                  <a:lnTo>
                    <a:pt x="662" y="61"/>
                  </a:lnTo>
                  <a:cubicBezTo>
                    <a:pt x="598" y="19"/>
                    <a:pt x="536" y="1"/>
                    <a:pt x="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5" name="Google Shape;13148;p85">
              <a:extLst>
                <a:ext uri="{FF2B5EF4-FFF2-40B4-BE49-F238E27FC236}">
                  <a16:creationId xmlns:a16="http://schemas.microsoft.com/office/drawing/2014/main" id="{389F90C4-AA15-6158-40CE-D81CDADA9A59}"/>
                </a:ext>
              </a:extLst>
            </p:cNvPr>
            <p:cNvSpPr/>
            <p:nvPr/>
          </p:nvSpPr>
          <p:spPr>
            <a:xfrm>
              <a:off x="-1065400" y="3658900"/>
              <a:ext cx="59875" cy="77200"/>
            </a:xfrm>
            <a:custGeom>
              <a:avLst/>
              <a:gdLst/>
              <a:ahLst/>
              <a:cxnLst/>
              <a:rect l="l" t="t" r="r" b="b"/>
              <a:pathLst>
                <a:path w="2395" h="3088" extrusionOk="0">
                  <a:moveTo>
                    <a:pt x="882" y="0"/>
                  </a:moveTo>
                  <a:lnTo>
                    <a:pt x="0" y="1355"/>
                  </a:lnTo>
                  <a:lnTo>
                    <a:pt x="1355" y="1922"/>
                  </a:lnTo>
                  <a:cubicBezTo>
                    <a:pt x="1450" y="1953"/>
                    <a:pt x="1544" y="2111"/>
                    <a:pt x="1544" y="2237"/>
                  </a:cubicBezTo>
                  <a:lnTo>
                    <a:pt x="1544" y="3088"/>
                  </a:lnTo>
                  <a:lnTo>
                    <a:pt x="2395" y="1733"/>
                  </a:lnTo>
                  <a:lnTo>
                    <a:pt x="1071" y="1166"/>
                  </a:lnTo>
                  <a:cubicBezTo>
                    <a:pt x="945" y="1134"/>
                    <a:pt x="882" y="1008"/>
                    <a:pt x="882" y="851"/>
                  </a:cubicBezTo>
                  <a:lnTo>
                    <a:pt x="8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6" name="Google Shape;13149;p85">
              <a:extLst>
                <a:ext uri="{FF2B5EF4-FFF2-40B4-BE49-F238E27FC236}">
                  <a16:creationId xmlns:a16="http://schemas.microsoft.com/office/drawing/2014/main" id="{E086561D-C02A-6F6C-B760-DDFEAD17D828}"/>
                </a:ext>
              </a:extLst>
            </p:cNvPr>
            <p:cNvSpPr/>
            <p:nvPr/>
          </p:nvSpPr>
          <p:spPr>
            <a:xfrm>
              <a:off x="-1078000" y="3809325"/>
              <a:ext cx="85075" cy="67750"/>
            </a:xfrm>
            <a:custGeom>
              <a:avLst/>
              <a:gdLst/>
              <a:ahLst/>
              <a:cxnLst/>
              <a:rect l="l" t="t" r="r" b="b"/>
              <a:pathLst>
                <a:path w="3403" h="2710" extrusionOk="0">
                  <a:moveTo>
                    <a:pt x="0" y="1"/>
                  </a:moveTo>
                  <a:lnTo>
                    <a:pt x="0" y="662"/>
                  </a:lnTo>
                  <a:lnTo>
                    <a:pt x="1008" y="662"/>
                  </a:lnTo>
                  <a:cubicBezTo>
                    <a:pt x="1449" y="662"/>
                    <a:pt x="1481" y="1324"/>
                    <a:pt x="1008" y="1324"/>
                  </a:cubicBezTo>
                  <a:lnTo>
                    <a:pt x="0" y="1324"/>
                  </a:lnTo>
                  <a:lnTo>
                    <a:pt x="0" y="1670"/>
                  </a:lnTo>
                  <a:cubicBezTo>
                    <a:pt x="0" y="2237"/>
                    <a:pt x="473" y="2710"/>
                    <a:pt x="1008" y="2710"/>
                  </a:cubicBezTo>
                  <a:lnTo>
                    <a:pt x="2395" y="2710"/>
                  </a:lnTo>
                  <a:cubicBezTo>
                    <a:pt x="2962" y="2710"/>
                    <a:pt x="3403" y="2237"/>
                    <a:pt x="3403" y="1670"/>
                  </a:cubicBezTo>
                  <a:lnTo>
                    <a:pt x="3403" y="1324"/>
                  </a:lnTo>
                  <a:lnTo>
                    <a:pt x="2395" y="1324"/>
                  </a:lnTo>
                  <a:cubicBezTo>
                    <a:pt x="1954" y="1324"/>
                    <a:pt x="1922" y="662"/>
                    <a:pt x="2395" y="662"/>
                  </a:cubicBezTo>
                  <a:lnTo>
                    <a:pt x="3403" y="662"/>
                  </a:lnTo>
                  <a:lnTo>
                    <a:pt x="34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7" name="Google Shape;13150;p85">
              <a:extLst>
                <a:ext uri="{FF2B5EF4-FFF2-40B4-BE49-F238E27FC236}">
                  <a16:creationId xmlns:a16="http://schemas.microsoft.com/office/drawing/2014/main" id="{F7D35CB1-99E2-4166-3B74-259F95650B3A}"/>
                </a:ext>
              </a:extLst>
            </p:cNvPr>
            <p:cNvSpPr/>
            <p:nvPr/>
          </p:nvSpPr>
          <p:spPr>
            <a:xfrm>
              <a:off x="-1135500" y="3586525"/>
              <a:ext cx="193775" cy="204700"/>
            </a:xfrm>
            <a:custGeom>
              <a:avLst/>
              <a:gdLst/>
              <a:ahLst/>
              <a:cxnLst/>
              <a:rect l="l" t="t" r="r" b="b"/>
              <a:pathLst>
                <a:path w="7751" h="8188" extrusionOk="0">
                  <a:moveTo>
                    <a:pt x="4023" y="1424"/>
                  </a:moveTo>
                  <a:cubicBezTo>
                    <a:pt x="4201" y="1424"/>
                    <a:pt x="4380" y="1561"/>
                    <a:pt x="4380" y="1761"/>
                  </a:cubicBezTo>
                  <a:lnTo>
                    <a:pt x="4380" y="3588"/>
                  </a:lnTo>
                  <a:lnTo>
                    <a:pt x="5892" y="4124"/>
                  </a:lnTo>
                  <a:cubicBezTo>
                    <a:pt x="5955" y="4187"/>
                    <a:pt x="6049" y="4250"/>
                    <a:pt x="6081" y="4344"/>
                  </a:cubicBezTo>
                  <a:cubicBezTo>
                    <a:pt x="6081" y="4407"/>
                    <a:pt x="6081" y="4533"/>
                    <a:pt x="5986" y="4628"/>
                  </a:cubicBezTo>
                  <a:lnTo>
                    <a:pt x="4285" y="7369"/>
                  </a:lnTo>
                  <a:cubicBezTo>
                    <a:pt x="4222" y="7495"/>
                    <a:pt x="4127" y="7526"/>
                    <a:pt x="4033" y="7526"/>
                  </a:cubicBezTo>
                  <a:lnTo>
                    <a:pt x="3938" y="7526"/>
                  </a:lnTo>
                  <a:cubicBezTo>
                    <a:pt x="3781" y="7495"/>
                    <a:pt x="3718" y="7369"/>
                    <a:pt x="3718" y="7211"/>
                  </a:cubicBezTo>
                  <a:lnTo>
                    <a:pt x="3718" y="5384"/>
                  </a:lnTo>
                  <a:lnTo>
                    <a:pt x="2206" y="4817"/>
                  </a:lnTo>
                  <a:cubicBezTo>
                    <a:pt x="2143" y="4754"/>
                    <a:pt x="2048" y="4691"/>
                    <a:pt x="2017" y="4596"/>
                  </a:cubicBezTo>
                  <a:cubicBezTo>
                    <a:pt x="1985" y="4533"/>
                    <a:pt x="2017" y="4407"/>
                    <a:pt x="2048" y="4344"/>
                  </a:cubicBezTo>
                  <a:lnTo>
                    <a:pt x="3749" y="1572"/>
                  </a:lnTo>
                  <a:cubicBezTo>
                    <a:pt x="3818" y="1469"/>
                    <a:pt x="3920" y="1424"/>
                    <a:pt x="4023" y="1424"/>
                  </a:cubicBezTo>
                  <a:close/>
                  <a:moveTo>
                    <a:pt x="4019" y="1"/>
                  </a:moveTo>
                  <a:cubicBezTo>
                    <a:pt x="3743" y="1"/>
                    <a:pt x="3463" y="31"/>
                    <a:pt x="3182" y="91"/>
                  </a:cubicBezTo>
                  <a:cubicBezTo>
                    <a:pt x="1733" y="406"/>
                    <a:pt x="567" y="1572"/>
                    <a:pt x="284" y="3084"/>
                  </a:cubicBezTo>
                  <a:cubicBezTo>
                    <a:pt x="0" y="4533"/>
                    <a:pt x="599" y="5479"/>
                    <a:pt x="1040" y="6140"/>
                  </a:cubicBezTo>
                  <a:cubicBezTo>
                    <a:pt x="1922" y="7526"/>
                    <a:pt x="1387" y="7526"/>
                    <a:pt x="1670" y="8188"/>
                  </a:cubicBezTo>
                  <a:lnTo>
                    <a:pt x="6301" y="8188"/>
                  </a:lnTo>
                  <a:cubicBezTo>
                    <a:pt x="6553" y="7526"/>
                    <a:pt x="6018" y="7526"/>
                    <a:pt x="6931" y="6109"/>
                  </a:cubicBezTo>
                  <a:cubicBezTo>
                    <a:pt x="7373" y="5447"/>
                    <a:pt x="7719" y="4817"/>
                    <a:pt x="7719" y="3746"/>
                  </a:cubicBezTo>
                  <a:cubicBezTo>
                    <a:pt x="7751" y="2612"/>
                    <a:pt x="7246" y="1540"/>
                    <a:pt x="6396" y="847"/>
                  </a:cubicBezTo>
                  <a:cubicBezTo>
                    <a:pt x="5726" y="297"/>
                    <a:pt x="4892" y="1"/>
                    <a:pt x="40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38" name="Google Shape;13054;p85">
            <a:extLst>
              <a:ext uri="{FF2B5EF4-FFF2-40B4-BE49-F238E27FC236}">
                <a16:creationId xmlns:a16="http://schemas.microsoft.com/office/drawing/2014/main" id="{AC7EDDFB-5EE3-90A8-418D-7DFA7EBC799B}"/>
              </a:ext>
            </a:extLst>
          </p:cNvPr>
          <p:cNvGrpSpPr/>
          <p:nvPr/>
        </p:nvGrpSpPr>
        <p:grpSpPr>
          <a:xfrm>
            <a:off x="9727541" y="4319773"/>
            <a:ext cx="828534" cy="788080"/>
            <a:chOff x="-6690625" y="3631325"/>
            <a:chExt cx="307225" cy="292225"/>
          </a:xfrm>
          <a:solidFill>
            <a:schemeClr val="bg2"/>
          </a:solidFill>
        </p:grpSpPr>
        <p:sp>
          <p:nvSpPr>
            <p:cNvPr id="39" name="Google Shape;13055;p85">
              <a:extLst>
                <a:ext uri="{FF2B5EF4-FFF2-40B4-BE49-F238E27FC236}">
                  <a16:creationId xmlns:a16="http://schemas.microsoft.com/office/drawing/2014/main" id="{1C6C5149-BBCD-2EB1-A2FF-57B23BCD758E}"/>
                </a:ext>
              </a:extLst>
            </p:cNvPr>
            <p:cNvSpPr/>
            <p:nvPr/>
          </p:nvSpPr>
          <p:spPr>
            <a:xfrm>
              <a:off x="-6690625" y="3631325"/>
              <a:ext cx="222925" cy="292225"/>
            </a:xfrm>
            <a:custGeom>
              <a:avLst/>
              <a:gdLst/>
              <a:ahLst/>
              <a:cxnLst/>
              <a:rect l="l" t="t" r="r" b="b"/>
              <a:pathLst>
                <a:path w="8917" h="11689" extrusionOk="0">
                  <a:moveTo>
                    <a:pt x="5861" y="2773"/>
                  </a:moveTo>
                  <a:cubicBezTo>
                    <a:pt x="6270" y="2773"/>
                    <a:pt x="6333" y="3435"/>
                    <a:pt x="5861" y="3435"/>
                  </a:cubicBezTo>
                  <a:lnTo>
                    <a:pt x="3813" y="3435"/>
                  </a:lnTo>
                  <a:cubicBezTo>
                    <a:pt x="3372" y="3435"/>
                    <a:pt x="3340" y="2773"/>
                    <a:pt x="3813" y="2773"/>
                  </a:cubicBezTo>
                  <a:close/>
                  <a:moveTo>
                    <a:pt x="2742" y="0"/>
                  </a:moveTo>
                  <a:lnTo>
                    <a:pt x="2742" y="2395"/>
                  </a:lnTo>
                  <a:cubicBezTo>
                    <a:pt x="2742" y="2584"/>
                    <a:pt x="2584" y="2741"/>
                    <a:pt x="2395" y="2741"/>
                  </a:cubicBezTo>
                  <a:lnTo>
                    <a:pt x="1" y="2741"/>
                  </a:lnTo>
                  <a:lnTo>
                    <a:pt x="1" y="10649"/>
                  </a:lnTo>
                  <a:cubicBezTo>
                    <a:pt x="1" y="11216"/>
                    <a:pt x="473" y="11689"/>
                    <a:pt x="1009" y="11689"/>
                  </a:cubicBezTo>
                  <a:lnTo>
                    <a:pt x="7909" y="11689"/>
                  </a:lnTo>
                  <a:cubicBezTo>
                    <a:pt x="8444" y="11689"/>
                    <a:pt x="8917" y="11248"/>
                    <a:pt x="8917" y="10649"/>
                  </a:cubicBezTo>
                  <a:lnTo>
                    <a:pt x="8917" y="7751"/>
                  </a:lnTo>
                  <a:lnTo>
                    <a:pt x="6491" y="10177"/>
                  </a:lnTo>
                  <a:cubicBezTo>
                    <a:pt x="6491" y="10271"/>
                    <a:pt x="6428" y="10303"/>
                    <a:pt x="6365" y="10303"/>
                  </a:cubicBezTo>
                  <a:lnTo>
                    <a:pt x="4317" y="10901"/>
                  </a:lnTo>
                  <a:cubicBezTo>
                    <a:pt x="4198" y="10938"/>
                    <a:pt x="4080" y="10955"/>
                    <a:pt x="3967" y="10955"/>
                  </a:cubicBezTo>
                  <a:cubicBezTo>
                    <a:pt x="3209" y="10955"/>
                    <a:pt x="2625" y="10192"/>
                    <a:pt x="2899" y="9452"/>
                  </a:cubicBezTo>
                  <a:lnTo>
                    <a:pt x="3057" y="8979"/>
                  </a:lnTo>
                  <a:lnTo>
                    <a:pt x="1765" y="8979"/>
                  </a:lnTo>
                  <a:cubicBezTo>
                    <a:pt x="1324" y="8979"/>
                    <a:pt x="1293" y="8255"/>
                    <a:pt x="1765" y="8255"/>
                  </a:cubicBezTo>
                  <a:lnTo>
                    <a:pt x="3277" y="8255"/>
                  </a:lnTo>
                  <a:lnTo>
                    <a:pt x="3529" y="7593"/>
                  </a:lnTo>
                  <a:lnTo>
                    <a:pt x="1797" y="7593"/>
                  </a:lnTo>
                  <a:cubicBezTo>
                    <a:pt x="1356" y="7593"/>
                    <a:pt x="1324" y="6869"/>
                    <a:pt x="1797" y="6869"/>
                  </a:cubicBezTo>
                  <a:lnTo>
                    <a:pt x="4034" y="6869"/>
                  </a:lnTo>
                  <a:lnTo>
                    <a:pt x="4695" y="6207"/>
                  </a:lnTo>
                  <a:lnTo>
                    <a:pt x="1765" y="6207"/>
                  </a:lnTo>
                  <a:cubicBezTo>
                    <a:pt x="1324" y="6207"/>
                    <a:pt x="1293" y="5514"/>
                    <a:pt x="1765" y="5514"/>
                  </a:cubicBezTo>
                  <a:lnTo>
                    <a:pt x="5388" y="5514"/>
                  </a:lnTo>
                  <a:lnTo>
                    <a:pt x="6050" y="4821"/>
                  </a:lnTo>
                  <a:lnTo>
                    <a:pt x="1734" y="4821"/>
                  </a:lnTo>
                  <a:cubicBezTo>
                    <a:pt x="1293" y="4821"/>
                    <a:pt x="1261" y="4128"/>
                    <a:pt x="1734" y="4128"/>
                  </a:cubicBezTo>
                  <a:lnTo>
                    <a:pt x="6711" y="4128"/>
                  </a:lnTo>
                  <a:cubicBezTo>
                    <a:pt x="6963" y="3876"/>
                    <a:pt x="8696" y="2080"/>
                    <a:pt x="8917" y="1891"/>
                  </a:cubicBezTo>
                  <a:lnTo>
                    <a:pt x="8917" y="1009"/>
                  </a:lnTo>
                  <a:cubicBezTo>
                    <a:pt x="8917" y="473"/>
                    <a:pt x="8507" y="0"/>
                    <a:pt x="79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40" name="Google Shape;13056;p85">
              <a:extLst>
                <a:ext uri="{FF2B5EF4-FFF2-40B4-BE49-F238E27FC236}">
                  <a16:creationId xmlns:a16="http://schemas.microsoft.com/office/drawing/2014/main" id="{8C92E803-B779-618E-F1D5-53D8101F196E}"/>
                </a:ext>
              </a:extLst>
            </p:cNvPr>
            <p:cNvSpPr/>
            <p:nvPr/>
          </p:nvSpPr>
          <p:spPr>
            <a:xfrm>
              <a:off x="-6604350" y="3832175"/>
              <a:ext cx="58675" cy="56550"/>
            </a:xfrm>
            <a:custGeom>
              <a:avLst/>
              <a:gdLst/>
              <a:ahLst/>
              <a:cxnLst/>
              <a:rect l="l" t="t" r="r" b="b"/>
              <a:pathLst>
                <a:path w="2347" h="2262" extrusionOk="0">
                  <a:moveTo>
                    <a:pt x="614" y="0"/>
                  </a:moveTo>
                  <a:lnTo>
                    <a:pt x="110" y="1607"/>
                  </a:lnTo>
                  <a:cubicBezTo>
                    <a:pt x="1" y="1934"/>
                    <a:pt x="222" y="2262"/>
                    <a:pt x="550" y="2262"/>
                  </a:cubicBezTo>
                  <a:cubicBezTo>
                    <a:pt x="600" y="2262"/>
                    <a:pt x="654" y="2254"/>
                    <a:pt x="709" y="2237"/>
                  </a:cubicBezTo>
                  <a:lnTo>
                    <a:pt x="2347" y="1701"/>
                  </a:lnTo>
                  <a:lnTo>
                    <a:pt x="6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41" name="Google Shape;13057;p85">
              <a:extLst>
                <a:ext uri="{FF2B5EF4-FFF2-40B4-BE49-F238E27FC236}">
                  <a16:creationId xmlns:a16="http://schemas.microsoft.com/office/drawing/2014/main" id="{2A00E69C-2738-843A-64B7-8975F37E5AEE}"/>
                </a:ext>
              </a:extLst>
            </p:cNvPr>
            <p:cNvSpPr/>
            <p:nvPr/>
          </p:nvSpPr>
          <p:spPr>
            <a:xfrm>
              <a:off x="-6470875" y="3684775"/>
              <a:ext cx="87475" cy="71800"/>
            </a:xfrm>
            <a:custGeom>
              <a:avLst/>
              <a:gdLst/>
              <a:ahLst/>
              <a:cxnLst/>
              <a:rect l="l" t="t" r="r" b="b"/>
              <a:pathLst>
                <a:path w="3499" h="2872" extrusionOk="0">
                  <a:moveTo>
                    <a:pt x="1479" y="1"/>
                  </a:moveTo>
                  <a:cubicBezTo>
                    <a:pt x="1176" y="1"/>
                    <a:pt x="868" y="114"/>
                    <a:pt x="599" y="383"/>
                  </a:cubicBezTo>
                  <a:lnTo>
                    <a:pt x="1" y="950"/>
                  </a:lnTo>
                  <a:lnTo>
                    <a:pt x="1954" y="2872"/>
                  </a:lnTo>
                  <a:lnTo>
                    <a:pt x="2521" y="2305"/>
                  </a:lnTo>
                  <a:cubicBezTo>
                    <a:pt x="3498" y="1352"/>
                    <a:pt x="2524" y="1"/>
                    <a:pt x="14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42" name="Google Shape;13058;p85">
              <a:extLst>
                <a:ext uri="{FF2B5EF4-FFF2-40B4-BE49-F238E27FC236}">
                  <a16:creationId xmlns:a16="http://schemas.microsoft.com/office/drawing/2014/main" id="{51730079-71CC-AE6A-E533-F941387773E1}"/>
                </a:ext>
              </a:extLst>
            </p:cNvPr>
            <p:cNvSpPr/>
            <p:nvPr/>
          </p:nvSpPr>
          <p:spPr>
            <a:xfrm>
              <a:off x="-6578775" y="3721900"/>
              <a:ext cx="143375" cy="143375"/>
            </a:xfrm>
            <a:custGeom>
              <a:avLst/>
              <a:gdLst/>
              <a:ahLst/>
              <a:cxnLst/>
              <a:rect l="l" t="t" r="r" b="b"/>
              <a:pathLst>
                <a:path w="5735" h="5735" extrusionOk="0">
                  <a:moveTo>
                    <a:pt x="3813" y="1"/>
                  </a:moveTo>
                  <a:lnTo>
                    <a:pt x="1" y="3813"/>
                  </a:lnTo>
                  <a:lnTo>
                    <a:pt x="1922" y="5734"/>
                  </a:lnTo>
                  <a:lnTo>
                    <a:pt x="4474" y="3183"/>
                  </a:lnTo>
                  <a:lnTo>
                    <a:pt x="5734" y="1922"/>
                  </a:lnTo>
                  <a:lnTo>
                    <a:pt x="381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43" name="Google Shape;13059;p85">
              <a:extLst>
                <a:ext uri="{FF2B5EF4-FFF2-40B4-BE49-F238E27FC236}">
                  <a16:creationId xmlns:a16="http://schemas.microsoft.com/office/drawing/2014/main" id="{2969DBAC-9E62-D9FE-5E51-6E2D8AE8DC20}"/>
                </a:ext>
              </a:extLst>
            </p:cNvPr>
            <p:cNvSpPr/>
            <p:nvPr/>
          </p:nvSpPr>
          <p:spPr>
            <a:xfrm>
              <a:off x="-6685100" y="3636850"/>
              <a:ext cx="47275" cy="46475"/>
            </a:xfrm>
            <a:custGeom>
              <a:avLst/>
              <a:gdLst/>
              <a:ahLst/>
              <a:cxnLst/>
              <a:rect l="l" t="t" r="r" b="b"/>
              <a:pathLst>
                <a:path w="1891" h="1859" extrusionOk="0">
                  <a:moveTo>
                    <a:pt x="1891" y="0"/>
                  </a:moveTo>
                  <a:lnTo>
                    <a:pt x="0" y="1859"/>
                  </a:lnTo>
                  <a:lnTo>
                    <a:pt x="1891" y="1859"/>
                  </a:lnTo>
                  <a:lnTo>
                    <a:pt x="18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44" name="Google Shape;13107;p85">
            <a:extLst>
              <a:ext uri="{FF2B5EF4-FFF2-40B4-BE49-F238E27FC236}">
                <a16:creationId xmlns:a16="http://schemas.microsoft.com/office/drawing/2014/main" id="{94065C69-CAF6-5B02-21FE-3D940FE2C830}"/>
              </a:ext>
            </a:extLst>
          </p:cNvPr>
          <p:cNvGrpSpPr/>
          <p:nvPr/>
        </p:nvGrpSpPr>
        <p:grpSpPr>
          <a:xfrm>
            <a:off x="9717191" y="6538463"/>
            <a:ext cx="790240" cy="785992"/>
            <a:chOff x="-6329100" y="3632100"/>
            <a:chExt cx="293025" cy="291450"/>
          </a:xfrm>
          <a:solidFill>
            <a:schemeClr val="bg2"/>
          </a:solidFill>
        </p:grpSpPr>
        <p:sp>
          <p:nvSpPr>
            <p:cNvPr id="45" name="Google Shape;13108;p85">
              <a:extLst>
                <a:ext uri="{FF2B5EF4-FFF2-40B4-BE49-F238E27FC236}">
                  <a16:creationId xmlns:a16="http://schemas.microsoft.com/office/drawing/2014/main" id="{E75F2CE6-DEC3-BEBB-9309-F2F65454E7FB}"/>
                </a:ext>
              </a:extLst>
            </p:cNvPr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46" name="Google Shape;13109;p85">
              <a:extLst>
                <a:ext uri="{FF2B5EF4-FFF2-40B4-BE49-F238E27FC236}">
                  <a16:creationId xmlns:a16="http://schemas.microsoft.com/office/drawing/2014/main" id="{BC8C8B09-30AD-9747-312F-2D71CCF7CF39}"/>
                </a:ext>
              </a:extLst>
            </p:cNvPr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00" name="Google Shape;13110;p85">
              <a:extLst>
                <a:ext uri="{FF2B5EF4-FFF2-40B4-BE49-F238E27FC236}">
                  <a16:creationId xmlns:a16="http://schemas.microsoft.com/office/drawing/2014/main" id="{68A0571A-82FB-9492-DA21-9DC2DCF63D17}"/>
                </a:ext>
              </a:extLst>
            </p:cNvPr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101" name="Google Shape;8752;p76">
            <a:extLst>
              <a:ext uri="{FF2B5EF4-FFF2-40B4-BE49-F238E27FC236}">
                <a16:creationId xmlns:a16="http://schemas.microsoft.com/office/drawing/2014/main" id="{7AD299B3-5628-0CAF-53AA-320DB70FC927}"/>
              </a:ext>
            </a:extLst>
          </p:cNvPr>
          <p:cNvGrpSpPr/>
          <p:nvPr/>
        </p:nvGrpSpPr>
        <p:grpSpPr>
          <a:xfrm>
            <a:off x="9566805" y="10902235"/>
            <a:ext cx="796043" cy="786414"/>
            <a:chOff x="3858100" y="1435075"/>
            <a:chExt cx="487775" cy="481875"/>
          </a:xfrm>
          <a:solidFill>
            <a:schemeClr val="bg2"/>
          </a:solidFill>
        </p:grpSpPr>
        <p:sp>
          <p:nvSpPr>
            <p:cNvPr id="102" name="Google Shape;8753;p76">
              <a:extLst>
                <a:ext uri="{FF2B5EF4-FFF2-40B4-BE49-F238E27FC236}">
                  <a16:creationId xmlns:a16="http://schemas.microsoft.com/office/drawing/2014/main" id="{6EDF2555-9DA4-B86F-0765-2A3169DB16D5}"/>
                </a:ext>
              </a:extLst>
            </p:cNvPr>
            <p:cNvSpPr/>
            <p:nvPr/>
          </p:nvSpPr>
          <p:spPr>
            <a:xfrm>
              <a:off x="3858100" y="1868750"/>
              <a:ext cx="55575" cy="48200"/>
            </a:xfrm>
            <a:custGeom>
              <a:avLst/>
              <a:gdLst/>
              <a:ahLst/>
              <a:cxnLst/>
              <a:rect l="l" t="t" r="r" b="b"/>
              <a:pathLst>
                <a:path w="2223" h="1928" extrusionOk="0">
                  <a:moveTo>
                    <a:pt x="1600" y="0"/>
                  </a:moveTo>
                  <a:cubicBezTo>
                    <a:pt x="1460" y="0"/>
                    <a:pt x="1319" y="53"/>
                    <a:pt x="1211" y="158"/>
                  </a:cubicBezTo>
                  <a:lnTo>
                    <a:pt x="413" y="959"/>
                  </a:lnTo>
                  <a:cubicBezTo>
                    <a:pt x="0" y="1369"/>
                    <a:pt x="388" y="1927"/>
                    <a:pt x="825" y="1927"/>
                  </a:cubicBezTo>
                  <a:cubicBezTo>
                    <a:pt x="956" y="1927"/>
                    <a:pt x="1091" y="1877"/>
                    <a:pt x="1211" y="1757"/>
                  </a:cubicBezTo>
                  <a:lnTo>
                    <a:pt x="2009" y="959"/>
                  </a:lnTo>
                  <a:cubicBezTo>
                    <a:pt x="2222" y="736"/>
                    <a:pt x="2219" y="384"/>
                    <a:pt x="2000" y="167"/>
                  </a:cubicBezTo>
                  <a:cubicBezTo>
                    <a:pt x="1890" y="56"/>
                    <a:pt x="1745" y="0"/>
                    <a:pt x="160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  <p:sp>
          <p:nvSpPr>
            <p:cNvPr id="103" name="Google Shape;8754;p76">
              <a:extLst>
                <a:ext uri="{FF2B5EF4-FFF2-40B4-BE49-F238E27FC236}">
                  <a16:creationId xmlns:a16="http://schemas.microsoft.com/office/drawing/2014/main" id="{E27F8BC6-21EF-7708-9743-EB028E6A65B9}"/>
                </a:ext>
              </a:extLst>
            </p:cNvPr>
            <p:cNvSpPr/>
            <p:nvPr/>
          </p:nvSpPr>
          <p:spPr>
            <a:xfrm>
              <a:off x="3917950" y="1808500"/>
              <a:ext cx="60350" cy="48525"/>
            </a:xfrm>
            <a:custGeom>
              <a:avLst/>
              <a:gdLst/>
              <a:ahLst/>
              <a:cxnLst/>
              <a:rect l="l" t="t" r="r" b="b"/>
              <a:pathLst>
                <a:path w="2414" h="1941" extrusionOk="0">
                  <a:moveTo>
                    <a:pt x="1601" y="1"/>
                  </a:moveTo>
                  <a:cubicBezTo>
                    <a:pt x="1470" y="1"/>
                    <a:pt x="1333" y="52"/>
                    <a:pt x="1211" y="174"/>
                  </a:cubicBezTo>
                  <a:lnTo>
                    <a:pt x="413" y="972"/>
                  </a:lnTo>
                  <a:cubicBezTo>
                    <a:pt x="1" y="1384"/>
                    <a:pt x="388" y="1941"/>
                    <a:pt x="824" y="1941"/>
                  </a:cubicBezTo>
                  <a:cubicBezTo>
                    <a:pt x="955" y="1941"/>
                    <a:pt x="1091" y="1890"/>
                    <a:pt x="1211" y="1770"/>
                  </a:cubicBezTo>
                  <a:lnTo>
                    <a:pt x="2009" y="972"/>
                  </a:lnTo>
                  <a:cubicBezTo>
                    <a:pt x="2414" y="569"/>
                    <a:pt x="2037" y="1"/>
                    <a:pt x="16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  <p:sp>
          <p:nvSpPr>
            <p:cNvPr id="104" name="Google Shape;8755;p76">
              <a:extLst>
                <a:ext uri="{FF2B5EF4-FFF2-40B4-BE49-F238E27FC236}">
                  <a16:creationId xmlns:a16="http://schemas.microsoft.com/office/drawing/2014/main" id="{52E1329B-3AA8-1F84-7CF2-9819FE86A30A}"/>
                </a:ext>
              </a:extLst>
            </p:cNvPr>
            <p:cNvSpPr/>
            <p:nvPr/>
          </p:nvSpPr>
          <p:spPr>
            <a:xfrm>
              <a:off x="3876450" y="1435075"/>
              <a:ext cx="450375" cy="251250"/>
            </a:xfrm>
            <a:custGeom>
              <a:avLst/>
              <a:gdLst/>
              <a:ahLst/>
              <a:cxnLst/>
              <a:rect l="l" t="t" r="r" b="b"/>
              <a:pathLst>
                <a:path w="18015" h="10050" extrusionOk="0">
                  <a:moveTo>
                    <a:pt x="18014" y="1"/>
                  </a:moveTo>
                  <a:lnTo>
                    <a:pt x="561" y="4762"/>
                  </a:lnTo>
                  <a:cubicBezTo>
                    <a:pt x="121" y="4882"/>
                    <a:pt x="1" y="5448"/>
                    <a:pt x="350" y="5740"/>
                  </a:cubicBezTo>
                  <a:lnTo>
                    <a:pt x="5584" y="10049"/>
                  </a:lnTo>
                  <a:lnTo>
                    <a:pt x="180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  <p:sp>
          <p:nvSpPr>
            <p:cNvPr id="105" name="Google Shape;8756;p76">
              <a:extLst>
                <a:ext uri="{FF2B5EF4-FFF2-40B4-BE49-F238E27FC236}">
                  <a16:creationId xmlns:a16="http://schemas.microsoft.com/office/drawing/2014/main" id="{62557444-84C5-B170-CFEC-B7B11A2BA5F0}"/>
                </a:ext>
              </a:extLst>
            </p:cNvPr>
            <p:cNvSpPr/>
            <p:nvPr/>
          </p:nvSpPr>
          <p:spPr>
            <a:xfrm>
              <a:off x="4094925" y="1456025"/>
              <a:ext cx="250950" cy="445250"/>
            </a:xfrm>
            <a:custGeom>
              <a:avLst/>
              <a:gdLst/>
              <a:ahLst/>
              <a:cxnLst/>
              <a:rect l="l" t="t" r="r" b="b"/>
              <a:pathLst>
                <a:path w="10038" h="17810" extrusionOk="0">
                  <a:moveTo>
                    <a:pt x="10037" y="0"/>
                  </a:moveTo>
                  <a:cubicBezTo>
                    <a:pt x="9890" y="120"/>
                    <a:pt x="118" y="12226"/>
                    <a:pt x="1" y="12370"/>
                  </a:cubicBezTo>
                  <a:lnTo>
                    <a:pt x="4313" y="17604"/>
                  </a:lnTo>
                  <a:cubicBezTo>
                    <a:pt x="4428" y="17744"/>
                    <a:pt x="4587" y="17809"/>
                    <a:pt x="4745" y="17809"/>
                  </a:cubicBezTo>
                  <a:cubicBezTo>
                    <a:pt x="4985" y="17809"/>
                    <a:pt x="5222" y="17659"/>
                    <a:pt x="5294" y="17390"/>
                  </a:cubicBezTo>
                  <a:lnTo>
                    <a:pt x="100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  <p:sp>
          <p:nvSpPr>
            <p:cNvPr id="106" name="Google Shape;8757;p76">
              <a:extLst>
                <a:ext uri="{FF2B5EF4-FFF2-40B4-BE49-F238E27FC236}">
                  <a16:creationId xmlns:a16="http://schemas.microsoft.com/office/drawing/2014/main" id="{DE7C9669-3775-0FBA-9681-0476A35120C9}"/>
                </a:ext>
              </a:extLst>
            </p:cNvPr>
            <p:cNvSpPr/>
            <p:nvPr/>
          </p:nvSpPr>
          <p:spPr>
            <a:xfrm>
              <a:off x="3993575" y="1542825"/>
              <a:ext cx="245025" cy="242525"/>
            </a:xfrm>
            <a:custGeom>
              <a:avLst/>
              <a:gdLst/>
              <a:ahLst/>
              <a:cxnLst/>
              <a:rect l="l" t="t" r="r" b="b"/>
              <a:pathLst>
                <a:path w="9801" h="9701" extrusionOk="0">
                  <a:moveTo>
                    <a:pt x="9800" y="0"/>
                  </a:moveTo>
                  <a:lnTo>
                    <a:pt x="646" y="7399"/>
                  </a:lnTo>
                  <a:lnTo>
                    <a:pt x="125" y="8955"/>
                  </a:lnTo>
                  <a:cubicBezTo>
                    <a:pt x="1" y="9338"/>
                    <a:pt x="298" y="9700"/>
                    <a:pt x="659" y="9700"/>
                  </a:cubicBezTo>
                  <a:cubicBezTo>
                    <a:pt x="719" y="9700"/>
                    <a:pt x="780" y="9690"/>
                    <a:pt x="842" y="9669"/>
                  </a:cubicBezTo>
                  <a:lnTo>
                    <a:pt x="2398" y="9151"/>
                  </a:lnTo>
                  <a:lnTo>
                    <a:pt x="980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</p:grpSp>
      <p:grpSp>
        <p:nvGrpSpPr>
          <p:cNvPr id="107" name="Google Shape;9686;p77">
            <a:extLst>
              <a:ext uri="{FF2B5EF4-FFF2-40B4-BE49-F238E27FC236}">
                <a16:creationId xmlns:a16="http://schemas.microsoft.com/office/drawing/2014/main" id="{A8233805-F0EC-A407-D0BF-389AD6CE512D}"/>
              </a:ext>
            </a:extLst>
          </p:cNvPr>
          <p:cNvGrpSpPr/>
          <p:nvPr/>
        </p:nvGrpSpPr>
        <p:grpSpPr>
          <a:xfrm>
            <a:off x="9603625" y="8701494"/>
            <a:ext cx="840390" cy="836232"/>
            <a:chOff x="-62151950" y="4111775"/>
            <a:chExt cx="318225" cy="316650"/>
          </a:xfrm>
          <a:solidFill>
            <a:schemeClr val="bg2"/>
          </a:solidFill>
        </p:grpSpPr>
        <p:sp>
          <p:nvSpPr>
            <p:cNvPr id="108" name="Google Shape;9687;p77">
              <a:extLst>
                <a:ext uri="{FF2B5EF4-FFF2-40B4-BE49-F238E27FC236}">
                  <a16:creationId xmlns:a16="http://schemas.microsoft.com/office/drawing/2014/main" id="{DE768E9D-434F-0C11-DE97-4E10A55AF5E1}"/>
                </a:ext>
              </a:extLst>
            </p:cNvPr>
            <p:cNvSpPr/>
            <p:nvPr/>
          </p:nvSpPr>
          <p:spPr>
            <a:xfrm>
              <a:off x="-62151950" y="4407925"/>
              <a:ext cx="318225" cy="20500"/>
            </a:xfrm>
            <a:custGeom>
              <a:avLst/>
              <a:gdLst/>
              <a:ahLst/>
              <a:cxnLst/>
              <a:rect l="l" t="t" r="r" b="b"/>
              <a:pathLst>
                <a:path w="12729" h="820" extrusionOk="0">
                  <a:moveTo>
                    <a:pt x="442" y="0"/>
                  </a:moveTo>
                  <a:cubicBezTo>
                    <a:pt x="221" y="0"/>
                    <a:pt x="1" y="189"/>
                    <a:pt x="1" y="441"/>
                  </a:cubicBezTo>
                  <a:cubicBezTo>
                    <a:pt x="1" y="662"/>
                    <a:pt x="221" y="819"/>
                    <a:pt x="442" y="819"/>
                  </a:cubicBezTo>
                  <a:lnTo>
                    <a:pt x="12288" y="819"/>
                  </a:lnTo>
                  <a:cubicBezTo>
                    <a:pt x="12540" y="819"/>
                    <a:pt x="12697" y="630"/>
                    <a:pt x="12697" y="441"/>
                  </a:cubicBezTo>
                  <a:cubicBezTo>
                    <a:pt x="12729" y="158"/>
                    <a:pt x="12540" y="0"/>
                    <a:pt x="122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09" name="Google Shape;9688;p77">
              <a:extLst>
                <a:ext uri="{FF2B5EF4-FFF2-40B4-BE49-F238E27FC236}">
                  <a16:creationId xmlns:a16="http://schemas.microsoft.com/office/drawing/2014/main" id="{F5D7C6A3-9AAA-592F-1A15-BAF87AB79C31}"/>
                </a:ext>
              </a:extLst>
            </p:cNvPr>
            <p:cNvSpPr/>
            <p:nvPr/>
          </p:nvSpPr>
          <p:spPr>
            <a:xfrm>
              <a:off x="-62151950" y="4283475"/>
              <a:ext cx="84300" cy="104000"/>
            </a:xfrm>
            <a:custGeom>
              <a:avLst/>
              <a:gdLst/>
              <a:ahLst/>
              <a:cxnLst/>
              <a:rect l="l" t="t" r="r" b="b"/>
              <a:pathLst>
                <a:path w="3372" h="4160" extrusionOk="0">
                  <a:moveTo>
                    <a:pt x="1009" y="0"/>
                  </a:moveTo>
                  <a:cubicBezTo>
                    <a:pt x="442" y="0"/>
                    <a:pt x="1" y="442"/>
                    <a:pt x="1" y="1009"/>
                  </a:cubicBezTo>
                  <a:lnTo>
                    <a:pt x="1" y="3214"/>
                  </a:lnTo>
                  <a:cubicBezTo>
                    <a:pt x="64" y="3718"/>
                    <a:pt x="473" y="4159"/>
                    <a:pt x="1009" y="4159"/>
                  </a:cubicBezTo>
                  <a:lnTo>
                    <a:pt x="2363" y="4159"/>
                  </a:lnTo>
                  <a:cubicBezTo>
                    <a:pt x="2931" y="4159"/>
                    <a:pt x="3372" y="3718"/>
                    <a:pt x="3372" y="3214"/>
                  </a:cubicBezTo>
                  <a:lnTo>
                    <a:pt x="3372" y="1009"/>
                  </a:lnTo>
                  <a:cubicBezTo>
                    <a:pt x="3372" y="442"/>
                    <a:pt x="2931" y="0"/>
                    <a:pt x="23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10" name="Google Shape;9689;p77">
              <a:extLst>
                <a:ext uri="{FF2B5EF4-FFF2-40B4-BE49-F238E27FC236}">
                  <a16:creationId xmlns:a16="http://schemas.microsoft.com/office/drawing/2014/main" id="{320201BC-4FB3-6192-DD53-D1A5101F2061}"/>
                </a:ext>
              </a:extLst>
            </p:cNvPr>
            <p:cNvSpPr/>
            <p:nvPr/>
          </p:nvSpPr>
          <p:spPr>
            <a:xfrm>
              <a:off x="-62033800" y="4111775"/>
              <a:ext cx="82725" cy="275700"/>
            </a:xfrm>
            <a:custGeom>
              <a:avLst/>
              <a:gdLst/>
              <a:ahLst/>
              <a:cxnLst/>
              <a:rect l="l" t="t" r="r" b="b"/>
              <a:pathLst>
                <a:path w="3309" h="11028" extrusionOk="0">
                  <a:moveTo>
                    <a:pt x="946" y="0"/>
                  </a:moveTo>
                  <a:cubicBezTo>
                    <a:pt x="410" y="0"/>
                    <a:pt x="0" y="410"/>
                    <a:pt x="0" y="977"/>
                  </a:cubicBezTo>
                  <a:lnTo>
                    <a:pt x="0" y="10082"/>
                  </a:lnTo>
                  <a:cubicBezTo>
                    <a:pt x="0" y="10618"/>
                    <a:pt x="441" y="11027"/>
                    <a:pt x="946" y="11027"/>
                  </a:cubicBezTo>
                  <a:lnTo>
                    <a:pt x="2332" y="11027"/>
                  </a:lnTo>
                  <a:cubicBezTo>
                    <a:pt x="2899" y="11027"/>
                    <a:pt x="3308" y="10586"/>
                    <a:pt x="3308" y="10082"/>
                  </a:cubicBezTo>
                  <a:lnTo>
                    <a:pt x="3308" y="977"/>
                  </a:lnTo>
                  <a:cubicBezTo>
                    <a:pt x="3308" y="410"/>
                    <a:pt x="2899" y="0"/>
                    <a:pt x="2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11" name="Google Shape;9690;p77">
              <a:extLst>
                <a:ext uri="{FF2B5EF4-FFF2-40B4-BE49-F238E27FC236}">
                  <a16:creationId xmlns:a16="http://schemas.microsoft.com/office/drawing/2014/main" id="{F3CF99BC-E1B4-46B9-46BE-AD5749D22F23}"/>
                </a:ext>
              </a:extLst>
            </p:cNvPr>
            <p:cNvSpPr/>
            <p:nvPr/>
          </p:nvSpPr>
          <p:spPr>
            <a:xfrm>
              <a:off x="-61916450" y="4200775"/>
              <a:ext cx="82725" cy="186700"/>
            </a:xfrm>
            <a:custGeom>
              <a:avLst/>
              <a:gdLst/>
              <a:ahLst/>
              <a:cxnLst/>
              <a:rect l="l" t="t" r="r" b="b"/>
              <a:pathLst>
                <a:path w="3309" h="7468" extrusionOk="0">
                  <a:moveTo>
                    <a:pt x="946" y="0"/>
                  </a:moveTo>
                  <a:cubicBezTo>
                    <a:pt x="410" y="0"/>
                    <a:pt x="1" y="442"/>
                    <a:pt x="1" y="1009"/>
                  </a:cubicBezTo>
                  <a:lnTo>
                    <a:pt x="1" y="6522"/>
                  </a:lnTo>
                  <a:cubicBezTo>
                    <a:pt x="1" y="7058"/>
                    <a:pt x="442" y="7467"/>
                    <a:pt x="946" y="7467"/>
                  </a:cubicBezTo>
                  <a:lnTo>
                    <a:pt x="2332" y="7467"/>
                  </a:lnTo>
                  <a:cubicBezTo>
                    <a:pt x="2868" y="7467"/>
                    <a:pt x="3309" y="7026"/>
                    <a:pt x="3309" y="6522"/>
                  </a:cubicBezTo>
                  <a:lnTo>
                    <a:pt x="3309" y="1009"/>
                  </a:lnTo>
                  <a:cubicBezTo>
                    <a:pt x="3309" y="442"/>
                    <a:pt x="2868" y="0"/>
                    <a:pt x="2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sp>
        <p:nvSpPr>
          <p:cNvPr id="112" name="Textbox 200">
            <a:extLst>
              <a:ext uri="{FF2B5EF4-FFF2-40B4-BE49-F238E27FC236}">
                <a16:creationId xmlns:a16="http://schemas.microsoft.com/office/drawing/2014/main" id="{1DA31EC2-6116-22D0-FE97-AD780127C37B}"/>
              </a:ext>
            </a:extLst>
          </p:cNvPr>
          <p:cNvSpPr txBox="1"/>
          <p:nvPr/>
        </p:nvSpPr>
        <p:spPr>
          <a:xfrm flipH="1">
            <a:off x="4481723" y="2681778"/>
            <a:ext cx="110973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bg2"/>
                </a:solidFill>
                <a:latin typeface="+mj-lt"/>
              </a:rPr>
              <a:t>01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3" name="Textbox 200">
            <a:extLst>
              <a:ext uri="{FF2B5EF4-FFF2-40B4-BE49-F238E27FC236}">
                <a16:creationId xmlns:a16="http://schemas.microsoft.com/office/drawing/2014/main" id="{1F2BBF1A-BF55-D7A9-B753-A7342920B416}"/>
              </a:ext>
            </a:extLst>
          </p:cNvPr>
          <p:cNvSpPr txBox="1"/>
          <p:nvPr/>
        </p:nvSpPr>
        <p:spPr>
          <a:xfrm flipH="1">
            <a:off x="4065205" y="4299596"/>
            <a:ext cx="110973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bg2"/>
                </a:solidFill>
                <a:latin typeface="+mj-lt"/>
              </a:rPr>
              <a:t>02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4" name="Textbox 200">
            <a:extLst>
              <a:ext uri="{FF2B5EF4-FFF2-40B4-BE49-F238E27FC236}">
                <a16:creationId xmlns:a16="http://schemas.microsoft.com/office/drawing/2014/main" id="{7D42EAC3-3B85-6CA9-41FB-E12EFFBDA65D}"/>
              </a:ext>
            </a:extLst>
          </p:cNvPr>
          <p:cNvSpPr txBox="1"/>
          <p:nvPr/>
        </p:nvSpPr>
        <p:spPr>
          <a:xfrm flipH="1">
            <a:off x="3818369" y="6517242"/>
            <a:ext cx="110973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bg2"/>
                </a:solidFill>
                <a:latin typeface="+mj-lt"/>
              </a:rPr>
              <a:t>03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5" name="Textbox 200">
            <a:extLst>
              <a:ext uri="{FF2B5EF4-FFF2-40B4-BE49-F238E27FC236}">
                <a16:creationId xmlns:a16="http://schemas.microsoft.com/office/drawing/2014/main" id="{F116E4D2-D187-918A-EB8D-1A55F27E00C0}"/>
              </a:ext>
            </a:extLst>
          </p:cNvPr>
          <p:cNvSpPr txBox="1"/>
          <p:nvPr/>
        </p:nvSpPr>
        <p:spPr>
          <a:xfrm flipH="1">
            <a:off x="4130953" y="8734889"/>
            <a:ext cx="110973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bg2"/>
                </a:solidFill>
                <a:latin typeface="+mj-lt"/>
              </a:rPr>
              <a:t>04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6" name="Textbox 200">
            <a:extLst>
              <a:ext uri="{FF2B5EF4-FFF2-40B4-BE49-F238E27FC236}">
                <a16:creationId xmlns:a16="http://schemas.microsoft.com/office/drawing/2014/main" id="{DA54B273-CA83-76AC-23FC-1B8DEA9BEDF0}"/>
              </a:ext>
            </a:extLst>
          </p:cNvPr>
          <p:cNvSpPr txBox="1"/>
          <p:nvPr/>
        </p:nvSpPr>
        <p:spPr>
          <a:xfrm flipH="1">
            <a:off x="4130953" y="10328423"/>
            <a:ext cx="110973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bg2"/>
                </a:solidFill>
                <a:latin typeface="+mj-lt"/>
              </a:rPr>
              <a:t>05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7" name="!!SubTitle">
            <a:extLst>
              <a:ext uri="{FF2B5EF4-FFF2-40B4-BE49-F238E27FC236}">
                <a16:creationId xmlns:a16="http://schemas.microsoft.com/office/drawing/2014/main" id="{AAA76AE8-9A30-27C5-0779-09829DF1D470}"/>
              </a:ext>
            </a:extLst>
          </p:cNvPr>
          <p:cNvSpPr txBox="1"/>
          <p:nvPr/>
        </p:nvSpPr>
        <p:spPr>
          <a:xfrm>
            <a:off x="15204230" y="5235519"/>
            <a:ext cx="7351779" cy="62478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/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Nunc viverra imperdiet enim. Fusce est. Vivamus a tellus.</a:t>
            </a: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Pellentesque habitant morbi tristique senectus et netus et malesuada fames ac turpis egestas. </a:t>
            </a: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Proin pharetra nonummy pede. Mauris et orci.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18" name="!!SubTitle">
            <a:extLst>
              <a:ext uri="{FF2B5EF4-FFF2-40B4-BE49-F238E27FC236}">
                <a16:creationId xmlns:a16="http://schemas.microsoft.com/office/drawing/2014/main" id="{D1EEF35C-31B8-BE8A-262C-8C1004A7198D}"/>
              </a:ext>
            </a:extLst>
          </p:cNvPr>
          <p:cNvSpPr txBox="1"/>
          <p:nvPr/>
        </p:nvSpPr>
        <p:spPr>
          <a:xfrm>
            <a:off x="17406842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19" name="!!MainTitle1">
            <a:extLst>
              <a:ext uri="{FF2B5EF4-FFF2-40B4-BE49-F238E27FC236}">
                <a16:creationId xmlns:a16="http://schemas.microsoft.com/office/drawing/2014/main" id="{BC0FC629-2D03-B4C5-0713-04EB71D4620F}"/>
              </a:ext>
            </a:extLst>
          </p:cNvPr>
          <p:cNvSpPr txBox="1"/>
          <p:nvPr/>
        </p:nvSpPr>
        <p:spPr>
          <a:xfrm>
            <a:off x="15547359" y="1246722"/>
            <a:ext cx="700865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Strategic </a:t>
            </a:r>
            <a:r>
              <a:rPr lang="en-US" sz="7500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2529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11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11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117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6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1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4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5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9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 animBg="1"/>
          <p:bldP spid="7" grpId="0" animBg="1"/>
          <p:bldP spid="112" grpId="0"/>
          <p:bldP spid="113" grpId="0"/>
          <p:bldP spid="114" grpId="0"/>
          <p:bldP spid="115" grpId="0"/>
          <p:bldP spid="116" grpId="0"/>
          <p:bldP spid="117" grpId="0" uiExpand="1" build="p"/>
          <p:bldP spid="118" grpId="0"/>
          <p:bldP spid="11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11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11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117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 animBg="1"/>
          <p:bldP spid="7" grpId="0" animBg="1"/>
          <p:bldP spid="112" grpId="0"/>
          <p:bldP spid="113" grpId="0"/>
          <p:bldP spid="114" grpId="0"/>
          <p:bldP spid="115" grpId="0"/>
          <p:bldP spid="116" grpId="0"/>
          <p:bldP spid="117" grpId="0" uiExpand="1" build="p"/>
          <p:bldP spid="118" grpId="0"/>
          <p:bldP spid="119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F69BE49-FB47-18A0-71F6-89645CD54E3D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76214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167  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D067520E-9935-A971-09F2-6EAFE35C4386}"/>
              </a:ext>
            </a:extLst>
          </p:cNvPr>
          <p:cNvSpPr/>
          <p:nvPr/>
        </p:nvSpPr>
        <p:spPr>
          <a:xfrm>
            <a:off x="12930562" y="4159127"/>
            <a:ext cx="8920478" cy="2770551"/>
          </a:xfrm>
          <a:custGeom>
            <a:avLst/>
            <a:gdLst>
              <a:gd name="csX0" fmla="*/ 615725 w 8920478"/>
              <a:gd name="csY0" fmla="*/ 0 h 2770551"/>
              <a:gd name="csX1" fmla="*/ 8850814 w 8920478"/>
              <a:gd name="csY1" fmla="*/ 0 h 2770551"/>
              <a:gd name="csX2" fmla="*/ 8855398 w 8920478"/>
              <a:gd name="csY2" fmla="*/ 22943 h 2770551"/>
              <a:gd name="csX3" fmla="*/ 8562642 w 8920478"/>
              <a:gd name="csY3" fmla="*/ 2653059 h 2770551"/>
              <a:gd name="csX4" fmla="*/ 8504062 w 8920478"/>
              <a:gd name="csY4" fmla="*/ 2770551 h 2770551"/>
              <a:gd name="csX5" fmla="*/ 0 w 8920478"/>
              <a:gd name="csY5" fmla="*/ 2770551 h 2770551"/>
              <a:gd name="csX6" fmla="*/ 52063 w 8920478"/>
              <a:gd name="csY6" fmla="*/ 2709436 h 2770551"/>
              <a:gd name="csX7" fmla="*/ 639810 w 8920478"/>
              <a:gd name="csY7" fmla="*/ 1838659 h 2770551"/>
              <a:gd name="csX8" fmla="*/ 438907 w 8920478"/>
              <a:gd name="csY8" fmla="*/ 853256 h 2770551"/>
              <a:gd name="csX9" fmla="*/ 593758 w 8920478"/>
              <a:gd name="csY9" fmla="*/ 70752 h 2770551"/>
              <a:gd name="csX10" fmla="*/ 615725 w 8920478"/>
              <a:gd name="csY10" fmla="*/ 0 h 27705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8920478" h="2770551">
                <a:moveTo>
                  <a:pt x="615725" y="0"/>
                </a:moveTo>
                <a:lnTo>
                  <a:pt x="8850814" y="0"/>
                </a:lnTo>
                <a:lnTo>
                  <a:pt x="8855398" y="22943"/>
                </a:lnTo>
                <a:cubicBezTo>
                  <a:pt x="9041496" y="1080820"/>
                  <a:pt x="8792264" y="2184138"/>
                  <a:pt x="8562642" y="2653059"/>
                </a:cubicBezTo>
                <a:lnTo>
                  <a:pt x="8504062" y="2770551"/>
                </a:lnTo>
                <a:lnTo>
                  <a:pt x="0" y="2770551"/>
                </a:lnTo>
                <a:lnTo>
                  <a:pt x="52063" y="2709436"/>
                </a:lnTo>
                <a:cubicBezTo>
                  <a:pt x="328838" y="2392280"/>
                  <a:pt x="609888" y="2081269"/>
                  <a:pt x="639810" y="1838659"/>
                </a:cubicBezTo>
                <a:cubicBezTo>
                  <a:pt x="669731" y="1588567"/>
                  <a:pt x="389750" y="1285038"/>
                  <a:pt x="438907" y="853256"/>
                </a:cubicBezTo>
                <a:cubicBezTo>
                  <a:pt x="466157" y="617593"/>
                  <a:pt x="514112" y="350669"/>
                  <a:pt x="593758" y="70752"/>
                </a:cubicBezTo>
                <a:lnTo>
                  <a:pt x="61572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D9435AB9-5312-0A14-E538-DA84C18A399A}"/>
              </a:ext>
            </a:extLst>
          </p:cNvPr>
          <p:cNvSpPr/>
          <p:nvPr/>
        </p:nvSpPr>
        <p:spPr>
          <a:xfrm>
            <a:off x="13546288" y="1407892"/>
            <a:ext cx="8235089" cy="2751235"/>
          </a:xfrm>
          <a:custGeom>
            <a:avLst/>
            <a:gdLst>
              <a:gd name="csX0" fmla="*/ 3976417 w 8235089"/>
              <a:gd name="csY0" fmla="*/ 342 h 2751235"/>
              <a:gd name="csX1" fmla="*/ 6801343 w 8235089"/>
              <a:gd name="csY1" fmla="*/ 708133 h 2751235"/>
              <a:gd name="csX2" fmla="*/ 8204549 w 8235089"/>
              <a:gd name="csY2" fmla="*/ 2598402 h 2751235"/>
              <a:gd name="csX3" fmla="*/ 8235089 w 8235089"/>
              <a:gd name="csY3" fmla="*/ 2751235 h 2751235"/>
              <a:gd name="csX4" fmla="*/ 0 w 8235089"/>
              <a:gd name="csY4" fmla="*/ 2751235 h 2751235"/>
              <a:gd name="csX5" fmla="*/ 43882 w 8235089"/>
              <a:gd name="csY5" fmla="*/ 2609899 h 2751235"/>
              <a:gd name="csX6" fmla="*/ 1847169 w 8235089"/>
              <a:gd name="csY6" fmla="*/ 445216 h 2751235"/>
              <a:gd name="csX7" fmla="*/ 3976417 w 8235089"/>
              <a:gd name="csY7" fmla="*/ 342 h 275123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8235089" h="2751235">
                <a:moveTo>
                  <a:pt x="3976417" y="342"/>
                </a:moveTo>
                <a:cubicBezTo>
                  <a:pt x="4839871" y="9694"/>
                  <a:pt x="5819271" y="211156"/>
                  <a:pt x="6801343" y="708133"/>
                </a:cubicBezTo>
                <a:cubicBezTo>
                  <a:pt x="7623588" y="1124084"/>
                  <a:pt x="8034195" y="1839542"/>
                  <a:pt x="8204549" y="2598402"/>
                </a:cubicBezTo>
                <a:lnTo>
                  <a:pt x="8235089" y="2751235"/>
                </a:lnTo>
                <a:lnTo>
                  <a:pt x="0" y="2751235"/>
                </a:lnTo>
                <a:lnTo>
                  <a:pt x="43882" y="2609899"/>
                </a:lnTo>
                <a:cubicBezTo>
                  <a:pt x="308374" y="1825404"/>
                  <a:pt x="833305" y="977195"/>
                  <a:pt x="1847169" y="445216"/>
                </a:cubicBezTo>
                <a:cubicBezTo>
                  <a:pt x="2365455" y="173749"/>
                  <a:pt x="3112963" y="-9010"/>
                  <a:pt x="3976417" y="34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00025BD-9958-009A-BCFB-DB3433F69FF0}"/>
              </a:ext>
            </a:extLst>
          </p:cNvPr>
          <p:cNvSpPr/>
          <p:nvPr/>
        </p:nvSpPr>
        <p:spPr>
          <a:xfrm>
            <a:off x="12420149" y="6929678"/>
            <a:ext cx="9014475" cy="2777567"/>
          </a:xfrm>
          <a:custGeom>
            <a:avLst/>
            <a:gdLst>
              <a:gd name="csX0" fmla="*/ 510414 w 9014475"/>
              <a:gd name="csY0" fmla="*/ 0 h 2777567"/>
              <a:gd name="csX1" fmla="*/ 9014475 w 9014475"/>
              <a:gd name="csY1" fmla="*/ 0 h 2777567"/>
              <a:gd name="csX2" fmla="*/ 9010979 w 9014475"/>
              <a:gd name="csY2" fmla="*/ 7016 h 2777567"/>
              <a:gd name="csX3" fmla="*/ 8924491 w 9014475"/>
              <a:gd name="csY3" fmla="*/ 180477 h 2777567"/>
              <a:gd name="csX4" fmla="*/ 8141209 w 9014475"/>
              <a:gd name="csY4" fmla="*/ 2291508 h 2777567"/>
              <a:gd name="csX5" fmla="*/ 8100641 w 9014475"/>
              <a:gd name="csY5" fmla="*/ 2601609 h 2777567"/>
              <a:gd name="csX6" fmla="*/ 8083679 w 9014475"/>
              <a:gd name="csY6" fmla="*/ 2777567 h 2777567"/>
              <a:gd name="csX7" fmla="*/ 867492 w 9014475"/>
              <a:gd name="csY7" fmla="*/ 2777567 h 2777567"/>
              <a:gd name="csX8" fmla="*/ 857068 w 9014475"/>
              <a:gd name="csY8" fmla="*/ 2752505 h 2777567"/>
              <a:gd name="csX9" fmla="*/ 851007 w 9014475"/>
              <a:gd name="csY9" fmla="*/ 2699776 h 2777567"/>
              <a:gd name="csX10" fmla="*/ 1116027 w 9014475"/>
              <a:gd name="csY10" fmla="*/ 2355634 h 2777567"/>
              <a:gd name="csX11" fmla="*/ 746281 w 9014475"/>
              <a:gd name="csY11" fmla="*/ 2086304 h 2777567"/>
              <a:gd name="csX12" fmla="*/ 833909 w 9014475"/>
              <a:gd name="csY12" fmla="*/ 1594672 h 2777567"/>
              <a:gd name="csX13" fmla="*/ 376 w 9014475"/>
              <a:gd name="csY13" fmla="*/ 846535 h 2777567"/>
              <a:gd name="csX14" fmla="*/ 359687 w 9014475"/>
              <a:gd name="csY14" fmla="*/ 176932 h 2777567"/>
              <a:gd name="csX15" fmla="*/ 504437 w 9014475"/>
              <a:gd name="csY15" fmla="*/ 7016 h 277756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9014475" h="2777567">
                <a:moveTo>
                  <a:pt x="510414" y="0"/>
                </a:moveTo>
                <a:lnTo>
                  <a:pt x="9014475" y="0"/>
                </a:lnTo>
                <a:lnTo>
                  <a:pt x="9010979" y="7016"/>
                </a:lnTo>
                <a:lnTo>
                  <a:pt x="8924491" y="180477"/>
                </a:lnTo>
                <a:cubicBezTo>
                  <a:pt x="8580216" y="865606"/>
                  <a:pt x="8260896" y="1491002"/>
                  <a:pt x="8141209" y="2291508"/>
                </a:cubicBezTo>
                <a:cubicBezTo>
                  <a:pt x="8125313" y="2398919"/>
                  <a:pt x="8111897" y="2502239"/>
                  <a:pt x="8100641" y="2601609"/>
                </a:cubicBezTo>
                <a:lnTo>
                  <a:pt x="8083679" y="2777567"/>
                </a:lnTo>
                <a:lnTo>
                  <a:pt x="867492" y="2777567"/>
                </a:lnTo>
                <a:lnTo>
                  <a:pt x="857068" y="2752505"/>
                </a:lnTo>
                <a:cubicBezTo>
                  <a:pt x="851742" y="2734010"/>
                  <a:pt x="849404" y="2716342"/>
                  <a:pt x="851007" y="2699776"/>
                </a:cubicBezTo>
                <a:cubicBezTo>
                  <a:pt x="859556" y="2590762"/>
                  <a:pt x="1116027" y="2355634"/>
                  <a:pt x="1116027" y="2355634"/>
                </a:cubicBezTo>
                <a:cubicBezTo>
                  <a:pt x="1116027" y="2355634"/>
                  <a:pt x="761242" y="2212419"/>
                  <a:pt x="746281" y="2086304"/>
                </a:cubicBezTo>
                <a:cubicBezTo>
                  <a:pt x="729183" y="1938814"/>
                  <a:pt x="889478" y="1699411"/>
                  <a:pt x="833909" y="1594672"/>
                </a:cubicBezTo>
                <a:cubicBezTo>
                  <a:pt x="705673" y="1350993"/>
                  <a:pt x="-18859" y="1205641"/>
                  <a:pt x="376" y="846535"/>
                </a:cubicBezTo>
                <a:cubicBezTo>
                  <a:pt x="9994" y="646142"/>
                  <a:pt x="165681" y="414186"/>
                  <a:pt x="359687" y="176932"/>
                </a:cubicBezTo>
                <a:lnTo>
                  <a:pt x="504437" y="70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24486D4-A33A-63AF-0D63-58DDDBBB671D}"/>
              </a:ext>
            </a:extLst>
          </p:cNvPr>
          <p:cNvSpPr/>
          <p:nvPr/>
        </p:nvSpPr>
        <p:spPr>
          <a:xfrm>
            <a:off x="13287640" y="9707245"/>
            <a:ext cx="7224194" cy="2753648"/>
          </a:xfrm>
          <a:custGeom>
            <a:avLst/>
            <a:gdLst>
              <a:gd name="csX0" fmla="*/ 0 w 7224194"/>
              <a:gd name="csY0" fmla="*/ 0 h 2753648"/>
              <a:gd name="csX1" fmla="*/ 7216187 w 7224194"/>
              <a:gd name="csY1" fmla="*/ 0 h 2753648"/>
              <a:gd name="csX2" fmla="*/ 7205541 w 7224194"/>
              <a:gd name="csY2" fmla="*/ 110446 h 2753648"/>
              <a:gd name="csX3" fmla="*/ 7107010 w 7224194"/>
              <a:gd name="csY3" fmla="*/ 2108906 h 2753648"/>
              <a:gd name="csX4" fmla="*/ 2443504 w 7224194"/>
              <a:gd name="csY4" fmla="*/ 2378235 h 2753648"/>
              <a:gd name="csX5" fmla="*/ 2349464 w 7224194"/>
              <a:gd name="csY5" fmla="*/ 1303056 h 2753648"/>
              <a:gd name="csX6" fmla="*/ 109613 w 7224194"/>
              <a:gd name="csY6" fmla="*/ 1209004 h 2753648"/>
              <a:gd name="csX7" fmla="*/ 214339 w 7224194"/>
              <a:gd name="csY7" fmla="*/ 390329 h 2753648"/>
              <a:gd name="csX8" fmla="*/ 13570 w 7224194"/>
              <a:gd name="csY8" fmla="*/ 32626 h 2753648"/>
              <a:gd name="csX9" fmla="*/ 0 w 7224194"/>
              <a:gd name="csY9" fmla="*/ 0 h 275364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7224194" h="2753648">
                <a:moveTo>
                  <a:pt x="0" y="0"/>
                </a:moveTo>
                <a:lnTo>
                  <a:pt x="7216187" y="0"/>
                </a:lnTo>
                <a:lnTo>
                  <a:pt x="7205541" y="110446"/>
                </a:lnTo>
                <a:cubicBezTo>
                  <a:pt x="7103971" y="1393033"/>
                  <a:pt x="7363214" y="1929353"/>
                  <a:pt x="7107010" y="2108906"/>
                </a:cubicBezTo>
                <a:cubicBezTo>
                  <a:pt x="5628025" y="3139197"/>
                  <a:pt x="2637994" y="2703140"/>
                  <a:pt x="2443504" y="2378235"/>
                </a:cubicBezTo>
                <a:cubicBezTo>
                  <a:pt x="2315268" y="2162344"/>
                  <a:pt x="2588838" y="1527497"/>
                  <a:pt x="2349464" y="1303056"/>
                </a:cubicBezTo>
                <a:cubicBezTo>
                  <a:pt x="2201993" y="1166254"/>
                  <a:pt x="276320" y="1784001"/>
                  <a:pt x="109613" y="1209004"/>
                </a:cubicBezTo>
                <a:cubicBezTo>
                  <a:pt x="4887" y="854174"/>
                  <a:pt x="218614" y="520719"/>
                  <a:pt x="214339" y="390329"/>
                </a:cubicBezTo>
                <a:cubicBezTo>
                  <a:pt x="211134" y="290934"/>
                  <a:pt x="75684" y="151860"/>
                  <a:pt x="13570" y="3262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2CAD6BC-CAD3-BE5E-5D04-86244B69079E}"/>
              </a:ext>
            </a:extLst>
          </p:cNvPr>
          <p:cNvGrpSpPr/>
          <p:nvPr/>
        </p:nvGrpSpPr>
        <p:grpSpPr>
          <a:xfrm>
            <a:off x="16180479" y="1989072"/>
            <a:ext cx="2721204" cy="1588875"/>
            <a:chOff x="4443430" y="4425263"/>
            <a:chExt cx="2488311" cy="1588875"/>
          </a:xfrm>
        </p:grpSpPr>
        <p:sp>
          <p:nvSpPr>
            <p:cNvPr id="8" name="Textbox 200">
              <a:extLst>
                <a:ext uri="{FF2B5EF4-FFF2-40B4-BE49-F238E27FC236}">
                  <a16:creationId xmlns:a16="http://schemas.microsoft.com/office/drawing/2014/main" id="{BB001932-D42A-6F81-F056-3B89D2D9A3A0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2"/>
                  </a:solidFill>
                  <a:latin typeface="+mj-lt"/>
                </a:rPr>
                <a:t>NEW IDEA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" name="Textbox 200">
              <a:extLst>
                <a:ext uri="{FF2B5EF4-FFF2-40B4-BE49-F238E27FC236}">
                  <a16:creationId xmlns:a16="http://schemas.microsoft.com/office/drawing/2014/main" id="{3C945EE5-C835-7513-E068-151019AAE274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FF93FAC0-516E-A3F2-7231-B28395D909A9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7522B6A-189C-51C9-69A5-0869E830339F}"/>
              </a:ext>
            </a:extLst>
          </p:cNvPr>
          <p:cNvGrpSpPr/>
          <p:nvPr/>
        </p:nvGrpSpPr>
        <p:grpSpPr>
          <a:xfrm>
            <a:off x="16180479" y="4749965"/>
            <a:ext cx="2721204" cy="1588875"/>
            <a:chOff x="4443430" y="4425263"/>
            <a:chExt cx="2488311" cy="1588875"/>
          </a:xfrm>
        </p:grpSpPr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318D42AB-DD97-26E7-147F-E86783FAB1F0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PLANNING</a:t>
              </a:r>
            </a:p>
          </p:txBody>
        </p:sp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E765D6F2-1706-8C04-6AF1-C6480E777EF5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5A7C09B4-2445-B3F2-4D78-AE0893A7DA5D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FA5262C-4B68-F322-6C4B-40F31EE4B803}"/>
              </a:ext>
            </a:extLst>
          </p:cNvPr>
          <p:cNvGrpSpPr/>
          <p:nvPr/>
        </p:nvGrpSpPr>
        <p:grpSpPr>
          <a:xfrm>
            <a:off x="16180479" y="7524024"/>
            <a:ext cx="2721204" cy="1588875"/>
            <a:chOff x="4443430" y="4425263"/>
            <a:chExt cx="2488311" cy="1588875"/>
          </a:xfrm>
        </p:grpSpPr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1E5ABB34-125F-F25B-8629-4CE4A8EAF46C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2"/>
                  </a:solidFill>
                  <a:latin typeface="+mj-lt"/>
                </a:rPr>
                <a:t>EXECUTION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B7CD8972-D4A2-706A-DE01-16788BAC9CD9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4712C2FF-43D7-1CA7-11EE-2F93BD67637A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E5CFB15-7996-C2BC-E492-C7E2BCFA4FA0}"/>
              </a:ext>
            </a:extLst>
          </p:cNvPr>
          <p:cNvGrpSpPr/>
          <p:nvPr/>
        </p:nvGrpSpPr>
        <p:grpSpPr>
          <a:xfrm>
            <a:off x="16180479" y="10289632"/>
            <a:ext cx="2721204" cy="1588875"/>
            <a:chOff x="4443430" y="4425263"/>
            <a:chExt cx="2488311" cy="1588875"/>
          </a:xfrm>
        </p:grpSpPr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5E3F1BA2-4CCD-A662-76E3-F90FB3BDEBCA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2"/>
                  </a:solidFill>
                  <a:latin typeface="+mj-lt"/>
                </a:rPr>
                <a:t>ANALYTICS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2C8E4950-E00E-BE88-5AD0-EC86C0C1F0D5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B028AA31-AE14-3668-8092-7CD2A1FC1B8B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3" name="Google Shape;13141;p85">
            <a:extLst>
              <a:ext uri="{FF2B5EF4-FFF2-40B4-BE49-F238E27FC236}">
                <a16:creationId xmlns:a16="http://schemas.microsoft.com/office/drawing/2014/main" id="{2967DA28-C217-E008-6DB8-FF03F8E749C3}"/>
              </a:ext>
            </a:extLst>
          </p:cNvPr>
          <p:cNvGrpSpPr/>
          <p:nvPr/>
        </p:nvGrpSpPr>
        <p:grpSpPr>
          <a:xfrm>
            <a:off x="19414576" y="2693903"/>
            <a:ext cx="993734" cy="974861"/>
            <a:chOff x="-1183550" y="3586525"/>
            <a:chExt cx="296175" cy="290550"/>
          </a:xfrm>
          <a:solidFill>
            <a:schemeClr val="bg2"/>
          </a:solidFill>
        </p:grpSpPr>
        <p:sp>
          <p:nvSpPr>
            <p:cNvPr id="24" name="Google Shape;13142;p85">
              <a:extLst>
                <a:ext uri="{FF2B5EF4-FFF2-40B4-BE49-F238E27FC236}">
                  <a16:creationId xmlns:a16="http://schemas.microsoft.com/office/drawing/2014/main" id="{3C2B9B9F-FA3E-EC5D-D3F4-E3BB0E8C5539}"/>
                </a:ext>
              </a:extLst>
            </p:cNvPr>
            <p:cNvSpPr/>
            <p:nvPr/>
          </p:nvSpPr>
          <p:spPr>
            <a:xfrm>
              <a:off x="-927575" y="3671500"/>
              <a:ext cx="40200" cy="16575"/>
            </a:xfrm>
            <a:custGeom>
              <a:avLst/>
              <a:gdLst/>
              <a:ahLst/>
              <a:cxnLst/>
              <a:rect l="l" t="t" r="r" b="b"/>
              <a:pathLst>
                <a:path w="1608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6" y="663"/>
                    <a:pt x="1166" y="663"/>
                  </a:cubicBezTo>
                  <a:cubicBezTo>
                    <a:pt x="1607" y="663"/>
                    <a:pt x="1597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5" name="Google Shape;13143;p85">
              <a:extLst>
                <a:ext uri="{FF2B5EF4-FFF2-40B4-BE49-F238E27FC236}">
                  <a16:creationId xmlns:a16="http://schemas.microsoft.com/office/drawing/2014/main" id="{7BAA39BD-38C4-75D8-30EB-EAEC1C29B39E}"/>
                </a:ext>
              </a:extLst>
            </p:cNvPr>
            <p:cNvSpPr/>
            <p:nvPr/>
          </p:nvSpPr>
          <p:spPr>
            <a:xfrm>
              <a:off x="-1183550" y="3671500"/>
              <a:ext cx="39400" cy="16575"/>
            </a:xfrm>
            <a:custGeom>
              <a:avLst/>
              <a:gdLst/>
              <a:ahLst/>
              <a:cxnLst/>
              <a:rect l="l" t="t" r="r" b="b"/>
              <a:pathLst>
                <a:path w="1576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4" y="663"/>
                    <a:pt x="1163" y="663"/>
                  </a:cubicBezTo>
                  <a:cubicBezTo>
                    <a:pt x="1576" y="663"/>
                    <a:pt x="1566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6" name="Google Shape;13144;p85">
              <a:extLst>
                <a:ext uri="{FF2B5EF4-FFF2-40B4-BE49-F238E27FC236}">
                  <a16:creationId xmlns:a16="http://schemas.microsoft.com/office/drawing/2014/main" id="{D79DD601-51A3-2ACC-462A-9F9D63E73825}"/>
                </a:ext>
              </a:extLst>
            </p:cNvPr>
            <p:cNvSpPr/>
            <p:nvPr/>
          </p:nvSpPr>
          <p:spPr>
            <a:xfrm>
              <a:off x="-944250" y="3603025"/>
              <a:ext cx="39525" cy="26375"/>
            </a:xfrm>
            <a:custGeom>
              <a:avLst/>
              <a:gdLst/>
              <a:ahLst/>
              <a:cxnLst/>
              <a:rect l="l" t="t" r="r" b="b"/>
              <a:pathLst>
                <a:path w="1581" h="1055" extrusionOk="0">
                  <a:moveTo>
                    <a:pt x="1086" y="1"/>
                  </a:moveTo>
                  <a:cubicBezTo>
                    <a:pt x="1024" y="1"/>
                    <a:pt x="957" y="19"/>
                    <a:pt x="888" y="61"/>
                  </a:cubicBezTo>
                  <a:lnTo>
                    <a:pt x="321" y="408"/>
                  </a:lnTo>
                  <a:cubicBezTo>
                    <a:pt x="0" y="595"/>
                    <a:pt x="179" y="1054"/>
                    <a:pt x="490" y="1054"/>
                  </a:cubicBezTo>
                  <a:cubicBezTo>
                    <a:pt x="546" y="1054"/>
                    <a:pt x="606" y="1040"/>
                    <a:pt x="668" y="1006"/>
                  </a:cubicBezTo>
                  <a:lnTo>
                    <a:pt x="1266" y="660"/>
                  </a:lnTo>
                  <a:cubicBezTo>
                    <a:pt x="1581" y="450"/>
                    <a:pt x="1394" y="1"/>
                    <a:pt x="10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7" name="Google Shape;13145;p85">
              <a:extLst>
                <a:ext uri="{FF2B5EF4-FFF2-40B4-BE49-F238E27FC236}">
                  <a16:creationId xmlns:a16="http://schemas.microsoft.com/office/drawing/2014/main" id="{2736E7E4-2F3F-2307-42C4-B4B1CD2A548F}"/>
                </a:ext>
              </a:extLst>
            </p:cNvPr>
            <p:cNvSpPr/>
            <p:nvPr/>
          </p:nvSpPr>
          <p:spPr>
            <a:xfrm>
              <a:off x="-1166200" y="3731225"/>
              <a:ext cx="39700" cy="26075"/>
            </a:xfrm>
            <a:custGeom>
              <a:avLst/>
              <a:gdLst/>
              <a:ahLst/>
              <a:cxnLst/>
              <a:rect l="l" t="t" r="r" b="b"/>
              <a:pathLst>
                <a:path w="1588" h="1043" extrusionOk="0">
                  <a:moveTo>
                    <a:pt x="1071" y="1"/>
                  </a:moveTo>
                  <a:cubicBezTo>
                    <a:pt x="1021" y="1"/>
                    <a:pt x="968" y="12"/>
                    <a:pt x="913" y="37"/>
                  </a:cubicBezTo>
                  <a:lnTo>
                    <a:pt x="315" y="384"/>
                  </a:lnTo>
                  <a:cubicBezTo>
                    <a:pt x="0" y="593"/>
                    <a:pt x="187" y="1043"/>
                    <a:pt x="495" y="1043"/>
                  </a:cubicBezTo>
                  <a:cubicBezTo>
                    <a:pt x="557" y="1043"/>
                    <a:pt x="624" y="1025"/>
                    <a:pt x="693" y="982"/>
                  </a:cubicBezTo>
                  <a:lnTo>
                    <a:pt x="1260" y="636"/>
                  </a:lnTo>
                  <a:cubicBezTo>
                    <a:pt x="1587" y="472"/>
                    <a:pt x="1395" y="1"/>
                    <a:pt x="10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8" name="Google Shape;13146;p85">
              <a:extLst>
                <a:ext uri="{FF2B5EF4-FFF2-40B4-BE49-F238E27FC236}">
                  <a16:creationId xmlns:a16="http://schemas.microsoft.com/office/drawing/2014/main" id="{C0789CB7-A064-5DD0-83D2-A530973D3D17}"/>
                </a:ext>
              </a:extLst>
            </p:cNvPr>
            <p:cNvSpPr/>
            <p:nvPr/>
          </p:nvSpPr>
          <p:spPr>
            <a:xfrm>
              <a:off x="-944925" y="3730950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515" y="0"/>
                  </a:moveTo>
                  <a:cubicBezTo>
                    <a:pt x="198" y="0"/>
                    <a:pt x="1" y="460"/>
                    <a:pt x="348" y="647"/>
                  </a:cubicBezTo>
                  <a:lnTo>
                    <a:pt x="915" y="993"/>
                  </a:lnTo>
                  <a:cubicBezTo>
                    <a:pt x="984" y="1036"/>
                    <a:pt x="1052" y="1054"/>
                    <a:pt x="1114" y="1054"/>
                  </a:cubicBezTo>
                  <a:cubicBezTo>
                    <a:pt x="1421" y="1054"/>
                    <a:pt x="1608" y="609"/>
                    <a:pt x="1293" y="426"/>
                  </a:cubicBezTo>
                  <a:lnTo>
                    <a:pt x="695" y="48"/>
                  </a:lnTo>
                  <a:cubicBezTo>
                    <a:pt x="633" y="15"/>
                    <a:pt x="572" y="0"/>
                    <a:pt x="5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9" name="Google Shape;13147;p85">
              <a:extLst>
                <a:ext uri="{FF2B5EF4-FFF2-40B4-BE49-F238E27FC236}">
                  <a16:creationId xmlns:a16="http://schemas.microsoft.com/office/drawing/2014/main" id="{D8970CA5-F640-F6D6-4D81-D50BF7F1CAE8}"/>
                </a:ext>
              </a:extLst>
            </p:cNvPr>
            <p:cNvSpPr/>
            <p:nvPr/>
          </p:nvSpPr>
          <p:spPr>
            <a:xfrm>
              <a:off x="-1167000" y="3603025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477" y="1"/>
                  </a:moveTo>
                  <a:cubicBezTo>
                    <a:pt x="188" y="1"/>
                    <a:pt x="1" y="450"/>
                    <a:pt x="315" y="660"/>
                  </a:cubicBezTo>
                  <a:lnTo>
                    <a:pt x="914" y="1006"/>
                  </a:lnTo>
                  <a:cubicBezTo>
                    <a:pt x="981" y="1040"/>
                    <a:pt x="1044" y="1054"/>
                    <a:pt x="1103" y="1054"/>
                  </a:cubicBezTo>
                  <a:cubicBezTo>
                    <a:pt x="1434" y="1054"/>
                    <a:pt x="1608" y="595"/>
                    <a:pt x="1260" y="408"/>
                  </a:cubicBezTo>
                  <a:lnTo>
                    <a:pt x="662" y="61"/>
                  </a:lnTo>
                  <a:cubicBezTo>
                    <a:pt x="598" y="19"/>
                    <a:pt x="536" y="1"/>
                    <a:pt x="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0" name="Google Shape;13148;p85">
              <a:extLst>
                <a:ext uri="{FF2B5EF4-FFF2-40B4-BE49-F238E27FC236}">
                  <a16:creationId xmlns:a16="http://schemas.microsoft.com/office/drawing/2014/main" id="{A8D884B5-F36A-C2EC-90F6-6D1499379194}"/>
                </a:ext>
              </a:extLst>
            </p:cNvPr>
            <p:cNvSpPr/>
            <p:nvPr/>
          </p:nvSpPr>
          <p:spPr>
            <a:xfrm>
              <a:off x="-1065400" y="3658900"/>
              <a:ext cx="59875" cy="77200"/>
            </a:xfrm>
            <a:custGeom>
              <a:avLst/>
              <a:gdLst/>
              <a:ahLst/>
              <a:cxnLst/>
              <a:rect l="l" t="t" r="r" b="b"/>
              <a:pathLst>
                <a:path w="2395" h="3088" extrusionOk="0">
                  <a:moveTo>
                    <a:pt x="882" y="0"/>
                  </a:moveTo>
                  <a:lnTo>
                    <a:pt x="0" y="1355"/>
                  </a:lnTo>
                  <a:lnTo>
                    <a:pt x="1355" y="1922"/>
                  </a:lnTo>
                  <a:cubicBezTo>
                    <a:pt x="1450" y="1953"/>
                    <a:pt x="1544" y="2111"/>
                    <a:pt x="1544" y="2237"/>
                  </a:cubicBezTo>
                  <a:lnTo>
                    <a:pt x="1544" y="3088"/>
                  </a:lnTo>
                  <a:lnTo>
                    <a:pt x="2395" y="1733"/>
                  </a:lnTo>
                  <a:lnTo>
                    <a:pt x="1071" y="1166"/>
                  </a:lnTo>
                  <a:cubicBezTo>
                    <a:pt x="945" y="1134"/>
                    <a:pt x="882" y="1008"/>
                    <a:pt x="882" y="851"/>
                  </a:cubicBezTo>
                  <a:lnTo>
                    <a:pt x="8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1" name="Google Shape;13149;p85">
              <a:extLst>
                <a:ext uri="{FF2B5EF4-FFF2-40B4-BE49-F238E27FC236}">
                  <a16:creationId xmlns:a16="http://schemas.microsoft.com/office/drawing/2014/main" id="{14EB58EA-D3CE-38BE-535E-DB05CA91B6DE}"/>
                </a:ext>
              </a:extLst>
            </p:cNvPr>
            <p:cNvSpPr/>
            <p:nvPr/>
          </p:nvSpPr>
          <p:spPr>
            <a:xfrm>
              <a:off x="-1078000" y="3809325"/>
              <a:ext cx="85075" cy="67750"/>
            </a:xfrm>
            <a:custGeom>
              <a:avLst/>
              <a:gdLst/>
              <a:ahLst/>
              <a:cxnLst/>
              <a:rect l="l" t="t" r="r" b="b"/>
              <a:pathLst>
                <a:path w="3403" h="2710" extrusionOk="0">
                  <a:moveTo>
                    <a:pt x="0" y="1"/>
                  </a:moveTo>
                  <a:lnTo>
                    <a:pt x="0" y="662"/>
                  </a:lnTo>
                  <a:lnTo>
                    <a:pt x="1008" y="662"/>
                  </a:lnTo>
                  <a:cubicBezTo>
                    <a:pt x="1449" y="662"/>
                    <a:pt x="1481" y="1324"/>
                    <a:pt x="1008" y="1324"/>
                  </a:cubicBezTo>
                  <a:lnTo>
                    <a:pt x="0" y="1324"/>
                  </a:lnTo>
                  <a:lnTo>
                    <a:pt x="0" y="1670"/>
                  </a:lnTo>
                  <a:cubicBezTo>
                    <a:pt x="0" y="2237"/>
                    <a:pt x="473" y="2710"/>
                    <a:pt x="1008" y="2710"/>
                  </a:cubicBezTo>
                  <a:lnTo>
                    <a:pt x="2395" y="2710"/>
                  </a:lnTo>
                  <a:cubicBezTo>
                    <a:pt x="2962" y="2710"/>
                    <a:pt x="3403" y="2237"/>
                    <a:pt x="3403" y="1670"/>
                  </a:cubicBezTo>
                  <a:lnTo>
                    <a:pt x="3403" y="1324"/>
                  </a:lnTo>
                  <a:lnTo>
                    <a:pt x="2395" y="1324"/>
                  </a:lnTo>
                  <a:cubicBezTo>
                    <a:pt x="1954" y="1324"/>
                    <a:pt x="1922" y="662"/>
                    <a:pt x="2395" y="662"/>
                  </a:cubicBezTo>
                  <a:lnTo>
                    <a:pt x="3403" y="662"/>
                  </a:lnTo>
                  <a:lnTo>
                    <a:pt x="34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2" name="Google Shape;13150;p85">
              <a:extLst>
                <a:ext uri="{FF2B5EF4-FFF2-40B4-BE49-F238E27FC236}">
                  <a16:creationId xmlns:a16="http://schemas.microsoft.com/office/drawing/2014/main" id="{8B509966-7585-6F65-7A77-673AC8F55B9E}"/>
                </a:ext>
              </a:extLst>
            </p:cNvPr>
            <p:cNvSpPr/>
            <p:nvPr/>
          </p:nvSpPr>
          <p:spPr>
            <a:xfrm>
              <a:off x="-1135500" y="3586525"/>
              <a:ext cx="193775" cy="204700"/>
            </a:xfrm>
            <a:custGeom>
              <a:avLst/>
              <a:gdLst/>
              <a:ahLst/>
              <a:cxnLst/>
              <a:rect l="l" t="t" r="r" b="b"/>
              <a:pathLst>
                <a:path w="7751" h="8188" extrusionOk="0">
                  <a:moveTo>
                    <a:pt x="4023" y="1424"/>
                  </a:moveTo>
                  <a:cubicBezTo>
                    <a:pt x="4201" y="1424"/>
                    <a:pt x="4380" y="1561"/>
                    <a:pt x="4380" y="1761"/>
                  </a:cubicBezTo>
                  <a:lnTo>
                    <a:pt x="4380" y="3588"/>
                  </a:lnTo>
                  <a:lnTo>
                    <a:pt x="5892" y="4124"/>
                  </a:lnTo>
                  <a:cubicBezTo>
                    <a:pt x="5955" y="4187"/>
                    <a:pt x="6049" y="4250"/>
                    <a:pt x="6081" y="4344"/>
                  </a:cubicBezTo>
                  <a:cubicBezTo>
                    <a:pt x="6081" y="4407"/>
                    <a:pt x="6081" y="4533"/>
                    <a:pt x="5986" y="4628"/>
                  </a:cubicBezTo>
                  <a:lnTo>
                    <a:pt x="4285" y="7369"/>
                  </a:lnTo>
                  <a:cubicBezTo>
                    <a:pt x="4222" y="7495"/>
                    <a:pt x="4127" y="7526"/>
                    <a:pt x="4033" y="7526"/>
                  </a:cubicBezTo>
                  <a:lnTo>
                    <a:pt x="3938" y="7526"/>
                  </a:lnTo>
                  <a:cubicBezTo>
                    <a:pt x="3781" y="7495"/>
                    <a:pt x="3718" y="7369"/>
                    <a:pt x="3718" y="7211"/>
                  </a:cubicBezTo>
                  <a:lnTo>
                    <a:pt x="3718" y="5384"/>
                  </a:lnTo>
                  <a:lnTo>
                    <a:pt x="2206" y="4817"/>
                  </a:lnTo>
                  <a:cubicBezTo>
                    <a:pt x="2143" y="4754"/>
                    <a:pt x="2048" y="4691"/>
                    <a:pt x="2017" y="4596"/>
                  </a:cubicBezTo>
                  <a:cubicBezTo>
                    <a:pt x="1985" y="4533"/>
                    <a:pt x="2017" y="4407"/>
                    <a:pt x="2048" y="4344"/>
                  </a:cubicBezTo>
                  <a:lnTo>
                    <a:pt x="3749" y="1572"/>
                  </a:lnTo>
                  <a:cubicBezTo>
                    <a:pt x="3818" y="1469"/>
                    <a:pt x="3920" y="1424"/>
                    <a:pt x="4023" y="1424"/>
                  </a:cubicBezTo>
                  <a:close/>
                  <a:moveTo>
                    <a:pt x="4019" y="1"/>
                  </a:moveTo>
                  <a:cubicBezTo>
                    <a:pt x="3743" y="1"/>
                    <a:pt x="3463" y="31"/>
                    <a:pt x="3182" y="91"/>
                  </a:cubicBezTo>
                  <a:cubicBezTo>
                    <a:pt x="1733" y="406"/>
                    <a:pt x="567" y="1572"/>
                    <a:pt x="284" y="3084"/>
                  </a:cubicBezTo>
                  <a:cubicBezTo>
                    <a:pt x="0" y="4533"/>
                    <a:pt x="599" y="5479"/>
                    <a:pt x="1040" y="6140"/>
                  </a:cubicBezTo>
                  <a:cubicBezTo>
                    <a:pt x="1922" y="7526"/>
                    <a:pt x="1387" y="7526"/>
                    <a:pt x="1670" y="8188"/>
                  </a:cubicBezTo>
                  <a:lnTo>
                    <a:pt x="6301" y="8188"/>
                  </a:lnTo>
                  <a:cubicBezTo>
                    <a:pt x="6553" y="7526"/>
                    <a:pt x="6018" y="7526"/>
                    <a:pt x="6931" y="6109"/>
                  </a:cubicBezTo>
                  <a:cubicBezTo>
                    <a:pt x="7373" y="5447"/>
                    <a:pt x="7719" y="4817"/>
                    <a:pt x="7719" y="3746"/>
                  </a:cubicBezTo>
                  <a:cubicBezTo>
                    <a:pt x="7751" y="2612"/>
                    <a:pt x="7246" y="1540"/>
                    <a:pt x="6396" y="847"/>
                  </a:cubicBezTo>
                  <a:cubicBezTo>
                    <a:pt x="5726" y="297"/>
                    <a:pt x="4892" y="1"/>
                    <a:pt x="40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33" name="Google Shape;13054;p85">
            <a:extLst>
              <a:ext uri="{FF2B5EF4-FFF2-40B4-BE49-F238E27FC236}">
                <a16:creationId xmlns:a16="http://schemas.microsoft.com/office/drawing/2014/main" id="{EBEFAAAD-6FA1-A978-6992-669ECAC2A88B}"/>
              </a:ext>
            </a:extLst>
          </p:cNvPr>
          <p:cNvGrpSpPr/>
          <p:nvPr/>
        </p:nvGrpSpPr>
        <p:grpSpPr>
          <a:xfrm>
            <a:off x="19826425" y="5073887"/>
            <a:ext cx="912464" cy="867912"/>
            <a:chOff x="-6690625" y="3631325"/>
            <a:chExt cx="307225" cy="292225"/>
          </a:xfrm>
          <a:solidFill>
            <a:schemeClr val="bg2"/>
          </a:solidFill>
        </p:grpSpPr>
        <p:sp>
          <p:nvSpPr>
            <p:cNvPr id="34" name="Google Shape;13055;p85">
              <a:extLst>
                <a:ext uri="{FF2B5EF4-FFF2-40B4-BE49-F238E27FC236}">
                  <a16:creationId xmlns:a16="http://schemas.microsoft.com/office/drawing/2014/main" id="{8992D308-45A2-0560-12B7-51C87458C2F0}"/>
                </a:ext>
              </a:extLst>
            </p:cNvPr>
            <p:cNvSpPr/>
            <p:nvPr/>
          </p:nvSpPr>
          <p:spPr>
            <a:xfrm>
              <a:off x="-6690625" y="3631325"/>
              <a:ext cx="222925" cy="292225"/>
            </a:xfrm>
            <a:custGeom>
              <a:avLst/>
              <a:gdLst/>
              <a:ahLst/>
              <a:cxnLst/>
              <a:rect l="l" t="t" r="r" b="b"/>
              <a:pathLst>
                <a:path w="8917" h="11689" extrusionOk="0">
                  <a:moveTo>
                    <a:pt x="5861" y="2773"/>
                  </a:moveTo>
                  <a:cubicBezTo>
                    <a:pt x="6270" y="2773"/>
                    <a:pt x="6333" y="3435"/>
                    <a:pt x="5861" y="3435"/>
                  </a:cubicBezTo>
                  <a:lnTo>
                    <a:pt x="3813" y="3435"/>
                  </a:lnTo>
                  <a:cubicBezTo>
                    <a:pt x="3372" y="3435"/>
                    <a:pt x="3340" y="2773"/>
                    <a:pt x="3813" y="2773"/>
                  </a:cubicBezTo>
                  <a:close/>
                  <a:moveTo>
                    <a:pt x="2742" y="0"/>
                  </a:moveTo>
                  <a:lnTo>
                    <a:pt x="2742" y="2395"/>
                  </a:lnTo>
                  <a:cubicBezTo>
                    <a:pt x="2742" y="2584"/>
                    <a:pt x="2584" y="2741"/>
                    <a:pt x="2395" y="2741"/>
                  </a:cubicBezTo>
                  <a:lnTo>
                    <a:pt x="1" y="2741"/>
                  </a:lnTo>
                  <a:lnTo>
                    <a:pt x="1" y="10649"/>
                  </a:lnTo>
                  <a:cubicBezTo>
                    <a:pt x="1" y="11216"/>
                    <a:pt x="473" y="11689"/>
                    <a:pt x="1009" y="11689"/>
                  </a:cubicBezTo>
                  <a:lnTo>
                    <a:pt x="7909" y="11689"/>
                  </a:lnTo>
                  <a:cubicBezTo>
                    <a:pt x="8444" y="11689"/>
                    <a:pt x="8917" y="11248"/>
                    <a:pt x="8917" y="10649"/>
                  </a:cubicBezTo>
                  <a:lnTo>
                    <a:pt x="8917" y="7751"/>
                  </a:lnTo>
                  <a:lnTo>
                    <a:pt x="6491" y="10177"/>
                  </a:lnTo>
                  <a:cubicBezTo>
                    <a:pt x="6491" y="10271"/>
                    <a:pt x="6428" y="10303"/>
                    <a:pt x="6365" y="10303"/>
                  </a:cubicBezTo>
                  <a:lnTo>
                    <a:pt x="4317" y="10901"/>
                  </a:lnTo>
                  <a:cubicBezTo>
                    <a:pt x="4198" y="10938"/>
                    <a:pt x="4080" y="10955"/>
                    <a:pt x="3967" y="10955"/>
                  </a:cubicBezTo>
                  <a:cubicBezTo>
                    <a:pt x="3209" y="10955"/>
                    <a:pt x="2625" y="10192"/>
                    <a:pt x="2899" y="9452"/>
                  </a:cubicBezTo>
                  <a:lnTo>
                    <a:pt x="3057" y="8979"/>
                  </a:lnTo>
                  <a:lnTo>
                    <a:pt x="1765" y="8979"/>
                  </a:lnTo>
                  <a:cubicBezTo>
                    <a:pt x="1324" y="8979"/>
                    <a:pt x="1293" y="8255"/>
                    <a:pt x="1765" y="8255"/>
                  </a:cubicBezTo>
                  <a:lnTo>
                    <a:pt x="3277" y="8255"/>
                  </a:lnTo>
                  <a:lnTo>
                    <a:pt x="3529" y="7593"/>
                  </a:lnTo>
                  <a:lnTo>
                    <a:pt x="1797" y="7593"/>
                  </a:lnTo>
                  <a:cubicBezTo>
                    <a:pt x="1356" y="7593"/>
                    <a:pt x="1324" y="6869"/>
                    <a:pt x="1797" y="6869"/>
                  </a:cubicBezTo>
                  <a:lnTo>
                    <a:pt x="4034" y="6869"/>
                  </a:lnTo>
                  <a:lnTo>
                    <a:pt x="4695" y="6207"/>
                  </a:lnTo>
                  <a:lnTo>
                    <a:pt x="1765" y="6207"/>
                  </a:lnTo>
                  <a:cubicBezTo>
                    <a:pt x="1324" y="6207"/>
                    <a:pt x="1293" y="5514"/>
                    <a:pt x="1765" y="5514"/>
                  </a:cubicBezTo>
                  <a:lnTo>
                    <a:pt x="5388" y="5514"/>
                  </a:lnTo>
                  <a:lnTo>
                    <a:pt x="6050" y="4821"/>
                  </a:lnTo>
                  <a:lnTo>
                    <a:pt x="1734" y="4821"/>
                  </a:lnTo>
                  <a:cubicBezTo>
                    <a:pt x="1293" y="4821"/>
                    <a:pt x="1261" y="4128"/>
                    <a:pt x="1734" y="4128"/>
                  </a:cubicBezTo>
                  <a:lnTo>
                    <a:pt x="6711" y="4128"/>
                  </a:lnTo>
                  <a:cubicBezTo>
                    <a:pt x="6963" y="3876"/>
                    <a:pt x="8696" y="2080"/>
                    <a:pt x="8917" y="1891"/>
                  </a:cubicBezTo>
                  <a:lnTo>
                    <a:pt x="8917" y="1009"/>
                  </a:lnTo>
                  <a:cubicBezTo>
                    <a:pt x="8917" y="473"/>
                    <a:pt x="8507" y="0"/>
                    <a:pt x="79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5" name="Google Shape;13056;p85">
              <a:extLst>
                <a:ext uri="{FF2B5EF4-FFF2-40B4-BE49-F238E27FC236}">
                  <a16:creationId xmlns:a16="http://schemas.microsoft.com/office/drawing/2014/main" id="{897BA2C2-02BA-0D41-C8A9-0AB15FDC60DF}"/>
                </a:ext>
              </a:extLst>
            </p:cNvPr>
            <p:cNvSpPr/>
            <p:nvPr/>
          </p:nvSpPr>
          <p:spPr>
            <a:xfrm>
              <a:off x="-6604350" y="3832175"/>
              <a:ext cx="58675" cy="56550"/>
            </a:xfrm>
            <a:custGeom>
              <a:avLst/>
              <a:gdLst/>
              <a:ahLst/>
              <a:cxnLst/>
              <a:rect l="l" t="t" r="r" b="b"/>
              <a:pathLst>
                <a:path w="2347" h="2262" extrusionOk="0">
                  <a:moveTo>
                    <a:pt x="614" y="0"/>
                  </a:moveTo>
                  <a:lnTo>
                    <a:pt x="110" y="1607"/>
                  </a:lnTo>
                  <a:cubicBezTo>
                    <a:pt x="1" y="1934"/>
                    <a:pt x="222" y="2262"/>
                    <a:pt x="550" y="2262"/>
                  </a:cubicBezTo>
                  <a:cubicBezTo>
                    <a:pt x="600" y="2262"/>
                    <a:pt x="654" y="2254"/>
                    <a:pt x="709" y="2237"/>
                  </a:cubicBezTo>
                  <a:lnTo>
                    <a:pt x="2347" y="1701"/>
                  </a:lnTo>
                  <a:lnTo>
                    <a:pt x="6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6" name="Google Shape;13057;p85">
              <a:extLst>
                <a:ext uri="{FF2B5EF4-FFF2-40B4-BE49-F238E27FC236}">
                  <a16:creationId xmlns:a16="http://schemas.microsoft.com/office/drawing/2014/main" id="{F5AC8EF4-0A19-CF34-2386-454455EBDB97}"/>
                </a:ext>
              </a:extLst>
            </p:cNvPr>
            <p:cNvSpPr/>
            <p:nvPr/>
          </p:nvSpPr>
          <p:spPr>
            <a:xfrm>
              <a:off x="-6470875" y="3684775"/>
              <a:ext cx="87475" cy="71800"/>
            </a:xfrm>
            <a:custGeom>
              <a:avLst/>
              <a:gdLst/>
              <a:ahLst/>
              <a:cxnLst/>
              <a:rect l="l" t="t" r="r" b="b"/>
              <a:pathLst>
                <a:path w="3499" h="2872" extrusionOk="0">
                  <a:moveTo>
                    <a:pt x="1479" y="1"/>
                  </a:moveTo>
                  <a:cubicBezTo>
                    <a:pt x="1176" y="1"/>
                    <a:pt x="868" y="114"/>
                    <a:pt x="599" y="383"/>
                  </a:cubicBezTo>
                  <a:lnTo>
                    <a:pt x="1" y="950"/>
                  </a:lnTo>
                  <a:lnTo>
                    <a:pt x="1954" y="2872"/>
                  </a:lnTo>
                  <a:lnTo>
                    <a:pt x="2521" y="2305"/>
                  </a:lnTo>
                  <a:cubicBezTo>
                    <a:pt x="3498" y="1352"/>
                    <a:pt x="2524" y="1"/>
                    <a:pt x="14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7" name="Google Shape;13058;p85">
              <a:extLst>
                <a:ext uri="{FF2B5EF4-FFF2-40B4-BE49-F238E27FC236}">
                  <a16:creationId xmlns:a16="http://schemas.microsoft.com/office/drawing/2014/main" id="{169A5370-EC42-10BF-2E1E-34A4FF9331C4}"/>
                </a:ext>
              </a:extLst>
            </p:cNvPr>
            <p:cNvSpPr/>
            <p:nvPr/>
          </p:nvSpPr>
          <p:spPr>
            <a:xfrm>
              <a:off x="-6578775" y="3721900"/>
              <a:ext cx="143375" cy="143375"/>
            </a:xfrm>
            <a:custGeom>
              <a:avLst/>
              <a:gdLst/>
              <a:ahLst/>
              <a:cxnLst/>
              <a:rect l="l" t="t" r="r" b="b"/>
              <a:pathLst>
                <a:path w="5735" h="5735" extrusionOk="0">
                  <a:moveTo>
                    <a:pt x="3813" y="1"/>
                  </a:moveTo>
                  <a:lnTo>
                    <a:pt x="1" y="3813"/>
                  </a:lnTo>
                  <a:lnTo>
                    <a:pt x="1922" y="5734"/>
                  </a:lnTo>
                  <a:lnTo>
                    <a:pt x="4474" y="3183"/>
                  </a:lnTo>
                  <a:lnTo>
                    <a:pt x="5734" y="1922"/>
                  </a:lnTo>
                  <a:lnTo>
                    <a:pt x="381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8" name="Google Shape;13059;p85">
              <a:extLst>
                <a:ext uri="{FF2B5EF4-FFF2-40B4-BE49-F238E27FC236}">
                  <a16:creationId xmlns:a16="http://schemas.microsoft.com/office/drawing/2014/main" id="{39649A95-FAFA-463E-70A5-66FA2A027711}"/>
                </a:ext>
              </a:extLst>
            </p:cNvPr>
            <p:cNvSpPr/>
            <p:nvPr/>
          </p:nvSpPr>
          <p:spPr>
            <a:xfrm>
              <a:off x="-6685100" y="3636850"/>
              <a:ext cx="47275" cy="46475"/>
            </a:xfrm>
            <a:custGeom>
              <a:avLst/>
              <a:gdLst/>
              <a:ahLst/>
              <a:cxnLst/>
              <a:rect l="l" t="t" r="r" b="b"/>
              <a:pathLst>
                <a:path w="1891" h="1859" extrusionOk="0">
                  <a:moveTo>
                    <a:pt x="1891" y="0"/>
                  </a:moveTo>
                  <a:lnTo>
                    <a:pt x="0" y="1859"/>
                  </a:lnTo>
                  <a:lnTo>
                    <a:pt x="1891" y="1859"/>
                  </a:lnTo>
                  <a:lnTo>
                    <a:pt x="18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39" name="Google Shape;13107;p85">
            <a:extLst>
              <a:ext uri="{FF2B5EF4-FFF2-40B4-BE49-F238E27FC236}">
                <a16:creationId xmlns:a16="http://schemas.microsoft.com/office/drawing/2014/main" id="{C17A57E8-6843-A7AF-AEB6-7221A89E2DDB}"/>
              </a:ext>
            </a:extLst>
          </p:cNvPr>
          <p:cNvGrpSpPr/>
          <p:nvPr/>
        </p:nvGrpSpPr>
        <p:grpSpPr>
          <a:xfrm>
            <a:off x="19479928" y="7873238"/>
            <a:ext cx="790240" cy="785992"/>
            <a:chOff x="-6329100" y="3632100"/>
            <a:chExt cx="293025" cy="291450"/>
          </a:xfrm>
          <a:solidFill>
            <a:schemeClr val="bg2"/>
          </a:solidFill>
        </p:grpSpPr>
        <p:sp>
          <p:nvSpPr>
            <p:cNvPr id="40" name="Google Shape;13108;p85">
              <a:extLst>
                <a:ext uri="{FF2B5EF4-FFF2-40B4-BE49-F238E27FC236}">
                  <a16:creationId xmlns:a16="http://schemas.microsoft.com/office/drawing/2014/main" id="{6943EFE1-6A1C-6E8B-9F82-FF3FC19A6439}"/>
                </a:ext>
              </a:extLst>
            </p:cNvPr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41" name="Google Shape;13109;p85">
              <a:extLst>
                <a:ext uri="{FF2B5EF4-FFF2-40B4-BE49-F238E27FC236}">
                  <a16:creationId xmlns:a16="http://schemas.microsoft.com/office/drawing/2014/main" id="{2A0D5547-82CA-0675-5CA7-79A67689503D}"/>
                </a:ext>
              </a:extLst>
            </p:cNvPr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42" name="Google Shape;13110;p85">
              <a:extLst>
                <a:ext uri="{FF2B5EF4-FFF2-40B4-BE49-F238E27FC236}">
                  <a16:creationId xmlns:a16="http://schemas.microsoft.com/office/drawing/2014/main" id="{8AFC1D1E-8F90-517C-5AFA-8E9F51655104}"/>
                </a:ext>
              </a:extLst>
            </p:cNvPr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43" name="Google Shape;9686;p77">
            <a:extLst>
              <a:ext uri="{FF2B5EF4-FFF2-40B4-BE49-F238E27FC236}">
                <a16:creationId xmlns:a16="http://schemas.microsoft.com/office/drawing/2014/main" id="{E36CB773-6CE3-F785-BC03-B18B179F0351}"/>
              </a:ext>
            </a:extLst>
          </p:cNvPr>
          <p:cNvGrpSpPr/>
          <p:nvPr/>
        </p:nvGrpSpPr>
        <p:grpSpPr>
          <a:xfrm>
            <a:off x="19213776" y="10394294"/>
            <a:ext cx="840390" cy="836232"/>
            <a:chOff x="-62151950" y="4111775"/>
            <a:chExt cx="318225" cy="316650"/>
          </a:xfrm>
          <a:solidFill>
            <a:schemeClr val="bg2"/>
          </a:solidFill>
        </p:grpSpPr>
        <p:sp>
          <p:nvSpPr>
            <p:cNvPr id="44" name="Google Shape;9687;p77">
              <a:extLst>
                <a:ext uri="{FF2B5EF4-FFF2-40B4-BE49-F238E27FC236}">
                  <a16:creationId xmlns:a16="http://schemas.microsoft.com/office/drawing/2014/main" id="{73E5F107-C539-0C92-6AAA-7BBA5ED44418}"/>
                </a:ext>
              </a:extLst>
            </p:cNvPr>
            <p:cNvSpPr/>
            <p:nvPr/>
          </p:nvSpPr>
          <p:spPr>
            <a:xfrm>
              <a:off x="-62151950" y="4407925"/>
              <a:ext cx="318225" cy="20500"/>
            </a:xfrm>
            <a:custGeom>
              <a:avLst/>
              <a:gdLst/>
              <a:ahLst/>
              <a:cxnLst/>
              <a:rect l="l" t="t" r="r" b="b"/>
              <a:pathLst>
                <a:path w="12729" h="820" extrusionOk="0">
                  <a:moveTo>
                    <a:pt x="442" y="0"/>
                  </a:moveTo>
                  <a:cubicBezTo>
                    <a:pt x="221" y="0"/>
                    <a:pt x="1" y="189"/>
                    <a:pt x="1" y="441"/>
                  </a:cubicBezTo>
                  <a:cubicBezTo>
                    <a:pt x="1" y="662"/>
                    <a:pt x="221" y="819"/>
                    <a:pt x="442" y="819"/>
                  </a:cubicBezTo>
                  <a:lnTo>
                    <a:pt x="12288" y="819"/>
                  </a:lnTo>
                  <a:cubicBezTo>
                    <a:pt x="12540" y="819"/>
                    <a:pt x="12697" y="630"/>
                    <a:pt x="12697" y="441"/>
                  </a:cubicBezTo>
                  <a:cubicBezTo>
                    <a:pt x="12729" y="158"/>
                    <a:pt x="12540" y="0"/>
                    <a:pt x="122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45" name="Google Shape;9688;p77">
              <a:extLst>
                <a:ext uri="{FF2B5EF4-FFF2-40B4-BE49-F238E27FC236}">
                  <a16:creationId xmlns:a16="http://schemas.microsoft.com/office/drawing/2014/main" id="{49A78624-2D88-FDB3-6C23-14D2790B425B}"/>
                </a:ext>
              </a:extLst>
            </p:cNvPr>
            <p:cNvSpPr/>
            <p:nvPr/>
          </p:nvSpPr>
          <p:spPr>
            <a:xfrm>
              <a:off x="-62151950" y="4283475"/>
              <a:ext cx="84300" cy="104000"/>
            </a:xfrm>
            <a:custGeom>
              <a:avLst/>
              <a:gdLst/>
              <a:ahLst/>
              <a:cxnLst/>
              <a:rect l="l" t="t" r="r" b="b"/>
              <a:pathLst>
                <a:path w="3372" h="4160" extrusionOk="0">
                  <a:moveTo>
                    <a:pt x="1009" y="0"/>
                  </a:moveTo>
                  <a:cubicBezTo>
                    <a:pt x="442" y="0"/>
                    <a:pt x="1" y="442"/>
                    <a:pt x="1" y="1009"/>
                  </a:cubicBezTo>
                  <a:lnTo>
                    <a:pt x="1" y="3214"/>
                  </a:lnTo>
                  <a:cubicBezTo>
                    <a:pt x="64" y="3718"/>
                    <a:pt x="473" y="4159"/>
                    <a:pt x="1009" y="4159"/>
                  </a:cubicBezTo>
                  <a:lnTo>
                    <a:pt x="2363" y="4159"/>
                  </a:lnTo>
                  <a:cubicBezTo>
                    <a:pt x="2931" y="4159"/>
                    <a:pt x="3372" y="3718"/>
                    <a:pt x="3372" y="3214"/>
                  </a:cubicBezTo>
                  <a:lnTo>
                    <a:pt x="3372" y="1009"/>
                  </a:lnTo>
                  <a:cubicBezTo>
                    <a:pt x="3372" y="442"/>
                    <a:pt x="2931" y="0"/>
                    <a:pt x="23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46" name="Google Shape;9689;p77">
              <a:extLst>
                <a:ext uri="{FF2B5EF4-FFF2-40B4-BE49-F238E27FC236}">
                  <a16:creationId xmlns:a16="http://schemas.microsoft.com/office/drawing/2014/main" id="{C0D76496-6F79-30A8-D8F0-5FA13A981A1B}"/>
                </a:ext>
              </a:extLst>
            </p:cNvPr>
            <p:cNvSpPr/>
            <p:nvPr/>
          </p:nvSpPr>
          <p:spPr>
            <a:xfrm>
              <a:off x="-62033800" y="4111775"/>
              <a:ext cx="82725" cy="275700"/>
            </a:xfrm>
            <a:custGeom>
              <a:avLst/>
              <a:gdLst/>
              <a:ahLst/>
              <a:cxnLst/>
              <a:rect l="l" t="t" r="r" b="b"/>
              <a:pathLst>
                <a:path w="3309" h="11028" extrusionOk="0">
                  <a:moveTo>
                    <a:pt x="946" y="0"/>
                  </a:moveTo>
                  <a:cubicBezTo>
                    <a:pt x="410" y="0"/>
                    <a:pt x="0" y="410"/>
                    <a:pt x="0" y="977"/>
                  </a:cubicBezTo>
                  <a:lnTo>
                    <a:pt x="0" y="10082"/>
                  </a:lnTo>
                  <a:cubicBezTo>
                    <a:pt x="0" y="10618"/>
                    <a:pt x="441" y="11027"/>
                    <a:pt x="946" y="11027"/>
                  </a:cubicBezTo>
                  <a:lnTo>
                    <a:pt x="2332" y="11027"/>
                  </a:lnTo>
                  <a:cubicBezTo>
                    <a:pt x="2899" y="11027"/>
                    <a:pt x="3308" y="10586"/>
                    <a:pt x="3308" y="10082"/>
                  </a:cubicBezTo>
                  <a:lnTo>
                    <a:pt x="3308" y="977"/>
                  </a:lnTo>
                  <a:cubicBezTo>
                    <a:pt x="3308" y="410"/>
                    <a:pt x="2899" y="0"/>
                    <a:pt x="2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12" name="Google Shape;9690;p77">
              <a:extLst>
                <a:ext uri="{FF2B5EF4-FFF2-40B4-BE49-F238E27FC236}">
                  <a16:creationId xmlns:a16="http://schemas.microsoft.com/office/drawing/2014/main" id="{ADE6BE0F-637B-301E-E2C0-FB65889F855D}"/>
                </a:ext>
              </a:extLst>
            </p:cNvPr>
            <p:cNvSpPr/>
            <p:nvPr/>
          </p:nvSpPr>
          <p:spPr>
            <a:xfrm>
              <a:off x="-61916450" y="4200775"/>
              <a:ext cx="82725" cy="186700"/>
            </a:xfrm>
            <a:custGeom>
              <a:avLst/>
              <a:gdLst/>
              <a:ahLst/>
              <a:cxnLst/>
              <a:rect l="l" t="t" r="r" b="b"/>
              <a:pathLst>
                <a:path w="3309" h="7468" extrusionOk="0">
                  <a:moveTo>
                    <a:pt x="946" y="0"/>
                  </a:moveTo>
                  <a:cubicBezTo>
                    <a:pt x="410" y="0"/>
                    <a:pt x="1" y="442"/>
                    <a:pt x="1" y="1009"/>
                  </a:cubicBezTo>
                  <a:lnTo>
                    <a:pt x="1" y="6522"/>
                  </a:lnTo>
                  <a:cubicBezTo>
                    <a:pt x="1" y="7058"/>
                    <a:pt x="442" y="7467"/>
                    <a:pt x="946" y="7467"/>
                  </a:cubicBezTo>
                  <a:lnTo>
                    <a:pt x="2332" y="7467"/>
                  </a:lnTo>
                  <a:cubicBezTo>
                    <a:pt x="2868" y="7467"/>
                    <a:pt x="3309" y="7026"/>
                    <a:pt x="3309" y="6522"/>
                  </a:cubicBezTo>
                  <a:lnTo>
                    <a:pt x="3309" y="1009"/>
                  </a:lnTo>
                  <a:cubicBezTo>
                    <a:pt x="3309" y="442"/>
                    <a:pt x="2868" y="0"/>
                    <a:pt x="2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sp>
        <p:nvSpPr>
          <p:cNvPr id="113" name="Textbox 200">
            <a:extLst>
              <a:ext uri="{FF2B5EF4-FFF2-40B4-BE49-F238E27FC236}">
                <a16:creationId xmlns:a16="http://schemas.microsoft.com/office/drawing/2014/main" id="{FD8B450A-3038-0843-6478-78A821427408}"/>
              </a:ext>
            </a:extLst>
          </p:cNvPr>
          <p:cNvSpPr txBox="1"/>
          <p:nvPr/>
        </p:nvSpPr>
        <p:spPr>
          <a:xfrm flipH="1">
            <a:off x="14183809" y="3178482"/>
            <a:ext cx="110973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bg2"/>
                </a:solidFill>
                <a:latin typeface="+mj-lt"/>
              </a:rPr>
              <a:t>01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4" name="Textbox 200">
            <a:extLst>
              <a:ext uri="{FF2B5EF4-FFF2-40B4-BE49-F238E27FC236}">
                <a16:creationId xmlns:a16="http://schemas.microsoft.com/office/drawing/2014/main" id="{6AEB0D85-A159-5935-CECA-ED1EF93984BE}"/>
              </a:ext>
            </a:extLst>
          </p:cNvPr>
          <p:cNvSpPr txBox="1"/>
          <p:nvPr/>
        </p:nvSpPr>
        <p:spPr>
          <a:xfrm flipH="1">
            <a:off x="13645574" y="5159681"/>
            <a:ext cx="110973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bg2"/>
                </a:solidFill>
                <a:latin typeface="+mj-lt"/>
              </a:rPr>
              <a:t>02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5" name="Textbox 200">
            <a:extLst>
              <a:ext uri="{FF2B5EF4-FFF2-40B4-BE49-F238E27FC236}">
                <a16:creationId xmlns:a16="http://schemas.microsoft.com/office/drawing/2014/main" id="{0D3E7A1A-49D1-3EB7-D946-81A84476A5BC}"/>
              </a:ext>
            </a:extLst>
          </p:cNvPr>
          <p:cNvSpPr txBox="1"/>
          <p:nvPr/>
        </p:nvSpPr>
        <p:spPr>
          <a:xfrm flipH="1">
            <a:off x="13278170" y="7657929"/>
            <a:ext cx="110973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bg2"/>
                </a:solidFill>
                <a:latin typeface="+mj-lt"/>
              </a:rPr>
              <a:t>03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6" name="Textbox 200">
            <a:extLst>
              <a:ext uri="{FF2B5EF4-FFF2-40B4-BE49-F238E27FC236}">
                <a16:creationId xmlns:a16="http://schemas.microsoft.com/office/drawing/2014/main" id="{ABDC926A-9437-465E-5580-B653ED2F77C9}"/>
              </a:ext>
            </a:extLst>
          </p:cNvPr>
          <p:cNvSpPr txBox="1"/>
          <p:nvPr/>
        </p:nvSpPr>
        <p:spPr>
          <a:xfrm flipH="1">
            <a:off x="13833039" y="9950925"/>
            <a:ext cx="110973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bg2"/>
                </a:solidFill>
                <a:latin typeface="+mj-lt"/>
              </a:rPr>
              <a:t>04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7" name="!!SubTitle">
            <a:extLst>
              <a:ext uri="{FF2B5EF4-FFF2-40B4-BE49-F238E27FC236}">
                <a16:creationId xmlns:a16="http://schemas.microsoft.com/office/drawing/2014/main" id="{7B459FA3-11DE-309A-BC77-F02A6BFC2F48}"/>
              </a:ext>
            </a:extLst>
          </p:cNvPr>
          <p:cNvSpPr txBox="1"/>
          <p:nvPr/>
        </p:nvSpPr>
        <p:spPr>
          <a:xfrm>
            <a:off x="1700976" y="5235519"/>
            <a:ext cx="7351779" cy="70173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urna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2025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: Nunc viverra imperdiet enim. Fusce est. Vivamus a tellus.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5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2026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: </a:t>
            </a:r>
            <a:r>
              <a:rPr lang="en-US" sz="25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Pellentesque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habitant morbi tristique senectus et netus et malesuada fames ac turpis egestas. 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5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2027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: 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18" name="!!SubTitle">
            <a:extLst>
              <a:ext uri="{FF2B5EF4-FFF2-40B4-BE49-F238E27FC236}">
                <a16:creationId xmlns:a16="http://schemas.microsoft.com/office/drawing/2014/main" id="{A1AF94CD-A57C-0299-8148-F63F32375350}"/>
              </a:ext>
            </a:extLst>
          </p:cNvPr>
          <p:cNvSpPr txBox="1"/>
          <p:nvPr/>
        </p:nvSpPr>
        <p:spPr>
          <a:xfrm>
            <a:off x="1700976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19" name="!!MainTitle1">
            <a:extLst>
              <a:ext uri="{FF2B5EF4-FFF2-40B4-BE49-F238E27FC236}">
                <a16:creationId xmlns:a16="http://schemas.microsoft.com/office/drawing/2014/main" id="{C4607871-7033-64AE-9A25-3409F4156871}"/>
              </a:ext>
            </a:extLst>
          </p:cNvPr>
          <p:cNvSpPr txBox="1"/>
          <p:nvPr/>
        </p:nvSpPr>
        <p:spPr>
          <a:xfrm>
            <a:off x="1700976" y="1246722"/>
            <a:ext cx="700865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Strategic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2227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3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4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" fill="hold" grpId="0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5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1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11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11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117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1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94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95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 animBg="1"/>
          <p:bldP spid="113" grpId="0"/>
          <p:bldP spid="114" grpId="0"/>
          <p:bldP spid="115" grpId="0"/>
          <p:bldP spid="116" grpId="0"/>
          <p:bldP spid="117" grpId="0" uiExpand="1" build="p"/>
          <p:bldP spid="118" grpId="0"/>
          <p:bldP spid="11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1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11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11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117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1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 animBg="1"/>
          <p:bldP spid="113" grpId="0"/>
          <p:bldP spid="114" grpId="0"/>
          <p:bldP spid="115" grpId="0"/>
          <p:bldP spid="116" grpId="0"/>
          <p:bldP spid="117" grpId="0" uiExpand="1" build="p"/>
          <p:bldP spid="118" grpId="0"/>
          <p:bldP spid="119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532E41-B94B-DDE6-910D-B9AA7B18A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7D59FE2-3A33-2FB4-E54B-5BC85B6A1D1B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76214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167  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52D2D8D2-00FC-E71A-01FD-C8F9F8DD9DCE}"/>
              </a:ext>
            </a:extLst>
          </p:cNvPr>
          <p:cNvSpPr/>
          <p:nvPr/>
        </p:nvSpPr>
        <p:spPr>
          <a:xfrm>
            <a:off x="2761624" y="5088880"/>
            <a:ext cx="9426415" cy="3694458"/>
          </a:xfrm>
          <a:custGeom>
            <a:avLst/>
            <a:gdLst>
              <a:gd name="csX0" fmla="*/ 944013 w 9426415"/>
              <a:gd name="csY0" fmla="*/ 0 h 3694458"/>
              <a:gd name="csX1" fmla="*/ 9426415 w 9426415"/>
              <a:gd name="csY1" fmla="*/ 0 h 3694458"/>
              <a:gd name="csX2" fmla="*/ 9423651 w 9426415"/>
              <a:gd name="csY2" fmla="*/ 141035 h 3694458"/>
              <a:gd name="csX3" fmla="*/ 9073057 w 9426415"/>
              <a:gd name="csY3" fmla="*/ 1723306 h 3694458"/>
              <a:gd name="csX4" fmla="*/ 8288614 w 9426415"/>
              <a:gd name="csY4" fmla="*/ 3483565 h 3694458"/>
              <a:gd name="csX5" fmla="*/ 8232237 w 9426415"/>
              <a:gd name="csY5" fmla="*/ 3694458 h 3694458"/>
              <a:gd name="csX6" fmla="*/ 795191 w 9426415"/>
              <a:gd name="csY6" fmla="*/ 3694458 h 3694458"/>
              <a:gd name="csX7" fmla="*/ 804523 w 9426415"/>
              <a:gd name="csY7" fmla="*/ 3665254 h 3694458"/>
              <a:gd name="csX8" fmla="*/ 833910 w 9426415"/>
              <a:gd name="csY8" fmla="*/ 3435470 h 3694458"/>
              <a:gd name="csX9" fmla="*/ 377 w 9426415"/>
              <a:gd name="csY9" fmla="*/ 2687333 h 3694458"/>
              <a:gd name="csX10" fmla="*/ 1150225 w 9426415"/>
              <a:gd name="csY10" fmla="*/ 908906 h 3694458"/>
              <a:gd name="csX11" fmla="*/ 943806 w 9426415"/>
              <a:gd name="csY11" fmla="*/ 2977 h 3694458"/>
              <a:gd name="csX12" fmla="*/ 944013 w 9426415"/>
              <a:gd name="csY12" fmla="*/ 0 h 36944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</a:cxnLst>
            <a:rect l="l" t="t" r="r" b="b"/>
            <a:pathLst>
              <a:path w="9426415" h="3694458">
                <a:moveTo>
                  <a:pt x="944013" y="0"/>
                </a:moveTo>
                <a:lnTo>
                  <a:pt x="9426415" y="0"/>
                </a:lnTo>
                <a:lnTo>
                  <a:pt x="9423651" y="141035"/>
                </a:lnTo>
                <a:cubicBezTo>
                  <a:pt x="9387935" y="816124"/>
                  <a:pt x="9226137" y="1410692"/>
                  <a:pt x="9073057" y="1723306"/>
                </a:cubicBezTo>
                <a:cubicBezTo>
                  <a:pt x="8774908" y="2329296"/>
                  <a:pt x="8476760" y="2866753"/>
                  <a:pt x="8288614" y="3483565"/>
                </a:cubicBezTo>
                <a:lnTo>
                  <a:pt x="8232237" y="3694458"/>
                </a:lnTo>
                <a:lnTo>
                  <a:pt x="795191" y="3694458"/>
                </a:lnTo>
                <a:lnTo>
                  <a:pt x="804523" y="3665254"/>
                </a:lnTo>
                <a:cubicBezTo>
                  <a:pt x="835513" y="3573875"/>
                  <a:pt x="861695" y="3487840"/>
                  <a:pt x="833910" y="3435470"/>
                </a:cubicBezTo>
                <a:cubicBezTo>
                  <a:pt x="705674" y="3191791"/>
                  <a:pt x="-18858" y="3046439"/>
                  <a:pt x="377" y="2687333"/>
                </a:cubicBezTo>
                <a:cubicBezTo>
                  <a:pt x="26025" y="2152950"/>
                  <a:pt x="1090381" y="1394126"/>
                  <a:pt x="1150225" y="908906"/>
                </a:cubicBezTo>
                <a:cubicBezTo>
                  <a:pt x="1178276" y="674445"/>
                  <a:pt x="933952" y="393018"/>
                  <a:pt x="943806" y="2977"/>
                </a:cubicBezTo>
                <a:lnTo>
                  <a:pt x="944013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213725F6-B8DA-DEFC-2D49-870D525A9411}"/>
              </a:ext>
            </a:extLst>
          </p:cNvPr>
          <p:cNvSpPr/>
          <p:nvPr/>
        </p:nvSpPr>
        <p:spPr>
          <a:xfrm>
            <a:off x="3705636" y="1407892"/>
            <a:ext cx="8486364" cy="3680988"/>
          </a:xfrm>
          <a:custGeom>
            <a:avLst/>
            <a:gdLst>
              <a:gd name="csX0" fmla="*/ 4158544 w 8486364"/>
              <a:gd name="csY0" fmla="*/ 342 h 3680988"/>
              <a:gd name="csX1" fmla="*/ 6983470 w 8486364"/>
              <a:gd name="csY1" fmla="*/ 708133 h 3680988"/>
              <a:gd name="csX2" fmla="*/ 8486364 w 8486364"/>
              <a:gd name="csY2" fmla="*/ 3478701 h 3680988"/>
              <a:gd name="csX3" fmla="*/ 8482402 w 8486364"/>
              <a:gd name="csY3" fmla="*/ 3680988 h 3680988"/>
              <a:gd name="csX4" fmla="*/ 0 w 8486364"/>
              <a:gd name="csY4" fmla="*/ 3680988 h 3680988"/>
              <a:gd name="csX5" fmla="*/ 5309 w 8486364"/>
              <a:gd name="csY5" fmla="*/ 3604491 h 3680988"/>
              <a:gd name="csX6" fmla="*/ 2029296 w 8486364"/>
              <a:gd name="csY6" fmla="*/ 445216 h 3680988"/>
              <a:gd name="csX7" fmla="*/ 4158544 w 8486364"/>
              <a:gd name="csY7" fmla="*/ 342 h 36809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8486364" h="3680988">
                <a:moveTo>
                  <a:pt x="4158544" y="342"/>
                </a:moveTo>
                <a:cubicBezTo>
                  <a:pt x="5021998" y="9694"/>
                  <a:pt x="6001398" y="211156"/>
                  <a:pt x="6983470" y="708133"/>
                </a:cubicBezTo>
                <a:cubicBezTo>
                  <a:pt x="8121964" y="1284065"/>
                  <a:pt x="8471280" y="2434200"/>
                  <a:pt x="8486364" y="3478701"/>
                </a:cubicBezTo>
                <a:lnTo>
                  <a:pt x="8482402" y="3680988"/>
                </a:lnTo>
                <a:lnTo>
                  <a:pt x="0" y="3680988"/>
                </a:lnTo>
                <a:lnTo>
                  <a:pt x="5309" y="3604491"/>
                </a:lnTo>
                <a:cubicBezTo>
                  <a:pt x="114309" y="2661839"/>
                  <a:pt x="554585" y="1219004"/>
                  <a:pt x="2029296" y="445216"/>
                </a:cubicBezTo>
                <a:cubicBezTo>
                  <a:pt x="2547582" y="173749"/>
                  <a:pt x="3295090" y="-9010"/>
                  <a:pt x="4158544" y="34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5FAC54A-E967-DBDD-ED6A-4405315E9BA8}"/>
              </a:ext>
            </a:extLst>
          </p:cNvPr>
          <p:cNvSpPr/>
          <p:nvPr/>
        </p:nvSpPr>
        <p:spPr>
          <a:xfrm>
            <a:off x="3506620" y="8783339"/>
            <a:ext cx="7487240" cy="3677555"/>
          </a:xfrm>
          <a:custGeom>
            <a:avLst/>
            <a:gdLst>
              <a:gd name="csX0" fmla="*/ 50194 w 7487240"/>
              <a:gd name="csY0" fmla="*/ 0 h 3677555"/>
              <a:gd name="csX1" fmla="*/ 7487240 w 7487240"/>
              <a:gd name="csY1" fmla="*/ 0 h 3677555"/>
              <a:gd name="csX2" fmla="*/ 7459221 w 7487240"/>
              <a:gd name="csY2" fmla="*/ 104810 h 3677555"/>
              <a:gd name="csX3" fmla="*/ 7396213 w 7487240"/>
              <a:gd name="csY3" fmla="*/ 437848 h 3677555"/>
              <a:gd name="csX4" fmla="*/ 7229506 w 7487240"/>
              <a:gd name="csY4" fmla="*/ 3032813 h 3677555"/>
              <a:gd name="csX5" fmla="*/ 2566000 w 7487240"/>
              <a:gd name="csY5" fmla="*/ 3302142 h 3677555"/>
              <a:gd name="csX6" fmla="*/ 2471960 w 7487240"/>
              <a:gd name="csY6" fmla="*/ 2226963 h 3677555"/>
              <a:gd name="csX7" fmla="*/ 232109 w 7487240"/>
              <a:gd name="csY7" fmla="*/ 2132911 h 3677555"/>
              <a:gd name="csX8" fmla="*/ 336835 w 7487240"/>
              <a:gd name="csY8" fmla="*/ 1314236 h 3677555"/>
              <a:gd name="csX9" fmla="*/ 106011 w 7487240"/>
              <a:gd name="csY9" fmla="*/ 846116 h 3677555"/>
              <a:gd name="csX10" fmla="*/ 371031 w 7487240"/>
              <a:gd name="csY10" fmla="*/ 501974 h 3677555"/>
              <a:gd name="csX11" fmla="*/ 1285 w 7487240"/>
              <a:gd name="csY11" fmla="*/ 232644 h 3677555"/>
              <a:gd name="csX12" fmla="*/ 15578 w 7487240"/>
              <a:gd name="csY12" fmla="*/ 108333 h 3677555"/>
              <a:gd name="csX13" fmla="*/ 50194 w 7487240"/>
              <a:gd name="csY13" fmla="*/ 0 h 367755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7487240" h="3677555">
                <a:moveTo>
                  <a:pt x="50194" y="0"/>
                </a:moveTo>
                <a:lnTo>
                  <a:pt x="7487240" y="0"/>
                </a:lnTo>
                <a:lnTo>
                  <a:pt x="7459221" y="104810"/>
                </a:lnTo>
                <a:cubicBezTo>
                  <a:pt x="7434483" y="212706"/>
                  <a:pt x="7413311" y="323490"/>
                  <a:pt x="7396213" y="437848"/>
                </a:cubicBezTo>
                <a:cubicBezTo>
                  <a:pt x="7141878" y="2156424"/>
                  <a:pt x="7522311" y="2827610"/>
                  <a:pt x="7229506" y="3032813"/>
                </a:cubicBezTo>
                <a:cubicBezTo>
                  <a:pt x="5750521" y="4063104"/>
                  <a:pt x="2760490" y="3627047"/>
                  <a:pt x="2566000" y="3302142"/>
                </a:cubicBezTo>
                <a:cubicBezTo>
                  <a:pt x="2437764" y="3086251"/>
                  <a:pt x="2711334" y="2451404"/>
                  <a:pt x="2471960" y="2226963"/>
                </a:cubicBezTo>
                <a:cubicBezTo>
                  <a:pt x="2324489" y="2090161"/>
                  <a:pt x="398816" y="2707908"/>
                  <a:pt x="232109" y="2132911"/>
                </a:cubicBezTo>
                <a:cubicBezTo>
                  <a:pt x="127383" y="1778081"/>
                  <a:pt x="341110" y="1444626"/>
                  <a:pt x="336835" y="1314236"/>
                </a:cubicBezTo>
                <a:cubicBezTo>
                  <a:pt x="332561" y="1181709"/>
                  <a:pt x="93187" y="978643"/>
                  <a:pt x="106011" y="846116"/>
                </a:cubicBezTo>
                <a:cubicBezTo>
                  <a:pt x="114560" y="737102"/>
                  <a:pt x="371031" y="501974"/>
                  <a:pt x="371031" y="501974"/>
                </a:cubicBezTo>
                <a:cubicBezTo>
                  <a:pt x="371031" y="501974"/>
                  <a:pt x="16246" y="358759"/>
                  <a:pt x="1285" y="232644"/>
                </a:cubicBezTo>
                <a:cubicBezTo>
                  <a:pt x="-2990" y="195772"/>
                  <a:pt x="3823" y="153154"/>
                  <a:pt x="15578" y="108333"/>
                </a:cubicBezTo>
                <a:lnTo>
                  <a:pt x="5019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2590AD4-F8F3-B011-7FF0-334E22845C58}"/>
              </a:ext>
            </a:extLst>
          </p:cNvPr>
          <p:cNvGrpSpPr/>
          <p:nvPr/>
        </p:nvGrpSpPr>
        <p:grpSpPr>
          <a:xfrm>
            <a:off x="6521955" y="2423172"/>
            <a:ext cx="2721204" cy="1988984"/>
            <a:chOff x="4443430" y="4394486"/>
            <a:chExt cx="2488311" cy="1988984"/>
          </a:xfrm>
        </p:grpSpPr>
        <p:sp>
          <p:nvSpPr>
            <p:cNvPr id="7" name="Textbox 200">
              <a:extLst>
                <a:ext uri="{FF2B5EF4-FFF2-40B4-BE49-F238E27FC236}">
                  <a16:creationId xmlns:a16="http://schemas.microsoft.com/office/drawing/2014/main" id="{D1B2EBB7-ED20-24C6-BB8C-F0AA6213C806}"/>
                </a:ext>
              </a:extLst>
            </p:cNvPr>
            <p:cNvSpPr txBox="1"/>
            <p:nvPr/>
          </p:nvSpPr>
          <p:spPr>
            <a:xfrm flipH="1">
              <a:off x="4443431" y="4394486"/>
              <a:ext cx="2488310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bg2"/>
                  </a:solidFill>
                  <a:latin typeface="+mj-lt"/>
                </a:rPr>
                <a:t>NEW IDEA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" name="Textbox 200">
              <a:extLst>
                <a:ext uri="{FF2B5EF4-FFF2-40B4-BE49-F238E27FC236}">
                  <a16:creationId xmlns:a16="http://schemas.microsoft.com/office/drawing/2014/main" id="{01734693-8713-4850-83C8-0BD4C6B824BD}"/>
                </a:ext>
              </a:extLst>
            </p:cNvPr>
            <p:cNvSpPr txBox="1"/>
            <p:nvPr/>
          </p:nvSpPr>
          <p:spPr>
            <a:xfrm flipH="1">
              <a:off x="4443431" y="4778864"/>
              <a:ext cx="248831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" name="Textbox 200">
              <a:extLst>
                <a:ext uri="{FF2B5EF4-FFF2-40B4-BE49-F238E27FC236}">
                  <a16:creationId xmlns:a16="http://schemas.microsoft.com/office/drawing/2014/main" id="{8B132B9C-1271-07E4-2CE3-5686AC3E11D2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3630DB96-CE3F-4421-9B6E-F190BD24270C}"/>
              </a:ext>
            </a:extLst>
          </p:cNvPr>
          <p:cNvGrpSpPr/>
          <p:nvPr/>
        </p:nvGrpSpPr>
        <p:grpSpPr>
          <a:xfrm>
            <a:off x="6521955" y="6110895"/>
            <a:ext cx="2721204" cy="1988984"/>
            <a:chOff x="4443430" y="4394486"/>
            <a:chExt cx="2488311" cy="1988984"/>
          </a:xfrm>
        </p:grpSpPr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3D30AF73-D5C8-7C2A-AA9B-07940F48CBD3}"/>
                </a:ext>
              </a:extLst>
            </p:cNvPr>
            <p:cNvSpPr txBox="1"/>
            <p:nvPr/>
          </p:nvSpPr>
          <p:spPr>
            <a:xfrm flipH="1">
              <a:off x="4443431" y="4394486"/>
              <a:ext cx="2488310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PLANNING</a:t>
              </a:r>
            </a:p>
          </p:txBody>
        </p:sp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2E611EB9-6C17-FE65-F7AC-077C662D5B52}"/>
                </a:ext>
              </a:extLst>
            </p:cNvPr>
            <p:cNvSpPr txBox="1"/>
            <p:nvPr/>
          </p:nvSpPr>
          <p:spPr>
            <a:xfrm flipH="1">
              <a:off x="4443431" y="4778864"/>
              <a:ext cx="248831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87F5B110-59BE-4C83-2242-94C4F2D246DB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C549BDD-0D9B-13A7-CCBB-2FD2A17BC2DF}"/>
              </a:ext>
            </a:extLst>
          </p:cNvPr>
          <p:cNvGrpSpPr/>
          <p:nvPr/>
        </p:nvGrpSpPr>
        <p:grpSpPr>
          <a:xfrm>
            <a:off x="6521955" y="9796902"/>
            <a:ext cx="2721204" cy="1988984"/>
            <a:chOff x="4443430" y="4394486"/>
            <a:chExt cx="2488311" cy="1988984"/>
          </a:xfrm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DFE0CEA9-56AA-95B9-D5E0-692CD4B638DF}"/>
                </a:ext>
              </a:extLst>
            </p:cNvPr>
            <p:cNvSpPr txBox="1"/>
            <p:nvPr/>
          </p:nvSpPr>
          <p:spPr>
            <a:xfrm flipH="1">
              <a:off x="4443431" y="4394486"/>
              <a:ext cx="2488310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latin typeface="+mj-lt"/>
                </a:rPr>
                <a:t>EXECUTION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271149CC-B6A1-A137-403B-7F78B038751E}"/>
                </a:ext>
              </a:extLst>
            </p:cNvPr>
            <p:cNvSpPr txBox="1"/>
            <p:nvPr/>
          </p:nvSpPr>
          <p:spPr>
            <a:xfrm flipH="1">
              <a:off x="4443431" y="4778864"/>
              <a:ext cx="248831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007B4956-D842-D7B7-63C8-45F17109BE58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8" name="Google Shape;13141;p85">
            <a:extLst>
              <a:ext uri="{FF2B5EF4-FFF2-40B4-BE49-F238E27FC236}">
                <a16:creationId xmlns:a16="http://schemas.microsoft.com/office/drawing/2014/main" id="{1D5564BD-3C47-59E8-5C7B-1FF9710126E0}"/>
              </a:ext>
            </a:extLst>
          </p:cNvPr>
          <p:cNvGrpSpPr/>
          <p:nvPr/>
        </p:nvGrpSpPr>
        <p:grpSpPr>
          <a:xfrm>
            <a:off x="9756052" y="2847234"/>
            <a:ext cx="993734" cy="974861"/>
            <a:chOff x="-1183550" y="3586525"/>
            <a:chExt cx="296175" cy="290550"/>
          </a:xfrm>
          <a:solidFill>
            <a:schemeClr val="bg2"/>
          </a:solidFill>
        </p:grpSpPr>
        <p:sp>
          <p:nvSpPr>
            <p:cNvPr id="19" name="Google Shape;13142;p85">
              <a:extLst>
                <a:ext uri="{FF2B5EF4-FFF2-40B4-BE49-F238E27FC236}">
                  <a16:creationId xmlns:a16="http://schemas.microsoft.com/office/drawing/2014/main" id="{84D0520C-2024-7F14-6DD2-88B06C2B0C8B}"/>
                </a:ext>
              </a:extLst>
            </p:cNvPr>
            <p:cNvSpPr/>
            <p:nvPr/>
          </p:nvSpPr>
          <p:spPr>
            <a:xfrm>
              <a:off x="-927575" y="3671500"/>
              <a:ext cx="40200" cy="16575"/>
            </a:xfrm>
            <a:custGeom>
              <a:avLst/>
              <a:gdLst/>
              <a:ahLst/>
              <a:cxnLst/>
              <a:rect l="l" t="t" r="r" b="b"/>
              <a:pathLst>
                <a:path w="1608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6" y="663"/>
                    <a:pt x="1166" y="663"/>
                  </a:cubicBezTo>
                  <a:cubicBezTo>
                    <a:pt x="1607" y="663"/>
                    <a:pt x="1597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0" name="Google Shape;13143;p85">
              <a:extLst>
                <a:ext uri="{FF2B5EF4-FFF2-40B4-BE49-F238E27FC236}">
                  <a16:creationId xmlns:a16="http://schemas.microsoft.com/office/drawing/2014/main" id="{8AC15DD4-5D90-45F8-EE3D-1AE77C099FD5}"/>
                </a:ext>
              </a:extLst>
            </p:cNvPr>
            <p:cNvSpPr/>
            <p:nvPr/>
          </p:nvSpPr>
          <p:spPr>
            <a:xfrm>
              <a:off x="-1183550" y="3671500"/>
              <a:ext cx="39400" cy="16575"/>
            </a:xfrm>
            <a:custGeom>
              <a:avLst/>
              <a:gdLst/>
              <a:ahLst/>
              <a:cxnLst/>
              <a:rect l="l" t="t" r="r" b="b"/>
              <a:pathLst>
                <a:path w="1576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4" y="663"/>
                    <a:pt x="1163" y="663"/>
                  </a:cubicBezTo>
                  <a:cubicBezTo>
                    <a:pt x="1576" y="663"/>
                    <a:pt x="1566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1" name="Google Shape;13144;p85">
              <a:extLst>
                <a:ext uri="{FF2B5EF4-FFF2-40B4-BE49-F238E27FC236}">
                  <a16:creationId xmlns:a16="http://schemas.microsoft.com/office/drawing/2014/main" id="{4CC035C6-0554-BFE7-1CBC-06A51F7A72EB}"/>
                </a:ext>
              </a:extLst>
            </p:cNvPr>
            <p:cNvSpPr/>
            <p:nvPr/>
          </p:nvSpPr>
          <p:spPr>
            <a:xfrm>
              <a:off x="-944250" y="3603025"/>
              <a:ext cx="39525" cy="26375"/>
            </a:xfrm>
            <a:custGeom>
              <a:avLst/>
              <a:gdLst/>
              <a:ahLst/>
              <a:cxnLst/>
              <a:rect l="l" t="t" r="r" b="b"/>
              <a:pathLst>
                <a:path w="1581" h="1055" extrusionOk="0">
                  <a:moveTo>
                    <a:pt x="1086" y="1"/>
                  </a:moveTo>
                  <a:cubicBezTo>
                    <a:pt x="1024" y="1"/>
                    <a:pt x="957" y="19"/>
                    <a:pt x="888" y="61"/>
                  </a:cubicBezTo>
                  <a:lnTo>
                    <a:pt x="321" y="408"/>
                  </a:lnTo>
                  <a:cubicBezTo>
                    <a:pt x="0" y="595"/>
                    <a:pt x="179" y="1054"/>
                    <a:pt x="490" y="1054"/>
                  </a:cubicBezTo>
                  <a:cubicBezTo>
                    <a:pt x="546" y="1054"/>
                    <a:pt x="606" y="1040"/>
                    <a:pt x="668" y="1006"/>
                  </a:cubicBezTo>
                  <a:lnTo>
                    <a:pt x="1266" y="660"/>
                  </a:lnTo>
                  <a:cubicBezTo>
                    <a:pt x="1581" y="450"/>
                    <a:pt x="1394" y="1"/>
                    <a:pt x="10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2" name="Google Shape;13145;p85">
              <a:extLst>
                <a:ext uri="{FF2B5EF4-FFF2-40B4-BE49-F238E27FC236}">
                  <a16:creationId xmlns:a16="http://schemas.microsoft.com/office/drawing/2014/main" id="{454EEB8A-BA61-1FEA-595A-E805E4F135D4}"/>
                </a:ext>
              </a:extLst>
            </p:cNvPr>
            <p:cNvSpPr/>
            <p:nvPr/>
          </p:nvSpPr>
          <p:spPr>
            <a:xfrm>
              <a:off x="-1166200" y="3731225"/>
              <a:ext cx="39700" cy="26075"/>
            </a:xfrm>
            <a:custGeom>
              <a:avLst/>
              <a:gdLst/>
              <a:ahLst/>
              <a:cxnLst/>
              <a:rect l="l" t="t" r="r" b="b"/>
              <a:pathLst>
                <a:path w="1588" h="1043" extrusionOk="0">
                  <a:moveTo>
                    <a:pt x="1071" y="1"/>
                  </a:moveTo>
                  <a:cubicBezTo>
                    <a:pt x="1021" y="1"/>
                    <a:pt x="968" y="12"/>
                    <a:pt x="913" y="37"/>
                  </a:cubicBezTo>
                  <a:lnTo>
                    <a:pt x="315" y="384"/>
                  </a:lnTo>
                  <a:cubicBezTo>
                    <a:pt x="0" y="593"/>
                    <a:pt x="187" y="1043"/>
                    <a:pt x="495" y="1043"/>
                  </a:cubicBezTo>
                  <a:cubicBezTo>
                    <a:pt x="557" y="1043"/>
                    <a:pt x="624" y="1025"/>
                    <a:pt x="693" y="982"/>
                  </a:cubicBezTo>
                  <a:lnTo>
                    <a:pt x="1260" y="636"/>
                  </a:lnTo>
                  <a:cubicBezTo>
                    <a:pt x="1587" y="472"/>
                    <a:pt x="1395" y="1"/>
                    <a:pt x="10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3" name="Google Shape;13146;p85">
              <a:extLst>
                <a:ext uri="{FF2B5EF4-FFF2-40B4-BE49-F238E27FC236}">
                  <a16:creationId xmlns:a16="http://schemas.microsoft.com/office/drawing/2014/main" id="{BC188196-833A-5431-F9B6-A0A550933ACD}"/>
                </a:ext>
              </a:extLst>
            </p:cNvPr>
            <p:cNvSpPr/>
            <p:nvPr/>
          </p:nvSpPr>
          <p:spPr>
            <a:xfrm>
              <a:off x="-944925" y="3730950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515" y="0"/>
                  </a:moveTo>
                  <a:cubicBezTo>
                    <a:pt x="198" y="0"/>
                    <a:pt x="1" y="460"/>
                    <a:pt x="348" y="647"/>
                  </a:cubicBezTo>
                  <a:lnTo>
                    <a:pt x="915" y="993"/>
                  </a:lnTo>
                  <a:cubicBezTo>
                    <a:pt x="984" y="1036"/>
                    <a:pt x="1052" y="1054"/>
                    <a:pt x="1114" y="1054"/>
                  </a:cubicBezTo>
                  <a:cubicBezTo>
                    <a:pt x="1421" y="1054"/>
                    <a:pt x="1608" y="609"/>
                    <a:pt x="1293" y="426"/>
                  </a:cubicBezTo>
                  <a:lnTo>
                    <a:pt x="695" y="48"/>
                  </a:lnTo>
                  <a:cubicBezTo>
                    <a:pt x="633" y="15"/>
                    <a:pt x="572" y="0"/>
                    <a:pt x="5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4" name="Google Shape;13147;p85">
              <a:extLst>
                <a:ext uri="{FF2B5EF4-FFF2-40B4-BE49-F238E27FC236}">
                  <a16:creationId xmlns:a16="http://schemas.microsoft.com/office/drawing/2014/main" id="{D1266175-7ACB-A4B7-69A9-B4B5FD24FEF0}"/>
                </a:ext>
              </a:extLst>
            </p:cNvPr>
            <p:cNvSpPr/>
            <p:nvPr/>
          </p:nvSpPr>
          <p:spPr>
            <a:xfrm>
              <a:off x="-1167000" y="3603025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477" y="1"/>
                  </a:moveTo>
                  <a:cubicBezTo>
                    <a:pt x="188" y="1"/>
                    <a:pt x="1" y="450"/>
                    <a:pt x="315" y="660"/>
                  </a:cubicBezTo>
                  <a:lnTo>
                    <a:pt x="914" y="1006"/>
                  </a:lnTo>
                  <a:cubicBezTo>
                    <a:pt x="981" y="1040"/>
                    <a:pt x="1044" y="1054"/>
                    <a:pt x="1103" y="1054"/>
                  </a:cubicBezTo>
                  <a:cubicBezTo>
                    <a:pt x="1434" y="1054"/>
                    <a:pt x="1608" y="595"/>
                    <a:pt x="1260" y="408"/>
                  </a:cubicBezTo>
                  <a:lnTo>
                    <a:pt x="662" y="61"/>
                  </a:lnTo>
                  <a:cubicBezTo>
                    <a:pt x="598" y="19"/>
                    <a:pt x="536" y="1"/>
                    <a:pt x="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5" name="Google Shape;13148;p85">
              <a:extLst>
                <a:ext uri="{FF2B5EF4-FFF2-40B4-BE49-F238E27FC236}">
                  <a16:creationId xmlns:a16="http://schemas.microsoft.com/office/drawing/2014/main" id="{6AFA0BBD-2D56-B9D8-1F16-18C2DDF8C148}"/>
                </a:ext>
              </a:extLst>
            </p:cNvPr>
            <p:cNvSpPr/>
            <p:nvPr/>
          </p:nvSpPr>
          <p:spPr>
            <a:xfrm>
              <a:off x="-1065400" y="3658900"/>
              <a:ext cx="59875" cy="77200"/>
            </a:xfrm>
            <a:custGeom>
              <a:avLst/>
              <a:gdLst/>
              <a:ahLst/>
              <a:cxnLst/>
              <a:rect l="l" t="t" r="r" b="b"/>
              <a:pathLst>
                <a:path w="2395" h="3088" extrusionOk="0">
                  <a:moveTo>
                    <a:pt x="882" y="0"/>
                  </a:moveTo>
                  <a:lnTo>
                    <a:pt x="0" y="1355"/>
                  </a:lnTo>
                  <a:lnTo>
                    <a:pt x="1355" y="1922"/>
                  </a:lnTo>
                  <a:cubicBezTo>
                    <a:pt x="1450" y="1953"/>
                    <a:pt x="1544" y="2111"/>
                    <a:pt x="1544" y="2237"/>
                  </a:cubicBezTo>
                  <a:lnTo>
                    <a:pt x="1544" y="3088"/>
                  </a:lnTo>
                  <a:lnTo>
                    <a:pt x="2395" y="1733"/>
                  </a:lnTo>
                  <a:lnTo>
                    <a:pt x="1071" y="1166"/>
                  </a:lnTo>
                  <a:cubicBezTo>
                    <a:pt x="945" y="1134"/>
                    <a:pt x="882" y="1008"/>
                    <a:pt x="882" y="851"/>
                  </a:cubicBezTo>
                  <a:lnTo>
                    <a:pt x="8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6" name="Google Shape;13149;p85">
              <a:extLst>
                <a:ext uri="{FF2B5EF4-FFF2-40B4-BE49-F238E27FC236}">
                  <a16:creationId xmlns:a16="http://schemas.microsoft.com/office/drawing/2014/main" id="{C0CEBA81-60D4-AFE6-5BFD-0C33841231C6}"/>
                </a:ext>
              </a:extLst>
            </p:cNvPr>
            <p:cNvSpPr/>
            <p:nvPr/>
          </p:nvSpPr>
          <p:spPr>
            <a:xfrm>
              <a:off x="-1078000" y="3809325"/>
              <a:ext cx="85075" cy="67750"/>
            </a:xfrm>
            <a:custGeom>
              <a:avLst/>
              <a:gdLst/>
              <a:ahLst/>
              <a:cxnLst/>
              <a:rect l="l" t="t" r="r" b="b"/>
              <a:pathLst>
                <a:path w="3403" h="2710" extrusionOk="0">
                  <a:moveTo>
                    <a:pt x="0" y="1"/>
                  </a:moveTo>
                  <a:lnTo>
                    <a:pt x="0" y="662"/>
                  </a:lnTo>
                  <a:lnTo>
                    <a:pt x="1008" y="662"/>
                  </a:lnTo>
                  <a:cubicBezTo>
                    <a:pt x="1449" y="662"/>
                    <a:pt x="1481" y="1324"/>
                    <a:pt x="1008" y="1324"/>
                  </a:cubicBezTo>
                  <a:lnTo>
                    <a:pt x="0" y="1324"/>
                  </a:lnTo>
                  <a:lnTo>
                    <a:pt x="0" y="1670"/>
                  </a:lnTo>
                  <a:cubicBezTo>
                    <a:pt x="0" y="2237"/>
                    <a:pt x="473" y="2710"/>
                    <a:pt x="1008" y="2710"/>
                  </a:cubicBezTo>
                  <a:lnTo>
                    <a:pt x="2395" y="2710"/>
                  </a:lnTo>
                  <a:cubicBezTo>
                    <a:pt x="2962" y="2710"/>
                    <a:pt x="3403" y="2237"/>
                    <a:pt x="3403" y="1670"/>
                  </a:cubicBezTo>
                  <a:lnTo>
                    <a:pt x="3403" y="1324"/>
                  </a:lnTo>
                  <a:lnTo>
                    <a:pt x="2395" y="1324"/>
                  </a:lnTo>
                  <a:cubicBezTo>
                    <a:pt x="1954" y="1324"/>
                    <a:pt x="1922" y="662"/>
                    <a:pt x="2395" y="662"/>
                  </a:cubicBezTo>
                  <a:lnTo>
                    <a:pt x="3403" y="662"/>
                  </a:lnTo>
                  <a:lnTo>
                    <a:pt x="34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7" name="Google Shape;13150;p85">
              <a:extLst>
                <a:ext uri="{FF2B5EF4-FFF2-40B4-BE49-F238E27FC236}">
                  <a16:creationId xmlns:a16="http://schemas.microsoft.com/office/drawing/2014/main" id="{668D33E2-073F-F15E-2E1C-1EC4F009ED40}"/>
                </a:ext>
              </a:extLst>
            </p:cNvPr>
            <p:cNvSpPr/>
            <p:nvPr/>
          </p:nvSpPr>
          <p:spPr>
            <a:xfrm>
              <a:off x="-1135500" y="3586525"/>
              <a:ext cx="193775" cy="204700"/>
            </a:xfrm>
            <a:custGeom>
              <a:avLst/>
              <a:gdLst/>
              <a:ahLst/>
              <a:cxnLst/>
              <a:rect l="l" t="t" r="r" b="b"/>
              <a:pathLst>
                <a:path w="7751" h="8188" extrusionOk="0">
                  <a:moveTo>
                    <a:pt x="4023" y="1424"/>
                  </a:moveTo>
                  <a:cubicBezTo>
                    <a:pt x="4201" y="1424"/>
                    <a:pt x="4380" y="1561"/>
                    <a:pt x="4380" y="1761"/>
                  </a:cubicBezTo>
                  <a:lnTo>
                    <a:pt x="4380" y="3588"/>
                  </a:lnTo>
                  <a:lnTo>
                    <a:pt x="5892" y="4124"/>
                  </a:lnTo>
                  <a:cubicBezTo>
                    <a:pt x="5955" y="4187"/>
                    <a:pt x="6049" y="4250"/>
                    <a:pt x="6081" y="4344"/>
                  </a:cubicBezTo>
                  <a:cubicBezTo>
                    <a:pt x="6081" y="4407"/>
                    <a:pt x="6081" y="4533"/>
                    <a:pt x="5986" y="4628"/>
                  </a:cubicBezTo>
                  <a:lnTo>
                    <a:pt x="4285" y="7369"/>
                  </a:lnTo>
                  <a:cubicBezTo>
                    <a:pt x="4222" y="7495"/>
                    <a:pt x="4127" y="7526"/>
                    <a:pt x="4033" y="7526"/>
                  </a:cubicBezTo>
                  <a:lnTo>
                    <a:pt x="3938" y="7526"/>
                  </a:lnTo>
                  <a:cubicBezTo>
                    <a:pt x="3781" y="7495"/>
                    <a:pt x="3718" y="7369"/>
                    <a:pt x="3718" y="7211"/>
                  </a:cubicBezTo>
                  <a:lnTo>
                    <a:pt x="3718" y="5384"/>
                  </a:lnTo>
                  <a:lnTo>
                    <a:pt x="2206" y="4817"/>
                  </a:lnTo>
                  <a:cubicBezTo>
                    <a:pt x="2143" y="4754"/>
                    <a:pt x="2048" y="4691"/>
                    <a:pt x="2017" y="4596"/>
                  </a:cubicBezTo>
                  <a:cubicBezTo>
                    <a:pt x="1985" y="4533"/>
                    <a:pt x="2017" y="4407"/>
                    <a:pt x="2048" y="4344"/>
                  </a:cubicBezTo>
                  <a:lnTo>
                    <a:pt x="3749" y="1572"/>
                  </a:lnTo>
                  <a:cubicBezTo>
                    <a:pt x="3818" y="1469"/>
                    <a:pt x="3920" y="1424"/>
                    <a:pt x="4023" y="1424"/>
                  </a:cubicBezTo>
                  <a:close/>
                  <a:moveTo>
                    <a:pt x="4019" y="1"/>
                  </a:moveTo>
                  <a:cubicBezTo>
                    <a:pt x="3743" y="1"/>
                    <a:pt x="3463" y="31"/>
                    <a:pt x="3182" y="91"/>
                  </a:cubicBezTo>
                  <a:cubicBezTo>
                    <a:pt x="1733" y="406"/>
                    <a:pt x="567" y="1572"/>
                    <a:pt x="284" y="3084"/>
                  </a:cubicBezTo>
                  <a:cubicBezTo>
                    <a:pt x="0" y="4533"/>
                    <a:pt x="599" y="5479"/>
                    <a:pt x="1040" y="6140"/>
                  </a:cubicBezTo>
                  <a:cubicBezTo>
                    <a:pt x="1922" y="7526"/>
                    <a:pt x="1387" y="7526"/>
                    <a:pt x="1670" y="8188"/>
                  </a:cubicBezTo>
                  <a:lnTo>
                    <a:pt x="6301" y="8188"/>
                  </a:lnTo>
                  <a:cubicBezTo>
                    <a:pt x="6553" y="7526"/>
                    <a:pt x="6018" y="7526"/>
                    <a:pt x="6931" y="6109"/>
                  </a:cubicBezTo>
                  <a:cubicBezTo>
                    <a:pt x="7373" y="5447"/>
                    <a:pt x="7719" y="4817"/>
                    <a:pt x="7719" y="3746"/>
                  </a:cubicBezTo>
                  <a:cubicBezTo>
                    <a:pt x="7751" y="2612"/>
                    <a:pt x="7246" y="1540"/>
                    <a:pt x="6396" y="847"/>
                  </a:cubicBezTo>
                  <a:cubicBezTo>
                    <a:pt x="5726" y="297"/>
                    <a:pt x="4892" y="1"/>
                    <a:pt x="40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28" name="Google Shape;13054;p85">
            <a:extLst>
              <a:ext uri="{FF2B5EF4-FFF2-40B4-BE49-F238E27FC236}">
                <a16:creationId xmlns:a16="http://schemas.microsoft.com/office/drawing/2014/main" id="{01C0B3FC-4A17-BD90-153B-1725A42093D9}"/>
              </a:ext>
            </a:extLst>
          </p:cNvPr>
          <p:cNvGrpSpPr/>
          <p:nvPr/>
        </p:nvGrpSpPr>
        <p:grpSpPr>
          <a:xfrm>
            <a:off x="10068106" y="6596124"/>
            <a:ext cx="912464" cy="867912"/>
            <a:chOff x="-6690625" y="3631325"/>
            <a:chExt cx="307225" cy="292225"/>
          </a:xfrm>
          <a:solidFill>
            <a:schemeClr val="bg2"/>
          </a:solidFill>
        </p:grpSpPr>
        <p:sp>
          <p:nvSpPr>
            <p:cNvPr id="29" name="Google Shape;13055;p85">
              <a:extLst>
                <a:ext uri="{FF2B5EF4-FFF2-40B4-BE49-F238E27FC236}">
                  <a16:creationId xmlns:a16="http://schemas.microsoft.com/office/drawing/2014/main" id="{20985782-5C16-37D2-CEF1-46D0B5EA0D3C}"/>
                </a:ext>
              </a:extLst>
            </p:cNvPr>
            <p:cNvSpPr/>
            <p:nvPr/>
          </p:nvSpPr>
          <p:spPr>
            <a:xfrm>
              <a:off x="-6690625" y="3631325"/>
              <a:ext cx="222925" cy="292225"/>
            </a:xfrm>
            <a:custGeom>
              <a:avLst/>
              <a:gdLst/>
              <a:ahLst/>
              <a:cxnLst/>
              <a:rect l="l" t="t" r="r" b="b"/>
              <a:pathLst>
                <a:path w="8917" h="11689" extrusionOk="0">
                  <a:moveTo>
                    <a:pt x="5861" y="2773"/>
                  </a:moveTo>
                  <a:cubicBezTo>
                    <a:pt x="6270" y="2773"/>
                    <a:pt x="6333" y="3435"/>
                    <a:pt x="5861" y="3435"/>
                  </a:cubicBezTo>
                  <a:lnTo>
                    <a:pt x="3813" y="3435"/>
                  </a:lnTo>
                  <a:cubicBezTo>
                    <a:pt x="3372" y="3435"/>
                    <a:pt x="3340" y="2773"/>
                    <a:pt x="3813" y="2773"/>
                  </a:cubicBezTo>
                  <a:close/>
                  <a:moveTo>
                    <a:pt x="2742" y="0"/>
                  </a:moveTo>
                  <a:lnTo>
                    <a:pt x="2742" y="2395"/>
                  </a:lnTo>
                  <a:cubicBezTo>
                    <a:pt x="2742" y="2584"/>
                    <a:pt x="2584" y="2741"/>
                    <a:pt x="2395" y="2741"/>
                  </a:cubicBezTo>
                  <a:lnTo>
                    <a:pt x="1" y="2741"/>
                  </a:lnTo>
                  <a:lnTo>
                    <a:pt x="1" y="10649"/>
                  </a:lnTo>
                  <a:cubicBezTo>
                    <a:pt x="1" y="11216"/>
                    <a:pt x="473" y="11689"/>
                    <a:pt x="1009" y="11689"/>
                  </a:cubicBezTo>
                  <a:lnTo>
                    <a:pt x="7909" y="11689"/>
                  </a:lnTo>
                  <a:cubicBezTo>
                    <a:pt x="8444" y="11689"/>
                    <a:pt x="8917" y="11248"/>
                    <a:pt x="8917" y="10649"/>
                  </a:cubicBezTo>
                  <a:lnTo>
                    <a:pt x="8917" y="7751"/>
                  </a:lnTo>
                  <a:lnTo>
                    <a:pt x="6491" y="10177"/>
                  </a:lnTo>
                  <a:cubicBezTo>
                    <a:pt x="6491" y="10271"/>
                    <a:pt x="6428" y="10303"/>
                    <a:pt x="6365" y="10303"/>
                  </a:cubicBezTo>
                  <a:lnTo>
                    <a:pt x="4317" y="10901"/>
                  </a:lnTo>
                  <a:cubicBezTo>
                    <a:pt x="4198" y="10938"/>
                    <a:pt x="4080" y="10955"/>
                    <a:pt x="3967" y="10955"/>
                  </a:cubicBezTo>
                  <a:cubicBezTo>
                    <a:pt x="3209" y="10955"/>
                    <a:pt x="2625" y="10192"/>
                    <a:pt x="2899" y="9452"/>
                  </a:cubicBezTo>
                  <a:lnTo>
                    <a:pt x="3057" y="8979"/>
                  </a:lnTo>
                  <a:lnTo>
                    <a:pt x="1765" y="8979"/>
                  </a:lnTo>
                  <a:cubicBezTo>
                    <a:pt x="1324" y="8979"/>
                    <a:pt x="1293" y="8255"/>
                    <a:pt x="1765" y="8255"/>
                  </a:cubicBezTo>
                  <a:lnTo>
                    <a:pt x="3277" y="8255"/>
                  </a:lnTo>
                  <a:lnTo>
                    <a:pt x="3529" y="7593"/>
                  </a:lnTo>
                  <a:lnTo>
                    <a:pt x="1797" y="7593"/>
                  </a:lnTo>
                  <a:cubicBezTo>
                    <a:pt x="1356" y="7593"/>
                    <a:pt x="1324" y="6869"/>
                    <a:pt x="1797" y="6869"/>
                  </a:cubicBezTo>
                  <a:lnTo>
                    <a:pt x="4034" y="6869"/>
                  </a:lnTo>
                  <a:lnTo>
                    <a:pt x="4695" y="6207"/>
                  </a:lnTo>
                  <a:lnTo>
                    <a:pt x="1765" y="6207"/>
                  </a:lnTo>
                  <a:cubicBezTo>
                    <a:pt x="1324" y="6207"/>
                    <a:pt x="1293" y="5514"/>
                    <a:pt x="1765" y="5514"/>
                  </a:cubicBezTo>
                  <a:lnTo>
                    <a:pt x="5388" y="5514"/>
                  </a:lnTo>
                  <a:lnTo>
                    <a:pt x="6050" y="4821"/>
                  </a:lnTo>
                  <a:lnTo>
                    <a:pt x="1734" y="4821"/>
                  </a:lnTo>
                  <a:cubicBezTo>
                    <a:pt x="1293" y="4821"/>
                    <a:pt x="1261" y="4128"/>
                    <a:pt x="1734" y="4128"/>
                  </a:cubicBezTo>
                  <a:lnTo>
                    <a:pt x="6711" y="4128"/>
                  </a:lnTo>
                  <a:cubicBezTo>
                    <a:pt x="6963" y="3876"/>
                    <a:pt x="8696" y="2080"/>
                    <a:pt x="8917" y="1891"/>
                  </a:cubicBezTo>
                  <a:lnTo>
                    <a:pt x="8917" y="1009"/>
                  </a:lnTo>
                  <a:cubicBezTo>
                    <a:pt x="8917" y="473"/>
                    <a:pt x="8507" y="0"/>
                    <a:pt x="79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0" name="Google Shape;13056;p85">
              <a:extLst>
                <a:ext uri="{FF2B5EF4-FFF2-40B4-BE49-F238E27FC236}">
                  <a16:creationId xmlns:a16="http://schemas.microsoft.com/office/drawing/2014/main" id="{7BF3AE62-6127-173F-89E0-EE3900431F34}"/>
                </a:ext>
              </a:extLst>
            </p:cNvPr>
            <p:cNvSpPr/>
            <p:nvPr/>
          </p:nvSpPr>
          <p:spPr>
            <a:xfrm>
              <a:off x="-6604350" y="3832175"/>
              <a:ext cx="58675" cy="56550"/>
            </a:xfrm>
            <a:custGeom>
              <a:avLst/>
              <a:gdLst/>
              <a:ahLst/>
              <a:cxnLst/>
              <a:rect l="l" t="t" r="r" b="b"/>
              <a:pathLst>
                <a:path w="2347" h="2262" extrusionOk="0">
                  <a:moveTo>
                    <a:pt x="614" y="0"/>
                  </a:moveTo>
                  <a:lnTo>
                    <a:pt x="110" y="1607"/>
                  </a:lnTo>
                  <a:cubicBezTo>
                    <a:pt x="1" y="1934"/>
                    <a:pt x="222" y="2262"/>
                    <a:pt x="550" y="2262"/>
                  </a:cubicBezTo>
                  <a:cubicBezTo>
                    <a:pt x="600" y="2262"/>
                    <a:pt x="654" y="2254"/>
                    <a:pt x="709" y="2237"/>
                  </a:cubicBezTo>
                  <a:lnTo>
                    <a:pt x="2347" y="1701"/>
                  </a:lnTo>
                  <a:lnTo>
                    <a:pt x="6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1" name="Google Shape;13057;p85">
              <a:extLst>
                <a:ext uri="{FF2B5EF4-FFF2-40B4-BE49-F238E27FC236}">
                  <a16:creationId xmlns:a16="http://schemas.microsoft.com/office/drawing/2014/main" id="{36D73648-AD80-6C5B-4470-525F70610103}"/>
                </a:ext>
              </a:extLst>
            </p:cNvPr>
            <p:cNvSpPr/>
            <p:nvPr/>
          </p:nvSpPr>
          <p:spPr>
            <a:xfrm>
              <a:off x="-6470875" y="3684775"/>
              <a:ext cx="87475" cy="71800"/>
            </a:xfrm>
            <a:custGeom>
              <a:avLst/>
              <a:gdLst/>
              <a:ahLst/>
              <a:cxnLst/>
              <a:rect l="l" t="t" r="r" b="b"/>
              <a:pathLst>
                <a:path w="3499" h="2872" extrusionOk="0">
                  <a:moveTo>
                    <a:pt x="1479" y="1"/>
                  </a:moveTo>
                  <a:cubicBezTo>
                    <a:pt x="1176" y="1"/>
                    <a:pt x="868" y="114"/>
                    <a:pt x="599" y="383"/>
                  </a:cubicBezTo>
                  <a:lnTo>
                    <a:pt x="1" y="950"/>
                  </a:lnTo>
                  <a:lnTo>
                    <a:pt x="1954" y="2872"/>
                  </a:lnTo>
                  <a:lnTo>
                    <a:pt x="2521" y="2305"/>
                  </a:lnTo>
                  <a:cubicBezTo>
                    <a:pt x="3498" y="1352"/>
                    <a:pt x="2524" y="1"/>
                    <a:pt x="14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2" name="Google Shape;13058;p85">
              <a:extLst>
                <a:ext uri="{FF2B5EF4-FFF2-40B4-BE49-F238E27FC236}">
                  <a16:creationId xmlns:a16="http://schemas.microsoft.com/office/drawing/2014/main" id="{DB4DD224-8B4A-0E39-324E-DED18F28BF62}"/>
                </a:ext>
              </a:extLst>
            </p:cNvPr>
            <p:cNvSpPr/>
            <p:nvPr/>
          </p:nvSpPr>
          <p:spPr>
            <a:xfrm>
              <a:off x="-6578775" y="3721900"/>
              <a:ext cx="143375" cy="143375"/>
            </a:xfrm>
            <a:custGeom>
              <a:avLst/>
              <a:gdLst/>
              <a:ahLst/>
              <a:cxnLst/>
              <a:rect l="l" t="t" r="r" b="b"/>
              <a:pathLst>
                <a:path w="5735" h="5735" extrusionOk="0">
                  <a:moveTo>
                    <a:pt x="3813" y="1"/>
                  </a:moveTo>
                  <a:lnTo>
                    <a:pt x="1" y="3813"/>
                  </a:lnTo>
                  <a:lnTo>
                    <a:pt x="1922" y="5734"/>
                  </a:lnTo>
                  <a:lnTo>
                    <a:pt x="4474" y="3183"/>
                  </a:lnTo>
                  <a:lnTo>
                    <a:pt x="5734" y="1922"/>
                  </a:lnTo>
                  <a:lnTo>
                    <a:pt x="381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3" name="Google Shape;13059;p85">
              <a:extLst>
                <a:ext uri="{FF2B5EF4-FFF2-40B4-BE49-F238E27FC236}">
                  <a16:creationId xmlns:a16="http://schemas.microsoft.com/office/drawing/2014/main" id="{5BA04765-65FA-8E4B-790F-1F548A71A0D8}"/>
                </a:ext>
              </a:extLst>
            </p:cNvPr>
            <p:cNvSpPr/>
            <p:nvPr/>
          </p:nvSpPr>
          <p:spPr>
            <a:xfrm>
              <a:off x="-6685100" y="3636850"/>
              <a:ext cx="47275" cy="46475"/>
            </a:xfrm>
            <a:custGeom>
              <a:avLst/>
              <a:gdLst/>
              <a:ahLst/>
              <a:cxnLst/>
              <a:rect l="l" t="t" r="r" b="b"/>
              <a:pathLst>
                <a:path w="1891" h="1859" extrusionOk="0">
                  <a:moveTo>
                    <a:pt x="1891" y="0"/>
                  </a:moveTo>
                  <a:lnTo>
                    <a:pt x="0" y="1859"/>
                  </a:lnTo>
                  <a:lnTo>
                    <a:pt x="1891" y="1859"/>
                  </a:lnTo>
                  <a:lnTo>
                    <a:pt x="18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34" name="Google Shape;13107;p85">
            <a:extLst>
              <a:ext uri="{FF2B5EF4-FFF2-40B4-BE49-F238E27FC236}">
                <a16:creationId xmlns:a16="http://schemas.microsoft.com/office/drawing/2014/main" id="{25CFC47E-868C-AE9A-1B0B-E26CB8924EBA}"/>
              </a:ext>
            </a:extLst>
          </p:cNvPr>
          <p:cNvGrpSpPr/>
          <p:nvPr/>
        </p:nvGrpSpPr>
        <p:grpSpPr>
          <a:xfrm>
            <a:off x="9534104" y="9945173"/>
            <a:ext cx="790240" cy="785992"/>
            <a:chOff x="-6329100" y="3632100"/>
            <a:chExt cx="293025" cy="291450"/>
          </a:xfrm>
          <a:solidFill>
            <a:schemeClr val="tx1"/>
          </a:solidFill>
        </p:grpSpPr>
        <p:sp>
          <p:nvSpPr>
            <p:cNvPr id="35" name="Google Shape;13108;p85">
              <a:extLst>
                <a:ext uri="{FF2B5EF4-FFF2-40B4-BE49-F238E27FC236}">
                  <a16:creationId xmlns:a16="http://schemas.microsoft.com/office/drawing/2014/main" id="{D01D6EDF-267C-1973-89EC-662A0F95DFB5}"/>
                </a:ext>
              </a:extLst>
            </p:cNvPr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6" name="Google Shape;13109;p85">
              <a:extLst>
                <a:ext uri="{FF2B5EF4-FFF2-40B4-BE49-F238E27FC236}">
                  <a16:creationId xmlns:a16="http://schemas.microsoft.com/office/drawing/2014/main" id="{CBA236A6-9A4C-099E-792C-7FE0A0F3757B}"/>
                </a:ext>
              </a:extLst>
            </p:cNvPr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7" name="Google Shape;13110;p85">
              <a:extLst>
                <a:ext uri="{FF2B5EF4-FFF2-40B4-BE49-F238E27FC236}">
                  <a16:creationId xmlns:a16="http://schemas.microsoft.com/office/drawing/2014/main" id="{17811D6E-1A92-6228-6BB5-9818343B8177}"/>
                </a:ext>
              </a:extLst>
            </p:cNvPr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sp>
        <p:nvSpPr>
          <p:cNvPr id="38" name="Textbox 200">
            <a:extLst>
              <a:ext uri="{FF2B5EF4-FFF2-40B4-BE49-F238E27FC236}">
                <a16:creationId xmlns:a16="http://schemas.microsoft.com/office/drawing/2014/main" id="{FB380193-B5D0-5DB0-0470-CB17F541EB07}"/>
              </a:ext>
            </a:extLst>
          </p:cNvPr>
          <p:cNvSpPr txBox="1"/>
          <p:nvPr/>
        </p:nvSpPr>
        <p:spPr>
          <a:xfrm flipH="1">
            <a:off x="4357441" y="3371134"/>
            <a:ext cx="110973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bg2"/>
                </a:solidFill>
                <a:latin typeface="+mj-lt"/>
              </a:rPr>
              <a:t>01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9" name="Textbox 200">
            <a:extLst>
              <a:ext uri="{FF2B5EF4-FFF2-40B4-BE49-F238E27FC236}">
                <a16:creationId xmlns:a16="http://schemas.microsoft.com/office/drawing/2014/main" id="{229F00B1-D12F-2D73-3FD0-F1405707F51B}"/>
              </a:ext>
            </a:extLst>
          </p:cNvPr>
          <p:cNvSpPr txBox="1"/>
          <p:nvPr/>
        </p:nvSpPr>
        <p:spPr>
          <a:xfrm flipH="1">
            <a:off x="3643854" y="6532520"/>
            <a:ext cx="110973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bg2"/>
                </a:solidFill>
                <a:latin typeface="+mj-lt"/>
              </a:rPr>
              <a:t>02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0" name="Textbox 200">
            <a:extLst>
              <a:ext uri="{FF2B5EF4-FFF2-40B4-BE49-F238E27FC236}">
                <a16:creationId xmlns:a16="http://schemas.microsoft.com/office/drawing/2014/main" id="{5C686D83-7871-1565-7419-44C916886E66}"/>
              </a:ext>
            </a:extLst>
          </p:cNvPr>
          <p:cNvSpPr txBox="1"/>
          <p:nvPr/>
        </p:nvSpPr>
        <p:spPr>
          <a:xfrm flipH="1">
            <a:off x="4340284" y="9289070"/>
            <a:ext cx="110973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latin typeface="+mj-lt"/>
              </a:rPr>
              <a:t>03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</a:endParaRPr>
          </a:p>
        </p:txBody>
      </p:sp>
      <p:sp>
        <p:nvSpPr>
          <p:cNvPr id="41" name="!!SubTitle">
            <a:extLst>
              <a:ext uri="{FF2B5EF4-FFF2-40B4-BE49-F238E27FC236}">
                <a16:creationId xmlns:a16="http://schemas.microsoft.com/office/drawing/2014/main" id="{CCD868B2-2F34-37F6-7E5D-7559B73A7C72}"/>
              </a:ext>
            </a:extLst>
          </p:cNvPr>
          <p:cNvSpPr txBox="1"/>
          <p:nvPr/>
        </p:nvSpPr>
        <p:spPr>
          <a:xfrm>
            <a:off x="15204230" y="5235519"/>
            <a:ext cx="7351779" cy="62478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/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Nunc viverra imperdiet enim. Fusce est. Vivamus a tellus.</a:t>
            </a: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Pellentesque habitant morbi tristique senectus et netus et malesuada fames ac turpis egestas. </a:t>
            </a: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Proin pharetra nonummy pede. Mauris et orci.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42" name="!!SubTitle">
            <a:extLst>
              <a:ext uri="{FF2B5EF4-FFF2-40B4-BE49-F238E27FC236}">
                <a16:creationId xmlns:a16="http://schemas.microsoft.com/office/drawing/2014/main" id="{D0EF7F0B-61ED-E99A-B753-88A6CE6BF63F}"/>
              </a:ext>
            </a:extLst>
          </p:cNvPr>
          <p:cNvSpPr txBox="1"/>
          <p:nvPr/>
        </p:nvSpPr>
        <p:spPr>
          <a:xfrm>
            <a:off x="17406842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3" name="!!MainTitle1">
            <a:extLst>
              <a:ext uri="{FF2B5EF4-FFF2-40B4-BE49-F238E27FC236}">
                <a16:creationId xmlns:a16="http://schemas.microsoft.com/office/drawing/2014/main" id="{C65D22D2-914B-B5EC-90C1-06441CA3DD77}"/>
              </a:ext>
            </a:extLst>
          </p:cNvPr>
          <p:cNvSpPr txBox="1"/>
          <p:nvPr/>
        </p:nvSpPr>
        <p:spPr>
          <a:xfrm>
            <a:off x="15547359" y="1246722"/>
            <a:ext cx="700865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Strategic </a:t>
            </a:r>
            <a:r>
              <a:rPr lang="en-US" sz="7500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1046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checker/>
      </p:transition>
    </mc:Choice>
    <mc:Fallback xmlns="">
      <p:transition spd="slow" advClick="0" advTm="1500">
        <p:checker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9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0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3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4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4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41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41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6" dur="1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7" dur="1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38" grpId="0"/>
          <p:bldP spid="39" grpId="0"/>
          <p:bldP spid="40" grpId="0"/>
          <p:bldP spid="41" grpId="0" uiExpand="1" build="p"/>
          <p:bldP spid="42" grpId="0"/>
          <p:bldP spid="4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4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41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41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38" grpId="0"/>
          <p:bldP spid="39" grpId="0"/>
          <p:bldP spid="40" grpId="0"/>
          <p:bldP spid="41" grpId="0" uiExpand="1" build="p"/>
          <p:bldP spid="42" grpId="0"/>
          <p:bldP spid="43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5D141-20AF-F621-1251-79E30615E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9678B5A-4EF5-F2E1-0BFD-80EF192C9078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76214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167  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D02F7A0F-81E9-5B1B-EA5B-16555AEC7E91}"/>
              </a:ext>
            </a:extLst>
          </p:cNvPr>
          <p:cNvSpPr/>
          <p:nvPr/>
        </p:nvSpPr>
        <p:spPr>
          <a:xfrm>
            <a:off x="3674117" y="3572848"/>
            <a:ext cx="8517883" cy="2222936"/>
          </a:xfrm>
          <a:custGeom>
            <a:avLst/>
            <a:gdLst>
              <a:gd name="csX0" fmla="*/ 398554 w 8517883"/>
              <a:gd name="csY0" fmla="*/ 0 h 2222936"/>
              <a:gd name="csX1" fmla="*/ 8294028 w 8517883"/>
              <a:gd name="csY1" fmla="*/ 0 h 2222936"/>
              <a:gd name="csX2" fmla="*/ 8320664 w 8517883"/>
              <a:gd name="csY2" fmla="*/ 72488 h 2222936"/>
              <a:gd name="csX3" fmla="*/ 8482774 w 8517883"/>
              <a:gd name="csY3" fmla="*/ 1979067 h 2222936"/>
              <a:gd name="csX4" fmla="*/ 8447468 w 8517883"/>
              <a:gd name="csY4" fmla="*/ 2222936 h 2222936"/>
              <a:gd name="csX5" fmla="*/ 182557 w 8517883"/>
              <a:gd name="csY5" fmla="*/ 2222936 h 2222936"/>
              <a:gd name="csX6" fmla="*/ 181680 w 8517883"/>
              <a:gd name="csY6" fmla="*/ 2219139 h 2222936"/>
              <a:gd name="csX7" fmla="*/ 5828 w 8517883"/>
              <a:gd name="csY7" fmla="*/ 1429666 h 2222936"/>
              <a:gd name="csX8" fmla="*/ 306367 w 8517883"/>
              <a:gd name="csY8" fmla="*/ 215478 h 2222936"/>
              <a:gd name="csX9" fmla="*/ 398554 w 8517883"/>
              <a:gd name="csY9" fmla="*/ 0 h 222293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8517883" h="2222936">
                <a:moveTo>
                  <a:pt x="398554" y="0"/>
                </a:moveTo>
                <a:lnTo>
                  <a:pt x="8294028" y="0"/>
                </a:lnTo>
                <a:lnTo>
                  <a:pt x="8320664" y="72488"/>
                </a:lnTo>
                <a:cubicBezTo>
                  <a:pt x="8531548" y="700420"/>
                  <a:pt x="8550850" y="1387851"/>
                  <a:pt x="8482774" y="1979067"/>
                </a:cubicBezTo>
                <a:lnTo>
                  <a:pt x="8447468" y="2222936"/>
                </a:lnTo>
                <a:lnTo>
                  <a:pt x="182557" y="2222936"/>
                </a:lnTo>
                <a:lnTo>
                  <a:pt x="181680" y="2219139"/>
                </a:lnTo>
                <a:cubicBezTo>
                  <a:pt x="117633" y="2007265"/>
                  <a:pt x="-31172" y="1754666"/>
                  <a:pt x="5828" y="1429666"/>
                </a:cubicBezTo>
                <a:cubicBezTo>
                  <a:pt x="46850" y="1074901"/>
                  <a:pt x="134625" y="649545"/>
                  <a:pt x="306367" y="215478"/>
                </a:cubicBezTo>
                <a:lnTo>
                  <a:pt x="39855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AB4E9458-7872-9776-80B6-5682660F0725}"/>
              </a:ext>
            </a:extLst>
          </p:cNvPr>
          <p:cNvSpPr/>
          <p:nvPr/>
        </p:nvSpPr>
        <p:spPr>
          <a:xfrm>
            <a:off x="4072670" y="1385068"/>
            <a:ext cx="7895474" cy="2187780"/>
          </a:xfrm>
          <a:custGeom>
            <a:avLst/>
            <a:gdLst>
              <a:gd name="csX0" fmla="*/ 3775436 w 7895474"/>
              <a:gd name="csY0" fmla="*/ 344 h 2187780"/>
              <a:gd name="csX1" fmla="*/ 6610516 w 7895474"/>
              <a:gd name="csY1" fmla="*/ 710678 h 2187780"/>
              <a:gd name="csX2" fmla="*/ 7859768 w 7895474"/>
              <a:gd name="csY2" fmla="*/ 2090606 h 2187780"/>
              <a:gd name="csX3" fmla="*/ 7895474 w 7895474"/>
              <a:gd name="csY3" fmla="*/ 2187780 h 2187780"/>
              <a:gd name="csX4" fmla="*/ 0 w 7895474"/>
              <a:gd name="csY4" fmla="*/ 2187780 h 2187780"/>
              <a:gd name="csX5" fmla="*/ 854 w 7895474"/>
              <a:gd name="csY5" fmla="*/ 2185785 h 2187780"/>
              <a:gd name="csX6" fmla="*/ 1638536 w 7895474"/>
              <a:gd name="csY6" fmla="*/ 446817 h 2187780"/>
              <a:gd name="csX7" fmla="*/ 3775436 w 7895474"/>
              <a:gd name="csY7" fmla="*/ 344 h 218778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7895474" h="2187780">
                <a:moveTo>
                  <a:pt x="3775436" y="344"/>
                </a:moveTo>
                <a:cubicBezTo>
                  <a:pt x="4641994" y="9729"/>
                  <a:pt x="5624914" y="211915"/>
                  <a:pt x="6610516" y="710678"/>
                </a:cubicBezTo>
                <a:cubicBezTo>
                  <a:pt x="7245285" y="1031790"/>
                  <a:pt x="7635606" y="1530762"/>
                  <a:pt x="7859768" y="2090606"/>
                </a:cubicBezTo>
                <a:lnTo>
                  <a:pt x="7895474" y="2187780"/>
                </a:lnTo>
                <a:lnTo>
                  <a:pt x="0" y="2187780"/>
                </a:lnTo>
                <a:lnTo>
                  <a:pt x="854" y="2185785"/>
                </a:lnTo>
                <a:cubicBezTo>
                  <a:pt x="302001" y="1532908"/>
                  <a:pt x="806029" y="883636"/>
                  <a:pt x="1638536" y="446817"/>
                </a:cubicBezTo>
                <a:cubicBezTo>
                  <a:pt x="2158685" y="174374"/>
                  <a:pt x="2908879" y="-9042"/>
                  <a:pt x="3775436" y="34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4785BE5E-AAF4-C18F-5A7C-30B3CE5D4954}"/>
              </a:ext>
            </a:extLst>
          </p:cNvPr>
          <p:cNvSpPr/>
          <p:nvPr/>
        </p:nvSpPr>
        <p:spPr>
          <a:xfrm>
            <a:off x="2727211" y="5795784"/>
            <a:ext cx="9394375" cy="2212356"/>
          </a:xfrm>
          <a:custGeom>
            <a:avLst/>
            <a:gdLst>
              <a:gd name="csX0" fmla="*/ 1129463 w 9394375"/>
              <a:gd name="csY0" fmla="*/ 0 h 2212356"/>
              <a:gd name="csX1" fmla="*/ 9394375 w 9394375"/>
              <a:gd name="csY1" fmla="*/ 0 h 2212356"/>
              <a:gd name="csX2" fmla="*/ 9394175 w 9394375"/>
              <a:gd name="csY2" fmla="*/ 1359 h 2212356"/>
              <a:gd name="csX3" fmla="*/ 9394175 w 9394375"/>
              <a:gd name="csY3" fmla="*/ 1359 h 2212356"/>
              <a:gd name="csX4" fmla="*/ 9384507 w 9394375"/>
              <a:gd name="csY4" fmla="*/ 68134 h 2212356"/>
              <a:gd name="csX5" fmla="*/ 9105665 w 9394375"/>
              <a:gd name="csY5" fmla="*/ 1013001 h 2212356"/>
              <a:gd name="csX6" fmla="*/ 8539936 w 9394375"/>
              <a:gd name="csY6" fmla="*/ 2181607 h 2212356"/>
              <a:gd name="csX7" fmla="*/ 8527567 w 9394375"/>
              <a:gd name="csY7" fmla="*/ 2212356 h 2212356"/>
              <a:gd name="csX8" fmla="*/ 102170 w 9394375"/>
              <a:gd name="csY8" fmla="*/ 2212356 h 2212356"/>
              <a:gd name="csX9" fmla="*/ 59379 w 9394375"/>
              <a:gd name="csY9" fmla="*/ 2162655 h 2212356"/>
              <a:gd name="csX10" fmla="*/ 377 w 9394375"/>
              <a:gd name="csY10" fmla="*/ 1980493 h 2212356"/>
              <a:gd name="csX11" fmla="*/ 1154357 w 9394375"/>
              <a:gd name="csY11" fmla="*/ 195674 h 2212356"/>
              <a:gd name="csX12" fmla="*/ 1152292 w 9394375"/>
              <a:gd name="csY12" fmla="*/ 98892 h 2212356"/>
              <a:gd name="csX13" fmla="*/ 1129775 w 9394375"/>
              <a:gd name="csY13" fmla="*/ 1358 h 2212356"/>
              <a:gd name="csX14" fmla="*/ 1129776 w 9394375"/>
              <a:gd name="csY14" fmla="*/ 1358 h 22123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9394375" h="2212356">
                <a:moveTo>
                  <a:pt x="1129463" y="0"/>
                </a:moveTo>
                <a:lnTo>
                  <a:pt x="9394375" y="0"/>
                </a:lnTo>
                <a:lnTo>
                  <a:pt x="9394175" y="1359"/>
                </a:lnTo>
                <a:lnTo>
                  <a:pt x="9394175" y="1359"/>
                </a:lnTo>
                <a:lnTo>
                  <a:pt x="9384507" y="68134"/>
                </a:lnTo>
                <a:cubicBezTo>
                  <a:pt x="9314395" y="468920"/>
                  <a:pt x="9208087" y="803842"/>
                  <a:pt x="9105665" y="1013001"/>
                </a:cubicBezTo>
                <a:cubicBezTo>
                  <a:pt x="8906185" y="1418446"/>
                  <a:pt x="8706705" y="1793323"/>
                  <a:pt x="8539936" y="2181607"/>
                </a:cubicBezTo>
                <a:lnTo>
                  <a:pt x="8527567" y="2212356"/>
                </a:lnTo>
                <a:lnTo>
                  <a:pt x="102170" y="2212356"/>
                </a:lnTo>
                <a:lnTo>
                  <a:pt x="59379" y="2162655"/>
                </a:lnTo>
                <a:cubicBezTo>
                  <a:pt x="19380" y="2108099"/>
                  <a:pt x="-3242" y="2048067"/>
                  <a:pt x="377" y="1980493"/>
                </a:cubicBezTo>
                <a:cubicBezTo>
                  <a:pt x="26117" y="1444189"/>
                  <a:pt x="1094299" y="682638"/>
                  <a:pt x="1154357" y="195674"/>
                </a:cubicBezTo>
                <a:cubicBezTo>
                  <a:pt x="1158111" y="164300"/>
                  <a:pt x="1157005" y="132088"/>
                  <a:pt x="1152292" y="98892"/>
                </a:cubicBezTo>
                <a:lnTo>
                  <a:pt x="1129775" y="1358"/>
                </a:lnTo>
                <a:lnTo>
                  <a:pt x="1129776" y="135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8CFA92C5-8CDF-2124-3BB5-F56DA303E269}"/>
              </a:ext>
            </a:extLst>
          </p:cNvPr>
          <p:cNvSpPr/>
          <p:nvPr/>
        </p:nvSpPr>
        <p:spPr>
          <a:xfrm>
            <a:off x="2829382" y="8008141"/>
            <a:ext cx="8425397" cy="2222936"/>
          </a:xfrm>
          <a:custGeom>
            <a:avLst/>
            <a:gdLst>
              <a:gd name="csX0" fmla="*/ 0 w 8425397"/>
              <a:gd name="csY0" fmla="*/ 0 h 2222936"/>
              <a:gd name="csX1" fmla="*/ 8425397 w 8425397"/>
              <a:gd name="csY1" fmla="*/ 0 h 2222936"/>
              <a:gd name="csX2" fmla="*/ 8420594 w 8425397"/>
              <a:gd name="csY2" fmla="*/ 11938 h 2222936"/>
              <a:gd name="csX3" fmla="*/ 8319333 w 8425397"/>
              <a:gd name="csY3" fmla="*/ 263665 h 2222936"/>
              <a:gd name="csX4" fmla="*/ 8068299 w 8425397"/>
              <a:gd name="csY4" fmla="*/ 1218303 h 2222936"/>
              <a:gd name="csX5" fmla="*/ 7983258 w 8425397"/>
              <a:gd name="csY5" fmla="*/ 2081459 h 2222936"/>
              <a:gd name="csX6" fmla="*/ 7978905 w 8425397"/>
              <a:gd name="csY6" fmla="*/ 2222936 h 2222936"/>
              <a:gd name="csX7" fmla="*/ 956594 w 8425397"/>
              <a:gd name="csY7" fmla="*/ 2222936 h 2222936"/>
              <a:gd name="csX8" fmla="*/ 975954 w 8425397"/>
              <a:gd name="csY8" fmla="*/ 2156110 h 2222936"/>
              <a:gd name="csX9" fmla="*/ 983549 w 8425397"/>
              <a:gd name="csY9" fmla="*/ 2097841 h 2222936"/>
              <a:gd name="csX10" fmla="*/ 751895 w 8425397"/>
              <a:gd name="csY10" fmla="*/ 1628039 h 2222936"/>
              <a:gd name="csX11" fmla="*/ 1017868 w 8425397"/>
              <a:gd name="csY11" fmla="*/ 1282659 h 2222936"/>
              <a:gd name="csX12" fmla="*/ 646793 w 8425397"/>
              <a:gd name="csY12" fmla="*/ 1012362 h 2222936"/>
              <a:gd name="csX13" fmla="*/ 734736 w 8425397"/>
              <a:gd name="csY13" fmla="*/ 518963 h 2222936"/>
              <a:gd name="csX14" fmla="*/ 57751 w 8425397"/>
              <a:gd name="csY14" fmla="*/ 52718 h 2222936"/>
              <a:gd name="csX15" fmla="*/ 12479 w 8425397"/>
              <a:gd name="csY15" fmla="*/ 11938 h 2222936"/>
              <a:gd name="csX16" fmla="*/ 2673 w 8425397"/>
              <a:gd name="csY16" fmla="*/ 3105 h 222293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8425397" h="2222936">
                <a:moveTo>
                  <a:pt x="0" y="0"/>
                </a:moveTo>
                <a:lnTo>
                  <a:pt x="8425397" y="0"/>
                </a:lnTo>
                <a:lnTo>
                  <a:pt x="8420594" y="11938"/>
                </a:lnTo>
                <a:lnTo>
                  <a:pt x="8319333" y="263665"/>
                </a:lnTo>
                <a:cubicBezTo>
                  <a:pt x="8208056" y="561968"/>
                  <a:pt x="8119778" y="873996"/>
                  <a:pt x="8068299" y="1218303"/>
                </a:cubicBezTo>
                <a:cubicBezTo>
                  <a:pt x="8020440" y="1541694"/>
                  <a:pt x="7994977" y="1828131"/>
                  <a:pt x="7983258" y="2081459"/>
                </a:cubicBezTo>
                <a:lnTo>
                  <a:pt x="7978905" y="2222936"/>
                </a:lnTo>
                <a:lnTo>
                  <a:pt x="956594" y="2222936"/>
                </a:lnTo>
                <a:lnTo>
                  <a:pt x="975954" y="2156110"/>
                </a:lnTo>
                <a:cubicBezTo>
                  <a:pt x="981203" y="2133740"/>
                  <a:pt x="984085" y="2114198"/>
                  <a:pt x="983549" y="2097841"/>
                </a:cubicBezTo>
                <a:cubicBezTo>
                  <a:pt x="979259" y="1964838"/>
                  <a:pt x="739026" y="1761043"/>
                  <a:pt x="751895" y="1628039"/>
                </a:cubicBezTo>
                <a:cubicBezTo>
                  <a:pt x="760475" y="1518633"/>
                  <a:pt x="1017868" y="1282659"/>
                  <a:pt x="1017868" y="1282659"/>
                </a:cubicBezTo>
                <a:cubicBezTo>
                  <a:pt x="1017868" y="1282659"/>
                  <a:pt x="661808" y="1138930"/>
                  <a:pt x="646793" y="1012362"/>
                </a:cubicBezTo>
                <a:cubicBezTo>
                  <a:pt x="629633" y="864343"/>
                  <a:pt x="790504" y="624078"/>
                  <a:pt x="734736" y="518963"/>
                </a:cubicBezTo>
                <a:cubicBezTo>
                  <a:pt x="646257" y="350832"/>
                  <a:pt x="274922" y="229342"/>
                  <a:pt x="57751" y="52718"/>
                </a:cubicBezTo>
                <a:lnTo>
                  <a:pt x="12479" y="11938"/>
                </a:lnTo>
                <a:lnTo>
                  <a:pt x="2673" y="310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A88400F-7EFA-411E-4B67-45777A4481E3}"/>
              </a:ext>
            </a:extLst>
          </p:cNvPr>
          <p:cNvSpPr/>
          <p:nvPr/>
        </p:nvSpPr>
        <p:spPr>
          <a:xfrm>
            <a:off x="3678806" y="10231077"/>
            <a:ext cx="7169174" cy="2246718"/>
          </a:xfrm>
          <a:custGeom>
            <a:avLst/>
            <a:gdLst>
              <a:gd name="csX0" fmla="*/ 107169 w 7169174"/>
              <a:gd name="csY0" fmla="*/ 0 h 2246718"/>
              <a:gd name="csX1" fmla="*/ 7129480 w 7169174"/>
              <a:gd name="csY1" fmla="*/ 0 h 2246718"/>
              <a:gd name="csX2" fmla="*/ 7126373 w 7169174"/>
              <a:gd name="csY2" fmla="*/ 100957 h 2246718"/>
              <a:gd name="csX3" fmla="*/ 7051569 w 7169174"/>
              <a:gd name="csY3" fmla="*/ 1599659 h 2246718"/>
              <a:gd name="csX4" fmla="*/ 2371301 w 7169174"/>
              <a:gd name="csY4" fmla="*/ 1869956 h 2246718"/>
              <a:gd name="csX5" fmla="*/ 2276924 w 7169174"/>
              <a:gd name="csY5" fmla="*/ 790913 h 2246718"/>
              <a:gd name="csX6" fmla="*/ 29022 w 7169174"/>
              <a:gd name="csY6" fmla="*/ 696523 h 2246718"/>
              <a:gd name="csX7" fmla="*/ 104732 w 7169174"/>
              <a:gd name="csY7" fmla="*/ 8412 h 2246718"/>
              <a:gd name="csX8" fmla="*/ 107169 w 7169174"/>
              <a:gd name="csY8" fmla="*/ 0 h 22467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7169174" h="2246718">
                <a:moveTo>
                  <a:pt x="107169" y="0"/>
                </a:moveTo>
                <a:lnTo>
                  <a:pt x="7129480" y="0"/>
                </a:lnTo>
                <a:lnTo>
                  <a:pt x="7126373" y="100957"/>
                </a:lnTo>
                <a:cubicBezTo>
                  <a:pt x="7112297" y="1027690"/>
                  <a:pt x="7271962" y="1445203"/>
                  <a:pt x="7051569" y="1599659"/>
                </a:cubicBezTo>
                <a:cubicBezTo>
                  <a:pt x="5567268" y="2633653"/>
                  <a:pt x="2566490" y="2196029"/>
                  <a:pt x="2371301" y="1869956"/>
                </a:cubicBezTo>
                <a:cubicBezTo>
                  <a:pt x="2242604" y="1653289"/>
                  <a:pt x="2517157" y="1016160"/>
                  <a:pt x="2276924" y="790913"/>
                </a:cubicBezTo>
                <a:cubicBezTo>
                  <a:pt x="2128922" y="653619"/>
                  <a:pt x="196328" y="1273586"/>
                  <a:pt x="29022" y="696523"/>
                </a:cubicBezTo>
                <a:cubicBezTo>
                  <a:pt x="-49804" y="429443"/>
                  <a:pt x="51142" y="174431"/>
                  <a:pt x="104732" y="8412"/>
                </a:cubicBezTo>
                <a:lnTo>
                  <a:pt x="10716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D85F5A2-9D88-9AF6-D8FB-8993A69A9CAD}"/>
              </a:ext>
            </a:extLst>
          </p:cNvPr>
          <p:cNvGrpSpPr/>
          <p:nvPr/>
        </p:nvGrpSpPr>
        <p:grpSpPr>
          <a:xfrm>
            <a:off x="6453771" y="1703571"/>
            <a:ext cx="2721204" cy="1588875"/>
            <a:chOff x="4443430" y="4425263"/>
            <a:chExt cx="2488311" cy="1588875"/>
          </a:xfrm>
        </p:grpSpPr>
        <p:sp>
          <p:nvSpPr>
            <p:cNvPr id="9" name="Textbox 200">
              <a:extLst>
                <a:ext uri="{FF2B5EF4-FFF2-40B4-BE49-F238E27FC236}">
                  <a16:creationId xmlns:a16="http://schemas.microsoft.com/office/drawing/2014/main" id="{63F55505-6BF0-9676-FB4C-A5150664CDDA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NEW IDEA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CFA1127E-42CB-C4C1-098E-E16DA2A8A85E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8385144A-07FC-0905-24D0-88EF66DDB267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2138196-D8ED-F765-7EE3-DB6A0D8937D7}"/>
              </a:ext>
            </a:extLst>
          </p:cNvPr>
          <p:cNvGrpSpPr/>
          <p:nvPr/>
        </p:nvGrpSpPr>
        <p:grpSpPr>
          <a:xfrm>
            <a:off x="6453771" y="3908929"/>
            <a:ext cx="2721204" cy="1588875"/>
            <a:chOff x="4443430" y="4425263"/>
            <a:chExt cx="2488311" cy="1588875"/>
          </a:xfrm>
        </p:grpSpPr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C5DF7145-4896-67C2-A4E3-0D13F319BDC9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PLANNING</a:t>
              </a:r>
            </a:p>
          </p:txBody>
        </p:sp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E188CC85-3A29-3EDF-9860-A323634F08D4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6C8156E5-DCD0-C0ED-8AF5-7600CE4FA8E8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B7C8AC1-A3C7-76DD-B9E0-F05404528385}"/>
              </a:ext>
            </a:extLst>
          </p:cNvPr>
          <p:cNvGrpSpPr/>
          <p:nvPr/>
        </p:nvGrpSpPr>
        <p:grpSpPr>
          <a:xfrm>
            <a:off x="6453771" y="6126575"/>
            <a:ext cx="2721204" cy="1588875"/>
            <a:chOff x="4443430" y="4425263"/>
            <a:chExt cx="2488311" cy="1588875"/>
          </a:xfrm>
        </p:grpSpPr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2F1A7C0F-9468-2DE0-9F51-B4A4862AD093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2"/>
                  </a:solidFill>
                  <a:latin typeface="+mj-lt"/>
                </a:rPr>
                <a:t>EXECUTION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5F860C94-49F0-F460-F7F2-EBC98189C579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DE369D94-C68B-0FB8-9B73-C3512E7F45B2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E8A3CC6-BA1D-5847-8EDF-6585EB2A22E8}"/>
              </a:ext>
            </a:extLst>
          </p:cNvPr>
          <p:cNvGrpSpPr/>
          <p:nvPr/>
        </p:nvGrpSpPr>
        <p:grpSpPr>
          <a:xfrm>
            <a:off x="6453771" y="8344222"/>
            <a:ext cx="2721204" cy="1588875"/>
            <a:chOff x="4443430" y="4425263"/>
            <a:chExt cx="2488311" cy="1588875"/>
          </a:xfrm>
        </p:grpSpPr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E6407582-AC8F-5E43-C6D2-1300C1244EB1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2"/>
                  </a:solidFill>
                  <a:latin typeface="+mj-lt"/>
                </a:rPr>
                <a:t>ANALYTICS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8A70642B-7C35-C1A7-7DFF-1B89BE27BFAA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A781E018-7213-2D6D-9173-919CAF6C8F81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E18AB08-4C00-269B-0046-A17CFF225859}"/>
              </a:ext>
            </a:extLst>
          </p:cNvPr>
          <p:cNvGrpSpPr/>
          <p:nvPr/>
        </p:nvGrpSpPr>
        <p:grpSpPr>
          <a:xfrm>
            <a:off x="6453771" y="10579049"/>
            <a:ext cx="2721204" cy="1588875"/>
            <a:chOff x="4443430" y="4425263"/>
            <a:chExt cx="2488311" cy="1588875"/>
          </a:xfrm>
        </p:grpSpPr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206CB232-EA78-7A54-3EDF-A28D19E6BB76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2"/>
                  </a:solidFill>
                  <a:latin typeface="+mj-lt"/>
                </a:rPr>
                <a:t>GROWTH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08CB0D4F-EE22-CBD5-5CA4-1CF88A7519BE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5C3C6D9A-5813-5BF1-88E5-B384EAE01F07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8" name="Google Shape;13141;p85">
            <a:extLst>
              <a:ext uri="{FF2B5EF4-FFF2-40B4-BE49-F238E27FC236}">
                <a16:creationId xmlns:a16="http://schemas.microsoft.com/office/drawing/2014/main" id="{49409B16-5FAD-36F3-9A63-A4710EFC335F}"/>
              </a:ext>
            </a:extLst>
          </p:cNvPr>
          <p:cNvGrpSpPr/>
          <p:nvPr/>
        </p:nvGrpSpPr>
        <p:grpSpPr>
          <a:xfrm>
            <a:off x="9526953" y="2257001"/>
            <a:ext cx="993734" cy="974861"/>
            <a:chOff x="-1183550" y="3586525"/>
            <a:chExt cx="296175" cy="290550"/>
          </a:xfrm>
          <a:solidFill>
            <a:schemeClr val="tx2">
              <a:lumMod val="65000"/>
            </a:schemeClr>
          </a:solidFill>
        </p:grpSpPr>
        <p:sp>
          <p:nvSpPr>
            <p:cNvPr id="29" name="Google Shape;13142;p85">
              <a:extLst>
                <a:ext uri="{FF2B5EF4-FFF2-40B4-BE49-F238E27FC236}">
                  <a16:creationId xmlns:a16="http://schemas.microsoft.com/office/drawing/2014/main" id="{9CA10B79-045C-1861-63C7-9A7E459DD88E}"/>
                </a:ext>
              </a:extLst>
            </p:cNvPr>
            <p:cNvSpPr/>
            <p:nvPr/>
          </p:nvSpPr>
          <p:spPr>
            <a:xfrm>
              <a:off x="-927575" y="3671500"/>
              <a:ext cx="40200" cy="16575"/>
            </a:xfrm>
            <a:custGeom>
              <a:avLst/>
              <a:gdLst/>
              <a:ahLst/>
              <a:cxnLst/>
              <a:rect l="l" t="t" r="r" b="b"/>
              <a:pathLst>
                <a:path w="1608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6" y="663"/>
                    <a:pt x="1166" y="663"/>
                  </a:cubicBezTo>
                  <a:cubicBezTo>
                    <a:pt x="1607" y="663"/>
                    <a:pt x="1597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0" name="Google Shape;13143;p85">
              <a:extLst>
                <a:ext uri="{FF2B5EF4-FFF2-40B4-BE49-F238E27FC236}">
                  <a16:creationId xmlns:a16="http://schemas.microsoft.com/office/drawing/2014/main" id="{889EBC42-5B24-1A6E-00B7-6305201D3D9A}"/>
                </a:ext>
              </a:extLst>
            </p:cNvPr>
            <p:cNvSpPr/>
            <p:nvPr/>
          </p:nvSpPr>
          <p:spPr>
            <a:xfrm>
              <a:off x="-1183550" y="3671500"/>
              <a:ext cx="39400" cy="16575"/>
            </a:xfrm>
            <a:custGeom>
              <a:avLst/>
              <a:gdLst/>
              <a:ahLst/>
              <a:cxnLst/>
              <a:rect l="l" t="t" r="r" b="b"/>
              <a:pathLst>
                <a:path w="1576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4" y="663"/>
                    <a:pt x="1163" y="663"/>
                  </a:cubicBezTo>
                  <a:cubicBezTo>
                    <a:pt x="1576" y="663"/>
                    <a:pt x="1566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1" name="Google Shape;13144;p85">
              <a:extLst>
                <a:ext uri="{FF2B5EF4-FFF2-40B4-BE49-F238E27FC236}">
                  <a16:creationId xmlns:a16="http://schemas.microsoft.com/office/drawing/2014/main" id="{2B0EE08A-D274-1680-41E6-CF0C6BE7B098}"/>
                </a:ext>
              </a:extLst>
            </p:cNvPr>
            <p:cNvSpPr/>
            <p:nvPr/>
          </p:nvSpPr>
          <p:spPr>
            <a:xfrm>
              <a:off x="-944250" y="3603025"/>
              <a:ext cx="39525" cy="26375"/>
            </a:xfrm>
            <a:custGeom>
              <a:avLst/>
              <a:gdLst/>
              <a:ahLst/>
              <a:cxnLst/>
              <a:rect l="l" t="t" r="r" b="b"/>
              <a:pathLst>
                <a:path w="1581" h="1055" extrusionOk="0">
                  <a:moveTo>
                    <a:pt x="1086" y="1"/>
                  </a:moveTo>
                  <a:cubicBezTo>
                    <a:pt x="1024" y="1"/>
                    <a:pt x="957" y="19"/>
                    <a:pt x="888" y="61"/>
                  </a:cubicBezTo>
                  <a:lnTo>
                    <a:pt x="321" y="408"/>
                  </a:lnTo>
                  <a:cubicBezTo>
                    <a:pt x="0" y="595"/>
                    <a:pt x="179" y="1054"/>
                    <a:pt x="490" y="1054"/>
                  </a:cubicBezTo>
                  <a:cubicBezTo>
                    <a:pt x="546" y="1054"/>
                    <a:pt x="606" y="1040"/>
                    <a:pt x="668" y="1006"/>
                  </a:cubicBezTo>
                  <a:lnTo>
                    <a:pt x="1266" y="660"/>
                  </a:lnTo>
                  <a:cubicBezTo>
                    <a:pt x="1581" y="450"/>
                    <a:pt x="1394" y="1"/>
                    <a:pt x="10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2" name="Google Shape;13145;p85">
              <a:extLst>
                <a:ext uri="{FF2B5EF4-FFF2-40B4-BE49-F238E27FC236}">
                  <a16:creationId xmlns:a16="http://schemas.microsoft.com/office/drawing/2014/main" id="{4CD57C7F-D12D-830E-D78F-78C91941C7D4}"/>
                </a:ext>
              </a:extLst>
            </p:cNvPr>
            <p:cNvSpPr/>
            <p:nvPr/>
          </p:nvSpPr>
          <p:spPr>
            <a:xfrm>
              <a:off x="-1166200" y="3731225"/>
              <a:ext cx="39700" cy="26075"/>
            </a:xfrm>
            <a:custGeom>
              <a:avLst/>
              <a:gdLst/>
              <a:ahLst/>
              <a:cxnLst/>
              <a:rect l="l" t="t" r="r" b="b"/>
              <a:pathLst>
                <a:path w="1588" h="1043" extrusionOk="0">
                  <a:moveTo>
                    <a:pt x="1071" y="1"/>
                  </a:moveTo>
                  <a:cubicBezTo>
                    <a:pt x="1021" y="1"/>
                    <a:pt x="968" y="12"/>
                    <a:pt x="913" y="37"/>
                  </a:cubicBezTo>
                  <a:lnTo>
                    <a:pt x="315" y="384"/>
                  </a:lnTo>
                  <a:cubicBezTo>
                    <a:pt x="0" y="593"/>
                    <a:pt x="187" y="1043"/>
                    <a:pt x="495" y="1043"/>
                  </a:cubicBezTo>
                  <a:cubicBezTo>
                    <a:pt x="557" y="1043"/>
                    <a:pt x="624" y="1025"/>
                    <a:pt x="693" y="982"/>
                  </a:cubicBezTo>
                  <a:lnTo>
                    <a:pt x="1260" y="636"/>
                  </a:lnTo>
                  <a:cubicBezTo>
                    <a:pt x="1587" y="472"/>
                    <a:pt x="1395" y="1"/>
                    <a:pt x="10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3" name="Google Shape;13146;p85">
              <a:extLst>
                <a:ext uri="{FF2B5EF4-FFF2-40B4-BE49-F238E27FC236}">
                  <a16:creationId xmlns:a16="http://schemas.microsoft.com/office/drawing/2014/main" id="{2EAE5A34-9EB9-3143-2A2E-116AE8BD8078}"/>
                </a:ext>
              </a:extLst>
            </p:cNvPr>
            <p:cNvSpPr/>
            <p:nvPr/>
          </p:nvSpPr>
          <p:spPr>
            <a:xfrm>
              <a:off x="-944925" y="3730950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515" y="0"/>
                  </a:moveTo>
                  <a:cubicBezTo>
                    <a:pt x="198" y="0"/>
                    <a:pt x="1" y="460"/>
                    <a:pt x="348" y="647"/>
                  </a:cubicBezTo>
                  <a:lnTo>
                    <a:pt x="915" y="993"/>
                  </a:lnTo>
                  <a:cubicBezTo>
                    <a:pt x="984" y="1036"/>
                    <a:pt x="1052" y="1054"/>
                    <a:pt x="1114" y="1054"/>
                  </a:cubicBezTo>
                  <a:cubicBezTo>
                    <a:pt x="1421" y="1054"/>
                    <a:pt x="1608" y="609"/>
                    <a:pt x="1293" y="426"/>
                  </a:cubicBezTo>
                  <a:lnTo>
                    <a:pt x="695" y="48"/>
                  </a:lnTo>
                  <a:cubicBezTo>
                    <a:pt x="633" y="15"/>
                    <a:pt x="572" y="0"/>
                    <a:pt x="5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4" name="Google Shape;13147;p85">
              <a:extLst>
                <a:ext uri="{FF2B5EF4-FFF2-40B4-BE49-F238E27FC236}">
                  <a16:creationId xmlns:a16="http://schemas.microsoft.com/office/drawing/2014/main" id="{81869F60-EA4A-1928-83FC-AD5BFDD714BF}"/>
                </a:ext>
              </a:extLst>
            </p:cNvPr>
            <p:cNvSpPr/>
            <p:nvPr/>
          </p:nvSpPr>
          <p:spPr>
            <a:xfrm>
              <a:off x="-1167000" y="3603025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477" y="1"/>
                  </a:moveTo>
                  <a:cubicBezTo>
                    <a:pt x="188" y="1"/>
                    <a:pt x="1" y="450"/>
                    <a:pt x="315" y="660"/>
                  </a:cubicBezTo>
                  <a:lnTo>
                    <a:pt x="914" y="1006"/>
                  </a:lnTo>
                  <a:cubicBezTo>
                    <a:pt x="981" y="1040"/>
                    <a:pt x="1044" y="1054"/>
                    <a:pt x="1103" y="1054"/>
                  </a:cubicBezTo>
                  <a:cubicBezTo>
                    <a:pt x="1434" y="1054"/>
                    <a:pt x="1608" y="595"/>
                    <a:pt x="1260" y="408"/>
                  </a:cubicBezTo>
                  <a:lnTo>
                    <a:pt x="662" y="61"/>
                  </a:lnTo>
                  <a:cubicBezTo>
                    <a:pt x="598" y="19"/>
                    <a:pt x="536" y="1"/>
                    <a:pt x="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5" name="Google Shape;13148;p85">
              <a:extLst>
                <a:ext uri="{FF2B5EF4-FFF2-40B4-BE49-F238E27FC236}">
                  <a16:creationId xmlns:a16="http://schemas.microsoft.com/office/drawing/2014/main" id="{481BDE09-EE76-D5D2-9F41-27044DAC085D}"/>
                </a:ext>
              </a:extLst>
            </p:cNvPr>
            <p:cNvSpPr/>
            <p:nvPr/>
          </p:nvSpPr>
          <p:spPr>
            <a:xfrm>
              <a:off x="-1065400" y="3658900"/>
              <a:ext cx="59875" cy="77200"/>
            </a:xfrm>
            <a:custGeom>
              <a:avLst/>
              <a:gdLst/>
              <a:ahLst/>
              <a:cxnLst/>
              <a:rect l="l" t="t" r="r" b="b"/>
              <a:pathLst>
                <a:path w="2395" h="3088" extrusionOk="0">
                  <a:moveTo>
                    <a:pt x="882" y="0"/>
                  </a:moveTo>
                  <a:lnTo>
                    <a:pt x="0" y="1355"/>
                  </a:lnTo>
                  <a:lnTo>
                    <a:pt x="1355" y="1922"/>
                  </a:lnTo>
                  <a:cubicBezTo>
                    <a:pt x="1450" y="1953"/>
                    <a:pt x="1544" y="2111"/>
                    <a:pt x="1544" y="2237"/>
                  </a:cubicBezTo>
                  <a:lnTo>
                    <a:pt x="1544" y="3088"/>
                  </a:lnTo>
                  <a:lnTo>
                    <a:pt x="2395" y="1733"/>
                  </a:lnTo>
                  <a:lnTo>
                    <a:pt x="1071" y="1166"/>
                  </a:lnTo>
                  <a:cubicBezTo>
                    <a:pt x="945" y="1134"/>
                    <a:pt x="882" y="1008"/>
                    <a:pt x="882" y="851"/>
                  </a:cubicBezTo>
                  <a:lnTo>
                    <a:pt x="8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6" name="Google Shape;13149;p85">
              <a:extLst>
                <a:ext uri="{FF2B5EF4-FFF2-40B4-BE49-F238E27FC236}">
                  <a16:creationId xmlns:a16="http://schemas.microsoft.com/office/drawing/2014/main" id="{850500C4-7A89-50DA-92AE-7B6C8DF84838}"/>
                </a:ext>
              </a:extLst>
            </p:cNvPr>
            <p:cNvSpPr/>
            <p:nvPr/>
          </p:nvSpPr>
          <p:spPr>
            <a:xfrm>
              <a:off x="-1078000" y="3809325"/>
              <a:ext cx="85075" cy="67750"/>
            </a:xfrm>
            <a:custGeom>
              <a:avLst/>
              <a:gdLst/>
              <a:ahLst/>
              <a:cxnLst/>
              <a:rect l="l" t="t" r="r" b="b"/>
              <a:pathLst>
                <a:path w="3403" h="2710" extrusionOk="0">
                  <a:moveTo>
                    <a:pt x="0" y="1"/>
                  </a:moveTo>
                  <a:lnTo>
                    <a:pt x="0" y="662"/>
                  </a:lnTo>
                  <a:lnTo>
                    <a:pt x="1008" y="662"/>
                  </a:lnTo>
                  <a:cubicBezTo>
                    <a:pt x="1449" y="662"/>
                    <a:pt x="1481" y="1324"/>
                    <a:pt x="1008" y="1324"/>
                  </a:cubicBezTo>
                  <a:lnTo>
                    <a:pt x="0" y="1324"/>
                  </a:lnTo>
                  <a:lnTo>
                    <a:pt x="0" y="1670"/>
                  </a:lnTo>
                  <a:cubicBezTo>
                    <a:pt x="0" y="2237"/>
                    <a:pt x="473" y="2710"/>
                    <a:pt x="1008" y="2710"/>
                  </a:cubicBezTo>
                  <a:lnTo>
                    <a:pt x="2395" y="2710"/>
                  </a:lnTo>
                  <a:cubicBezTo>
                    <a:pt x="2962" y="2710"/>
                    <a:pt x="3403" y="2237"/>
                    <a:pt x="3403" y="1670"/>
                  </a:cubicBezTo>
                  <a:lnTo>
                    <a:pt x="3403" y="1324"/>
                  </a:lnTo>
                  <a:lnTo>
                    <a:pt x="2395" y="1324"/>
                  </a:lnTo>
                  <a:cubicBezTo>
                    <a:pt x="1954" y="1324"/>
                    <a:pt x="1922" y="662"/>
                    <a:pt x="2395" y="662"/>
                  </a:cubicBezTo>
                  <a:lnTo>
                    <a:pt x="3403" y="662"/>
                  </a:lnTo>
                  <a:lnTo>
                    <a:pt x="34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7" name="Google Shape;13150;p85">
              <a:extLst>
                <a:ext uri="{FF2B5EF4-FFF2-40B4-BE49-F238E27FC236}">
                  <a16:creationId xmlns:a16="http://schemas.microsoft.com/office/drawing/2014/main" id="{5FE08A34-1F2C-B47C-1920-BC1C234ED381}"/>
                </a:ext>
              </a:extLst>
            </p:cNvPr>
            <p:cNvSpPr/>
            <p:nvPr/>
          </p:nvSpPr>
          <p:spPr>
            <a:xfrm>
              <a:off x="-1135500" y="3586525"/>
              <a:ext cx="193775" cy="204700"/>
            </a:xfrm>
            <a:custGeom>
              <a:avLst/>
              <a:gdLst/>
              <a:ahLst/>
              <a:cxnLst/>
              <a:rect l="l" t="t" r="r" b="b"/>
              <a:pathLst>
                <a:path w="7751" h="8188" extrusionOk="0">
                  <a:moveTo>
                    <a:pt x="4023" y="1424"/>
                  </a:moveTo>
                  <a:cubicBezTo>
                    <a:pt x="4201" y="1424"/>
                    <a:pt x="4380" y="1561"/>
                    <a:pt x="4380" y="1761"/>
                  </a:cubicBezTo>
                  <a:lnTo>
                    <a:pt x="4380" y="3588"/>
                  </a:lnTo>
                  <a:lnTo>
                    <a:pt x="5892" y="4124"/>
                  </a:lnTo>
                  <a:cubicBezTo>
                    <a:pt x="5955" y="4187"/>
                    <a:pt x="6049" y="4250"/>
                    <a:pt x="6081" y="4344"/>
                  </a:cubicBezTo>
                  <a:cubicBezTo>
                    <a:pt x="6081" y="4407"/>
                    <a:pt x="6081" y="4533"/>
                    <a:pt x="5986" y="4628"/>
                  </a:cubicBezTo>
                  <a:lnTo>
                    <a:pt x="4285" y="7369"/>
                  </a:lnTo>
                  <a:cubicBezTo>
                    <a:pt x="4222" y="7495"/>
                    <a:pt x="4127" y="7526"/>
                    <a:pt x="4033" y="7526"/>
                  </a:cubicBezTo>
                  <a:lnTo>
                    <a:pt x="3938" y="7526"/>
                  </a:lnTo>
                  <a:cubicBezTo>
                    <a:pt x="3781" y="7495"/>
                    <a:pt x="3718" y="7369"/>
                    <a:pt x="3718" y="7211"/>
                  </a:cubicBezTo>
                  <a:lnTo>
                    <a:pt x="3718" y="5384"/>
                  </a:lnTo>
                  <a:lnTo>
                    <a:pt x="2206" y="4817"/>
                  </a:lnTo>
                  <a:cubicBezTo>
                    <a:pt x="2143" y="4754"/>
                    <a:pt x="2048" y="4691"/>
                    <a:pt x="2017" y="4596"/>
                  </a:cubicBezTo>
                  <a:cubicBezTo>
                    <a:pt x="1985" y="4533"/>
                    <a:pt x="2017" y="4407"/>
                    <a:pt x="2048" y="4344"/>
                  </a:cubicBezTo>
                  <a:lnTo>
                    <a:pt x="3749" y="1572"/>
                  </a:lnTo>
                  <a:cubicBezTo>
                    <a:pt x="3818" y="1469"/>
                    <a:pt x="3920" y="1424"/>
                    <a:pt x="4023" y="1424"/>
                  </a:cubicBezTo>
                  <a:close/>
                  <a:moveTo>
                    <a:pt x="4019" y="1"/>
                  </a:moveTo>
                  <a:cubicBezTo>
                    <a:pt x="3743" y="1"/>
                    <a:pt x="3463" y="31"/>
                    <a:pt x="3182" y="91"/>
                  </a:cubicBezTo>
                  <a:cubicBezTo>
                    <a:pt x="1733" y="406"/>
                    <a:pt x="567" y="1572"/>
                    <a:pt x="284" y="3084"/>
                  </a:cubicBezTo>
                  <a:cubicBezTo>
                    <a:pt x="0" y="4533"/>
                    <a:pt x="599" y="5479"/>
                    <a:pt x="1040" y="6140"/>
                  </a:cubicBezTo>
                  <a:cubicBezTo>
                    <a:pt x="1922" y="7526"/>
                    <a:pt x="1387" y="7526"/>
                    <a:pt x="1670" y="8188"/>
                  </a:cubicBezTo>
                  <a:lnTo>
                    <a:pt x="6301" y="8188"/>
                  </a:lnTo>
                  <a:cubicBezTo>
                    <a:pt x="6553" y="7526"/>
                    <a:pt x="6018" y="7526"/>
                    <a:pt x="6931" y="6109"/>
                  </a:cubicBezTo>
                  <a:cubicBezTo>
                    <a:pt x="7373" y="5447"/>
                    <a:pt x="7719" y="4817"/>
                    <a:pt x="7719" y="3746"/>
                  </a:cubicBezTo>
                  <a:cubicBezTo>
                    <a:pt x="7751" y="2612"/>
                    <a:pt x="7246" y="1540"/>
                    <a:pt x="6396" y="847"/>
                  </a:cubicBezTo>
                  <a:cubicBezTo>
                    <a:pt x="5726" y="297"/>
                    <a:pt x="4892" y="1"/>
                    <a:pt x="40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38" name="Google Shape;13054;p85">
            <a:extLst>
              <a:ext uri="{FF2B5EF4-FFF2-40B4-BE49-F238E27FC236}">
                <a16:creationId xmlns:a16="http://schemas.microsoft.com/office/drawing/2014/main" id="{3BD5E95D-CFF2-F899-BAAF-0EC2D5BE4514}"/>
              </a:ext>
            </a:extLst>
          </p:cNvPr>
          <p:cNvGrpSpPr/>
          <p:nvPr/>
        </p:nvGrpSpPr>
        <p:grpSpPr>
          <a:xfrm>
            <a:off x="9727541" y="4319773"/>
            <a:ext cx="828534" cy="788080"/>
            <a:chOff x="-6690625" y="3631325"/>
            <a:chExt cx="307225" cy="292225"/>
          </a:xfrm>
          <a:solidFill>
            <a:schemeClr val="tx2">
              <a:lumMod val="65000"/>
            </a:schemeClr>
          </a:solidFill>
        </p:grpSpPr>
        <p:sp>
          <p:nvSpPr>
            <p:cNvPr id="39" name="Google Shape;13055;p85">
              <a:extLst>
                <a:ext uri="{FF2B5EF4-FFF2-40B4-BE49-F238E27FC236}">
                  <a16:creationId xmlns:a16="http://schemas.microsoft.com/office/drawing/2014/main" id="{CDB390F4-BB73-A358-C0D9-64B510508F42}"/>
                </a:ext>
              </a:extLst>
            </p:cNvPr>
            <p:cNvSpPr/>
            <p:nvPr/>
          </p:nvSpPr>
          <p:spPr>
            <a:xfrm>
              <a:off x="-6690625" y="3631325"/>
              <a:ext cx="222925" cy="292225"/>
            </a:xfrm>
            <a:custGeom>
              <a:avLst/>
              <a:gdLst/>
              <a:ahLst/>
              <a:cxnLst/>
              <a:rect l="l" t="t" r="r" b="b"/>
              <a:pathLst>
                <a:path w="8917" h="11689" extrusionOk="0">
                  <a:moveTo>
                    <a:pt x="5861" y="2773"/>
                  </a:moveTo>
                  <a:cubicBezTo>
                    <a:pt x="6270" y="2773"/>
                    <a:pt x="6333" y="3435"/>
                    <a:pt x="5861" y="3435"/>
                  </a:cubicBezTo>
                  <a:lnTo>
                    <a:pt x="3813" y="3435"/>
                  </a:lnTo>
                  <a:cubicBezTo>
                    <a:pt x="3372" y="3435"/>
                    <a:pt x="3340" y="2773"/>
                    <a:pt x="3813" y="2773"/>
                  </a:cubicBezTo>
                  <a:close/>
                  <a:moveTo>
                    <a:pt x="2742" y="0"/>
                  </a:moveTo>
                  <a:lnTo>
                    <a:pt x="2742" y="2395"/>
                  </a:lnTo>
                  <a:cubicBezTo>
                    <a:pt x="2742" y="2584"/>
                    <a:pt x="2584" y="2741"/>
                    <a:pt x="2395" y="2741"/>
                  </a:cubicBezTo>
                  <a:lnTo>
                    <a:pt x="1" y="2741"/>
                  </a:lnTo>
                  <a:lnTo>
                    <a:pt x="1" y="10649"/>
                  </a:lnTo>
                  <a:cubicBezTo>
                    <a:pt x="1" y="11216"/>
                    <a:pt x="473" y="11689"/>
                    <a:pt x="1009" y="11689"/>
                  </a:cubicBezTo>
                  <a:lnTo>
                    <a:pt x="7909" y="11689"/>
                  </a:lnTo>
                  <a:cubicBezTo>
                    <a:pt x="8444" y="11689"/>
                    <a:pt x="8917" y="11248"/>
                    <a:pt x="8917" y="10649"/>
                  </a:cubicBezTo>
                  <a:lnTo>
                    <a:pt x="8917" y="7751"/>
                  </a:lnTo>
                  <a:lnTo>
                    <a:pt x="6491" y="10177"/>
                  </a:lnTo>
                  <a:cubicBezTo>
                    <a:pt x="6491" y="10271"/>
                    <a:pt x="6428" y="10303"/>
                    <a:pt x="6365" y="10303"/>
                  </a:cubicBezTo>
                  <a:lnTo>
                    <a:pt x="4317" y="10901"/>
                  </a:lnTo>
                  <a:cubicBezTo>
                    <a:pt x="4198" y="10938"/>
                    <a:pt x="4080" y="10955"/>
                    <a:pt x="3967" y="10955"/>
                  </a:cubicBezTo>
                  <a:cubicBezTo>
                    <a:pt x="3209" y="10955"/>
                    <a:pt x="2625" y="10192"/>
                    <a:pt x="2899" y="9452"/>
                  </a:cubicBezTo>
                  <a:lnTo>
                    <a:pt x="3057" y="8979"/>
                  </a:lnTo>
                  <a:lnTo>
                    <a:pt x="1765" y="8979"/>
                  </a:lnTo>
                  <a:cubicBezTo>
                    <a:pt x="1324" y="8979"/>
                    <a:pt x="1293" y="8255"/>
                    <a:pt x="1765" y="8255"/>
                  </a:cubicBezTo>
                  <a:lnTo>
                    <a:pt x="3277" y="8255"/>
                  </a:lnTo>
                  <a:lnTo>
                    <a:pt x="3529" y="7593"/>
                  </a:lnTo>
                  <a:lnTo>
                    <a:pt x="1797" y="7593"/>
                  </a:lnTo>
                  <a:cubicBezTo>
                    <a:pt x="1356" y="7593"/>
                    <a:pt x="1324" y="6869"/>
                    <a:pt x="1797" y="6869"/>
                  </a:cubicBezTo>
                  <a:lnTo>
                    <a:pt x="4034" y="6869"/>
                  </a:lnTo>
                  <a:lnTo>
                    <a:pt x="4695" y="6207"/>
                  </a:lnTo>
                  <a:lnTo>
                    <a:pt x="1765" y="6207"/>
                  </a:lnTo>
                  <a:cubicBezTo>
                    <a:pt x="1324" y="6207"/>
                    <a:pt x="1293" y="5514"/>
                    <a:pt x="1765" y="5514"/>
                  </a:cubicBezTo>
                  <a:lnTo>
                    <a:pt x="5388" y="5514"/>
                  </a:lnTo>
                  <a:lnTo>
                    <a:pt x="6050" y="4821"/>
                  </a:lnTo>
                  <a:lnTo>
                    <a:pt x="1734" y="4821"/>
                  </a:lnTo>
                  <a:cubicBezTo>
                    <a:pt x="1293" y="4821"/>
                    <a:pt x="1261" y="4128"/>
                    <a:pt x="1734" y="4128"/>
                  </a:cubicBezTo>
                  <a:lnTo>
                    <a:pt x="6711" y="4128"/>
                  </a:lnTo>
                  <a:cubicBezTo>
                    <a:pt x="6963" y="3876"/>
                    <a:pt x="8696" y="2080"/>
                    <a:pt x="8917" y="1891"/>
                  </a:cubicBezTo>
                  <a:lnTo>
                    <a:pt x="8917" y="1009"/>
                  </a:lnTo>
                  <a:cubicBezTo>
                    <a:pt x="8917" y="473"/>
                    <a:pt x="8507" y="0"/>
                    <a:pt x="79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40" name="Google Shape;13056;p85">
              <a:extLst>
                <a:ext uri="{FF2B5EF4-FFF2-40B4-BE49-F238E27FC236}">
                  <a16:creationId xmlns:a16="http://schemas.microsoft.com/office/drawing/2014/main" id="{F3E35330-84D5-DD54-82B6-F01C78BF1382}"/>
                </a:ext>
              </a:extLst>
            </p:cNvPr>
            <p:cNvSpPr/>
            <p:nvPr/>
          </p:nvSpPr>
          <p:spPr>
            <a:xfrm>
              <a:off x="-6604350" y="3832175"/>
              <a:ext cx="58675" cy="56550"/>
            </a:xfrm>
            <a:custGeom>
              <a:avLst/>
              <a:gdLst/>
              <a:ahLst/>
              <a:cxnLst/>
              <a:rect l="l" t="t" r="r" b="b"/>
              <a:pathLst>
                <a:path w="2347" h="2262" extrusionOk="0">
                  <a:moveTo>
                    <a:pt x="614" y="0"/>
                  </a:moveTo>
                  <a:lnTo>
                    <a:pt x="110" y="1607"/>
                  </a:lnTo>
                  <a:cubicBezTo>
                    <a:pt x="1" y="1934"/>
                    <a:pt x="222" y="2262"/>
                    <a:pt x="550" y="2262"/>
                  </a:cubicBezTo>
                  <a:cubicBezTo>
                    <a:pt x="600" y="2262"/>
                    <a:pt x="654" y="2254"/>
                    <a:pt x="709" y="2237"/>
                  </a:cubicBezTo>
                  <a:lnTo>
                    <a:pt x="2347" y="1701"/>
                  </a:lnTo>
                  <a:lnTo>
                    <a:pt x="6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41" name="Google Shape;13057;p85">
              <a:extLst>
                <a:ext uri="{FF2B5EF4-FFF2-40B4-BE49-F238E27FC236}">
                  <a16:creationId xmlns:a16="http://schemas.microsoft.com/office/drawing/2014/main" id="{0C46CF11-E513-1462-7D39-536E70007781}"/>
                </a:ext>
              </a:extLst>
            </p:cNvPr>
            <p:cNvSpPr/>
            <p:nvPr/>
          </p:nvSpPr>
          <p:spPr>
            <a:xfrm>
              <a:off x="-6470875" y="3684775"/>
              <a:ext cx="87475" cy="71800"/>
            </a:xfrm>
            <a:custGeom>
              <a:avLst/>
              <a:gdLst/>
              <a:ahLst/>
              <a:cxnLst/>
              <a:rect l="l" t="t" r="r" b="b"/>
              <a:pathLst>
                <a:path w="3499" h="2872" extrusionOk="0">
                  <a:moveTo>
                    <a:pt x="1479" y="1"/>
                  </a:moveTo>
                  <a:cubicBezTo>
                    <a:pt x="1176" y="1"/>
                    <a:pt x="868" y="114"/>
                    <a:pt x="599" y="383"/>
                  </a:cubicBezTo>
                  <a:lnTo>
                    <a:pt x="1" y="950"/>
                  </a:lnTo>
                  <a:lnTo>
                    <a:pt x="1954" y="2872"/>
                  </a:lnTo>
                  <a:lnTo>
                    <a:pt x="2521" y="2305"/>
                  </a:lnTo>
                  <a:cubicBezTo>
                    <a:pt x="3498" y="1352"/>
                    <a:pt x="2524" y="1"/>
                    <a:pt x="14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42" name="Google Shape;13058;p85">
              <a:extLst>
                <a:ext uri="{FF2B5EF4-FFF2-40B4-BE49-F238E27FC236}">
                  <a16:creationId xmlns:a16="http://schemas.microsoft.com/office/drawing/2014/main" id="{20939F51-D3BE-4D13-EB41-011EA70CF9CC}"/>
                </a:ext>
              </a:extLst>
            </p:cNvPr>
            <p:cNvSpPr/>
            <p:nvPr/>
          </p:nvSpPr>
          <p:spPr>
            <a:xfrm>
              <a:off x="-6578775" y="3721900"/>
              <a:ext cx="143375" cy="143375"/>
            </a:xfrm>
            <a:custGeom>
              <a:avLst/>
              <a:gdLst/>
              <a:ahLst/>
              <a:cxnLst/>
              <a:rect l="l" t="t" r="r" b="b"/>
              <a:pathLst>
                <a:path w="5735" h="5735" extrusionOk="0">
                  <a:moveTo>
                    <a:pt x="3813" y="1"/>
                  </a:moveTo>
                  <a:lnTo>
                    <a:pt x="1" y="3813"/>
                  </a:lnTo>
                  <a:lnTo>
                    <a:pt x="1922" y="5734"/>
                  </a:lnTo>
                  <a:lnTo>
                    <a:pt x="4474" y="3183"/>
                  </a:lnTo>
                  <a:lnTo>
                    <a:pt x="5734" y="1922"/>
                  </a:lnTo>
                  <a:lnTo>
                    <a:pt x="381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43" name="Google Shape;13059;p85">
              <a:extLst>
                <a:ext uri="{FF2B5EF4-FFF2-40B4-BE49-F238E27FC236}">
                  <a16:creationId xmlns:a16="http://schemas.microsoft.com/office/drawing/2014/main" id="{46BF112A-DC49-D940-8536-27A2602E2994}"/>
                </a:ext>
              </a:extLst>
            </p:cNvPr>
            <p:cNvSpPr/>
            <p:nvPr/>
          </p:nvSpPr>
          <p:spPr>
            <a:xfrm>
              <a:off x="-6685100" y="3636850"/>
              <a:ext cx="47275" cy="46475"/>
            </a:xfrm>
            <a:custGeom>
              <a:avLst/>
              <a:gdLst/>
              <a:ahLst/>
              <a:cxnLst/>
              <a:rect l="l" t="t" r="r" b="b"/>
              <a:pathLst>
                <a:path w="1891" h="1859" extrusionOk="0">
                  <a:moveTo>
                    <a:pt x="1891" y="0"/>
                  </a:moveTo>
                  <a:lnTo>
                    <a:pt x="0" y="1859"/>
                  </a:lnTo>
                  <a:lnTo>
                    <a:pt x="1891" y="1859"/>
                  </a:lnTo>
                  <a:lnTo>
                    <a:pt x="18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44" name="Google Shape;13107;p85">
            <a:extLst>
              <a:ext uri="{FF2B5EF4-FFF2-40B4-BE49-F238E27FC236}">
                <a16:creationId xmlns:a16="http://schemas.microsoft.com/office/drawing/2014/main" id="{7C49CD6E-3683-90F6-AAEF-D58B94AE983C}"/>
              </a:ext>
            </a:extLst>
          </p:cNvPr>
          <p:cNvGrpSpPr/>
          <p:nvPr/>
        </p:nvGrpSpPr>
        <p:grpSpPr>
          <a:xfrm>
            <a:off x="9717191" y="6538463"/>
            <a:ext cx="790240" cy="785992"/>
            <a:chOff x="-6329100" y="3632100"/>
            <a:chExt cx="293025" cy="291450"/>
          </a:xfrm>
          <a:solidFill>
            <a:schemeClr val="bg2"/>
          </a:solidFill>
        </p:grpSpPr>
        <p:sp>
          <p:nvSpPr>
            <p:cNvPr id="45" name="Google Shape;13108;p85">
              <a:extLst>
                <a:ext uri="{FF2B5EF4-FFF2-40B4-BE49-F238E27FC236}">
                  <a16:creationId xmlns:a16="http://schemas.microsoft.com/office/drawing/2014/main" id="{2998A670-9FD9-01C9-8BD3-A836EE92210C}"/>
                </a:ext>
              </a:extLst>
            </p:cNvPr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46" name="Google Shape;13109;p85">
              <a:extLst>
                <a:ext uri="{FF2B5EF4-FFF2-40B4-BE49-F238E27FC236}">
                  <a16:creationId xmlns:a16="http://schemas.microsoft.com/office/drawing/2014/main" id="{2899C355-3B7F-ECBC-E81F-50D2ECC5B0DE}"/>
                </a:ext>
              </a:extLst>
            </p:cNvPr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00" name="Google Shape;13110;p85">
              <a:extLst>
                <a:ext uri="{FF2B5EF4-FFF2-40B4-BE49-F238E27FC236}">
                  <a16:creationId xmlns:a16="http://schemas.microsoft.com/office/drawing/2014/main" id="{2AAF49A8-3A2F-896B-EFA5-945DE86F5DF3}"/>
                </a:ext>
              </a:extLst>
            </p:cNvPr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101" name="Google Shape;8752;p76">
            <a:extLst>
              <a:ext uri="{FF2B5EF4-FFF2-40B4-BE49-F238E27FC236}">
                <a16:creationId xmlns:a16="http://schemas.microsoft.com/office/drawing/2014/main" id="{06CB7F8E-201C-CCE5-68C6-622F31FF434C}"/>
              </a:ext>
            </a:extLst>
          </p:cNvPr>
          <p:cNvGrpSpPr/>
          <p:nvPr/>
        </p:nvGrpSpPr>
        <p:grpSpPr>
          <a:xfrm>
            <a:off x="9566805" y="10902235"/>
            <a:ext cx="796043" cy="786414"/>
            <a:chOff x="3858100" y="1435075"/>
            <a:chExt cx="487775" cy="481875"/>
          </a:xfrm>
          <a:solidFill>
            <a:schemeClr val="bg2"/>
          </a:solidFill>
        </p:grpSpPr>
        <p:sp>
          <p:nvSpPr>
            <p:cNvPr id="102" name="Google Shape;8753;p76">
              <a:extLst>
                <a:ext uri="{FF2B5EF4-FFF2-40B4-BE49-F238E27FC236}">
                  <a16:creationId xmlns:a16="http://schemas.microsoft.com/office/drawing/2014/main" id="{5B496474-3E61-76CD-15D3-4FA81F354359}"/>
                </a:ext>
              </a:extLst>
            </p:cNvPr>
            <p:cNvSpPr/>
            <p:nvPr/>
          </p:nvSpPr>
          <p:spPr>
            <a:xfrm>
              <a:off x="3858100" y="1868750"/>
              <a:ext cx="55575" cy="48200"/>
            </a:xfrm>
            <a:custGeom>
              <a:avLst/>
              <a:gdLst/>
              <a:ahLst/>
              <a:cxnLst/>
              <a:rect l="l" t="t" r="r" b="b"/>
              <a:pathLst>
                <a:path w="2223" h="1928" extrusionOk="0">
                  <a:moveTo>
                    <a:pt x="1600" y="0"/>
                  </a:moveTo>
                  <a:cubicBezTo>
                    <a:pt x="1460" y="0"/>
                    <a:pt x="1319" y="53"/>
                    <a:pt x="1211" y="158"/>
                  </a:cubicBezTo>
                  <a:lnTo>
                    <a:pt x="413" y="959"/>
                  </a:lnTo>
                  <a:cubicBezTo>
                    <a:pt x="0" y="1369"/>
                    <a:pt x="388" y="1927"/>
                    <a:pt x="825" y="1927"/>
                  </a:cubicBezTo>
                  <a:cubicBezTo>
                    <a:pt x="956" y="1927"/>
                    <a:pt x="1091" y="1877"/>
                    <a:pt x="1211" y="1757"/>
                  </a:cubicBezTo>
                  <a:lnTo>
                    <a:pt x="2009" y="959"/>
                  </a:lnTo>
                  <a:cubicBezTo>
                    <a:pt x="2222" y="736"/>
                    <a:pt x="2219" y="384"/>
                    <a:pt x="2000" y="167"/>
                  </a:cubicBezTo>
                  <a:cubicBezTo>
                    <a:pt x="1890" y="56"/>
                    <a:pt x="1745" y="0"/>
                    <a:pt x="160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  <p:sp>
          <p:nvSpPr>
            <p:cNvPr id="103" name="Google Shape;8754;p76">
              <a:extLst>
                <a:ext uri="{FF2B5EF4-FFF2-40B4-BE49-F238E27FC236}">
                  <a16:creationId xmlns:a16="http://schemas.microsoft.com/office/drawing/2014/main" id="{C6205083-010F-B064-AA6C-292902B002BF}"/>
                </a:ext>
              </a:extLst>
            </p:cNvPr>
            <p:cNvSpPr/>
            <p:nvPr/>
          </p:nvSpPr>
          <p:spPr>
            <a:xfrm>
              <a:off x="3917950" y="1808500"/>
              <a:ext cx="60350" cy="48525"/>
            </a:xfrm>
            <a:custGeom>
              <a:avLst/>
              <a:gdLst/>
              <a:ahLst/>
              <a:cxnLst/>
              <a:rect l="l" t="t" r="r" b="b"/>
              <a:pathLst>
                <a:path w="2414" h="1941" extrusionOk="0">
                  <a:moveTo>
                    <a:pt x="1601" y="1"/>
                  </a:moveTo>
                  <a:cubicBezTo>
                    <a:pt x="1470" y="1"/>
                    <a:pt x="1333" y="52"/>
                    <a:pt x="1211" y="174"/>
                  </a:cubicBezTo>
                  <a:lnTo>
                    <a:pt x="413" y="972"/>
                  </a:lnTo>
                  <a:cubicBezTo>
                    <a:pt x="1" y="1384"/>
                    <a:pt x="388" y="1941"/>
                    <a:pt x="824" y="1941"/>
                  </a:cubicBezTo>
                  <a:cubicBezTo>
                    <a:pt x="955" y="1941"/>
                    <a:pt x="1091" y="1890"/>
                    <a:pt x="1211" y="1770"/>
                  </a:cubicBezTo>
                  <a:lnTo>
                    <a:pt x="2009" y="972"/>
                  </a:lnTo>
                  <a:cubicBezTo>
                    <a:pt x="2414" y="569"/>
                    <a:pt x="2037" y="1"/>
                    <a:pt x="16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  <p:sp>
          <p:nvSpPr>
            <p:cNvPr id="104" name="Google Shape;8755;p76">
              <a:extLst>
                <a:ext uri="{FF2B5EF4-FFF2-40B4-BE49-F238E27FC236}">
                  <a16:creationId xmlns:a16="http://schemas.microsoft.com/office/drawing/2014/main" id="{DD96BB50-8A0D-E1A8-9F69-3B42107A9837}"/>
                </a:ext>
              </a:extLst>
            </p:cNvPr>
            <p:cNvSpPr/>
            <p:nvPr/>
          </p:nvSpPr>
          <p:spPr>
            <a:xfrm>
              <a:off x="3876450" y="1435075"/>
              <a:ext cx="450375" cy="251250"/>
            </a:xfrm>
            <a:custGeom>
              <a:avLst/>
              <a:gdLst/>
              <a:ahLst/>
              <a:cxnLst/>
              <a:rect l="l" t="t" r="r" b="b"/>
              <a:pathLst>
                <a:path w="18015" h="10050" extrusionOk="0">
                  <a:moveTo>
                    <a:pt x="18014" y="1"/>
                  </a:moveTo>
                  <a:lnTo>
                    <a:pt x="561" y="4762"/>
                  </a:lnTo>
                  <a:cubicBezTo>
                    <a:pt x="121" y="4882"/>
                    <a:pt x="1" y="5448"/>
                    <a:pt x="350" y="5740"/>
                  </a:cubicBezTo>
                  <a:lnTo>
                    <a:pt x="5584" y="10049"/>
                  </a:lnTo>
                  <a:lnTo>
                    <a:pt x="180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  <p:sp>
          <p:nvSpPr>
            <p:cNvPr id="105" name="Google Shape;8756;p76">
              <a:extLst>
                <a:ext uri="{FF2B5EF4-FFF2-40B4-BE49-F238E27FC236}">
                  <a16:creationId xmlns:a16="http://schemas.microsoft.com/office/drawing/2014/main" id="{7D81FFB0-43E9-C2E9-9C9D-F43417377122}"/>
                </a:ext>
              </a:extLst>
            </p:cNvPr>
            <p:cNvSpPr/>
            <p:nvPr/>
          </p:nvSpPr>
          <p:spPr>
            <a:xfrm>
              <a:off x="4094925" y="1456025"/>
              <a:ext cx="250950" cy="445250"/>
            </a:xfrm>
            <a:custGeom>
              <a:avLst/>
              <a:gdLst/>
              <a:ahLst/>
              <a:cxnLst/>
              <a:rect l="l" t="t" r="r" b="b"/>
              <a:pathLst>
                <a:path w="10038" h="17810" extrusionOk="0">
                  <a:moveTo>
                    <a:pt x="10037" y="0"/>
                  </a:moveTo>
                  <a:cubicBezTo>
                    <a:pt x="9890" y="120"/>
                    <a:pt x="118" y="12226"/>
                    <a:pt x="1" y="12370"/>
                  </a:cubicBezTo>
                  <a:lnTo>
                    <a:pt x="4313" y="17604"/>
                  </a:lnTo>
                  <a:cubicBezTo>
                    <a:pt x="4428" y="17744"/>
                    <a:pt x="4587" y="17809"/>
                    <a:pt x="4745" y="17809"/>
                  </a:cubicBezTo>
                  <a:cubicBezTo>
                    <a:pt x="4985" y="17809"/>
                    <a:pt x="5222" y="17659"/>
                    <a:pt x="5294" y="17390"/>
                  </a:cubicBezTo>
                  <a:lnTo>
                    <a:pt x="100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  <p:sp>
          <p:nvSpPr>
            <p:cNvPr id="106" name="Google Shape;8757;p76">
              <a:extLst>
                <a:ext uri="{FF2B5EF4-FFF2-40B4-BE49-F238E27FC236}">
                  <a16:creationId xmlns:a16="http://schemas.microsoft.com/office/drawing/2014/main" id="{5FEE8F08-0F9A-0BA0-1AD6-F7A01AE0E0C2}"/>
                </a:ext>
              </a:extLst>
            </p:cNvPr>
            <p:cNvSpPr/>
            <p:nvPr/>
          </p:nvSpPr>
          <p:spPr>
            <a:xfrm>
              <a:off x="3993575" y="1542825"/>
              <a:ext cx="245025" cy="242525"/>
            </a:xfrm>
            <a:custGeom>
              <a:avLst/>
              <a:gdLst/>
              <a:ahLst/>
              <a:cxnLst/>
              <a:rect l="l" t="t" r="r" b="b"/>
              <a:pathLst>
                <a:path w="9801" h="9701" extrusionOk="0">
                  <a:moveTo>
                    <a:pt x="9800" y="0"/>
                  </a:moveTo>
                  <a:lnTo>
                    <a:pt x="646" y="7399"/>
                  </a:lnTo>
                  <a:lnTo>
                    <a:pt x="125" y="8955"/>
                  </a:lnTo>
                  <a:cubicBezTo>
                    <a:pt x="1" y="9338"/>
                    <a:pt x="298" y="9700"/>
                    <a:pt x="659" y="9700"/>
                  </a:cubicBezTo>
                  <a:cubicBezTo>
                    <a:pt x="719" y="9700"/>
                    <a:pt x="780" y="9690"/>
                    <a:pt x="842" y="9669"/>
                  </a:cubicBezTo>
                  <a:lnTo>
                    <a:pt x="2398" y="9151"/>
                  </a:lnTo>
                  <a:lnTo>
                    <a:pt x="980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</p:grpSp>
      <p:grpSp>
        <p:nvGrpSpPr>
          <p:cNvPr id="107" name="Google Shape;9686;p77">
            <a:extLst>
              <a:ext uri="{FF2B5EF4-FFF2-40B4-BE49-F238E27FC236}">
                <a16:creationId xmlns:a16="http://schemas.microsoft.com/office/drawing/2014/main" id="{19CA9D67-B17D-C539-694A-48038209CD07}"/>
              </a:ext>
            </a:extLst>
          </p:cNvPr>
          <p:cNvGrpSpPr/>
          <p:nvPr/>
        </p:nvGrpSpPr>
        <p:grpSpPr>
          <a:xfrm>
            <a:off x="9603625" y="8701494"/>
            <a:ext cx="840390" cy="836232"/>
            <a:chOff x="-62151950" y="4111775"/>
            <a:chExt cx="318225" cy="316650"/>
          </a:xfrm>
          <a:solidFill>
            <a:schemeClr val="bg2"/>
          </a:solidFill>
        </p:grpSpPr>
        <p:sp>
          <p:nvSpPr>
            <p:cNvPr id="108" name="Google Shape;9687;p77">
              <a:extLst>
                <a:ext uri="{FF2B5EF4-FFF2-40B4-BE49-F238E27FC236}">
                  <a16:creationId xmlns:a16="http://schemas.microsoft.com/office/drawing/2014/main" id="{21211A8F-5C6D-546A-29D7-D61F628FD91A}"/>
                </a:ext>
              </a:extLst>
            </p:cNvPr>
            <p:cNvSpPr/>
            <p:nvPr/>
          </p:nvSpPr>
          <p:spPr>
            <a:xfrm>
              <a:off x="-62151950" y="4407925"/>
              <a:ext cx="318225" cy="20500"/>
            </a:xfrm>
            <a:custGeom>
              <a:avLst/>
              <a:gdLst/>
              <a:ahLst/>
              <a:cxnLst/>
              <a:rect l="l" t="t" r="r" b="b"/>
              <a:pathLst>
                <a:path w="12729" h="820" extrusionOk="0">
                  <a:moveTo>
                    <a:pt x="442" y="0"/>
                  </a:moveTo>
                  <a:cubicBezTo>
                    <a:pt x="221" y="0"/>
                    <a:pt x="1" y="189"/>
                    <a:pt x="1" y="441"/>
                  </a:cubicBezTo>
                  <a:cubicBezTo>
                    <a:pt x="1" y="662"/>
                    <a:pt x="221" y="819"/>
                    <a:pt x="442" y="819"/>
                  </a:cubicBezTo>
                  <a:lnTo>
                    <a:pt x="12288" y="819"/>
                  </a:lnTo>
                  <a:cubicBezTo>
                    <a:pt x="12540" y="819"/>
                    <a:pt x="12697" y="630"/>
                    <a:pt x="12697" y="441"/>
                  </a:cubicBezTo>
                  <a:cubicBezTo>
                    <a:pt x="12729" y="158"/>
                    <a:pt x="12540" y="0"/>
                    <a:pt x="122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09" name="Google Shape;9688;p77">
              <a:extLst>
                <a:ext uri="{FF2B5EF4-FFF2-40B4-BE49-F238E27FC236}">
                  <a16:creationId xmlns:a16="http://schemas.microsoft.com/office/drawing/2014/main" id="{107D2774-FE84-16F7-CC03-F727BD61AA69}"/>
                </a:ext>
              </a:extLst>
            </p:cNvPr>
            <p:cNvSpPr/>
            <p:nvPr/>
          </p:nvSpPr>
          <p:spPr>
            <a:xfrm>
              <a:off x="-62151950" y="4283475"/>
              <a:ext cx="84300" cy="104000"/>
            </a:xfrm>
            <a:custGeom>
              <a:avLst/>
              <a:gdLst/>
              <a:ahLst/>
              <a:cxnLst/>
              <a:rect l="l" t="t" r="r" b="b"/>
              <a:pathLst>
                <a:path w="3372" h="4160" extrusionOk="0">
                  <a:moveTo>
                    <a:pt x="1009" y="0"/>
                  </a:moveTo>
                  <a:cubicBezTo>
                    <a:pt x="442" y="0"/>
                    <a:pt x="1" y="442"/>
                    <a:pt x="1" y="1009"/>
                  </a:cubicBezTo>
                  <a:lnTo>
                    <a:pt x="1" y="3214"/>
                  </a:lnTo>
                  <a:cubicBezTo>
                    <a:pt x="64" y="3718"/>
                    <a:pt x="473" y="4159"/>
                    <a:pt x="1009" y="4159"/>
                  </a:cubicBezTo>
                  <a:lnTo>
                    <a:pt x="2363" y="4159"/>
                  </a:lnTo>
                  <a:cubicBezTo>
                    <a:pt x="2931" y="4159"/>
                    <a:pt x="3372" y="3718"/>
                    <a:pt x="3372" y="3214"/>
                  </a:cubicBezTo>
                  <a:lnTo>
                    <a:pt x="3372" y="1009"/>
                  </a:lnTo>
                  <a:cubicBezTo>
                    <a:pt x="3372" y="442"/>
                    <a:pt x="2931" y="0"/>
                    <a:pt x="23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10" name="Google Shape;9689;p77">
              <a:extLst>
                <a:ext uri="{FF2B5EF4-FFF2-40B4-BE49-F238E27FC236}">
                  <a16:creationId xmlns:a16="http://schemas.microsoft.com/office/drawing/2014/main" id="{05328D98-59D4-43DF-E45C-48C8913CCA27}"/>
                </a:ext>
              </a:extLst>
            </p:cNvPr>
            <p:cNvSpPr/>
            <p:nvPr/>
          </p:nvSpPr>
          <p:spPr>
            <a:xfrm>
              <a:off x="-62033800" y="4111775"/>
              <a:ext cx="82725" cy="275700"/>
            </a:xfrm>
            <a:custGeom>
              <a:avLst/>
              <a:gdLst/>
              <a:ahLst/>
              <a:cxnLst/>
              <a:rect l="l" t="t" r="r" b="b"/>
              <a:pathLst>
                <a:path w="3309" h="11028" extrusionOk="0">
                  <a:moveTo>
                    <a:pt x="946" y="0"/>
                  </a:moveTo>
                  <a:cubicBezTo>
                    <a:pt x="410" y="0"/>
                    <a:pt x="0" y="410"/>
                    <a:pt x="0" y="977"/>
                  </a:cubicBezTo>
                  <a:lnTo>
                    <a:pt x="0" y="10082"/>
                  </a:lnTo>
                  <a:cubicBezTo>
                    <a:pt x="0" y="10618"/>
                    <a:pt x="441" y="11027"/>
                    <a:pt x="946" y="11027"/>
                  </a:cubicBezTo>
                  <a:lnTo>
                    <a:pt x="2332" y="11027"/>
                  </a:lnTo>
                  <a:cubicBezTo>
                    <a:pt x="2899" y="11027"/>
                    <a:pt x="3308" y="10586"/>
                    <a:pt x="3308" y="10082"/>
                  </a:cubicBezTo>
                  <a:lnTo>
                    <a:pt x="3308" y="977"/>
                  </a:lnTo>
                  <a:cubicBezTo>
                    <a:pt x="3308" y="410"/>
                    <a:pt x="2899" y="0"/>
                    <a:pt x="2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11" name="Google Shape;9690;p77">
              <a:extLst>
                <a:ext uri="{FF2B5EF4-FFF2-40B4-BE49-F238E27FC236}">
                  <a16:creationId xmlns:a16="http://schemas.microsoft.com/office/drawing/2014/main" id="{EBA9EA78-CD78-424C-C639-21899594EFA7}"/>
                </a:ext>
              </a:extLst>
            </p:cNvPr>
            <p:cNvSpPr/>
            <p:nvPr/>
          </p:nvSpPr>
          <p:spPr>
            <a:xfrm>
              <a:off x="-61916450" y="4200775"/>
              <a:ext cx="82725" cy="186700"/>
            </a:xfrm>
            <a:custGeom>
              <a:avLst/>
              <a:gdLst/>
              <a:ahLst/>
              <a:cxnLst/>
              <a:rect l="l" t="t" r="r" b="b"/>
              <a:pathLst>
                <a:path w="3309" h="7468" extrusionOk="0">
                  <a:moveTo>
                    <a:pt x="946" y="0"/>
                  </a:moveTo>
                  <a:cubicBezTo>
                    <a:pt x="410" y="0"/>
                    <a:pt x="1" y="442"/>
                    <a:pt x="1" y="1009"/>
                  </a:cubicBezTo>
                  <a:lnTo>
                    <a:pt x="1" y="6522"/>
                  </a:lnTo>
                  <a:cubicBezTo>
                    <a:pt x="1" y="7058"/>
                    <a:pt x="442" y="7467"/>
                    <a:pt x="946" y="7467"/>
                  </a:cubicBezTo>
                  <a:lnTo>
                    <a:pt x="2332" y="7467"/>
                  </a:lnTo>
                  <a:cubicBezTo>
                    <a:pt x="2868" y="7467"/>
                    <a:pt x="3309" y="7026"/>
                    <a:pt x="3309" y="6522"/>
                  </a:cubicBezTo>
                  <a:lnTo>
                    <a:pt x="3309" y="1009"/>
                  </a:lnTo>
                  <a:cubicBezTo>
                    <a:pt x="3309" y="442"/>
                    <a:pt x="2868" y="0"/>
                    <a:pt x="2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sp>
        <p:nvSpPr>
          <p:cNvPr id="112" name="Textbox 200">
            <a:extLst>
              <a:ext uri="{FF2B5EF4-FFF2-40B4-BE49-F238E27FC236}">
                <a16:creationId xmlns:a16="http://schemas.microsoft.com/office/drawing/2014/main" id="{DC549719-5BF9-D5DF-5C3E-BA191CCAD04D}"/>
              </a:ext>
            </a:extLst>
          </p:cNvPr>
          <p:cNvSpPr txBox="1"/>
          <p:nvPr/>
        </p:nvSpPr>
        <p:spPr>
          <a:xfrm flipH="1">
            <a:off x="4481723" y="2681778"/>
            <a:ext cx="110973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01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3" name="Textbox 200">
            <a:extLst>
              <a:ext uri="{FF2B5EF4-FFF2-40B4-BE49-F238E27FC236}">
                <a16:creationId xmlns:a16="http://schemas.microsoft.com/office/drawing/2014/main" id="{CC37FC97-0BCB-D788-DAB9-876856B00BC0}"/>
              </a:ext>
            </a:extLst>
          </p:cNvPr>
          <p:cNvSpPr txBox="1"/>
          <p:nvPr/>
        </p:nvSpPr>
        <p:spPr>
          <a:xfrm flipH="1">
            <a:off x="4065205" y="4299596"/>
            <a:ext cx="110973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02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4" name="Textbox 200">
            <a:extLst>
              <a:ext uri="{FF2B5EF4-FFF2-40B4-BE49-F238E27FC236}">
                <a16:creationId xmlns:a16="http://schemas.microsoft.com/office/drawing/2014/main" id="{64415F22-DAA8-E67A-A34A-FDD6E86123D2}"/>
              </a:ext>
            </a:extLst>
          </p:cNvPr>
          <p:cNvSpPr txBox="1"/>
          <p:nvPr/>
        </p:nvSpPr>
        <p:spPr>
          <a:xfrm flipH="1">
            <a:off x="3818369" y="6517242"/>
            <a:ext cx="110973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bg2"/>
                </a:solidFill>
                <a:latin typeface="+mj-lt"/>
              </a:rPr>
              <a:t>03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5" name="Textbox 200">
            <a:extLst>
              <a:ext uri="{FF2B5EF4-FFF2-40B4-BE49-F238E27FC236}">
                <a16:creationId xmlns:a16="http://schemas.microsoft.com/office/drawing/2014/main" id="{E1181930-D0E0-AA44-19C3-A05644573747}"/>
              </a:ext>
            </a:extLst>
          </p:cNvPr>
          <p:cNvSpPr txBox="1"/>
          <p:nvPr/>
        </p:nvSpPr>
        <p:spPr>
          <a:xfrm flipH="1">
            <a:off x="4130953" y="8734889"/>
            <a:ext cx="110973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bg2"/>
                </a:solidFill>
                <a:latin typeface="+mj-lt"/>
              </a:rPr>
              <a:t>04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6" name="Textbox 200">
            <a:extLst>
              <a:ext uri="{FF2B5EF4-FFF2-40B4-BE49-F238E27FC236}">
                <a16:creationId xmlns:a16="http://schemas.microsoft.com/office/drawing/2014/main" id="{9EDE1289-7CE8-D417-C3EF-02B1BF4800BB}"/>
              </a:ext>
            </a:extLst>
          </p:cNvPr>
          <p:cNvSpPr txBox="1"/>
          <p:nvPr/>
        </p:nvSpPr>
        <p:spPr>
          <a:xfrm flipH="1">
            <a:off x="4130953" y="10328423"/>
            <a:ext cx="110973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bg2"/>
                </a:solidFill>
                <a:latin typeface="+mj-lt"/>
              </a:rPr>
              <a:t>05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7" name="!!SubTitle">
            <a:extLst>
              <a:ext uri="{FF2B5EF4-FFF2-40B4-BE49-F238E27FC236}">
                <a16:creationId xmlns:a16="http://schemas.microsoft.com/office/drawing/2014/main" id="{5CB20651-3E65-38A0-B129-B7E66A68A4AB}"/>
              </a:ext>
            </a:extLst>
          </p:cNvPr>
          <p:cNvSpPr txBox="1"/>
          <p:nvPr/>
        </p:nvSpPr>
        <p:spPr>
          <a:xfrm>
            <a:off x="15204230" y="5235519"/>
            <a:ext cx="7351779" cy="62478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>
                    <a:lumMod val="85000"/>
                  </a:schemeClr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>
                    <a:lumMod val="85000"/>
                  </a:schemeClr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>
                    <a:lumMod val="85000"/>
                  </a:schemeClr>
                </a:solidFill>
              </a:rPr>
              <a:t>urna</a:t>
            </a:r>
            <a:r>
              <a:rPr lang="en-US" sz="2500" dirty="0">
                <a:solidFill>
                  <a:schemeClr val="tx2">
                    <a:lumMod val="85000"/>
                  </a:schemeClr>
                </a:solidFill>
              </a:rPr>
              <a:t>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>
                  <a:lumMod val="85000"/>
                </a:schemeClr>
              </a:solidFill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>
                  <a:lumMod val="85000"/>
                </a:schemeClr>
              </a:solidFill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>
                  <a:lumMod val="85000"/>
                </a:schemeClr>
              </a:solidFill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>
                    <a:lumMod val="85000"/>
                  </a:schemeClr>
                </a:solidFill>
              </a:rPr>
              <a:t>Nunc viverra imperdiet enim. Fusce est. Vivamus a tellus.</a:t>
            </a: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>
                  <a:lumMod val="85000"/>
                </a:schemeClr>
              </a:solidFill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>
                    <a:lumMod val="85000"/>
                  </a:schemeClr>
                </a:solidFill>
              </a:rPr>
              <a:t>Pellentesque habitant morbi tristique senectus et netus et malesuada fames ac turpis egestas. </a:t>
            </a: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>
                  <a:lumMod val="85000"/>
                </a:schemeClr>
              </a:solidFill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>
                    <a:lumMod val="85000"/>
                  </a:schemeClr>
                </a:solidFill>
              </a:rPr>
              <a:t>Proin pharetra nonummy pede. Mauris et orci.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8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18" name="!!SubTitle">
            <a:extLst>
              <a:ext uri="{FF2B5EF4-FFF2-40B4-BE49-F238E27FC236}">
                <a16:creationId xmlns:a16="http://schemas.microsoft.com/office/drawing/2014/main" id="{0F2493D1-4FCA-666E-4846-D5890317913B}"/>
              </a:ext>
            </a:extLst>
          </p:cNvPr>
          <p:cNvSpPr txBox="1"/>
          <p:nvPr/>
        </p:nvSpPr>
        <p:spPr>
          <a:xfrm>
            <a:off x="17406842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8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8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8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8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8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19" name="!!MainTitle1">
            <a:extLst>
              <a:ext uri="{FF2B5EF4-FFF2-40B4-BE49-F238E27FC236}">
                <a16:creationId xmlns:a16="http://schemas.microsoft.com/office/drawing/2014/main" id="{8244945F-9708-A5ED-06B1-DD4258154A60}"/>
              </a:ext>
            </a:extLst>
          </p:cNvPr>
          <p:cNvSpPr txBox="1"/>
          <p:nvPr/>
        </p:nvSpPr>
        <p:spPr>
          <a:xfrm>
            <a:off x="15547359" y="1246722"/>
            <a:ext cx="700865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Strategic </a:t>
            </a:r>
            <a:r>
              <a:rPr lang="en-US" sz="7500" noProof="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96208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11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11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117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6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1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4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5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9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 animBg="1"/>
          <p:bldP spid="7" grpId="0" animBg="1"/>
          <p:bldP spid="112" grpId="0"/>
          <p:bldP spid="113" grpId="0"/>
          <p:bldP spid="114" grpId="0"/>
          <p:bldP spid="115" grpId="0"/>
          <p:bldP spid="116" grpId="0"/>
          <p:bldP spid="117" grpId="0" uiExpand="1" build="p"/>
          <p:bldP spid="118" grpId="0"/>
          <p:bldP spid="11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11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11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117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 animBg="1"/>
          <p:bldP spid="7" grpId="0" animBg="1"/>
          <p:bldP spid="112" grpId="0"/>
          <p:bldP spid="113" grpId="0"/>
          <p:bldP spid="114" grpId="0"/>
          <p:bldP spid="115" grpId="0"/>
          <p:bldP spid="116" grpId="0"/>
          <p:bldP spid="117" grpId="0" uiExpand="1" build="p"/>
          <p:bldP spid="118" grpId="0"/>
          <p:bldP spid="119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9757A6A-224E-E837-63AA-47266AA3871F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76214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167  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79C68196-F984-5137-33A0-173A3D874FCF}"/>
              </a:ext>
            </a:extLst>
          </p:cNvPr>
          <p:cNvSpPr/>
          <p:nvPr/>
        </p:nvSpPr>
        <p:spPr>
          <a:xfrm>
            <a:off x="12930562" y="4159127"/>
            <a:ext cx="8920478" cy="2770551"/>
          </a:xfrm>
          <a:custGeom>
            <a:avLst/>
            <a:gdLst>
              <a:gd name="csX0" fmla="*/ 615725 w 8920478"/>
              <a:gd name="csY0" fmla="*/ 0 h 2770551"/>
              <a:gd name="csX1" fmla="*/ 8850814 w 8920478"/>
              <a:gd name="csY1" fmla="*/ 0 h 2770551"/>
              <a:gd name="csX2" fmla="*/ 8855398 w 8920478"/>
              <a:gd name="csY2" fmla="*/ 22943 h 2770551"/>
              <a:gd name="csX3" fmla="*/ 8562642 w 8920478"/>
              <a:gd name="csY3" fmla="*/ 2653059 h 2770551"/>
              <a:gd name="csX4" fmla="*/ 8504062 w 8920478"/>
              <a:gd name="csY4" fmla="*/ 2770551 h 2770551"/>
              <a:gd name="csX5" fmla="*/ 0 w 8920478"/>
              <a:gd name="csY5" fmla="*/ 2770551 h 2770551"/>
              <a:gd name="csX6" fmla="*/ 52063 w 8920478"/>
              <a:gd name="csY6" fmla="*/ 2709436 h 2770551"/>
              <a:gd name="csX7" fmla="*/ 639810 w 8920478"/>
              <a:gd name="csY7" fmla="*/ 1838659 h 2770551"/>
              <a:gd name="csX8" fmla="*/ 438907 w 8920478"/>
              <a:gd name="csY8" fmla="*/ 853256 h 2770551"/>
              <a:gd name="csX9" fmla="*/ 593758 w 8920478"/>
              <a:gd name="csY9" fmla="*/ 70752 h 2770551"/>
              <a:gd name="csX10" fmla="*/ 615725 w 8920478"/>
              <a:gd name="csY10" fmla="*/ 0 h 27705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8920478" h="2770551">
                <a:moveTo>
                  <a:pt x="615725" y="0"/>
                </a:moveTo>
                <a:lnTo>
                  <a:pt x="8850814" y="0"/>
                </a:lnTo>
                <a:lnTo>
                  <a:pt x="8855398" y="22943"/>
                </a:lnTo>
                <a:cubicBezTo>
                  <a:pt x="9041496" y="1080820"/>
                  <a:pt x="8792264" y="2184138"/>
                  <a:pt x="8562642" y="2653059"/>
                </a:cubicBezTo>
                <a:lnTo>
                  <a:pt x="8504062" y="2770551"/>
                </a:lnTo>
                <a:lnTo>
                  <a:pt x="0" y="2770551"/>
                </a:lnTo>
                <a:lnTo>
                  <a:pt x="52063" y="2709436"/>
                </a:lnTo>
                <a:cubicBezTo>
                  <a:pt x="328838" y="2392280"/>
                  <a:pt x="609888" y="2081269"/>
                  <a:pt x="639810" y="1838659"/>
                </a:cubicBezTo>
                <a:cubicBezTo>
                  <a:pt x="669731" y="1588567"/>
                  <a:pt x="389750" y="1285038"/>
                  <a:pt x="438907" y="853256"/>
                </a:cubicBezTo>
                <a:cubicBezTo>
                  <a:pt x="466157" y="617593"/>
                  <a:pt x="514112" y="350669"/>
                  <a:pt x="593758" y="70752"/>
                </a:cubicBezTo>
                <a:lnTo>
                  <a:pt x="61572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6CFFE9BE-B777-C9CF-26EB-AB1D983DF06C}"/>
              </a:ext>
            </a:extLst>
          </p:cNvPr>
          <p:cNvSpPr/>
          <p:nvPr/>
        </p:nvSpPr>
        <p:spPr>
          <a:xfrm>
            <a:off x="13546288" y="1407892"/>
            <a:ext cx="8235089" cy="2751235"/>
          </a:xfrm>
          <a:custGeom>
            <a:avLst/>
            <a:gdLst>
              <a:gd name="csX0" fmla="*/ 3976417 w 8235089"/>
              <a:gd name="csY0" fmla="*/ 342 h 2751235"/>
              <a:gd name="csX1" fmla="*/ 6801343 w 8235089"/>
              <a:gd name="csY1" fmla="*/ 708133 h 2751235"/>
              <a:gd name="csX2" fmla="*/ 8204549 w 8235089"/>
              <a:gd name="csY2" fmla="*/ 2598402 h 2751235"/>
              <a:gd name="csX3" fmla="*/ 8235089 w 8235089"/>
              <a:gd name="csY3" fmla="*/ 2751235 h 2751235"/>
              <a:gd name="csX4" fmla="*/ 0 w 8235089"/>
              <a:gd name="csY4" fmla="*/ 2751235 h 2751235"/>
              <a:gd name="csX5" fmla="*/ 43882 w 8235089"/>
              <a:gd name="csY5" fmla="*/ 2609899 h 2751235"/>
              <a:gd name="csX6" fmla="*/ 1847169 w 8235089"/>
              <a:gd name="csY6" fmla="*/ 445216 h 2751235"/>
              <a:gd name="csX7" fmla="*/ 3976417 w 8235089"/>
              <a:gd name="csY7" fmla="*/ 342 h 275123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8235089" h="2751235">
                <a:moveTo>
                  <a:pt x="3976417" y="342"/>
                </a:moveTo>
                <a:cubicBezTo>
                  <a:pt x="4839871" y="9694"/>
                  <a:pt x="5819271" y="211156"/>
                  <a:pt x="6801343" y="708133"/>
                </a:cubicBezTo>
                <a:cubicBezTo>
                  <a:pt x="7623588" y="1124084"/>
                  <a:pt x="8034195" y="1839542"/>
                  <a:pt x="8204549" y="2598402"/>
                </a:cubicBezTo>
                <a:lnTo>
                  <a:pt x="8235089" y="2751235"/>
                </a:lnTo>
                <a:lnTo>
                  <a:pt x="0" y="2751235"/>
                </a:lnTo>
                <a:lnTo>
                  <a:pt x="43882" y="2609899"/>
                </a:lnTo>
                <a:cubicBezTo>
                  <a:pt x="308374" y="1825404"/>
                  <a:pt x="833305" y="977195"/>
                  <a:pt x="1847169" y="445216"/>
                </a:cubicBezTo>
                <a:cubicBezTo>
                  <a:pt x="2365455" y="173749"/>
                  <a:pt x="3112963" y="-9010"/>
                  <a:pt x="3976417" y="34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3A11F73-9CAB-B927-A8EC-857DE7ABC8ED}"/>
              </a:ext>
            </a:extLst>
          </p:cNvPr>
          <p:cNvSpPr/>
          <p:nvPr/>
        </p:nvSpPr>
        <p:spPr>
          <a:xfrm>
            <a:off x="12420149" y="6929678"/>
            <a:ext cx="9014475" cy="2777567"/>
          </a:xfrm>
          <a:custGeom>
            <a:avLst/>
            <a:gdLst>
              <a:gd name="csX0" fmla="*/ 510414 w 9014475"/>
              <a:gd name="csY0" fmla="*/ 0 h 2777567"/>
              <a:gd name="csX1" fmla="*/ 9014475 w 9014475"/>
              <a:gd name="csY1" fmla="*/ 0 h 2777567"/>
              <a:gd name="csX2" fmla="*/ 9010979 w 9014475"/>
              <a:gd name="csY2" fmla="*/ 7016 h 2777567"/>
              <a:gd name="csX3" fmla="*/ 8924491 w 9014475"/>
              <a:gd name="csY3" fmla="*/ 180477 h 2777567"/>
              <a:gd name="csX4" fmla="*/ 8141209 w 9014475"/>
              <a:gd name="csY4" fmla="*/ 2291508 h 2777567"/>
              <a:gd name="csX5" fmla="*/ 8100641 w 9014475"/>
              <a:gd name="csY5" fmla="*/ 2601609 h 2777567"/>
              <a:gd name="csX6" fmla="*/ 8083679 w 9014475"/>
              <a:gd name="csY6" fmla="*/ 2777567 h 2777567"/>
              <a:gd name="csX7" fmla="*/ 867492 w 9014475"/>
              <a:gd name="csY7" fmla="*/ 2777567 h 2777567"/>
              <a:gd name="csX8" fmla="*/ 857068 w 9014475"/>
              <a:gd name="csY8" fmla="*/ 2752505 h 2777567"/>
              <a:gd name="csX9" fmla="*/ 851007 w 9014475"/>
              <a:gd name="csY9" fmla="*/ 2699776 h 2777567"/>
              <a:gd name="csX10" fmla="*/ 1116027 w 9014475"/>
              <a:gd name="csY10" fmla="*/ 2355634 h 2777567"/>
              <a:gd name="csX11" fmla="*/ 746281 w 9014475"/>
              <a:gd name="csY11" fmla="*/ 2086304 h 2777567"/>
              <a:gd name="csX12" fmla="*/ 833909 w 9014475"/>
              <a:gd name="csY12" fmla="*/ 1594672 h 2777567"/>
              <a:gd name="csX13" fmla="*/ 376 w 9014475"/>
              <a:gd name="csY13" fmla="*/ 846535 h 2777567"/>
              <a:gd name="csX14" fmla="*/ 359687 w 9014475"/>
              <a:gd name="csY14" fmla="*/ 176932 h 2777567"/>
              <a:gd name="csX15" fmla="*/ 504437 w 9014475"/>
              <a:gd name="csY15" fmla="*/ 7016 h 277756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9014475" h="2777567">
                <a:moveTo>
                  <a:pt x="510414" y="0"/>
                </a:moveTo>
                <a:lnTo>
                  <a:pt x="9014475" y="0"/>
                </a:lnTo>
                <a:lnTo>
                  <a:pt x="9010979" y="7016"/>
                </a:lnTo>
                <a:lnTo>
                  <a:pt x="8924491" y="180477"/>
                </a:lnTo>
                <a:cubicBezTo>
                  <a:pt x="8580216" y="865606"/>
                  <a:pt x="8260896" y="1491002"/>
                  <a:pt x="8141209" y="2291508"/>
                </a:cubicBezTo>
                <a:cubicBezTo>
                  <a:pt x="8125313" y="2398919"/>
                  <a:pt x="8111897" y="2502239"/>
                  <a:pt x="8100641" y="2601609"/>
                </a:cubicBezTo>
                <a:lnTo>
                  <a:pt x="8083679" y="2777567"/>
                </a:lnTo>
                <a:lnTo>
                  <a:pt x="867492" y="2777567"/>
                </a:lnTo>
                <a:lnTo>
                  <a:pt x="857068" y="2752505"/>
                </a:lnTo>
                <a:cubicBezTo>
                  <a:pt x="851742" y="2734010"/>
                  <a:pt x="849404" y="2716342"/>
                  <a:pt x="851007" y="2699776"/>
                </a:cubicBezTo>
                <a:cubicBezTo>
                  <a:pt x="859556" y="2590762"/>
                  <a:pt x="1116027" y="2355634"/>
                  <a:pt x="1116027" y="2355634"/>
                </a:cubicBezTo>
                <a:cubicBezTo>
                  <a:pt x="1116027" y="2355634"/>
                  <a:pt x="761242" y="2212419"/>
                  <a:pt x="746281" y="2086304"/>
                </a:cubicBezTo>
                <a:cubicBezTo>
                  <a:pt x="729183" y="1938814"/>
                  <a:pt x="889478" y="1699411"/>
                  <a:pt x="833909" y="1594672"/>
                </a:cubicBezTo>
                <a:cubicBezTo>
                  <a:pt x="705673" y="1350993"/>
                  <a:pt x="-18859" y="1205641"/>
                  <a:pt x="376" y="846535"/>
                </a:cubicBezTo>
                <a:cubicBezTo>
                  <a:pt x="9994" y="646142"/>
                  <a:pt x="165681" y="414186"/>
                  <a:pt x="359687" y="176932"/>
                </a:cubicBezTo>
                <a:lnTo>
                  <a:pt x="504437" y="70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2059076-6458-8965-012B-EC44FE7208BF}"/>
              </a:ext>
            </a:extLst>
          </p:cNvPr>
          <p:cNvSpPr/>
          <p:nvPr/>
        </p:nvSpPr>
        <p:spPr>
          <a:xfrm>
            <a:off x="13287640" y="9707245"/>
            <a:ext cx="7224194" cy="2753648"/>
          </a:xfrm>
          <a:custGeom>
            <a:avLst/>
            <a:gdLst>
              <a:gd name="csX0" fmla="*/ 0 w 7224194"/>
              <a:gd name="csY0" fmla="*/ 0 h 2753648"/>
              <a:gd name="csX1" fmla="*/ 7216187 w 7224194"/>
              <a:gd name="csY1" fmla="*/ 0 h 2753648"/>
              <a:gd name="csX2" fmla="*/ 7205541 w 7224194"/>
              <a:gd name="csY2" fmla="*/ 110446 h 2753648"/>
              <a:gd name="csX3" fmla="*/ 7107010 w 7224194"/>
              <a:gd name="csY3" fmla="*/ 2108906 h 2753648"/>
              <a:gd name="csX4" fmla="*/ 2443504 w 7224194"/>
              <a:gd name="csY4" fmla="*/ 2378235 h 2753648"/>
              <a:gd name="csX5" fmla="*/ 2349464 w 7224194"/>
              <a:gd name="csY5" fmla="*/ 1303056 h 2753648"/>
              <a:gd name="csX6" fmla="*/ 109613 w 7224194"/>
              <a:gd name="csY6" fmla="*/ 1209004 h 2753648"/>
              <a:gd name="csX7" fmla="*/ 214339 w 7224194"/>
              <a:gd name="csY7" fmla="*/ 390329 h 2753648"/>
              <a:gd name="csX8" fmla="*/ 13570 w 7224194"/>
              <a:gd name="csY8" fmla="*/ 32626 h 2753648"/>
              <a:gd name="csX9" fmla="*/ 0 w 7224194"/>
              <a:gd name="csY9" fmla="*/ 0 h 275364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7224194" h="2753648">
                <a:moveTo>
                  <a:pt x="0" y="0"/>
                </a:moveTo>
                <a:lnTo>
                  <a:pt x="7216187" y="0"/>
                </a:lnTo>
                <a:lnTo>
                  <a:pt x="7205541" y="110446"/>
                </a:lnTo>
                <a:cubicBezTo>
                  <a:pt x="7103971" y="1393033"/>
                  <a:pt x="7363214" y="1929353"/>
                  <a:pt x="7107010" y="2108906"/>
                </a:cubicBezTo>
                <a:cubicBezTo>
                  <a:pt x="5628025" y="3139197"/>
                  <a:pt x="2637994" y="2703140"/>
                  <a:pt x="2443504" y="2378235"/>
                </a:cubicBezTo>
                <a:cubicBezTo>
                  <a:pt x="2315268" y="2162344"/>
                  <a:pt x="2588838" y="1527497"/>
                  <a:pt x="2349464" y="1303056"/>
                </a:cubicBezTo>
                <a:cubicBezTo>
                  <a:pt x="2201993" y="1166254"/>
                  <a:pt x="276320" y="1784001"/>
                  <a:pt x="109613" y="1209004"/>
                </a:cubicBezTo>
                <a:cubicBezTo>
                  <a:pt x="4887" y="854174"/>
                  <a:pt x="218614" y="520719"/>
                  <a:pt x="214339" y="390329"/>
                </a:cubicBezTo>
                <a:cubicBezTo>
                  <a:pt x="211134" y="290934"/>
                  <a:pt x="75684" y="151860"/>
                  <a:pt x="13570" y="3262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DCC7592-0189-B42E-F7B4-4ED89D91CB75}"/>
              </a:ext>
            </a:extLst>
          </p:cNvPr>
          <p:cNvGrpSpPr/>
          <p:nvPr/>
        </p:nvGrpSpPr>
        <p:grpSpPr>
          <a:xfrm>
            <a:off x="16180479" y="1989072"/>
            <a:ext cx="2721204" cy="1588875"/>
            <a:chOff x="4443430" y="4425263"/>
            <a:chExt cx="2488311" cy="1588875"/>
          </a:xfrm>
        </p:grpSpPr>
        <p:sp>
          <p:nvSpPr>
            <p:cNvPr id="8" name="Textbox 200">
              <a:extLst>
                <a:ext uri="{FF2B5EF4-FFF2-40B4-BE49-F238E27FC236}">
                  <a16:creationId xmlns:a16="http://schemas.microsoft.com/office/drawing/2014/main" id="{5355604A-8B05-0C09-1E16-5E8A4EB813EE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NEW IDEA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" name="Textbox 200">
              <a:extLst>
                <a:ext uri="{FF2B5EF4-FFF2-40B4-BE49-F238E27FC236}">
                  <a16:creationId xmlns:a16="http://schemas.microsoft.com/office/drawing/2014/main" id="{AB283B39-A85A-B33D-1A78-3752AEE710B6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A6F61051-B2F0-4365-F731-B06330E9AFD5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6938905-24F4-4D31-810C-A191CE67C7D2}"/>
              </a:ext>
            </a:extLst>
          </p:cNvPr>
          <p:cNvGrpSpPr/>
          <p:nvPr/>
        </p:nvGrpSpPr>
        <p:grpSpPr>
          <a:xfrm>
            <a:off x="16180479" y="4749965"/>
            <a:ext cx="2721204" cy="1588875"/>
            <a:chOff x="4443430" y="4425263"/>
            <a:chExt cx="2488311" cy="1588875"/>
          </a:xfrm>
        </p:grpSpPr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D0A40754-8C7A-138C-FBF8-4DC82C405D2E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PLANNING</a:t>
              </a:r>
            </a:p>
          </p:txBody>
        </p:sp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4DF4263B-7151-E2A7-B37E-27928C5226DC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78500F8B-7806-DFCF-68A3-4F14AC176B8A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FBEC4AF-5220-2AE6-DFF2-7B3EED762AD6}"/>
              </a:ext>
            </a:extLst>
          </p:cNvPr>
          <p:cNvGrpSpPr/>
          <p:nvPr/>
        </p:nvGrpSpPr>
        <p:grpSpPr>
          <a:xfrm>
            <a:off x="16180479" y="7524024"/>
            <a:ext cx="2721204" cy="1588875"/>
            <a:chOff x="4443430" y="4425263"/>
            <a:chExt cx="2488311" cy="1588875"/>
          </a:xfrm>
        </p:grpSpPr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6213044C-DFB5-F334-0A85-7ED33D628E4A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EXECUTION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E5A9DB1A-E760-0C72-000E-5F16CC21D068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AD328CE7-7CCD-9FB1-109C-D5752461D5B4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3B820A6-6970-5E3C-8025-BC168DA75419}"/>
              </a:ext>
            </a:extLst>
          </p:cNvPr>
          <p:cNvGrpSpPr/>
          <p:nvPr/>
        </p:nvGrpSpPr>
        <p:grpSpPr>
          <a:xfrm>
            <a:off x="16180479" y="10289632"/>
            <a:ext cx="2721204" cy="1588875"/>
            <a:chOff x="4443430" y="4425263"/>
            <a:chExt cx="2488311" cy="1588875"/>
          </a:xfrm>
        </p:grpSpPr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ACFE5528-6CD9-B5C2-375C-123BCE5572DD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ANALYTICS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E48E22B1-3945-9616-3B13-85E0BD89E995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A38BE37F-431E-99CC-BFA2-6A2305C4F56D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3" name="Google Shape;13141;p85">
            <a:extLst>
              <a:ext uri="{FF2B5EF4-FFF2-40B4-BE49-F238E27FC236}">
                <a16:creationId xmlns:a16="http://schemas.microsoft.com/office/drawing/2014/main" id="{93136836-1B59-9392-60E2-B2276DC8D3D5}"/>
              </a:ext>
            </a:extLst>
          </p:cNvPr>
          <p:cNvGrpSpPr/>
          <p:nvPr/>
        </p:nvGrpSpPr>
        <p:grpSpPr>
          <a:xfrm>
            <a:off x="19414576" y="2693903"/>
            <a:ext cx="993734" cy="974861"/>
            <a:chOff x="-1183550" y="3586525"/>
            <a:chExt cx="296175" cy="290550"/>
          </a:xfrm>
          <a:solidFill>
            <a:schemeClr val="tx2">
              <a:lumMod val="75000"/>
            </a:schemeClr>
          </a:solidFill>
        </p:grpSpPr>
        <p:sp>
          <p:nvSpPr>
            <p:cNvPr id="24" name="Google Shape;13142;p85">
              <a:extLst>
                <a:ext uri="{FF2B5EF4-FFF2-40B4-BE49-F238E27FC236}">
                  <a16:creationId xmlns:a16="http://schemas.microsoft.com/office/drawing/2014/main" id="{5E5A8C5F-512F-445C-A163-3C66DDD8C480}"/>
                </a:ext>
              </a:extLst>
            </p:cNvPr>
            <p:cNvSpPr/>
            <p:nvPr/>
          </p:nvSpPr>
          <p:spPr>
            <a:xfrm>
              <a:off x="-927575" y="3671500"/>
              <a:ext cx="40200" cy="16575"/>
            </a:xfrm>
            <a:custGeom>
              <a:avLst/>
              <a:gdLst/>
              <a:ahLst/>
              <a:cxnLst/>
              <a:rect l="l" t="t" r="r" b="b"/>
              <a:pathLst>
                <a:path w="1608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6" y="663"/>
                    <a:pt x="1166" y="663"/>
                  </a:cubicBezTo>
                  <a:cubicBezTo>
                    <a:pt x="1607" y="663"/>
                    <a:pt x="1597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5" name="Google Shape;13143;p85">
              <a:extLst>
                <a:ext uri="{FF2B5EF4-FFF2-40B4-BE49-F238E27FC236}">
                  <a16:creationId xmlns:a16="http://schemas.microsoft.com/office/drawing/2014/main" id="{41150447-C2ED-8C6D-D6BE-F667B9A328FC}"/>
                </a:ext>
              </a:extLst>
            </p:cNvPr>
            <p:cNvSpPr/>
            <p:nvPr/>
          </p:nvSpPr>
          <p:spPr>
            <a:xfrm>
              <a:off x="-1183550" y="3671500"/>
              <a:ext cx="39400" cy="16575"/>
            </a:xfrm>
            <a:custGeom>
              <a:avLst/>
              <a:gdLst/>
              <a:ahLst/>
              <a:cxnLst/>
              <a:rect l="l" t="t" r="r" b="b"/>
              <a:pathLst>
                <a:path w="1576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4" y="663"/>
                    <a:pt x="1163" y="663"/>
                  </a:cubicBezTo>
                  <a:cubicBezTo>
                    <a:pt x="1576" y="663"/>
                    <a:pt x="1566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6" name="Google Shape;13144;p85">
              <a:extLst>
                <a:ext uri="{FF2B5EF4-FFF2-40B4-BE49-F238E27FC236}">
                  <a16:creationId xmlns:a16="http://schemas.microsoft.com/office/drawing/2014/main" id="{CEFCFF44-2581-C6E3-B8A0-F396AB6D9169}"/>
                </a:ext>
              </a:extLst>
            </p:cNvPr>
            <p:cNvSpPr/>
            <p:nvPr/>
          </p:nvSpPr>
          <p:spPr>
            <a:xfrm>
              <a:off x="-944250" y="3603025"/>
              <a:ext cx="39525" cy="26375"/>
            </a:xfrm>
            <a:custGeom>
              <a:avLst/>
              <a:gdLst/>
              <a:ahLst/>
              <a:cxnLst/>
              <a:rect l="l" t="t" r="r" b="b"/>
              <a:pathLst>
                <a:path w="1581" h="1055" extrusionOk="0">
                  <a:moveTo>
                    <a:pt x="1086" y="1"/>
                  </a:moveTo>
                  <a:cubicBezTo>
                    <a:pt x="1024" y="1"/>
                    <a:pt x="957" y="19"/>
                    <a:pt x="888" y="61"/>
                  </a:cubicBezTo>
                  <a:lnTo>
                    <a:pt x="321" y="408"/>
                  </a:lnTo>
                  <a:cubicBezTo>
                    <a:pt x="0" y="595"/>
                    <a:pt x="179" y="1054"/>
                    <a:pt x="490" y="1054"/>
                  </a:cubicBezTo>
                  <a:cubicBezTo>
                    <a:pt x="546" y="1054"/>
                    <a:pt x="606" y="1040"/>
                    <a:pt x="668" y="1006"/>
                  </a:cubicBezTo>
                  <a:lnTo>
                    <a:pt x="1266" y="660"/>
                  </a:lnTo>
                  <a:cubicBezTo>
                    <a:pt x="1581" y="450"/>
                    <a:pt x="1394" y="1"/>
                    <a:pt x="10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7" name="Google Shape;13145;p85">
              <a:extLst>
                <a:ext uri="{FF2B5EF4-FFF2-40B4-BE49-F238E27FC236}">
                  <a16:creationId xmlns:a16="http://schemas.microsoft.com/office/drawing/2014/main" id="{3C24EDE2-C435-0225-91CA-F197CB62EC77}"/>
                </a:ext>
              </a:extLst>
            </p:cNvPr>
            <p:cNvSpPr/>
            <p:nvPr/>
          </p:nvSpPr>
          <p:spPr>
            <a:xfrm>
              <a:off x="-1166200" y="3731225"/>
              <a:ext cx="39700" cy="26075"/>
            </a:xfrm>
            <a:custGeom>
              <a:avLst/>
              <a:gdLst/>
              <a:ahLst/>
              <a:cxnLst/>
              <a:rect l="l" t="t" r="r" b="b"/>
              <a:pathLst>
                <a:path w="1588" h="1043" extrusionOk="0">
                  <a:moveTo>
                    <a:pt x="1071" y="1"/>
                  </a:moveTo>
                  <a:cubicBezTo>
                    <a:pt x="1021" y="1"/>
                    <a:pt x="968" y="12"/>
                    <a:pt x="913" y="37"/>
                  </a:cubicBezTo>
                  <a:lnTo>
                    <a:pt x="315" y="384"/>
                  </a:lnTo>
                  <a:cubicBezTo>
                    <a:pt x="0" y="593"/>
                    <a:pt x="187" y="1043"/>
                    <a:pt x="495" y="1043"/>
                  </a:cubicBezTo>
                  <a:cubicBezTo>
                    <a:pt x="557" y="1043"/>
                    <a:pt x="624" y="1025"/>
                    <a:pt x="693" y="982"/>
                  </a:cubicBezTo>
                  <a:lnTo>
                    <a:pt x="1260" y="636"/>
                  </a:lnTo>
                  <a:cubicBezTo>
                    <a:pt x="1587" y="472"/>
                    <a:pt x="1395" y="1"/>
                    <a:pt x="10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8" name="Google Shape;13146;p85">
              <a:extLst>
                <a:ext uri="{FF2B5EF4-FFF2-40B4-BE49-F238E27FC236}">
                  <a16:creationId xmlns:a16="http://schemas.microsoft.com/office/drawing/2014/main" id="{C792E8BC-0151-7CB4-FA51-ECF913E01696}"/>
                </a:ext>
              </a:extLst>
            </p:cNvPr>
            <p:cNvSpPr/>
            <p:nvPr/>
          </p:nvSpPr>
          <p:spPr>
            <a:xfrm>
              <a:off x="-944925" y="3730950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515" y="0"/>
                  </a:moveTo>
                  <a:cubicBezTo>
                    <a:pt x="198" y="0"/>
                    <a:pt x="1" y="460"/>
                    <a:pt x="348" y="647"/>
                  </a:cubicBezTo>
                  <a:lnTo>
                    <a:pt x="915" y="993"/>
                  </a:lnTo>
                  <a:cubicBezTo>
                    <a:pt x="984" y="1036"/>
                    <a:pt x="1052" y="1054"/>
                    <a:pt x="1114" y="1054"/>
                  </a:cubicBezTo>
                  <a:cubicBezTo>
                    <a:pt x="1421" y="1054"/>
                    <a:pt x="1608" y="609"/>
                    <a:pt x="1293" y="426"/>
                  </a:cubicBezTo>
                  <a:lnTo>
                    <a:pt x="695" y="48"/>
                  </a:lnTo>
                  <a:cubicBezTo>
                    <a:pt x="633" y="15"/>
                    <a:pt x="572" y="0"/>
                    <a:pt x="5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9" name="Google Shape;13147;p85">
              <a:extLst>
                <a:ext uri="{FF2B5EF4-FFF2-40B4-BE49-F238E27FC236}">
                  <a16:creationId xmlns:a16="http://schemas.microsoft.com/office/drawing/2014/main" id="{5825ED53-BF99-819F-E81C-3AC37D64D528}"/>
                </a:ext>
              </a:extLst>
            </p:cNvPr>
            <p:cNvSpPr/>
            <p:nvPr/>
          </p:nvSpPr>
          <p:spPr>
            <a:xfrm>
              <a:off x="-1167000" y="3603025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477" y="1"/>
                  </a:moveTo>
                  <a:cubicBezTo>
                    <a:pt x="188" y="1"/>
                    <a:pt x="1" y="450"/>
                    <a:pt x="315" y="660"/>
                  </a:cubicBezTo>
                  <a:lnTo>
                    <a:pt x="914" y="1006"/>
                  </a:lnTo>
                  <a:cubicBezTo>
                    <a:pt x="981" y="1040"/>
                    <a:pt x="1044" y="1054"/>
                    <a:pt x="1103" y="1054"/>
                  </a:cubicBezTo>
                  <a:cubicBezTo>
                    <a:pt x="1434" y="1054"/>
                    <a:pt x="1608" y="595"/>
                    <a:pt x="1260" y="408"/>
                  </a:cubicBezTo>
                  <a:lnTo>
                    <a:pt x="662" y="61"/>
                  </a:lnTo>
                  <a:cubicBezTo>
                    <a:pt x="598" y="19"/>
                    <a:pt x="536" y="1"/>
                    <a:pt x="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0" name="Google Shape;13148;p85">
              <a:extLst>
                <a:ext uri="{FF2B5EF4-FFF2-40B4-BE49-F238E27FC236}">
                  <a16:creationId xmlns:a16="http://schemas.microsoft.com/office/drawing/2014/main" id="{09A2190E-009A-5760-D04E-7B7D5E64CB33}"/>
                </a:ext>
              </a:extLst>
            </p:cNvPr>
            <p:cNvSpPr/>
            <p:nvPr/>
          </p:nvSpPr>
          <p:spPr>
            <a:xfrm>
              <a:off x="-1065400" y="3658900"/>
              <a:ext cx="59875" cy="77200"/>
            </a:xfrm>
            <a:custGeom>
              <a:avLst/>
              <a:gdLst/>
              <a:ahLst/>
              <a:cxnLst/>
              <a:rect l="l" t="t" r="r" b="b"/>
              <a:pathLst>
                <a:path w="2395" h="3088" extrusionOk="0">
                  <a:moveTo>
                    <a:pt x="882" y="0"/>
                  </a:moveTo>
                  <a:lnTo>
                    <a:pt x="0" y="1355"/>
                  </a:lnTo>
                  <a:lnTo>
                    <a:pt x="1355" y="1922"/>
                  </a:lnTo>
                  <a:cubicBezTo>
                    <a:pt x="1450" y="1953"/>
                    <a:pt x="1544" y="2111"/>
                    <a:pt x="1544" y="2237"/>
                  </a:cubicBezTo>
                  <a:lnTo>
                    <a:pt x="1544" y="3088"/>
                  </a:lnTo>
                  <a:lnTo>
                    <a:pt x="2395" y="1733"/>
                  </a:lnTo>
                  <a:lnTo>
                    <a:pt x="1071" y="1166"/>
                  </a:lnTo>
                  <a:cubicBezTo>
                    <a:pt x="945" y="1134"/>
                    <a:pt x="882" y="1008"/>
                    <a:pt x="882" y="851"/>
                  </a:cubicBezTo>
                  <a:lnTo>
                    <a:pt x="8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1" name="Google Shape;13149;p85">
              <a:extLst>
                <a:ext uri="{FF2B5EF4-FFF2-40B4-BE49-F238E27FC236}">
                  <a16:creationId xmlns:a16="http://schemas.microsoft.com/office/drawing/2014/main" id="{08DC4909-87D6-E43E-8798-D0ED2E9B4146}"/>
                </a:ext>
              </a:extLst>
            </p:cNvPr>
            <p:cNvSpPr/>
            <p:nvPr/>
          </p:nvSpPr>
          <p:spPr>
            <a:xfrm>
              <a:off x="-1078000" y="3809325"/>
              <a:ext cx="85075" cy="67750"/>
            </a:xfrm>
            <a:custGeom>
              <a:avLst/>
              <a:gdLst/>
              <a:ahLst/>
              <a:cxnLst/>
              <a:rect l="l" t="t" r="r" b="b"/>
              <a:pathLst>
                <a:path w="3403" h="2710" extrusionOk="0">
                  <a:moveTo>
                    <a:pt x="0" y="1"/>
                  </a:moveTo>
                  <a:lnTo>
                    <a:pt x="0" y="662"/>
                  </a:lnTo>
                  <a:lnTo>
                    <a:pt x="1008" y="662"/>
                  </a:lnTo>
                  <a:cubicBezTo>
                    <a:pt x="1449" y="662"/>
                    <a:pt x="1481" y="1324"/>
                    <a:pt x="1008" y="1324"/>
                  </a:cubicBezTo>
                  <a:lnTo>
                    <a:pt x="0" y="1324"/>
                  </a:lnTo>
                  <a:lnTo>
                    <a:pt x="0" y="1670"/>
                  </a:lnTo>
                  <a:cubicBezTo>
                    <a:pt x="0" y="2237"/>
                    <a:pt x="473" y="2710"/>
                    <a:pt x="1008" y="2710"/>
                  </a:cubicBezTo>
                  <a:lnTo>
                    <a:pt x="2395" y="2710"/>
                  </a:lnTo>
                  <a:cubicBezTo>
                    <a:pt x="2962" y="2710"/>
                    <a:pt x="3403" y="2237"/>
                    <a:pt x="3403" y="1670"/>
                  </a:cubicBezTo>
                  <a:lnTo>
                    <a:pt x="3403" y="1324"/>
                  </a:lnTo>
                  <a:lnTo>
                    <a:pt x="2395" y="1324"/>
                  </a:lnTo>
                  <a:cubicBezTo>
                    <a:pt x="1954" y="1324"/>
                    <a:pt x="1922" y="662"/>
                    <a:pt x="2395" y="662"/>
                  </a:cubicBezTo>
                  <a:lnTo>
                    <a:pt x="3403" y="662"/>
                  </a:lnTo>
                  <a:lnTo>
                    <a:pt x="34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2" name="Google Shape;13150;p85">
              <a:extLst>
                <a:ext uri="{FF2B5EF4-FFF2-40B4-BE49-F238E27FC236}">
                  <a16:creationId xmlns:a16="http://schemas.microsoft.com/office/drawing/2014/main" id="{F5FC7726-D982-A1FE-CCB6-7FDB42C9495A}"/>
                </a:ext>
              </a:extLst>
            </p:cNvPr>
            <p:cNvSpPr/>
            <p:nvPr/>
          </p:nvSpPr>
          <p:spPr>
            <a:xfrm>
              <a:off x="-1135500" y="3586525"/>
              <a:ext cx="193775" cy="204700"/>
            </a:xfrm>
            <a:custGeom>
              <a:avLst/>
              <a:gdLst/>
              <a:ahLst/>
              <a:cxnLst/>
              <a:rect l="l" t="t" r="r" b="b"/>
              <a:pathLst>
                <a:path w="7751" h="8188" extrusionOk="0">
                  <a:moveTo>
                    <a:pt x="4023" y="1424"/>
                  </a:moveTo>
                  <a:cubicBezTo>
                    <a:pt x="4201" y="1424"/>
                    <a:pt x="4380" y="1561"/>
                    <a:pt x="4380" y="1761"/>
                  </a:cubicBezTo>
                  <a:lnTo>
                    <a:pt x="4380" y="3588"/>
                  </a:lnTo>
                  <a:lnTo>
                    <a:pt x="5892" y="4124"/>
                  </a:lnTo>
                  <a:cubicBezTo>
                    <a:pt x="5955" y="4187"/>
                    <a:pt x="6049" y="4250"/>
                    <a:pt x="6081" y="4344"/>
                  </a:cubicBezTo>
                  <a:cubicBezTo>
                    <a:pt x="6081" y="4407"/>
                    <a:pt x="6081" y="4533"/>
                    <a:pt x="5986" y="4628"/>
                  </a:cubicBezTo>
                  <a:lnTo>
                    <a:pt x="4285" y="7369"/>
                  </a:lnTo>
                  <a:cubicBezTo>
                    <a:pt x="4222" y="7495"/>
                    <a:pt x="4127" y="7526"/>
                    <a:pt x="4033" y="7526"/>
                  </a:cubicBezTo>
                  <a:lnTo>
                    <a:pt x="3938" y="7526"/>
                  </a:lnTo>
                  <a:cubicBezTo>
                    <a:pt x="3781" y="7495"/>
                    <a:pt x="3718" y="7369"/>
                    <a:pt x="3718" y="7211"/>
                  </a:cubicBezTo>
                  <a:lnTo>
                    <a:pt x="3718" y="5384"/>
                  </a:lnTo>
                  <a:lnTo>
                    <a:pt x="2206" y="4817"/>
                  </a:lnTo>
                  <a:cubicBezTo>
                    <a:pt x="2143" y="4754"/>
                    <a:pt x="2048" y="4691"/>
                    <a:pt x="2017" y="4596"/>
                  </a:cubicBezTo>
                  <a:cubicBezTo>
                    <a:pt x="1985" y="4533"/>
                    <a:pt x="2017" y="4407"/>
                    <a:pt x="2048" y="4344"/>
                  </a:cubicBezTo>
                  <a:lnTo>
                    <a:pt x="3749" y="1572"/>
                  </a:lnTo>
                  <a:cubicBezTo>
                    <a:pt x="3818" y="1469"/>
                    <a:pt x="3920" y="1424"/>
                    <a:pt x="4023" y="1424"/>
                  </a:cubicBezTo>
                  <a:close/>
                  <a:moveTo>
                    <a:pt x="4019" y="1"/>
                  </a:moveTo>
                  <a:cubicBezTo>
                    <a:pt x="3743" y="1"/>
                    <a:pt x="3463" y="31"/>
                    <a:pt x="3182" y="91"/>
                  </a:cubicBezTo>
                  <a:cubicBezTo>
                    <a:pt x="1733" y="406"/>
                    <a:pt x="567" y="1572"/>
                    <a:pt x="284" y="3084"/>
                  </a:cubicBezTo>
                  <a:cubicBezTo>
                    <a:pt x="0" y="4533"/>
                    <a:pt x="599" y="5479"/>
                    <a:pt x="1040" y="6140"/>
                  </a:cubicBezTo>
                  <a:cubicBezTo>
                    <a:pt x="1922" y="7526"/>
                    <a:pt x="1387" y="7526"/>
                    <a:pt x="1670" y="8188"/>
                  </a:cubicBezTo>
                  <a:lnTo>
                    <a:pt x="6301" y="8188"/>
                  </a:lnTo>
                  <a:cubicBezTo>
                    <a:pt x="6553" y="7526"/>
                    <a:pt x="6018" y="7526"/>
                    <a:pt x="6931" y="6109"/>
                  </a:cubicBezTo>
                  <a:cubicBezTo>
                    <a:pt x="7373" y="5447"/>
                    <a:pt x="7719" y="4817"/>
                    <a:pt x="7719" y="3746"/>
                  </a:cubicBezTo>
                  <a:cubicBezTo>
                    <a:pt x="7751" y="2612"/>
                    <a:pt x="7246" y="1540"/>
                    <a:pt x="6396" y="847"/>
                  </a:cubicBezTo>
                  <a:cubicBezTo>
                    <a:pt x="5726" y="297"/>
                    <a:pt x="4892" y="1"/>
                    <a:pt x="40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33" name="Google Shape;13054;p85">
            <a:extLst>
              <a:ext uri="{FF2B5EF4-FFF2-40B4-BE49-F238E27FC236}">
                <a16:creationId xmlns:a16="http://schemas.microsoft.com/office/drawing/2014/main" id="{55785793-D9A5-2F39-FBF4-E1CFFAFBBB46}"/>
              </a:ext>
            </a:extLst>
          </p:cNvPr>
          <p:cNvGrpSpPr/>
          <p:nvPr/>
        </p:nvGrpSpPr>
        <p:grpSpPr>
          <a:xfrm>
            <a:off x="19826425" y="5073887"/>
            <a:ext cx="912464" cy="867912"/>
            <a:chOff x="-6690625" y="3631325"/>
            <a:chExt cx="307225" cy="292225"/>
          </a:xfrm>
          <a:solidFill>
            <a:schemeClr val="tx2">
              <a:lumMod val="75000"/>
            </a:schemeClr>
          </a:solidFill>
        </p:grpSpPr>
        <p:sp>
          <p:nvSpPr>
            <p:cNvPr id="34" name="Google Shape;13055;p85">
              <a:extLst>
                <a:ext uri="{FF2B5EF4-FFF2-40B4-BE49-F238E27FC236}">
                  <a16:creationId xmlns:a16="http://schemas.microsoft.com/office/drawing/2014/main" id="{67C13239-322B-A677-5E99-D39CFF0371A2}"/>
                </a:ext>
              </a:extLst>
            </p:cNvPr>
            <p:cNvSpPr/>
            <p:nvPr/>
          </p:nvSpPr>
          <p:spPr>
            <a:xfrm>
              <a:off x="-6690625" y="3631325"/>
              <a:ext cx="222925" cy="292225"/>
            </a:xfrm>
            <a:custGeom>
              <a:avLst/>
              <a:gdLst/>
              <a:ahLst/>
              <a:cxnLst/>
              <a:rect l="l" t="t" r="r" b="b"/>
              <a:pathLst>
                <a:path w="8917" h="11689" extrusionOk="0">
                  <a:moveTo>
                    <a:pt x="5861" y="2773"/>
                  </a:moveTo>
                  <a:cubicBezTo>
                    <a:pt x="6270" y="2773"/>
                    <a:pt x="6333" y="3435"/>
                    <a:pt x="5861" y="3435"/>
                  </a:cubicBezTo>
                  <a:lnTo>
                    <a:pt x="3813" y="3435"/>
                  </a:lnTo>
                  <a:cubicBezTo>
                    <a:pt x="3372" y="3435"/>
                    <a:pt x="3340" y="2773"/>
                    <a:pt x="3813" y="2773"/>
                  </a:cubicBezTo>
                  <a:close/>
                  <a:moveTo>
                    <a:pt x="2742" y="0"/>
                  </a:moveTo>
                  <a:lnTo>
                    <a:pt x="2742" y="2395"/>
                  </a:lnTo>
                  <a:cubicBezTo>
                    <a:pt x="2742" y="2584"/>
                    <a:pt x="2584" y="2741"/>
                    <a:pt x="2395" y="2741"/>
                  </a:cubicBezTo>
                  <a:lnTo>
                    <a:pt x="1" y="2741"/>
                  </a:lnTo>
                  <a:lnTo>
                    <a:pt x="1" y="10649"/>
                  </a:lnTo>
                  <a:cubicBezTo>
                    <a:pt x="1" y="11216"/>
                    <a:pt x="473" y="11689"/>
                    <a:pt x="1009" y="11689"/>
                  </a:cubicBezTo>
                  <a:lnTo>
                    <a:pt x="7909" y="11689"/>
                  </a:lnTo>
                  <a:cubicBezTo>
                    <a:pt x="8444" y="11689"/>
                    <a:pt x="8917" y="11248"/>
                    <a:pt x="8917" y="10649"/>
                  </a:cubicBezTo>
                  <a:lnTo>
                    <a:pt x="8917" y="7751"/>
                  </a:lnTo>
                  <a:lnTo>
                    <a:pt x="6491" y="10177"/>
                  </a:lnTo>
                  <a:cubicBezTo>
                    <a:pt x="6491" y="10271"/>
                    <a:pt x="6428" y="10303"/>
                    <a:pt x="6365" y="10303"/>
                  </a:cubicBezTo>
                  <a:lnTo>
                    <a:pt x="4317" y="10901"/>
                  </a:lnTo>
                  <a:cubicBezTo>
                    <a:pt x="4198" y="10938"/>
                    <a:pt x="4080" y="10955"/>
                    <a:pt x="3967" y="10955"/>
                  </a:cubicBezTo>
                  <a:cubicBezTo>
                    <a:pt x="3209" y="10955"/>
                    <a:pt x="2625" y="10192"/>
                    <a:pt x="2899" y="9452"/>
                  </a:cubicBezTo>
                  <a:lnTo>
                    <a:pt x="3057" y="8979"/>
                  </a:lnTo>
                  <a:lnTo>
                    <a:pt x="1765" y="8979"/>
                  </a:lnTo>
                  <a:cubicBezTo>
                    <a:pt x="1324" y="8979"/>
                    <a:pt x="1293" y="8255"/>
                    <a:pt x="1765" y="8255"/>
                  </a:cubicBezTo>
                  <a:lnTo>
                    <a:pt x="3277" y="8255"/>
                  </a:lnTo>
                  <a:lnTo>
                    <a:pt x="3529" y="7593"/>
                  </a:lnTo>
                  <a:lnTo>
                    <a:pt x="1797" y="7593"/>
                  </a:lnTo>
                  <a:cubicBezTo>
                    <a:pt x="1356" y="7593"/>
                    <a:pt x="1324" y="6869"/>
                    <a:pt x="1797" y="6869"/>
                  </a:cubicBezTo>
                  <a:lnTo>
                    <a:pt x="4034" y="6869"/>
                  </a:lnTo>
                  <a:lnTo>
                    <a:pt x="4695" y="6207"/>
                  </a:lnTo>
                  <a:lnTo>
                    <a:pt x="1765" y="6207"/>
                  </a:lnTo>
                  <a:cubicBezTo>
                    <a:pt x="1324" y="6207"/>
                    <a:pt x="1293" y="5514"/>
                    <a:pt x="1765" y="5514"/>
                  </a:cubicBezTo>
                  <a:lnTo>
                    <a:pt x="5388" y="5514"/>
                  </a:lnTo>
                  <a:lnTo>
                    <a:pt x="6050" y="4821"/>
                  </a:lnTo>
                  <a:lnTo>
                    <a:pt x="1734" y="4821"/>
                  </a:lnTo>
                  <a:cubicBezTo>
                    <a:pt x="1293" y="4821"/>
                    <a:pt x="1261" y="4128"/>
                    <a:pt x="1734" y="4128"/>
                  </a:cubicBezTo>
                  <a:lnTo>
                    <a:pt x="6711" y="4128"/>
                  </a:lnTo>
                  <a:cubicBezTo>
                    <a:pt x="6963" y="3876"/>
                    <a:pt x="8696" y="2080"/>
                    <a:pt x="8917" y="1891"/>
                  </a:cubicBezTo>
                  <a:lnTo>
                    <a:pt x="8917" y="1009"/>
                  </a:lnTo>
                  <a:cubicBezTo>
                    <a:pt x="8917" y="473"/>
                    <a:pt x="8507" y="0"/>
                    <a:pt x="79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5" name="Google Shape;13056;p85">
              <a:extLst>
                <a:ext uri="{FF2B5EF4-FFF2-40B4-BE49-F238E27FC236}">
                  <a16:creationId xmlns:a16="http://schemas.microsoft.com/office/drawing/2014/main" id="{5E815DC7-9D45-71B4-C0FB-0AF69ABC5C82}"/>
                </a:ext>
              </a:extLst>
            </p:cNvPr>
            <p:cNvSpPr/>
            <p:nvPr/>
          </p:nvSpPr>
          <p:spPr>
            <a:xfrm>
              <a:off x="-6604350" y="3832175"/>
              <a:ext cx="58675" cy="56550"/>
            </a:xfrm>
            <a:custGeom>
              <a:avLst/>
              <a:gdLst/>
              <a:ahLst/>
              <a:cxnLst/>
              <a:rect l="l" t="t" r="r" b="b"/>
              <a:pathLst>
                <a:path w="2347" h="2262" extrusionOk="0">
                  <a:moveTo>
                    <a:pt x="614" y="0"/>
                  </a:moveTo>
                  <a:lnTo>
                    <a:pt x="110" y="1607"/>
                  </a:lnTo>
                  <a:cubicBezTo>
                    <a:pt x="1" y="1934"/>
                    <a:pt x="222" y="2262"/>
                    <a:pt x="550" y="2262"/>
                  </a:cubicBezTo>
                  <a:cubicBezTo>
                    <a:pt x="600" y="2262"/>
                    <a:pt x="654" y="2254"/>
                    <a:pt x="709" y="2237"/>
                  </a:cubicBezTo>
                  <a:lnTo>
                    <a:pt x="2347" y="1701"/>
                  </a:lnTo>
                  <a:lnTo>
                    <a:pt x="6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6" name="Google Shape;13057;p85">
              <a:extLst>
                <a:ext uri="{FF2B5EF4-FFF2-40B4-BE49-F238E27FC236}">
                  <a16:creationId xmlns:a16="http://schemas.microsoft.com/office/drawing/2014/main" id="{4CBD2E9A-64A7-483E-8D86-B5D95145292D}"/>
                </a:ext>
              </a:extLst>
            </p:cNvPr>
            <p:cNvSpPr/>
            <p:nvPr/>
          </p:nvSpPr>
          <p:spPr>
            <a:xfrm>
              <a:off x="-6470875" y="3684775"/>
              <a:ext cx="87475" cy="71800"/>
            </a:xfrm>
            <a:custGeom>
              <a:avLst/>
              <a:gdLst/>
              <a:ahLst/>
              <a:cxnLst/>
              <a:rect l="l" t="t" r="r" b="b"/>
              <a:pathLst>
                <a:path w="3499" h="2872" extrusionOk="0">
                  <a:moveTo>
                    <a:pt x="1479" y="1"/>
                  </a:moveTo>
                  <a:cubicBezTo>
                    <a:pt x="1176" y="1"/>
                    <a:pt x="868" y="114"/>
                    <a:pt x="599" y="383"/>
                  </a:cubicBezTo>
                  <a:lnTo>
                    <a:pt x="1" y="950"/>
                  </a:lnTo>
                  <a:lnTo>
                    <a:pt x="1954" y="2872"/>
                  </a:lnTo>
                  <a:lnTo>
                    <a:pt x="2521" y="2305"/>
                  </a:lnTo>
                  <a:cubicBezTo>
                    <a:pt x="3498" y="1352"/>
                    <a:pt x="2524" y="1"/>
                    <a:pt x="14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7" name="Google Shape;13058;p85">
              <a:extLst>
                <a:ext uri="{FF2B5EF4-FFF2-40B4-BE49-F238E27FC236}">
                  <a16:creationId xmlns:a16="http://schemas.microsoft.com/office/drawing/2014/main" id="{8E3926C6-8BB0-DA97-89A4-4135330199E2}"/>
                </a:ext>
              </a:extLst>
            </p:cNvPr>
            <p:cNvSpPr/>
            <p:nvPr/>
          </p:nvSpPr>
          <p:spPr>
            <a:xfrm>
              <a:off x="-6578775" y="3721900"/>
              <a:ext cx="143375" cy="143375"/>
            </a:xfrm>
            <a:custGeom>
              <a:avLst/>
              <a:gdLst/>
              <a:ahLst/>
              <a:cxnLst/>
              <a:rect l="l" t="t" r="r" b="b"/>
              <a:pathLst>
                <a:path w="5735" h="5735" extrusionOk="0">
                  <a:moveTo>
                    <a:pt x="3813" y="1"/>
                  </a:moveTo>
                  <a:lnTo>
                    <a:pt x="1" y="3813"/>
                  </a:lnTo>
                  <a:lnTo>
                    <a:pt x="1922" y="5734"/>
                  </a:lnTo>
                  <a:lnTo>
                    <a:pt x="4474" y="3183"/>
                  </a:lnTo>
                  <a:lnTo>
                    <a:pt x="5734" y="1922"/>
                  </a:lnTo>
                  <a:lnTo>
                    <a:pt x="381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8" name="Google Shape;13059;p85">
              <a:extLst>
                <a:ext uri="{FF2B5EF4-FFF2-40B4-BE49-F238E27FC236}">
                  <a16:creationId xmlns:a16="http://schemas.microsoft.com/office/drawing/2014/main" id="{082578AE-9CCB-EE87-A7DD-F5D56DEA8F78}"/>
                </a:ext>
              </a:extLst>
            </p:cNvPr>
            <p:cNvSpPr/>
            <p:nvPr/>
          </p:nvSpPr>
          <p:spPr>
            <a:xfrm>
              <a:off x="-6685100" y="3636850"/>
              <a:ext cx="47275" cy="46475"/>
            </a:xfrm>
            <a:custGeom>
              <a:avLst/>
              <a:gdLst/>
              <a:ahLst/>
              <a:cxnLst/>
              <a:rect l="l" t="t" r="r" b="b"/>
              <a:pathLst>
                <a:path w="1891" h="1859" extrusionOk="0">
                  <a:moveTo>
                    <a:pt x="1891" y="0"/>
                  </a:moveTo>
                  <a:lnTo>
                    <a:pt x="0" y="1859"/>
                  </a:lnTo>
                  <a:lnTo>
                    <a:pt x="1891" y="1859"/>
                  </a:lnTo>
                  <a:lnTo>
                    <a:pt x="18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39" name="Google Shape;13107;p85">
            <a:extLst>
              <a:ext uri="{FF2B5EF4-FFF2-40B4-BE49-F238E27FC236}">
                <a16:creationId xmlns:a16="http://schemas.microsoft.com/office/drawing/2014/main" id="{4F2FB5A7-8046-EADE-C48F-C7F6CC0B3342}"/>
              </a:ext>
            </a:extLst>
          </p:cNvPr>
          <p:cNvGrpSpPr/>
          <p:nvPr/>
        </p:nvGrpSpPr>
        <p:grpSpPr>
          <a:xfrm>
            <a:off x="19479928" y="7873238"/>
            <a:ext cx="790240" cy="785992"/>
            <a:chOff x="-6329100" y="3632100"/>
            <a:chExt cx="293025" cy="291450"/>
          </a:xfrm>
          <a:solidFill>
            <a:schemeClr val="tx2">
              <a:lumMod val="75000"/>
            </a:schemeClr>
          </a:solidFill>
        </p:grpSpPr>
        <p:sp>
          <p:nvSpPr>
            <p:cNvPr id="40" name="Google Shape;13108;p85">
              <a:extLst>
                <a:ext uri="{FF2B5EF4-FFF2-40B4-BE49-F238E27FC236}">
                  <a16:creationId xmlns:a16="http://schemas.microsoft.com/office/drawing/2014/main" id="{3498C050-DB35-CF71-5A0B-603734DD4717}"/>
                </a:ext>
              </a:extLst>
            </p:cNvPr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41" name="Google Shape;13109;p85">
              <a:extLst>
                <a:ext uri="{FF2B5EF4-FFF2-40B4-BE49-F238E27FC236}">
                  <a16:creationId xmlns:a16="http://schemas.microsoft.com/office/drawing/2014/main" id="{EAF94C55-4992-0523-989E-D76E7EB7BE2B}"/>
                </a:ext>
              </a:extLst>
            </p:cNvPr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42" name="Google Shape;13110;p85">
              <a:extLst>
                <a:ext uri="{FF2B5EF4-FFF2-40B4-BE49-F238E27FC236}">
                  <a16:creationId xmlns:a16="http://schemas.microsoft.com/office/drawing/2014/main" id="{469C0BED-DFE0-3050-4B5E-257F272F14B4}"/>
                </a:ext>
              </a:extLst>
            </p:cNvPr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43" name="Google Shape;9686;p77">
            <a:extLst>
              <a:ext uri="{FF2B5EF4-FFF2-40B4-BE49-F238E27FC236}">
                <a16:creationId xmlns:a16="http://schemas.microsoft.com/office/drawing/2014/main" id="{081EA42B-D388-9DF3-6CF0-18D5CA118868}"/>
              </a:ext>
            </a:extLst>
          </p:cNvPr>
          <p:cNvGrpSpPr/>
          <p:nvPr/>
        </p:nvGrpSpPr>
        <p:grpSpPr>
          <a:xfrm>
            <a:off x="19213776" y="10394294"/>
            <a:ext cx="840390" cy="836232"/>
            <a:chOff x="-62151950" y="4111775"/>
            <a:chExt cx="318225" cy="316650"/>
          </a:xfrm>
          <a:solidFill>
            <a:schemeClr val="tx2">
              <a:lumMod val="75000"/>
            </a:schemeClr>
          </a:solidFill>
        </p:grpSpPr>
        <p:sp>
          <p:nvSpPr>
            <p:cNvPr id="44" name="Google Shape;9687;p77">
              <a:extLst>
                <a:ext uri="{FF2B5EF4-FFF2-40B4-BE49-F238E27FC236}">
                  <a16:creationId xmlns:a16="http://schemas.microsoft.com/office/drawing/2014/main" id="{BB05B06E-A16C-0EF4-B088-62B3714A3BF8}"/>
                </a:ext>
              </a:extLst>
            </p:cNvPr>
            <p:cNvSpPr/>
            <p:nvPr/>
          </p:nvSpPr>
          <p:spPr>
            <a:xfrm>
              <a:off x="-62151950" y="4407925"/>
              <a:ext cx="318225" cy="20500"/>
            </a:xfrm>
            <a:custGeom>
              <a:avLst/>
              <a:gdLst/>
              <a:ahLst/>
              <a:cxnLst/>
              <a:rect l="l" t="t" r="r" b="b"/>
              <a:pathLst>
                <a:path w="12729" h="820" extrusionOk="0">
                  <a:moveTo>
                    <a:pt x="442" y="0"/>
                  </a:moveTo>
                  <a:cubicBezTo>
                    <a:pt x="221" y="0"/>
                    <a:pt x="1" y="189"/>
                    <a:pt x="1" y="441"/>
                  </a:cubicBezTo>
                  <a:cubicBezTo>
                    <a:pt x="1" y="662"/>
                    <a:pt x="221" y="819"/>
                    <a:pt x="442" y="819"/>
                  </a:cubicBezTo>
                  <a:lnTo>
                    <a:pt x="12288" y="819"/>
                  </a:lnTo>
                  <a:cubicBezTo>
                    <a:pt x="12540" y="819"/>
                    <a:pt x="12697" y="630"/>
                    <a:pt x="12697" y="441"/>
                  </a:cubicBezTo>
                  <a:cubicBezTo>
                    <a:pt x="12729" y="158"/>
                    <a:pt x="12540" y="0"/>
                    <a:pt x="122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45" name="Google Shape;9688;p77">
              <a:extLst>
                <a:ext uri="{FF2B5EF4-FFF2-40B4-BE49-F238E27FC236}">
                  <a16:creationId xmlns:a16="http://schemas.microsoft.com/office/drawing/2014/main" id="{13812259-AC71-2526-DF08-22401B86D1E5}"/>
                </a:ext>
              </a:extLst>
            </p:cNvPr>
            <p:cNvSpPr/>
            <p:nvPr/>
          </p:nvSpPr>
          <p:spPr>
            <a:xfrm>
              <a:off x="-62151950" y="4283475"/>
              <a:ext cx="84300" cy="104000"/>
            </a:xfrm>
            <a:custGeom>
              <a:avLst/>
              <a:gdLst/>
              <a:ahLst/>
              <a:cxnLst/>
              <a:rect l="l" t="t" r="r" b="b"/>
              <a:pathLst>
                <a:path w="3372" h="4160" extrusionOk="0">
                  <a:moveTo>
                    <a:pt x="1009" y="0"/>
                  </a:moveTo>
                  <a:cubicBezTo>
                    <a:pt x="442" y="0"/>
                    <a:pt x="1" y="442"/>
                    <a:pt x="1" y="1009"/>
                  </a:cubicBezTo>
                  <a:lnTo>
                    <a:pt x="1" y="3214"/>
                  </a:lnTo>
                  <a:cubicBezTo>
                    <a:pt x="64" y="3718"/>
                    <a:pt x="473" y="4159"/>
                    <a:pt x="1009" y="4159"/>
                  </a:cubicBezTo>
                  <a:lnTo>
                    <a:pt x="2363" y="4159"/>
                  </a:lnTo>
                  <a:cubicBezTo>
                    <a:pt x="2931" y="4159"/>
                    <a:pt x="3372" y="3718"/>
                    <a:pt x="3372" y="3214"/>
                  </a:cubicBezTo>
                  <a:lnTo>
                    <a:pt x="3372" y="1009"/>
                  </a:lnTo>
                  <a:cubicBezTo>
                    <a:pt x="3372" y="442"/>
                    <a:pt x="2931" y="0"/>
                    <a:pt x="23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46" name="Google Shape;9689;p77">
              <a:extLst>
                <a:ext uri="{FF2B5EF4-FFF2-40B4-BE49-F238E27FC236}">
                  <a16:creationId xmlns:a16="http://schemas.microsoft.com/office/drawing/2014/main" id="{6BB90534-9D6E-026E-AA1F-5DCD415BD6A5}"/>
                </a:ext>
              </a:extLst>
            </p:cNvPr>
            <p:cNvSpPr/>
            <p:nvPr/>
          </p:nvSpPr>
          <p:spPr>
            <a:xfrm>
              <a:off x="-62033800" y="4111775"/>
              <a:ext cx="82725" cy="275700"/>
            </a:xfrm>
            <a:custGeom>
              <a:avLst/>
              <a:gdLst/>
              <a:ahLst/>
              <a:cxnLst/>
              <a:rect l="l" t="t" r="r" b="b"/>
              <a:pathLst>
                <a:path w="3309" h="11028" extrusionOk="0">
                  <a:moveTo>
                    <a:pt x="946" y="0"/>
                  </a:moveTo>
                  <a:cubicBezTo>
                    <a:pt x="410" y="0"/>
                    <a:pt x="0" y="410"/>
                    <a:pt x="0" y="977"/>
                  </a:cubicBezTo>
                  <a:lnTo>
                    <a:pt x="0" y="10082"/>
                  </a:lnTo>
                  <a:cubicBezTo>
                    <a:pt x="0" y="10618"/>
                    <a:pt x="441" y="11027"/>
                    <a:pt x="946" y="11027"/>
                  </a:cubicBezTo>
                  <a:lnTo>
                    <a:pt x="2332" y="11027"/>
                  </a:lnTo>
                  <a:cubicBezTo>
                    <a:pt x="2899" y="11027"/>
                    <a:pt x="3308" y="10586"/>
                    <a:pt x="3308" y="10082"/>
                  </a:cubicBezTo>
                  <a:lnTo>
                    <a:pt x="3308" y="977"/>
                  </a:lnTo>
                  <a:cubicBezTo>
                    <a:pt x="3308" y="410"/>
                    <a:pt x="2899" y="0"/>
                    <a:pt x="2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12" name="Google Shape;9690;p77">
              <a:extLst>
                <a:ext uri="{FF2B5EF4-FFF2-40B4-BE49-F238E27FC236}">
                  <a16:creationId xmlns:a16="http://schemas.microsoft.com/office/drawing/2014/main" id="{DC07A523-B83A-BB79-A27F-404053FFAB10}"/>
                </a:ext>
              </a:extLst>
            </p:cNvPr>
            <p:cNvSpPr/>
            <p:nvPr/>
          </p:nvSpPr>
          <p:spPr>
            <a:xfrm>
              <a:off x="-61916450" y="4200775"/>
              <a:ext cx="82725" cy="186700"/>
            </a:xfrm>
            <a:custGeom>
              <a:avLst/>
              <a:gdLst/>
              <a:ahLst/>
              <a:cxnLst/>
              <a:rect l="l" t="t" r="r" b="b"/>
              <a:pathLst>
                <a:path w="3309" h="7468" extrusionOk="0">
                  <a:moveTo>
                    <a:pt x="946" y="0"/>
                  </a:moveTo>
                  <a:cubicBezTo>
                    <a:pt x="410" y="0"/>
                    <a:pt x="1" y="442"/>
                    <a:pt x="1" y="1009"/>
                  </a:cubicBezTo>
                  <a:lnTo>
                    <a:pt x="1" y="6522"/>
                  </a:lnTo>
                  <a:cubicBezTo>
                    <a:pt x="1" y="7058"/>
                    <a:pt x="442" y="7467"/>
                    <a:pt x="946" y="7467"/>
                  </a:cubicBezTo>
                  <a:lnTo>
                    <a:pt x="2332" y="7467"/>
                  </a:lnTo>
                  <a:cubicBezTo>
                    <a:pt x="2868" y="7467"/>
                    <a:pt x="3309" y="7026"/>
                    <a:pt x="3309" y="6522"/>
                  </a:cubicBezTo>
                  <a:lnTo>
                    <a:pt x="3309" y="1009"/>
                  </a:lnTo>
                  <a:cubicBezTo>
                    <a:pt x="3309" y="442"/>
                    <a:pt x="2868" y="0"/>
                    <a:pt x="2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sp>
        <p:nvSpPr>
          <p:cNvPr id="113" name="Textbox 200">
            <a:extLst>
              <a:ext uri="{FF2B5EF4-FFF2-40B4-BE49-F238E27FC236}">
                <a16:creationId xmlns:a16="http://schemas.microsoft.com/office/drawing/2014/main" id="{DC624E1C-2EDA-F3FC-1CD6-5D6E1D58EF8E}"/>
              </a:ext>
            </a:extLst>
          </p:cNvPr>
          <p:cNvSpPr txBox="1"/>
          <p:nvPr/>
        </p:nvSpPr>
        <p:spPr>
          <a:xfrm flipH="1">
            <a:off x="14183809" y="3178482"/>
            <a:ext cx="110973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01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4" name="Textbox 200">
            <a:extLst>
              <a:ext uri="{FF2B5EF4-FFF2-40B4-BE49-F238E27FC236}">
                <a16:creationId xmlns:a16="http://schemas.microsoft.com/office/drawing/2014/main" id="{735E55CA-3D4E-A592-6DD7-31719B977915}"/>
              </a:ext>
            </a:extLst>
          </p:cNvPr>
          <p:cNvSpPr txBox="1"/>
          <p:nvPr/>
        </p:nvSpPr>
        <p:spPr>
          <a:xfrm flipH="1">
            <a:off x="13645574" y="5159681"/>
            <a:ext cx="110973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02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5" name="Textbox 200">
            <a:extLst>
              <a:ext uri="{FF2B5EF4-FFF2-40B4-BE49-F238E27FC236}">
                <a16:creationId xmlns:a16="http://schemas.microsoft.com/office/drawing/2014/main" id="{12BD41FD-1242-5E8E-F9E6-1E2DF8748787}"/>
              </a:ext>
            </a:extLst>
          </p:cNvPr>
          <p:cNvSpPr txBox="1"/>
          <p:nvPr/>
        </p:nvSpPr>
        <p:spPr>
          <a:xfrm flipH="1">
            <a:off x="13278170" y="7657929"/>
            <a:ext cx="110973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03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6" name="Textbox 200">
            <a:extLst>
              <a:ext uri="{FF2B5EF4-FFF2-40B4-BE49-F238E27FC236}">
                <a16:creationId xmlns:a16="http://schemas.microsoft.com/office/drawing/2014/main" id="{F1D93C44-62EB-18DB-C52C-2A9B2F535057}"/>
              </a:ext>
            </a:extLst>
          </p:cNvPr>
          <p:cNvSpPr txBox="1"/>
          <p:nvPr/>
        </p:nvSpPr>
        <p:spPr>
          <a:xfrm flipH="1">
            <a:off x="13833039" y="9950925"/>
            <a:ext cx="110973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04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7" name="!!SubTitle">
            <a:extLst>
              <a:ext uri="{FF2B5EF4-FFF2-40B4-BE49-F238E27FC236}">
                <a16:creationId xmlns:a16="http://schemas.microsoft.com/office/drawing/2014/main" id="{66DE4CEC-74D3-F915-29CB-006BA0E378DA}"/>
              </a:ext>
            </a:extLst>
          </p:cNvPr>
          <p:cNvSpPr txBox="1"/>
          <p:nvPr/>
        </p:nvSpPr>
        <p:spPr>
          <a:xfrm>
            <a:off x="1700976" y="5235519"/>
            <a:ext cx="7351779" cy="70173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/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2025</a:t>
            </a:r>
            <a:r>
              <a:rPr lang="en-US" sz="2500" dirty="0">
                <a:solidFill>
                  <a:schemeClr val="tx2"/>
                </a:solidFill>
              </a:rPr>
              <a:t>: Nunc viverra imperdiet enim. Fusce est. Vivamus a tellus.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2026</a:t>
            </a:r>
            <a:r>
              <a:rPr lang="en-US" sz="2500" dirty="0">
                <a:solidFill>
                  <a:schemeClr val="tx2"/>
                </a:solidFill>
              </a:rPr>
              <a:t>: </a:t>
            </a:r>
            <a:r>
              <a:rPr lang="en-US" sz="2500" dirty="0" err="1">
                <a:solidFill>
                  <a:schemeClr val="tx2"/>
                </a:solidFill>
              </a:rPr>
              <a:t>Pellentesque</a:t>
            </a:r>
            <a:r>
              <a:rPr lang="en-US" sz="2500" dirty="0">
                <a:solidFill>
                  <a:schemeClr val="tx2"/>
                </a:solidFill>
              </a:rPr>
              <a:t> habitant morbi tristique senectus et netus et malesuada fames ac turpis egestas. 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2027</a:t>
            </a:r>
            <a:r>
              <a:rPr lang="en-US" sz="2500" dirty="0">
                <a:solidFill>
                  <a:schemeClr val="tx2"/>
                </a:solidFill>
              </a:rPr>
              <a:t>: 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18" name="!!SubTitle">
            <a:extLst>
              <a:ext uri="{FF2B5EF4-FFF2-40B4-BE49-F238E27FC236}">
                <a16:creationId xmlns:a16="http://schemas.microsoft.com/office/drawing/2014/main" id="{DCFBE015-1A79-FAD1-AD02-F04C2AC03F65}"/>
              </a:ext>
            </a:extLst>
          </p:cNvPr>
          <p:cNvSpPr txBox="1"/>
          <p:nvPr/>
        </p:nvSpPr>
        <p:spPr>
          <a:xfrm>
            <a:off x="1700976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19" name="!!MainTitle1">
            <a:extLst>
              <a:ext uri="{FF2B5EF4-FFF2-40B4-BE49-F238E27FC236}">
                <a16:creationId xmlns:a16="http://schemas.microsoft.com/office/drawing/2014/main" id="{913F1CB7-C3B1-09ED-BE07-14ABC4EBC1B1}"/>
              </a:ext>
            </a:extLst>
          </p:cNvPr>
          <p:cNvSpPr txBox="1"/>
          <p:nvPr/>
        </p:nvSpPr>
        <p:spPr>
          <a:xfrm>
            <a:off x="1700976" y="1246722"/>
            <a:ext cx="700865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Strategic </a:t>
            </a:r>
            <a:r>
              <a:rPr lang="en-US" sz="7500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34257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pull/>
      </p:transition>
    </mc:Choice>
    <mc:Fallback xmlns="">
      <p:transition spd="slow" advClick="0" advTm="1500">
        <p:pull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3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4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" fill="hold" grpId="0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5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1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11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11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117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1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94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95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 animBg="1"/>
          <p:bldP spid="113" grpId="0"/>
          <p:bldP spid="114" grpId="0"/>
          <p:bldP spid="115" grpId="0"/>
          <p:bldP spid="116" grpId="0"/>
          <p:bldP spid="117" grpId="0" uiExpand="1" build="p"/>
          <p:bldP spid="118" grpId="0"/>
          <p:bldP spid="11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1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11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11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117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1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 animBg="1"/>
          <p:bldP spid="113" grpId="0"/>
          <p:bldP spid="114" grpId="0"/>
          <p:bldP spid="115" grpId="0"/>
          <p:bldP spid="116" grpId="0"/>
          <p:bldP spid="117" grpId="0" uiExpand="1" build="p"/>
          <p:bldP spid="118" grpId="0"/>
          <p:bldP spid="119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B4BD7C-A0F8-739A-EE90-9C40E4750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5FBDB0E-F6A9-DF58-56D5-C8E5089A3A73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76214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167  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2B2B81F1-0BC4-45E6-FF8C-796B16CA147D}"/>
              </a:ext>
            </a:extLst>
          </p:cNvPr>
          <p:cNvSpPr/>
          <p:nvPr/>
        </p:nvSpPr>
        <p:spPr>
          <a:xfrm>
            <a:off x="2761624" y="5088880"/>
            <a:ext cx="9426415" cy="3694458"/>
          </a:xfrm>
          <a:custGeom>
            <a:avLst/>
            <a:gdLst>
              <a:gd name="csX0" fmla="*/ 944013 w 9426415"/>
              <a:gd name="csY0" fmla="*/ 0 h 3694458"/>
              <a:gd name="csX1" fmla="*/ 9426415 w 9426415"/>
              <a:gd name="csY1" fmla="*/ 0 h 3694458"/>
              <a:gd name="csX2" fmla="*/ 9423651 w 9426415"/>
              <a:gd name="csY2" fmla="*/ 141035 h 3694458"/>
              <a:gd name="csX3" fmla="*/ 9073057 w 9426415"/>
              <a:gd name="csY3" fmla="*/ 1723306 h 3694458"/>
              <a:gd name="csX4" fmla="*/ 8288614 w 9426415"/>
              <a:gd name="csY4" fmla="*/ 3483565 h 3694458"/>
              <a:gd name="csX5" fmla="*/ 8232237 w 9426415"/>
              <a:gd name="csY5" fmla="*/ 3694458 h 3694458"/>
              <a:gd name="csX6" fmla="*/ 795191 w 9426415"/>
              <a:gd name="csY6" fmla="*/ 3694458 h 3694458"/>
              <a:gd name="csX7" fmla="*/ 804523 w 9426415"/>
              <a:gd name="csY7" fmla="*/ 3665254 h 3694458"/>
              <a:gd name="csX8" fmla="*/ 833910 w 9426415"/>
              <a:gd name="csY8" fmla="*/ 3435470 h 3694458"/>
              <a:gd name="csX9" fmla="*/ 377 w 9426415"/>
              <a:gd name="csY9" fmla="*/ 2687333 h 3694458"/>
              <a:gd name="csX10" fmla="*/ 1150225 w 9426415"/>
              <a:gd name="csY10" fmla="*/ 908906 h 3694458"/>
              <a:gd name="csX11" fmla="*/ 943806 w 9426415"/>
              <a:gd name="csY11" fmla="*/ 2977 h 3694458"/>
              <a:gd name="csX12" fmla="*/ 944013 w 9426415"/>
              <a:gd name="csY12" fmla="*/ 0 h 36944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</a:cxnLst>
            <a:rect l="l" t="t" r="r" b="b"/>
            <a:pathLst>
              <a:path w="9426415" h="3694458">
                <a:moveTo>
                  <a:pt x="944013" y="0"/>
                </a:moveTo>
                <a:lnTo>
                  <a:pt x="9426415" y="0"/>
                </a:lnTo>
                <a:lnTo>
                  <a:pt x="9423651" y="141035"/>
                </a:lnTo>
                <a:cubicBezTo>
                  <a:pt x="9387935" y="816124"/>
                  <a:pt x="9226137" y="1410692"/>
                  <a:pt x="9073057" y="1723306"/>
                </a:cubicBezTo>
                <a:cubicBezTo>
                  <a:pt x="8774908" y="2329296"/>
                  <a:pt x="8476760" y="2866753"/>
                  <a:pt x="8288614" y="3483565"/>
                </a:cubicBezTo>
                <a:lnTo>
                  <a:pt x="8232237" y="3694458"/>
                </a:lnTo>
                <a:lnTo>
                  <a:pt x="795191" y="3694458"/>
                </a:lnTo>
                <a:lnTo>
                  <a:pt x="804523" y="3665254"/>
                </a:lnTo>
                <a:cubicBezTo>
                  <a:pt x="835513" y="3573875"/>
                  <a:pt x="861695" y="3487840"/>
                  <a:pt x="833910" y="3435470"/>
                </a:cubicBezTo>
                <a:cubicBezTo>
                  <a:pt x="705674" y="3191791"/>
                  <a:pt x="-18858" y="3046439"/>
                  <a:pt x="377" y="2687333"/>
                </a:cubicBezTo>
                <a:cubicBezTo>
                  <a:pt x="26025" y="2152950"/>
                  <a:pt x="1090381" y="1394126"/>
                  <a:pt x="1150225" y="908906"/>
                </a:cubicBezTo>
                <a:cubicBezTo>
                  <a:pt x="1178276" y="674445"/>
                  <a:pt x="933952" y="393018"/>
                  <a:pt x="943806" y="2977"/>
                </a:cubicBezTo>
                <a:lnTo>
                  <a:pt x="944013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2018907D-87A0-EFF7-1F53-5A742344F2A3}"/>
              </a:ext>
            </a:extLst>
          </p:cNvPr>
          <p:cNvSpPr/>
          <p:nvPr/>
        </p:nvSpPr>
        <p:spPr>
          <a:xfrm>
            <a:off x="3705636" y="1407892"/>
            <a:ext cx="8486364" cy="3680988"/>
          </a:xfrm>
          <a:custGeom>
            <a:avLst/>
            <a:gdLst>
              <a:gd name="csX0" fmla="*/ 4158544 w 8486364"/>
              <a:gd name="csY0" fmla="*/ 342 h 3680988"/>
              <a:gd name="csX1" fmla="*/ 6983470 w 8486364"/>
              <a:gd name="csY1" fmla="*/ 708133 h 3680988"/>
              <a:gd name="csX2" fmla="*/ 8486364 w 8486364"/>
              <a:gd name="csY2" fmla="*/ 3478701 h 3680988"/>
              <a:gd name="csX3" fmla="*/ 8482402 w 8486364"/>
              <a:gd name="csY3" fmla="*/ 3680988 h 3680988"/>
              <a:gd name="csX4" fmla="*/ 0 w 8486364"/>
              <a:gd name="csY4" fmla="*/ 3680988 h 3680988"/>
              <a:gd name="csX5" fmla="*/ 5309 w 8486364"/>
              <a:gd name="csY5" fmla="*/ 3604491 h 3680988"/>
              <a:gd name="csX6" fmla="*/ 2029296 w 8486364"/>
              <a:gd name="csY6" fmla="*/ 445216 h 3680988"/>
              <a:gd name="csX7" fmla="*/ 4158544 w 8486364"/>
              <a:gd name="csY7" fmla="*/ 342 h 36809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8486364" h="3680988">
                <a:moveTo>
                  <a:pt x="4158544" y="342"/>
                </a:moveTo>
                <a:cubicBezTo>
                  <a:pt x="5021998" y="9694"/>
                  <a:pt x="6001398" y="211156"/>
                  <a:pt x="6983470" y="708133"/>
                </a:cubicBezTo>
                <a:cubicBezTo>
                  <a:pt x="8121964" y="1284065"/>
                  <a:pt x="8471280" y="2434200"/>
                  <a:pt x="8486364" y="3478701"/>
                </a:cubicBezTo>
                <a:lnTo>
                  <a:pt x="8482402" y="3680988"/>
                </a:lnTo>
                <a:lnTo>
                  <a:pt x="0" y="3680988"/>
                </a:lnTo>
                <a:lnTo>
                  <a:pt x="5309" y="3604491"/>
                </a:lnTo>
                <a:cubicBezTo>
                  <a:pt x="114309" y="2661839"/>
                  <a:pt x="554585" y="1219004"/>
                  <a:pt x="2029296" y="445216"/>
                </a:cubicBezTo>
                <a:cubicBezTo>
                  <a:pt x="2547582" y="173749"/>
                  <a:pt x="3295090" y="-9010"/>
                  <a:pt x="4158544" y="34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36B564D-ABF8-3713-E4D9-4BD9AEFB541A}"/>
              </a:ext>
            </a:extLst>
          </p:cNvPr>
          <p:cNvSpPr/>
          <p:nvPr/>
        </p:nvSpPr>
        <p:spPr>
          <a:xfrm>
            <a:off x="3506620" y="8783339"/>
            <a:ext cx="7487240" cy="3677555"/>
          </a:xfrm>
          <a:custGeom>
            <a:avLst/>
            <a:gdLst>
              <a:gd name="csX0" fmla="*/ 50194 w 7487240"/>
              <a:gd name="csY0" fmla="*/ 0 h 3677555"/>
              <a:gd name="csX1" fmla="*/ 7487240 w 7487240"/>
              <a:gd name="csY1" fmla="*/ 0 h 3677555"/>
              <a:gd name="csX2" fmla="*/ 7459221 w 7487240"/>
              <a:gd name="csY2" fmla="*/ 104810 h 3677555"/>
              <a:gd name="csX3" fmla="*/ 7396213 w 7487240"/>
              <a:gd name="csY3" fmla="*/ 437848 h 3677555"/>
              <a:gd name="csX4" fmla="*/ 7229506 w 7487240"/>
              <a:gd name="csY4" fmla="*/ 3032813 h 3677555"/>
              <a:gd name="csX5" fmla="*/ 2566000 w 7487240"/>
              <a:gd name="csY5" fmla="*/ 3302142 h 3677555"/>
              <a:gd name="csX6" fmla="*/ 2471960 w 7487240"/>
              <a:gd name="csY6" fmla="*/ 2226963 h 3677555"/>
              <a:gd name="csX7" fmla="*/ 232109 w 7487240"/>
              <a:gd name="csY7" fmla="*/ 2132911 h 3677555"/>
              <a:gd name="csX8" fmla="*/ 336835 w 7487240"/>
              <a:gd name="csY8" fmla="*/ 1314236 h 3677555"/>
              <a:gd name="csX9" fmla="*/ 106011 w 7487240"/>
              <a:gd name="csY9" fmla="*/ 846116 h 3677555"/>
              <a:gd name="csX10" fmla="*/ 371031 w 7487240"/>
              <a:gd name="csY10" fmla="*/ 501974 h 3677555"/>
              <a:gd name="csX11" fmla="*/ 1285 w 7487240"/>
              <a:gd name="csY11" fmla="*/ 232644 h 3677555"/>
              <a:gd name="csX12" fmla="*/ 15578 w 7487240"/>
              <a:gd name="csY12" fmla="*/ 108333 h 3677555"/>
              <a:gd name="csX13" fmla="*/ 50194 w 7487240"/>
              <a:gd name="csY13" fmla="*/ 0 h 367755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7487240" h="3677555">
                <a:moveTo>
                  <a:pt x="50194" y="0"/>
                </a:moveTo>
                <a:lnTo>
                  <a:pt x="7487240" y="0"/>
                </a:lnTo>
                <a:lnTo>
                  <a:pt x="7459221" y="104810"/>
                </a:lnTo>
                <a:cubicBezTo>
                  <a:pt x="7434483" y="212706"/>
                  <a:pt x="7413311" y="323490"/>
                  <a:pt x="7396213" y="437848"/>
                </a:cubicBezTo>
                <a:cubicBezTo>
                  <a:pt x="7141878" y="2156424"/>
                  <a:pt x="7522311" y="2827610"/>
                  <a:pt x="7229506" y="3032813"/>
                </a:cubicBezTo>
                <a:cubicBezTo>
                  <a:pt x="5750521" y="4063104"/>
                  <a:pt x="2760490" y="3627047"/>
                  <a:pt x="2566000" y="3302142"/>
                </a:cubicBezTo>
                <a:cubicBezTo>
                  <a:pt x="2437764" y="3086251"/>
                  <a:pt x="2711334" y="2451404"/>
                  <a:pt x="2471960" y="2226963"/>
                </a:cubicBezTo>
                <a:cubicBezTo>
                  <a:pt x="2324489" y="2090161"/>
                  <a:pt x="398816" y="2707908"/>
                  <a:pt x="232109" y="2132911"/>
                </a:cubicBezTo>
                <a:cubicBezTo>
                  <a:pt x="127383" y="1778081"/>
                  <a:pt x="341110" y="1444626"/>
                  <a:pt x="336835" y="1314236"/>
                </a:cubicBezTo>
                <a:cubicBezTo>
                  <a:pt x="332561" y="1181709"/>
                  <a:pt x="93187" y="978643"/>
                  <a:pt x="106011" y="846116"/>
                </a:cubicBezTo>
                <a:cubicBezTo>
                  <a:pt x="114560" y="737102"/>
                  <a:pt x="371031" y="501974"/>
                  <a:pt x="371031" y="501974"/>
                </a:cubicBezTo>
                <a:cubicBezTo>
                  <a:pt x="371031" y="501974"/>
                  <a:pt x="16246" y="358759"/>
                  <a:pt x="1285" y="232644"/>
                </a:cubicBezTo>
                <a:cubicBezTo>
                  <a:pt x="-2990" y="195772"/>
                  <a:pt x="3823" y="153154"/>
                  <a:pt x="15578" y="108333"/>
                </a:cubicBezTo>
                <a:lnTo>
                  <a:pt x="5019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2D47382-4CA0-D10F-5DA0-B90860744347}"/>
              </a:ext>
            </a:extLst>
          </p:cNvPr>
          <p:cNvGrpSpPr/>
          <p:nvPr/>
        </p:nvGrpSpPr>
        <p:grpSpPr>
          <a:xfrm>
            <a:off x="6521955" y="2423172"/>
            <a:ext cx="2721204" cy="1988984"/>
            <a:chOff x="4443430" y="4394486"/>
            <a:chExt cx="2488311" cy="1988984"/>
          </a:xfrm>
        </p:grpSpPr>
        <p:sp>
          <p:nvSpPr>
            <p:cNvPr id="7" name="Textbox 200">
              <a:extLst>
                <a:ext uri="{FF2B5EF4-FFF2-40B4-BE49-F238E27FC236}">
                  <a16:creationId xmlns:a16="http://schemas.microsoft.com/office/drawing/2014/main" id="{A7608DB9-2B16-A6F1-08B5-9B328250B9A9}"/>
                </a:ext>
              </a:extLst>
            </p:cNvPr>
            <p:cNvSpPr txBox="1"/>
            <p:nvPr/>
          </p:nvSpPr>
          <p:spPr>
            <a:xfrm flipH="1">
              <a:off x="4443431" y="4394486"/>
              <a:ext cx="2488310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bg2"/>
                  </a:solidFill>
                  <a:latin typeface="+mj-lt"/>
                </a:rPr>
                <a:t>NEW IDEA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" name="Textbox 200">
              <a:extLst>
                <a:ext uri="{FF2B5EF4-FFF2-40B4-BE49-F238E27FC236}">
                  <a16:creationId xmlns:a16="http://schemas.microsoft.com/office/drawing/2014/main" id="{31FD9470-EEC7-CF74-E55F-DD810ADD55B3}"/>
                </a:ext>
              </a:extLst>
            </p:cNvPr>
            <p:cNvSpPr txBox="1"/>
            <p:nvPr/>
          </p:nvSpPr>
          <p:spPr>
            <a:xfrm flipH="1">
              <a:off x="4443431" y="4778864"/>
              <a:ext cx="248831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" name="Textbox 200">
              <a:extLst>
                <a:ext uri="{FF2B5EF4-FFF2-40B4-BE49-F238E27FC236}">
                  <a16:creationId xmlns:a16="http://schemas.microsoft.com/office/drawing/2014/main" id="{98FFE1E4-2D49-FB78-41C3-86AA7FA7A3AB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DB3B72E-7804-3160-3858-C0F58312CA23}"/>
              </a:ext>
            </a:extLst>
          </p:cNvPr>
          <p:cNvGrpSpPr/>
          <p:nvPr/>
        </p:nvGrpSpPr>
        <p:grpSpPr>
          <a:xfrm>
            <a:off x="6521955" y="6110895"/>
            <a:ext cx="2721204" cy="1988984"/>
            <a:chOff x="4443430" y="4394486"/>
            <a:chExt cx="2488311" cy="1988984"/>
          </a:xfrm>
        </p:grpSpPr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22D5A97A-7A45-0C3C-3466-E910EFD1E9ED}"/>
                </a:ext>
              </a:extLst>
            </p:cNvPr>
            <p:cNvSpPr txBox="1"/>
            <p:nvPr/>
          </p:nvSpPr>
          <p:spPr>
            <a:xfrm flipH="1">
              <a:off x="4443431" y="4394486"/>
              <a:ext cx="2488310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PLANNING</a:t>
              </a:r>
            </a:p>
          </p:txBody>
        </p:sp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37438C3D-F5DC-254E-471F-C5DAAF5FF2F8}"/>
                </a:ext>
              </a:extLst>
            </p:cNvPr>
            <p:cNvSpPr txBox="1"/>
            <p:nvPr/>
          </p:nvSpPr>
          <p:spPr>
            <a:xfrm flipH="1">
              <a:off x="4443431" y="4778864"/>
              <a:ext cx="248831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B71A46D6-E896-FC32-02A0-A873A6027A40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8B7DC18-13B6-71C4-B222-0F267D93EF0E}"/>
              </a:ext>
            </a:extLst>
          </p:cNvPr>
          <p:cNvGrpSpPr/>
          <p:nvPr/>
        </p:nvGrpSpPr>
        <p:grpSpPr>
          <a:xfrm>
            <a:off x="6521955" y="9796902"/>
            <a:ext cx="2721204" cy="1988984"/>
            <a:chOff x="4443430" y="4394486"/>
            <a:chExt cx="2488311" cy="1988984"/>
          </a:xfrm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68788394-FBB4-14B8-1E72-65D1852A56CD}"/>
                </a:ext>
              </a:extLst>
            </p:cNvPr>
            <p:cNvSpPr txBox="1"/>
            <p:nvPr/>
          </p:nvSpPr>
          <p:spPr>
            <a:xfrm flipH="1">
              <a:off x="4443431" y="4394486"/>
              <a:ext cx="2488310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bg2"/>
                  </a:solidFill>
                  <a:latin typeface="+mj-lt"/>
                </a:rPr>
                <a:t>EXECUTION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FC0A60E6-8325-586D-C279-931F27673C12}"/>
                </a:ext>
              </a:extLst>
            </p:cNvPr>
            <p:cNvSpPr txBox="1"/>
            <p:nvPr/>
          </p:nvSpPr>
          <p:spPr>
            <a:xfrm flipH="1">
              <a:off x="4443431" y="4778864"/>
              <a:ext cx="248831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31271ED2-AF34-9602-8EE2-75AC1DA8D129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8" name="Google Shape;13141;p85">
            <a:extLst>
              <a:ext uri="{FF2B5EF4-FFF2-40B4-BE49-F238E27FC236}">
                <a16:creationId xmlns:a16="http://schemas.microsoft.com/office/drawing/2014/main" id="{25A05F5D-EABE-E461-C5CF-40217D147174}"/>
              </a:ext>
            </a:extLst>
          </p:cNvPr>
          <p:cNvGrpSpPr/>
          <p:nvPr/>
        </p:nvGrpSpPr>
        <p:grpSpPr>
          <a:xfrm>
            <a:off x="9756052" y="2847234"/>
            <a:ext cx="993734" cy="974861"/>
            <a:chOff x="-1183550" y="3586525"/>
            <a:chExt cx="296175" cy="290550"/>
          </a:xfrm>
          <a:solidFill>
            <a:schemeClr val="bg2"/>
          </a:solidFill>
        </p:grpSpPr>
        <p:sp>
          <p:nvSpPr>
            <p:cNvPr id="19" name="Google Shape;13142;p85">
              <a:extLst>
                <a:ext uri="{FF2B5EF4-FFF2-40B4-BE49-F238E27FC236}">
                  <a16:creationId xmlns:a16="http://schemas.microsoft.com/office/drawing/2014/main" id="{FF8D1896-8288-AD33-855A-2C3ADA71138A}"/>
                </a:ext>
              </a:extLst>
            </p:cNvPr>
            <p:cNvSpPr/>
            <p:nvPr/>
          </p:nvSpPr>
          <p:spPr>
            <a:xfrm>
              <a:off x="-927575" y="3671500"/>
              <a:ext cx="40200" cy="16575"/>
            </a:xfrm>
            <a:custGeom>
              <a:avLst/>
              <a:gdLst/>
              <a:ahLst/>
              <a:cxnLst/>
              <a:rect l="l" t="t" r="r" b="b"/>
              <a:pathLst>
                <a:path w="1608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6" y="663"/>
                    <a:pt x="1166" y="663"/>
                  </a:cubicBezTo>
                  <a:cubicBezTo>
                    <a:pt x="1607" y="663"/>
                    <a:pt x="1597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0" name="Google Shape;13143;p85">
              <a:extLst>
                <a:ext uri="{FF2B5EF4-FFF2-40B4-BE49-F238E27FC236}">
                  <a16:creationId xmlns:a16="http://schemas.microsoft.com/office/drawing/2014/main" id="{D2DE260F-00E3-4C46-2EEC-17E1F105F4D5}"/>
                </a:ext>
              </a:extLst>
            </p:cNvPr>
            <p:cNvSpPr/>
            <p:nvPr/>
          </p:nvSpPr>
          <p:spPr>
            <a:xfrm>
              <a:off x="-1183550" y="3671500"/>
              <a:ext cx="39400" cy="16575"/>
            </a:xfrm>
            <a:custGeom>
              <a:avLst/>
              <a:gdLst/>
              <a:ahLst/>
              <a:cxnLst/>
              <a:rect l="l" t="t" r="r" b="b"/>
              <a:pathLst>
                <a:path w="1576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4" y="663"/>
                    <a:pt x="1163" y="663"/>
                  </a:cubicBezTo>
                  <a:cubicBezTo>
                    <a:pt x="1576" y="663"/>
                    <a:pt x="1566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1" name="Google Shape;13144;p85">
              <a:extLst>
                <a:ext uri="{FF2B5EF4-FFF2-40B4-BE49-F238E27FC236}">
                  <a16:creationId xmlns:a16="http://schemas.microsoft.com/office/drawing/2014/main" id="{A1597E3E-F81B-5438-A058-96F81C8C2C27}"/>
                </a:ext>
              </a:extLst>
            </p:cNvPr>
            <p:cNvSpPr/>
            <p:nvPr/>
          </p:nvSpPr>
          <p:spPr>
            <a:xfrm>
              <a:off x="-944250" y="3603025"/>
              <a:ext cx="39525" cy="26375"/>
            </a:xfrm>
            <a:custGeom>
              <a:avLst/>
              <a:gdLst/>
              <a:ahLst/>
              <a:cxnLst/>
              <a:rect l="l" t="t" r="r" b="b"/>
              <a:pathLst>
                <a:path w="1581" h="1055" extrusionOk="0">
                  <a:moveTo>
                    <a:pt x="1086" y="1"/>
                  </a:moveTo>
                  <a:cubicBezTo>
                    <a:pt x="1024" y="1"/>
                    <a:pt x="957" y="19"/>
                    <a:pt x="888" y="61"/>
                  </a:cubicBezTo>
                  <a:lnTo>
                    <a:pt x="321" y="408"/>
                  </a:lnTo>
                  <a:cubicBezTo>
                    <a:pt x="0" y="595"/>
                    <a:pt x="179" y="1054"/>
                    <a:pt x="490" y="1054"/>
                  </a:cubicBezTo>
                  <a:cubicBezTo>
                    <a:pt x="546" y="1054"/>
                    <a:pt x="606" y="1040"/>
                    <a:pt x="668" y="1006"/>
                  </a:cubicBezTo>
                  <a:lnTo>
                    <a:pt x="1266" y="660"/>
                  </a:lnTo>
                  <a:cubicBezTo>
                    <a:pt x="1581" y="450"/>
                    <a:pt x="1394" y="1"/>
                    <a:pt x="10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2" name="Google Shape;13145;p85">
              <a:extLst>
                <a:ext uri="{FF2B5EF4-FFF2-40B4-BE49-F238E27FC236}">
                  <a16:creationId xmlns:a16="http://schemas.microsoft.com/office/drawing/2014/main" id="{614A4F78-1ECD-39AD-0EA1-675D1BC4AB66}"/>
                </a:ext>
              </a:extLst>
            </p:cNvPr>
            <p:cNvSpPr/>
            <p:nvPr/>
          </p:nvSpPr>
          <p:spPr>
            <a:xfrm>
              <a:off x="-1166200" y="3731225"/>
              <a:ext cx="39700" cy="26075"/>
            </a:xfrm>
            <a:custGeom>
              <a:avLst/>
              <a:gdLst/>
              <a:ahLst/>
              <a:cxnLst/>
              <a:rect l="l" t="t" r="r" b="b"/>
              <a:pathLst>
                <a:path w="1588" h="1043" extrusionOk="0">
                  <a:moveTo>
                    <a:pt x="1071" y="1"/>
                  </a:moveTo>
                  <a:cubicBezTo>
                    <a:pt x="1021" y="1"/>
                    <a:pt x="968" y="12"/>
                    <a:pt x="913" y="37"/>
                  </a:cubicBezTo>
                  <a:lnTo>
                    <a:pt x="315" y="384"/>
                  </a:lnTo>
                  <a:cubicBezTo>
                    <a:pt x="0" y="593"/>
                    <a:pt x="187" y="1043"/>
                    <a:pt x="495" y="1043"/>
                  </a:cubicBezTo>
                  <a:cubicBezTo>
                    <a:pt x="557" y="1043"/>
                    <a:pt x="624" y="1025"/>
                    <a:pt x="693" y="982"/>
                  </a:cubicBezTo>
                  <a:lnTo>
                    <a:pt x="1260" y="636"/>
                  </a:lnTo>
                  <a:cubicBezTo>
                    <a:pt x="1587" y="472"/>
                    <a:pt x="1395" y="1"/>
                    <a:pt x="10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3" name="Google Shape;13146;p85">
              <a:extLst>
                <a:ext uri="{FF2B5EF4-FFF2-40B4-BE49-F238E27FC236}">
                  <a16:creationId xmlns:a16="http://schemas.microsoft.com/office/drawing/2014/main" id="{FE7235E3-44E9-D71D-9D6B-C772BAEC8885}"/>
                </a:ext>
              </a:extLst>
            </p:cNvPr>
            <p:cNvSpPr/>
            <p:nvPr/>
          </p:nvSpPr>
          <p:spPr>
            <a:xfrm>
              <a:off x="-944925" y="3730950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515" y="0"/>
                  </a:moveTo>
                  <a:cubicBezTo>
                    <a:pt x="198" y="0"/>
                    <a:pt x="1" y="460"/>
                    <a:pt x="348" y="647"/>
                  </a:cubicBezTo>
                  <a:lnTo>
                    <a:pt x="915" y="993"/>
                  </a:lnTo>
                  <a:cubicBezTo>
                    <a:pt x="984" y="1036"/>
                    <a:pt x="1052" y="1054"/>
                    <a:pt x="1114" y="1054"/>
                  </a:cubicBezTo>
                  <a:cubicBezTo>
                    <a:pt x="1421" y="1054"/>
                    <a:pt x="1608" y="609"/>
                    <a:pt x="1293" y="426"/>
                  </a:cubicBezTo>
                  <a:lnTo>
                    <a:pt x="695" y="48"/>
                  </a:lnTo>
                  <a:cubicBezTo>
                    <a:pt x="633" y="15"/>
                    <a:pt x="572" y="0"/>
                    <a:pt x="5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4" name="Google Shape;13147;p85">
              <a:extLst>
                <a:ext uri="{FF2B5EF4-FFF2-40B4-BE49-F238E27FC236}">
                  <a16:creationId xmlns:a16="http://schemas.microsoft.com/office/drawing/2014/main" id="{9BF6CA38-78B9-85B1-0867-0D55BF72CEAB}"/>
                </a:ext>
              </a:extLst>
            </p:cNvPr>
            <p:cNvSpPr/>
            <p:nvPr/>
          </p:nvSpPr>
          <p:spPr>
            <a:xfrm>
              <a:off x="-1167000" y="3603025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477" y="1"/>
                  </a:moveTo>
                  <a:cubicBezTo>
                    <a:pt x="188" y="1"/>
                    <a:pt x="1" y="450"/>
                    <a:pt x="315" y="660"/>
                  </a:cubicBezTo>
                  <a:lnTo>
                    <a:pt x="914" y="1006"/>
                  </a:lnTo>
                  <a:cubicBezTo>
                    <a:pt x="981" y="1040"/>
                    <a:pt x="1044" y="1054"/>
                    <a:pt x="1103" y="1054"/>
                  </a:cubicBezTo>
                  <a:cubicBezTo>
                    <a:pt x="1434" y="1054"/>
                    <a:pt x="1608" y="595"/>
                    <a:pt x="1260" y="408"/>
                  </a:cubicBezTo>
                  <a:lnTo>
                    <a:pt x="662" y="61"/>
                  </a:lnTo>
                  <a:cubicBezTo>
                    <a:pt x="598" y="19"/>
                    <a:pt x="536" y="1"/>
                    <a:pt x="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5" name="Google Shape;13148;p85">
              <a:extLst>
                <a:ext uri="{FF2B5EF4-FFF2-40B4-BE49-F238E27FC236}">
                  <a16:creationId xmlns:a16="http://schemas.microsoft.com/office/drawing/2014/main" id="{A4E81176-72E1-715B-DA24-81F15CDFD53E}"/>
                </a:ext>
              </a:extLst>
            </p:cNvPr>
            <p:cNvSpPr/>
            <p:nvPr/>
          </p:nvSpPr>
          <p:spPr>
            <a:xfrm>
              <a:off x="-1065400" y="3658900"/>
              <a:ext cx="59875" cy="77200"/>
            </a:xfrm>
            <a:custGeom>
              <a:avLst/>
              <a:gdLst/>
              <a:ahLst/>
              <a:cxnLst/>
              <a:rect l="l" t="t" r="r" b="b"/>
              <a:pathLst>
                <a:path w="2395" h="3088" extrusionOk="0">
                  <a:moveTo>
                    <a:pt x="882" y="0"/>
                  </a:moveTo>
                  <a:lnTo>
                    <a:pt x="0" y="1355"/>
                  </a:lnTo>
                  <a:lnTo>
                    <a:pt x="1355" y="1922"/>
                  </a:lnTo>
                  <a:cubicBezTo>
                    <a:pt x="1450" y="1953"/>
                    <a:pt x="1544" y="2111"/>
                    <a:pt x="1544" y="2237"/>
                  </a:cubicBezTo>
                  <a:lnTo>
                    <a:pt x="1544" y="3088"/>
                  </a:lnTo>
                  <a:lnTo>
                    <a:pt x="2395" y="1733"/>
                  </a:lnTo>
                  <a:lnTo>
                    <a:pt x="1071" y="1166"/>
                  </a:lnTo>
                  <a:cubicBezTo>
                    <a:pt x="945" y="1134"/>
                    <a:pt x="882" y="1008"/>
                    <a:pt x="882" y="851"/>
                  </a:cubicBezTo>
                  <a:lnTo>
                    <a:pt x="8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6" name="Google Shape;13149;p85">
              <a:extLst>
                <a:ext uri="{FF2B5EF4-FFF2-40B4-BE49-F238E27FC236}">
                  <a16:creationId xmlns:a16="http://schemas.microsoft.com/office/drawing/2014/main" id="{FC5AFFAE-0026-7B9D-52B4-BE0F73C4CE9D}"/>
                </a:ext>
              </a:extLst>
            </p:cNvPr>
            <p:cNvSpPr/>
            <p:nvPr/>
          </p:nvSpPr>
          <p:spPr>
            <a:xfrm>
              <a:off x="-1078000" y="3809325"/>
              <a:ext cx="85075" cy="67750"/>
            </a:xfrm>
            <a:custGeom>
              <a:avLst/>
              <a:gdLst/>
              <a:ahLst/>
              <a:cxnLst/>
              <a:rect l="l" t="t" r="r" b="b"/>
              <a:pathLst>
                <a:path w="3403" h="2710" extrusionOk="0">
                  <a:moveTo>
                    <a:pt x="0" y="1"/>
                  </a:moveTo>
                  <a:lnTo>
                    <a:pt x="0" y="662"/>
                  </a:lnTo>
                  <a:lnTo>
                    <a:pt x="1008" y="662"/>
                  </a:lnTo>
                  <a:cubicBezTo>
                    <a:pt x="1449" y="662"/>
                    <a:pt x="1481" y="1324"/>
                    <a:pt x="1008" y="1324"/>
                  </a:cubicBezTo>
                  <a:lnTo>
                    <a:pt x="0" y="1324"/>
                  </a:lnTo>
                  <a:lnTo>
                    <a:pt x="0" y="1670"/>
                  </a:lnTo>
                  <a:cubicBezTo>
                    <a:pt x="0" y="2237"/>
                    <a:pt x="473" y="2710"/>
                    <a:pt x="1008" y="2710"/>
                  </a:cubicBezTo>
                  <a:lnTo>
                    <a:pt x="2395" y="2710"/>
                  </a:lnTo>
                  <a:cubicBezTo>
                    <a:pt x="2962" y="2710"/>
                    <a:pt x="3403" y="2237"/>
                    <a:pt x="3403" y="1670"/>
                  </a:cubicBezTo>
                  <a:lnTo>
                    <a:pt x="3403" y="1324"/>
                  </a:lnTo>
                  <a:lnTo>
                    <a:pt x="2395" y="1324"/>
                  </a:lnTo>
                  <a:cubicBezTo>
                    <a:pt x="1954" y="1324"/>
                    <a:pt x="1922" y="662"/>
                    <a:pt x="2395" y="662"/>
                  </a:cubicBezTo>
                  <a:lnTo>
                    <a:pt x="3403" y="662"/>
                  </a:lnTo>
                  <a:lnTo>
                    <a:pt x="34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7" name="Google Shape;13150;p85">
              <a:extLst>
                <a:ext uri="{FF2B5EF4-FFF2-40B4-BE49-F238E27FC236}">
                  <a16:creationId xmlns:a16="http://schemas.microsoft.com/office/drawing/2014/main" id="{9203055F-E0CF-8150-76D6-3813DED5A192}"/>
                </a:ext>
              </a:extLst>
            </p:cNvPr>
            <p:cNvSpPr/>
            <p:nvPr/>
          </p:nvSpPr>
          <p:spPr>
            <a:xfrm>
              <a:off x="-1135500" y="3586525"/>
              <a:ext cx="193775" cy="204700"/>
            </a:xfrm>
            <a:custGeom>
              <a:avLst/>
              <a:gdLst/>
              <a:ahLst/>
              <a:cxnLst/>
              <a:rect l="l" t="t" r="r" b="b"/>
              <a:pathLst>
                <a:path w="7751" h="8188" extrusionOk="0">
                  <a:moveTo>
                    <a:pt x="4023" y="1424"/>
                  </a:moveTo>
                  <a:cubicBezTo>
                    <a:pt x="4201" y="1424"/>
                    <a:pt x="4380" y="1561"/>
                    <a:pt x="4380" y="1761"/>
                  </a:cubicBezTo>
                  <a:lnTo>
                    <a:pt x="4380" y="3588"/>
                  </a:lnTo>
                  <a:lnTo>
                    <a:pt x="5892" y="4124"/>
                  </a:lnTo>
                  <a:cubicBezTo>
                    <a:pt x="5955" y="4187"/>
                    <a:pt x="6049" y="4250"/>
                    <a:pt x="6081" y="4344"/>
                  </a:cubicBezTo>
                  <a:cubicBezTo>
                    <a:pt x="6081" y="4407"/>
                    <a:pt x="6081" y="4533"/>
                    <a:pt x="5986" y="4628"/>
                  </a:cubicBezTo>
                  <a:lnTo>
                    <a:pt x="4285" y="7369"/>
                  </a:lnTo>
                  <a:cubicBezTo>
                    <a:pt x="4222" y="7495"/>
                    <a:pt x="4127" y="7526"/>
                    <a:pt x="4033" y="7526"/>
                  </a:cubicBezTo>
                  <a:lnTo>
                    <a:pt x="3938" y="7526"/>
                  </a:lnTo>
                  <a:cubicBezTo>
                    <a:pt x="3781" y="7495"/>
                    <a:pt x="3718" y="7369"/>
                    <a:pt x="3718" y="7211"/>
                  </a:cubicBezTo>
                  <a:lnTo>
                    <a:pt x="3718" y="5384"/>
                  </a:lnTo>
                  <a:lnTo>
                    <a:pt x="2206" y="4817"/>
                  </a:lnTo>
                  <a:cubicBezTo>
                    <a:pt x="2143" y="4754"/>
                    <a:pt x="2048" y="4691"/>
                    <a:pt x="2017" y="4596"/>
                  </a:cubicBezTo>
                  <a:cubicBezTo>
                    <a:pt x="1985" y="4533"/>
                    <a:pt x="2017" y="4407"/>
                    <a:pt x="2048" y="4344"/>
                  </a:cubicBezTo>
                  <a:lnTo>
                    <a:pt x="3749" y="1572"/>
                  </a:lnTo>
                  <a:cubicBezTo>
                    <a:pt x="3818" y="1469"/>
                    <a:pt x="3920" y="1424"/>
                    <a:pt x="4023" y="1424"/>
                  </a:cubicBezTo>
                  <a:close/>
                  <a:moveTo>
                    <a:pt x="4019" y="1"/>
                  </a:moveTo>
                  <a:cubicBezTo>
                    <a:pt x="3743" y="1"/>
                    <a:pt x="3463" y="31"/>
                    <a:pt x="3182" y="91"/>
                  </a:cubicBezTo>
                  <a:cubicBezTo>
                    <a:pt x="1733" y="406"/>
                    <a:pt x="567" y="1572"/>
                    <a:pt x="284" y="3084"/>
                  </a:cubicBezTo>
                  <a:cubicBezTo>
                    <a:pt x="0" y="4533"/>
                    <a:pt x="599" y="5479"/>
                    <a:pt x="1040" y="6140"/>
                  </a:cubicBezTo>
                  <a:cubicBezTo>
                    <a:pt x="1922" y="7526"/>
                    <a:pt x="1387" y="7526"/>
                    <a:pt x="1670" y="8188"/>
                  </a:cubicBezTo>
                  <a:lnTo>
                    <a:pt x="6301" y="8188"/>
                  </a:lnTo>
                  <a:cubicBezTo>
                    <a:pt x="6553" y="7526"/>
                    <a:pt x="6018" y="7526"/>
                    <a:pt x="6931" y="6109"/>
                  </a:cubicBezTo>
                  <a:cubicBezTo>
                    <a:pt x="7373" y="5447"/>
                    <a:pt x="7719" y="4817"/>
                    <a:pt x="7719" y="3746"/>
                  </a:cubicBezTo>
                  <a:cubicBezTo>
                    <a:pt x="7751" y="2612"/>
                    <a:pt x="7246" y="1540"/>
                    <a:pt x="6396" y="847"/>
                  </a:cubicBezTo>
                  <a:cubicBezTo>
                    <a:pt x="5726" y="297"/>
                    <a:pt x="4892" y="1"/>
                    <a:pt x="40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28" name="Google Shape;13054;p85">
            <a:extLst>
              <a:ext uri="{FF2B5EF4-FFF2-40B4-BE49-F238E27FC236}">
                <a16:creationId xmlns:a16="http://schemas.microsoft.com/office/drawing/2014/main" id="{2B633055-B7EC-6715-CA03-A37116C98243}"/>
              </a:ext>
            </a:extLst>
          </p:cNvPr>
          <p:cNvGrpSpPr/>
          <p:nvPr/>
        </p:nvGrpSpPr>
        <p:grpSpPr>
          <a:xfrm>
            <a:off x="10068106" y="6596124"/>
            <a:ext cx="912464" cy="867912"/>
            <a:chOff x="-6690625" y="3631325"/>
            <a:chExt cx="307225" cy="292225"/>
          </a:xfrm>
          <a:solidFill>
            <a:schemeClr val="bg2"/>
          </a:solidFill>
        </p:grpSpPr>
        <p:sp>
          <p:nvSpPr>
            <p:cNvPr id="29" name="Google Shape;13055;p85">
              <a:extLst>
                <a:ext uri="{FF2B5EF4-FFF2-40B4-BE49-F238E27FC236}">
                  <a16:creationId xmlns:a16="http://schemas.microsoft.com/office/drawing/2014/main" id="{44883132-9E16-0BDF-4EAE-566D00E235E5}"/>
                </a:ext>
              </a:extLst>
            </p:cNvPr>
            <p:cNvSpPr/>
            <p:nvPr/>
          </p:nvSpPr>
          <p:spPr>
            <a:xfrm>
              <a:off x="-6690625" y="3631325"/>
              <a:ext cx="222925" cy="292225"/>
            </a:xfrm>
            <a:custGeom>
              <a:avLst/>
              <a:gdLst/>
              <a:ahLst/>
              <a:cxnLst/>
              <a:rect l="l" t="t" r="r" b="b"/>
              <a:pathLst>
                <a:path w="8917" h="11689" extrusionOk="0">
                  <a:moveTo>
                    <a:pt x="5861" y="2773"/>
                  </a:moveTo>
                  <a:cubicBezTo>
                    <a:pt x="6270" y="2773"/>
                    <a:pt x="6333" y="3435"/>
                    <a:pt x="5861" y="3435"/>
                  </a:cubicBezTo>
                  <a:lnTo>
                    <a:pt x="3813" y="3435"/>
                  </a:lnTo>
                  <a:cubicBezTo>
                    <a:pt x="3372" y="3435"/>
                    <a:pt x="3340" y="2773"/>
                    <a:pt x="3813" y="2773"/>
                  </a:cubicBezTo>
                  <a:close/>
                  <a:moveTo>
                    <a:pt x="2742" y="0"/>
                  </a:moveTo>
                  <a:lnTo>
                    <a:pt x="2742" y="2395"/>
                  </a:lnTo>
                  <a:cubicBezTo>
                    <a:pt x="2742" y="2584"/>
                    <a:pt x="2584" y="2741"/>
                    <a:pt x="2395" y="2741"/>
                  </a:cubicBezTo>
                  <a:lnTo>
                    <a:pt x="1" y="2741"/>
                  </a:lnTo>
                  <a:lnTo>
                    <a:pt x="1" y="10649"/>
                  </a:lnTo>
                  <a:cubicBezTo>
                    <a:pt x="1" y="11216"/>
                    <a:pt x="473" y="11689"/>
                    <a:pt x="1009" y="11689"/>
                  </a:cubicBezTo>
                  <a:lnTo>
                    <a:pt x="7909" y="11689"/>
                  </a:lnTo>
                  <a:cubicBezTo>
                    <a:pt x="8444" y="11689"/>
                    <a:pt x="8917" y="11248"/>
                    <a:pt x="8917" y="10649"/>
                  </a:cubicBezTo>
                  <a:lnTo>
                    <a:pt x="8917" y="7751"/>
                  </a:lnTo>
                  <a:lnTo>
                    <a:pt x="6491" y="10177"/>
                  </a:lnTo>
                  <a:cubicBezTo>
                    <a:pt x="6491" y="10271"/>
                    <a:pt x="6428" y="10303"/>
                    <a:pt x="6365" y="10303"/>
                  </a:cubicBezTo>
                  <a:lnTo>
                    <a:pt x="4317" y="10901"/>
                  </a:lnTo>
                  <a:cubicBezTo>
                    <a:pt x="4198" y="10938"/>
                    <a:pt x="4080" y="10955"/>
                    <a:pt x="3967" y="10955"/>
                  </a:cubicBezTo>
                  <a:cubicBezTo>
                    <a:pt x="3209" y="10955"/>
                    <a:pt x="2625" y="10192"/>
                    <a:pt x="2899" y="9452"/>
                  </a:cubicBezTo>
                  <a:lnTo>
                    <a:pt x="3057" y="8979"/>
                  </a:lnTo>
                  <a:lnTo>
                    <a:pt x="1765" y="8979"/>
                  </a:lnTo>
                  <a:cubicBezTo>
                    <a:pt x="1324" y="8979"/>
                    <a:pt x="1293" y="8255"/>
                    <a:pt x="1765" y="8255"/>
                  </a:cubicBezTo>
                  <a:lnTo>
                    <a:pt x="3277" y="8255"/>
                  </a:lnTo>
                  <a:lnTo>
                    <a:pt x="3529" y="7593"/>
                  </a:lnTo>
                  <a:lnTo>
                    <a:pt x="1797" y="7593"/>
                  </a:lnTo>
                  <a:cubicBezTo>
                    <a:pt x="1356" y="7593"/>
                    <a:pt x="1324" y="6869"/>
                    <a:pt x="1797" y="6869"/>
                  </a:cubicBezTo>
                  <a:lnTo>
                    <a:pt x="4034" y="6869"/>
                  </a:lnTo>
                  <a:lnTo>
                    <a:pt x="4695" y="6207"/>
                  </a:lnTo>
                  <a:lnTo>
                    <a:pt x="1765" y="6207"/>
                  </a:lnTo>
                  <a:cubicBezTo>
                    <a:pt x="1324" y="6207"/>
                    <a:pt x="1293" y="5514"/>
                    <a:pt x="1765" y="5514"/>
                  </a:cubicBezTo>
                  <a:lnTo>
                    <a:pt x="5388" y="5514"/>
                  </a:lnTo>
                  <a:lnTo>
                    <a:pt x="6050" y="4821"/>
                  </a:lnTo>
                  <a:lnTo>
                    <a:pt x="1734" y="4821"/>
                  </a:lnTo>
                  <a:cubicBezTo>
                    <a:pt x="1293" y="4821"/>
                    <a:pt x="1261" y="4128"/>
                    <a:pt x="1734" y="4128"/>
                  </a:cubicBezTo>
                  <a:lnTo>
                    <a:pt x="6711" y="4128"/>
                  </a:lnTo>
                  <a:cubicBezTo>
                    <a:pt x="6963" y="3876"/>
                    <a:pt x="8696" y="2080"/>
                    <a:pt x="8917" y="1891"/>
                  </a:cubicBezTo>
                  <a:lnTo>
                    <a:pt x="8917" y="1009"/>
                  </a:lnTo>
                  <a:cubicBezTo>
                    <a:pt x="8917" y="473"/>
                    <a:pt x="8507" y="0"/>
                    <a:pt x="79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0" name="Google Shape;13056;p85">
              <a:extLst>
                <a:ext uri="{FF2B5EF4-FFF2-40B4-BE49-F238E27FC236}">
                  <a16:creationId xmlns:a16="http://schemas.microsoft.com/office/drawing/2014/main" id="{0660E9DE-AF77-43C3-95CC-4FB054447FB8}"/>
                </a:ext>
              </a:extLst>
            </p:cNvPr>
            <p:cNvSpPr/>
            <p:nvPr/>
          </p:nvSpPr>
          <p:spPr>
            <a:xfrm>
              <a:off x="-6604350" y="3832175"/>
              <a:ext cx="58675" cy="56550"/>
            </a:xfrm>
            <a:custGeom>
              <a:avLst/>
              <a:gdLst/>
              <a:ahLst/>
              <a:cxnLst/>
              <a:rect l="l" t="t" r="r" b="b"/>
              <a:pathLst>
                <a:path w="2347" h="2262" extrusionOk="0">
                  <a:moveTo>
                    <a:pt x="614" y="0"/>
                  </a:moveTo>
                  <a:lnTo>
                    <a:pt x="110" y="1607"/>
                  </a:lnTo>
                  <a:cubicBezTo>
                    <a:pt x="1" y="1934"/>
                    <a:pt x="222" y="2262"/>
                    <a:pt x="550" y="2262"/>
                  </a:cubicBezTo>
                  <a:cubicBezTo>
                    <a:pt x="600" y="2262"/>
                    <a:pt x="654" y="2254"/>
                    <a:pt x="709" y="2237"/>
                  </a:cubicBezTo>
                  <a:lnTo>
                    <a:pt x="2347" y="1701"/>
                  </a:lnTo>
                  <a:lnTo>
                    <a:pt x="6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1" name="Google Shape;13057;p85">
              <a:extLst>
                <a:ext uri="{FF2B5EF4-FFF2-40B4-BE49-F238E27FC236}">
                  <a16:creationId xmlns:a16="http://schemas.microsoft.com/office/drawing/2014/main" id="{12C4AC04-8683-3034-B912-15551CB61D16}"/>
                </a:ext>
              </a:extLst>
            </p:cNvPr>
            <p:cNvSpPr/>
            <p:nvPr/>
          </p:nvSpPr>
          <p:spPr>
            <a:xfrm>
              <a:off x="-6470875" y="3684775"/>
              <a:ext cx="87475" cy="71800"/>
            </a:xfrm>
            <a:custGeom>
              <a:avLst/>
              <a:gdLst/>
              <a:ahLst/>
              <a:cxnLst/>
              <a:rect l="l" t="t" r="r" b="b"/>
              <a:pathLst>
                <a:path w="3499" h="2872" extrusionOk="0">
                  <a:moveTo>
                    <a:pt x="1479" y="1"/>
                  </a:moveTo>
                  <a:cubicBezTo>
                    <a:pt x="1176" y="1"/>
                    <a:pt x="868" y="114"/>
                    <a:pt x="599" y="383"/>
                  </a:cubicBezTo>
                  <a:lnTo>
                    <a:pt x="1" y="950"/>
                  </a:lnTo>
                  <a:lnTo>
                    <a:pt x="1954" y="2872"/>
                  </a:lnTo>
                  <a:lnTo>
                    <a:pt x="2521" y="2305"/>
                  </a:lnTo>
                  <a:cubicBezTo>
                    <a:pt x="3498" y="1352"/>
                    <a:pt x="2524" y="1"/>
                    <a:pt x="14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2" name="Google Shape;13058;p85">
              <a:extLst>
                <a:ext uri="{FF2B5EF4-FFF2-40B4-BE49-F238E27FC236}">
                  <a16:creationId xmlns:a16="http://schemas.microsoft.com/office/drawing/2014/main" id="{7A667C7B-8222-5BFB-94FC-AF0B71DB1BF7}"/>
                </a:ext>
              </a:extLst>
            </p:cNvPr>
            <p:cNvSpPr/>
            <p:nvPr/>
          </p:nvSpPr>
          <p:spPr>
            <a:xfrm>
              <a:off x="-6578775" y="3721900"/>
              <a:ext cx="143375" cy="143375"/>
            </a:xfrm>
            <a:custGeom>
              <a:avLst/>
              <a:gdLst/>
              <a:ahLst/>
              <a:cxnLst/>
              <a:rect l="l" t="t" r="r" b="b"/>
              <a:pathLst>
                <a:path w="5735" h="5735" extrusionOk="0">
                  <a:moveTo>
                    <a:pt x="3813" y="1"/>
                  </a:moveTo>
                  <a:lnTo>
                    <a:pt x="1" y="3813"/>
                  </a:lnTo>
                  <a:lnTo>
                    <a:pt x="1922" y="5734"/>
                  </a:lnTo>
                  <a:lnTo>
                    <a:pt x="4474" y="3183"/>
                  </a:lnTo>
                  <a:lnTo>
                    <a:pt x="5734" y="1922"/>
                  </a:lnTo>
                  <a:lnTo>
                    <a:pt x="381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3" name="Google Shape;13059;p85">
              <a:extLst>
                <a:ext uri="{FF2B5EF4-FFF2-40B4-BE49-F238E27FC236}">
                  <a16:creationId xmlns:a16="http://schemas.microsoft.com/office/drawing/2014/main" id="{9B04A2BB-A827-ECA7-546B-9F638D46A618}"/>
                </a:ext>
              </a:extLst>
            </p:cNvPr>
            <p:cNvSpPr/>
            <p:nvPr/>
          </p:nvSpPr>
          <p:spPr>
            <a:xfrm>
              <a:off x="-6685100" y="3636850"/>
              <a:ext cx="47275" cy="46475"/>
            </a:xfrm>
            <a:custGeom>
              <a:avLst/>
              <a:gdLst/>
              <a:ahLst/>
              <a:cxnLst/>
              <a:rect l="l" t="t" r="r" b="b"/>
              <a:pathLst>
                <a:path w="1891" h="1859" extrusionOk="0">
                  <a:moveTo>
                    <a:pt x="1891" y="0"/>
                  </a:moveTo>
                  <a:lnTo>
                    <a:pt x="0" y="1859"/>
                  </a:lnTo>
                  <a:lnTo>
                    <a:pt x="1891" y="1859"/>
                  </a:lnTo>
                  <a:lnTo>
                    <a:pt x="18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34" name="Google Shape;13107;p85">
            <a:extLst>
              <a:ext uri="{FF2B5EF4-FFF2-40B4-BE49-F238E27FC236}">
                <a16:creationId xmlns:a16="http://schemas.microsoft.com/office/drawing/2014/main" id="{4F08D495-7927-192D-F251-041AEEC891A9}"/>
              </a:ext>
            </a:extLst>
          </p:cNvPr>
          <p:cNvGrpSpPr/>
          <p:nvPr/>
        </p:nvGrpSpPr>
        <p:grpSpPr>
          <a:xfrm>
            <a:off x="9534104" y="9945173"/>
            <a:ext cx="790240" cy="785992"/>
            <a:chOff x="-6329100" y="3632100"/>
            <a:chExt cx="293025" cy="291450"/>
          </a:xfrm>
          <a:solidFill>
            <a:schemeClr val="bg2"/>
          </a:solidFill>
        </p:grpSpPr>
        <p:sp>
          <p:nvSpPr>
            <p:cNvPr id="35" name="Google Shape;13108;p85">
              <a:extLst>
                <a:ext uri="{FF2B5EF4-FFF2-40B4-BE49-F238E27FC236}">
                  <a16:creationId xmlns:a16="http://schemas.microsoft.com/office/drawing/2014/main" id="{D8F3C4D3-99B9-CC0D-6947-FD10DB4DB3EB}"/>
                </a:ext>
              </a:extLst>
            </p:cNvPr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6" name="Google Shape;13109;p85">
              <a:extLst>
                <a:ext uri="{FF2B5EF4-FFF2-40B4-BE49-F238E27FC236}">
                  <a16:creationId xmlns:a16="http://schemas.microsoft.com/office/drawing/2014/main" id="{CCA31084-8170-B695-6E80-B22503FD2A16}"/>
                </a:ext>
              </a:extLst>
            </p:cNvPr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7" name="Google Shape;13110;p85">
              <a:extLst>
                <a:ext uri="{FF2B5EF4-FFF2-40B4-BE49-F238E27FC236}">
                  <a16:creationId xmlns:a16="http://schemas.microsoft.com/office/drawing/2014/main" id="{810D2392-5C43-7E97-6D55-0EBE2C398B53}"/>
                </a:ext>
              </a:extLst>
            </p:cNvPr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sp>
        <p:nvSpPr>
          <p:cNvPr id="38" name="Textbox 200">
            <a:extLst>
              <a:ext uri="{FF2B5EF4-FFF2-40B4-BE49-F238E27FC236}">
                <a16:creationId xmlns:a16="http://schemas.microsoft.com/office/drawing/2014/main" id="{3D43D6AE-CDA8-E738-5B82-5B84C1C4C971}"/>
              </a:ext>
            </a:extLst>
          </p:cNvPr>
          <p:cNvSpPr txBox="1"/>
          <p:nvPr/>
        </p:nvSpPr>
        <p:spPr>
          <a:xfrm flipH="1">
            <a:off x="4357441" y="3371134"/>
            <a:ext cx="110973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bg2"/>
                </a:solidFill>
                <a:latin typeface="+mj-lt"/>
              </a:rPr>
              <a:t>01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9" name="Textbox 200">
            <a:extLst>
              <a:ext uri="{FF2B5EF4-FFF2-40B4-BE49-F238E27FC236}">
                <a16:creationId xmlns:a16="http://schemas.microsoft.com/office/drawing/2014/main" id="{E3984FAC-2407-F2DF-2A2F-9D53D21B0B66}"/>
              </a:ext>
            </a:extLst>
          </p:cNvPr>
          <p:cNvSpPr txBox="1"/>
          <p:nvPr/>
        </p:nvSpPr>
        <p:spPr>
          <a:xfrm flipH="1">
            <a:off x="3643854" y="6532520"/>
            <a:ext cx="110973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bg2"/>
                </a:solidFill>
                <a:latin typeface="+mj-lt"/>
              </a:rPr>
              <a:t>02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0" name="Textbox 200">
            <a:extLst>
              <a:ext uri="{FF2B5EF4-FFF2-40B4-BE49-F238E27FC236}">
                <a16:creationId xmlns:a16="http://schemas.microsoft.com/office/drawing/2014/main" id="{3DC5CBA9-3282-CD81-864C-D17F05BA31EC}"/>
              </a:ext>
            </a:extLst>
          </p:cNvPr>
          <p:cNvSpPr txBox="1"/>
          <p:nvPr/>
        </p:nvSpPr>
        <p:spPr>
          <a:xfrm flipH="1">
            <a:off x="4340284" y="9289070"/>
            <a:ext cx="110973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bg2"/>
                </a:solidFill>
                <a:latin typeface="+mj-lt"/>
              </a:rPr>
              <a:t>03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1" name="!!SubTitle">
            <a:extLst>
              <a:ext uri="{FF2B5EF4-FFF2-40B4-BE49-F238E27FC236}">
                <a16:creationId xmlns:a16="http://schemas.microsoft.com/office/drawing/2014/main" id="{5C3883E3-93D8-7608-987B-5E95552831A6}"/>
              </a:ext>
            </a:extLst>
          </p:cNvPr>
          <p:cNvSpPr txBox="1"/>
          <p:nvPr/>
        </p:nvSpPr>
        <p:spPr>
          <a:xfrm>
            <a:off x="15204230" y="5235519"/>
            <a:ext cx="7351779" cy="62478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bg2">
                    <a:lumMod val="25000"/>
                    <a:lumOff val="75000"/>
                  </a:schemeClr>
                </a:solidFill>
              </a:rPr>
              <a:t>urna</a:t>
            </a:r>
            <a:r>
              <a:rPr lang="en-US" sz="25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bg2">
                  <a:lumMod val="25000"/>
                  <a:lumOff val="75000"/>
                </a:schemeClr>
              </a:solidFill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bg2">
                  <a:lumMod val="25000"/>
                  <a:lumOff val="75000"/>
                </a:schemeClr>
              </a:solidFill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bg2">
                  <a:lumMod val="25000"/>
                  <a:lumOff val="75000"/>
                </a:schemeClr>
              </a:solidFill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Nunc viverra imperdiet enim. Fusce est. Vivamus a tellus.</a:t>
            </a: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bg2">
                  <a:lumMod val="25000"/>
                  <a:lumOff val="75000"/>
                </a:schemeClr>
              </a:solidFill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Pellentesque habitant morbi tristique senectus et netus et malesuada fames ac turpis egestas. </a:t>
            </a: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bg2">
                  <a:lumMod val="25000"/>
                  <a:lumOff val="75000"/>
                </a:schemeClr>
              </a:solidFill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Proin pharetra nonummy pede. Mauris et orci.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272" name="!!SubTitle">
            <a:extLst>
              <a:ext uri="{FF2B5EF4-FFF2-40B4-BE49-F238E27FC236}">
                <a16:creationId xmlns:a16="http://schemas.microsoft.com/office/drawing/2014/main" id="{A479DF1F-02D3-4223-557D-356048B02AC6}"/>
              </a:ext>
            </a:extLst>
          </p:cNvPr>
          <p:cNvSpPr txBox="1"/>
          <p:nvPr/>
        </p:nvSpPr>
        <p:spPr>
          <a:xfrm>
            <a:off x="17406842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73" name="!!MainTitle1">
            <a:extLst>
              <a:ext uri="{FF2B5EF4-FFF2-40B4-BE49-F238E27FC236}">
                <a16:creationId xmlns:a16="http://schemas.microsoft.com/office/drawing/2014/main" id="{21233AC8-F666-12C5-8534-F1CD8AB3C8A9}"/>
              </a:ext>
            </a:extLst>
          </p:cNvPr>
          <p:cNvSpPr txBox="1"/>
          <p:nvPr/>
        </p:nvSpPr>
        <p:spPr>
          <a:xfrm>
            <a:off x="15547359" y="1246722"/>
            <a:ext cx="700865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Strategic </a:t>
            </a:r>
            <a:r>
              <a:rPr lang="en-US" sz="7500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6634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push dir="u"/>
      </p:transition>
    </mc:Choice>
    <mc:Fallback xmlns="">
      <p:transition spd="slow" advClick="0" advTm="15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9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0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3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4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4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41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41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3" dur="50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6" dur="12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7" dur="12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38" grpId="0"/>
          <p:bldP spid="39" grpId="0"/>
          <p:bldP spid="40" grpId="0"/>
          <p:bldP spid="41" grpId="0" uiExpand="1" build="p"/>
          <p:bldP spid="272" grpId="0"/>
          <p:bldP spid="27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4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41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41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3" dur="50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2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2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38" grpId="0"/>
          <p:bldP spid="39" grpId="0"/>
          <p:bldP spid="40" grpId="0"/>
          <p:bldP spid="41" grpId="0" uiExpand="1" build="p"/>
          <p:bldP spid="272" grpId="0"/>
          <p:bldP spid="273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C5A513-B083-1713-059E-99417F044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90A789C-4265-81DA-0BBA-F76A1670561F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76214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167  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1DAE4CE9-E901-F089-55DE-4BE98BD2CF3C}"/>
              </a:ext>
            </a:extLst>
          </p:cNvPr>
          <p:cNvSpPr/>
          <p:nvPr/>
        </p:nvSpPr>
        <p:spPr>
          <a:xfrm>
            <a:off x="3674117" y="3572848"/>
            <a:ext cx="8517883" cy="2222936"/>
          </a:xfrm>
          <a:custGeom>
            <a:avLst/>
            <a:gdLst>
              <a:gd name="csX0" fmla="*/ 398554 w 8517883"/>
              <a:gd name="csY0" fmla="*/ 0 h 2222936"/>
              <a:gd name="csX1" fmla="*/ 8294028 w 8517883"/>
              <a:gd name="csY1" fmla="*/ 0 h 2222936"/>
              <a:gd name="csX2" fmla="*/ 8320664 w 8517883"/>
              <a:gd name="csY2" fmla="*/ 72488 h 2222936"/>
              <a:gd name="csX3" fmla="*/ 8482774 w 8517883"/>
              <a:gd name="csY3" fmla="*/ 1979067 h 2222936"/>
              <a:gd name="csX4" fmla="*/ 8447468 w 8517883"/>
              <a:gd name="csY4" fmla="*/ 2222936 h 2222936"/>
              <a:gd name="csX5" fmla="*/ 182557 w 8517883"/>
              <a:gd name="csY5" fmla="*/ 2222936 h 2222936"/>
              <a:gd name="csX6" fmla="*/ 181680 w 8517883"/>
              <a:gd name="csY6" fmla="*/ 2219139 h 2222936"/>
              <a:gd name="csX7" fmla="*/ 5828 w 8517883"/>
              <a:gd name="csY7" fmla="*/ 1429666 h 2222936"/>
              <a:gd name="csX8" fmla="*/ 306367 w 8517883"/>
              <a:gd name="csY8" fmla="*/ 215478 h 2222936"/>
              <a:gd name="csX9" fmla="*/ 398554 w 8517883"/>
              <a:gd name="csY9" fmla="*/ 0 h 222293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8517883" h="2222936">
                <a:moveTo>
                  <a:pt x="398554" y="0"/>
                </a:moveTo>
                <a:lnTo>
                  <a:pt x="8294028" y="0"/>
                </a:lnTo>
                <a:lnTo>
                  <a:pt x="8320664" y="72488"/>
                </a:lnTo>
                <a:cubicBezTo>
                  <a:pt x="8531548" y="700420"/>
                  <a:pt x="8550850" y="1387851"/>
                  <a:pt x="8482774" y="1979067"/>
                </a:cubicBezTo>
                <a:lnTo>
                  <a:pt x="8447468" y="2222936"/>
                </a:lnTo>
                <a:lnTo>
                  <a:pt x="182557" y="2222936"/>
                </a:lnTo>
                <a:lnTo>
                  <a:pt x="181680" y="2219139"/>
                </a:lnTo>
                <a:cubicBezTo>
                  <a:pt x="117633" y="2007265"/>
                  <a:pt x="-31172" y="1754666"/>
                  <a:pt x="5828" y="1429666"/>
                </a:cubicBezTo>
                <a:cubicBezTo>
                  <a:pt x="46850" y="1074901"/>
                  <a:pt x="134625" y="649545"/>
                  <a:pt x="306367" y="215478"/>
                </a:cubicBezTo>
                <a:lnTo>
                  <a:pt x="39855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E012AF27-B555-8EF3-EC37-9F76856052D4}"/>
              </a:ext>
            </a:extLst>
          </p:cNvPr>
          <p:cNvSpPr/>
          <p:nvPr/>
        </p:nvSpPr>
        <p:spPr>
          <a:xfrm>
            <a:off x="4072670" y="1385068"/>
            <a:ext cx="7895474" cy="2187780"/>
          </a:xfrm>
          <a:custGeom>
            <a:avLst/>
            <a:gdLst>
              <a:gd name="csX0" fmla="*/ 3775436 w 7895474"/>
              <a:gd name="csY0" fmla="*/ 344 h 2187780"/>
              <a:gd name="csX1" fmla="*/ 6610516 w 7895474"/>
              <a:gd name="csY1" fmla="*/ 710678 h 2187780"/>
              <a:gd name="csX2" fmla="*/ 7859768 w 7895474"/>
              <a:gd name="csY2" fmla="*/ 2090606 h 2187780"/>
              <a:gd name="csX3" fmla="*/ 7895474 w 7895474"/>
              <a:gd name="csY3" fmla="*/ 2187780 h 2187780"/>
              <a:gd name="csX4" fmla="*/ 0 w 7895474"/>
              <a:gd name="csY4" fmla="*/ 2187780 h 2187780"/>
              <a:gd name="csX5" fmla="*/ 854 w 7895474"/>
              <a:gd name="csY5" fmla="*/ 2185785 h 2187780"/>
              <a:gd name="csX6" fmla="*/ 1638536 w 7895474"/>
              <a:gd name="csY6" fmla="*/ 446817 h 2187780"/>
              <a:gd name="csX7" fmla="*/ 3775436 w 7895474"/>
              <a:gd name="csY7" fmla="*/ 344 h 218778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7895474" h="2187780">
                <a:moveTo>
                  <a:pt x="3775436" y="344"/>
                </a:moveTo>
                <a:cubicBezTo>
                  <a:pt x="4641994" y="9729"/>
                  <a:pt x="5624914" y="211915"/>
                  <a:pt x="6610516" y="710678"/>
                </a:cubicBezTo>
                <a:cubicBezTo>
                  <a:pt x="7245285" y="1031790"/>
                  <a:pt x="7635606" y="1530762"/>
                  <a:pt x="7859768" y="2090606"/>
                </a:cubicBezTo>
                <a:lnTo>
                  <a:pt x="7895474" y="2187780"/>
                </a:lnTo>
                <a:lnTo>
                  <a:pt x="0" y="2187780"/>
                </a:lnTo>
                <a:lnTo>
                  <a:pt x="854" y="2185785"/>
                </a:lnTo>
                <a:cubicBezTo>
                  <a:pt x="302001" y="1532908"/>
                  <a:pt x="806029" y="883636"/>
                  <a:pt x="1638536" y="446817"/>
                </a:cubicBezTo>
                <a:cubicBezTo>
                  <a:pt x="2158685" y="174374"/>
                  <a:pt x="2908879" y="-9042"/>
                  <a:pt x="3775436" y="34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9C949988-0F44-24D7-9753-B160524D4CC6}"/>
              </a:ext>
            </a:extLst>
          </p:cNvPr>
          <p:cNvSpPr/>
          <p:nvPr/>
        </p:nvSpPr>
        <p:spPr>
          <a:xfrm>
            <a:off x="2727211" y="5795784"/>
            <a:ext cx="9394375" cy="2212356"/>
          </a:xfrm>
          <a:custGeom>
            <a:avLst/>
            <a:gdLst>
              <a:gd name="csX0" fmla="*/ 1129463 w 9394375"/>
              <a:gd name="csY0" fmla="*/ 0 h 2212356"/>
              <a:gd name="csX1" fmla="*/ 9394375 w 9394375"/>
              <a:gd name="csY1" fmla="*/ 0 h 2212356"/>
              <a:gd name="csX2" fmla="*/ 9394175 w 9394375"/>
              <a:gd name="csY2" fmla="*/ 1359 h 2212356"/>
              <a:gd name="csX3" fmla="*/ 9394175 w 9394375"/>
              <a:gd name="csY3" fmla="*/ 1359 h 2212356"/>
              <a:gd name="csX4" fmla="*/ 9384507 w 9394375"/>
              <a:gd name="csY4" fmla="*/ 68134 h 2212356"/>
              <a:gd name="csX5" fmla="*/ 9105665 w 9394375"/>
              <a:gd name="csY5" fmla="*/ 1013001 h 2212356"/>
              <a:gd name="csX6" fmla="*/ 8539936 w 9394375"/>
              <a:gd name="csY6" fmla="*/ 2181607 h 2212356"/>
              <a:gd name="csX7" fmla="*/ 8527567 w 9394375"/>
              <a:gd name="csY7" fmla="*/ 2212356 h 2212356"/>
              <a:gd name="csX8" fmla="*/ 102170 w 9394375"/>
              <a:gd name="csY8" fmla="*/ 2212356 h 2212356"/>
              <a:gd name="csX9" fmla="*/ 59379 w 9394375"/>
              <a:gd name="csY9" fmla="*/ 2162655 h 2212356"/>
              <a:gd name="csX10" fmla="*/ 377 w 9394375"/>
              <a:gd name="csY10" fmla="*/ 1980493 h 2212356"/>
              <a:gd name="csX11" fmla="*/ 1154357 w 9394375"/>
              <a:gd name="csY11" fmla="*/ 195674 h 2212356"/>
              <a:gd name="csX12" fmla="*/ 1152292 w 9394375"/>
              <a:gd name="csY12" fmla="*/ 98892 h 2212356"/>
              <a:gd name="csX13" fmla="*/ 1129775 w 9394375"/>
              <a:gd name="csY13" fmla="*/ 1358 h 2212356"/>
              <a:gd name="csX14" fmla="*/ 1129776 w 9394375"/>
              <a:gd name="csY14" fmla="*/ 1358 h 22123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9394375" h="2212356">
                <a:moveTo>
                  <a:pt x="1129463" y="0"/>
                </a:moveTo>
                <a:lnTo>
                  <a:pt x="9394375" y="0"/>
                </a:lnTo>
                <a:lnTo>
                  <a:pt x="9394175" y="1359"/>
                </a:lnTo>
                <a:lnTo>
                  <a:pt x="9394175" y="1359"/>
                </a:lnTo>
                <a:lnTo>
                  <a:pt x="9384507" y="68134"/>
                </a:lnTo>
                <a:cubicBezTo>
                  <a:pt x="9314395" y="468920"/>
                  <a:pt x="9208087" y="803842"/>
                  <a:pt x="9105665" y="1013001"/>
                </a:cubicBezTo>
                <a:cubicBezTo>
                  <a:pt x="8906185" y="1418446"/>
                  <a:pt x="8706705" y="1793323"/>
                  <a:pt x="8539936" y="2181607"/>
                </a:cubicBezTo>
                <a:lnTo>
                  <a:pt x="8527567" y="2212356"/>
                </a:lnTo>
                <a:lnTo>
                  <a:pt x="102170" y="2212356"/>
                </a:lnTo>
                <a:lnTo>
                  <a:pt x="59379" y="2162655"/>
                </a:lnTo>
                <a:cubicBezTo>
                  <a:pt x="19380" y="2108099"/>
                  <a:pt x="-3242" y="2048067"/>
                  <a:pt x="377" y="1980493"/>
                </a:cubicBezTo>
                <a:cubicBezTo>
                  <a:pt x="26117" y="1444189"/>
                  <a:pt x="1094299" y="682638"/>
                  <a:pt x="1154357" y="195674"/>
                </a:cubicBezTo>
                <a:cubicBezTo>
                  <a:pt x="1158111" y="164300"/>
                  <a:pt x="1157005" y="132088"/>
                  <a:pt x="1152292" y="98892"/>
                </a:cubicBezTo>
                <a:lnTo>
                  <a:pt x="1129775" y="1358"/>
                </a:lnTo>
                <a:lnTo>
                  <a:pt x="1129776" y="135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BF24D71E-E675-9B64-5293-D30F7DF2702C}"/>
              </a:ext>
            </a:extLst>
          </p:cNvPr>
          <p:cNvSpPr/>
          <p:nvPr/>
        </p:nvSpPr>
        <p:spPr>
          <a:xfrm>
            <a:off x="2829382" y="8008141"/>
            <a:ext cx="8425397" cy="2222936"/>
          </a:xfrm>
          <a:custGeom>
            <a:avLst/>
            <a:gdLst>
              <a:gd name="csX0" fmla="*/ 0 w 8425397"/>
              <a:gd name="csY0" fmla="*/ 0 h 2222936"/>
              <a:gd name="csX1" fmla="*/ 8425397 w 8425397"/>
              <a:gd name="csY1" fmla="*/ 0 h 2222936"/>
              <a:gd name="csX2" fmla="*/ 8420594 w 8425397"/>
              <a:gd name="csY2" fmla="*/ 11938 h 2222936"/>
              <a:gd name="csX3" fmla="*/ 8319333 w 8425397"/>
              <a:gd name="csY3" fmla="*/ 263665 h 2222936"/>
              <a:gd name="csX4" fmla="*/ 8068299 w 8425397"/>
              <a:gd name="csY4" fmla="*/ 1218303 h 2222936"/>
              <a:gd name="csX5" fmla="*/ 7983258 w 8425397"/>
              <a:gd name="csY5" fmla="*/ 2081459 h 2222936"/>
              <a:gd name="csX6" fmla="*/ 7978905 w 8425397"/>
              <a:gd name="csY6" fmla="*/ 2222936 h 2222936"/>
              <a:gd name="csX7" fmla="*/ 956594 w 8425397"/>
              <a:gd name="csY7" fmla="*/ 2222936 h 2222936"/>
              <a:gd name="csX8" fmla="*/ 975954 w 8425397"/>
              <a:gd name="csY8" fmla="*/ 2156110 h 2222936"/>
              <a:gd name="csX9" fmla="*/ 983549 w 8425397"/>
              <a:gd name="csY9" fmla="*/ 2097841 h 2222936"/>
              <a:gd name="csX10" fmla="*/ 751895 w 8425397"/>
              <a:gd name="csY10" fmla="*/ 1628039 h 2222936"/>
              <a:gd name="csX11" fmla="*/ 1017868 w 8425397"/>
              <a:gd name="csY11" fmla="*/ 1282659 h 2222936"/>
              <a:gd name="csX12" fmla="*/ 646793 w 8425397"/>
              <a:gd name="csY12" fmla="*/ 1012362 h 2222936"/>
              <a:gd name="csX13" fmla="*/ 734736 w 8425397"/>
              <a:gd name="csY13" fmla="*/ 518963 h 2222936"/>
              <a:gd name="csX14" fmla="*/ 57751 w 8425397"/>
              <a:gd name="csY14" fmla="*/ 52718 h 2222936"/>
              <a:gd name="csX15" fmla="*/ 12479 w 8425397"/>
              <a:gd name="csY15" fmla="*/ 11938 h 2222936"/>
              <a:gd name="csX16" fmla="*/ 2673 w 8425397"/>
              <a:gd name="csY16" fmla="*/ 3105 h 222293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8425397" h="2222936">
                <a:moveTo>
                  <a:pt x="0" y="0"/>
                </a:moveTo>
                <a:lnTo>
                  <a:pt x="8425397" y="0"/>
                </a:lnTo>
                <a:lnTo>
                  <a:pt x="8420594" y="11938"/>
                </a:lnTo>
                <a:lnTo>
                  <a:pt x="8319333" y="263665"/>
                </a:lnTo>
                <a:cubicBezTo>
                  <a:pt x="8208056" y="561968"/>
                  <a:pt x="8119778" y="873996"/>
                  <a:pt x="8068299" y="1218303"/>
                </a:cubicBezTo>
                <a:cubicBezTo>
                  <a:pt x="8020440" y="1541694"/>
                  <a:pt x="7994977" y="1828131"/>
                  <a:pt x="7983258" y="2081459"/>
                </a:cubicBezTo>
                <a:lnTo>
                  <a:pt x="7978905" y="2222936"/>
                </a:lnTo>
                <a:lnTo>
                  <a:pt x="956594" y="2222936"/>
                </a:lnTo>
                <a:lnTo>
                  <a:pt x="975954" y="2156110"/>
                </a:lnTo>
                <a:cubicBezTo>
                  <a:pt x="981203" y="2133740"/>
                  <a:pt x="984085" y="2114198"/>
                  <a:pt x="983549" y="2097841"/>
                </a:cubicBezTo>
                <a:cubicBezTo>
                  <a:pt x="979259" y="1964838"/>
                  <a:pt x="739026" y="1761043"/>
                  <a:pt x="751895" y="1628039"/>
                </a:cubicBezTo>
                <a:cubicBezTo>
                  <a:pt x="760475" y="1518633"/>
                  <a:pt x="1017868" y="1282659"/>
                  <a:pt x="1017868" y="1282659"/>
                </a:cubicBezTo>
                <a:cubicBezTo>
                  <a:pt x="1017868" y="1282659"/>
                  <a:pt x="661808" y="1138930"/>
                  <a:pt x="646793" y="1012362"/>
                </a:cubicBezTo>
                <a:cubicBezTo>
                  <a:pt x="629633" y="864343"/>
                  <a:pt x="790504" y="624078"/>
                  <a:pt x="734736" y="518963"/>
                </a:cubicBezTo>
                <a:cubicBezTo>
                  <a:pt x="646257" y="350832"/>
                  <a:pt x="274922" y="229342"/>
                  <a:pt x="57751" y="52718"/>
                </a:cubicBezTo>
                <a:lnTo>
                  <a:pt x="12479" y="11938"/>
                </a:lnTo>
                <a:lnTo>
                  <a:pt x="2673" y="310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9BAB914-5023-1785-361D-9BFD03BA74B5}"/>
              </a:ext>
            </a:extLst>
          </p:cNvPr>
          <p:cNvSpPr/>
          <p:nvPr/>
        </p:nvSpPr>
        <p:spPr>
          <a:xfrm>
            <a:off x="3678806" y="10231077"/>
            <a:ext cx="7169174" cy="2246718"/>
          </a:xfrm>
          <a:custGeom>
            <a:avLst/>
            <a:gdLst>
              <a:gd name="csX0" fmla="*/ 107169 w 7169174"/>
              <a:gd name="csY0" fmla="*/ 0 h 2246718"/>
              <a:gd name="csX1" fmla="*/ 7129480 w 7169174"/>
              <a:gd name="csY1" fmla="*/ 0 h 2246718"/>
              <a:gd name="csX2" fmla="*/ 7126373 w 7169174"/>
              <a:gd name="csY2" fmla="*/ 100957 h 2246718"/>
              <a:gd name="csX3" fmla="*/ 7051569 w 7169174"/>
              <a:gd name="csY3" fmla="*/ 1599659 h 2246718"/>
              <a:gd name="csX4" fmla="*/ 2371301 w 7169174"/>
              <a:gd name="csY4" fmla="*/ 1869956 h 2246718"/>
              <a:gd name="csX5" fmla="*/ 2276924 w 7169174"/>
              <a:gd name="csY5" fmla="*/ 790913 h 2246718"/>
              <a:gd name="csX6" fmla="*/ 29022 w 7169174"/>
              <a:gd name="csY6" fmla="*/ 696523 h 2246718"/>
              <a:gd name="csX7" fmla="*/ 104732 w 7169174"/>
              <a:gd name="csY7" fmla="*/ 8412 h 2246718"/>
              <a:gd name="csX8" fmla="*/ 107169 w 7169174"/>
              <a:gd name="csY8" fmla="*/ 0 h 224671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7169174" h="2246718">
                <a:moveTo>
                  <a:pt x="107169" y="0"/>
                </a:moveTo>
                <a:lnTo>
                  <a:pt x="7129480" y="0"/>
                </a:lnTo>
                <a:lnTo>
                  <a:pt x="7126373" y="100957"/>
                </a:lnTo>
                <a:cubicBezTo>
                  <a:pt x="7112297" y="1027690"/>
                  <a:pt x="7271962" y="1445203"/>
                  <a:pt x="7051569" y="1599659"/>
                </a:cubicBezTo>
                <a:cubicBezTo>
                  <a:pt x="5567268" y="2633653"/>
                  <a:pt x="2566490" y="2196029"/>
                  <a:pt x="2371301" y="1869956"/>
                </a:cubicBezTo>
                <a:cubicBezTo>
                  <a:pt x="2242604" y="1653289"/>
                  <a:pt x="2517157" y="1016160"/>
                  <a:pt x="2276924" y="790913"/>
                </a:cubicBezTo>
                <a:cubicBezTo>
                  <a:pt x="2128922" y="653619"/>
                  <a:pt x="196328" y="1273586"/>
                  <a:pt x="29022" y="696523"/>
                </a:cubicBezTo>
                <a:cubicBezTo>
                  <a:pt x="-49804" y="429443"/>
                  <a:pt x="51142" y="174431"/>
                  <a:pt x="104732" y="8412"/>
                </a:cubicBezTo>
                <a:lnTo>
                  <a:pt x="10716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46F9CB5-54C5-4E5B-2DED-D5BBED1EC55B}"/>
              </a:ext>
            </a:extLst>
          </p:cNvPr>
          <p:cNvGrpSpPr/>
          <p:nvPr/>
        </p:nvGrpSpPr>
        <p:grpSpPr>
          <a:xfrm>
            <a:off x="6453771" y="1703571"/>
            <a:ext cx="2721204" cy="1588875"/>
            <a:chOff x="4443430" y="4425263"/>
            <a:chExt cx="2488311" cy="1588875"/>
          </a:xfrm>
        </p:grpSpPr>
        <p:sp>
          <p:nvSpPr>
            <p:cNvPr id="9" name="Textbox 200">
              <a:extLst>
                <a:ext uri="{FF2B5EF4-FFF2-40B4-BE49-F238E27FC236}">
                  <a16:creationId xmlns:a16="http://schemas.microsoft.com/office/drawing/2014/main" id="{247F40EC-9C85-5B8B-E032-337C876E5A51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2"/>
                  </a:solidFill>
                  <a:latin typeface="+mj-lt"/>
                </a:rPr>
                <a:t>NEW IDEA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0044B159-81E8-C725-66C0-FBA4D8746F2D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950B32FC-29FD-D877-3EB6-4C195BC955CB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BD30CC8-FD27-7674-04E6-BD5923B3C0BE}"/>
              </a:ext>
            </a:extLst>
          </p:cNvPr>
          <p:cNvGrpSpPr/>
          <p:nvPr/>
        </p:nvGrpSpPr>
        <p:grpSpPr>
          <a:xfrm>
            <a:off x="6453771" y="3908929"/>
            <a:ext cx="2721204" cy="1588875"/>
            <a:chOff x="4443430" y="4425263"/>
            <a:chExt cx="2488311" cy="1588875"/>
          </a:xfrm>
        </p:grpSpPr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F76F2575-A02E-8977-61F1-2387E3A6F46E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PLANNING</a:t>
              </a:r>
            </a:p>
          </p:txBody>
        </p:sp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67628F0E-BCBC-E822-D48A-D83FDC9BAACD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A66E1C76-051F-B025-490C-A8BE101C2D11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B68B65B-6685-F286-14A0-90F03BD9778A}"/>
              </a:ext>
            </a:extLst>
          </p:cNvPr>
          <p:cNvGrpSpPr/>
          <p:nvPr/>
        </p:nvGrpSpPr>
        <p:grpSpPr>
          <a:xfrm>
            <a:off x="6453771" y="6126575"/>
            <a:ext cx="2721204" cy="1588875"/>
            <a:chOff x="4443430" y="4425263"/>
            <a:chExt cx="2488311" cy="1588875"/>
          </a:xfrm>
        </p:grpSpPr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F34A6464-C11A-23C2-585C-208A20BC2D4B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2"/>
                  </a:solidFill>
                  <a:latin typeface="+mj-lt"/>
                </a:rPr>
                <a:t>EXECUTION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27BC17B9-BC2F-9CC5-046A-C5F35E7218D7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BF7B9CD2-60E6-9CE2-8B7D-BE45E3E81CD9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00C45FB-682C-A1E7-A3CE-10E9055796E0}"/>
              </a:ext>
            </a:extLst>
          </p:cNvPr>
          <p:cNvGrpSpPr/>
          <p:nvPr/>
        </p:nvGrpSpPr>
        <p:grpSpPr>
          <a:xfrm>
            <a:off x="6453771" y="8344222"/>
            <a:ext cx="2721204" cy="1588875"/>
            <a:chOff x="4443430" y="4425263"/>
            <a:chExt cx="2488311" cy="1588875"/>
          </a:xfrm>
        </p:grpSpPr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84F0DC12-429E-284E-C35A-7B05099FF0CD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2"/>
                  </a:solidFill>
                  <a:latin typeface="+mj-lt"/>
                </a:rPr>
                <a:t>ANALYTICS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DB2A428A-326D-BE11-D421-F76E01DAD5CC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98808CCD-4260-4110-1B95-4E56501DB922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A2F9816-D628-85F4-34CB-F971B35E9F50}"/>
              </a:ext>
            </a:extLst>
          </p:cNvPr>
          <p:cNvGrpSpPr/>
          <p:nvPr/>
        </p:nvGrpSpPr>
        <p:grpSpPr>
          <a:xfrm>
            <a:off x="6453771" y="10579049"/>
            <a:ext cx="2721204" cy="1588875"/>
            <a:chOff x="4443430" y="4425263"/>
            <a:chExt cx="2488311" cy="1588875"/>
          </a:xfrm>
        </p:grpSpPr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0218909D-302D-B0C2-8003-B12B3AC8C1D3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2"/>
                  </a:solidFill>
                  <a:latin typeface="+mj-lt"/>
                </a:rPr>
                <a:t>GROWTH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49CA30DD-E4E8-25BE-7A3F-04C46619ED3A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EE6700BA-FCCE-66E0-1F73-19005F0C0C75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8" name="Google Shape;13141;p85">
            <a:extLst>
              <a:ext uri="{FF2B5EF4-FFF2-40B4-BE49-F238E27FC236}">
                <a16:creationId xmlns:a16="http://schemas.microsoft.com/office/drawing/2014/main" id="{6FC1CF3C-0DA3-9401-BCEC-3C35541D2A78}"/>
              </a:ext>
            </a:extLst>
          </p:cNvPr>
          <p:cNvGrpSpPr/>
          <p:nvPr/>
        </p:nvGrpSpPr>
        <p:grpSpPr>
          <a:xfrm>
            <a:off x="9526953" y="2257001"/>
            <a:ext cx="993734" cy="974861"/>
            <a:chOff x="-1183550" y="3586525"/>
            <a:chExt cx="296175" cy="290550"/>
          </a:xfrm>
          <a:solidFill>
            <a:schemeClr val="bg2"/>
          </a:solidFill>
        </p:grpSpPr>
        <p:sp>
          <p:nvSpPr>
            <p:cNvPr id="29" name="Google Shape;13142;p85">
              <a:extLst>
                <a:ext uri="{FF2B5EF4-FFF2-40B4-BE49-F238E27FC236}">
                  <a16:creationId xmlns:a16="http://schemas.microsoft.com/office/drawing/2014/main" id="{DC6E4735-8F9D-5AFF-DB91-2292057A7F57}"/>
                </a:ext>
              </a:extLst>
            </p:cNvPr>
            <p:cNvSpPr/>
            <p:nvPr/>
          </p:nvSpPr>
          <p:spPr>
            <a:xfrm>
              <a:off x="-927575" y="3671500"/>
              <a:ext cx="40200" cy="16575"/>
            </a:xfrm>
            <a:custGeom>
              <a:avLst/>
              <a:gdLst/>
              <a:ahLst/>
              <a:cxnLst/>
              <a:rect l="l" t="t" r="r" b="b"/>
              <a:pathLst>
                <a:path w="1608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6" y="663"/>
                    <a:pt x="1166" y="663"/>
                  </a:cubicBezTo>
                  <a:cubicBezTo>
                    <a:pt x="1607" y="663"/>
                    <a:pt x="1597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0" name="Google Shape;13143;p85">
              <a:extLst>
                <a:ext uri="{FF2B5EF4-FFF2-40B4-BE49-F238E27FC236}">
                  <a16:creationId xmlns:a16="http://schemas.microsoft.com/office/drawing/2014/main" id="{1196D67E-5FEB-AA34-55C3-23422BCF02C3}"/>
                </a:ext>
              </a:extLst>
            </p:cNvPr>
            <p:cNvSpPr/>
            <p:nvPr/>
          </p:nvSpPr>
          <p:spPr>
            <a:xfrm>
              <a:off x="-1183550" y="3671500"/>
              <a:ext cx="39400" cy="16575"/>
            </a:xfrm>
            <a:custGeom>
              <a:avLst/>
              <a:gdLst/>
              <a:ahLst/>
              <a:cxnLst/>
              <a:rect l="l" t="t" r="r" b="b"/>
              <a:pathLst>
                <a:path w="1576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4" y="663"/>
                    <a:pt x="1163" y="663"/>
                  </a:cubicBezTo>
                  <a:cubicBezTo>
                    <a:pt x="1576" y="663"/>
                    <a:pt x="1566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1" name="Google Shape;13144;p85">
              <a:extLst>
                <a:ext uri="{FF2B5EF4-FFF2-40B4-BE49-F238E27FC236}">
                  <a16:creationId xmlns:a16="http://schemas.microsoft.com/office/drawing/2014/main" id="{99FC7F04-167E-1B32-A1F6-B3EC749C9154}"/>
                </a:ext>
              </a:extLst>
            </p:cNvPr>
            <p:cNvSpPr/>
            <p:nvPr/>
          </p:nvSpPr>
          <p:spPr>
            <a:xfrm>
              <a:off x="-944250" y="3603025"/>
              <a:ext cx="39525" cy="26375"/>
            </a:xfrm>
            <a:custGeom>
              <a:avLst/>
              <a:gdLst/>
              <a:ahLst/>
              <a:cxnLst/>
              <a:rect l="l" t="t" r="r" b="b"/>
              <a:pathLst>
                <a:path w="1581" h="1055" extrusionOk="0">
                  <a:moveTo>
                    <a:pt x="1086" y="1"/>
                  </a:moveTo>
                  <a:cubicBezTo>
                    <a:pt x="1024" y="1"/>
                    <a:pt x="957" y="19"/>
                    <a:pt x="888" y="61"/>
                  </a:cubicBezTo>
                  <a:lnTo>
                    <a:pt x="321" y="408"/>
                  </a:lnTo>
                  <a:cubicBezTo>
                    <a:pt x="0" y="595"/>
                    <a:pt x="179" y="1054"/>
                    <a:pt x="490" y="1054"/>
                  </a:cubicBezTo>
                  <a:cubicBezTo>
                    <a:pt x="546" y="1054"/>
                    <a:pt x="606" y="1040"/>
                    <a:pt x="668" y="1006"/>
                  </a:cubicBezTo>
                  <a:lnTo>
                    <a:pt x="1266" y="660"/>
                  </a:lnTo>
                  <a:cubicBezTo>
                    <a:pt x="1581" y="450"/>
                    <a:pt x="1394" y="1"/>
                    <a:pt x="10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2" name="Google Shape;13145;p85">
              <a:extLst>
                <a:ext uri="{FF2B5EF4-FFF2-40B4-BE49-F238E27FC236}">
                  <a16:creationId xmlns:a16="http://schemas.microsoft.com/office/drawing/2014/main" id="{66B677FE-D6CF-F835-FC4B-8C53F9684E7D}"/>
                </a:ext>
              </a:extLst>
            </p:cNvPr>
            <p:cNvSpPr/>
            <p:nvPr/>
          </p:nvSpPr>
          <p:spPr>
            <a:xfrm>
              <a:off x="-1166200" y="3731225"/>
              <a:ext cx="39700" cy="26075"/>
            </a:xfrm>
            <a:custGeom>
              <a:avLst/>
              <a:gdLst/>
              <a:ahLst/>
              <a:cxnLst/>
              <a:rect l="l" t="t" r="r" b="b"/>
              <a:pathLst>
                <a:path w="1588" h="1043" extrusionOk="0">
                  <a:moveTo>
                    <a:pt x="1071" y="1"/>
                  </a:moveTo>
                  <a:cubicBezTo>
                    <a:pt x="1021" y="1"/>
                    <a:pt x="968" y="12"/>
                    <a:pt x="913" y="37"/>
                  </a:cubicBezTo>
                  <a:lnTo>
                    <a:pt x="315" y="384"/>
                  </a:lnTo>
                  <a:cubicBezTo>
                    <a:pt x="0" y="593"/>
                    <a:pt x="187" y="1043"/>
                    <a:pt x="495" y="1043"/>
                  </a:cubicBezTo>
                  <a:cubicBezTo>
                    <a:pt x="557" y="1043"/>
                    <a:pt x="624" y="1025"/>
                    <a:pt x="693" y="982"/>
                  </a:cubicBezTo>
                  <a:lnTo>
                    <a:pt x="1260" y="636"/>
                  </a:lnTo>
                  <a:cubicBezTo>
                    <a:pt x="1587" y="472"/>
                    <a:pt x="1395" y="1"/>
                    <a:pt x="10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3" name="Google Shape;13146;p85">
              <a:extLst>
                <a:ext uri="{FF2B5EF4-FFF2-40B4-BE49-F238E27FC236}">
                  <a16:creationId xmlns:a16="http://schemas.microsoft.com/office/drawing/2014/main" id="{74DFBF1E-078F-18A4-0982-CBF8BF14EAD4}"/>
                </a:ext>
              </a:extLst>
            </p:cNvPr>
            <p:cNvSpPr/>
            <p:nvPr/>
          </p:nvSpPr>
          <p:spPr>
            <a:xfrm>
              <a:off x="-944925" y="3730950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515" y="0"/>
                  </a:moveTo>
                  <a:cubicBezTo>
                    <a:pt x="198" y="0"/>
                    <a:pt x="1" y="460"/>
                    <a:pt x="348" y="647"/>
                  </a:cubicBezTo>
                  <a:lnTo>
                    <a:pt x="915" y="993"/>
                  </a:lnTo>
                  <a:cubicBezTo>
                    <a:pt x="984" y="1036"/>
                    <a:pt x="1052" y="1054"/>
                    <a:pt x="1114" y="1054"/>
                  </a:cubicBezTo>
                  <a:cubicBezTo>
                    <a:pt x="1421" y="1054"/>
                    <a:pt x="1608" y="609"/>
                    <a:pt x="1293" y="426"/>
                  </a:cubicBezTo>
                  <a:lnTo>
                    <a:pt x="695" y="48"/>
                  </a:lnTo>
                  <a:cubicBezTo>
                    <a:pt x="633" y="15"/>
                    <a:pt x="572" y="0"/>
                    <a:pt x="5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4" name="Google Shape;13147;p85">
              <a:extLst>
                <a:ext uri="{FF2B5EF4-FFF2-40B4-BE49-F238E27FC236}">
                  <a16:creationId xmlns:a16="http://schemas.microsoft.com/office/drawing/2014/main" id="{37D34F8D-2BB2-0B46-50AA-924CAC11251D}"/>
                </a:ext>
              </a:extLst>
            </p:cNvPr>
            <p:cNvSpPr/>
            <p:nvPr/>
          </p:nvSpPr>
          <p:spPr>
            <a:xfrm>
              <a:off x="-1167000" y="3603025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477" y="1"/>
                  </a:moveTo>
                  <a:cubicBezTo>
                    <a:pt x="188" y="1"/>
                    <a:pt x="1" y="450"/>
                    <a:pt x="315" y="660"/>
                  </a:cubicBezTo>
                  <a:lnTo>
                    <a:pt x="914" y="1006"/>
                  </a:lnTo>
                  <a:cubicBezTo>
                    <a:pt x="981" y="1040"/>
                    <a:pt x="1044" y="1054"/>
                    <a:pt x="1103" y="1054"/>
                  </a:cubicBezTo>
                  <a:cubicBezTo>
                    <a:pt x="1434" y="1054"/>
                    <a:pt x="1608" y="595"/>
                    <a:pt x="1260" y="408"/>
                  </a:cubicBezTo>
                  <a:lnTo>
                    <a:pt x="662" y="61"/>
                  </a:lnTo>
                  <a:cubicBezTo>
                    <a:pt x="598" y="19"/>
                    <a:pt x="536" y="1"/>
                    <a:pt x="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5" name="Google Shape;13148;p85">
              <a:extLst>
                <a:ext uri="{FF2B5EF4-FFF2-40B4-BE49-F238E27FC236}">
                  <a16:creationId xmlns:a16="http://schemas.microsoft.com/office/drawing/2014/main" id="{2795F1ED-F3C8-F47C-A988-89E25AF1AA19}"/>
                </a:ext>
              </a:extLst>
            </p:cNvPr>
            <p:cNvSpPr/>
            <p:nvPr/>
          </p:nvSpPr>
          <p:spPr>
            <a:xfrm>
              <a:off x="-1065400" y="3658900"/>
              <a:ext cx="59875" cy="77200"/>
            </a:xfrm>
            <a:custGeom>
              <a:avLst/>
              <a:gdLst/>
              <a:ahLst/>
              <a:cxnLst/>
              <a:rect l="l" t="t" r="r" b="b"/>
              <a:pathLst>
                <a:path w="2395" h="3088" extrusionOk="0">
                  <a:moveTo>
                    <a:pt x="882" y="0"/>
                  </a:moveTo>
                  <a:lnTo>
                    <a:pt x="0" y="1355"/>
                  </a:lnTo>
                  <a:lnTo>
                    <a:pt x="1355" y="1922"/>
                  </a:lnTo>
                  <a:cubicBezTo>
                    <a:pt x="1450" y="1953"/>
                    <a:pt x="1544" y="2111"/>
                    <a:pt x="1544" y="2237"/>
                  </a:cubicBezTo>
                  <a:lnTo>
                    <a:pt x="1544" y="3088"/>
                  </a:lnTo>
                  <a:lnTo>
                    <a:pt x="2395" y="1733"/>
                  </a:lnTo>
                  <a:lnTo>
                    <a:pt x="1071" y="1166"/>
                  </a:lnTo>
                  <a:cubicBezTo>
                    <a:pt x="945" y="1134"/>
                    <a:pt x="882" y="1008"/>
                    <a:pt x="882" y="851"/>
                  </a:cubicBezTo>
                  <a:lnTo>
                    <a:pt x="8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6" name="Google Shape;13149;p85">
              <a:extLst>
                <a:ext uri="{FF2B5EF4-FFF2-40B4-BE49-F238E27FC236}">
                  <a16:creationId xmlns:a16="http://schemas.microsoft.com/office/drawing/2014/main" id="{A96D4614-9CF9-12A0-39D4-566B126B514A}"/>
                </a:ext>
              </a:extLst>
            </p:cNvPr>
            <p:cNvSpPr/>
            <p:nvPr/>
          </p:nvSpPr>
          <p:spPr>
            <a:xfrm>
              <a:off x="-1078000" y="3809325"/>
              <a:ext cx="85075" cy="67750"/>
            </a:xfrm>
            <a:custGeom>
              <a:avLst/>
              <a:gdLst/>
              <a:ahLst/>
              <a:cxnLst/>
              <a:rect l="l" t="t" r="r" b="b"/>
              <a:pathLst>
                <a:path w="3403" h="2710" extrusionOk="0">
                  <a:moveTo>
                    <a:pt x="0" y="1"/>
                  </a:moveTo>
                  <a:lnTo>
                    <a:pt x="0" y="662"/>
                  </a:lnTo>
                  <a:lnTo>
                    <a:pt x="1008" y="662"/>
                  </a:lnTo>
                  <a:cubicBezTo>
                    <a:pt x="1449" y="662"/>
                    <a:pt x="1481" y="1324"/>
                    <a:pt x="1008" y="1324"/>
                  </a:cubicBezTo>
                  <a:lnTo>
                    <a:pt x="0" y="1324"/>
                  </a:lnTo>
                  <a:lnTo>
                    <a:pt x="0" y="1670"/>
                  </a:lnTo>
                  <a:cubicBezTo>
                    <a:pt x="0" y="2237"/>
                    <a:pt x="473" y="2710"/>
                    <a:pt x="1008" y="2710"/>
                  </a:cubicBezTo>
                  <a:lnTo>
                    <a:pt x="2395" y="2710"/>
                  </a:lnTo>
                  <a:cubicBezTo>
                    <a:pt x="2962" y="2710"/>
                    <a:pt x="3403" y="2237"/>
                    <a:pt x="3403" y="1670"/>
                  </a:cubicBezTo>
                  <a:lnTo>
                    <a:pt x="3403" y="1324"/>
                  </a:lnTo>
                  <a:lnTo>
                    <a:pt x="2395" y="1324"/>
                  </a:lnTo>
                  <a:cubicBezTo>
                    <a:pt x="1954" y="1324"/>
                    <a:pt x="1922" y="662"/>
                    <a:pt x="2395" y="662"/>
                  </a:cubicBezTo>
                  <a:lnTo>
                    <a:pt x="3403" y="662"/>
                  </a:lnTo>
                  <a:lnTo>
                    <a:pt x="34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7" name="Google Shape;13150;p85">
              <a:extLst>
                <a:ext uri="{FF2B5EF4-FFF2-40B4-BE49-F238E27FC236}">
                  <a16:creationId xmlns:a16="http://schemas.microsoft.com/office/drawing/2014/main" id="{3210F367-C5A2-7BB0-A0B4-4DDA76E26D10}"/>
                </a:ext>
              </a:extLst>
            </p:cNvPr>
            <p:cNvSpPr/>
            <p:nvPr/>
          </p:nvSpPr>
          <p:spPr>
            <a:xfrm>
              <a:off x="-1135500" y="3586525"/>
              <a:ext cx="193775" cy="204700"/>
            </a:xfrm>
            <a:custGeom>
              <a:avLst/>
              <a:gdLst/>
              <a:ahLst/>
              <a:cxnLst/>
              <a:rect l="l" t="t" r="r" b="b"/>
              <a:pathLst>
                <a:path w="7751" h="8188" extrusionOk="0">
                  <a:moveTo>
                    <a:pt x="4023" y="1424"/>
                  </a:moveTo>
                  <a:cubicBezTo>
                    <a:pt x="4201" y="1424"/>
                    <a:pt x="4380" y="1561"/>
                    <a:pt x="4380" y="1761"/>
                  </a:cubicBezTo>
                  <a:lnTo>
                    <a:pt x="4380" y="3588"/>
                  </a:lnTo>
                  <a:lnTo>
                    <a:pt x="5892" y="4124"/>
                  </a:lnTo>
                  <a:cubicBezTo>
                    <a:pt x="5955" y="4187"/>
                    <a:pt x="6049" y="4250"/>
                    <a:pt x="6081" y="4344"/>
                  </a:cubicBezTo>
                  <a:cubicBezTo>
                    <a:pt x="6081" y="4407"/>
                    <a:pt x="6081" y="4533"/>
                    <a:pt x="5986" y="4628"/>
                  </a:cubicBezTo>
                  <a:lnTo>
                    <a:pt x="4285" y="7369"/>
                  </a:lnTo>
                  <a:cubicBezTo>
                    <a:pt x="4222" y="7495"/>
                    <a:pt x="4127" y="7526"/>
                    <a:pt x="4033" y="7526"/>
                  </a:cubicBezTo>
                  <a:lnTo>
                    <a:pt x="3938" y="7526"/>
                  </a:lnTo>
                  <a:cubicBezTo>
                    <a:pt x="3781" y="7495"/>
                    <a:pt x="3718" y="7369"/>
                    <a:pt x="3718" y="7211"/>
                  </a:cubicBezTo>
                  <a:lnTo>
                    <a:pt x="3718" y="5384"/>
                  </a:lnTo>
                  <a:lnTo>
                    <a:pt x="2206" y="4817"/>
                  </a:lnTo>
                  <a:cubicBezTo>
                    <a:pt x="2143" y="4754"/>
                    <a:pt x="2048" y="4691"/>
                    <a:pt x="2017" y="4596"/>
                  </a:cubicBezTo>
                  <a:cubicBezTo>
                    <a:pt x="1985" y="4533"/>
                    <a:pt x="2017" y="4407"/>
                    <a:pt x="2048" y="4344"/>
                  </a:cubicBezTo>
                  <a:lnTo>
                    <a:pt x="3749" y="1572"/>
                  </a:lnTo>
                  <a:cubicBezTo>
                    <a:pt x="3818" y="1469"/>
                    <a:pt x="3920" y="1424"/>
                    <a:pt x="4023" y="1424"/>
                  </a:cubicBezTo>
                  <a:close/>
                  <a:moveTo>
                    <a:pt x="4019" y="1"/>
                  </a:moveTo>
                  <a:cubicBezTo>
                    <a:pt x="3743" y="1"/>
                    <a:pt x="3463" y="31"/>
                    <a:pt x="3182" y="91"/>
                  </a:cubicBezTo>
                  <a:cubicBezTo>
                    <a:pt x="1733" y="406"/>
                    <a:pt x="567" y="1572"/>
                    <a:pt x="284" y="3084"/>
                  </a:cubicBezTo>
                  <a:cubicBezTo>
                    <a:pt x="0" y="4533"/>
                    <a:pt x="599" y="5479"/>
                    <a:pt x="1040" y="6140"/>
                  </a:cubicBezTo>
                  <a:cubicBezTo>
                    <a:pt x="1922" y="7526"/>
                    <a:pt x="1387" y="7526"/>
                    <a:pt x="1670" y="8188"/>
                  </a:cubicBezTo>
                  <a:lnTo>
                    <a:pt x="6301" y="8188"/>
                  </a:lnTo>
                  <a:cubicBezTo>
                    <a:pt x="6553" y="7526"/>
                    <a:pt x="6018" y="7526"/>
                    <a:pt x="6931" y="6109"/>
                  </a:cubicBezTo>
                  <a:cubicBezTo>
                    <a:pt x="7373" y="5447"/>
                    <a:pt x="7719" y="4817"/>
                    <a:pt x="7719" y="3746"/>
                  </a:cubicBezTo>
                  <a:cubicBezTo>
                    <a:pt x="7751" y="2612"/>
                    <a:pt x="7246" y="1540"/>
                    <a:pt x="6396" y="847"/>
                  </a:cubicBezTo>
                  <a:cubicBezTo>
                    <a:pt x="5726" y="297"/>
                    <a:pt x="4892" y="1"/>
                    <a:pt x="40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38" name="Google Shape;13054;p85">
            <a:extLst>
              <a:ext uri="{FF2B5EF4-FFF2-40B4-BE49-F238E27FC236}">
                <a16:creationId xmlns:a16="http://schemas.microsoft.com/office/drawing/2014/main" id="{9475E8E4-05F9-6FCB-7E8B-A4B46B146EDC}"/>
              </a:ext>
            </a:extLst>
          </p:cNvPr>
          <p:cNvGrpSpPr/>
          <p:nvPr/>
        </p:nvGrpSpPr>
        <p:grpSpPr>
          <a:xfrm>
            <a:off x="9727541" y="4319773"/>
            <a:ext cx="828534" cy="788080"/>
            <a:chOff x="-6690625" y="3631325"/>
            <a:chExt cx="307225" cy="292225"/>
          </a:xfrm>
          <a:solidFill>
            <a:schemeClr val="bg2"/>
          </a:solidFill>
        </p:grpSpPr>
        <p:sp>
          <p:nvSpPr>
            <p:cNvPr id="39" name="Google Shape;13055;p85">
              <a:extLst>
                <a:ext uri="{FF2B5EF4-FFF2-40B4-BE49-F238E27FC236}">
                  <a16:creationId xmlns:a16="http://schemas.microsoft.com/office/drawing/2014/main" id="{9D481CF9-8970-0E60-CE37-ED5A2E821650}"/>
                </a:ext>
              </a:extLst>
            </p:cNvPr>
            <p:cNvSpPr/>
            <p:nvPr/>
          </p:nvSpPr>
          <p:spPr>
            <a:xfrm>
              <a:off x="-6690625" y="3631325"/>
              <a:ext cx="222925" cy="292225"/>
            </a:xfrm>
            <a:custGeom>
              <a:avLst/>
              <a:gdLst/>
              <a:ahLst/>
              <a:cxnLst/>
              <a:rect l="l" t="t" r="r" b="b"/>
              <a:pathLst>
                <a:path w="8917" h="11689" extrusionOk="0">
                  <a:moveTo>
                    <a:pt x="5861" y="2773"/>
                  </a:moveTo>
                  <a:cubicBezTo>
                    <a:pt x="6270" y="2773"/>
                    <a:pt x="6333" y="3435"/>
                    <a:pt x="5861" y="3435"/>
                  </a:cubicBezTo>
                  <a:lnTo>
                    <a:pt x="3813" y="3435"/>
                  </a:lnTo>
                  <a:cubicBezTo>
                    <a:pt x="3372" y="3435"/>
                    <a:pt x="3340" y="2773"/>
                    <a:pt x="3813" y="2773"/>
                  </a:cubicBezTo>
                  <a:close/>
                  <a:moveTo>
                    <a:pt x="2742" y="0"/>
                  </a:moveTo>
                  <a:lnTo>
                    <a:pt x="2742" y="2395"/>
                  </a:lnTo>
                  <a:cubicBezTo>
                    <a:pt x="2742" y="2584"/>
                    <a:pt x="2584" y="2741"/>
                    <a:pt x="2395" y="2741"/>
                  </a:cubicBezTo>
                  <a:lnTo>
                    <a:pt x="1" y="2741"/>
                  </a:lnTo>
                  <a:lnTo>
                    <a:pt x="1" y="10649"/>
                  </a:lnTo>
                  <a:cubicBezTo>
                    <a:pt x="1" y="11216"/>
                    <a:pt x="473" y="11689"/>
                    <a:pt x="1009" y="11689"/>
                  </a:cubicBezTo>
                  <a:lnTo>
                    <a:pt x="7909" y="11689"/>
                  </a:lnTo>
                  <a:cubicBezTo>
                    <a:pt x="8444" y="11689"/>
                    <a:pt x="8917" y="11248"/>
                    <a:pt x="8917" y="10649"/>
                  </a:cubicBezTo>
                  <a:lnTo>
                    <a:pt x="8917" y="7751"/>
                  </a:lnTo>
                  <a:lnTo>
                    <a:pt x="6491" y="10177"/>
                  </a:lnTo>
                  <a:cubicBezTo>
                    <a:pt x="6491" y="10271"/>
                    <a:pt x="6428" y="10303"/>
                    <a:pt x="6365" y="10303"/>
                  </a:cubicBezTo>
                  <a:lnTo>
                    <a:pt x="4317" y="10901"/>
                  </a:lnTo>
                  <a:cubicBezTo>
                    <a:pt x="4198" y="10938"/>
                    <a:pt x="4080" y="10955"/>
                    <a:pt x="3967" y="10955"/>
                  </a:cubicBezTo>
                  <a:cubicBezTo>
                    <a:pt x="3209" y="10955"/>
                    <a:pt x="2625" y="10192"/>
                    <a:pt x="2899" y="9452"/>
                  </a:cubicBezTo>
                  <a:lnTo>
                    <a:pt x="3057" y="8979"/>
                  </a:lnTo>
                  <a:lnTo>
                    <a:pt x="1765" y="8979"/>
                  </a:lnTo>
                  <a:cubicBezTo>
                    <a:pt x="1324" y="8979"/>
                    <a:pt x="1293" y="8255"/>
                    <a:pt x="1765" y="8255"/>
                  </a:cubicBezTo>
                  <a:lnTo>
                    <a:pt x="3277" y="8255"/>
                  </a:lnTo>
                  <a:lnTo>
                    <a:pt x="3529" y="7593"/>
                  </a:lnTo>
                  <a:lnTo>
                    <a:pt x="1797" y="7593"/>
                  </a:lnTo>
                  <a:cubicBezTo>
                    <a:pt x="1356" y="7593"/>
                    <a:pt x="1324" y="6869"/>
                    <a:pt x="1797" y="6869"/>
                  </a:cubicBezTo>
                  <a:lnTo>
                    <a:pt x="4034" y="6869"/>
                  </a:lnTo>
                  <a:lnTo>
                    <a:pt x="4695" y="6207"/>
                  </a:lnTo>
                  <a:lnTo>
                    <a:pt x="1765" y="6207"/>
                  </a:lnTo>
                  <a:cubicBezTo>
                    <a:pt x="1324" y="6207"/>
                    <a:pt x="1293" y="5514"/>
                    <a:pt x="1765" y="5514"/>
                  </a:cubicBezTo>
                  <a:lnTo>
                    <a:pt x="5388" y="5514"/>
                  </a:lnTo>
                  <a:lnTo>
                    <a:pt x="6050" y="4821"/>
                  </a:lnTo>
                  <a:lnTo>
                    <a:pt x="1734" y="4821"/>
                  </a:lnTo>
                  <a:cubicBezTo>
                    <a:pt x="1293" y="4821"/>
                    <a:pt x="1261" y="4128"/>
                    <a:pt x="1734" y="4128"/>
                  </a:cubicBezTo>
                  <a:lnTo>
                    <a:pt x="6711" y="4128"/>
                  </a:lnTo>
                  <a:cubicBezTo>
                    <a:pt x="6963" y="3876"/>
                    <a:pt x="8696" y="2080"/>
                    <a:pt x="8917" y="1891"/>
                  </a:cubicBezTo>
                  <a:lnTo>
                    <a:pt x="8917" y="1009"/>
                  </a:lnTo>
                  <a:cubicBezTo>
                    <a:pt x="8917" y="473"/>
                    <a:pt x="8507" y="0"/>
                    <a:pt x="79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40" name="Google Shape;13056;p85">
              <a:extLst>
                <a:ext uri="{FF2B5EF4-FFF2-40B4-BE49-F238E27FC236}">
                  <a16:creationId xmlns:a16="http://schemas.microsoft.com/office/drawing/2014/main" id="{A9D51920-7A20-5225-3D8D-2348DE1A755F}"/>
                </a:ext>
              </a:extLst>
            </p:cNvPr>
            <p:cNvSpPr/>
            <p:nvPr/>
          </p:nvSpPr>
          <p:spPr>
            <a:xfrm>
              <a:off x="-6604350" y="3832175"/>
              <a:ext cx="58675" cy="56550"/>
            </a:xfrm>
            <a:custGeom>
              <a:avLst/>
              <a:gdLst/>
              <a:ahLst/>
              <a:cxnLst/>
              <a:rect l="l" t="t" r="r" b="b"/>
              <a:pathLst>
                <a:path w="2347" h="2262" extrusionOk="0">
                  <a:moveTo>
                    <a:pt x="614" y="0"/>
                  </a:moveTo>
                  <a:lnTo>
                    <a:pt x="110" y="1607"/>
                  </a:lnTo>
                  <a:cubicBezTo>
                    <a:pt x="1" y="1934"/>
                    <a:pt x="222" y="2262"/>
                    <a:pt x="550" y="2262"/>
                  </a:cubicBezTo>
                  <a:cubicBezTo>
                    <a:pt x="600" y="2262"/>
                    <a:pt x="654" y="2254"/>
                    <a:pt x="709" y="2237"/>
                  </a:cubicBezTo>
                  <a:lnTo>
                    <a:pt x="2347" y="1701"/>
                  </a:lnTo>
                  <a:lnTo>
                    <a:pt x="6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41" name="Google Shape;13057;p85">
              <a:extLst>
                <a:ext uri="{FF2B5EF4-FFF2-40B4-BE49-F238E27FC236}">
                  <a16:creationId xmlns:a16="http://schemas.microsoft.com/office/drawing/2014/main" id="{5E23D477-C1D0-62B2-DA1A-4846F79E87AA}"/>
                </a:ext>
              </a:extLst>
            </p:cNvPr>
            <p:cNvSpPr/>
            <p:nvPr/>
          </p:nvSpPr>
          <p:spPr>
            <a:xfrm>
              <a:off x="-6470875" y="3684775"/>
              <a:ext cx="87475" cy="71800"/>
            </a:xfrm>
            <a:custGeom>
              <a:avLst/>
              <a:gdLst/>
              <a:ahLst/>
              <a:cxnLst/>
              <a:rect l="l" t="t" r="r" b="b"/>
              <a:pathLst>
                <a:path w="3499" h="2872" extrusionOk="0">
                  <a:moveTo>
                    <a:pt x="1479" y="1"/>
                  </a:moveTo>
                  <a:cubicBezTo>
                    <a:pt x="1176" y="1"/>
                    <a:pt x="868" y="114"/>
                    <a:pt x="599" y="383"/>
                  </a:cubicBezTo>
                  <a:lnTo>
                    <a:pt x="1" y="950"/>
                  </a:lnTo>
                  <a:lnTo>
                    <a:pt x="1954" y="2872"/>
                  </a:lnTo>
                  <a:lnTo>
                    <a:pt x="2521" y="2305"/>
                  </a:lnTo>
                  <a:cubicBezTo>
                    <a:pt x="3498" y="1352"/>
                    <a:pt x="2524" y="1"/>
                    <a:pt x="14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42" name="Google Shape;13058;p85">
              <a:extLst>
                <a:ext uri="{FF2B5EF4-FFF2-40B4-BE49-F238E27FC236}">
                  <a16:creationId xmlns:a16="http://schemas.microsoft.com/office/drawing/2014/main" id="{4F3A34EA-9FB4-9936-6D31-CE10D4AF9445}"/>
                </a:ext>
              </a:extLst>
            </p:cNvPr>
            <p:cNvSpPr/>
            <p:nvPr/>
          </p:nvSpPr>
          <p:spPr>
            <a:xfrm>
              <a:off x="-6578775" y="3721900"/>
              <a:ext cx="143375" cy="143375"/>
            </a:xfrm>
            <a:custGeom>
              <a:avLst/>
              <a:gdLst/>
              <a:ahLst/>
              <a:cxnLst/>
              <a:rect l="l" t="t" r="r" b="b"/>
              <a:pathLst>
                <a:path w="5735" h="5735" extrusionOk="0">
                  <a:moveTo>
                    <a:pt x="3813" y="1"/>
                  </a:moveTo>
                  <a:lnTo>
                    <a:pt x="1" y="3813"/>
                  </a:lnTo>
                  <a:lnTo>
                    <a:pt x="1922" y="5734"/>
                  </a:lnTo>
                  <a:lnTo>
                    <a:pt x="4474" y="3183"/>
                  </a:lnTo>
                  <a:lnTo>
                    <a:pt x="5734" y="1922"/>
                  </a:lnTo>
                  <a:lnTo>
                    <a:pt x="381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43" name="Google Shape;13059;p85">
              <a:extLst>
                <a:ext uri="{FF2B5EF4-FFF2-40B4-BE49-F238E27FC236}">
                  <a16:creationId xmlns:a16="http://schemas.microsoft.com/office/drawing/2014/main" id="{1DACF52F-F0D7-3277-077B-F0F6F49F01EB}"/>
                </a:ext>
              </a:extLst>
            </p:cNvPr>
            <p:cNvSpPr/>
            <p:nvPr/>
          </p:nvSpPr>
          <p:spPr>
            <a:xfrm>
              <a:off x="-6685100" y="3636850"/>
              <a:ext cx="47275" cy="46475"/>
            </a:xfrm>
            <a:custGeom>
              <a:avLst/>
              <a:gdLst/>
              <a:ahLst/>
              <a:cxnLst/>
              <a:rect l="l" t="t" r="r" b="b"/>
              <a:pathLst>
                <a:path w="1891" h="1859" extrusionOk="0">
                  <a:moveTo>
                    <a:pt x="1891" y="0"/>
                  </a:moveTo>
                  <a:lnTo>
                    <a:pt x="0" y="1859"/>
                  </a:lnTo>
                  <a:lnTo>
                    <a:pt x="1891" y="1859"/>
                  </a:lnTo>
                  <a:lnTo>
                    <a:pt x="18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44" name="Google Shape;13107;p85">
            <a:extLst>
              <a:ext uri="{FF2B5EF4-FFF2-40B4-BE49-F238E27FC236}">
                <a16:creationId xmlns:a16="http://schemas.microsoft.com/office/drawing/2014/main" id="{44E3FCFB-1516-2048-DE6E-0E2490C7F6F9}"/>
              </a:ext>
            </a:extLst>
          </p:cNvPr>
          <p:cNvGrpSpPr/>
          <p:nvPr/>
        </p:nvGrpSpPr>
        <p:grpSpPr>
          <a:xfrm>
            <a:off x="9717191" y="6538463"/>
            <a:ext cx="790240" cy="785992"/>
            <a:chOff x="-6329100" y="3632100"/>
            <a:chExt cx="293025" cy="291450"/>
          </a:xfrm>
          <a:solidFill>
            <a:schemeClr val="bg2"/>
          </a:solidFill>
        </p:grpSpPr>
        <p:sp>
          <p:nvSpPr>
            <p:cNvPr id="45" name="Google Shape;13108;p85">
              <a:extLst>
                <a:ext uri="{FF2B5EF4-FFF2-40B4-BE49-F238E27FC236}">
                  <a16:creationId xmlns:a16="http://schemas.microsoft.com/office/drawing/2014/main" id="{78738917-B427-5165-9B91-2DF1C7C40361}"/>
                </a:ext>
              </a:extLst>
            </p:cNvPr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46" name="Google Shape;13109;p85">
              <a:extLst>
                <a:ext uri="{FF2B5EF4-FFF2-40B4-BE49-F238E27FC236}">
                  <a16:creationId xmlns:a16="http://schemas.microsoft.com/office/drawing/2014/main" id="{5A338C6D-882D-83FE-0ABC-B43FF851FF46}"/>
                </a:ext>
              </a:extLst>
            </p:cNvPr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00" name="Google Shape;13110;p85">
              <a:extLst>
                <a:ext uri="{FF2B5EF4-FFF2-40B4-BE49-F238E27FC236}">
                  <a16:creationId xmlns:a16="http://schemas.microsoft.com/office/drawing/2014/main" id="{ED0026B5-AF06-7802-D452-3F7DDD7618BA}"/>
                </a:ext>
              </a:extLst>
            </p:cNvPr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101" name="Google Shape;8752;p76">
            <a:extLst>
              <a:ext uri="{FF2B5EF4-FFF2-40B4-BE49-F238E27FC236}">
                <a16:creationId xmlns:a16="http://schemas.microsoft.com/office/drawing/2014/main" id="{8E869308-AA9D-44EE-928E-124755288AFD}"/>
              </a:ext>
            </a:extLst>
          </p:cNvPr>
          <p:cNvGrpSpPr/>
          <p:nvPr/>
        </p:nvGrpSpPr>
        <p:grpSpPr>
          <a:xfrm>
            <a:off x="9566805" y="10902235"/>
            <a:ext cx="796043" cy="786414"/>
            <a:chOff x="3858100" y="1435075"/>
            <a:chExt cx="487775" cy="481875"/>
          </a:xfrm>
          <a:solidFill>
            <a:schemeClr val="bg2"/>
          </a:solidFill>
        </p:grpSpPr>
        <p:sp>
          <p:nvSpPr>
            <p:cNvPr id="102" name="Google Shape;8753;p76">
              <a:extLst>
                <a:ext uri="{FF2B5EF4-FFF2-40B4-BE49-F238E27FC236}">
                  <a16:creationId xmlns:a16="http://schemas.microsoft.com/office/drawing/2014/main" id="{72B311AC-0D1F-C9C6-E061-55E478632FAC}"/>
                </a:ext>
              </a:extLst>
            </p:cNvPr>
            <p:cNvSpPr/>
            <p:nvPr/>
          </p:nvSpPr>
          <p:spPr>
            <a:xfrm>
              <a:off x="3858100" y="1868750"/>
              <a:ext cx="55575" cy="48200"/>
            </a:xfrm>
            <a:custGeom>
              <a:avLst/>
              <a:gdLst/>
              <a:ahLst/>
              <a:cxnLst/>
              <a:rect l="l" t="t" r="r" b="b"/>
              <a:pathLst>
                <a:path w="2223" h="1928" extrusionOk="0">
                  <a:moveTo>
                    <a:pt x="1600" y="0"/>
                  </a:moveTo>
                  <a:cubicBezTo>
                    <a:pt x="1460" y="0"/>
                    <a:pt x="1319" y="53"/>
                    <a:pt x="1211" y="158"/>
                  </a:cubicBezTo>
                  <a:lnTo>
                    <a:pt x="413" y="959"/>
                  </a:lnTo>
                  <a:cubicBezTo>
                    <a:pt x="0" y="1369"/>
                    <a:pt x="388" y="1927"/>
                    <a:pt x="825" y="1927"/>
                  </a:cubicBezTo>
                  <a:cubicBezTo>
                    <a:pt x="956" y="1927"/>
                    <a:pt x="1091" y="1877"/>
                    <a:pt x="1211" y="1757"/>
                  </a:cubicBezTo>
                  <a:lnTo>
                    <a:pt x="2009" y="959"/>
                  </a:lnTo>
                  <a:cubicBezTo>
                    <a:pt x="2222" y="736"/>
                    <a:pt x="2219" y="384"/>
                    <a:pt x="2000" y="167"/>
                  </a:cubicBezTo>
                  <a:cubicBezTo>
                    <a:pt x="1890" y="56"/>
                    <a:pt x="1745" y="0"/>
                    <a:pt x="160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  <p:sp>
          <p:nvSpPr>
            <p:cNvPr id="103" name="Google Shape;8754;p76">
              <a:extLst>
                <a:ext uri="{FF2B5EF4-FFF2-40B4-BE49-F238E27FC236}">
                  <a16:creationId xmlns:a16="http://schemas.microsoft.com/office/drawing/2014/main" id="{BDDB071B-8CAC-0024-D675-A70B4C146215}"/>
                </a:ext>
              </a:extLst>
            </p:cNvPr>
            <p:cNvSpPr/>
            <p:nvPr/>
          </p:nvSpPr>
          <p:spPr>
            <a:xfrm>
              <a:off x="3917950" y="1808500"/>
              <a:ext cx="60350" cy="48525"/>
            </a:xfrm>
            <a:custGeom>
              <a:avLst/>
              <a:gdLst/>
              <a:ahLst/>
              <a:cxnLst/>
              <a:rect l="l" t="t" r="r" b="b"/>
              <a:pathLst>
                <a:path w="2414" h="1941" extrusionOk="0">
                  <a:moveTo>
                    <a:pt x="1601" y="1"/>
                  </a:moveTo>
                  <a:cubicBezTo>
                    <a:pt x="1470" y="1"/>
                    <a:pt x="1333" y="52"/>
                    <a:pt x="1211" y="174"/>
                  </a:cubicBezTo>
                  <a:lnTo>
                    <a:pt x="413" y="972"/>
                  </a:lnTo>
                  <a:cubicBezTo>
                    <a:pt x="1" y="1384"/>
                    <a:pt x="388" y="1941"/>
                    <a:pt x="824" y="1941"/>
                  </a:cubicBezTo>
                  <a:cubicBezTo>
                    <a:pt x="955" y="1941"/>
                    <a:pt x="1091" y="1890"/>
                    <a:pt x="1211" y="1770"/>
                  </a:cubicBezTo>
                  <a:lnTo>
                    <a:pt x="2009" y="972"/>
                  </a:lnTo>
                  <a:cubicBezTo>
                    <a:pt x="2414" y="569"/>
                    <a:pt x="2037" y="1"/>
                    <a:pt x="16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  <p:sp>
          <p:nvSpPr>
            <p:cNvPr id="104" name="Google Shape;8755;p76">
              <a:extLst>
                <a:ext uri="{FF2B5EF4-FFF2-40B4-BE49-F238E27FC236}">
                  <a16:creationId xmlns:a16="http://schemas.microsoft.com/office/drawing/2014/main" id="{D6462745-30E1-E126-3CA7-052155D14F6E}"/>
                </a:ext>
              </a:extLst>
            </p:cNvPr>
            <p:cNvSpPr/>
            <p:nvPr/>
          </p:nvSpPr>
          <p:spPr>
            <a:xfrm>
              <a:off x="3876450" y="1435075"/>
              <a:ext cx="450375" cy="251250"/>
            </a:xfrm>
            <a:custGeom>
              <a:avLst/>
              <a:gdLst/>
              <a:ahLst/>
              <a:cxnLst/>
              <a:rect l="l" t="t" r="r" b="b"/>
              <a:pathLst>
                <a:path w="18015" h="10050" extrusionOk="0">
                  <a:moveTo>
                    <a:pt x="18014" y="1"/>
                  </a:moveTo>
                  <a:lnTo>
                    <a:pt x="561" y="4762"/>
                  </a:lnTo>
                  <a:cubicBezTo>
                    <a:pt x="121" y="4882"/>
                    <a:pt x="1" y="5448"/>
                    <a:pt x="350" y="5740"/>
                  </a:cubicBezTo>
                  <a:lnTo>
                    <a:pt x="5584" y="10049"/>
                  </a:lnTo>
                  <a:lnTo>
                    <a:pt x="180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  <p:sp>
          <p:nvSpPr>
            <p:cNvPr id="105" name="Google Shape;8756;p76">
              <a:extLst>
                <a:ext uri="{FF2B5EF4-FFF2-40B4-BE49-F238E27FC236}">
                  <a16:creationId xmlns:a16="http://schemas.microsoft.com/office/drawing/2014/main" id="{15EE2D66-06AF-28B0-79AB-CA4AEBFA294E}"/>
                </a:ext>
              </a:extLst>
            </p:cNvPr>
            <p:cNvSpPr/>
            <p:nvPr/>
          </p:nvSpPr>
          <p:spPr>
            <a:xfrm>
              <a:off x="4094925" y="1456025"/>
              <a:ext cx="250950" cy="445250"/>
            </a:xfrm>
            <a:custGeom>
              <a:avLst/>
              <a:gdLst/>
              <a:ahLst/>
              <a:cxnLst/>
              <a:rect l="l" t="t" r="r" b="b"/>
              <a:pathLst>
                <a:path w="10038" h="17810" extrusionOk="0">
                  <a:moveTo>
                    <a:pt x="10037" y="0"/>
                  </a:moveTo>
                  <a:cubicBezTo>
                    <a:pt x="9890" y="120"/>
                    <a:pt x="118" y="12226"/>
                    <a:pt x="1" y="12370"/>
                  </a:cubicBezTo>
                  <a:lnTo>
                    <a:pt x="4313" y="17604"/>
                  </a:lnTo>
                  <a:cubicBezTo>
                    <a:pt x="4428" y="17744"/>
                    <a:pt x="4587" y="17809"/>
                    <a:pt x="4745" y="17809"/>
                  </a:cubicBezTo>
                  <a:cubicBezTo>
                    <a:pt x="4985" y="17809"/>
                    <a:pt x="5222" y="17659"/>
                    <a:pt x="5294" y="17390"/>
                  </a:cubicBezTo>
                  <a:lnTo>
                    <a:pt x="100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  <p:sp>
          <p:nvSpPr>
            <p:cNvPr id="106" name="Google Shape;8757;p76">
              <a:extLst>
                <a:ext uri="{FF2B5EF4-FFF2-40B4-BE49-F238E27FC236}">
                  <a16:creationId xmlns:a16="http://schemas.microsoft.com/office/drawing/2014/main" id="{60A57A7F-917D-5D3B-A1BE-78D4BA06F76A}"/>
                </a:ext>
              </a:extLst>
            </p:cNvPr>
            <p:cNvSpPr/>
            <p:nvPr/>
          </p:nvSpPr>
          <p:spPr>
            <a:xfrm>
              <a:off x="3993575" y="1542825"/>
              <a:ext cx="245025" cy="242525"/>
            </a:xfrm>
            <a:custGeom>
              <a:avLst/>
              <a:gdLst/>
              <a:ahLst/>
              <a:cxnLst/>
              <a:rect l="l" t="t" r="r" b="b"/>
              <a:pathLst>
                <a:path w="9801" h="9701" extrusionOk="0">
                  <a:moveTo>
                    <a:pt x="9800" y="0"/>
                  </a:moveTo>
                  <a:lnTo>
                    <a:pt x="646" y="7399"/>
                  </a:lnTo>
                  <a:lnTo>
                    <a:pt x="125" y="8955"/>
                  </a:lnTo>
                  <a:cubicBezTo>
                    <a:pt x="1" y="9338"/>
                    <a:pt x="298" y="9700"/>
                    <a:pt x="659" y="9700"/>
                  </a:cubicBezTo>
                  <a:cubicBezTo>
                    <a:pt x="719" y="9700"/>
                    <a:pt x="780" y="9690"/>
                    <a:pt x="842" y="9669"/>
                  </a:cubicBezTo>
                  <a:lnTo>
                    <a:pt x="2398" y="9151"/>
                  </a:lnTo>
                  <a:lnTo>
                    <a:pt x="980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</p:grpSp>
      <p:grpSp>
        <p:nvGrpSpPr>
          <p:cNvPr id="107" name="Google Shape;9686;p77">
            <a:extLst>
              <a:ext uri="{FF2B5EF4-FFF2-40B4-BE49-F238E27FC236}">
                <a16:creationId xmlns:a16="http://schemas.microsoft.com/office/drawing/2014/main" id="{B35468A8-4A31-B54F-1E80-C023C57E6F85}"/>
              </a:ext>
            </a:extLst>
          </p:cNvPr>
          <p:cNvGrpSpPr/>
          <p:nvPr/>
        </p:nvGrpSpPr>
        <p:grpSpPr>
          <a:xfrm>
            <a:off x="9603625" y="8701494"/>
            <a:ext cx="840390" cy="836232"/>
            <a:chOff x="-62151950" y="4111775"/>
            <a:chExt cx="318225" cy="316650"/>
          </a:xfrm>
          <a:solidFill>
            <a:schemeClr val="bg2"/>
          </a:solidFill>
        </p:grpSpPr>
        <p:sp>
          <p:nvSpPr>
            <p:cNvPr id="108" name="Google Shape;9687;p77">
              <a:extLst>
                <a:ext uri="{FF2B5EF4-FFF2-40B4-BE49-F238E27FC236}">
                  <a16:creationId xmlns:a16="http://schemas.microsoft.com/office/drawing/2014/main" id="{26DF9560-2A79-6522-A925-24DAEE492BEC}"/>
                </a:ext>
              </a:extLst>
            </p:cNvPr>
            <p:cNvSpPr/>
            <p:nvPr/>
          </p:nvSpPr>
          <p:spPr>
            <a:xfrm>
              <a:off x="-62151950" y="4407925"/>
              <a:ext cx="318225" cy="20500"/>
            </a:xfrm>
            <a:custGeom>
              <a:avLst/>
              <a:gdLst/>
              <a:ahLst/>
              <a:cxnLst/>
              <a:rect l="l" t="t" r="r" b="b"/>
              <a:pathLst>
                <a:path w="12729" h="820" extrusionOk="0">
                  <a:moveTo>
                    <a:pt x="442" y="0"/>
                  </a:moveTo>
                  <a:cubicBezTo>
                    <a:pt x="221" y="0"/>
                    <a:pt x="1" y="189"/>
                    <a:pt x="1" y="441"/>
                  </a:cubicBezTo>
                  <a:cubicBezTo>
                    <a:pt x="1" y="662"/>
                    <a:pt x="221" y="819"/>
                    <a:pt x="442" y="819"/>
                  </a:cubicBezTo>
                  <a:lnTo>
                    <a:pt x="12288" y="819"/>
                  </a:lnTo>
                  <a:cubicBezTo>
                    <a:pt x="12540" y="819"/>
                    <a:pt x="12697" y="630"/>
                    <a:pt x="12697" y="441"/>
                  </a:cubicBezTo>
                  <a:cubicBezTo>
                    <a:pt x="12729" y="158"/>
                    <a:pt x="12540" y="0"/>
                    <a:pt x="122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09" name="Google Shape;9688;p77">
              <a:extLst>
                <a:ext uri="{FF2B5EF4-FFF2-40B4-BE49-F238E27FC236}">
                  <a16:creationId xmlns:a16="http://schemas.microsoft.com/office/drawing/2014/main" id="{F6C399BE-DE34-2083-9796-79996EDF875A}"/>
                </a:ext>
              </a:extLst>
            </p:cNvPr>
            <p:cNvSpPr/>
            <p:nvPr/>
          </p:nvSpPr>
          <p:spPr>
            <a:xfrm>
              <a:off x="-62151950" y="4283475"/>
              <a:ext cx="84300" cy="104000"/>
            </a:xfrm>
            <a:custGeom>
              <a:avLst/>
              <a:gdLst/>
              <a:ahLst/>
              <a:cxnLst/>
              <a:rect l="l" t="t" r="r" b="b"/>
              <a:pathLst>
                <a:path w="3372" h="4160" extrusionOk="0">
                  <a:moveTo>
                    <a:pt x="1009" y="0"/>
                  </a:moveTo>
                  <a:cubicBezTo>
                    <a:pt x="442" y="0"/>
                    <a:pt x="1" y="442"/>
                    <a:pt x="1" y="1009"/>
                  </a:cubicBezTo>
                  <a:lnTo>
                    <a:pt x="1" y="3214"/>
                  </a:lnTo>
                  <a:cubicBezTo>
                    <a:pt x="64" y="3718"/>
                    <a:pt x="473" y="4159"/>
                    <a:pt x="1009" y="4159"/>
                  </a:cubicBezTo>
                  <a:lnTo>
                    <a:pt x="2363" y="4159"/>
                  </a:lnTo>
                  <a:cubicBezTo>
                    <a:pt x="2931" y="4159"/>
                    <a:pt x="3372" y="3718"/>
                    <a:pt x="3372" y="3214"/>
                  </a:cubicBezTo>
                  <a:lnTo>
                    <a:pt x="3372" y="1009"/>
                  </a:lnTo>
                  <a:cubicBezTo>
                    <a:pt x="3372" y="442"/>
                    <a:pt x="2931" y="0"/>
                    <a:pt x="23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10" name="Google Shape;9689;p77">
              <a:extLst>
                <a:ext uri="{FF2B5EF4-FFF2-40B4-BE49-F238E27FC236}">
                  <a16:creationId xmlns:a16="http://schemas.microsoft.com/office/drawing/2014/main" id="{8A243602-DEE6-700A-F7D4-2F6C3A22F76E}"/>
                </a:ext>
              </a:extLst>
            </p:cNvPr>
            <p:cNvSpPr/>
            <p:nvPr/>
          </p:nvSpPr>
          <p:spPr>
            <a:xfrm>
              <a:off x="-62033800" y="4111775"/>
              <a:ext cx="82725" cy="275700"/>
            </a:xfrm>
            <a:custGeom>
              <a:avLst/>
              <a:gdLst/>
              <a:ahLst/>
              <a:cxnLst/>
              <a:rect l="l" t="t" r="r" b="b"/>
              <a:pathLst>
                <a:path w="3309" h="11028" extrusionOk="0">
                  <a:moveTo>
                    <a:pt x="946" y="0"/>
                  </a:moveTo>
                  <a:cubicBezTo>
                    <a:pt x="410" y="0"/>
                    <a:pt x="0" y="410"/>
                    <a:pt x="0" y="977"/>
                  </a:cubicBezTo>
                  <a:lnTo>
                    <a:pt x="0" y="10082"/>
                  </a:lnTo>
                  <a:cubicBezTo>
                    <a:pt x="0" y="10618"/>
                    <a:pt x="441" y="11027"/>
                    <a:pt x="946" y="11027"/>
                  </a:cubicBezTo>
                  <a:lnTo>
                    <a:pt x="2332" y="11027"/>
                  </a:lnTo>
                  <a:cubicBezTo>
                    <a:pt x="2899" y="11027"/>
                    <a:pt x="3308" y="10586"/>
                    <a:pt x="3308" y="10082"/>
                  </a:cubicBezTo>
                  <a:lnTo>
                    <a:pt x="3308" y="977"/>
                  </a:lnTo>
                  <a:cubicBezTo>
                    <a:pt x="3308" y="410"/>
                    <a:pt x="2899" y="0"/>
                    <a:pt x="2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11" name="Google Shape;9690;p77">
              <a:extLst>
                <a:ext uri="{FF2B5EF4-FFF2-40B4-BE49-F238E27FC236}">
                  <a16:creationId xmlns:a16="http://schemas.microsoft.com/office/drawing/2014/main" id="{41AF4950-DFF6-3AE7-D6F9-2101717626CF}"/>
                </a:ext>
              </a:extLst>
            </p:cNvPr>
            <p:cNvSpPr/>
            <p:nvPr/>
          </p:nvSpPr>
          <p:spPr>
            <a:xfrm>
              <a:off x="-61916450" y="4200775"/>
              <a:ext cx="82725" cy="186700"/>
            </a:xfrm>
            <a:custGeom>
              <a:avLst/>
              <a:gdLst/>
              <a:ahLst/>
              <a:cxnLst/>
              <a:rect l="l" t="t" r="r" b="b"/>
              <a:pathLst>
                <a:path w="3309" h="7468" extrusionOk="0">
                  <a:moveTo>
                    <a:pt x="946" y="0"/>
                  </a:moveTo>
                  <a:cubicBezTo>
                    <a:pt x="410" y="0"/>
                    <a:pt x="1" y="442"/>
                    <a:pt x="1" y="1009"/>
                  </a:cubicBezTo>
                  <a:lnTo>
                    <a:pt x="1" y="6522"/>
                  </a:lnTo>
                  <a:cubicBezTo>
                    <a:pt x="1" y="7058"/>
                    <a:pt x="442" y="7467"/>
                    <a:pt x="946" y="7467"/>
                  </a:cubicBezTo>
                  <a:lnTo>
                    <a:pt x="2332" y="7467"/>
                  </a:lnTo>
                  <a:cubicBezTo>
                    <a:pt x="2868" y="7467"/>
                    <a:pt x="3309" y="7026"/>
                    <a:pt x="3309" y="6522"/>
                  </a:cubicBezTo>
                  <a:lnTo>
                    <a:pt x="3309" y="1009"/>
                  </a:lnTo>
                  <a:cubicBezTo>
                    <a:pt x="3309" y="442"/>
                    <a:pt x="2868" y="0"/>
                    <a:pt x="2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sp>
        <p:nvSpPr>
          <p:cNvPr id="112" name="Textbox 200">
            <a:extLst>
              <a:ext uri="{FF2B5EF4-FFF2-40B4-BE49-F238E27FC236}">
                <a16:creationId xmlns:a16="http://schemas.microsoft.com/office/drawing/2014/main" id="{B25C17B6-1292-5FEE-9524-5A611CAC32F2}"/>
              </a:ext>
            </a:extLst>
          </p:cNvPr>
          <p:cNvSpPr txBox="1"/>
          <p:nvPr/>
        </p:nvSpPr>
        <p:spPr>
          <a:xfrm flipH="1">
            <a:off x="4481723" y="2681778"/>
            <a:ext cx="110973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bg2"/>
                </a:solidFill>
                <a:latin typeface="+mj-lt"/>
              </a:rPr>
              <a:t>01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3" name="Textbox 200">
            <a:extLst>
              <a:ext uri="{FF2B5EF4-FFF2-40B4-BE49-F238E27FC236}">
                <a16:creationId xmlns:a16="http://schemas.microsoft.com/office/drawing/2014/main" id="{82ED86A3-FF27-0E1B-1BD9-CE4D632CFEDB}"/>
              </a:ext>
            </a:extLst>
          </p:cNvPr>
          <p:cNvSpPr txBox="1"/>
          <p:nvPr/>
        </p:nvSpPr>
        <p:spPr>
          <a:xfrm flipH="1">
            <a:off x="4065205" y="4299596"/>
            <a:ext cx="110973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bg2"/>
                </a:solidFill>
                <a:latin typeface="+mj-lt"/>
              </a:rPr>
              <a:t>02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4" name="Textbox 200">
            <a:extLst>
              <a:ext uri="{FF2B5EF4-FFF2-40B4-BE49-F238E27FC236}">
                <a16:creationId xmlns:a16="http://schemas.microsoft.com/office/drawing/2014/main" id="{12212B03-6E11-D477-FF43-483A6C0769D6}"/>
              </a:ext>
            </a:extLst>
          </p:cNvPr>
          <p:cNvSpPr txBox="1"/>
          <p:nvPr/>
        </p:nvSpPr>
        <p:spPr>
          <a:xfrm flipH="1">
            <a:off x="3818369" y="6517242"/>
            <a:ext cx="110973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bg2"/>
                </a:solidFill>
                <a:latin typeface="+mj-lt"/>
              </a:rPr>
              <a:t>03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5" name="Textbox 200">
            <a:extLst>
              <a:ext uri="{FF2B5EF4-FFF2-40B4-BE49-F238E27FC236}">
                <a16:creationId xmlns:a16="http://schemas.microsoft.com/office/drawing/2014/main" id="{90C3C798-3F89-5EBC-8C2B-6A0A9315D732}"/>
              </a:ext>
            </a:extLst>
          </p:cNvPr>
          <p:cNvSpPr txBox="1"/>
          <p:nvPr/>
        </p:nvSpPr>
        <p:spPr>
          <a:xfrm flipH="1">
            <a:off x="4130953" y="8734889"/>
            <a:ext cx="110973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bg2"/>
                </a:solidFill>
                <a:latin typeface="+mj-lt"/>
              </a:rPr>
              <a:t>04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6" name="Textbox 200">
            <a:extLst>
              <a:ext uri="{FF2B5EF4-FFF2-40B4-BE49-F238E27FC236}">
                <a16:creationId xmlns:a16="http://schemas.microsoft.com/office/drawing/2014/main" id="{761E2AFA-D658-9A6C-E1BF-4CEDA69BCC5C}"/>
              </a:ext>
            </a:extLst>
          </p:cNvPr>
          <p:cNvSpPr txBox="1"/>
          <p:nvPr/>
        </p:nvSpPr>
        <p:spPr>
          <a:xfrm flipH="1">
            <a:off x="4130953" y="10328423"/>
            <a:ext cx="110973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bg2"/>
                </a:solidFill>
                <a:latin typeface="+mj-lt"/>
              </a:rPr>
              <a:t>05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7" name="!!SubTitle">
            <a:extLst>
              <a:ext uri="{FF2B5EF4-FFF2-40B4-BE49-F238E27FC236}">
                <a16:creationId xmlns:a16="http://schemas.microsoft.com/office/drawing/2014/main" id="{FB517A85-8871-C6B7-2D69-DE6398119EBA}"/>
              </a:ext>
            </a:extLst>
          </p:cNvPr>
          <p:cNvSpPr txBox="1"/>
          <p:nvPr/>
        </p:nvSpPr>
        <p:spPr>
          <a:xfrm>
            <a:off x="15204230" y="5235519"/>
            <a:ext cx="7351779" cy="62478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/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Nunc viverra imperdiet enim. Fusce est. Vivamus a tellus.</a:t>
            </a: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Pellentesque habitant morbi tristique senectus et netus et malesuada fames ac turpis egestas. </a:t>
            </a: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Proin pharetra nonummy pede. Mauris et orci.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18" name="!!SubTitle">
            <a:extLst>
              <a:ext uri="{FF2B5EF4-FFF2-40B4-BE49-F238E27FC236}">
                <a16:creationId xmlns:a16="http://schemas.microsoft.com/office/drawing/2014/main" id="{5444AA3C-AFA8-A15F-9457-E1A560DF0BEC}"/>
              </a:ext>
            </a:extLst>
          </p:cNvPr>
          <p:cNvSpPr txBox="1"/>
          <p:nvPr/>
        </p:nvSpPr>
        <p:spPr>
          <a:xfrm>
            <a:off x="17406842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19" name="!!MainTitle1">
            <a:extLst>
              <a:ext uri="{FF2B5EF4-FFF2-40B4-BE49-F238E27FC236}">
                <a16:creationId xmlns:a16="http://schemas.microsoft.com/office/drawing/2014/main" id="{AD69CE10-0C84-3D7D-0BAF-04A9B23A079A}"/>
              </a:ext>
            </a:extLst>
          </p:cNvPr>
          <p:cNvSpPr txBox="1"/>
          <p:nvPr/>
        </p:nvSpPr>
        <p:spPr>
          <a:xfrm>
            <a:off x="15547359" y="1246722"/>
            <a:ext cx="700865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Strategic </a:t>
            </a:r>
            <a:r>
              <a:rPr lang="en-US" sz="7500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957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prism dir="u" isInverted="1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11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11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117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6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1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4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5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9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 animBg="1"/>
          <p:bldP spid="7" grpId="0" animBg="1"/>
          <p:bldP spid="112" grpId="0"/>
          <p:bldP spid="113" grpId="0"/>
          <p:bldP spid="114" grpId="0"/>
          <p:bldP spid="115" grpId="0"/>
          <p:bldP spid="116" grpId="0"/>
          <p:bldP spid="117" grpId="0" uiExpand="1" build="p"/>
          <p:bldP spid="118" grpId="0"/>
          <p:bldP spid="11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11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11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117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 animBg="1"/>
          <p:bldP spid="7" grpId="0" animBg="1"/>
          <p:bldP spid="112" grpId="0"/>
          <p:bldP spid="113" grpId="0"/>
          <p:bldP spid="114" grpId="0"/>
          <p:bldP spid="115" grpId="0"/>
          <p:bldP spid="116" grpId="0"/>
          <p:bldP spid="117" grpId="0" uiExpand="1" build="p"/>
          <p:bldP spid="118" grpId="0"/>
          <p:bldP spid="119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alpha val="99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176D5A-904F-9BA6-ADC6-B26A00170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2AA8205-BACD-4478-DBC7-E79D4DCB3FB5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76214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167  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E476EB87-206A-D391-9B76-5437A22E1091}"/>
              </a:ext>
            </a:extLst>
          </p:cNvPr>
          <p:cNvSpPr/>
          <p:nvPr/>
        </p:nvSpPr>
        <p:spPr>
          <a:xfrm>
            <a:off x="12930562" y="4159127"/>
            <a:ext cx="8920478" cy="2770551"/>
          </a:xfrm>
          <a:custGeom>
            <a:avLst/>
            <a:gdLst>
              <a:gd name="csX0" fmla="*/ 615725 w 8920478"/>
              <a:gd name="csY0" fmla="*/ 0 h 2770551"/>
              <a:gd name="csX1" fmla="*/ 8850814 w 8920478"/>
              <a:gd name="csY1" fmla="*/ 0 h 2770551"/>
              <a:gd name="csX2" fmla="*/ 8855398 w 8920478"/>
              <a:gd name="csY2" fmla="*/ 22943 h 2770551"/>
              <a:gd name="csX3" fmla="*/ 8562642 w 8920478"/>
              <a:gd name="csY3" fmla="*/ 2653059 h 2770551"/>
              <a:gd name="csX4" fmla="*/ 8504062 w 8920478"/>
              <a:gd name="csY4" fmla="*/ 2770551 h 2770551"/>
              <a:gd name="csX5" fmla="*/ 0 w 8920478"/>
              <a:gd name="csY5" fmla="*/ 2770551 h 2770551"/>
              <a:gd name="csX6" fmla="*/ 52063 w 8920478"/>
              <a:gd name="csY6" fmla="*/ 2709436 h 2770551"/>
              <a:gd name="csX7" fmla="*/ 639810 w 8920478"/>
              <a:gd name="csY7" fmla="*/ 1838659 h 2770551"/>
              <a:gd name="csX8" fmla="*/ 438907 w 8920478"/>
              <a:gd name="csY8" fmla="*/ 853256 h 2770551"/>
              <a:gd name="csX9" fmla="*/ 593758 w 8920478"/>
              <a:gd name="csY9" fmla="*/ 70752 h 2770551"/>
              <a:gd name="csX10" fmla="*/ 615725 w 8920478"/>
              <a:gd name="csY10" fmla="*/ 0 h 27705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8920478" h="2770551">
                <a:moveTo>
                  <a:pt x="615725" y="0"/>
                </a:moveTo>
                <a:lnTo>
                  <a:pt x="8850814" y="0"/>
                </a:lnTo>
                <a:lnTo>
                  <a:pt x="8855398" y="22943"/>
                </a:lnTo>
                <a:cubicBezTo>
                  <a:pt x="9041496" y="1080820"/>
                  <a:pt x="8792264" y="2184138"/>
                  <a:pt x="8562642" y="2653059"/>
                </a:cubicBezTo>
                <a:lnTo>
                  <a:pt x="8504062" y="2770551"/>
                </a:lnTo>
                <a:lnTo>
                  <a:pt x="0" y="2770551"/>
                </a:lnTo>
                <a:lnTo>
                  <a:pt x="52063" y="2709436"/>
                </a:lnTo>
                <a:cubicBezTo>
                  <a:pt x="328838" y="2392280"/>
                  <a:pt x="609888" y="2081269"/>
                  <a:pt x="639810" y="1838659"/>
                </a:cubicBezTo>
                <a:cubicBezTo>
                  <a:pt x="669731" y="1588567"/>
                  <a:pt x="389750" y="1285038"/>
                  <a:pt x="438907" y="853256"/>
                </a:cubicBezTo>
                <a:cubicBezTo>
                  <a:pt x="466157" y="617593"/>
                  <a:pt x="514112" y="350669"/>
                  <a:pt x="593758" y="70752"/>
                </a:cubicBezTo>
                <a:lnTo>
                  <a:pt x="61572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FEF5FBEA-2BA5-7DD7-D6AA-7D8A8A805240}"/>
              </a:ext>
            </a:extLst>
          </p:cNvPr>
          <p:cNvSpPr/>
          <p:nvPr/>
        </p:nvSpPr>
        <p:spPr>
          <a:xfrm>
            <a:off x="13546288" y="1407892"/>
            <a:ext cx="8235089" cy="2751235"/>
          </a:xfrm>
          <a:custGeom>
            <a:avLst/>
            <a:gdLst>
              <a:gd name="csX0" fmla="*/ 3976417 w 8235089"/>
              <a:gd name="csY0" fmla="*/ 342 h 2751235"/>
              <a:gd name="csX1" fmla="*/ 6801343 w 8235089"/>
              <a:gd name="csY1" fmla="*/ 708133 h 2751235"/>
              <a:gd name="csX2" fmla="*/ 8204549 w 8235089"/>
              <a:gd name="csY2" fmla="*/ 2598402 h 2751235"/>
              <a:gd name="csX3" fmla="*/ 8235089 w 8235089"/>
              <a:gd name="csY3" fmla="*/ 2751235 h 2751235"/>
              <a:gd name="csX4" fmla="*/ 0 w 8235089"/>
              <a:gd name="csY4" fmla="*/ 2751235 h 2751235"/>
              <a:gd name="csX5" fmla="*/ 43882 w 8235089"/>
              <a:gd name="csY5" fmla="*/ 2609899 h 2751235"/>
              <a:gd name="csX6" fmla="*/ 1847169 w 8235089"/>
              <a:gd name="csY6" fmla="*/ 445216 h 2751235"/>
              <a:gd name="csX7" fmla="*/ 3976417 w 8235089"/>
              <a:gd name="csY7" fmla="*/ 342 h 275123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8235089" h="2751235">
                <a:moveTo>
                  <a:pt x="3976417" y="342"/>
                </a:moveTo>
                <a:cubicBezTo>
                  <a:pt x="4839871" y="9694"/>
                  <a:pt x="5819271" y="211156"/>
                  <a:pt x="6801343" y="708133"/>
                </a:cubicBezTo>
                <a:cubicBezTo>
                  <a:pt x="7623588" y="1124084"/>
                  <a:pt x="8034195" y="1839542"/>
                  <a:pt x="8204549" y="2598402"/>
                </a:cubicBezTo>
                <a:lnTo>
                  <a:pt x="8235089" y="2751235"/>
                </a:lnTo>
                <a:lnTo>
                  <a:pt x="0" y="2751235"/>
                </a:lnTo>
                <a:lnTo>
                  <a:pt x="43882" y="2609899"/>
                </a:lnTo>
                <a:cubicBezTo>
                  <a:pt x="308374" y="1825404"/>
                  <a:pt x="833305" y="977195"/>
                  <a:pt x="1847169" y="445216"/>
                </a:cubicBezTo>
                <a:cubicBezTo>
                  <a:pt x="2365455" y="173749"/>
                  <a:pt x="3112963" y="-9010"/>
                  <a:pt x="3976417" y="34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A0611F2-AA43-0F12-BC9A-782E580F7EB4}"/>
              </a:ext>
            </a:extLst>
          </p:cNvPr>
          <p:cNvSpPr/>
          <p:nvPr/>
        </p:nvSpPr>
        <p:spPr>
          <a:xfrm>
            <a:off x="12420149" y="6929678"/>
            <a:ext cx="9014475" cy="2777567"/>
          </a:xfrm>
          <a:custGeom>
            <a:avLst/>
            <a:gdLst>
              <a:gd name="csX0" fmla="*/ 510414 w 9014475"/>
              <a:gd name="csY0" fmla="*/ 0 h 2777567"/>
              <a:gd name="csX1" fmla="*/ 9014475 w 9014475"/>
              <a:gd name="csY1" fmla="*/ 0 h 2777567"/>
              <a:gd name="csX2" fmla="*/ 9010979 w 9014475"/>
              <a:gd name="csY2" fmla="*/ 7016 h 2777567"/>
              <a:gd name="csX3" fmla="*/ 8924491 w 9014475"/>
              <a:gd name="csY3" fmla="*/ 180477 h 2777567"/>
              <a:gd name="csX4" fmla="*/ 8141209 w 9014475"/>
              <a:gd name="csY4" fmla="*/ 2291508 h 2777567"/>
              <a:gd name="csX5" fmla="*/ 8100641 w 9014475"/>
              <a:gd name="csY5" fmla="*/ 2601609 h 2777567"/>
              <a:gd name="csX6" fmla="*/ 8083679 w 9014475"/>
              <a:gd name="csY6" fmla="*/ 2777567 h 2777567"/>
              <a:gd name="csX7" fmla="*/ 867492 w 9014475"/>
              <a:gd name="csY7" fmla="*/ 2777567 h 2777567"/>
              <a:gd name="csX8" fmla="*/ 857068 w 9014475"/>
              <a:gd name="csY8" fmla="*/ 2752505 h 2777567"/>
              <a:gd name="csX9" fmla="*/ 851007 w 9014475"/>
              <a:gd name="csY9" fmla="*/ 2699776 h 2777567"/>
              <a:gd name="csX10" fmla="*/ 1116027 w 9014475"/>
              <a:gd name="csY10" fmla="*/ 2355634 h 2777567"/>
              <a:gd name="csX11" fmla="*/ 746281 w 9014475"/>
              <a:gd name="csY11" fmla="*/ 2086304 h 2777567"/>
              <a:gd name="csX12" fmla="*/ 833909 w 9014475"/>
              <a:gd name="csY12" fmla="*/ 1594672 h 2777567"/>
              <a:gd name="csX13" fmla="*/ 376 w 9014475"/>
              <a:gd name="csY13" fmla="*/ 846535 h 2777567"/>
              <a:gd name="csX14" fmla="*/ 359687 w 9014475"/>
              <a:gd name="csY14" fmla="*/ 176932 h 2777567"/>
              <a:gd name="csX15" fmla="*/ 504437 w 9014475"/>
              <a:gd name="csY15" fmla="*/ 7016 h 277756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9014475" h="2777567">
                <a:moveTo>
                  <a:pt x="510414" y="0"/>
                </a:moveTo>
                <a:lnTo>
                  <a:pt x="9014475" y="0"/>
                </a:lnTo>
                <a:lnTo>
                  <a:pt x="9010979" y="7016"/>
                </a:lnTo>
                <a:lnTo>
                  <a:pt x="8924491" y="180477"/>
                </a:lnTo>
                <a:cubicBezTo>
                  <a:pt x="8580216" y="865606"/>
                  <a:pt x="8260896" y="1491002"/>
                  <a:pt x="8141209" y="2291508"/>
                </a:cubicBezTo>
                <a:cubicBezTo>
                  <a:pt x="8125313" y="2398919"/>
                  <a:pt x="8111897" y="2502239"/>
                  <a:pt x="8100641" y="2601609"/>
                </a:cubicBezTo>
                <a:lnTo>
                  <a:pt x="8083679" y="2777567"/>
                </a:lnTo>
                <a:lnTo>
                  <a:pt x="867492" y="2777567"/>
                </a:lnTo>
                <a:lnTo>
                  <a:pt x="857068" y="2752505"/>
                </a:lnTo>
                <a:cubicBezTo>
                  <a:pt x="851742" y="2734010"/>
                  <a:pt x="849404" y="2716342"/>
                  <a:pt x="851007" y="2699776"/>
                </a:cubicBezTo>
                <a:cubicBezTo>
                  <a:pt x="859556" y="2590762"/>
                  <a:pt x="1116027" y="2355634"/>
                  <a:pt x="1116027" y="2355634"/>
                </a:cubicBezTo>
                <a:cubicBezTo>
                  <a:pt x="1116027" y="2355634"/>
                  <a:pt x="761242" y="2212419"/>
                  <a:pt x="746281" y="2086304"/>
                </a:cubicBezTo>
                <a:cubicBezTo>
                  <a:pt x="729183" y="1938814"/>
                  <a:pt x="889478" y="1699411"/>
                  <a:pt x="833909" y="1594672"/>
                </a:cubicBezTo>
                <a:cubicBezTo>
                  <a:pt x="705673" y="1350993"/>
                  <a:pt x="-18859" y="1205641"/>
                  <a:pt x="376" y="846535"/>
                </a:cubicBezTo>
                <a:cubicBezTo>
                  <a:pt x="9994" y="646142"/>
                  <a:pt x="165681" y="414186"/>
                  <a:pt x="359687" y="176932"/>
                </a:cubicBezTo>
                <a:lnTo>
                  <a:pt x="504437" y="70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DA3538C-B640-AC23-374F-0511E5996744}"/>
              </a:ext>
            </a:extLst>
          </p:cNvPr>
          <p:cNvSpPr/>
          <p:nvPr/>
        </p:nvSpPr>
        <p:spPr>
          <a:xfrm>
            <a:off x="13287640" y="9707245"/>
            <a:ext cx="7224194" cy="2753648"/>
          </a:xfrm>
          <a:custGeom>
            <a:avLst/>
            <a:gdLst>
              <a:gd name="csX0" fmla="*/ 0 w 7224194"/>
              <a:gd name="csY0" fmla="*/ 0 h 2753648"/>
              <a:gd name="csX1" fmla="*/ 7216187 w 7224194"/>
              <a:gd name="csY1" fmla="*/ 0 h 2753648"/>
              <a:gd name="csX2" fmla="*/ 7205541 w 7224194"/>
              <a:gd name="csY2" fmla="*/ 110446 h 2753648"/>
              <a:gd name="csX3" fmla="*/ 7107010 w 7224194"/>
              <a:gd name="csY3" fmla="*/ 2108906 h 2753648"/>
              <a:gd name="csX4" fmla="*/ 2443504 w 7224194"/>
              <a:gd name="csY4" fmla="*/ 2378235 h 2753648"/>
              <a:gd name="csX5" fmla="*/ 2349464 w 7224194"/>
              <a:gd name="csY5" fmla="*/ 1303056 h 2753648"/>
              <a:gd name="csX6" fmla="*/ 109613 w 7224194"/>
              <a:gd name="csY6" fmla="*/ 1209004 h 2753648"/>
              <a:gd name="csX7" fmla="*/ 214339 w 7224194"/>
              <a:gd name="csY7" fmla="*/ 390329 h 2753648"/>
              <a:gd name="csX8" fmla="*/ 13570 w 7224194"/>
              <a:gd name="csY8" fmla="*/ 32626 h 2753648"/>
              <a:gd name="csX9" fmla="*/ 0 w 7224194"/>
              <a:gd name="csY9" fmla="*/ 0 h 275364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7224194" h="2753648">
                <a:moveTo>
                  <a:pt x="0" y="0"/>
                </a:moveTo>
                <a:lnTo>
                  <a:pt x="7216187" y="0"/>
                </a:lnTo>
                <a:lnTo>
                  <a:pt x="7205541" y="110446"/>
                </a:lnTo>
                <a:cubicBezTo>
                  <a:pt x="7103971" y="1393033"/>
                  <a:pt x="7363214" y="1929353"/>
                  <a:pt x="7107010" y="2108906"/>
                </a:cubicBezTo>
                <a:cubicBezTo>
                  <a:pt x="5628025" y="3139197"/>
                  <a:pt x="2637994" y="2703140"/>
                  <a:pt x="2443504" y="2378235"/>
                </a:cubicBezTo>
                <a:cubicBezTo>
                  <a:pt x="2315268" y="2162344"/>
                  <a:pt x="2588838" y="1527497"/>
                  <a:pt x="2349464" y="1303056"/>
                </a:cubicBezTo>
                <a:cubicBezTo>
                  <a:pt x="2201993" y="1166254"/>
                  <a:pt x="276320" y="1784001"/>
                  <a:pt x="109613" y="1209004"/>
                </a:cubicBezTo>
                <a:cubicBezTo>
                  <a:pt x="4887" y="854174"/>
                  <a:pt x="218614" y="520719"/>
                  <a:pt x="214339" y="390329"/>
                </a:cubicBezTo>
                <a:cubicBezTo>
                  <a:pt x="211134" y="290934"/>
                  <a:pt x="75684" y="151860"/>
                  <a:pt x="13570" y="3262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6740D1D-39F7-887A-A0A6-0E6E4F766730}"/>
              </a:ext>
            </a:extLst>
          </p:cNvPr>
          <p:cNvGrpSpPr/>
          <p:nvPr/>
        </p:nvGrpSpPr>
        <p:grpSpPr>
          <a:xfrm>
            <a:off x="16180479" y="1989072"/>
            <a:ext cx="2721204" cy="1588875"/>
            <a:chOff x="4443430" y="4425263"/>
            <a:chExt cx="2488311" cy="1588875"/>
          </a:xfrm>
        </p:grpSpPr>
        <p:sp>
          <p:nvSpPr>
            <p:cNvPr id="8" name="Textbox 200">
              <a:extLst>
                <a:ext uri="{FF2B5EF4-FFF2-40B4-BE49-F238E27FC236}">
                  <a16:creationId xmlns:a16="http://schemas.microsoft.com/office/drawing/2014/main" id="{50D59EE7-97FF-9F90-3EDE-C023B5A4D714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1"/>
                  </a:solidFill>
                  <a:latin typeface="+mj-lt"/>
                </a:rPr>
                <a:t>NEW IDEA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" name="Textbox 200">
              <a:extLst>
                <a:ext uri="{FF2B5EF4-FFF2-40B4-BE49-F238E27FC236}">
                  <a16:creationId xmlns:a16="http://schemas.microsoft.com/office/drawing/2014/main" id="{6707996C-88C6-CCFC-1EB7-E58EB85778E0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9F66D36C-EA23-C278-9D37-2D81FC9B36E5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F8ECC0D-0EF4-81A1-3CCA-0C9DD7B95E00}"/>
              </a:ext>
            </a:extLst>
          </p:cNvPr>
          <p:cNvGrpSpPr/>
          <p:nvPr/>
        </p:nvGrpSpPr>
        <p:grpSpPr>
          <a:xfrm>
            <a:off x="16180479" y="4749965"/>
            <a:ext cx="2721204" cy="1588875"/>
            <a:chOff x="4443430" y="4425263"/>
            <a:chExt cx="2488311" cy="1588875"/>
          </a:xfrm>
        </p:grpSpPr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27357951-C437-90C6-5CC8-98FA59E856CF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PLANNING</a:t>
              </a:r>
            </a:p>
          </p:txBody>
        </p:sp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63A782C2-5D3A-B713-1B4C-37D85F529A49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205785B8-878B-6832-3BFB-7A437EC13ACF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52BB1D9-FE3A-9236-C76D-03B57503F707}"/>
              </a:ext>
            </a:extLst>
          </p:cNvPr>
          <p:cNvGrpSpPr/>
          <p:nvPr/>
        </p:nvGrpSpPr>
        <p:grpSpPr>
          <a:xfrm>
            <a:off x="16180479" y="7524024"/>
            <a:ext cx="2721204" cy="1588875"/>
            <a:chOff x="4443430" y="4425263"/>
            <a:chExt cx="2488311" cy="1588875"/>
          </a:xfrm>
        </p:grpSpPr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DE526DA9-773D-AA74-E43B-2A5B85982802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1"/>
                  </a:solidFill>
                  <a:latin typeface="+mj-lt"/>
                </a:rPr>
                <a:t>EXECUTION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90E73C75-C9F6-2087-5546-60F5F815FD5D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AF3C0E3C-9046-112F-6FB6-1AF70C1AB508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50F62EE-7B11-B996-234B-A98CF9452BF4}"/>
              </a:ext>
            </a:extLst>
          </p:cNvPr>
          <p:cNvGrpSpPr/>
          <p:nvPr/>
        </p:nvGrpSpPr>
        <p:grpSpPr>
          <a:xfrm>
            <a:off x="16180479" y="10289632"/>
            <a:ext cx="2721204" cy="1588875"/>
            <a:chOff x="4443430" y="4425263"/>
            <a:chExt cx="2488311" cy="1588875"/>
          </a:xfrm>
        </p:grpSpPr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0F7DC90C-7045-1DE8-5D2B-054DAFC6C311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1"/>
                  </a:solidFill>
                  <a:latin typeface="+mj-lt"/>
                </a:rPr>
                <a:t>ANALYTICS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821EF8CE-20A8-5EA4-891A-4093D2DB44A9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E07B2549-0CA9-E0BB-FA89-6D1240FC1FEA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3" name="Google Shape;13141;p85">
            <a:extLst>
              <a:ext uri="{FF2B5EF4-FFF2-40B4-BE49-F238E27FC236}">
                <a16:creationId xmlns:a16="http://schemas.microsoft.com/office/drawing/2014/main" id="{29F8AFDF-5F57-D556-9105-BC948E10A37E}"/>
              </a:ext>
            </a:extLst>
          </p:cNvPr>
          <p:cNvGrpSpPr/>
          <p:nvPr/>
        </p:nvGrpSpPr>
        <p:grpSpPr>
          <a:xfrm>
            <a:off x="19414576" y="2693903"/>
            <a:ext cx="993734" cy="974861"/>
            <a:chOff x="-1183550" y="3586525"/>
            <a:chExt cx="296175" cy="290550"/>
          </a:xfrm>
          <a:solidFill>
            <a:schemeClr val="bg2"/>
          </a:solidFill>
        </p:grpSpPr>
        <p:sp>
          <p:nvSpPr>
            <p:cNvPr id="24" name="Google Shape;13142;p85">
              <a:extLst>
                <a:ext uri="{FF2B5EF4-FFF2-40B4-BE49-F238E27FC236}">
                  <a16:creationId xmlns:a16="http://schemas.microsoft.com/office/drawing/2014/main" id="{6480BAFA-D0B3-F3F2-D9FA-BA2A60DCF435}"/>
                </a:ext>
              </a:extLst>
            </p:cNvPr>
            <p:cNvSpPr/>
            <p:nvPr/>
          </p:nvSpPr>
          <p:spPr>
            <a:xfrm>
              <a:off x="-927575" y="3671500"/>
              <a:ext cx="40200" cy="16575"/>
            </a:xfrm>
            <a:custGeom>
              <a:avLst/>
              <a:gdLst/>
              <a:ahLst/>
              <a:cxnLst/>
              <a:rect l="l" t="t" r="r" b="b"/>
              <a:pathLst>
                <a:path w="1608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6" y="663"/>
                    <a:pt x="1166" y="663"/>
                  </a:cubicBezTo>
                  <a:cubicBezTo>
                    <a:pt x="1607" y="663"/>
                    <a:pt x="1597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5" name="Google Shape;13143;p85">
              <a:extLst>
                <a:ext uri="{FF2B5EF4-FFF2-40B4-BE49-F238E27FC236}">
                  <a16:creationId xmlns:a16="http://schemas.microsoft.com/office/drawing/2014/main" id="{E78825B0-C0E3-077D-BC62-FD1BADFE5818}"/>
                </a:ext>
              </a:extLst>
            </p:cNvPr>
            <p:cNvSpPr/>
            <p:nvPr/>
          </p:nvSpPr>
          <p:spPr>
            <a:xfrm>
              <a:off x="-1183550" y="3671500"/>
              <a:ext cx="39400" cy="16575"/>
            </a:xfrm>
            <a:custGeom>
              <a:avLst/>
              <a:gdLst/>
              <a:ahLst/>
              <a:cxnLst/>
              <a:rect l="l" t="t" r="r" b="b"/>
              <a:pathLst>
                <a:path w="1576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4" y="663"/>
                    <a:pt x="1163" y="663"/>
                  </a:cubicBezTo>
                  <a:cubicBezTo>
                    <a:pt x="1576" y="663"/>
                    <a:pt x="1566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6" name="Google Shape;13144;p85">
              <a:extLst>
                <a:ext uri="{FF2B5EF4-FFF2-40B4-BE49-F238E27FC236}">
                  <a16:creationId xmlns:a16="http://schemas.microsoft.com/office/drawing/2014/main" id="{6516CD0E-8A1A-F5BC-B7F1-134B8B7B447A}"/>
                </a:ext>
              </a:extLst>
            </p:cNvPr>
            <p:cNvSpPr/>
            <p:nvPr/>
          </p:nvSpPr>
          <p:spPr>
            <a:xfrm>
              <a:off x="-944250" y="3603025"/>
              <a:ext cx="39525" cy="26375"/>
            </a:xfrm>
            <a:custGeom>
              <a:avLst/>
              <a:gdLst/>
              <a:ahLst/>
              <a:cxnLst/>
              <a:rect l="l" t="t" r="r" b="b"/>
              <a:pathLst>
                <a:path w="1581" h="1055" extrusionOk="0">
                  <a:moveTo>
                    <a:pt x="1086" y="1"/>
                  </a:moveTo>
                  <a:cubicBezTo>
                    <a:pt x="1024" y="1"/>
                    <a:pt x="957" y="19"/>
                    <a:pt x="888" y="61"/>
                  </a:cubicBezTo>
                  <a:lnTo>
                    <a:pt x="321" y="408"/>
                  </a:lnTo>
                  <a:cubicBezTo>
                    <a:pt x="0" y="595"/>
                    <a:pt x="179" y="1054"/>
                    <a:pt x="490" y="1054"/>
                  </a:cubicBezTo>
                  <a:cubicBezTo>
                    <a:pt x="546" y="1054"/>
                    <a:pt x="606" y="1040"/>
                    <a:pt x="668" y="1006"/>
                  </a:cubicBezTo>
                  <a:lnTo>
                    <a:pt x="1266" y="660"/>
                  </a:lnTo>
                  <a:cubicBezTo>
                    <a:pt x="1581" y="450"/>
                    <a:pt x="1394" y="1"/>
                    <a:pt x="10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7" name="Google Shape;13145;p85">
              <a:extLst>
                <a:ext uri="{FF2B5EF4-FFF2-40B4-BE49-F238E27FC236}">
                  <a16:creationId xmlns:a16="http://schemas.microsoft.com/office/drawing/2014/main" id="{A1C4D3C8-9AE5-5A72-7014-0367912E5A8F}"/>
                </a:ext>
              </a:extLst>
            </p:cNvPr>
            <p:cNvSpPr/>
            <p:nvPr/>
          </p:nvSpPr>
          <p:spPr>
            <a:xfrm>
              <a:off x="-1166200" y="3731225"/>
              <a:ext cx="39700" cy="26075"/>
            </a:xfrm>
            <a:custGeom>
              <a:avLst/>
              <a:gdLst/>
              <a:ahLst/>
              <a:cxnLst/>
              <a:rect l="l" t="t" r="r" b="b"/>
              <a:pathLst>
                <a:path w="1588" h="1043" extrusionOk="0">
                  <a:moveTo>
                    <a:pt x="1071" y="1"/>
                  </a:moveTo>
                  <a:cubicBezTo>
                    <a:pt x="1021" y="1"/>
                    <a:pt x="968" y="12"/>
                    <a:pt x="913" y="37"/>
                  </a:cubicBezTo>
                  <a:lnTo>
                    <a:pt x="315" y="384"/>
                  </a:lnTo>
                  <a:cubicBezTo>
                    <a:pt x="0" y="593"/>
                    <a:pt x="187" y="1043"/>
                    <a:pt x="495" y="1043"/>
                  </a:cubicBezTo>
                  <a:cubicBezTo>
                    <a:pt x="557" y="1043"/>
                    <a:pt x="624" y="1025"/>
                    <a:pt x="693" y="982"/>
                  </a:cubicBezTo>
                  <a:lnTo>
                    <a:pt x="1260" y="636"/>
                  </a:lnTo>
                  <a:cubicBezTo>
                    <a:pt x="1587" y="472"/>
                    <a:pt x="1395" y="1"/>
                    <a:pt x="10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8" name="Google Shape;13146;p85">
              <a:extLst>
                <a:ext uri="{FF2B5EF4-FFF2-40B4-BE49-F238E27FC236}">
                  <a16:creationId xmlns:a16="http://schemas.microsoft.com/office/drawing/2014/main" id="{38DC7E97-E1A8-2BC6-90A8-5E851140334E}"/>
                </a:ext>
              </a:extLst>
            </p:cNvPr>
            <p:cNvSpPr/>
            <p:nvPr/>
          </p:nvSpPr>
          <p:spPr>
            <a:xfrm>
              <a:off x="-944925" y="3730950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515" y="0"/>
                  </a:moveTo>
                  <a:cubicBezTo>
                    <a:pt x="198" y="0"/>
                    <a:pt x="1" y="460"/>
                    <a:pt x="348" y="647"/>
                  </a:cubicBezTo>
                  <a:lnTo>
                    <a:pt x="915" y="993"/>
                  </a:lnTo>
                  <a:cubicBezTo>
                    <a:pt x="984" y="1036"/>
                    <a:pt x="1052" y="1054"/>
                    <a:pt x="1114" y="1054"/>
                  </a:cubicBezTo>
                  <a:cubicBezTo>
                    <a:pt x="1421" y="1054"/>
                    <a:pt x="1608" y="609"/>
                    <a:pt x="1293" y="426"/>
                  </a:cubicBezTo>
                  <a:lnTo>
                    <a:pt x="695" y="48"/>
                  </a:lnTo>
                  <a:cubicBezTo>
                    <a:pt x="633" y="15"/>
                    <a:pt x="572" y="0"/>
                    <a:pt x="5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9" name="Google Shape;13147;p85">
              <a:extLst>
                <a:ext uri="{FF2B5EF4-FFF2-40B4-BE49-F238E27FC236}">
                  <a16:creationId xmlns:a16="http://schemas.microsoft.com/office/drawing/2014/main" id="{981265C7-C0C9-2129-4941-7E54422289B3}"/>
                </a:ext>
              </a:extLst>
            </p:cNvPr>
            <p:cNvSpPr/>
            <p:nvPr/>
          </p:nvSpPr>
          <p:spPr>
            <a:xfrm>
              <a:off x="-1167000" y="3603025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477" y="1"/>
                  </a:moveTo>
                  <a:cubicBezTo>
                    <a:pt x="188" y="1"/>
                    <a:pt x="1" y="450"/>
                    <a:pt x="315" y="660"/>
                  </a:cubicBezTo>
                  <a:lnTo>
                    <a:pt x="914" y="1006"/>
                  </a:lnTo>
                  <a:cubicBezTo>
                    <a:pt x="981" y="1040"/>
                    <a:pt x="1044" y="1054"/>
                    <a:pt x="1103" y="1054"/>
                  </a:cubicBezTo>
                  <a:cubicBezTo>
                    <a:pt x="1434" y="1054"/>
                    <a:pt x="1608" y="595"/>
                    <a:pt x="1260" y="408"/>
                  </a:cubicBezTo>
                  <a:lnTo>
                    <a:pt x="662" y="61"/>
                  </a:lnTo>
                  <a:cubicBezTo>
                    <a:pt x="598" y="19"/>
                    <a:pt x="536" y="1"/>
                    <a:pt x="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0" name="Google Shape;13148;p85">
              <a:extLst>
                <a:ext uri="{FF2B5EF4-FFF2-40B4-BE49-F238E27FC236}">
                  <a16:creationId xmlns:a16="http://schemas.microsoft.com/office/drawing/2014/main" id="{E096A01E-6131-48E2-2898-F72F44541718}"/>
                </a:ext>
              </a:extLst>
            </p:cNvPr>
            <p:cNvSpPr/>
            <p:nvPr/>
          </p:nvSpPr>
          <p:spPr>
            <a:xfrm>
              <a:off x="-1065400" y="3658900"/>
              <a:ext cx="59875" cy="77200"/>
            </a:xfrm>
            <a:custGeom>
              <a:avLst/>
              <a:gdLst/>
              <a:ahLst/>
              <a:cxnLst/>
              <a:rect l="l" t="t" r="r" b="b"/>
              <a:pathLst>
                <a:path w="2395" h="3088" extrusionOk="0">
                  <a:moveTo>
                    <a:pt x="882" y="0"/>
                  </a:moveTo>
                  <a:lnTo>
                    <a:pt x="0" y="1355"/>
                  </a:lnTo>
                  <a:lnTo>
                    <a:pt x="1355" y="1922"/>
                  </a:lnTo>
                  <a:cubicBezTo>
                    <a:pt x="1450" y="1953"/>
                    <a:pt x="1544" y="2111"/>
                    <a:pt x="1544" y="2237"/>
                  </a:cubicBezTo>
                  <a:lnTo>
                    <a:pt x="1544" y="3088"/>
                  </a:lnTo>
                  <a:lnTo>
                    <a:pt x="2395" y="1733"/>
                  </a:lnTo>
                  <a:lnTo>
                    <a:pt x="1071" y="1166"/>
                  </a:lnTo>
                  <a:cubicBezTo>
                    <a:pt x="945" y="1134"/>
                    <a:pt x="882" y="1008"/>
                    <a:pt x="882" y="851"/>
                  </a:cubicBezTo>
                  <a:lnTo>
                    <a:pt x="8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1" name="Google Shape;13149;p85">
              <a:extLst>
                <a:ext uri="{FF2B5EF4-FFF2-40B4-BE49-F238E27FC236}">
                  <a16:creationId xmlns:a16="http://schemas.microsoft.com/office/drawing/2014/main" id="{E2B776E0-50C7-5086-5B7C-4F7C5CEC5DF4}"/>
                </a:ext>
              </a:extLst>
            </p:cNvPr>
            <p:cNvSpPr/>
            <p:nvPr/>
          </p:nvSpPr>
          <p:spPr>
            <a:xfrm>
              <a:off x="-1078000" y="3809325"/>
              <a:ext cx="85075" cy="67750"/>
            </a:xfrm>
            <a:custGeom>
              <a:avLst/>
              <a:gdLst/>
              <a:ahLst/>
              <a:cxnLst/>
              <a:rect l="l" t="t" r="r" b="b"/>
              <a:pathLst>
                <a:path w="3403" h="2710" extrusionOk="0">
                  <a:moveTo>
                    <a:pt x="0" y="1"/>
                  </a:moveTo>
                  <a:lnTo>
                    <a:pt x="0" y="662"/>
                  </a:lnTo>
                  <a:lnTo>
                    <a:pt x="1008" y="662"/>
                  </a:lnTo>
                  <a:cubicBezTo>
                    <a:pt x="1449" y="662"/>
                    <a:pt x="1481" y="1324"/>
                    <a:pt x="1008" y="1324"/>
                  </a:cubicBezTo>
                  <a:lnTo>
                    <a:pt x="0" y="1324"/>
                  </a:lnTo>
                  <a:lnTo>
                    <a:pt x="0" y="1670"/>
                  </a:lnTo>
                  <a:cubicBezTo>
                    <a:pt x="0" y="2237"/>
                    <a:pt x="473" y="2710"/>
                    <a:pt x="1008" y="2710"/>
                  </a:cubicBezTo>
                  <a:lnTo>
                    <a:pt x="2395" y="2710"/>
                  </a:lnTo>
                  <a:cubicBezTo>
                    <a:pt x="2962" y="2710"/>
                    <a:pt x="3403" y="2237"/>
                    <a:pt x="3403" y="1670"/>
                  </a:cubicBezTo>
                  <a:lnTo>
                    <a:pt x="3403" y="1324"/>
                  </a:lnTo>
                  <a:lnTo>
                    <a:pt x="2395" y="1324"/>
                  </a:lnTo>
                  <a:cubicBezTo>
                    <a:pt x="1954" y="1324"/>
                    <a:pt x="1922" y="662"/>
                    <a:pt x="2395" y="662"/>
                  </a:cubicBezTo>
                  <a:lnTo>
                    <a:pt x="3403" y="662"/>
                  </a:lnTo>
                  <a:lnTo>
                    <a:pt x="34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2" name="Google Shape;13150;p85">
              <a:extLst>
                <a:ext uri="{FF2B5EF4-FFF2-40B4-BE49-F238E27FC236}">
                  <a16:creationId xmlns:a16="http://schemas.microsoft.com/office/drawing/2014/main" id="{8BC22BCB-593D-7678-50FC-1EF60AEC90C1}"/>
                </a:ext>
              </a:extLst>
            </p:cNvPr>
            <p:cNvSpPr/>
            <p:nvPr/>
          </p:nvSpPr>
          <p:spPr>
            <a:xfrm>
              <a:off x="-1135500" y="3586525"/>
              <a:ext cx="193775" cy="204700"/>
            </a:xfrm>
            <a:custGeom>
              <a:avLst/>
              <a:gdLst/>
              <a:ahLst/>
              <a:cxnLst/>
              <a:rect l="l" t="t" r="r" b="b"/>
              <a:pathLst>
                <a:path w="7751" h="8188" extrusionOk="0">
                  <a:moveTo>
                    <a:pt x="4023" y="1424"/>
                  </a:moveTo>
                  <a:cubicBezTo>
                    <a:pt x="4201" y="1424"/>
                    <a:pt x="4380" y="1561"/>
                    <a:pt x="4380" y="1761"/>
                  </a:cubicBezTo>
                  <a:lnTo>
                    <a:pt x="4380" y="3588"/>
                  </a:lnTo>
                  <a:lnTo>
                    <a:pt x="5892" y="4124"/>
                  </a:lnTo>
                  <a:cubicBezTo>
                    <a:pt x="5955" y="4187"/>
                    <a:pt x="6049" y="4250"/>
                    <a:pt x="6081" y="4344"/>
                  </a:cubicBezTo>
                  <a:cubicBezTo>
                    <a:pt x="6081" y="4407"/>
                    <a:pt x="6081" y="4533"/>
                    <a:pt x="5986" y="4628"/>
                  </a:cubicBezTo>
                  <a:lnTo>
                    <a:pt x="4285" y="7369"/>
                  </a:lnTo>
                  <a:cubicBezTo>
                    <a:pt x="4222" y="7495"/>
                    <a:pt x="4127" y="7526"/>
                    <a:pt x="4033" y="7526"/>
                  </a:cubicBezTo>
                  <a:lnTo>
                    <a:pt x="3938" y="7526"/>
                  </a:lnTo>
                  <a:cubicBezTo>
                    <a:pt x="3781" y="7495"/>
                    <a:pt x="3718" y="7369"/>
                    <a:pt x="3718" y="7211"/>
                  </a:cubicBezTo>
                  <a:lnTo>
                    <a:pt x="3718" y="5384"/>
                  </a:lnTo>
                  <a:lnTo>
                    <a:pt x="2206" y="4817"/>
                  </a:lnTo>
                  <a:cubicBezTo>
                    <a:pt x="2143" y="4754"/>
                    <a:pt x="2048" y="4691"/>
                    <a:pt x="2017" y="4596"/>
                  </a:cubicBezTo>
                  <a:cubicBezTo>
                    <a:pt x="1985" y="4533"/>
                    <a:pt x="2017" y="4407"/>
                    <a:pt x="2048" y="4344"/>
                  </a:cubicBezTo>
                  <a:lnTo>
                    <a:pt x="3749" y="1572"/>
                  </a:lnTo>
                  <a:cubicBezTo>
                    <a:pt x="3818" y="1469"/>
                    <a:pt x="3920" y="1424"/>
                    <a:pt x="4023" y="1424"/>
                  </a:cubicBezTo>
                  <a:close/>
                  <a:moveTo>
                    <a:pt x="4019" y="1"/>
                  </a:moveTo>
                  <a:cubicBezTo>
                    <a:pt x="3743" y="1"/>
                    <a:pt x="3463" y="31"/>
                    <a:pt x="3182" y="91"/>
                  </a:cubicBezTo>
                  <a:cubicBezTo>
                    <a:pt x="1733" y="406"/>
                    <a:pt x="567" y="1572"/>
                    <a:pt x="284" y="3084"/>
                  </a:cubicBezTo>
                  <a:cubicBezTo>
                    <a:pt x="0" y="4533"/>
                    <a:pt x="599" y="5479"/>
                    <a:pt x="1040" y="6140"/>
                  </a:cubicBezTo>
                  <a:cubicBezTo>
                    <a:pt x="1922" y="7526"/>
                    <a:pt x="1387" y="7526"/>
                    <a:pt x="1670" y="8188"/>
                  </a:cubicBezTo>
                  <a:lnTo>
                    <a:pt x="6301" y="8188"/>
                  </a:lnTo>
                  <a:cubicBezTo>
                    <a:pt x="6553" y="7526"/>
                    <a:pt x="6018" y="7526"/>
                    <a:pt x="6931" y="6109"/>
                  </a:cubicBezTo>
                  <a:cubicBezTo>
                    <a:pt x="7373" y="5447"/>
                    <a:pt x="7719" y="4817"/>
                    <a:pt x="7719" y="3746"/>
                  </a:cubicBezTo>
                  <a:cubicBezTo>
                    <a:pt x="7751" y="2612"/>
                    <a:pt x="7246" y="1540"/>
                    <a:pt x="6396" y="847"/>
                  </a:cubicBezTo>
                  <a:cubicBezTo>
                    <a:pt x="5726" y="297"/>
                    <a:pt x="4892" y="1"/>
                    <a:pt x="40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33" name="Google Shape;13054;p85">
            <a:extLst>
              <a:ext uri="{FF2B5EF4-FFF2-40B4-BE49-F238E27FC236}">
                <a16:creationId xmlns:a16="http://schemas.microsoft.com/office/drawing/2014/main" id="{FB6CF5CE-2439-59E2-987B-540B0780149C}"/>
              </a:ext>
            </a:extLst>
          </p:cNvPr>
          <p:cNvGrpSpPr/>
          <p:nvPr/>
        </p:nvGrpSpPr>
        <p:grpSpPr>
          <a:xfrm>
            <a:off x="19826425" y="5073887"/>
            <a:ext cx="912464" cy="867912"/>
            <a:chOff x="-6690625" y="3631325"/>
            <a:chExt cx="307225" cy="292225"/>
          </a:xfrm>
          <a:solidFill>
            <a:schemeClr val="bg2"/>
          </a:solidFill>
        </p:grpSpPr>
        <p:sp>
          <p:nvSpPr>
            <p:cNvPr id="34" name="Google Shape;13055;p85">
              <a:extLst>
                <a:ext uri="{FF2B5EF4-FFF2-40B4-BE49-F238E27FC236}">
                  <a16:creationId xmlns:a16="http://schemas.microsoft.com/office/drawing/2014/main" id="{38C84522-A505-ECFA-5328-3535E4590224}"/>
                </a:ext>
              </a:extLst>
            </p:cNvPr>
            <p:cNvSpPr/>
            <p:nvPr/>
          </p:nvSpPr>
          <p:spPr>
            <a:xfrm>
              <a:off x="-6690625" y="3631325"/>
              <a:ext cx="222925" cy="292225"/>
            </a:xfrm>
            <a:custGeom>
              <a:avLst/>
              <a:gdLst/>
              <a:ahLst/>
              <a:cxnLst/>
              <a:rect l="l" t="t" r="r" b="b"/>
              <a:pathLst>
                <a:path w="8917" h="11689" extrusionOk="0">
                  <a:moveTo>
                    <a:pt x="5861" y="2773"/>
                  </a:moveTo>
                  <a:cubicBezTo>
                    <a:pt x="6270" y="2773"/>
                    <a:pt x="6333" y="3435"/>
                    <a:pt x="5861" y="3435"/>
                  </a:cubicBezTo>
                  <a:lnTo>
                    <a:pt x="3813" y="3435"/>
                  </a:lnTo>
                  <a:cubicBezTo>
                    <a:pt x="3372" y="3435"/>
                    <a:pt x="3340" y="2773"/>
                    <a:pt x="3813" y="2773"/>
                  </a:cubicBezTo>
                  <a:close/>
                  <a:moveTo>
                    <a:pt x="2742" y="0"/>
                  </a:moveTo>
                  <a:lnTo>
                    <a:pt x="2742" y="2395"/>
                  </a:lnTo>
                  <a:cubicBezTo>
                    <a:pt x="2742" y="2584"/>
                    <a:pt x="2584" y="2741"/>
                    <a:pt x="2395" y="2741"/>
                  </a:cubicBezTo>
                  <a:lnTo>
                    <a:pt x="1" y="2741"/>
                  </a:lnTo>
                  <a:lnTo>
                    <a:pt x="1" y="10649"/>
                  </a:lnTo>
                  <a:cubicBezTo>
                    <a:pt x="1" y="11216"/>
                    <a:pt x="473" y="11689"/>
                    <a:pt x="1009" y="11689"/>
                  </a:cubicBezTo>
                  <a:lnTo>
                    <a:pt x="7909" y="11689"/>
                  </a:lnTo>
                  <a:cubicBezTo>
                    <a:pt x="8444" y="11689"/>
                    <a:pt x="8917" y="11248"/>
                    <a:pt x="8917" y="10649"/>
                  </a:cubicBezTo>
                  <a:lnTo>
                    <a:pt x="8917" y="7751"/>
                  </a:lnTo>
                  <a:lnTo>
                    <a:pt x="6491" y="10177"/>
                  </a:lnTo>
                  <a:cubicBezTo>
                    <a:pt x="6491" y="10271"/>
                    <a:pt x="6428" y="10303"/>
                    <a:pt x="6365" y="10303"/>
                  </a:cubicBezTo>
                  <a:lnTo>
                    <a:pt x="4317" y="10901"/>
                  </a:lnTo>
                  <a:cubicBezTo>
                    <a:pt x="4198" y="10938"/>
                    <a:pt x="4080" y="10955"/>
                    <a:pt x="3967" y="10955"/>
                  </a:cubicBezTo>
                  <a:cubicBezTo>
                    <a:pt x="3209" y="10955"/>
                    <a:pt x="2625" y="10192"/>
                    <a:pt x="2899" y="9452"/>
                  </a:cubicBezTo>
                  <a:lnTo>
                    <a:pt x="3057" y="8979"/>
                  </a:lnTo>
                  <a:lnTo>
                    <a:pt x="1765" y="8979"/>
                  </a:lnTo>
                  <a:cubicBezTo>
                    <a:pt x="1324" y="8979"/>
                    <a:pt x="1293" y="8255"/>
                    <a:pt x="1765" y="8255"/>
                  </a:cubicBezTo>
                  <a:lnTo>
                    <a:pt x="3277" y="8255"/>
                  </a:lnTo>
                  <a:lnTo>
                    <a:pt x="3529" y="7593"/>
                  </a:lnTo>
                  <a:lnTo>
                    <a:pt x="1797" y="7593"/>
                  </a:lnTo>
                  <a:cubicBezTo>
                    <a:pt x="1356" y="7593"/>
                    <a:pt x="1324" y="6869"/>
                    <a:pt x="1797" y="6869"/>
                  </a:cubicBezTo>
                  <a:lnTo>
                    <a:pt x="4034" y="6869"/>
                  </a:lnTo>
                  <a:lnTo>
                    <a:pt x="4695" y="6207"/>
                  </a:lnTo>
                  <a:lnTo>
                    <a:pt x="1765" y="6207"/>
                  </a:lnTo>
                  <a:cubicBezTo>
                    <a:pt x="1324" y="6207"/>
                    <a:pt x="1293" y="5514"/>
                    <a:pt x="1765" y="5514"/>
                  </a:cubicBezTo>
                  <a:lnTo>
                    <a:pt x="5388" y="5514"/>
                  </a:lnTo>
                  <a:lnTo>
                    <a:pt x="6050" y="4821"/>
                  </a:lnTo>
                  <a:lnTo>
                    <a:pt x="1734" y="4821"/>
                  </a:lnTo>
                  <a:cubicBezTo>
                    <a:pt x="1293" y="4821"/>
                    <a:pt x="1261" y="4128"/>
                    <a:pt x="1734" y="4128"/>
                  </a:cubicBezTo>
                  <a:lnTo>
                    <a:pt x="6711" y="4128"/>
                  </a:lnTo>
                  <a:cubicBezTo>
                    <a:pt x="6963" y="3876"/>
                    <a:pt x="8696" y="2080"/>
                    <a:pt x="8917" y="1891"/>
                  </a:cubicBezTo>
                  <a:lnTo>
                    <a:pt x="8917" y="1009"/>
                  </a:lnTo>
                  <a:cubicBezTo>
                    <a:pt x="8917" y="473"/>
                    <a:pt x="8507" y="0"/>
                    <a:pt x="79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5" name="Google Shape;13056;p85">
              <a:extLst>
                <a:ext uri="{FF2B5EF4-FFF2-40B4-BE49-F238E27FC236}">
                  <a16:creationId xmlns:a16="http://schemas.microsoft.com/office/drawing/2014/main" id="{0C20D4F4-DF18-3631-CF0C-5999DC9A15BE}"/>
                </a:ext>
              </a:extLst>
            </p:cNvPr>
            <p:cNvSpPr/>
            <p:nvPr/>
          </p:nvSpPr>
          <p:spPr>
            <a:xfrm>
              <a:off x="-6604350" y="3832175"/>
              <a:ext cx="58675" cy="56550"/>
            </a:xfrm>
            <a:custGeom>
              <a:avLst/>
              <a:gdLst/>
              <a:ahLst/>
              <a:cxnLst/>
              <a:rect l="l" t="t" r="r" b="b"/>
              <a:pathLst>
                <a:path w="2347" h="2262" extrusionOk="0">
                  <a:moveTo>
                    <a:pt x="614" y="0"/>
                  </a:moveTo>
                  <a:lnTo>
                    <a:pt x="110" y="1607"/>
                  </a:lnTo>
                  <a:cubicBezTo>
                    <a:pt x="1" y="1934"/>
                    <a:pt x="222" y="2262"/>
                    <a:pt x="550" y="2262"/>
                  </a:cubicBezTo>
                  <a:cubicBezTo>
                    <a:pt x="600" y="2262"/>
                    <a:pt x="654" y="2254"/>
                    <a:pt x="709" y="2237"/>
                  </a:cubicBezTo>
                  <a:lnTo>
                    <a:pt x="2347" y="1701"/>
                  </a:lnTo>
                  <a:lnTo>
                    <a:pt x="6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6" name="Google Shape;13057;p85">
              <a:extLst>
                <a:ext uri="{FF2B5EF4-FFF2-40B4-BE49-F238E27FC236}">
                  <a16:creationId xmlns:a16="http://schemas.microsoft.com/office/drawing/2014/main" id="{50BB8E4D-B23B-5A40-D935-8494A22A553E}"/>
                </a:ext>
              </a:extLst>
            </p:cNvPr>
            <p:cNvSpPr/>
            <p:nvPr/>
          </p:nvSpPr>
          <p:spPr>
            <a:xfrm>
              <a:off x="-6470875" y="3684775"/>
              <a:ext cx="87475" cy="71800"/>
            </a:xfrm>
            <a:custGeom>
              <a:avLst/>
              <a:gdLst/>
              <a:ahLst/>
              <a:cxnLst/>
              <a:rect l="l" t="t" r="r" b="b"/>
              <a:pathLst>
                <a:path w="3499" h="2872" extrusionOk="0">
                  <a:moveTo>
                    <a:pt x="1479" y="1"/>
                  </a:moveTo>
                  <a:cubicBezTo>
                    <a:pt x="1176" y="1"/>
                    <a:pt x="868" y="114"/>
                    <a:pt x="599" y="383"/>
                  </a:cubicBezTo>
                  <a:lnTo>
                    <a:pt x="1" y="950"/>
                  </a:lnTo>
                  <a:lnTo>
                    <a:pt x="1954" y="2872"/>
                  </a:lnTo>
                  <a:lnTo>
                    <a:pt x="2521" y="2305"/>
                  </a:lnTo>
                  <a:cubicBezTo>
                    <a:pt x="3498" y="1352"/>
                    <a:pt x="2524" y="1"/>
                    <a:pt x="14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7" name="Google Shape;13058;p85">
              <a:extLst>
                <a:ext uri="{FF2B5EF4-FFF2-40B4-BE49-F238E27FC236}">
                  <a16:creationId xmlns:a16="http://schemas.microsoft.com/office/drawing/2014/main" id="{F113B966-771E-F565-D4BF-86FEE56DA01B}"/>
                </a:ext>
              </a:extLst>
            </p:cNvPr>
            <p:cNvSpPr/>
            <p:nvPr/>
          </p:nvSpPr>
          <p:spPr>
            <a:xfrm>
              <a:off x="-6578775" y="3721900"/>
              <a:ext cx="143375" cy="143375"/>
            </a:xfrm>
            <a:custGeom>
              <a:avLst/>
              <a:gdLst/>
              <a:ahLst/>
              <a:cxnLst/>
              <a:rect l="l" t="t" r="r" b="b"/>
              <a:pathLst>
                <a:path w="5735" h="5735" extrusionOk="0">
                  <a:moveTo>
                    <a:pt x="3813" y="1"/>
                  </a:moveTo>
                  <a:lnTo>
                    <a:pt x="1" y="3813"/>
                  </a:lnTo>
                  <a:lnTo>
                    <a:pt x="1922" y="5734"/>
                  </a:lnTo>
                  <a:lnTo>
                    <a:pt x="4474" y="3183"/>
                  </a:lnTo>
                  <a:lnTo>
                    <a:pt x="5734" y="1922"/>
                  </a:lnTo>
                  <a:lnTo>
                    <a:pt x="381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8" name="Google Shape;13059;p85">
              <a:extLst>
                <a:ext uri="{FF2B5EF4-FFF2-40B4-BE49-F238E27FC236}">
                  <a16:creationId xmlns:a16="http://schemas.microsoft.com/office/drawing/2014/main" id="{F024BC18-F156-831B-E4F5-FE84613BF177}"/>
                </a:ext>
              </a:extLst>
            </p:cNvPr>
            <p:cNvSpPr/>
            <p:nvPr/>
          </p:nvSpPr>
          <p:spPr>
            <a:xfrm>
              <a:off x="-6685100" y="3636850"/>
              <a:ext cx="47275" cy="46475"/>
            </a:xfrm>
            <a:custGeom>
              <a:avLst/>
              <a:gdLst/>
              <a:ahLst/>
              <a:cxnLst/>
              <a:rect l="l" t="t" r="r" b="b"/>
              <a:pathLst>
                <a:path w="1891" h="1859" extrusionOk="0">
                  <a:moveTo>
                    <a:pt x="1891" y="0"/>
                  </a:moveTo>
                  <a:lnTo>
                    <a:pt x="0" y="1859"/>
                  </a:lnTo>
                  <a:lnTo>
                    <a:pt x="1891" y="1859"/>
                  </a:lnTo>
                  <a:lnTo>
                    <a:pt x="18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39" name="Google Shape;13107;p85">
            <a:extLst>
              <a:ext uri="{FF2B5EF4-FFF2-40B4-BE49-F238E27FC236}">
                <a16:creationId xmlns:a16="http://schemas.microsoft.com/office/drawing/2014/main" id="{37DE5F51-1B65-CA92-B610-7A75C5DE2FBD}"/>
              </a:ext>
            </a:extLst>
          </p:cNvPr>
          <p:cNvGrpSpPr/>
          <p:nvPr/>
        </p:nvGrpSpPr>
        <p:grpSpPr>
          <a:xfrm>
            <a:off x="19479928" y="7873238"/>
            <a:ext cx="790240" cy="785992"/>
            <a:chOff x="-6329100" y="3632100"/>
            <a:chExt cx="293025" cy="291450"/>
          </a:xfrm>
          <a:solidFill>
            <a:schemeClr val="bg2"/>
          </a:solidFill>
        </p:grpSpPr>
        <p:sp>
          <p:nvSpPr>
            <p:cNvPr id="40" name="Google Shape;13108;p85">
              <a:extLst>
                <a:ext uri="{FF2B5EF4-FFF2-40B4-BE49-F238E27FC236}">
                  <a16:creationId xmlns:a16="http://schemas.microsoft.com/office/drawing/2014/main" id="{553F20CD-661B-CDC7-A382-187DDFCC2A16}"/>
                </a:ext>
              </a:extLst>
            </p:cNvPr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41" name="Google Shape;13109;p85">
              <a:extLst>
                <a:ext uri="{FF2B5EF4-FFF2-40B4-BE49-F238E27FC236}">
                  <a16:creationId xmlns:a16="http://schemas.microsoft.com/office/drawing/2014/main" id="{2CC0A39D-6794-DF2A-0917-CA7DEEBB6A5D}"/>
                </a:ext>
              </a:extLst>
            </p:cNvPr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42" name="Google Shape;13110;p85">
              <a:extLst>
                <a:ext uri="{FF2B5EF4-FFF2-40B4-BE49-F238E27FC236}">
                  <a16:creationId xmlns:a16="http://schemas.microsoft.com/office/drawing/2014/main" id="{6071C347-17FB-0039-FCB8-094CA001375C}"/>
                </a:ext>
              </a:extLst>
            </p:cNvPr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43" name="Google Shape;9686;p77">
            <a:extLst>
              <a:ext uri="{FF2B5EF4-FFF2-40B4-BE49-F238E27FC236}">
                <a16:creationId xmlns:a16="http://schemas.microsoft.com/office/drawing/2014/main" id="{1C212F00-9323-F864-8FC8-50D9C4E9E0F1}"/>
              </a:ext>
            </a:extLst>
          </p:cNvPr>
          <p:cNvGrpSpPr/>
          <p:nvPr/>
        </p:nvGrpSpPr>
        <p:grpSpPr>
          <a:xfrm>
            <a:off x="19213776" y="10394294"/>
            <a:ext cx="840390" cy="836232"/>
            <a:chOff x="-62151950" y="4111775"/>
            <a:chExt cx="318225" cy="316650"/>
          </a:xfrm>
          <a:solidFill>
            <a:schemeClr val="bg2"/>
          </a:solidFill>
        </p:grpSpPr>
        <p:sp>
          <p:nvSpPr>
            <p:cNvPr id="44" name="Google Shape;9687;p77">
              <a:extLst>
                <a:ext uri="{FF2B5EF4-FFF2-40B4-BE49-F238E27FC236}">
                  <a16:creationId xmlns:a16="http://schemas.microsoft.com/office/drawing/2014/main" id="{47DCE677-15B3-E1B8-DB0E-2A37EEA722D3}"/>
                </a:ext>
              </a:extLst>
            </p:cNvPr>
            <p:cNvSpPr/>
            <p:nvPr/>
          </p:nvSpPr>
          <p:spPr>
            <a:xfrm>
              <a:off x="-62151950" y="4407925"/>
              <a:ext cx="318225" cy="20500"/>
            </a:xfrm>
            <a:custGeom>
              <a:avLst/>
              <a:gdLst/>
              <a:ahLst/>
              <a:cxnLst/>
              <a:rect l="l" t="t" r="r" b="b"/>
              <a:pathLst>
                <a:path w="12729" h="820" extrusionOk="0">
                  <a:moveTo>
                    <a:pt x="442" y="0"/>
                  </a:moveTo>
                  <a:cubicBezTo>
                    <a:pt x="221" y="0"/>
                    <a:pt x="1" y="189"/>
                    <a:pt x="1" y="441"/>
                  </a:cubicBezTo>
                  <a:cubicBezTo>
                    <a:pt x="1" y="662"/>
                    <a:pt x="221" y="819"/>
                    <a:pt x="442" y="819"/>
                  </a:cubicBezTo>
                  <a:lnTo>
                    <a:pt x="12288" y="819"/>
                  </a:lnTo>
                  <a:cubicBezTo>
                    <a:pt x="12540" y="819"/>
                    <a:pt x="12697" y="630"/>
                    <a:pt x="12697" y="441"/>
                  </a:cubicBezTo>
                  <a:cubicBezTo>
                    <a:pt x="12729" y="158"/>
                    <a:pt x="12540" y="0"/>
                    <a:pt x="122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45" name="Google Shape;9688;p77">
              <a:extLst>
                <a:ext uri="{FF2B5EF4-FFF2-40B4-BE49-F238E27FC236}">
                  <a16:creationId xmlns:a16="http://schemas.microsoft.com/office/drawing/2014/main" id="{34D1FBA5-023B-DEFE-128B-B3901BA18E2D}"/>
                </a:ext>
              </a:extLst>
            </p:cNvPr>
            <p:cNvSpPr/>
            <p:nvPr/>
          </p:nvSpPr>
          <p:spPr>
            <a:xfrm>
              <a:off x="-62151950" y="4283475"/>
              <a:ext cx="84300" cy="104000"/>
            </a:xfrm>
            <a:custGeom>
              <a:avLst/>
              <a:gdLst/>
              <a:ahLst/>
              <a:cxnLst/>
              <a:rect l="l" t="t" r="r" b="b"/>
              <a:pathLst>
                <a:path w="3372" h="4160" extrusionOk="0">
                  <a:moveTo>
                    <a:pt x="1009" y="0"/>
                  </a:moveTo>
                  <a:cubicBezTo>
                    <a:pt x="442" y="0"/>
                    <a:pt x="1" y="442"/>
                    <a:pt x="1" y="1009"/>
                  </a:cubicBezTo>
                  <a:lnTo>
                    <a:pt x="1" y="3214"/>
                  </a:lnTo>
                  <a:cubicBezTo>
                    <a:pt x="64" y="3718"/>
                    <a:pt x="473" y="4159"/>
                    <a:pt x="1009" y="4159"/>
                  </a:cubicBezTo>
                  <a:lnTo>
                    <a:pt x="2363" y="4159"/>
                  </a:lnTo>
                  <a:cubicBezTo>
                    <a:pt x="2931" y="4159"/>
                    <a:pt x="3372" y="3718"/>
                    <a:pt x="3372" y="3214"/>
                  </a:cubicBezTo>
                  <a:lnTo>
                    <a:pt x="3372" y="1009"/>
                  </a:lnTo>
                  <a:cubicBezTo>
                    <a:pt x="3372" y="442"/>
                    <a:pt x="2931" y="0"/>
                    <a:pt x="23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46" name="Google Shape;9689;p77">
              <a:extLst>
                <a:ext uri="{FF2B5EF4-FFF2-40B4-BE49-F238E27FC236}">
                  <a16:creationId xmlns:a16="http://schemas.microsoft.com/office/drawing/2014/main" id="{0AE08C81-2A4E-6601-1057-1D4EA55C1993}"/>
                </a:ext>
              </a:extLst>
            </p:cNvPr>
            <p:cNvSpPr/>
            <p:nvPr/>
          </p:nvSpPr>
          <p:spPr>
            <a:xfrm>
              <a:off x="-62033800" y="4111775"/>
              <a:ext cx="82725" cy="275700"/>
            </a:xfrm>
            <a:custGeom>
              <a:avLst/>
              <a:gdLst/>
              <a:ahLst/>
              <a:cxnLst/>
              <a:rect l="l" t="t" r="r" b="b"/>
              <a:pathLst>
                <a:path w="3309" h="11028" extrusionOk="0">
                  <a:moveTo>
                    <a:pt x="946" y="0"/>
                  </a:moveTo>
                  <a:cubicBezTo>
                    <a:pt x="410" y="0"/>
                    <a:pt x="0" y="410"/>
                    <a:pt x="0" y="977"/>
                  </a:cubicBezTo>
                  <a:lnTo>
                    <a:pt x="0" y="10082"/>
                  </a:lnTo>
                  <a:cubicBezTo>
                    <a:pt x="0" y="10618"/>
                    <a:pt x="441" y="11027"/>
                    <a:pt x="946" y="11027"/>
                  </a:cubicBezTo>
                  <a:lnTo>
                    <a:pt x="2332" y="11027"/>
                  </a:lnTo>
                  <a:cubicBezTo>
                    <a:pt x="2899" y="11027"/>
                    <a:pt x="3308" y="10586"/>
                    <a:pt x="3308" y="10082"/>
                  </a:cubicBezTo>
                  <a:lnTo>
                    <a:pt x="3308" y="977"/>
                  </a:lnTo>
                  <a:cubicBezTo>
                    <a:pt x="3308" y="410"/>
                    <a:pt x="2899" y="0"/>
                    <a:pt x="2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12" name="Google Shape;9690;p77">
              <a:extLst>
                <a:ext uri="{FF2B5EF4-FFF2-40B4-BE49-F238E27FC236}">
                  <a16:creationId xmlns:a16="http://schemas.microsoft.com/office/drawing/2014/main" id="{E1F58C1E-4923-6A2D-5461-6802C3F588F4}"/>
                </a:ext>
              </a:extLst>
            </p:cNvPr>
            <p:cNvSpPr/>
            <p:nvPr/>
          </p:nvSpPr>
          <p:spPr>
            <a:xfrm>
              <a:off x="-61916450" y="4200775"/>
              <a:ext cx="82725" cy="186700"/>
            </a:xfrm>
            <a:custGeom>
              <a:avLst/>
              <a:gdLst/>
              <a:ahLst/>
              <a:cxnLst/>
              <a:rect l="l" t="t" r="r" b="b"/>
              <a:pathLst>
                <a:path w="3309" h="7468" extrusionOk="0">
                  <a:moveTo>
                    <a:pt x="946" y="0"/>
                  </a:moveTo>
                  <a:cubicBezTo>
                    <a:pt x="410" y="0"/>
                    <a:pt x="1" y="442"/>
                    <a:pt x="1" y="1009"/>
                  </a:cubicBezTo>
                  <a:lnTo>
                    <a:pt x="1" y="6522"/>
                  </a:lnTo>
                  <a:cubicBezTo>
                    <a:pt x="1" y="7058"/>
                    <a:pt x="442" y="7467"/>
                    <a:pt x="946" y="7467"/>
                  </a:cubicBezTo>
                  <a:lnTo>
                    <a:pt x="2332" y="7467"/>
                  </a:lnTo>
                  <a:cubicBezTo>
                    <a:pt x="2868" y="7467"/>
                    <a:pt x="3309" y="7026"/>
                    <a:pt x="3309" y="6522"/>
                  </a:cubicBezTo>
                  <a:lnTo>
                    <a:pt x="3309" y="1009"/>
                  </a:lnTo>
                  <a:cubicBezTo>
                    <a:pt x="3309" y="442"/>
                    <a:pt x="2868" y="0"/>
                    <a:pt x="2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sp>
        <p:nvSpPr>
          <p:cNvPr id="113" name="Textbox 200">
            <a:extLst>
              <a:ext uri="{FF2B5EF4-FFF2-40B4-BE49-F238E27FC236}">
                <a16:creationId xmlns:a16="http://schemas.microsoft.com/office/drawing/2014/main" id="{C8F8A3A7-4363-FCB8-1F33-74BB0203AC9E}"/>
              </a:ext>
            </a:extLst>
          </p:cNvPr>
          <p:cNvSpPr txBox="1"/>
          <p:nvPr/>
        </p:nvSpPr>
        <p:spPr>
          <a:xfrm flipH="1">
            <a:off x="14183809" y="3178482"/>
            <a:ext cx="110973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bg1"/>
                </a:solidFill>
                <a:latin typeface="+mj-lt"/>
              </a:rPr>
              <a:t>01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4" name="Textbox 200">
            <a:extLst>
              <a:ext uri="{FF2B5EF4-FFF2-40B4-BE49-F238E27FC236}">
                <a16:creationId xmlns:a16="http://schemas.microsoft.com/office/drawing/2014/main" id="{0A27FD2B-B62B-BA50-FF8F-D0B9D83E12B6}"/>
              </a:ext>
            </a:extLst>
          </p:cNvPr>
          <p:cNvSpPr txBox="1"/>
          <p:nvPr/>
        </p:nvSpPr>
        <p:spPr>
          <a:xfrm flipH="1">
            <a:off x="13645574" y="5159681"/>
            <a:ext cx="110973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bg1"/>
                </a:solidFill>
                <a:latin typeface="+mj-lt"/>
              </a:rPr>
              <a:t>02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5" name="Textbox 200">
            <a:extLst>
              <a:ext uri="{FF2B5EF4-FFF2-40B4-BE49-F238E27FC236}">
                <a16:creationId xmlns:a16="http://schemas.microsoft.com/office/drawing/2014/main" id="{1C489686-4F77-7B1E-E11E-290B608600FC}"/>
              </a:ext>
            </a:extLst>
          </p:cNvPr>
          <p:cNvSpPr txBox="1"/>
          <p:nvPr/>
        </p:nvSpPr>
        <p:spPr>
          <a:xfrm flipH="1">
            <a:off x="13278170" y="7657929"/>
            <a:ext cx="110973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bg1"/>
                </a:solidFill>
                <a:latin typeface="+mj-lt"/>
              </a:rPr>
              <a:t>03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6" name="Textbox 200">
            <a:extLst>
              <a:ext uri="{FF2B5EF4-FFF2-40B4-BE49-F238E27FC236}">
                <a16:creationId xmlns:a16="http://schemas.microsoft.com/office/drawing/2014/main" id="{11A64B87-9C6C-5274-953F-7B6A6A799D46}"/>
              </a:ext>
            </a:extLst>
          </p:cNvPr>
          <p:cNvSpPr txBox="1"/>
          <p:nvPr/>
        </p:nvSpPr>
        <p:spPr>
          <a:xfrm flipH="1">
            <a:off x="13833039" y="9950925"/>
            <a:ext cx="110973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bg1"/>
                </a:solidFill>
                <a:latin typeface="+mj-lt"/>
              </a:rPr>
              <a:t>04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7" name="!!SubTitle">
            <a:extLst>
              <a:ext uri="{FF2B5EF4-FFF2-40B4-BE49-F238E27FC236}">
                <a16:creationId xmlns:a16="http://schemas.microsoft.com/office/drawing/2014/main" id="{86C8BBD9-B8F5-A6ED-BE99-D890AD2D121E}"/>
              </a:ext>
            </a:extLst>
          </p:cNvPr>
          <p:cNvSpPr txBox="1"/>
          <p:nvPr/>
        </p:nvSpPr>
        <p:spPr>
          <a:xfrm>
            <a:off x="1700976" y="5235519"/>
            <a:ext cx="7351779" cy="70173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bg1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bg1"/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bg1"/>
                </a:solidFill>
              </a:rPr>
              <a:t>urna</a:t>
            </a:r>
            <a:r>
              <a:rPr lang="en-US" sz="2500" dirty="0">
                <a:solidFill>
                  <a:schemeClr val="bg1"/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bg1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bg1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bg1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bg1"/>
                </a:solidFill>
                <a:latin typeface="+mj-lt"/>
              </a:rPr>
              <a:t>2025</a:t>
            </a:r>
            <a:r>
              <a:rPr lang="en-US" sz="2500" dirty="0">
                <a:solidFill>
                  <a:schemeClr val="bg1"/>
                </a:solidFill>
              </a:rPr>
              <a:t>: Nunc viverra imperdiet enim. Fusce est. Vivamus a tellus.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500" dirty="0">
              <a:solidFill>
                <a:schemeClr val="bg1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bg1"/>
                </a:solidFill>
                <a:latin typeface="+mj-lt"/>
              </a:rPr>
              <a:t>2026</a:t>
            </a:r>
            <a:r>
              <a:rPr lang="en-US" sz="2500" dirty="0">
                <a:solidFill>
                  <a:schemeClr val="bg1"/>
                </a:solidFill>
              </a:rPr>
              <a:t>: </a:t>
            </a:r>
            <a:r>
              <a:rPr lang="en-US" sz="2500" dirty="0" err="1">
                <a:solidFill>
                  <a:schemeClr val="bg1"/>
                </a:solidFill>
              </a:rPr>
              <a:t>Pellentesque</a:t>
            </a:r>
            <a:r>
              <a:rPr lang="en-US" sz="2500" dirty="0">
                <a:solidFill>
                  <a:schemeClr val="bg1"/>
                </a:solidFill>
              </a:rPr>
              <a:t> habitant morbi tristique senectus et netus et malesuada fames ac turpis egestas. 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500" dirty="0">
              <a:solidFill>
                <a:schemeClr val="bg1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bg1"/>
                </a:solidFill>
                <a:latin typeface="+mj-lt"/>
              </a:rPr>
              <a:t>2027</a:t>
            </a:r>
            <a:r>
              <a:rPr lang="en-US" sz="2500" dirty="0">
                <a:solidFill>
                  <a:schemeClr val="bg1"/>
                </a:solidFill>
              </a:rPr>
              <a:t>: 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118" name="!!SubTitle">
            <a:extLst>
              <a:ext uri="{FF2B5EF4-FFF2-40B4-BE49-F238E27FC236}">
                <a16:creationId xmlns:a16="http://schemas.microsoft.com/office/drawing/2014/main" id="{1788B067-D33B-2E6D-3186-7D09BC758E46}"/>
              </a:ext>
            </a:extLst>
          </p:cNvPr>
          <p:cNvSpPr txBox="1"/>
          <p:nvPr/>
        </p:nvSpPr>
        <p:spPr>
          <a:xfrm>
            <a:off x="1700976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19" name="!!MainTitle1">
            <a:extLst>
              <a:ext uri="{FF2B5EF4-FFF2-40B4-BE49-F238E27FC236}">
                <a16:creationId xmlns:a16="http://schemas.microsoft.com/office/drawing/2014/main" id="{3AD59630-45C5-D83B-1B40-B2DA300677A0}"/>
              </a:ext>
            </a:extLst>
          </p:cNvPr>
          <p:cNvSpPr txBox="1"/>
          <p:nvPr/>
        </p:nvSpPr>
        <p:spPr>
          <a:xfrm>
            <a:off x="1700976" y="1246722"/>
            <a:ext cx="700865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noProof="0" dirty="0">
                <a:solidFill>
                  <a:schemeClr val="bg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Strategic </a:t>
            </a:r>
            <a:r>
              <a:rPr lang="en-US" sz="7500" noProof="0" dirty="0">
                <a:solidFill>
                  <a:schemeClr val="bg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563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push dir="u"/>
      </p:transition>
    </mc:Choice>
    <mc:Fallback xmlns="">
      <p:transition spd="slow" advClick="0" advTm="15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3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4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" fill="hold" grpId="0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5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1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11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11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117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1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94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95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 animBg="1"/>
          <p:bldP spid="113" grpId="0"/>
          <p:bldP spid="114" grpId="0"/>
          <p:bldP spid="115" grpId="0"/>
          <p:bldP spid="116" grpId="0"/>
          <p:bldP spid="117" grpId="0" uiExpand="1" build="p"/>
          <p:bldP spid="118" grpId="0"/>
          <p:bldP spid="11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11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11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11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117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1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 animBg="1"/>
          <p:bldP spid="113" grpId="0"/>
          <p:bldP spid="114" grpId="0"/>
          <p:bldP spid="115" grpId="0"/>
          <p:bldP spid="116" grpId="0"/>
          <p:bldP spid="117" grpId="0" uiExpand="1" build="p"/>
          <p:bldP spid="118" grpId="0"/>
          <p:bldP spid="119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B5D4BC-38C9-511C-79D8-D1D1C2B58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AF68CC4-26C8-5987-5773-363C22169AAD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76214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167  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60B179FF-9445-C539-0F1F-C80DC2155BCE}"/>
              </a:ext>
            </a:extLst>
          </p:cNvPr>
          <p:cNvSpPr/>
          <p:nvPr/>
        </p:nvSpPr>
        <p:spPr>
          <a:xfrm>
            <a:off x="2761624" y="5088880"/>
            <a:ext cx="9426415" cy="3694458"/>
          </a:xfrm>
          <a:custGeom>
            <a:avLst/>
            <a:gdLst>
              <a:gd name="csX0" fmla="*/ 944013 w 9426415"/>
              <a:gd name="csY0" fmla="*/ 0 h 3694458"/>
              <a:gd name="csX1" fmla="*/ 9426415 w 9426415"/>
              <a:gd name="csY1" fmla="*/ 0 h 3694458"/>
              <a:gd name="csX2" fmla="*/ 9423651 w 9426415"/>
              <a:gd name="csY2" fmla="*/ 141035 h 3694458"/>
              <a:gd name="csX3" fmla="*/ 9073057 w 9426415"/>
              <a:gd name="csY3" fmla="*/ 1723306 h 3694458"/>
              <a:gd name="csX4" fmla="*/ 8288614 w 9426415"/>
              <a:gd name="csY4" fmla="*/ 3483565 h 3694458"/>
              <a:gd name="csX5" fmla="*/ 8232237 w 9426415"/>
              <a:gd name="csY5" fmla="*/ 3694458 h 3694458"/>
              <a:gd name="csX6" fmla="*/ 795191 w 9426415"/>
              <a:gd name="csY6" fmla="*/ 3694458 h 3694458"/>
              <a:gd name="csX7" fmla="*/ 804523 w 9426415"/>
              <a:gd name="csY7" fmla="*/ 3665254 h 3694458"/>
              <a:gd name="csX8" fmla="*/ 833910 w 9426415"/>
              <a:gd name="csY8" fmla="*/ 3435470 h 3694458"/>
              <a:gd name="csX9" fmla="*/ 377 w 9426415"/>
              <a:gd name="csY9" fmla="*/ 2687333 h 3694458"/>
              <a:gd name="csX10" fmla="*/ 1150225 w 9426415"/>
              <a:gd name="csY10" fmla="*/ 908906 h 3694458"/>
              <a:gd name="csX11" fmla="*/ 943806 w 9426415"/>
              <a:gd name="csY11" fmla="*/ 2977 h 3694458"/>
              <a:gd name="csX12" fmla="*/ 944013 w 9426415"/>
              <a:gd name="csY12" fmla="*/ 0 h 36944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</a:cxnLst>
            <a:rect l="l" t="t" r="r" b="b"/>
            <a:pathLst>
              <a:path w="9426415" h="3694458">
                <a:moveTo>
                  <a:pt x="944013" y="0"/>
                </a:moveTo>
                <a:lnTo>
                  <a:pt x="9426415" y="0"/>
                </a:lnTo>
                <a:lnTo>
                  <a:pt x="9423651" y="141035"/>
                </a:lnTo>
                <a:cubicBezTo>
                  <a:pt x="9387935" y="816124"/>
                  <a:pt x="9226137" y="1410692"/>
                  <a:pt x="9073057" y="1723306"/>
                </a:cubicBezTo>
                <a:cubicBezTo>
                  <a:pt x="8774908" y="2329296"/>
                  <a:pt x="8476760" y="2866753"/>
                  <a:pt x="8288614" y="3483565"/>
                </a:cubicBezTo>
                <a:lnTo>
                  <a:pt x="8232237" y="3694458"/>
                </a:lnTo>
                <a:lnTo>
                  <a:pt x="795191" y="3694458"/>
                </a:lnTo>
                <a:lnTo>
                  <a:pt x="804523" y="3665254"/>
                </a:lnTo>
                <a:cubicBezTo>
                  <a:pt x="835513" y="3573875"/>
                  <a:pt x="861695" y="3487840"/>
                  <a:pt x="833910" y="3435470"/>
                </a:cubicBezTo>
                <a:cubicBezTo>
                  <a:pt x="705674" y="3191791"/>
                  <a:pt x="-18858" y="3046439"/>
                  <a:pt x="377" y="2687333"/>
                </a:cubicBezTo>
                <a:cubicBezTo>
                  <a:pt x="26025" y="2152950"/>
                  <a:pt x="1090381" y="1394126"/>
                  <a:pt x="1150225" y="908906"/>
                </a:cubicBezTo>
                <a:cubicBezTo>
                  <a:pt x="1178276" y="674445"/>
                  <a:pt x="933952" y="393018"/>
                  <a:pt x="943806" y="2977"/>
                </a:cubicBezTo>
                <a:lnTo>
                  <a:pt x="944013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DB681332-DFD8-2C51-8275-5EAED8BB87EA}"/>
              </a:ext>
            </a:extLst>
          </p:cNvPr>
          <p:cNvSpPr/>
          <p:nvPr/>
        </p:nvSpPr>
        <p:spPr>
          <a:xfrm>
            <a:off x="3705636" y="1407892"/>
            <a:ext cx="8486364" cy="3680988"/>
          </a:xfrm>
          <a:custGeom>
            <a:avLst/>
            <a:gdLst>
              <a:gd name="csX0" fmla="*/ 4158544 w 8486364"/>
              <a:gd name="csY0" fmla="*/ 342 h 3680988"/>
              <a:gd name="csX1" fmla="*/ 6983470 w 8486364"/>
              <a:gd name="csY1" fmla="*/ 708133 h 3680988"/>
              <a:gd name="csX2" fmla="*/ 8486364 w 8486364"/>
              <a:gd name="csY2" fmla="*/ 3478701 h 3680988"/>
              <a:gd name="csX3" fmla="*/ 8482402 w 8486364"/>
              <a:gd name="csY3" fmla="*/ 3680988 h 3680988"/>
              <a:gd name="csX4" fmla="*/ 0 w 8486364"/>
              <a:gd name="csY4" fmla="*/ 3680988 h 3680988"/>
              <a:gd name="csX5" fmla="*/ 5309 w 8486364"/>
              <a:gd name="csY5" fmla="*/ 3604491 h 3680988"/>
              <a:gd name="csX6" fmla="*/ 2029296 w 8486364"/>
              <a:gd name="csY6" fmla="*/ 445216 h 3680988"/>
              <a:gd name="csX7" fmla="*/ 4158544 w 8486364"/>
              <a:gd name="csY7" fmla="*/ 342 h 36809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8486364" h="3680988">
                <a:moveTo>
                  <a:pt x="4158544" y="342"/>
                </a:moveTo>
                <a:cubicBezTo>
                  <a:pt x="5021998" y="9694"/>
                  <a:pt x="6001398" y="211156"/>
                  <a:pt x="6983470" y="708133"/>
                </a:cubicBezTo>
                <a:cubicBezTo>
                  <a:pt x="8121964" y="1284065"/>
                  <a:pt x="8471280" y="2434200"/>
                  <a:pt x="8486364" y="3478701"/>
                </a:cubicBezTo>
                <a:lnTo>
                  <a:pt x="8482402" y="3680988"/>
                </a:lnTo>
                <a:lnTo>
                  <a:pt x="0" y="3680988"/>
                </a:lnTo>
                <a:lnTo>
                  <a:pt x="5309" y="3604491"/>
                </a:lnTo>
                <a:cubicBezTo>
                  <a:pt x="114309" y="2661839"/>
                  <a:pt x="554585" y="1219004"/>
                  <a:pt x="2029296" y="445216"/>
                </a:cubicBezTo>
                <a:cubicBezTo>
                  <a:pt x="2547582" y="173749"/>
                  <a:pt x="3295090" y="-9010"/>
                  <a:pt x="4158544" y="34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56B99DFD-EE9E-D3FA-195A-AA24B776BE21}"/>
              </a:ext>
            </a:extLst>
          </p:cNvPr>
          <p:cNvSpPr/>
          <p:nvPr/>
        </p:nvSpPr>
        <p:spPr>
          <a:xfrm>
            <a:off x="3506620" y="8783339"/>
            <a:ext cx="7487240" cy="3677555"/>
          </a:xfrm>
          <a:custGeom>
            <a:avLst/>
            <a:gdLst>
              <a:gd name="csX0" fmla="*/ 50194 w 7487240"/>
              <a:gd name="csY0" fmla="*/ 0 h 3677555"/>
              <a:gd name="csX1" fmla="*/ 7487240 w 7487240"/>
              <a:gd name="csY1" fmla="*/ 0 h 3677555"/>
              <a:gd name="csX2" fmla="*/ 7459221 w 7487240"/>
              <a:gd name="csY2" fmla="*/ 104810 h 3677555"/>
              <a:gd name="csX3" fmla="*/ 7396213 w 7487240"/>
              <a:gd name="csY3" fmla="*/ 437848 h 3677555"/>
              <a:gd name="csX4" fmla="*/ 7229506 w 7487240"/>
              <a:gd name="csY4" fmla="*/ 3032813 h 3677555"/>
              <a:gd name="csX5" fmla="*/ 2566000 w 7487240"/>
              <a:gd name="csY5" fmla="*/ 3302142 h 3677555"/>
              <a:gd name="csX6" fmla="*/ 2471960 w 7487240"/>
              <a:gd name="csY6" fmla="*/ 2226963 h 3677555"/>
              <a:gd name="csX7" fmla="*/ 232109 w 7487240"/>
              <a:gd name="csY7" fmla="*/ 2132911 h 3677555"/>
              <a:gd name="csX8" fmla="*/ 336835 w 7487240"/>
              <a:gd name="csY8" fmla="*/ 1314236 h 3677555"/>
              <a:gd name="csX9" fmla="*/ 106011 w 7487240"/>
              <a:gd name="csY9" fmla="*/ 846116 h 3677555"/>
              <a:gd name="csX10" fmla="*/ 371031 w 7487240"/>
              <a:gd name="csY10" fmla="*/ 501974 h 3677555"/>
              <a:gd name="csX11" fmla="*/ 1285 w 7487240"/>
              <a:gd name="csY11" fmla="*/ 232644 h 3677555"/>
              <a:gd name="csX12" fmla="*/ 15578 w 7487240"/>
              <a:gd name="csY12" fmla="*/ 108333 h 3677555"/>
              <a:gd name="csX13" fmla="*/ 50194 w 7487240"/>
              <a:gd name="csY13" fmla="*/ 0 h 367755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7487240" h="3677555">
                <a:moveTo>
                  <a:pt x="50194" y="0"/>
                </a:moveTo>
                <a:lnTo>
                  <a:pt x="7487240" y="0"/>
                </a:lnTo>
                <a:lnTo>
                  <a:pt x="7459221" y="104810"/>
                </a:lnTo>
                <a:cubicBezTo>
                  <a:pt x="7434483" y="212706"/>
                  <a:pt x="7413311" y="323490"/>
                  <a:pt x="7396213" y="437848"/>
                </a:cubicBezTo>
                <a:cubicBezTo>
                  <a:pt x="7141878" y="2156424"/>
                  <a:pt x="7522311" y="2827610"/>
                  <a:pt x="7229506" y="3032813"/>
                </a:cubicBezTo>
                <a:cubicBezTo>
                  <a:pt x="5750521" y="4063104"/>
                  <a:pt x="2760490" y="3627047"/>
                  <a:pt x="2566000" y="3302142"/>
                </a:cubicBezTo>
                <a:cubicBezTo>
                  <a:pt x="2437764" y="3086251"/>
                  <a:pt x="2711334" y="2451404"/>
                  <a:pt x="2471960" y="2226963"/>
                </a:cubicBezTo>
                <a:cubicBezTo>
                  <a:pt x="2324489" y="2090161"/>
                  <a:pt x="398816" y="2707908"/>
                  <a:pt x="232109" y="2132911"/>
                </a:cubicBezTo>
                <a:cubicBezTo>
                  <a:pt x="127383" y="1778081"/>
                  <a:pt x="341110" y="1444626"/>
                  <a:pt x="336835" y="1314236"/>
                </a:cubicBezTo>
                <a:cubicBezTo>
                  <a:pt x="332561" y="1181709"/>
                  <a:pt x="93187" y="978643"/>
                  <a:pt x="106011" y="846116"/>
                </a:cubicBezTo>
                <a:cubicBezTo>
                  <a:pt x="114560" y="737102"/>
                  <a:pt x="371031" y="501974"/>
                  <a:pt x="371031" y="501974"/>
                </a:cubicBezTo>
                <a:cubicBezTo>
                  <a:pt x="371031" y="501974"/>
                  <a:pt x="16246" y="358759"/>
                  <a:pt x="1285" y="232644"/>
                </a:cubicBezTo>
                <a:cubicBezTo>
                  <a:pt x="-2990" y="195772"/>
                  <a:pt x="3823" y="153154"/>
                  <a:pt x="15578" y="108333"/>
                </a:cubicBezTo>
                <a:lnTo>
                  <a:pt x="5019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B73F0CD-D128-C7C2-9146-38708CE03343}"/>
              </a:ext>
            </a:extLst>
          </p:cNvPr>
          <p:cNvGrpSpPr/>
          <p:nvPr/>
        </p:nvGrpSpPr>
        <p:grpSpPr>
          <a:xfrm>
            <a:off x="6521955" y="2423172"/>
            <a:ext cx="2721204" cy="1988984"/>
            <a:chOff x="4443430" y="4394486"/>
            <a:chExt cx="2488311" cy="1988984"/>
          </a:xfrm>
        </p:grpSpPr>
        <p:sp>
          <p:nvSpPr>
            <p:cNvPr id="7" name="Textbox 200">
              <a:extLst>
                <a:ext uri="{FF2B5EF4-FFF2-40B4-BE49-F238E27FC236}">
                  <a16:creationId xmlns:a16="http://schemas.microsoft.com/office/drawing/2014/main" id="{FFE6841A-2C02-E674-35FF-FC1186317D36}"/>
                </a:ext>
              </a:extLst>
            </p:cNvPr>
            <p:cNvSpPr txBox="1"/>
            <p:nvPr/>
          </p:nvSpPr>
          <p:spPr>
            <a:xfrm flipH="1">
              <a:off x="4443431" y="4394486"/>
              <a:ext cx="2488310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bg2"/>
                  </a:solidFill>
                  <a:latin typeface="+mj-lt"/>
                </a:rPr>
                <a:t>NEW IDEA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" name="Textbox 200">
              <a:extLst>
                <a:ext uri="{FF2B5EF4-FFF2-40B4-BE49-F238E27FC236}">
                  <a16:creationId xmlns:a16="http://schemas.microsoft.com/office/drawing/2014/main" id="{A5824BA1-6B5A-30D0-DE97-1D9BE3546CF3}"/>
                </a:ext>
              </a:extLst>
            </p:cNvPr>
            <p:cNvSpPr txBox="1"/>
            <p:nvPr/>
          </p:nvSpPr>
          <p:spPr>
            <a:xfrm flipH="1">
              <a:off x="4443431" y="4778864"/>
              <a:ext cx="248831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" name="Textbox 200">
              <a:extLst>
                <a:ext uri="{FF2B5EF4-FFF2-40B4-BE49-F238E27FC236}">
                  <a16:creationId xmlns:a16="http://schemas.microsoft.com/office/drawing/2014/main" id="{4BECC021-4B37-52A3-2005-6B88F2C9E6FF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40CB586C-5581-C0C4-091D-9488DD451560}"/>
              </a:ext>
            </a:extLst>
          </p:cNvPr>
          <p:cNvGrpSpPr/>
          <p:nvPr/>
        </p:nvGrpSpPr>
        <p:grpSpPr>
          <a:xfrm>
            <a:off x="6521955" y="6110895"/>
            <a:ext cx="2721204" cy="1988984"/>
            <a:chOff x="4443430" y="4394486"/>
            <a:chExt cx="2488311" cy="1988984"/>
          </a:xfrm>
        </p:grpSpPr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A950AF57-855B-2602-0636-21FA1C88A350}"/>
                </a:ext>
              </a:extLst>
            </p:cNvPr>
            <p:cNvSpPr txBox="1"/>
            <p:nvPr/>
          </p:nvSpPr>
          <p:spPr>
            <a:xfrm flipH="1">
              <a:off x="4443431" y="4394486"/>
              <a:ext cx="2488310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PLANNING</a:t>
              </a:r>
            </a:p>
          </p:txBody>
        </p:sp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DB14D710-B116-BE3A-F024-91AFAF948E3E}"/>
                </a:ext>
              </a:extLst>
            </p:cNvPr>
            <p:cNvSpPr txBox="1"/>
            <p:nvPr/>
          </p:nvSpPr>
          <p:spPr>
            <a:xfrm flipH="1">
              <a:off x="4443431" y="4778864"/>
              <a:ext cx="248831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E5CC0994-BA42-005E-DC63-242136C6A72E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DC87E39-79EE-27D4-E6B8-5FE6A7CEA2EE}"/>
              </a:ext>
            </a:extLst>
          </p:cNvPr>
          <p:cNvGrpSpPr/>
          <p:nvPr/>
        </p:nvGrpSpPr>
        <p:grpSpPr>
          <a:xfrm>
            <a:off x="6521955" y="9796902"/>
            <a:ext cx="2721204" cy="1988984"/>
            <a:chOff x="4443430" y="4394486"/>
            <a:chExt cx="2488311" cy="1988984"/>
          </a:xfrm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2C4B25F4-6015-F6C7-4F6C-20CA0405232F}"/>
                </a:ext>
              </a:extLst>
            </p:cNvPr>
            <p:cNvSpPr txBox="1"/>
            <p:nvPr/>
          </p:nvSpPr>
          <p:spPr>
            <a:xfrm flipH="1">
              <a:off x="4443431" y="4394486"/>
              <a:ext cx="2488310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bg2"/>
                  </a:solidFill>
                  <a:latin typeface="+mj-lt"/>
                </a:rPr>
                <a:t>EXECUTION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143CD726-8B5D-ADDB-75C1-78F468935213}"/>
                </a:ext>
              </a:extLst>
            </p:cNvPr>
            <p:cNvSpPr txBox="1"/>
            <p:nvPr/>
          </p:nvSpPr>
          <p:spPr>
            <a:xfrm flipH="1">
              <a:off x="4443431" y="4778864"/>
              <a:ext cx="248831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C78B17C4-3FB1-5A1E-ABBE-ACDAB76B0DED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8" name="Google Shape;13141;p85">
            <a:extLst>
              <a:ext uri="{FF2B5EF4-FFF2-40B4-BE49-F238E27FC236}">
                <a16:creationId xmlns:a16="http://schemas.microsoft.com/office/drawing/2014/main" id="{B92B37A9-C542-C3B6-8E07-A01AC5489941}"/>
              </a:ext>
            </a:extLst>
          </p:cNvPr>
          <p:cNvGrpSpPr/>
          <p:nvPr/>
        </p:nvGrpSpPr>
        <p:grpSpPr>
          <a:xfrm>
            <a:off x="9756052" y="2847234"/>
            <a:ext cx="993734" cy="974861"/>
            <a:chOff x="-1183550" y="3586525"/>
            <a:chExt cx="296175" cy="290550"/>
          </a:xfrm>
          <a:solidFill>
            <a:schemeClr val="bg2"/>
          </a:solidFill>
        </p:grpSpPr>
        <p:sp>
          <p:nvSpPr>
            <p:cNvPr id="19" name="Google Shape;13142;p85">
              <a:extLst>
                <a:ext uri="{FF2B5EF4-FFF2-40B4-BE49-F238E27FC236}">
                  <a16:creationId xmlns:a16="http://schemas.microsoft.com/office/drawing/2014/main" id="{D845B8B5-AFD7-35FD-2BF0-85A106C69B47}"/>
                </a:ext>
              </a:extLst>
            </p:cNvPr>
            <p:cNvSpPr/>
            <p:nvPr/>
          </p:nvSpPr>
          <p:spPr>
            <a:xfrm>
              <a:off x="-927575" y="3671500"/>
              <a:ext cx="40200" cy="16575"/>
            </a:xfrm>
            <a:custGeom>
              <a:avLst/>
              <a:gdLst/>
              <a:ahLst/>
              <a:cxnLst/>
              <a:rect l="l" t="t" r="r" b="b"/>
              <a:pathLst>
                <a:path w="1608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6" y="663"/>
                    <a:pt x="1166" y="663"/>
                  </a:cubicBezTo>
                  <a:cubicBezTo>
                    <a:pt x="1607" y="663"/>
                    <a:pt x="1597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0" name="Google Shape;13143;p85">
              <a:extLst>
                <a:ext uri="{FF2B5EF4-FFF2-40B4-BE49-F238E27FC236}">
                  <a16:creationId xmlns:a16="http://schemas.microsoft.com/office/drawing/2014/main" id="{2ABBDEB9-CA51-F0A2-E6DC-C7003ECFDFC0}"/>
                </a:ext>
              </a:extLst>
            </p:cNvPr>
            <p:cNvSpPr/>
            <p:nvPr/>
          </p:nvSpPr>
          <p:spPr>
            <a:xfrm>
              <a:off x="-1183550" y="3671500"/>
              <a:ext cx="39400" cy="16575"/>
            </a:xfrm>
            <a:custGeom>
              <a:avLst/>
              <a:gdLst/>
              <a:ahLst/>
              <a:cxnLst/>
              <a:rect l="l" t="t" r="r" b="b"/>
              <a:pathLst>
                <a:path w="1576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4" y="663"/>
                    <a:pt x="1163" y="663"/>
                  </a:cubicBezTo>
                  <a:cubicBezTo>
                    <a:pt x="1576" y="663"/>
                    <a:pt x="1566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1" name="Google Shape;13144;p85">
              <a:extLst>
                <a:ext uri="{FF2B5EF4-FFF2-40B4-BE49-F238E27FC236}">
                  <a16:creationId xmlns:a16="http://schemas.microsoft.com/office/drawing/2014/main" id="{FDE02D28-5CEE-01A7-C3CF-3402191795E7}"/>
                </a:ext>
              </a:extLst>
            </p:cNvPr>
            <p:cNvSpPr/>
            <p:nvPr/>
          </p:nvSpPr>
          <p:spPr>
            <a:xfrm>
              <a:off x="-944250" y="3603025"/>
              <a:ext cx="39525" cy="26375"/>
            </a:xfrm>
            <a:custGeom>
              <a:avLst/>
              <a:gdLst/>
              <a:ahLst/>
              <a:cxnLst/>
              <a:rect l="l" t="t" r="r" b="b"/>
              <a:pathLst>
                <a:path w="1581" h="1055" extrusionOk="0">
                  <a:moveTo>
                    <a:pt x="1086" y="1"/>
                  </a:moveTo>
                  <a:cubicBezTo>
                    <a:pt x="1024" y="1"/>
                    <a:pt x="957" y="19"/>
                    <a:pt x="888" y="61"/>
                  </a:cubicBezTo>
                  <a:lnTo>
                    <a:pt x="321" y="408"/>
                  </a:lnTo>
                  <a:cubicBezTo>
                    <a:pt x="0" y="595"/>
                    <a:pt x="179" y="1054"/>
                    <a:pt x="490" y="1054"/>
                  </a:cubicBezTo>
                  <a:cubicBezTo>
                    <a:pt x="546" y="1054"/>
                    <a:pt x="606" y="1040"/>
                    <a:pt x="668" y="1006"/>
                  </a:cubicBezTo>
                  <a:lnTo>
                    <a:pt x="1266" y="660"/>
                  </a:lnTo>
                  <a:cubicBezTo>
                    <a:pt x="1581" y="450"/>
                    <a:pt x="1394" y="1"/>
                    <a:pt x="10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2" name="Google Shape;13145;p85">
              <a:extLst>
                <a:ext uri="{FF2B5EF4-FFF2-40B4-BE49-F238E27FC236}">
                  <a16:creationId xmlns:a16="http://schemas.microsoft.com/office/drawing/2014/main" id="{68433FBA-7C08-F605-C959-721F2682724F}"/>
                </a:ext>
              </a:extLst>
            </p:cNvPr>
            <p:cNvSpPr/>
            <p:nvPr/>
          </p:nvSpPr>
          <p:spPr>
            <a:xfrm>
              <a:off x="-1166200" y="3731225"/>
              <a:ext cx="39700" cy="26075"/>
            </a:xfrm>
            <a:custGeom>
              <a:avLst/>
              <a:gdLst/>
              <a:ahLst/>
              <a:cxnLst/>
              <a:rect l="l" t="t" r="r" b="b"/>
              <a:pathLst>
                <a:path w="1588" h="1043" extrusionOk="0">
                  <a:moveTo>
                    <a:pt x="1071" y="1"/>
                  </a:moveTo>
                  <a:cubicBezTo>
                    <a:pt x="1021" y="1"/>
                    <a:pt x="968" y="12"/>
                    <a:pt x="913" y="37"/>
                  </a:cubicBezTo>
                  <a:lnTo>
                    <a:pt x="315" y="384"/>
                  </a:lnTo>
                  <a:cubicBezTo>
                    <a:pt x="0" y="593"/>
                    <a:pt x="187" y="1043"/>
                    <a:pt x="495" y="1043"/>
                  </a:cubicBezTo>
                  <a:cubicBezTo>
                    <a:pt x="557" y="1043"/>
                    <a:pt x="624" y="1025"/>
                    <a:pt x="693" y="982"/>
                  </a:cubicBezTo>
                  <a:lnTo>
                    <a:pt x="1260" y="636"/>
                  </a:lnTo>
                  <a:cubicBezTo>
                    <a:pt x="1587" y="472"/>
                    <a:pt x="1395" y="1"/>
                    <a:pt x="10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3" name="Google Shape;13146;p85">
              <a:extLst>
                <a:ext uri="{FF2B5EF4-FFF2-40B4-BE49-F238E27FC236}">
                  <a16:creationId xmlns:a16="http://schemas.microsoft.com/office/drawing/2014/main" id="{31FD5889-32B9-982D-21A9-FDB416106D58}"/>
                </a:ext>
              </a:extLst>
            </p:cNvPr>
            <p:cNvSpPr/>
            <p:nvPr/>
          </p:nvSpPr>
          <p:spPr>
            <a:xfrm>
              <a:off x="-944925" y="3730950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515" y="0"/>
                  </a:moveTo>
                  <a:cubicBezTo>
                    <a:pt x="198" y="0"/>
                    <a:pt x="1" y="460"/>
                    <a:pt x="348" y="647"/>
                  </a:cubicBezTo>
                  <a:lnTo>
                    <a:pt x="915" y="993"/>
                  </a:lnTo>
                  <a:cubicBezTo>
                    <a:pt x="984" y="1036"/>
                    <a:pt x="1052" y="1054"/>
                    <a:pt x="1114" y="1054"/>
                  </a:cubicBezTo>
                  <a:cubicBezTo>
                    <a:pt x="1421" y="1054"/>
                    <a:pt x="1608" y="609"/>
                    <a:pt x="1293" y="426"/>
                  </a:cubicBezTo>
                  <a:lnTo>
                    <a:pt x="695" y="48"/>
                  </a:lnTo>
                  <a:cubicBezTo>
                    <a:pt x="633" y="15"/>
                    <a:pt x="572" y="0"/>
                    <a:pt x="5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4" name="Google Shape;13147;p85">
              <a:extLst>
                <a:ext uri="{FF2B5EF4-FFF2-40B4-BE49-F238E27FC236}">
                  <a16:creationId xmlns:a16="http://schemas.microsoft.com/office/drawing/2014/main" id="{3B20F02A-9DC4-7C8F-466E-EB2CC52C4FEB}"/>
                </a:ext>
              </a:extLst>
            </p:cNvPr>
            <p:cNvSpPr/>
            <p:nvPr/>
          </p:nvSpPr>
          <p:spPr>
            <a:xfrm>
              <a:off x="-1167000" y="3603025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477" y="1"/>
                  </a:moveTo>
                  <a:cubicBezTo>
                    <a:pt x="188" y="1"/>
                    <a:pt x="1" y="450"/>
                    <a:pt x="315" y="660"/>
                  </a:cubicBezTo>
                  <a:lnTo>
                    <a:pt x="914" y="1006"/>
                  </a:lnTo>
                  <a:cubicBezTo>
                    <a:pt x="981" y="1040"/>
                    <a:pt x="1044" y="1054"/>
                    <a:pt x="1103" y="1054"/>
                  </a:cubicBezTo>
                  <a:cubicBezTo>
                    <a:pt x="1434" y="1054"/>
                    <a:pt x="1608" y="595"/>
                    <a:pt x="1260" y="408"/>
                  </a:cubicBezTo>
                  <a:lnTo>
                    <a:pt x="662" y="61"/>
                  </a:lnTo>
                  <a:cubicBezTo>
                    <a:pt x="598" y="19"/>
                    <a:pt x="536" y="1"/>
                    <a:pt x="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5" name="Google Shape;13148;p85">
              <a:extLst>
                <a:ext uri="{FF2B5EF4-FFF2-40B4-BE49-F238E27FC236}">
                  <a16:creationId xmlns:a16="http://schemas.microsoft.com/office/drawing/2014/main" id="{16A07F49-3E40-F367-5975-7FC1F6BA1C57}"/>
                </a:ext>
              </a:extLst>
            </p:cNvPr>
            <p:cNvSpPr/>
            <p:nvPr/>
          </p:nvSpPr>
          <p:spPr>
            <a:xfrm>
              <a:off x="-1065400" y="3658900"/>
              <a:ext cx="59875" cy="77200"/>
            </a:xfrm>
            <a:custGeom>
              <a:avLst/>
              <a:gdLst/>
              <a:ahLst/>
              <a:cxnLst/>
              <a:rect l="l" t="t" r="r" b="b"/>
              <a:pathLst>
                <a:path w="2395" h="3088" extrusionOk="0">
                  <a:moveTo>
                    <a:pt x="882" y="0"/>
                  </a:moveTo>
                  <a:lnTo>
                    <a:pt x="0" y="1355"/>
                  </a:lnTo>
                  <a:lnTo>
                    <a:pt x="1355" y="1922"/>
                  </a:lnTo>
                  <a:cubicBezTo>
                    <a:pt x="1450" y="1953"/>
                    <a:pt x="1544" y="2111"/>
                    <a:pt x="1544" y="2237"/>
                  </a:cubicBezTo>
                  <a:lnTo>
                    <a:pt x="1544" y="3088"/>
                  </a:lnTo>
                  <a:lnTo>
                    <a:pt x="2395" y="1733"/>
                  </a:lnTo>
                  <a:lnTo>
                    <a:pt x="1071" y="1166"/>
                  </a:lnTo>
                  <a:cubicBezTo>
                    <a:pt x="945" y="1134"/>
                    <a:pt x="882" y="1008"/>
                    <a:pt x="882" y="851"/>
                  </a:cubicBezTo>
                  <a:lnTo>
                    <a:pt x="8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6" name="Google Shape;13149;p85">
              <a:extLst>
                <a:ext uri="{FF2B5EF4-FFF2-40B4-BE49-F238E27FC236}">
                  <a16:creationId xmlns:a16="http://schemas.microsoft.com/office/drawing/2014/main" id="{30FFFE28-41E4-0514-8B6B-619998C18CAC}"/>
                </a:ext>
              </a:extLst>
            </p:cNvPr>
            <p:cNvSpPr/>
            <p:nvPr/>
          </p:nvSpPr>
          <p:spPr>
            <a:xfrm>
              <a:off x="-1078000" y="3809325"/>
              <a:ext cx="85075" cy="67750"/>
            </a:xfrm>
            <a:custGeom>
              <a:avLst/>
              <a:gdLst/>
              <a:ahLst/>
              <a:cxnLst/>
              <a:rect l="l" t="t" r="r" b="b"/>
              <a:pathLst>
                <a:path w="3403" h="2710" extrusionOk="0">
                  <a:moveTo>
                    <a:pt x="0" y="1"/>
                  </a:moveTo>
                  <a:lnTo>
                    <a:pt x="0" y="662"/>
                  </a:lnTo>
                  <a:lnTo>
                    <a:pt x="1008" y="662"/>
                  </a:lnTo>
                  <a:cubicBezTo>
                    <a:pt x="1449" y="662"/>
                    <a:pt x="1481" y="1324"/>
                    <a:pt x="1008" y="1324"/>
                  </a:cubicBezTo>
                  <a:lnTo>
                    <a:pt x="0" y="1324"/>
                  </a:lnTo>
                  <a:lnTo>
                    <a:pt x="0" y="1670"/>
                  </a:lnTo>
                  <a:cubicBezTo>
                    <a:pt x="0" y="2237"/>
                    <a:pt x="473" y="2710"/>
                    <a:pt x="1008" y="2710"/>
                  </a:cubicBezTo>
                  <a:lnTo>
                    <a:pt x="2395" y="2710"/>
                  </a:lnTo>
                  <a:cubicBezTo>
                    <a:pt x="2962" y="2710"/>
                    <a:pt x="3403" y="2237"/>
                    <a:pt x="3403" y="1670"/>
                  </a:cubicBezTo>
                  <a:lnTo>
                    <a:pt x="3403" y="1324"/>
                  </a:lnTo>
                  <a:lnTo>
                    <a:pt x="2395" y="1324"/>
                  </a:lnTo>
                  <a:cubicBezTo>
                    <a:pt x="1954" y="1324"/>
                    <a:pt x="1922" y="662"/>
                    <a:pt x="2395" y="662"/>
                  </a:cubicBezTo>
                  <a:lnTo>
                    <a:pt x="3403" y="662"/>
                  </a:lnTo>
                  <a:lnTo>
                    <a:pt x="34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7" name="Google Shape;13150;p85">
              <a:extLst>
                <a:ext uri="{FF2B5EF4-FFF2-40B4-BE49-F238E27FC236}">
                  <a16:creationId xmlns:a16="http://schemas.microsoft.com/office/drawing/2014/main" id="{648E88B4-9EB6-0538-51A1-7B8FB24F2CEC}"/>
                </a:ext>
              </a:extLst>
            </p:cNvPr>
            <p:cNvSpPr/>
            <p:nvPr/>
          </p:nvSpPr>
          <p:spPr>
            <a:xfrm>
              <a:off x="-1135500" y="3586525"/>
              <a:ext cx="193775" cy="204700"/>
            </a:xfrm>
            <a:custGeom>
              <a:avLst/>
              <a:gdLst/>
              <a:ahLst/>
              <a:cxnLst/>
              <a:rect l="l" t="t" r="r" b="b"/>
              <a:pathLst>
                <a:path w="7751" h="8188" extrusionOk="0">
                  <a:moveTo>
                    <a:pt x="4023" y="1424"/>
                  </a:moveTo>
                  <a:cubicBezTo>
                    <a:pt x="4201" y="1424"/>
                    <a:pt x="4380" y="1561"/>
                    <a:pt x="4380" y="1761"/>
                  </a:cubicBezTo>
                  <a:lnTo>
                    <a:pt x="4380" y="3588"/>
                  </a:lnTo>
                  <a:lnTo>
                    <a:pt x="5892" y="4124"/>
                  </a:lnTo>
                  <a:cubicBezTo>
                    <a:pt x="5955" y="4187"/>
                    <a:pt x="6049" y="4250"/>
                    <a:pt x="6081" y="4344"/>
                  </a:cubicBezTo>
                  <a:cubicBezTo>
                    <a:pt x="6081" y="4407"/>
                    <a:pt x="6081" y="4533"/>
                    <a:pt x="5986" y="4628"/>
                  </a:cubicBezTo>
                  <a:lnTo>
                    <a:pt x="4285" y="7369"/>
                  </a:lnTo>
                  <a:cubicBezTo>
                    <a:pt x="4222" y="7495"/>
                    <a:pt x="4127" y="7526"/>
                    <a:pt x="4033" y="7526"/>
                  </a:cubicBezTo>
                  <a:lnTo>
                    <a:pt x="3938" y="7526"/>
                  </a:lnTo>
                  <a:cubicBezTo>
                    <a:pt x="3781" y="7495"/>
                    <a:pt x="3718" y="7369"/>
                    <a:pt x="3718" y="7211"/>
                  </a:cubicBezTo>
                  <a:lnTo>
                    <a:pt x="3718" y="5384"/>
                  </a:lnTo>
                  <a:lnTo>
                    <a:pt x="2206" y="4817"/>
                  </a:lnTo>
                  <a:cubicBezTo>
                    <a:pt x="2143" y="4754"/>
                    <a:pt x="2048" y="4691"/>
                    <a:pt x="2017" y="4596"/>
                  </a:cubicBezTo>
                  <a:cubicBezTo>
                    <a:pt x="1985" y="4533"/>
                    <a:pt x="2017" y="4407"/>
                    <a:pt x="2048" y="4344"/>
                  </a:cubicBezTo>
                  <a:lnTo>
                    <a:pt x="3749" y="1572"/>
                  </a:lnTo>
                  <a:cubicBezTo>
                    <a:pt x="3818" y="1469"/>
                    <a:pt x="3920" y="1424"/>
                    <a:pt x="4023" y="1424"/>
                  </a:cubicBezTo>
                  <a:close/>
                  <a:moveTo>
                    <a:pt x="4019" y="1"/>
                  </a:moveTo>
                  <a:cubicBezTo>
                    <a:pt x="3743" y="1"/>
                    <a:pt x="3463" y="31"/>
                    <a:pt x="3182" y="91"/>
                  </a:cubicBezTo>
                  <a:cubicBezTo>
                    <a:pt x="1733" y="406"/>
                    <a:pt x="567" y="1572"/>
                    <a:pt x="284" y="3084"/>
                  </a:cubicBezTo>
                  <a:cubicBezTo>
                    <a:pt x="0" y="4533"/>
                    <a:pt x="599" y="5479"/>
                    <a:pt x="1040" y="6140"/>
                  </a:cubicBezTo>
                  <a:cubicBezTo>
                    <a:pt x="1922" y="7526"/>
                    <a:pt x="1387" y="7526"/>
                    <a:pt x="1670" y="8188"/>
                  </a:cubicBezTo>
                  <a:lnTo>
                    <a:pt x="6301" y="8188"/>
                  </a:lnTo>
                  <a:cubicBezTo>
                    <a:pt x="6553" y="7526"/>
                    <a:pt x="6018" y="7526"/>
                    <a:pt x="6931" y="6109"/>
                  </a:cubicBezTo>
                  <a:cubicBezTo>
                    <a:pt x="7373" y="5447"/>
                    <a:pt x="7719" y="4817"/>
                    <a:pt x="7719" y="3746"/>
                  </a:cubicBezTo>
                  <a:cubicBezTo>
                    <a:pt x="7751" y="2612"/>
                    <a:pt x="7246" y="1540"/>
                    <a:pt x="6396" y="847"/>
                  </a:cubicBezTo>
                  <a:cubicBezTo>
                    <a:pt x="5726" y="297"/>
                    <a:pt x="4892" y="1"/>
                    <a:pt x="40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28" name="Google Shape;13054;p85">
            <a:extLst>
              <a:ext uri="{FF2B5EF4-FFF2-40B4-BE49-F238E27FC236}">
                <a16:creationId xmlns:a16="http://schemas.microsoft.com/office/drawing/2014/main" id="{0AAFA2A5-C755-97CC-7936-A6EE932BBE47}"/>
              </a:ext>
            </a:extLst>
          </p:cNvPr>
          <p:cNvGrpSpPr/>
          <p:nvPr/>
        </p:nvGrpSpPr>
        <p:grpSpPr>
          <a:xfrm>
            <a:off x="10068106" y="6596124"/>
            <a:ext cx="912464" cy="867912"/>
            <a:chOff x="-6690625" y="3631325"/>
            <a:chExt cx="307225" cy="292225"/>
          </a:xfrm>
          <a:solidFill>
            <a:schemeClr val="bg2"/>
          </a:solidFill>
        </p:grpSpPr>
        <p:sp>
          <p:nvSpPr>
            <p:cNvPr id="29" name="Google Shape;13055;p85">
              <a:extLst>
                <a:ext uri="{FF2B5EF4-FFF2-40B4-BE49-F238E27FC236}">
                  <a16:creationId xmlns:a16="http://schemas.microsoft.com/office/drawing/2014/main" id="{99C7564F-3D00-83AE-A27B-1B01866E42BF}"/>
                </a:ext>
              </a:extLst>
            </p:cNvPr>
            <p:cNvSpPr/>
            <p:nvPr/>
          </p:nvSpPr>
          <p:spPr>
            <a:xfrm>
              <a:off x="-6690625" y="3631325"/>
              <a:ext cx="222925" cy="292225"/>
            </a:xfrm>
            <a:custGeom>
              <a:avLst/>
              <a:gdLst/>
              <a:ahLst/>
              <a:cxnLst/>
              <a:rect l="l" t="t" r="r" b="b"/>
              <a:pathLst>
                <a:path w="8917" h="11689" extrusionOk="0">
                  <a:moveTo>
                    <a:pt x="5861" y="2773"/>
                  </a:moveTo>
                  <a:cubicBezTo>
                    <a:pt x="6270" y="2773"/>
                    <a:pt x="6333" y="3435"/>
                    <a:pt x="5861" y="3435"/>
                  </a:cubicBezTo>
                  <a:lnTo>
                    <a:pt x="3813" y="3435"/>
                  </a:lnTo>
                  <a:cubicBezTo>
                    <a:pt x="3372" y="3435"/>
                    <a:pt x="3340" y="2773"/>
                    <a:pt x="3813" y="2773"/>
                  </a:cubicBezTo>
                  <a:close/>
                  <a:moveTo>
                    <a:pt x="2742" y="0"/>
                  </a:moveTo>
                  <a:lnTo>
                    <a:pt x="2742" y="2395"/>
                  </a:lnTo>
                  <a:cubicBezTo>
                    <a:pt x="2742" y="2584"/>
                    <a:pt x="2584" y="2741"/>
                    <a:pt x="2395" y="2741"/>
                  </a:cubicBezTo>
                  <a:lnTo>
                    <a:pt x="1" y="2741"/>
                  </a:lnTo>
                  <a:lnTo>
                    <a:pt x="1" y="10649"/>
                  </a:lnTo>
                  <a:cubicBezTo>
                    <a:pt x="1" y="11216"/>
                    <a:pt x="473" y="11689"/>
                    <a:pt x="1009" y="11689"/>
                  </a:cubicBezTo>
                  <a:lnTo>
                    <a:pt x="7909" y="11689"/>
                  </a:lnTo>
                  <a:cubicBezTo>
                    <a:pt x="8444" y="11689"/>
                    <a:pt x="8917" y="11248"/>
                    <a:pt x="8917" y="10649"/>
                  </a:cubicBezTo>
                  <a:lnTo>
                    <a:pt x="8917" y="7751"/>
                  </a:lnTo>
                  <a:lnTo>
                    <a:pt x="6491" y="10177"/>
                  </a:lnTo>
                  <a:cubicBezTo>
                    <a:pt x="6491" y="10271"/>
                    <a:pt x="6428" y="10303"/>
                    <a:pt x="6365" y="10303"/>
                  </a:cubicBezTo>
                  <a:lnTo>
                    <a:pt x="4317" y="10901"/>
                  </a:lnTo>
                  <a:cubicBezTo>
                    <a:pt x="4198" y="10938"/>
                    <a:pt x="4080" y="10955"/>
                    <a:pt x="3967" y="10955"/>
                  </a:cubicBezTo>
                  <a:cubicBezTo>
                    <a:pt x="3209" y="10955"/>
                    <a:pt x="2625" y="10192"/>
                    <a:pt x="2899" y="9452"/>
                  </a:cubicBezTo>
                  <a:lnTo>
                    <a:pt x="3057" y="8979"/>
                  </a:lnTo>
                  <a:lnTo>
                    <a:pt x="1765" y="8979"/>
                  </a:lnTo>
                  <a:cubicBezTo>
                    <a:pt x="1324" y="8979"/>
                    <a:pt x="1293" y="8255"/>
                    <a:pt x="1765" y="8255"/>
                  </a:cubicBezTo>
                  <a:lnTo>
                    <a:pt x="3277" y="8255"/>
                  </a:lnTo>
                  <a:lnTo>
                    <a:pt x="3529" y="7593"/>
                  </a:lnTo>
                  <a:lnTo>
                    <a:pt x="1797" y="7593"/>
                  </a:lnTo>
                  <a:cubicBezTo>
                    <a:pt x="1356" y="7593"/>
                    <a:pt x="1324" y="6869"/>
                    <a:pt x="1797" y="6869"/>
                  </a:cubicBezTo>
                  <a:lnTo>
                    <a:pt x="4034" y="6869"/>
                  </a:lnTo>
                  <a:lnTo>
                    <a:pt x="4695" y="6207"/>
                  </a:lnTo>
                  <a:lnTo>
                    <a:pt x="1765" y="6207"/>
                  </a:lnTo>
                  <a:cubicBezTo>
                    <a:pt x="1324" y="6207"/>
                    <a:pt x="1293" y="5514"/>
                    <a:pt x="1765" y="5514"/>
                  </a:cubicBezTo>
                  <a:lnTo>
                    <a:pt x="5388" y="5514"/>
                  </a:lnTo>
                  <a:lnTo>
                    <a:pt x="6050" y="4821"/>
                  </a:lnTo>
                  <a:lnTo>
                    <a:pt x="1734" y="4821"/>
                  </a:lnTo>
                  <a:cubicBezTo>
                    <a:pt x="1293" y="4821"/>
                    <a:pt x="1261" y="4128"/>
                    <a:pt x="1734" y="4128"/>
                  </a:cubicBezTo>
                  <a:lnTo>
                    <a:pt x="6711" y="4128"/>
                  </a:lnTo>
                  <a:cubicBezTo>
                    <a:pt x="6963" y="3876"/>
                    <a:pt x="8696" y="2080"/>
                    <a:pt x="8917" y="1891"/>
                  </a:cubicBezTo>
                  <a:lnTo>
                    <a:pt x="8917" y="1009"/>
                  </a:lnTo>
                  <a:cubicBezTo>
                    <a:pt x="8917" y="473"/>
                    <a:pt x="8507" y="0"/>
                    <a:pt x="79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0" name="Google Shape;13056;p85">
              <a:extLst>
                <a:ext uri="{FF2B5EF4-FFF2-40B4-BE49-F238E27FC236}">
                  <a16:creationId xmlns:a16="http://schemas.microsoft.com/office/drawing/2014/main" id="{0DE4B38E-A763-B6BC-0724-A4593E4319AD}"/>
                </a:ext>
              </a:extLst>
            </p:cNvPr>
            <p:cNvSpPr/>
            <p:nvPr/>
          </p:nvSpPr>
          <p:spPr>
            <a:xfrm>
              <a:off x="-6604350" y="3832175"/>
              <a:ext cx="58675" cy="56550"/>
            </a:xfrm>
            <a:custGeom>
              <a:avLst/>
              <a:gdLst/>
              <a:ahLst/>
              <a:cxnLst/>
              <a:rect l="l" t="t" r="r" b="b"/>
              <a:pathLst>
                <a:path w="2347" h="2262" extrusionOk="0">
                  <a:moveTo>
                    <a:pt x="614" y="0"/>
                  </a:moveTo>
                  <a:lnTo>
                    <a:pt x="110" y="1607"/>
                  </a:lnTo>
                  <a:cubicBezTo>
                    <a:pt x="1" y="1934"/>
                    <a:pt x="222" y="2262"/>
                    <a:pt x="550" y="2262"/>
                  </a:cubicBezTo>
                  <a:cubicBezTo>
                    <a:pt x="600" y="2262"/>
                    <a:pt x="654" y="2254"/>
                    <a:pt x="709" y="2237"/>
                  </a:cubicBezTo>
                  <a:lnTo>
                    <a:pt x="2347" y="1701"/>
                  </a:lnTo>
                  <a:lnTo>
                    <a:pt x="6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1" name="Google Shape;13057;p85">
              <a:extLst>
                <a:ext uri="{FF2B5EF4-FFF2-40B4-BE49-F238E27FC236}">
                  <a16:creationId xmlns:a16="http://schemas.microsoft.com/office/drawing/2014/main" id="{11ED390D-254E-AE46-DF07-CD137A7EFEEA}"/>
                </a:ext>
              </a:extLst>
            </p:cNvPr>
            <p:cNvSpPr/>
            <p:nvPr/>
          </p:nvSpPr>
          <p:spPr>
            <a:xfrm>
              <a:off x="-6470875" y="3684775"/>
              <a:ext cx="87475" cy="71800"/>
            </a:xfrm>
            <a:custGeom>
              <a:avLst/>
              <a:gdLst/>
              <a:ahLst/>
              <a:cxnLst/>
              <a:rect l="l" t="t" r="r" b="b"/>
              <a:pathLst>
                <a:path w="3499" h="2872" extrusionOk="0">
                  <a:moveTo>
                    <a:pt x="1479" y="1"/>
                  </a:moveTo>
                  <a:cubicBezTo>
                    <a:pt x="1176" y="1"/>
                    <a:pt x="868" y="114"/>
                    <a:pt x="599" y="383"/>
                  </a:cubicBezTo>
                  <a:lnTo>
                    <a:pt x="1" y="950"/>
                  </a:lnTo>
                  <a:lnTo>
                    <a:pt x="1954" y="2872"/>
                  </a:lnTo>
                  <a:lnTo>
                    <a:pt x="2521" y="2305"/>
                  </a:lnTo>
                  <a:cubicBezTo>
                    <a:pt x="3498" y="1352"/>
                    <a:pt x="2524" y="1"/>
                    <a:pt x="14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2" name="Google Shape;13058;p85">
              <a:extLst>
                <a:ext uri="{FF2B5EF4-FFF2-40B4-BE49-F238E27FC236}">
                  <a16:creationId xmlns:a16="http://schemas.microsoft.com/office/drawing/2014/main" id="{B7EDE2BC-5166-2176-EE47-D38FE80F5F5C}"/>
                </a:ext>
              </a:extLst>
            </p:cNvPr>
            <p:cNvSpPr/>
            <p:nvPr/>
          </p:nvSpPr>
          <p:spPr>
            <a:xfrm>
              <a:off x="-6578775" y="3721900"/>
              <a:ext cx="143375" cy="143375"/>
            </a:xfrm>
            <a:custGeom>
              <a:avLst/>
              <a:gdLst/>
              <a:ahLst/>
              <a:cxnLst/>
              <a:rect l="l" t="t" r="r" b="b"/>
              <a:pathLst>
                <a:path w="5735" h="5735" extrusionOk="0">
                  <a:moveTo>
                    <a:pt x="3813" y="1"/>
                  </a:moveTo>
                  <a:lnTo>
                    <a:pt x="1" y="3813"/>
                  </a:lnTo>
                  <a:lnTo>
                    <a:pt x="1922" y="5734"/>
                  </a:lnTo>
                  <a:lnTo>
                    <a:pt x="4474" y="3183"/>
                  </a:lnTo>
                  <a:lnTo>
                    <a:pt x="5734" y="1922"/>
                  </a:lnTo>
                  <a:lnTo>
                    <a:pt x="381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3" name="Google Shape;13059;p85">
              <a:extLst>
                <a:ext uri="{FF2B5EF4-FFF2-40B4-BE49-F238E27FC236}">
                  <a16:creationId xmlns:a16="http://schemas.microsoft.com/office/drawing/2014/main" id="{368C9A03-9A1F-AA1F-97D7-0A091613D1CC}"/>
                </a:ext>
              </a:extLst>
            </p:cNvPr>
            <p:cNvSpPr/>
            <p:nvPr/>
          </p:nvSpPr>
          <p:spPr>
            <a:xfrm>
              <a:off x="-6685100" y="3636850"/>
              <a:ext cx="47275" cy="46475"/>
            </a:xfrm>
            <a:custGeom>
              <a:avLst/>
              <a:gdLst/>
              <a:ahLst/>
              <a:cxnLst/>
              <a:rect l="l" t="t" r="r" b="b"/>
              <a:pathLst>
                <a:path w="1891" h="1859" extrusionOk="0">
                  <a:moveTo>
                    <a:pt x="1891" y="0"/>
                  </a:moveTo>
                  <a:lnTo>
                    <a:pt x="0" y="1859"/>
                  </a:lnTo>
                  <a:lnTo>
                    <a:pt x="1891" y="1859"/>
                  </a:lnTo>
                  <a:lnTo>
                    <a:pt x="18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34" name="Google Shape;13107;p85">
            <a:extLst>
              <a:ext uri="{FF2B5EF4-FFF2-40B4-BE49-F238E27FC236}">
                <a16:creationId xmlns:a16="http://schemas.microsoft.com/office/drawing/2014/main" id="{A4E461B3-A205-106F-C7DE-5B7D2F8DDC5C}"/>
              </a:ext>
            </a:extLst>
          </p:cNvPr>
          <p:cNvGrpSpPr/>
          <p:nvPr/>
        </p:nvGrpSpPr>
        <p:grpSpPr>
          <a:xfrm>
            <a:off x="9534104" y="9945173"/>
            <a:ext cx="790240" cy="785992"/>
            <a:chOff x="-6329100" y="3632100"/>
            <a:chExt cx="293025" cy="291450"/>
          </a:xfrm>
          <a:solidFill>
            <a:schemeClr val="bg2"/>
          </a:solidFill>
        </p:grpSpPr>
        <p:sp>
          <p:nvSpPr>
            <p:cNvPr id="35" name="Google Shape;13108;p85">
              <a:extLst>
                <a:ext uri="{FF2B5EF4-FFF2-40B4-BE49-F238E27FC236}">
                  <a16:creationId xmlns:a16="http://schemas.microsoft.com/office/drawing/2014/main" id="{9FAA3D31-2786-BEF2-4437-328A15BA6EF7}"/>
                </a:ext>
              </a:extLst>
            </p:cNvPr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6" name="Google Shape;13109;p85">
              <a:extLst>
                <a:ext uri="{FF2B5EF4-FFF2-40B4-BE49-F238E27FC236}">
                  <a16:creationId xmlns:a16="http://schemas.microsoft.com/office/drawing/2014/main" id="{755A09DE-E5F5-AA8C-4CFE-F997CCDF5568}"/>
                </a:ext>
              </a:extLst>
            </p:cNvPr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7" name="Google Shape;13110;p85">
              <a:extLst>
                <a:ext uri="{FF2B5EF4-FFF2-40B4-BE49-F238E27FC236}">
                  <a16:creationId xmlns:a16="http://schemas.microsoft.com/office/drawing/2014/main" id="{97AA9FB4-8A16-08DD-326F-7F44956F582F}"/>
                </a:ext>
              </a:extLst>
            </p:cNvPr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sp>
        <p:nvSpPr>
          <p:cNvPr id="38" name="Textbox 200">
            <a:extLst>
              <a:ext uri="{FF2B5EF4-FFF2-40B4-BE49-F238E27FC236}">
                <a16:creationId xmlns:a16="http://schemas.microsoft.com/office/drawing/2014/main" id="{17FF3398-2E36-2605-4B20-909A4B77C40F}"/>
              </a:ext>
            </a:extLst>
          </p:cNvPr>
          <p:cNvSpPr txBox="1"/>
          <p:nvPr/>
        </p:nvSpPr>
        <p:spPr>
          <a:xfrm flipH="1">
            <a:off x="4357441" y="3371134"/>
            <a:ext cx="110973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bg2"/>
                </a:solidFill>
                <a:latin typeface="+mj-lt"/>
              </a:rPr>
              <a:t>01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9" name="Textbox 200">
            <a:extLst>
              <a:ext uri="{FF2B5EF4-FFF2-40B4-BE49-F238E27FC236}">
                <a16:creationId xmlns:a16="http://schemas.microsoft.com/office/drawing/2014/main" id="{EF8C1E5B-05A3-FDBA-033E-B373F9718A63}"/>
              </a:ext>
            </a:extLst>
          </p:cNvPr>
          <p:cNvSpPr txBox="1"/>
          <p:nvPr/>
        </p:nvSpPr>
        <p:spPr>
          <a:xfrm flipH="1">
            <a:off x="3643854" y="6532520"/>
            <a:ext cx="110973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bg2"/>
                </a:solidFill>
                <a:latin typeface="+mj-lt"/>
              </a:rPr>
              <a:t>02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0" name="Textbox 200">
            <a:extLst>
              <a:ext uri="{FF2B5EF4-FFF2-40B4-BE49-F238E27FC236}">
                <a16:creationId xmlns:a16="http://schemas.microsoft.com/office/drawing/2014/main" id="{1DE2943D-C91D-C45D-6DA6-76722D38B009}"/>
              </a:ext>
            </a:extLst>
          </p:cNvPr>
          <p:cNvSpPr txBox="1"/>
          <p:nvPr/>
        </p:nvSpPr>
        <p:spPr>
          <a:xfrm flipH="1">
            <a:off x="4340284" y="9289070"/>
            <a:ext cx="110973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bg2"/>
                </a:solidFill>
                <a:latin typeface="+mj-lt"/>
              </a:rPr>
              <a:t>03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1" name="!!SubTitle">
            <a:extLst>
              <a:ext uri="{FF2B5EF4-FFF2-40B4-BE49-F238E27FC236}">
                <a16:creationId xmlns:a16="http://schemas.microsoft.com/office/drawing/2014/main" id="{07D74A07-809D-19EA-BB8C-2C5FC6C054A1}"/>
              </a:ext>
            </a:extLst>
          </p:cNvPr>
          <p:cNvSpPr txBox="1"/>
          <p:nvPr/>
        </p:nvSpPr>
        <p:spPr>
          <a:xfrm>
            <a:off x="15204230" y="5235519"/>
            <a:ext cx="7351779" cy="62478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/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Nunc viverra imperdiet enim. Fusce est. Vivamus a tellus.</a:t>
            </a: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Pellentesque habitant morbi tristique senectus et netus et malesuada fames ac turpis egestas. </a:t>
            </a: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Proin pharetra nonummy pede. Mauris et orci.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42" name="!!SubTitle">
            <a:extLst>
              <a:ext uri="{FF2B5EF4-FFF2-40B4-BE49-F238E27FC236}">
                <a16:creationId xmlns:a16="http://schemas.microsoft.com/office/drawing/2014/main" id="{CF1F7578-7BF0-B5A1-035E-130587425604}"/>
              </a:ext>
            </a:extLst>
          </p:cNvPr>
          <p:cNvSpPr txBox="1"/>
          <p:nvPr/>
        </p:nvSpPr>
        <p:spPr>
          <a:xfrm>
            <a:off x="17406842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3" name="!!MainTitle1">
            <a:extLst>
              <a:ext uri="{FF2B5EF4-FFF2-40B4-BE49-F238E27FC236}">
                <a16:creationId xmlns:a16="http://schemas.microsoft.com/office/drawing/2014/main" id="{ED8DDEBE-73DD-51E5-7345-BA2D19B738E8}"/>
              </a:ext>
            </a:extLst>
          </p:cNvPr>
          <p:cNvSpPr txBox="1"/>
          <p:nvPr/>
        </p:nvSpPr>
        <p:spPr>
          <a:xfrm>
            <a:off x="15547359" y="1246722"/>
            <a:ext cx="700865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Strategic </a:t>
            </a:r>
            <a:r>
              <a:rPr lang="en-US" sz="7500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4822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prism dir="u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9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0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3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4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4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41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41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6" dur="1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7" dur="1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38" grpId="0"/>
          <p:bldP spid="39" grpId="0"/>
          <p:bldP spid="40" grpId="0"/>
          <p:bldP spid="41" grpId="0" uiExpand="1" build="p"/>
          <p:bldP spid="42" grpId="0"/>
          <p:bldP spid="4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4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41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41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38" grpId="0"/>
          <p:bldP spid="39" grpId="0"/>
          <p:bldP spid="40" grpId="0"/>
          <p:bldP spid="41" grpId="0" uiExpand="1" build="p"/>
          <p:bldP spid="42" grpId="0"/>
          <p:bldP spid="43" grpId="0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5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3">
  <a:themeElements>
    <a:clrScheme name="CP_D_80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3_SO 05">
  <a:themeElements>
    <a:clrScheme name="CP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0CDA2"/>
      </a:accent1>
      <a:accent2>
        <a:srgbClr val="BDBEA1"/>
      </a:accent2>
      <a:accent3>
        <a:srgbClr val="2A4541"/>
      </a:accent3>
      <a:accent4>
        <a:srgbClr val="2E322D"/>
      </a:accent4>
      <a:accent5>
        <a:srgbClr val="DE0E03"/>
      </a:accent5>
      <a:accent6>
        <a:srgbClr val="FCDD71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4_SO 05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2_SO 02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3_SO 02">
  <a:themeElements>
    <a:clrScheme name="Business_2Tones_L_Cobalt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5E88FE"/>
      </a:accent1>
      <a:accent2>
        <a:srgbClr val="265FFE"/>
      </a:accent2>
      <a:accent3>
        <a:srgbClr val="6D6D6D"/>
      </a:accent3>
      <a:accent4>
        <a:srgbClr val="B3B3B3"/>
      </a:accent4>
      <a:accent5>
        <a:srgbClr val="DFDEDB"/>
      </a:accent5>
      <a:accent6>
        <a:srgbClr val="EBEBE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4.xml><?xml version="1.0" encoding="utf-8"?>
<a:theme xmlns:a="http://schemas.openxmlformats.org/drawingml/2006/main" name="3_SO 03">
  <a:themeElements>
    <a:clrScheme name="CP2_D_11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F6CF18"/>
      </a:accent1>
      <a:accent2>
        <a:srgbClr val="5EAA87"/>
      </a:accent2>
      <a:accent3>
        <a:srgbClr val="D4CC1F"/>
      </a:accent3>
      <a:accent4>
        <a:srgbClr val="87468A"/>
      </a:accent4>
      <a:accent5>
        <a:srgbClr val="D5D4DD"/>
      </a:accent5>
      <a:accent6>
        <a:srgbClr val="B4B8C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5.xml><?xml version="1.0" encoding="utf-8"?>
<a:theme xmlns:a="http://schemas.openxmlformats.org/drawingml/2006/main" name="SO 01">
  <a:themeElements>
    <a:clrScheme name="CP_L_137">
      <a:dk1>
        <a:srgbClr val="3D5A80"/>
      </a:dk1>
      <a:lt1>
        <a:srgbClr val="FFFFFF"/>
      </a:lt1>
      <a:dk2>
        <a:srgbClr val="00C4A8"/>
      </a:dk2>
      <a:lt2>
        <a:srgbClr val="FCB295"/>
      </a:lt2>
      <a:accent1>
        <a:srgbClr val="F9D021"/>
      </a:accent1>
      <a:accent2>
        <a:srgbClr val="B37345"/>
      </a:accent2>
      <a:accent3>
        <a:srgbClr val="EA863B"/>
      </a:accent3>
      <a:accent4>
        <a:srgbClr val="3D5A80"/>
      </a:accent4>
      <a:accent5>
        <a:srgbClr val="F6EEE3"/>
      </a:accent5>
      <a:accent6>
        <a:srgbClr val="59FF82"/>
      </a:accent6>
      <a:hlink>
        <a:srgbClr val="3D5A80"/>
      </a:hlink>
      <a:folHlink>
        <a:srgbClr val="80008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4_SO 03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2_L_13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0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171E28"/>
      </a:accent1>
      <a:accent2>
        <a:srgbClr val="3A464E"/>
      </a:accent2>
      <a:accent3>
        <a:srgbClr val="437C88"/>
      </a:accent3>
      <a:accent4>
        <a:srgbClr val="DE433C"/>
      </a:accent4>
      <a:accent5>
        <a:srgbClr val="FA845A"/>
      </a:accent5>
      <a:accent6>
        <a:srgbClr val="FFF0A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14581</TotalTime>
  <Words>1443</Words>
  <Application>Microsoft Office PowerPoint</Application>
  <PresentationFormat>Custom</PresentationFormat>
  <Paragraphs>284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26</vt:i4>
      </vt:variant>
      <vt:variant>
        <vt:lpstr>Slide Titles</vt:lpstr>
      </vt:variant>
      <vt:variant>
        <vt:i4>10</vt:i4>
      </vt:variant>
    </vt:vector>
  </HeadingPairs>
  <TitlesOfParts>
    <vt:vector size="42" baseType="lpstr">
      <vt:lpstr>Aptos</vt:lpstr>
      <vt:lpstr>Arial</vt:lpstr>
      <vt:lpstr>Calibri</vt:lpstr>
      <vt:lpstr>Open Sans Light</vt:lpstr>
      <vt:lpstr>UTM Avo</vt:lpstr>
      <vt:lpstr>Wingdings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2_SO 07</vt:lpstr>
      <vt:lpstr>2_SO 06</vt:lpstr>
      <vt:lpstr>2_SO 05</vt:lpstr>
      <vt:lpstr>2_SO 03</vt:lpstr>
      <vt:lpstr>Office 2013 - 2022 Theme</vt:lpstr>
      <vt:lpstr>3_SO 05</vt:lpstr>
      <vt:lpstr>4_SO 05</vt:lpstr>
      <vt:lpstr>2_SO 02</vt:lpstr>
      <vt:lpstr>3_SO 02</vt:lpstr>
      <vt:lpstr>3_SO 03</vt:lpstr>
      <vt:lpstr>SO 01</vt:lpstr>
      <vt:lpstr>4_SO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167</dc:title>
  <dc:creator>Slide Ocean</dc:creator>
  <cp:lastModifiedBy>SO</cp:lastModifiedBy>
  <cp:revision>3628</cp:revision>
  <dcterms:created xsi:type="dcterms:W3CDTF">2024-04-24T08:43:56Z</dcterms:created>
  <dcterms:modified xsi:type="dcterms:W3CDTF">2026-01-08T02:59:54Z</dcterms:modified>
</cp:coreProperties>
</file>