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Masters/slideMaster4.xml" ContentType="application/vnd.openxmlformats-officedocument.presentationml.slideMaster+xml"/>
  <Override PartName="/ppt/slideMasters/slideMaster5.xml" ContentType="application/vnd.openxmlformats-officedocument.presentationml.slideMaster+xml"/>
  <Override PartName="/ppt/slideMasters/slideMaster6.xml" ContentType="application/vnd.openxmlformats-officedocument.presentationml.slideMaster+xml"/>
  <Override PartName="/ppt/slideMasters/slideMaster7.xml" ContentType="application/vnd.openxmlformats-officedocument.presentationml.slideMaster+xml"/>
  <Override PartName="/ppt/slideMasters/slideMaster8.xml" ContentType="application/vnd.openxmlformats-officedocument.presentationml.slideMaster+xml"/>
  <Override PartName="/ppt/slideMasters/slideMaster9.xml" ContentType="application/vnd.openxmlformats-officedocument.presentationml.slideMaster+xml"/>
  <Override PartName="/ppt/slideMasters/slideMaster10.xml" ContentType="application/vnd.openxmlformats-officedocument.presentationml.slideMaster+xml"/>
  <Override PartName="/ppt/slideMasters/slideMaster11.xml" ContentType="application/vnd.openxmlformats-officedocument.presentationml.slideMaster+xml"/>
  <Override PartName="/ppt/slideMasters/slideMaster12.xml" ContentType="application/vnd.openxmlformats-officedocument.presentationml.slideMaster+xml"/>
  <Override PartName="/ppt/slideMasters/slideMaster13.xml" ContentType="application/vnd.openxmlformats-officedocument.presentationml.slideMaster+xml"/>
  <Override PartName="/ppt/slideMasters/slideMaster14.xml" ContentType="application/vnd.openxmlformats-officedocument.presentationml.slideMaster+xml"/>
  <Override PartName="/ppt/slideMasters/slideMaster15.xml" ContentType="application/vnd.openxmlformats-officedocument.presentationml.slideMaster+xml"/>
  <Override PartName="/ppt/slideMasters/slideMaster16.xml" ContentType="application/vnd.openxmlformats-officedocument.presentationml.slideMaster+xml"/>
  <Override PartName="/ppt/slideMasters/slideMaster17.xml" ContentType="application/vnd.openxmlformats-officedocument.presentationml.slideMaster+xml"/>
  <Override PartName="/ppt/slideMasters/slideMaster18.xml" ContentType="application/vnd.openxmlformats-officedocument.presentationml.slideMaster+xml"/>
  <Override PartName="/ppt/slideMasters/slideMaster19.xml" ContentType="application/vnd.openxmlformats-officedocument.presentationml.slideMaster+xml"/>
  <Override PartName="/ppt/slideMasters/slideMaster20.xml" ContentType="application/vnd.openxmlformats-officedocument.presentationml.slideMaster+xml"/>
  <Override PartName="/ppt/slideMasters/slideMaster21.xml" ContentType="application/vnd.openxmlformats-officedocument.presentationml.slideMaster+xml"/>
  <Override PartName="/ppt/slideMasters/slideMaster22.xml" ContentType="application/vnd.openxmlformats-officedocument.presentationml.slideMaster+xml"/>
  <Override PartName="/ppt/slideMasters/slideMaster23.xml" ContentType="application/vnd.openxmlformats-officedocument.presentationml.slideMaster+xml"/>
  <Override PartName="/ppt/slideMasters/slideMaster24.xml" ContentType="application/vnd.openxmlformats-officedocument.presentationml.slideMaster+xml"/>
  <Override PartName="/ppt/slideMasters/slideMaster25.xml" ContentType="application/vnd.openxmlformats-officedocument.presentationml.slideMaster+xml"/>
  <Override PartName="/ppt/slideMasters/slideMaster26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theme/theme3.xml" ContentType="application/vnd.openxmlformats-officedocument.theme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theme/theme4.xml" ContentType="application/vnd.openxmlformats-officedocument.theme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theme/theme5.xml" ContentType="application/vnd.openxmlformats-officedocument.theme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theme/theme6.xml" ContentType="application/vnd.openxmlformats-officedocument.theme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theme/theme7.xml" ContentType="application/vnd.openxmlformats-officedocument.theme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theme/theme8.xml" ContentType="application/vnd.openxmlformats-officedocument.theme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theme/theme9.xml" ContentType="application/vnd.openxmlformats-officedocument.theme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theme/theme10.xml" ContentType="application/vnd.openxmlformats-officedocument.theme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theme/theme11.xml" ContentType="application/vnd.openxmlformats-officedocument.theme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theme/theme12.xml" ContentType="application/vnd.openxmlformats-officedocument.theme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theme/theme13.xml" ContentType="application/vnd.openxmlformats-officedocument.theme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theme/theme14.xml" ContentType="application/vnd.openxmlformats-officedocument.theme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slideLayouts/slideLayout137.xml" ContentType="application/vnd.openxmlformats-officedocument.presentationml.slideLayout+xml"/>
  <Override PartName="/ppt/slideLayouts/slideLayout138.xml" ContentType="application/vnd.openxmlformats-officedocument.presentationml.slideLayout+xml"/>
  <Override PartName="/ppt/slideLayouts/slideLayout139.xml" ContentType="application/vnd.openxmlformats-officedocument.presentationml.slideLayout+xml"/>
  <Override PartName="/ppt/slideLayouts/slideLayout140.xml" ContentType="application/vnd.openxmlformats-officedocument.presentationml.slideLayout+xml"/>
  <Override PartName="/ppt/slideLayouts/slideLayout141.xml" ContentType="application/vnd.openxmlformats-officedocument.presentationml.slideLayout+xml"/>
  <Override PartName="/ppt/slideLayouts/slideLayout142.xml" ContentType="application/vnd.openxmlformats-officedocument.presentationml.slideLayout+xml"/>
  <Override PartName="/ppt/slideLayouts/slideLayout143.xml" ContentType="application/vnd.openxmlformats-officedocument.presentationml.slideLayout+xml"/>
  <Override PartName="/ppt/slideLayouts/slideLayout144.xml" ContentType="application/vnd.openxmlformats-officedocument.presentationml.slideLayout+xml"/>
  <Override PartName="/ppt/slideLayouts/slideLayout145.xml" ContentType="application/vnd.openxmlformats-officedocument.presentationml.slideLayout+xml"/>
  <Override PartName="/ppt/theme/theme15.xml" ContentType="application/vnd.openxmlformats-officedocument.theme+xml"/>
  <Override PartName="/ppt/slideLayouts/slideLayout146.xml" ContentType="application/vnd.openxmlformats-officedocument.presentationml.slideLayout+xml"/>
  <Override PartName="/ppt/slideLayouts/slideLayout147.xml" ContentType="application/vnd.openxmlformats-officedocument.presentationml.slideLayout+xml"/>
  <Override PartName="/ppt/slideLayouts/slideLayout148.xml" ContentType="application/vnd.openxmlformats-officedocument.presentationml.slideLayout+xml"/>
  <Override PartName="/ppt/slideLayouts/slideLayout149.xml" ContentType="application/vnd.openxmlformats-officedocument.presentationml.slideLayout+xml"/>
  <Override PartName="/ppt/slideLayouts/slideLayout150.xml" ContentType="application/vnd.openxmlformats-officedocument.presentationml.slideLayout+xml"/>
  <Override PartName="/ppt/slideLayouts/slideLayout151.xml" ContentType="application/vnd.openxmlformats-officedocument.presentationml.slideLayout+xml"/>
  <Override PartName="/ppt/slideLayouts/slideLayout152.xml" ContentType="application/vnd.openxmlformats-officedocument.presentationml.slideLayout+xml"/>
  <Override PartName="/ppt/slideLayouts/slideLayout153.xml" ContentType="application/vnd.openxmlformats-officedocument.presentationml.slideLayout+xml"/>
  <Override PartName="/ppt/slideLayouts/slideLayout154.xml" ContentType="application/vnd.openxmlformats-officedocument.presentationml.slideLayout+xml"/>
  <Override PartName="/ppt/theme/theme16.xml" ContentType="application/vnd.openxmlformats-officedocument.theme+xml"/>
  <Override PartName="/ppt/slideLayouts/slideLayout155.xml" ContentType="application/vnd.openxmlformats-officedocument.presentationml.slideLayout+xml"/>
  <Override PartName="/ppt/slideLayouts/slideLayout156.xml" ContentType="application/vnd.openxmlformats-officedocument.presentationml.slideLayout+xml"/>
  <Override PartName="/ppt/slideLayouts/slideLayout157.xml" ContentType="application/vnd.openxmlformats-officedocument.presentationml.slideLayout+xml"/>
  <Override PartName="/ppt/slideLayouts/slideLayout158.xml" ContentType="application/vnd.openxmlformats-officedocument.presentationml.slideLayout+xml"/>
  <Override PartName="/ppt/slideLayouts/slideLayout159.xml" ContentType="application/vnd.openxmlformats-officedocument.presentationml.slideLayout+xml"/>
  <Override PartName="/ppt/slideLayouts/slideLayout160.xml" ContentType="application/vnd.openxmlformats-officedocument.presentationml.slideLayout+xml"/>
  <Override PartName="/ppt/slideLayouts/slideLayout161.xml" ContentType="application/vnd.openxmlformats-officedocument.presentationml.slideLayout+xml"/>
  <Override PartName="/ppt/slideLayouts/slideLayout162.xml" ContentType="application/vnd.openxmlformats-officedocument.presentationml.slideLayout+xml"/>
  <Override PartName="/ppt/slideLayouts/slideLayout163.xml" ContentType="application/vnd.openxmlformats-officedocument.presentationml.slideLayout+xml"/>
  <Override PartName="/ppt/slideLayouts/slideLayout164.xml" ContentType="application/vnd.openxmlformats-officedocument.presentationml.slideLayout+xml"/>
  <Override PartName="/ppt/theme/theme17.xml" ContentType="application/vnd.openxmlformats-officedocument.theme+xml"/>
  <Override PartName="/ppt/slideLayouts/slideLayout165.xml" ContentType="application/vnd.openxmlformats-officedocument.presentationml.slideLayout+xml"/>
  <Override PartName="/ppt/slideLayouts/slideLayout166.xml" ContentType="application/vnd.openxmlformats-officedocument.presentationml.slideLayout+xml"/>
  <Override PartName="/ppt/slideLayouts/slideLayout167.xml" ContentType="application/vnd.openxmlformats-officedocument.presentationml.slideLayout+xml"/>
  <Override PartName="/ppt/slideLayouts/slideLayout168.xml" ContentType="application/vnd.openxmlformats-officedocument.presentationml.slideLayout+xml"/>
  <Override PartName="/ppt/slideLayouts/slideLayout169.xml" ContentType="application/vnd.openxmlformats-officedocument.presentationml.slideLayout+xml"/>
  <Override PartName="/ppt/slideLayouts/slideLayout170.xml" ContentType="application/vnd.openxmlformats-officedocument.presentationml.slideLayout+xml"/>
  <Override PartName="/ppt/slideLayouts/slideLayout171.xml" ContentType="application/vnd.openxmlformats-officedocument.presentationml.slideLayout+xml"/>
  <Override PartName="/ppt/slideLayouts/slideLayout172.xml" ContentType="application/vnd.openxmlformats-officedocument.presentationml.slideLayout+xml"/>
  <Override PartName="/ppt/slideLayouts/slideLayout173.xml" ContentType="application/vnd.openxmlformats-officedocument.presentationml.slideLayout+xml"/>
  <Override PartName="/ppt/theme/theme18.xml" ContentType="application/vnd.openxmlformats-officedocument.theme+xml"/>
  <Override PartName="/ppt/slideLayouts/slideLayout174.xml" ContentType="application/vnd.openxmlformats-officedocument.presentationml.slideLayout+xml"/>
  <Override PartName="/ppt/slideLayouts/slideLayout175.xml" ContentType="application/vnd.openxmlformats-officedocument.presentationml.slideLayout+xml"/>
  <Override PartName="/ppt/slideLayouts/slideLayout176.xml" ContentType="application/vnd.openxmlformats-officedocument.presentationml.slideLayout+xml"/>
  <Override PartName="/ppt/slideLayouts/slideLayout177.xml" ContentType="application/vnd.openxmlformats-officedocument.presentationml.slideLayout+xml"/>
  <Override PartName="/ppt/slideLayouts/slideLayout178.xml" ContentType="application/vnd.openxmlformats-officedocument.presentationml.slideLayout+xml"/>
  <Override PartName="/ppt/slideLayouts/slideLayout179.xml" ContentType="application/vnd.openxmlformats-officedocument.presentationml.slideLayout+xml"/>
  <Override PartName="/ppt/slideLayouts/slideLayout180.xml" ContentType="application/vnd.openxmlformats-officedocument.presentationml.slideLayout+xml"/>
  <Override PartName="/ppt/slideLayouts/slideLayout181.xml" ContentType="application/vnd.openxmlformats-officedocument.presentationml.slideLayout+xml"/>
  <Override PartName="/ppt/slideLayouts/slideLayout182.xml" ContentType="application/vnd.openxmlformats-officedocument.presentationml.slideLayout+xml"/>
  <Override PartName="/ppt/slideLayouts/slideLayout183.xml" ContentType="application/vnd.openxmlformats-officedocument.presentationml.slideLayout+xml"/>
  <Override PartName="/ppt/slideLayouts/slideLayout184.xml" ContentType="application/vnd.openxmlformats-officedocument.presentationml.slideLayout+xml"/>
  <Override PartName="/ppt/slideLayouts/slideLayout185.xml" ContentType="application/vnd.openxmlformats-officedocument.presentationml.slideLayout+xml"/>
  <Override PartName="/ppt/slideLayouts/slideLayout186.xml" ContentType="application/vnd.openxmlformats-officedocument.presentationml.slideLayout+xml"/>
  <Override PartName="/ppt/theme/theme19.xml" ContentType="application/vnd.openxmlformats-officedocument.theme+xml"/>
  <Override PartName="/ppt/slideLayouts/slideLayout187.xml" ContentType="application/vnd.openxmlformats-officedocument.presentationml.slideLayout+xml"/>
  <Override PartName="/ppt/slideLayouts/slideLayout188.xml" ContentType="application/vnd.openxmlformats-officedocument.presentationml.slideLayout+xml"/>
  <Override PartName="/ppt/slideLayouts/slideLayout189.xml" ContentType="application/vnd.openxmlformats-officedocument.presentationml.slideLayout+xml"/>
  <Override PartName="/ppt/slideLayouts/slideLayout190.xml" ContentType="application/vnd.openxmlformats-officedocument.presentationml.slideLayout+xml"/>
  <Override PartName="/ppt/slideLayouts/slideLayout191.xml" ContentType="application/vnd.openxmlformats-officedocument.presentationml.slideLayout+xml"/>
  <Override PartName="/ppt/slideLayouts/slideLayout192.xml" ContentType="application/vnd.openxmlformats-officedocument.presentationml.slideLayout+xml"/>
  <Override PartName="/ppt/slideLayouts/slideLayout193.xml" ContentType="application/vnd.openxmlformats-officedocument.presentationml.slideLayout+xml"/>
  <Override PartName="/ppt/slideLayouts/slideLayout194.xml" ContentType="application/vnd.openxmlformats-officedocument.presentationml.slideLayout+xml"/>
  <Override PartName="/ppt/slideLayouts/slideLayout195.xml" ContentType="application/vnd.openxmlformats-officedocument.presentationml.slideLayout+xml"/>
  <Override PartName="/ppt/theme/theme20.xml" ContentType="application/vnd.openxmlformats-officedocument.theme+xml"/>
  <Override PartName="/ppt/slideLayouts/slideLayout196.xml" ContentType="application/vnd.openxmlformats-officedocument.presentationml.slideLayout+xml"/>
  <Override PartName="/ppt/slideLayouts/slideLayout197.xml" ContentType="application/vnd.openxmlformats-officedocument.presentationml.slideLayout+xml"/>
  <Override PartName="/ppt/slideLayouts/slideLayout198.xml" ContentType="application/vnd.openxmlformats-officedocument.presentationml.slideLayout+xml"/>
  <Override PartName="/ppt/slideLayouts/slideLayout199.xml" ContentType="application/vnd.openxmlformats-officedocument.presentationml.slideLayout+xml"/>
  <Override PartName="/ppt/slideLayouts/slideLayout200.xml" ContentType="application/vnd.openxmlformats-officedocument.presentationml.slideLayout+xml"/>
  <Override PartName="/ppt/slideLayouts/slideLayout201.xml" ContentType="application/vnd.openxmlformats-officedocument.presentationml.slideLayout+xml"/>
  <Override PartName="/ppt/slideLayouts/slideLayout202.xml" ContentType="application/vnd.openxmlformats-officedocument.presentationml.slideLayout+xml"/>
  <Override PartName="/ppt/slideLayouts/slideLayout203.xml" ContentType="application/vnd.openxmlformats-officedocument.presentationml.slideLayout+xml"/>
  <Override PartName="/ppt/slideLayouts/slideLayout204.xml" ContentType="application/vnd.openxmlformats-officedocument.presentationml.slideLayout+xml"/>
  <Override PartName="/ppt/slideLayouts/slideLayout205.xml" ContentType="application/vnd.openxmlformats-officedocument.presentationml.slideLayout+xml"/>
  <Override PartName="/ppt/theme/theme21.xml" ContentType="application/vnd.openxmlformats-officedocument.theme+xml"/>
  <Override PartName="/ppt/slideLayouts/slideLayout206.xml" ContentType="application/vnd.openxmlformats-officedocument.presentationml.slideLayout+xml"/>
  <Override PartName="/ppt/slideLayouts/slideLayout207.xml" ContentType="application/vnd.openxmlformats-officedocument.presentationml.slideLayout+xml"/>
  <Override PartName="/ppt/slideLayouts/slideLayout208.xml" ContentType="application/vnd.openxmlformats-officedocument.presentationml.slideLayout+xml"/>
  <Override PartName="/ppt/slideLayouts/slideLayout209.xml" ContentType="application/vnd.openxmlformats-officedocument.presentationml.slideLayout+xml"/>
  <Override PartName="/ppt/slideLayouts/slideLayout210.xml" ContentType="application/vnd.openxmlformats-officedocument.presentationml.slideLayout+xml"/>
  <Override PartName="/ppt/slideLayouts/slideLayout211.xml" ContentType="application/vnd.openxmlformats-officedocument.presentationml.slideLayout+xml"/>
  <Override PartName="/ppt/slideLayouts/slideLayout212.xml" ContentType="application/vnd.openxmlformats-officedocument.presentationml.slideLayout+xml"/>
  <Override PartName="/ppt/slideLayouts/slideLayout213.xml" ContentType="application/vnd.openxmlformats-officedocument.presentationml.slideLayout+xml"/>
  <Override PartName="/ppt/slideLayouts/slideLayout214.xml" ContentType="application/vnd.openxmlformats-officedocument.presentationml.slideLayout+xml"/>
  <Override PartName="/ppt/slideLayouts/slideLayout215.xml" ContentType="application/vnd.openxmlformats-officedocument.presentationml.slideLayout+xml"/>
  <Override PartName="/ppt/theme/theme22.xml" ContentType="application/vnd.openxmlformats-officedocument.theme+xml"/>
  <Override PartName="/ppt/slideLayouts/slideLayout216.xml" ContentType="application/vnd.openxmlformats-officedocument.presentationml.slideLayout+xml"/>
  <Override PartName="/ppt/slideLayouts/slideLayout217.xml" ContentType="application/vnd.openxmlformats-officedocument.presentationml.slideLayout+xml"/>
  <Override PartName="/ppt/slideLayouts/slideLayout218.xml" ContentType="application/vnd.openxmlformats-officedocument.presentationml.slideLayout+xml"/>
  <Override PartName="/ppt/slideLayouts/slideLayout219.xml" ContentType="application/vnd.openxmlformats-officedocument.presentationml.slideLayout+xml"/>
  <Override PartName="/ppt/slideLayouts/slideLayout220.xml" ContentType="application/vnd.openxmlformats-officedocument.presentationml.slideLayout+xml"/>
  <Override PartName="/ppt/slideLayouts/slideLayout221.xml" ContentType="application/vnd.openxmlformats-officedocument.presentationml.slideLayout+xml"/>
  <Override PartName="/ppt/slideLayouts/slideLayout222.xml" ContentType="application/vnd.openxmlformats-officedocument.presentationml.slideLayout+xml"/>
  <Override PartName="/ppt/slideLayouts/slideLayout223.xml" ContentType="application/vnd.openxmlformats-officedocument.presentationml.slideLayout+xml"/>
  <Override PartName="/ppt/slideLayouts/slideLayout224.xml" ContentType="application/vnd.openxmlformats-officedocument.presentationml.slideLayout+xml"/>
  <Override PartName="/ppt/slideLayouts/slideLayout225.xml" ContentType="application/vnd.openxmlformats-officedocument.presentationml.slideLayout+xml"/>
  <Override PartName="/ppt/theme/theme23.xml" ContentType="application/vnd.openxmlformats-officedocument.theme+xml"/>
  <Override PartName="/ppt/slideLayouts/slideLayout226.xml" ContentType="application/vnd.openxmlformats-officedocument.presentationml.slideLayout+xml"/>
  <Override PartName="/ppt/slideLayouts/slideLayout227.xml" ContentType="application/vnd.openxmlformats-officedocument.presentationml.slideLayout+xml"/>
  <Override PartName="/ppt/slideLayouts/slideLayout228.xml" ContentType="application/vnd.openxmlformats-officedocument.presentationml.slideLayout+xml"/>
  <Override PartName="/ppt/slideLayouts/slideLayout229.xml" ContentType="application/vnd.openxmlformats-officedocument.presentationml.slideLayout+xml"/>
  <Override PartName="/ppt/slideLayouts/slideLayout230.xml" ContentType="application/vnd.openxmlformats-officedocument.presentationml.slideLayout+xml"/>
  <Override PartName="/ppt/slideLayouts/slideLayout231.xml" ContentType="application/vnd.openxmlformats-officedocument.presentationml.slideLayout+xml"/>
  <Override PartName="/ppt/slideLayouts/slideLayout232.xml" ContentType="application/vnd.openxmlformats-officedocument.presentationml.slideLayout+xml"/>
  <Override PartName="/ppt/slideLayouts/slideLayout233.xml" ContentType="application/vnd.openxmlformats-officedocument.presentationml.slideLayout+xml"/>
  <Override PartName="/ppt/slideLayouts/slideLayout234.xml" ContentType="application/vnd.openxmlformats-officedocument.presentationml.slideLayout+xml"/>
  <Override PartName="/ppt/slideLayouts/slideLayout235.xml" ContentType="application/vnd.openxmlformats-officedocument.presentationml.slideLayout+xml"/>
  <Override PartName="/ppt/theme/theme24.xml" ContentType="application/vnd.openxmlformats-officedocument.theme+xml"/>
  <Override PartName="/ppt/slideLayouts/slideLayout236.xml" ContentType="application/vnd.openxmlformats-officedocument.presentationml.slideLayout+xml"/>
  <Override PartName="/ppt/slideLayouts/slideLayout237.xml" ContentType="application/vnd.openxmlformats-officedocument.presentationml.slideLayout+xml"/>
  <Override PartName="/ppt/slideLayouts/slideLayout238.xml" ContentType="application/vnd.openxmlformats-officedocument.presentationml.slideLayout+xml"/>
  <Override PartName="/ppt/slideLayouts/slideLayout239.xml" ContentType="application/vnd.openxmlformats-officedocument.presentationml.slideLayout+xml"/>
  <Override PartName="/ppt/slideLayouts/slideLayout240.xml" ContentType="application/vnd.openxmlformats-officedocument.presentationml.slideLayout+xml"/>
  <Override PartName="/ppt/slideLayouts/slideLayout241.xml" ContentType="application/vnd.openxmlformats-officedocument.presentationml.slideLayout+xml"/>
  <Override PartName="/ppt/slideLayouts/slideLayout242.xml" ContentType="application/vnd.openxmlformats-officedocument.presentationml.slideLayout+xml"/>
  <Override PartName="/ppt/slideLayouts/slideLayout243.xml" ContentType="application/vnd.openxmlformats-officedocument.presentationml.slideLayout+xml"/>
  <Override PartName="/ppt/slideLayouts/slideLayout244.xml" ContentType="application/vnd.openxmlformats-officedocument.presentationml.slideLayout+xml"/>
  <Override PartName="/ppt/theme/theme25.xml" ContentType="application/vnd.openxmlformats-officedocument.theme+xml"/>
  <Override PartName="/ppt/slideLayouts/slideLayout245.xml" ContentType="application/vnd.openxmlformats-officedocument.presentationml.slideLayout+xml"/>
  <Override PartName="/ppt/slideLayouts/slideLayout246.xml" ContentType="application/vnd.openxmlformats-officedocument.presentationml.slideLayout+xml"/>
  <Override PartName="/ppt/slideLayouts/slideLayout247.xml" ContentType="application/vnd.openxmlformats-officedocument.presentationml.slideLayout+xml"/>
  <Override PartName="/ppt/slideLayouts/slideLayout248.xml" ContentType="application/vnd.openxmlformats-officedocument.presentationml.slideLayout+xml"/>
  <Override PartName="/ppt/slideLayouts/slideLayout249.xml" ContentType="application/vnd.openxmlformats-officedocument.presentationml.slideLayout+xml"/>
  <Override PartName="/ppt/slideLayouts/slideLayout250.xml" ContentType="application/vnd.openxmlformats-officedocument.presentationml.slideLayout+xml"/>
  <Override PartName="/ppt/slideLayouts/slideLayout251.xml" ContentType="application/vnd.openxmlformats-officedocument.presentationml.slideLayout+xml"/>
  <Override PartName="/ppt/slideLayouts/slideLayout252.xml" ContentType="application/vnd.openxmlformats-officedocument.presentationml.slideLayout+xml"/>
  <Override PartName="/ppt/slideLayouts/slideLayout253.xml" ContentType="application/vnd.openxmlformats-officedocument.presentationml.slideLayout+xml"/>
  <Override PartName="/ppt/theme/theme26.xml" ContentType="application/vnd.openxmlformats-officedocument.theme+xml"/>
  <Override PartName="/ppt/theme/theme27.xml" ContentType="application/vnd.openxmlformats-officedocument.theme+xml"/>
  <Override PartName="/ppt/theme/theme28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84" r:id="rId2"/>
    <p:sldMasterId id="2147483696" r:id="rId3"/>
    <p:sldMasterId id="2147483708" r:id="rId4"/>
    <p:sldMasterId id="2147483720" r:id="rId5"/>
    <p:sldMasterId id="2147483733" r:id="rId6"/>
    <p:sldMasterId id="2147483745" r:id="rId7"/>
    <p:sldMasterId id="2147483768" r:id="rId8"/>
    <p:sldMasterId id="2147483780" r:id="rId9"/>
    <p:sldMasterId id="2147483790" r:id="rId10"/>
    <p:sldMasterId id="2147483800" r:id="rId11"/>
    <p:sldMasterId id="2147483812" r:id="rId12"/>
    <p:sldMasterId id="2147483822" r:id="rId13"/>
    <p:sldMasterId id="2147483832" r:id="rId14"/>
    <p:sldMasterId id="2147483853" r:id="rId15"/>
    <p:sldMasterId id="2147483865" r:id="rId16"/>
    <p:sldMasterId id="2147483875" r:id="rId17"/>
    <p:sldMasterId id="2147483885" r:id="rId18"/>
    <p:sldMasterId id="2147483907" r:id="rId19"/>
    <p:sldMasterId id="2147483896" r:id="rId20"/>
    <p:sldMasterId id="2147483927" r:id="rId21"/>
    <p:sldMasterId id="2147483938" r:id="rId22"/>
    <p:sldMasterId id="2147483949" r:id="rId23"/>
    <p:sldMasterId id="2147483960" r:id="rId24"/>
    <p:sldMasterId id="2147483971" r:id="rId25"/>
    <p:sldMasterId id="2147483981" r:id="rId26"/>
  </p:sldMasterIdLst>
  <p:notesMasterIdLst>
    <p:notesMasterId r:id="rId37"/>
  </p:notesMasterIdLst>
  <p:handoutMasterIdLst>
    <p:handoutMasterId r:id="rId38"/>
  </p:handoutMasterIdLst>
  <p:sldIdLst>
    <p:sldId id="2147378268" r:id="rId27"/>
    <p:sldId id="2147378267" r:id="rId28"/>
    <p:sldId id="2147378258" r:id="rId29"/>
    <p:sldId id="2147378270" r:id="rId30"/>
    <p:sldId id="2147378269" r:id="rId31"/>
    <p:sldId id="2147378245" r:id="rId32"/>
    <p:sldId id="2147378257" r:id="rId33"/>
    <p:sldId id="2147378259" r:id="rId34"/>
    <p:sldId id="2147378254" r:id="rId35"/>
    <p:sldId id="2147378255" r:id="rId36"/>
  </p:sldIdLst>
  <p:sldSz cx="24384000" cy="13716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5A6CE"/>
    <a:srgbClr val="0B0A0E"/>
    <a:srgbClr val="1C1C1C"/>
    <a:srgbClr val="FFFFFF"/>
    <a:srgbClr val="D5D4DD"/>
    <a:srgbClr val="ECBA9C"/>
    <a:srgbClr val="F5CDBB"/>
    <a:srgbClr val="EFC6AC"/>
    <a:srgbClr val="000000"/>
    <a:srgbClr val="3D054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930" autoAdjust="0"/>
    <p:restoredTop sz="96247" autoAdjust="0"/>
  </p:normalViewPr>
  <p:slideViewPr>
    <p:cSldViewPr snapToGrid="0">
      <p:cViewPr varScale="1">
        <p:scale>
          <a:sx n="54" d="100"/>
          <a:sy n="54" d="100"/>
        </p:scale>
        <p:origin x="1074" y="168"/>
      </p:cViewPr>
      <p:guideLst/>
    </p:cSldViewPr>
  </p:slideViewPr>
  <p:outlineViewPr>
    <p:cViewPr>
      <p:scale>
        <a:sx n="100" d="100"/>
        <a:sy n="100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83" d="100"/>
          <a:sy n="83" d="100"/>
        </p:scale>
        <p:origin x="3852" y="96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Master" Target="slideMasters/slideMaster13.xml"/><Relationship Id="rId18" Type="http://schemas.openxmlformats.org/officeDocument/2006/relationships/slideMaster" Target="slideMasters/slideMaster18.xml"/><Relationship Id="rId26" Type="http://schemas.openxmlformats.org/officeDocument/2006/relationships/slideMaster" Target="slideMasters/slideMaster26.xml"/><Relationship Id="rId39" Type="http://schemas.openxmlformats.org/officeDocument/2006/relationships/presProps" Target="presProps.xml"/><Relationship Id="rId21" Type="http://schemas.openxmlformats.org/officeDocument/2006/relationships/slideMaster" Target="slideMasters/slideMaster21.xml"/><Relationship Id="rId34" Type="http://schemas.openxmlformats.org/officeDocument/2006/relationships/slide" Target="slides/slide8.xml"/><Relationship Id="rId42" Type="http://schemas.openxmlformats.org/officeDocument/2006/relationships/tableStyles" Target="tableStyles.xml"/><Relationship Id="rId7" Type="http://schemas.openxmlformats.org/officeDocument/2006/relationships/slideMaster" Target="slideMasters/slideMaster7.xml"/><Relationship Id="rId2" Type="http://schemas.openxmlformats.org/officeDocument/2006/relationships/slideMaster" Target="slideMasters/slideMaster2.xml"/><Relationship Id="rId16" Type="http://schemas.openxmlformats.org/officeDocument/2006/relationships/slideMaster" Target="slideMasters/slideMaster16.xml"/><Relationship Id="rId20" Type="http://schemas.openxmlformats.org/officeDocument/2006/relationships/slideMaster" Target="slideMasters/slideMaster20.xml"/><Relationship Id="rId29" Type="http://schemas.openxmlformats.org/officeDocument/2006/relationships/slide" Target="slides/slide3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Master" Target="slideMasters/slideMaster6.xml"/><Relationship Id="rId11" Type="http://schemas.openxmlformats.org/officeDocument/2006/relationships/slideMaster" Target="slideMasters/slideMaster11.xml"/><Relationship Id="rId24" Type="http://schemas.openxmlformats.org/officeDocument/2006/relationships/slideMaster" Target="slideMasters/slideMaster24.xml"/><Relationship Id="rId32" Type="http://schemas.openxmlformats.org/officeDocument/2006/relationships/slide" Target="slides/slide6.xml"/><Relationship Id="rId37" Type="http://schemas.openxmlformats.org/officeDocument/2006/relationships/notesMaster" Target="notesMasters/notesMaster1.xml"/><Relationship Id="rId40" Type="http://schemas.openxmlformats.org/officeDocument/2006/relationships/viewProps" Target="viewProps.xml"/><Relationship Id="rId5" Type="http://schemas.openxmlformats.org/officeDocument/2006/relationships/slideMaster" Target="slideMasters/slideMaster5.xml"/><Relationship Id="rId15" Type="http://schemas.openxmlformats.org/officeDocument/2006/relationships/slideMaster" Target="slideMasters/slideMaster15.xml"/><Relationship Id="rId23" Type="http://schemas.openxmlformats.org/officeDocument/2006/relationships/slideMaster" Target="slideMasters/slideMaster23.xml"/><Relationship Id="rId28" Type="http://schemas.openxmlformats.org/officeDocument/2006/relationships/slide" Target="slides/slide2.xml"/><Relationship Id="rId36" Type="http://schemas.openxmlformats.org/officeDocument/2006/relationships/slide" Target="slides/slide10.xml"/><Relationship Id="rId10" Type="http://schemas.openxmlformats.org/officeDocument/2006/relationships/slideMaster" Target="slideMasters/slideMaster10.xml"/><Relationship Id="rId19" Type="http://schemas.openxmlformats.org/officeDocument/2006/relationships/slideMaster" Target="slideMasters/slideMaster19.xml"/><Relationship Id="rId31" Type="http://schemas.openxmlformats.org/officeDocument/2006/relationships/slide" Target="slides/slide5.xml"/><Relationship Id="rId4" Type="http://schemas.openxmlformats.org/officeDocument/2006/relationships/slideMaster" Target="slideMasters/slideMaster4.xml"/><Relationship Id="rId9" Type="http://schemas.openxmlformats.org/officeDocument/2006/relationships/slideMaster" Target="slideMasters/slideMaster9.xml"/><Relationship Id="rId14" Type="http://schemas.openxmlformats.org/officeDocument/2006/relationships/slideMaster" Target="slideMasters/slideMaster14.xml"/><Relationship Id="rId22" Type="http://schemas.openxmlformats.org/officeDocument/2006/relationships/slideMaster" Target="slideMasters/slideMaster22.xml"/><Relationship Id="rId27" Type="http://schemas.openxmlformats.org/officeDocument/2006/relationships/slide" Target="slides/slide1.xml"/><Relationship Id="rId30" Type="http://schemas.openxmlformats.org/officeDocument/2006/relationships/slide" Target="slides/slide4.xml"/><Relationship Id="rId35" Type="http://schemas.openxmlformats.org/officeDocument/2006/relationships/slide" Target="slides/slide9.xml"/><Relationship Id="rId8" Type="http://schemas.openxmlformats.org/officeDocument/2006/relationships/slideMaster" Target="slideMasters/slideMaster8.xml"/><Relationship Id="rId3" Type="http://schemas.openxmlformats.org/officeDocument/2006/relationships/slideMaster" Target="slideMasters/slideMaster3.xml"/><Relationship Id="rId12" Type="http://schemas.openxmlformats.org/officeDocument/2006/relationships/slideMaster" Target="slideMasters/slideMaster12.xml"/><Relationship Id="rId17" Type="http://schemas.openxmlformats.org/officeDocument/2006/relationships/slideMaster" Target="slideMasters/slideMaster17.xml"/><Relationship Id="rId25" Type="http://schemas.openxmlformats.org/officeDocument/2006/relationships/slideMaster" Target="slideMasters/slideMaster25.xml"/><Relationship Id="rId33" Type="http://schemas.openxmlformats.org/officeDocument/2006/relationships/slide" Target="slides/slide7.xml"/><Relationship Id="rId38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8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CA0B765F-9DC0-449B-87C6-17F108D8DEB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41207FE-FADE-492F-BF55-2D410B1E8573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1EB70A9-6B1B-4DCD-A48F-BE1CF0028CAC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06C32C1-4A6B-417D-A32E-959E909573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60657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7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4AA4A9-BDEE-4FDA-860B-EA2B4645B7FB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9CDDA91-FBA9-472B-B745-9841A595F09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69211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3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4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5.xml"/></Relationships>
</file>

<file path=ppt/slideLayouts/_rels/slideLayout1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6.xml"/></Relationships>
</file>

<file path=ppt/slideLayouts/_rels/slideLayout1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7.xml"/></Relationships>
</file>

<file path=ppt/slideLayouts/_rels/slideLayout1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8.xml"/></Relationships>
</file>

<file path=ppt/slideLayouts/_rels/slideLayout1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9.xml"/></Relationships>
</file>

<file path=ppt/slideLayouts/_rels/slideLayout1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0.xml"/></Relationships>
</file>

<file path=ppt/slideLayouts/_rels/slideLayout1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1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1.xml"/></Relationships>
</file>

<file path=ppt/slideLayouts/_rels/slideLayout2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2.xml"/></Relationships>
</file>

<file path=ppt/slideLayouts/_rels/slideLayout2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3.xml"/></Relationships>
</file>

<file path=ppt/slideLayouts/_rels/slideLayout2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4.xml"/></Relationships>
</file>

<file path=ppt/slideLayouts/_rels/slideLayout2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5.xml"/></Relationships>
</file>

<file path=ppt/slideLayouts/_rels/slideLayout2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6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5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6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7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8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9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0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4172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78858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5829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42203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04891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230507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30555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54674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5714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288948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31608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287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1846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20824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4551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64179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16408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65224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32365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616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3930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13921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1951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8862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95964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376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29513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6654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5741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66099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6583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70453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90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53706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2116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972479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8726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054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0919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88180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68627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9381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0287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3247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8367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99270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46199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82744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24344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885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3940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18532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97518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795646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17661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4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98275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4521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208697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250758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93402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7962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57376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72722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5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4275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0404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4442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5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99519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532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1409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66321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7945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8393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765720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04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8808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426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83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6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63144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3065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91857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107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28008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14016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7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F85C9F-2092-2487-F066-A84BA88C1AC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02263405-BDA9-2A9A-F29B-15225AA4E859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12325351" y="3943350"/>
            <a:ext cx="10382250" cy="8724900"/>
          </a:xfrm>
        </p:spPr>
        <p:txBody>
          <a:bodyPr/>
          <a:lstStyle/>
          <a:p>
            <a:endParaRPr lang="en-US"/>
          </a:p>
        </p:txBody>
      </p:sp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A3D80625-23B3-E645-4DA5-A8C5F3A1DC8E}"/>
              </a:ext>
            </a:extLst>
          </p:cNvPr>
          <p:cNvSpPr>
            <a:spLocks noGrp="1"/>
          </p:cNvSpPr>
          <p:nvPr>
            <p:ph type="body" sz="quarter" idx="11"/>
          </p:nvPr>
        </p:nvSpPr>
        <p:spPr>
          <a:xfrm>
            <a:off x="1676401" y="3943350"/>
            <a:ext cx="10191750" cy="87249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1B187173-F3B3-D294-F8FC-5E7D5EC3E1AE}"/>
              </a:ext>
            </a:extLst>
          </p:cNvPr>
          <p:cNvSpPr/>
          <p:nvPr userDrawn="1"/>
        </p:nvSpPr>
        <p:spPr>
          <a:xfrm>
            <a:off x="24804060" y="11735753"/>
            <a:ext cx="6398880" cy="6398894"/>
          </a:xfrm>
          <a:custGeom>
            <a:avLst/>
            <a:gdLst>
              <a:gd name="connsiteX0" fmla="*/ 319992 w 639984"/>
              <a:gd name="connsiteY0" fmla="*/ 259546 h 639984"/>
              <a:gd name="connsiteX1" fmla="*/ 261602 w 639984"/>
              <a:gd name="connsiteY1" fmla="*/ 317936 h 639984"/>
              <a:gd name="connsiteX2" fmla="*/ 319992 w 639984"/>
              <a:gd name="connsiteY2" fmla="*/ 376326 h 639984"/>
              <a:gd name="connsiteX3" fmla="*/ 378382 w 639984"/>
              <a:gd name="connsiteY3" fmla="*/ 317936 h 639984"/>
              <a:gd name="connsiteX4" fmla="*/ 319992 w 639984"/>
              <a:gd name="connsiteY4" fmla="*/ 259546 h 639984"/>
              <a:gd name="connsiteX5" fmla="*/ 319992 w 639984"/>
              <a:gd name="connsiteY5" fmla="*/ 0 h 639984"/>
              <a:gd name="connsiteX6" fmla="*/ 639984 w 639984"/>
              <a:gd name="connsiteY6" fmla="*/ 319992 h 639984"/>
              <a:gd name="connsiteX7" fmla="*/ 319992 w 639984"/>
              <a:gd name="connsiteY7" fmla="*/ 639984 h 639984"/>
              <a:gd name="connsiteX8" fmla="*/ 0 w 639984"/>
              <a:gd name="connsiteY8" fmla="*/ 319992 h 639984"/>
              <a:gd name="connsiteX9" fmla="*/ 319992 w 639984"/>
              <a:gd name="connsiteY9" fmla="*/ 0 h 6399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639984" h="639984">
                <a:moveTo>
                  <a:pt x="319992" y="259546"/>
                </a:moveTo>
                <a:cubicBezTo>
                  <a:pt x="287744" y="259546"/>
                  <a:pt x="261602" y="285688"/>
                  <a:pt x="261602" y="317936"/>
                </a:cubicBezTo>
                <a:cubicBezTo>
                  <a:pt x="261602" y="350184"/>
                  <a:pt x="287744" y="376326"/>
                  <a:pt x="319992" y="376326"/>
                </a:cubicBezTo>
                <a:cubicBezTo>
                  <a:pt x="352240" y="376326"/>
                  <a:pt x="378382" y="350184"/>
                  <a:pt x="378382" y="317936"/>
                </a:cubicBezTo>
                <a:cubicBezTo>
                  <a:pt x="378382" y="285688"/>
                  <a:pt x="352240" y="259546"/>
                  <a:pt x="319992" y="259546"/>
                </a:cubicBezTo>
                <a:close/>
                <a:moveTo>
                  <a:pt x="319992" y="0"/>
                </a:moveTo>
                <a:cubicBezTo>
                  <a:pt x="496719" y="0"/>
                  <a:pt x="639984" y="143265"/>
                  <a:pt x="639984" y="319992"/>
                </a:cubicBezTo>
                <a:cubicBezTo>
                  <a:pt x="639984" y="496719"/>
                  <a:pt x="496719" y="639984"/>
                  <a:pt x="319992" y="639984"/>
                </a:cubicBezTo>
                <a:cubicBezTo>
                  <a:pt x="143265" y="639984"/>
                  <a:pt x="0" y="496719"/>
                  <a:pt x="0" y="319992"/>
                </a:cubicBezTo>
                <a:cubicBezTo>
                  <a:pt x="0" y="143265"/>
                  <a:pt x="143265" y="0"/>
                  <a:pt x="319992" y="0"/>
                </a:cubicBezTo>
                <a:close/>
              </a:path>
            </a:pathLst>
          </a:custGeom>
          <a:solidFill>
            <a:schemeClr val="bg2">
              <a:alpha val="31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735394845"/>
      </p:ext>
    </p:extLst>
  </p:cSld>
  <p:clrMapOvr>
    <a:masterClrMapping/>
  </p:clrMapOvr>
</p:sldLayout>
</file>

<file path=ppt/slideLayouts/slideLayout17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AE9FF42B-1FE8-42C3-8295-71F8875EB46A}" type="datetime1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6054780"/>
      </p:ext>
    </p:extLst>
  </p:cSld>
  <p:clrMapOvr>
    <a:masterClrMapping/>
  </p:clrMapOvr>
</p:sldLayout>
</file>

<file path=ppt/slideLayouts/slideLayout17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76932890"/>
      </p:ext>
    </p:extLst>
  </p:cSld>
  <p:clrMapOvr>
    <a:masterClrMapping/>
  </p:clrMapOvr>
</p:sldLayout>
</file>

<file path=ppt/slideLayouts/slideLayout17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1E7B8CE2-8A18-4D7E-BF98-30D7E0CD530E}" type="datetime1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2180084"/>
      </p:ext>
    </p:extLst>
  </p:cSld>
  <p:clrMapOvr>
    <a:masterClrMapping/>
  </p:clrMapOvr>
</p:sldLayout>
</file>

<file path=ppt/slideLayouts/slideLayout17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344400" y="3651250"/>
            <a:ext cx="10363200" cy="87026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C731C930-EA37-48BE-9B38-2824ED9B28FE}" type="datetime1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8841915"/>
      </p:ext>
    </p:extLst>
  </p:cSld>
  <p:clrMapOvr>
    <a:masterClrMapping/>
  </p:clrMapOvr>
</p:sldLayout>
</file>

<file path=ppt/slideLayouts/slideLayout17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291E6E97-6D84-42ED-850C-7A492C1482FB}" type="datetime1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103713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03477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8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67404585"/>
      </p:ext>
    </p:extLst>
  </p:cSld>
  <p:clrMapOvr>
    <a:masterClrMapping/>
  </p:clrMapOvr>
</p:sldLayout>
</file>

<file path=ppt/slideLayouts/slideLayout18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21075171"/>
      </p:ext>
    </p:extLst>
  </p:cSld>
  <p:clrMapOvr>
    <a:masterClrMapping/>
  </p:clrMapOvr>
</p:sldLayout>
</file>

<file path=ppt/slideLayouts/slideLayout18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78462699"/>
      </p:ext>
    </p:extLst>
  </p:cSld>
  <p:clrMapOvr>
    <a:masterClrMapping/>
  </p:clrMapOvr>
</p:sldLayout>
</file>

<file path=ppt/slideLayouts/slideLayout18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E4D0B64E-87D1-46D7-9DAD-2C376C6EEBC8}" type="datetime1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5609159"/>
      </p:ext>
    </p:extLst>
  </p:cSld>
  <p:clrMapOvr>
    <a:masterClrMapping/>
  </p:clrMapOvr>
</p:sldLayout>
</file>

<file path=ppt/slideLayouts/slideLayout18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468600" cy="1162367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23172" y="11979275"/>
            <a:ext cx="5486400" cy="730250"/>
          </a:xfrm>
          <a:prstGeom prst="rect">
            <a:avLst/>
          </a:prstGeom>
        </p:spPr>
        <p:txBody>
          <a:bodyPr/>
          <a:lstStyle/>
          <a:p>
            <a:fld id="{9CA16E1F-89E3-4E14-99CD-43E2D166A752}" type="datetime1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001906"/>
      </p:ext>
    </p:extLst>
  </p:cSld>
  <p:clrMapOvr>
    <a:masterClrMapping/>
  </p:clrMapOvr>
</p:sldLayout>
</file>

<file path=ppt/slideLayouts/slideLayout18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/>
        <p:txBody>
          <a:bodyPr>
            <a:normAutofit/>
          </a:bodyPr>
          <a:lstStyle>
            <a:lvl1pPr>
              <a:defRPr sz="8000"/>
            </a:lvl1pPr>
          </a:lstStyle>
          <a:p>
            <a:r>
              <a:rPr lang="en-US" dirty="0"/>
              <a:t>YOUR MAIN TITLE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3"/>
            <a:ext cx="5486400" cy="730250"/>
          </a:xfrm>
          <a:prstGeom prst="rect">
            <a:avLst/>
          </a:prstGeom>
        </p:spPr>
        <p:txBody>
          <a:bodyPr/>
          <a:lstStyle/>
          <a:p>
            <a:fld id="{130B28F0-AF9E-431B-B127-0C3C4E3F89B0}" type="datetime1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3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579082"/>
      </p:ext>
    </p:extLst>
  </p:cSld>
  <p:clrMapOvr>
    <a:masterClrMapping/>
  </p:clrMapOvr>
</p:sldLayout>
</file>

<file path=ppt/slideLayouts/slideLayout18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eneral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12159399"/>
      </p:ext>
    </p:extLst>
  </p:cSld>
  <p:clrMapOvr>
    <a:masterClrMapping/>
  </p:clrMapOvr>
  <p:transition/>
</p:sldLayout>
</file>

<file path=ppt/slideLayouts/slideLayout18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81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296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8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230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8E62C2-2021-D652-369B-8B15BB6F85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11C32F9-4BF3-9763-B31B-EACFE3BADC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2794D8-527B-EFFD-B3DC-EAC0E935D5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EE75E73-4B2C-0640-FA84-F9275D5F29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10F4619-9EF8-29F0-7708-14A1730C1F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5345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34156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15494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47120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36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87927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03972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</p:sldLayout>
</file>

<file path=ppt/slideLayouts/slideLayout19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8DA04DF6-A178-CC86-58CF-DDE47B9492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2426850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9F6FBCE-DF23-B705-6A68-3EA8454C4C16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7393563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A0A09B02-333E-0C77-9E2E-E79CB5231E6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12360276" y="7300279"/>
            <a:ext cx="3905795" cy="3657999"/>
          </a:xfrm>
          <a:custGeom>
            <a:avLst/>
            <a:gdLst>
              <a:gd name="connsiteX0" fmla="*/ 0 w 3905795"/>
              <a:gd name="connsiteY0" fmla="*/ 0 h 3657999"/>
              <a:gd name="connsiteX1" fmla="*/ 3905795 w 3905795"/>
              <a:gd name="connsiteY1" fmla="*/ 0 h 3657999"/>
              <a:gd name="connsiteX2" fmla="*/ 3905795 w 3905795"/>
              <a:gd name="connsiteY2" fmla="*/ 3657999 h 3657999"/>
              <a:gd name="connsiteX3" fmla="*/ 0 w 3905795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5" h="3657999">
                <a:moveTo>
                  <a:pt x="0" y="0"/>
                </a:moveTo>
                <a:lnTo>
                  <a:pt x="3905795" y="0"/>
                </a:lnTo>
                <a:lnTo>
                  <a:pt x="3905795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CF6739C-54DB-C521-4C75-1F71258F0CC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17326988" y="7300279"/>
            <a:ext cx="3905796" cy="3657999"/>
          </a:xfrm>
          <a:custGeom>
            <a:avLst/>
            <a:gdLst>
              <a:gd name="connsiteX0" fmla="*/ 0 w 3905796"/>
              <a:gd name="connsiteY0" fmla="*/ 0 h 3657999"/>
              <a:gd name="connsiteX1" fmla="*/ 3905796 w 3905796"/>
              <a:gd name="connsiteY1" fmla="*/ 0 h 3657999"/>
              <a:gd name="connsiteX2" fmla="*/ 3905796 w 3905796"/>
              <a:gd name="connsiteY2" fmla="*/ 3657999 h 3657999"/>
              <a:gd name="connsiteX3" fmla="*/ 0 w 3905796"/>
              <a:gd name="connsiteY3" fmla="*/ 3657999 h 36579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05796" h="3657999">
                <a:moveTo>
                  <a:pt x="0" y="0"/>
                </a:moveTo>
                <a:lnTo>
                  <a:pt x="3905796" y="0"/>
                </a:lnTo>
                <a:lnTo>
                  <a:pt x="3905796" y="3657999"/>
                </a:lnTo>
                <a:lnTo>
                  <a:pt x="0" y="3657999"/>
                </a:lnTo>
                <a:close/>
              </a:path>
            </a:pathLst>
          </a:custGeom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67894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withEffect" nodePh="1">
                                  <p:stCondLst>
                                    <p:cond delay="500"/>
                                  </p:stCondLst>
                                  <p:endCondLst>
                                    <p:cond evt="begin" delay="0">
                                      <p:tn val="5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2" presetClass="entr" presetSubtype="1" fill="hold" grpId="0" nodeType="withEffect" nodePh="1">
                                  <p:stCondLst>
                                    <p:cond delay="750"/>
                                  </p:stCondLst>
                                  <p:endCondLst>
                                    <p:cond evt="begin" delay="0">
                                      <p:tn val="8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0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22" presetClass="entr" presetSubtype="1" fill="hold" grpId="0" nodeType="withEffect" nodePh="1">
                                  <p:stCondLst>
                                    <p:cond delay="1000"/>
                                  </p:stCondLst>
                                  <p:endCondLst>
                                    <p:cond evt="begin" delay="0">
                                      <p:tn val="11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3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22" presetClass="entr" presetSubtype="1" fill="hold" grpId="0" nodeType="withEffect" nodePh="1">
                                  <p:stCondLst>
                                    <p:cond delay="1250"/>
                                  </p:stCondLst>
                                  <p:endCondLst>
                                    <p:cond evt="begin" delay="0">
                                      <p:tn val="14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6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/>
      <p:bldP spid="15" grpId="0"/>
      <p:bldP spid="16" grpId="0"/>
      <p:bldP spid="17" grpId="0"/>
    </p:bldLst>
  </p:timing>
</p:sldLayout>
</file>

<file path=ppt/slideLayouts/slideLayout1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75679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109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1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95849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16515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73BB90B-7719-ABA6-0DF3-B858D7F3E1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EBE254-5BE8-F0DC-D087-C5227A58199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3FC0F7-6659-C3DB-6713-EB9C11D065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0CA92CB-7DE0-2EBF-FA75-6BC2CD4F0E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12C376-B024-6B57-CF2B-9EF4CDF44C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413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5491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52042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31930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42352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86865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442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86921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9446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672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0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02233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DEF20-B00B-9BEA-D5D2-1733B111FF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4D9CAC9-3895-5579-5B78-0CA61438807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55A0F7-DEA3-2E52-111D-794DD0238E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18F141-5098-3602-D7A3-6B4446C54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1C931-0F14-E1E3-FEF9-722C6667D1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66159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14436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0285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114019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0089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42637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4770344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00A15AB-22CD-59C0-9537-0F2134817C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06B73D3-0C35-8688-FDB3-94687EEF983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D7464C-7442-F30E-1D11-246441D134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DDD20F-3A44-872C-8509-E18F4389DD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351D1C-B6DC-C8A0-64B0-76A2052C35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10995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B0758F-7449-2060-8184-EB46D4E824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99CFB6-1D94-D3D8-A586-770316CDB4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BD7BD1-4A7E-940F-9052-CAD8A158BE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A31454-556F-627E-3AB5-44449550E0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CEAD08-9729-1E97-7ABC-EE5B167B1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59323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165754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1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191978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C9F5563-7EC5-1DF7-D7D2-FC662B90AE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A90498B-BDE0-DF82-C625-9DBBA168A3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EA7850-B83D-CFB5-1256-9D7F464019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754AEAF-5EA4-65AB-DAA1-B86D40E4798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BCDE37E-81DA-0F77-72E9-A5A7E84F65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0FC580E-C67B-4FFE-31D1-37C10A6BBD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93D0CF3-8ABF-E830-E306-BDC7DEC1141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82E065-8A0E-FB3C-E53D-B8AE4935B9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001770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7340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716326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853138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56174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8114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1645159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66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75202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7550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7845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4F6B0A-D0E7-9761-32B9-41AF61E6B9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AC1469-DD4A-2162-6BFF-5348D50F0F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2D6C829-2D2E-2960-ACC3-54C0B90AE5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DA094FF-AB08-8373-7C2A-199583D70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1671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17829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49704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07361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013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47544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812888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48000" y="2244726"/>
            <a:ext cx="18288000" cy="4775200"/>
          </a:xfrm>
        </p:spPr>
        <p:txBody>
          <a:bodyPr anchor="b"/>
          <a:lstStyle>
            <a:lvl1pPr algn="ctr">
              <a:defRPr sz="1200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48000" y="7204076"/>
            <a:ext cx="18288000" cy="3311524"/>
          </a:xfrm>
        </p:spPr>
        <p:txBody>
          <a:bodyPr/>
          <a:lstStyle>
            <a:lvl1pPr marL="0" indent="0" algn="ctr">
              <a:buNone/>
              <a:defRPr sz="4800">
                <a:solidFill>
                  <a:schemeClr val="tx2"/>
                </a:solidFill>
              </a:defRPr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B7AF61F-0DDF-4683-ACD2-2A19712B0FB8}" type="datetimeFigureOut">
              <a:rPr lang="en-US" smtClean="0"/>
              <a:pPr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BC03B56-34A9-463B-AB22-B04839E2F032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0755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25689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3700" y="3419477"/>
            <a:ext cx="21031200" cy="5705474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3700" y="9178927"/>
            <a:ext cx="21031200" cy="3000374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97814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3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730251"/>
            <a:ext cx="21031200" cy="265112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9577" y="3362326"/>
            <a:ext cx="10315574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79577" y="5010150"/>
            <a:ext cx="10315574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344400" y="3362326"/>
            <a:ext cx="10366376" cy="1647824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6" cy="736917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955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B41082B-2207-F8DE-1821-8017B48625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3CED3A3-599F-44E7-95F2-FF3D9FBC00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E74A3F-78C9-B929-BC70-20CAA648D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899602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93577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479575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366376" y="1974851"/>
            <a:ext cx="12344400" cy="974725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9607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7" y="914400"/>
            <a:ext cx="7864474" cy="32004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366376" y="1974851"/>
            <a:ext cx="12344400" cy="974725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7" y="4114800"/>
            <a:ext cx="7864474" cy="7623176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59606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6764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6B7AF61F-0DDF-4683-ACD2-2A19712B0FB8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77200" y="12712701"/>
            <a:ext cx="8229600" cy="73025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7221200" y="12712701"/>
            <a:ext cx="5486400" cy="730250"/>
          </a:xfrm>
          <a:prstGeom prst="rect">
            <a:avLst/>
          </a:prstGeom>
        </p:spPr>
        <p:txBody>
          <a:bodyPr/>
          <a:lstStyle/>
          <a:p>
            <a:fld id="{7BC03B56-34A9-463B-AB22-B04839E2F03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69283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751AB-778C-2E4F-DC9D-619559E9F2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E862FF9-4452-4570-4846-2F8636DEFE9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D53E10-C0C8-4CB4-1762-74E5E440C0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D495736-BDBD-A27E-C36B-2816FBD34F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E30FB5-1493-2865-D729-C9EB7E3D88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96243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078D-0209-4098-CC9C-461020F2A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597959-DBE6-B5BB-3D01-C73BB515874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B763C-30DC-A9C1-82C8-B32DBF5965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77D81F-88C5-00BC-E782-98B581EEA3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A98518-F41A-3A8E-C1FE-62D31F2FA9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493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F66CD4C-4470-114E-70EB-044DF4A49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49D2F60-A5D0-F80A-3A10-FD8A2A71D7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E033D5-223D-95DC-1BD3-F4B1B4F88C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356F00-529D-29E5-4868-7F464ECEBD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D77C483-4E74-9A23-9B9D-BC8DF9A08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10534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F634EE-0F87-54AB-F8D6-F4AEA330C2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F1C60F-E14C-2348-C0A6-85DFFCAD91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A21A762-2887-9409-CDC0-693FEA3569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474BFB-507F-677E-E21F-8C872ABB901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21172D-B827-7610-32EB-A10E66174C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D03800-A065-FC9B-BC60-1B5852892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2FB0C32-E995-899D-92F4-41CAA5A319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CCC3BEA-2CCF-5D25-8FED-E932983427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08359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4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967B17-9BFC-08BA-6A64-776A0E70D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A790FE4-2874-C1A8-F8F1-E0934585D6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DDE908F-4002-F0CA-CE38-764612A89F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A0771DF-8486-C135-561E-26D08DD5DF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89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B116CC4-26B8-1AB8-1644-8B36C7AB6C3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E8DBFD-0AA8-77A1-DBF4-F8A1B58CF94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40590E6-FB7F-A449-8427-957AB9A7D9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35D7AF1-E830-51DD-B7DF-D8211467C3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6A4F1E-23F2-ABDA-D104-A7C573714F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2D1CE55-4848-FFF8-4A24-E22E6D6199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00897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6D3A958-2550-17F8-91DB-56DCEF290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02CC9DC-61DC-8A3D-FADC-5BF4914330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31DAAEF-A433-985E-4815-BC1926A82A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5558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4A2BE0-D680-0387-51E4-F2CFE3EC32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9130E85-17B2-8668-06B5-DFC490DF7A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3440552-44F3-FE81-121E-A089377611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23E129C-0517-157C-443E-A5E79BE2A5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B6ACA0-0BCB-E2FF-FFE0-19081032C6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66F7FD2-C179-12BB-CAC8-248211BE45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729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C00442-97A2-1E74-037A-79CD1E0F1A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E216570-F7EE-BE10-04B6-6CE9C2A7716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5A000AE-804D-9F5E-4771-5290AE84AE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AB7CEA-3234-EE53-BCEB-1A53C715A3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607589-480F-EE14-FEB2-2444B8D1B0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5D1E2D-D536-B769-A304-0321F4FE26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40842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5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EB4D39-3058-C372-BD70-FD8C2F1BD8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D32C95-F1D4-3322-47E0-3A22C71E9B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CD1723-626D-83FB-72E4-66B10350E5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3F77DB-7CD4-4F5D-7335-AC55881CCB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0E9F98-9949-2B7E-E4E6-BB98C40EE9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379837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9F207C5-4F62-6129-5217-C19A4023EA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042731-9854-9556-36A8-ABC89B2186F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B6A3A33-2032-BFB4-70E3-3C8482F0A0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760113F-72E6-96C1-DE62-F59E8E9261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C6D463-FA25-7E40-87B1-C044B69ADE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85CB600-E7B1-4104-B5FB-C0EE7A576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140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CE2441-FC03-BA38-FAA4-D32137EF8D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DB6FEB-C220-8E80-BFBA-4FF4F86FD6B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7C3F042-0D33-DB96-69AD-019517582D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1F0015-C7F4-BBF7-9988-A4F069E4E5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7F6434-BFE8-92ED-34A5-DCFDD78D29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5341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515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21504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E4DBBB-E539-7EA6-0376-023A69356F3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897CA14-92A0-951B-7103-D6D48B97C1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8847D4-65C3-E84D-9306-BF82FCDB1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EC548E-604E-3B2F-133B-7A45C5EB2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F61805-FFE3-30BF-836C-B16D8C7BB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676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3727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50057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4991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82784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60719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07336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49962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62372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815943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070705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4DD783D-E0AE-6503-FDFF-8539F7C17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5765828-4DEE-E19A-A405-575B41B72C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BA7345-152C-2A48-515A-199C547CD6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2634E87-F7CB-38D0-4E71-DC6911CD11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EB6FF49-A137-9E0D-150B-76A113AB51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8810F53-F534-2BEB-6F5D-D1B1E82DE5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2E54EB8-C4D2-866B-0BED-1CA7F0BCDC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FE9B874-1539-56A1-2897-48B7FEE765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867120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9671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44223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333124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00723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06032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9430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627182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64890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33715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54549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9CA745-D09E-E59F-797A-813708BFD3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83D2B9-F67D-1D1A-BC08-799088D7E3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EB7FA09-4C3B-851F-8140-26A0FA2490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CB18A85-257F-5121-F756-5E751002D8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8397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59026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84859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71875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691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44025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577762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753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8128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02964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748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914D5A-BAFF-5307-E89E-12BDE8DF2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D80D69D-9D78-3BBF-9215-E90ACF104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F68D2E0-E70E-348E-8C0B-C4529F292F5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8822221-EE83-FDA3-CE71-7DDFE41077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26E695D-A37B-B02E-FB87-BCED823B58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714BDD1-A962-7C87-68CE-2ECF965D09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4397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98A8CB-DDF9-CA59-3C60-6D4CF2EFC6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AEA269-F546-E922-0C4D-4B7BCAEB7C3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5333A9-A348-84A8-076C-A56A533BB2F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413DDA-1AD6-3AFF-EE04-6F989F4818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703EA0F-B03A-8938-608D-CBD7D48869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16AC521-FAFC-79F7-AE12-6DED2FBB1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03246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C3E187-60BE-A76B-4263-D723EEE647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121D7F-7982-10C2-6A3A-E7F17E408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AAEF121-C669-C583-92EA-9E40B959AB0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8982EE8-F5D9-BA86-07A0-6DCEDC0A725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2FB36-6501-DC6F-2F92-EC3C1C967E8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565BFFB3-5856-98E0-1922-0953C8E556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463AD8-1375-BD0D-7CD1-ECE6F56125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7854E9B-D128-C6F1-A1FC-FDD553FA22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97225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93CCB-040A-8CEE-5171-D5AC7BE1783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FAA900F-F16C-FA3B-FF43-636800CF3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699BEE8-E793-A737-1AE6-ED3A4932DE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D78E5E0-0DD6-5EE1-D8E8-44D9C5E3B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10116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8B4FDB8-623F-F8FC-9D5E-A0C75E419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D3FA2FA-C4E9-1B62-9F5A-535A480587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022EEC8-F3B6-3087-2B85-E10652E321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7872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246EE9-3D65-B988-403D-1E59290207F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0182CC-EE2B-7FD2-6AA4-0324DDBBFA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B2E0034-1798-A48A-8865-3094AE8808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B8BE6F7-1D17-6F61-B86E-711B1420CA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25DF196-BAF3-A9F7-3DD8-BE88A4007F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987102-F6C2-DCE4-39DF-675FCF71A2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45447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A50A2-4C35-D88A-AC12-DD626E6CC6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E4743B-6823-ABCF-F134-0F289D7C4D1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5BD3C5A-300A-0F9B-61C4-6BD88B06AA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098340-EC15-6AB0-D76B-C2A6747E73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4B2B81F-FC01-EBAE-CDEF-6DCE4A21C9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BE25827-95FA-CF83-7D76-66586B084D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222491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4F45F8-0220-3478-AD0A-F03F64FCA3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F7F4FEA-A202-CFCD-13F5-90EA60F0BE6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3A9919-FD8D-28FD-D657-9D517F3F3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DCFC83-6174-CC38-44F3-58346DA9A07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59C3FD-BF27-4258-B373-D40182CD6B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414965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8EB2C73-8B4D-7102-E442-FA41621E77C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B75F271-AAFE-FFE7-6862-4FA666FC27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367BA8-D321-A2BF-ADA7-17EF80B70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6C6234-86D8-A35C-BE78-944682C66A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6DF2A45-CC95-11A1-F91F-7383C1D828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894157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B97309-B41B-B118-5912-ED7A70EF7A8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A57982F-AD5A-0AED-9C77-6695B830262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1062AE0-5EEF-084E-A8AA-B1C91B900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347ACB9-A471-F2F3-4A39-9A8C7B5C65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635BDD7-0A87-52C7-41C2-B3A14576AF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106785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0B6094-746E-9937-B6CD-9E12C10848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6D24FC0-A3B6-962E-5395-9665CFDA3C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FBDD4F5-78C0-DA19-B00C-3CF2E19F5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BCAAE6-28B8-97E8-AB5C-3E2C503FF4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001150C-F937-95C5-2D7C-6646A9F664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10891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E12361-F257-4691-8BFA-F995EF167FA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38FE2C1-9E44-8F6D-C7B2-E6687C34C6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A8FAF58-8EC2-DD2F-B019-E1DC598FE7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D7CBC3B-7556-5F3E-EF15-7AEB111608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77BF58-4BF5-A5FA-AFDE-2CCBF313B3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9E45F26-8E2A-500F-129C-0C9BF542F1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7874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76F4683-5E05-D526-DDF7-D8F34BF0B7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6714380-9682-E309-5AA2-E95F01C40C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920FA7-49B7-F69E-1701-CC9826B668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F8124-4862-2D81-F73A-84E9887EC0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3580DA-762C-FE17-96B2-6EB2532254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32140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967DC3-7DAB-82FA-57C0-89D97281E86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72742FD-6337-9D32-62A4-2D0BBA6E74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16764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9A2F74C-66B6-C378-3B6C-62AD5F776C7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2268200" y="3651250"/>
            <a:ext cx="10439400" cy="87026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2B6C498-B673-1B7D-34D4-03C59ED3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0A26210-9969-B444-C699-BF6157BC6B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F3F49BC-CD7F-3057-5262-8E2211ACF5D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4340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E1F92B-A930-3A13-A2D7-E43E4A04F3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6FD2C3F-11A5-A379-71ED-964A840C93D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9981852-F7CB-ADF7-F5B2-B5E5DB7943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7538EFE-3279-EB21-3711-55A33F583F4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7B07876-A6CC-FB95-4167-E00BCFC831A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E1EB3E1-1F1E-877C-CF4D-CDEFD2287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7D3A437-33E9-3813-BF9D-24F1C2325D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0F57A44-BBBD-EBA2-1378-56DFED93A0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879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41623F-532D-C853-B5D4-4930FD8075B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6DFCC1E-4636-8394-E38D-A74FC4BAA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0876146-FB0E-3ABA-B9AB-407C8BD62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F79D94C-7BA6-2454-FA8E-D342F114F2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80509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89E121-3085-42CF-9DD7-947182668C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E636D08-669E-9C8C-4E5D-E0CC802DE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5923A85-6697-8837-F454-0046398FEC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97549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5C23F17-ABDA-2B1C-E9E2-8C4393698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D11165-75C5-8500-946A-1ABDB24E075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1F4FA6-037D-F2E6-E20B-1598547D56D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804CAC-7F69-B0C3-898C-38F80F20A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A3F253-592A-852C-E7CD-A082BA1ADF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9E8D38E-BBCB-BC3D-7DA7-AA3DC02702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394950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30F2C5E-C4F1-4F60-1285-3378A6E260A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B131D2B-1B74-4EAA-D2FE-644C73FBF0F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8CE548E-0634-7828-E8BC-1F14C87D4C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3EF9E11-7100-2C2F-B45F-456835CBC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39C9F55-260C-B25F-1429-519FF8DFA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E37797-6516-97DA-8C44-0680032DF9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101926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EBD1653-65E7-BE72-8426-F7F736F6D3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1E8D663-FA74-028C-A960-347AB75555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A5E6C0-4116-6B7D-1032-52E738B931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986592-7269-EBCE-BFD1-2097B525D1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80687A-5794-A9F2-E723-EA31BE8F4B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09134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BA33DD51-973E-7195-32D8-941E9F6E6D3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C24241D-51EF-8591-511E-5FBBC7728CF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0412E6-5B2E-78B3-4E78-75BBFC0323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CC733-15C5-A03C-9C4D-7E84328453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DE3B2B-9139-146D-A2BA-FB535EA548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093397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E6E340-F85D-C2DA-2ABE-5E46A5081FD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5FA3B4-4291-EE26-B093-B61E1E719F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54A8E8-02CE-A9A3-A9DD-881ACA91F5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E9EC03-6E4B-A9CF-6A4E-99D49A80F9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35A7D7-EBF1-69FD-A272-0750A9511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64843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A6E829-8C34-FC40-7714-9B1E311CE10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9B2209-517D-97C1-979F-764E318475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CCD98EB-FA77-BC70-B253-EF190AABA9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20C2217-7EA9-1255-8BE5-E2B44BB173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5E759C-E022-3D8F-D495-AB8598A33B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00724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B8CA9D-EB5C-8DD9-BDE6-04537E9C2C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C0D2EB0-18E5-16F3-6480-81893CDE75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57B0E28-0F11-B4F7-D820-C2D201E4DE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4ED897-58E7-DE19-F6F1-EA5BD8DC8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6DCCBB-A73C-4DF1-2317-10C3E62F3C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207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63FA1E-4568-176D-8E3C-78B7D71185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762BE7-D93F-CE0C-0EF3-8740A38325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B21C6E9-4CC1-A5EF-3E06-97B4B90F0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6ADF38-821B-84C2-1E9E-1EC8046857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6632C-6D84-C9D0-7A6A-E259A64864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143349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B9283A-662E-A9A6-6FDE-F6787CE98C0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89AB58C-E90E-7294-C054-9473E66A4B7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365DB0-D2AE-617F-D1B9-199382938C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0696A3B-C752-24C6-42BC-7FFF23FD685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EBAFCE8-54C1-B720-0E0A-693EEE7DEF5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3F989F4-361F-EF0A-BF03-576E51D0A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9DDBF6-2A95-E89A-B1CB-74F104A680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4751022-A436-4BBD-6074-67ECE43E56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908803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B5D989-C726-1DC7-EDCD-331B48816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14F893-9764-64B8-8986-66B30D1121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71841E20-DC14-9806-83CB-123C25A5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FC3FC7-3904-7E87-33F1-52694A1CF2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2043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11A9CE9-00B6-22CA-9D40-D6693D2CD7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E5264DD-A6A1-E572-614D-42DFC915FC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0EECE4A-5CA0-4435-AC5A-15F8634B62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855739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5A94D9-98F6-351D-8980-C5283D0FE8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02F72C4-5B7D-D751-16B7-0C6A86967A4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0BB723C-6A52-2107-437B-F1D450C8790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F4022D-D868-B22A-7F08-AD863FAD24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F9C085-6EE1-1187-C8AE-9A8ADA04AC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9219AA-A6FE-40E6-803C-84E3DD01B3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003788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A5500B-2FC3-56E0-9D36-F2485BFFE1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5348E84-FE42-0DAD-D163-E75815820D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AC6B72-A267-5D4B-59CA-04F2CDFA982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E16CD6-DE19-494B-9143-9AA51B048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E534623-BB4B-9701-3966-1E090868FC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F998043-0700-14BD-BB27-0F91B6D473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84744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6FE50-38C8-35A8-AC9B-E7ED5CF8AB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DEBC474-53AF-F43F-9C58-1CD69050B0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B30A48-F2B8-C980-8490-429E68C0E9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02493B-9EE9-D126-4E2F-5153FDA90A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5E885ED-AA43-15F4-3E78-9F437E06EF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40208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653F28C-1337-39F3-35D0-F2DB673995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6CC0E20-ECD2-5724-5F9F-D3CD23972D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69438F-EC51-21B5-FE94-379B12DA2F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1488954-FFAD-6B7D-FD5F-EBADF1C01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15214-1FD2-D70D-090C-BA58192084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45199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B63C1CA-F170-D927-44E5-B8F2C65788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8A8130D-CB23-343B-A7CF-71241F5F2C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AD40B90-E206-953E-B2AA-36D43F8D33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64685B-5B11-868C-DEDB-DA7D669AC3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3F8C9D-C8AF-D656-01E4-98B0187BA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045090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C78C622-CCEC-8788-4E5B-91BA1914C0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17449800" y="730250"/>
            <a:ext cx="5257800" cy="1162367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CAF57A-5065-5DBA-EF98-8892054320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676400" y="730250"/>
            <a:ext cx="15621000" cy="116236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E792B66-7B68-E704-0CC3-1098F71C7D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AF787CF-8DE4-5EB2-CB1E-0FEDED8D65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98F9E6-D7FC-D107-E9E9-871C80FB5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6892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5C9360-85A7-E88C-DD19-1F2F85DB89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71C2A68-FEE2-0679-538E-9A0AD38D797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7F0203-03B4-6978-EDC7-24C7801B16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EBB198-76AD-CC39-AA1F-7D69022FF8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CB312A-719F-1B56-37F7-87E9A0FBE2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7877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BC6DE6-A8A4-7A9F-FDB6-778A3A385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730250"/>
            <a:ext cx="21031200" cy="26511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F4C6790-EE3F-8C63-5ADE-F6558D6E97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9575" y="3362325"/>
            <a:ext cx="103155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9838076-0082-9FB7-AB86-EFA302D423A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1679575" y="5010150"/>
            <a:ext cx="103155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61976DA-50C7-D2B6-7EC6-1B6EDF4B418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12344400" y="3362325"/>
            <a:ext cx="10366375" cy="1647825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8A7EBD5-FC09-95BF-C852-84CF9510DEC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12344400" y="5010150"/>
            <a:ext cx="10366375" cy="736917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1DADAA2-11A3-FC3B-A1F6-6589BABDC6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63FECD4F-9629-F0FD-2CDE-3A8919AB7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DFACD42-758A-90FC-4C4C-3D012FEFE5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2074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74384F-1633-1250-6380-6878DE3784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4968A9-E721-E31C-8A61-8DE1BD640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189B340-B9F0-C624-AC81-D2CF9ADEB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6248A0F-C1B3-7B72-B80D-0711569AB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81953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7DC63D-091D-9241-C6D3-D50EA0170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4F77849-A3E1-AB8F-A371-B659342A6B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B66AEEF-9483-B020-E171-437FA077CC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95446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D6FE5F-BB98-DC7B-9923-7ED3A18D4B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0F248-C307-481A-C308-17603DD2638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F43967A-13C4-F241-D744-C4526856AD8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06BFEA-502C-E1CC-0C3F-BDE56A8968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EB69F2C-EA67-7362-623A-0F204F6735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7B7836-85FD-98DD-CADA-C0589822D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41411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78F39E-5207-2A11-31AD-159F6021C7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9575" y="914400"/>
            <a:ext cx="7864475" cy="3200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7FE6210-01A7-5027-DE3B-D76BB496BE4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10366375" y="1974850"/>
            <a:ext cx="12344400" cy="974725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9A8BD4D-2CD4-22D0-37EA-76A9D25CEF8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79575" y="4114800"/>
            <a:ext cx="7864475" cy="7623175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4858C-0DD0-0330-5A82-0EE558BA72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697EC5C-1DC5-0A12-03A1-CF44C7CA8A0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8B9F3DC-4F14-7BBC-7208-D942164324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3786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F4889-87AD-B61F-EF19-B894391A2B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4DA7FAC-E0BE-6F11-6E4F-0C9E3DBE76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00331AB-3C33-FE83-A366-8EEB4160B1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C64D2A-7F13-338C-2AFF-96C360F5E8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986ABA-3255-9E6B-EF1B-9716C14024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300405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A06CA9-143F-A961-E0BF-14A1F1D698D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048000" y="2244725"/>
            <a:ext cx="18288000" cy="47752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A87B31-EA86-D7F3-3F38-EC14964B99E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48000" y="7204075"/>
            <a:ext cx="18288000" cy="3311525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B12DF4-8077-75B8-FEAA-69B8A4874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381132-3ABB-A919-61FE-1AA9790AAD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2C100E-2522-9E5B-E17A-57CE046BF8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16750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357956-0478-4FF3-0EDE-0BFB15EC9F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ECF783-BBCF-AF5A-0BE2-C53A77E44D4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54C7F6A-9923-B6C6-9DBB-DECDD5574A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67BE82-34EF-DBEE-D4C6-3789C98E87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424FDE-3B6F-CDBF-1F82-B4FB9185D3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812478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E9125D-92FD-A71B-7B54-3ABE899E4F2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63700" y="3419475"/>
            <a:ext cx="21031200" cy="57054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FB43E0B-2980-C0A9-A044-DA484EF68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63700" y="9178925"/>
            <a:ext cx="21031200" cy="3000375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651A9D0-A8D7-AFDF-C118-82B32A02E8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15572B-9E9F-7BF5-6C14-C78772D57F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007ACF9-F8FE-CD2D-494E-C8FE3E5AD7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01027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1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5.xml"/><Relationship Id="rId3" Type="http://schemas.openxmlformats.org/officeDocument/2006/relationships/slideLayout" Target="../slideLayouts/slideLayout90.xml"/><Relationship Id="rId7" Type="http://schemas.openxmlformats.org/officeDocument/2006/relationships/slideLayout" Target="../slideLayouts/slideLayout94.xml"/><Relationship Id="rId2" Type="http://schemas.openxmlformats.org/officeDocument/2006/relationships/slideLayout" Target="../slideLayouts/slideLayout89.xml"/><Relationship Id="rId1" Type="http://schemas.openxmlformats.org/officeDocument/2006/relationships/slideLayout" Target="../slideLayouts/slideLayout88.xml"/><Relationship Id="rId6" Type="http://schemas.openxmlformats.org/officeDocument/2006/relationships/slideLayout" Target="../slideLayouts/slideLayout93.xml"/><Relationship Id="rId5" Type="http://schemas.openxmlformats.org/officeDocument/2006/relationships/slideLayout" Target="../slideLayouts/slideLayout92.xml"/><Relationship Id="rId10" Type="http://schemas.openxmlformats.org/officeDocument/2006/relationships/theme" Target="../theme/theme10.xml"/><Relationship Id="rId4" Type="http://schemas.openxmlformats.org/officeDocument/2006/relationships/slideLayout" Target="../slideLayouts/slideLayout91.xml"/><Relationship Id="rId9" Type="http://schemas.openxmlformats.org/officeDocument/2006/relationships/slideLayout" Target="../slideLayouts/slideLayout96.xml"/></Relationships>
</file>

<file path=ppt/slideMasters/_rels/slideMaster1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4.xml"/><Relationship Id="rId3" Type="http://schemas.openxmlformats.org/officeDocument/2006/relationships/slideLayout" Target="../slideLayouts/slideLayout99.xml"/><Relationship Id="rId7" Type="http://schemas.openxmlformats.org/officeDocument/2006/relationships/slideLayout" Target="../slideLayouts/slideLayout103.xml"/><Relationship Id="rId12" Type="http://schemas.openxmlformats.org/officeDocument/2006/relationships/theme" Target="../theme/theme11.xml"/><Relationship Id="rId2" Type="http://schemas.openxmlformats.org/officeDocument/2006/relationships/slideLayout" Target="../slideLayouts/slideLayout98.xml"/><Relationship Id="rId1" Type="http://schemas.openxmlformats.org/officeDocument/2006/relationships/slideLayout" Target="../slideLayouts/slideLayout97.xml"/><Relationship Id="rId6" Type="http://schemas.openxmlformats.org/officeDocument/2006/relationships/slideLayout" Target="../slideLayouts/slideLayout102.xml"/><Relationship Id="rId11" Type="http://schemas.openxmlformats.org/officeDocument/2006/relationships/slideLayout" Target="../slideLayouts/slideLayout107.xml"/><Relationship Id="rId5" Type="http://schemas.openxmlformats.org/officeDocument/2006/relationships/slideLayout" Target="../slideLayouts/slideLayout101.xml"/><Relationship Id="rId10" Type="http://schemas.openxmlformats.org/officeDocument/2006/relationships/slideLayout" Target="../slideLayouts/slideLayout106.xml"/><Relationship Id="rId4" Type="http://schemas.openxmlformats.org/officeDocument/2006/relationships/slideLayout" Target="../slideLayouts/slideLayout100.xml"/><Relationship Id="rId9" Type="http://schemas.openxmlformats.org/officeDocument/2006/relationships/slideLayout" Target="../slideLayouts/slideLayout105.xml"/></Relationships>
</file>

<file path=ppt/slideMasters/_rels/slideMaster1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5.xml"/><Relationship Id="rId3" Type="http://schemas.openxmlformats.org/officeDocument/2006/relationships/slideLayout" Target="../slideLayouts/slideLayout110.xml"/><Relationship Id="rId7" Type="http://schemas.openxmlformats.org/officeDocument/2006/relationships/slideLayout" Target="../slideLayouts/slideLayout114.xml"/><Relationship Id="rId2" Type="http://schemas.openxmlformats.org/officeDocument/2006/relationships/slideLayout" Target="../slideLayouts/slideLayout109.xml"/><Relationship Id="rId1" Type="http://schemas.openxmlformats.org/officeDocument/2006/relationships/slideLayout" Target="../slideLayouts/slideLayout108.xml"/><Relationship Id="rId6" Type="http://schemas.openxmlformats.org/officeDocument/2006/relationships/slideLayout" Target="../slideLayouts/slideLayout113.xml"/><Relationship Id="rId5" Type="http://schemas.openxmlformats.org/officeDocument/2006/relationships/slideLayout" Target="../slideLayouts/slideLayout112.xml"/><Relationship Id="rId10" Type="http://schemas.openxmlformats.org/officeDocument/2006/relationships/theme" Target="../theme/theme12.xml"/><Relationship Id="rId4" Type="http://schemas.openxmlformats.org/officeDocument/2006/relationships/slideLayout" Target="../slideLayouts/slideLayout111.xml"/><Relationship Id="rId9" Type="http://schemas.openxmlformats.org/officeDocument/2006/relationships/slideLayout" Target="../slideLayouts/slideLayout116.xml"/></Relationships>
</file>

<file path=ppt/slideMasters/_rels/slideMaster1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24.xml"/><Relationship Id="rId3" Type="http://schemas.openxmlformats.org/officeDocument/2006/relationships/slideLayout" Target="../slideLayouts/slideLayout119.xml"/><Relationship Id="rId7" Type="http://schemas.openxmlformats.org/officeDocument/2006/relationships/slideLayout" Target="../slideLayouts/slideLayout123.xml"/><Relationship Id="rId2" Type="http://schemas.openxmlformats.org/officeDocument/2006/relationships/slideLayout" Target="../slideLayouts/slideLayout118.xml"/><Relationship Id="rId1" Type="http://schemas.openxmlformats.org/officeDocument/2006/relationships/slideLayout" Target="../slideLayouts/slideLayout117.xml"/><Relationship Id="rId6" Type="http://schemas.openxmlformats.org/officeDocument/2006/relationships/slideLayout" Target="../slideLayouts/slideLayout122.xml"/><Relationship Id="rId5" Type="http://schemas.openxmlformats.org/officeDocument/2006/relationships/slideLayout" Target="../slideLayouts/slideLayout121.xml"/><Relationship Id="rId10" Type="http://schemas.openxmlformats.org/officeDocument/2006/relationships/theme" Target="../theme/theme13.xml"/><Relationship Id="rId4" Type="http://schemas.openxmlformats.org/officeDocument/2006/relationships/slideLayout" Target="../slideLayouts/slideLayout120.xml"/><Relationship Id="rId9" Type="http://schemas.openxmlformats.org/officeDocument/2006/relationships/slideLayout" Target="../slideLayouts/slideLayout125.xml"/></Relationships>
</file>

<file path=ppt/slideMasters/_rels/slideMaster1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33.xml"/><Relationship Id="rId3" Type="http://schemas.openxmlformats.org/officeDocument/2006/relationships/slideLayout" Target="../slideLayouts/slideLayout128.xml"/><Relationship Id="rId7" Type="http://schemas.openxmlformats.org/officeDocument/2006/relationships/slideLayout" Target="../slideLayouts/slideLayout132.xml"/><Relationship Id="rId2" Type="http://schemas.openxmlformats.org/officeDocument/2006/relationships/slideLayout" Target="../slideLayouts/slideLayout127.xml"/><Relationship Id="rId1" Type="http://schemas.openxmlformats.org/officeDocument/2006/relationships/slideLayout" Target="../slideLayouts/slideLayout126.xml"/><Relationship Id="rId6" Type="http://schemas.openxmlformats.org/officeDocument/2006/relationships/slideLayout" Target="../slideLayouts/slideLayout131.xml"/><Relationship Id="rId5" Type="http://schemas.openxmlformats.org/officeDocument/2006/relationships/slideLayout" Target="../slideLayouts/slideLayout130.xml"/><Relationship Id="rId10" Type="http://schemas.openxmlformats.org/officeDocument/2006/relationships/theme" Target="../theme/theme14.xml"/><Relationship Id="rId4" Type="http://schemas.openxmlformats.org/officeDocument/2006/relationships/slideLayout" Target="../slideLayouts/slideLayout129.xml"/><Relationship Id="rId9" Type="http://schemas.openxmlformats.org/officeDocument/2006/relationships/slideLayout" Target="../slideLayouts/slideLayout134.xml"/></Relationships>
</file>

<file path=ppt/slideMasters/_rels/slideMaster1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2.xml"/><Relationship Id="rId3" Type="http://schemas.openxmlformats.org/officeDocument/2006/relationships/slideLayout" Target="../slideLayouts/slideLayout137.xml"/><Relationship Id="rId7" Type="http://schemas.openxmlformats.org/officeDocument/2006/relationships/slideLayout" Target="../slideLayouts/slideLayout141.xml"/><Relationship Id="rId12" Type="http://schemas.openxmlformats.org/officeDocument/2006/relationships/theme" Target="../theme/theme15.xml"/><Relationship Id="rId2" Type="http://schemas.openxmlformats.org/officeDocument/2006/relationships/slideLayout" Target="../slideLayouts/slideLayout136.xml"/><Relationship Id="rId1" Type="http://schemas.openxmlformats.org/officeDocument/2006/relationships/slideLayout" Target="../slideLayouts/slideLayout135.xml"/><Relationship Id="rId6" Type="http://schemas.openxmlformats.org/officeDocument/2006/relationships/slideLayout" Target="../slideLayouts/slideLayout140.xml"/><Relationship Id="rId11" Type="http://schemas.openxmlformats.org/officeDocument/2006/relationships/slideLayout" Target="../slideLayouts/slideLayout145.xml"/><Relationship Id="rId5" Type="http://schemas.openxmlformats.org/officeDocument/2006/relationships/slideLayout" Target="../slideLayouts/slideLayout139.xml"/><Relationship Id="rId10" Type="http://schemas.openxmlformats.org/officeDocument/2006/relationships/slideLayout" Target="../slideLayouts/slideLayout144.xml"/><Relationship Id="rId4" Type="http://schemas.openxmlformats.org/officeDocument/2006/relationships/slideLayout" Target="../slideLayouts/slideLayout138.xml"/><Relationship Id="rId9" Type="http://schemas.openxmlformats.org/officeDocument/2006/relationships/slideLayout" Target="../slideLayouts/slideLayout143.xml"/></Relationships>
</file>

<file path=ppt/slideMasters/_rels/slideMaster1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53.xml"/><Relationship Id="rId3" Type="http://schemas.openxmlformats.org/officeDocument/2006/relationships/slideLayout" Target="../slideLayouts/slideLayout148.xml"/><Relationship Id="rId7" Type="http://schemas.openxmlformats.org/officeDocument/2006/relationships/slideLayout" Target="../slideLayouts/slideLayout152.xml"/><Relationship Id="rId2" Type="http://schemas.openxmlformats.org/officeDocument/2006/relationships/slideLayout" Target="../slideLayouts/slideLayout147.xml"/><Relationship Id="rId1" Type="http://schemas.openxmlformats.org/officeDocument/2006/relationships/slideLayout" Target="../slideLayouts/slideLayout146.xml"/><Relationship Id="rId6" Type="http://schemas.openxmlformats.org/officeDocument/2006/relationships/slideLayout" Target="../slideLayouts/slideLayout151.xml"/><Relationship Id="rId5" Type="http://schemas.openxmlformats.org/officeDocument/2006/relationships/slideLayout" Target="../slideLayouts/slideLayout150.xml"/><Relationship Id="rId10" Type="http://schemas.openxmlformats.org/officeDocument/2006/relationships/theme" Target="../theme/theme16.xml"/><Relationship Id="rId4" Type="http://schemas.openxmlformats.org/officeDocument/2006/relationships/slideLayout" Target="../slideLayouts/slideLayout149.xml"/><Relationship Id="rId9" Type="http://schemas.openxmlformats.org/officeDocument/2006/relationships/slideLayout" Target="../slideLayouts/slideLayout154.xml"/></Relationships>
</file>

<file path=ppt/slideMasters/_rels/slideMaster1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62.xml"/><Relationship Id="rId3" Type="http://schemas.openxmlformats.org/officeDocument/2006/relationships/slideLayout" Target="../slideLayouts/slideLayout157.xml"/><Relationship Id="rId7" Type="http://schemas.openxmlformats.org/officeDocument/2006/relationships/slideLayout" Target="../slideLayouts/slideLayout161.xml"/><Relationship Id="rId2" Type="http://schemas.openxmlformats.org/officeDocument/2006/relationships/slideLayout" Target="../slideLayouts/slideLayout156.xml"/><Relationship Id="rId1" Type="http://schemas.openxmlformats.org/officeDocument/2006/relationships/slideLayout" Target="../slideLayouts/slideLayout155.xml"/><Relationship Id="rId6" Type="http://schemas.openxmlformats.org/officeDocument/2006/relationships/slideLayout" Target="../slideLayouts/slideLayout160.xml"/><Relationship Id="rId11" Type="http://schemas.openxmlformats.org/officeDocument/2006/relationships/theme" Target="../theme/theme17.xml"/><Relationship Id="rId5" Type="http://schemas.openxmlformats.org/officeDocument/2006/relationships/slideLayout" Target="../slideLayouts/slideLayout159.xml"/><Relationship Id="rId10" Type="http://schemas.openxmlformats.org/officeDocument/2006/relationships/slideLayout" Target="../slideLayouts/slideLayout164.xml"/><Relationship Id="rId4" Type="http://schemas.openxmlformats.org/officeDocument/2006/relationships/slideLayout" Target="../slideLayouts/slideLayout158.xml"/><Relationship Id="rId9" Type="http://schemas.openxmlformats.org/officeDocument/2006/relationships/slideLayout" Target="../slideLayouts/slideLayout163.xml"/></Relationships>
</file>

<file path=ppt/slideMasters/_rels/slideMaster1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2.xml"/><Relationship Id="rId3" Type="http://schemas.openxmlformats.org/officeDocument/2006/relationships/slideLayout" Target="../slideLayouts/slideLayout167.xml"/><Relationship Id="rId7" Type="http://schemas.openxmlformats.org/officeDocument/2006/relationships/slideLayout" Target="../slideLayouts/slideLayout171.xml"/><Relationship Id="rId2" Type="http://schemas.openxmlformats.org/officeDocument/2006/relationships/slideLayout" Target="../slideLayouts/slideLayout166.xml"/><Relationship Id="rId1" Type="http://schemas.openxmlformats.org/officeDocument/2006/relationships/slideLayout" Target="../slideLayouts/slideLayout165.xml"/><Relationship Id="rId6" Type="http://schemas.openxmlformats.org/officeDocument/2006/relationships/slideLayout" Target="../slideLayouts/slideLayout170.xml"/><Relationship Id="rId5" Type="http://schemas.openxmlformats.org/officeDocument/2006/relationships/slideLayout" Target="../slideLayouts/slideLayout169.xml"/><Relationship Id="rId10" Type="http://schemas.openxmlformats.org/officeDocument/2006/relationships/theme" Target="../theme/theme18.xml"/><Relationship Id="rId4" Type="http://schemas.openxmlformats.org/officeDocument/2006/relationships/slideLayout" Target="../slideLayouts/slideLayout168.xml"/><Relationship Id="rId9" Type="http://schemas.openxmlformats.org/officeDocument/2006/relationships/slideLayout" Target="../slideLayouts/slideLayout173.xml"/></Relationships>
</file>

<file path=ppt/slideMasters/_rels/slideMaster1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1.xml"/><Relationship Id="rId13" Type="http://schemas.openxmlformats.org/officeDocument/2006/relationships/slideLayout" Target="../slideLayouts/slideLayout186.xml"/><Relationship Id="rId3" Type="http://schemas.openxmlformats.org/officeDocument/2006/relationships/slideLayout" Target="../slideLayouts/slideLayout176.xml"/><Relationship Id="rId7" Type="http://schemas.openxmlformats.org/officeDocument/2006/relationships/slideLayout" Target="../slideLayouts/slideLayout180.xml"/><Relationship Id="rId12" Type="http://schemas.openxmlformats.org/officeDocument/2006/relationships/slideLayout" Target="../slideLayouts/slideLayout185.xml"/><Relationship Id="rId2" Type="http://schemas.openxmlformats.org/officeDocument/2006/relationships/slideLayout" Target="../slideLayouts/slideLayout175.xml"/><Relationship Id="rId1" Type="http://schemas.openxmlformats.org/officeDocument/2006/relationships/slideLayout" Target="../slideLayouts/slideLayout174.xml"/><Relationship Id="rId6" Type="http://schemas.openxmlformats.org/officeDocument/2006/relationships/slideLayout" Target="../slideLayouts/slideLayout179.xml"/><Relationship Id="rId11" Type="http://schemas.openxmlformats.org/officeDocument/2006/relationships/slideLayout" Target="../slideLayouts/slideLayout184.xml"/><Relationship Id="rId5" Type="http://schemas.openxmlformats.org/officeDocument/2006/relationships/slideLayout" Target="../slideLayouts/slideLayout178.xml"/><Relationship Id="rId10" Type="http://schemas.openxmlformats.org/officeDocument/2006/relationships/slideLayout" Target="../slideLayouts/slideLayout183.xml"/><Relationship Id="rId4" Type="http://schemas.openxmlformats.org/officeDocument/2006/relationships/slideLayout" Target="../slideLayouts/slideLayout177.xml"/><Relationship Id="rId9" Type="http://schemas.openxmlformats.org/officeDocument/2006/relationships/slideLayout" Target="../slideLayouts/slideLayout182.xml"/><Relationship Id="rId14" Type="http://schemas.openxmlformats.org/officeDocument/2006/relationships/theme" Target="../theme/theme1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7.xml"/><Relationship Id="rId3" Type="http://schemas.openxmlformats.org/officeDocument/2006/relationships/slideLayout" Target="../slideLayouts/slideLayout12.xml"/><Relationship Id="rId7" Type="http://schemas.openxmlformats.org/officeDocument/2006/relationships/slideLayout" Target="../slideLayouts/slideLayout16.xml"/><Relationship Id="rId2" Type="http://schemas.openxmlformats.org/officeDocument/2006/relationships/slideLayout" Target="../slideLayouts/slideLayout11.xml"/><Relationship Id="rId1" Type="http://schemas.openxmlformats.org/officeDocument/2006/relationships/slideLayout" Target="../slideLayouts/slideLayout10.xml"/><Relationship Id="rId6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4.xml"/><Relationship Id="rId10" Type="http://schemas.openxmlformats.org/officeDocument/2006/relationships/theme" Target="../theme/theme2.xml"/><Relationship Id="rId4" Type="http://schemas.openxmlformats.org/officeDocument/2006/relationships/slideLayout" Target="../slideLayouts/slideLayout13.xml"/><Relationship Id="rId9" Type="http://schemas.openxmlformats.org/officeDocument/2006/relationships/slideLayout" Target="../slideLayouts/slideLayout18.xml"/></Relationships>
</file>

<file path=ppt/slideMasters/_rels/slideMaster20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4.xml"/><Relationship Id="rId3" Type="http://schemas.openxmlformats.org/officeDocument/2006/relationships/slideLayout" Target="../slideLayouts/slideLayout189.xml"/><Relationship Id="rId7" Type="http://schemas.openxmlformats.org/officeDocument/2006/relationships/slideLayout" Target="../slideLayouts/slideLayout193.xml"/><Relationship Id="rId2" Type="http://schemas.openxmlformats.org/officeDocument/2006/relationships/slideLayout" Target="../slideLayouts/slideLayout188.xml"/><Relationship Id="rId1" Type="http://schemas.openxmlformats.org/officeDocument/2006/relationships/slideLayout" Target="../slideLayouts/slideLayout187.xml"/><Relationship Id="rId6" Type="http://schemas.openxmlformats.org/officeDocument/2006/relationships/slideLayout" Target="../slideLayouts/slideLayout192.xml"/><Relationship Id="rId5" Type="http://schemas.openxmlformats.org/officeDocument/2006/relationships/slideLayout" Target="../slideLayouts/slideLayout191.xml"/><Relationship Id="rId10" Type="http://schemas.openxmlformats.org/officeDocument/2006/relationships/theme" Target="../theme/theme20.xml"/><Relationship Id="rId4" Type="http://schemas.openxmlformats.org/officeDocument/2006/relationships/slideLayout" Target="../slideLayouts/slideLayout190.xml"/><Relationship Id="rId9" Type="http://schemas.openxmlformats.org/officeDocument/2006/relationships/slideLayout" Target="../slideLayouts/slideLayout195.xml"/></Relationships>
</file>

<file path=ppt/slideMasters/_rels/slideMaster2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3.xml"/><Relationship Id="rId3" Type="http://schemas.openxmlformats.org/officeDocument/2006/relationships/slideLayout" Target="../slideLayouts/slideLayout198.xml"/><Relationship Id="rId7" Type="http://schemas.openxmlformats.org/officeDocument/2006/relationships/slideLayout" Target="../slideLayouts/slideLayout202.xml"/><Relationship Id="rId2" Type="http://schemas.openxmlformats.org/officeDocument/2006/relationships/slideLayout" Target="../slideLayouts/slideLayout197.xml"/><Relationship Id="rId1" Type="http://schemas.openxmlformats.org/officeDocument/2006/relationships/slideLayout" Target="../slideLayouts/slideLayout196.xml"/><Relationship Id="rId6" Type="http://schemas.openxmlformats.org/officeDocument/2006/relationships/slideLayout" Target="../slideLayouts/slideLayout201.xml"/><Relationship Id="rId11" Type="http://schemas.openxmlformats.org/officeDocument/2006/relationships/theme" Target="../theme/theme21.xml"/><Relationship Id="rId5" Type="http://schemas.openxmlformats.org/officeDocument/2006/relationships/slideLayout" Target="../slideLayouts/slideLayout200.xml"/><Relationship Id="rId10" Type="http://schemas.openxmlformats.org/officeDocument/2006/relationships/slideLayout" Target="../slideLayouts/slideLayout205.xml"/><Relationship Id="rId4" Type="http://schemas.openxmlformats.org/officeDocument/2006/relationships/slideLayout" Target="../slideLayouts/slideLayout199.xml"/><Relationship Id="rId9" Type="http://schemas.openxmlformats.org/officeDocument/2006/relationships/slideLayout" Target="../slideLayouts/slideLayout204.xml"/></Relationships>
</file>

<file path=ppt/slideMasters/_rels/slideMaster2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3.xml"/><Relationship Id="rId3" Type="http://schemas.openxmlformats.org/officeDocument/2006/relationships/slideLayout" Target="../slideLayouts/slideLayout208.xml"/><Relationship Id="rId7" Type="http://schemas.openxmlformats.org/officeDocument/2006/relationships/slideLayout" Target="../slideLayouts/slideLayout212.xml"/><Relationship Id="rId2" Type="http://schemas.openxmlformats.org/officeDocument/2006/relationships/slideLayout" Target="../slideLayouts/slideLayout207.xml"/><Relationship Id="rId1" Type="http://schemas.openxmlformats.org/officeDocument/2006/relationships/slideLayout" Target="../slideLayouts/slideLayout206.xml"/><Relationship Id="rId6" Type="http://schemas.openxmlformats.org/officeDocument/2006/relationships/slideLayout" Target="../slideLayouts/slideLayout211.xml"/><Relationship Id="rId11" Type="http://schemas.openxmlformats.org/officeDocument/2006/relationships/theme" Target="../theme/theme22.xml"/><Relationship Id="rId5" Type="http://schemas.openxmlformats.org/officeDocument/2006/relationships/slideLayout" Target="../slideLayouts/slideLayout210.xml"/><Relationship Id="rId10" Type="http://schemas.openxmlformats.org/officeDocument/2006/relationships/slideLayout" Target="../slideLayouts/slideLayout215.xml"/><Relationship Id="rId4" Type="http://schemas.openxmlformats.org/officeDocument/2006/relationships/slideLayout" Target="../slideLayouts/slideLayout209.xml"/><Relationship Id="rId9" Type="http://schemas.openxmlformats.org/officeDocument/2006/relationships/slideLayout" Target="../slideLayouts/slideLayout214.xml"/></Relationships>
</file>

<file path=ppt/slideMasters/_rels/slideMaster2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23.xml"/><Relationship Id="rId3" Type="http://schemas.openxmlformats.org/officeDocument/2006/relationships/slideLayout" Target="../slideLayouts/slideLayout218.xml"/><Relationship Id="rId7" Type="http://schemas.openxmlformats.org/officeDocument/2006/relationships/slideLayout" Target="../slideLayouts/slideLayout222.xml"/><Relationship Id="rId2" Type="http://schemas.openxmlformats.org/officeDocument/2006/relationships/slideLayout" Target="../slideLayouts/slideLayout217.xml"/><Relationship Id="rId1" Type="http://schemas.openxmlformats.org/officeDocument/2006/relationships/slideLayout" Target="../slideLayouts/slideLayout216.xml"/><Relationship Id="rId6" Type="http://schemas.openxmlformats.org/officeDocument/2006/relationships/slideLayout" Target="../slideLayouts/slideLayout221.xml"/><Relationship Id="rId11" Type="http://schemas.openxmlformats.org/officeDocument/2006/relationships/theme" Target="../theme/theme23.xml"/><Relationship Id="rId5" Type="http://schemas.openxmlformats.org/officeDocument/2006/relationships/slideLayout" Target="../slideLayouts/slideLayout220.xml"/><Relationship Id="rId10" Type="http://schemas.openxmlformats.org/officeDocument/2006/relationships/slideLayout" Target="../slideLayouts/slideLayout225.xml"/><Relationship Id="rId4" Type="http://schemas.openxmlformats.org/officeDocument/2006/relationships/slideLayout" Target="../slideLayouts/slideLayout219.xml"/><Relationship Id="rId9" Type="http://schemas.openxmlformats.org/officeDocument/2006/relationships/slideLayout" Target="../slideLayouts/slideLayout224.xml"/></Relationships>
</file>

<file path=ppt/slideMasters/_rels/slideMaster2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33.xml"/><Relationship Id="rId3" Type="http://schemas.openxmlformats.org/officeDocument/2006/relationships/slideLayout" Target="../slideLayouts/slideLayout228.xml"/><Relationship Id="rId7" Type="http://schemas.openxmlformats.org/officeDocument/2006/relationships/slideLayout" Target="../slideLayouts/slideLayout232.xml"/><Relationship Id="rId2" Type="http://schemas.openxmlformats.org/officeDocument/2006/relationships/slideLayout" Target="../slideLayouts/slideLayout227.xml"/><Relationship Id="rId1" Type="http://schemas.openxmlformats.org/officeDocument/2006/relationships/slideLayout" Target="../slideLayouts/slideLayout226.xml"/><Relationship Id="rId6" Type="http://schemas.openxmlformats.org/officeDocument/2006/relationships/slideLayout" Target="../slideLayouts/slideLayout231.xml"/><Relationship Id="rId11" Type="http://schemas.openxmlformats.org/officeDocument/2006/relationships/theme" Target="../theme/theme24.xml"/><Relationship Id="rId5" Type="http://schemas.openxmlformats.org/officeDocument/2006/relationships/slideLayout" Target="../slideLayouts/slideLayout230.xml"/><Relationship Id="rId10" Type="http://schemas.openxmlformats.org/officeDocument/2006/relationships/slideLayout" Target="../slideLayouts/slideLayout235.xml"/><Relationship Id="rId4" Type="http://schemas.openxmlformats.org/officeDocument/2006/relationships/slideLayout" Target="../slideLayouts/slideLayout229.xml"/><Relationship Id="rId9" Type="http://schemas.openxmlformats.org/officeDocument/2006/relationships/slideLayout" Target="../slideLayouts/slideLayout234.xml"/></Relationships>
</file>

<file path=ppt/slideMasters/_rels/slideMaster2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43.xml"/><Relationship Id="rId3" Type="http://schemas.openxmlformats.org/officeDocument/2006/relationships/slideLayout" Target="../slideLayouts/slideLayout238.xml"/><Relationship Id="rId7" Type="http://schemas.openxmlformats.org/officeDocument/2006/relationships/slideLayout" Target="../slideLayouts/slideLayout242.xml"/><Relationship Id="rId2" Type="http://schemas.openxmlformats.org/officeDocument/2006/relationships/slideLayout" Target="../slideLayouts/slideLayout237.xml"/><Relationship Id="rId1" Type="http://schemas.openxmlformats.org/officeDocument/2006/relationships/slideLayout" Target="../slideLayouts/slideLayout236.xml"/><Relationship Id="rId6" Type="http://schemas.openxmlformats.org/officeDocument/2006/relationships/slideLayout" Target="../slideLayouts/slideLayout241.xml"/><Relationship Id="rId5" Type="http://schemas.openxmlformats.org/officeDocument/2006/relationships/slideLayout" Target="../slideLayouts/slideLayout240.xml"/><Relationship Id="rId10" Type="http://schemas.openxmlformats.org/officeDocument/2006/relationships/theme" Target="../theme/theme25.xml"/><Relationship Id="rId4" Type="http://schemas.openxmlformats.org/officeDocument/2006/relationships/slideLayout" Target="../slideLayouts/slideLayout239.xml"/><Relationship Id="rId9" Type="http://schemas.openxmlformats.org/officeDocument/2006/relationships/slideLayout" Target="../slideLayouts/slideLayout244.xml"/></Relationships>
</file>

<file path=ppt/slideMasters/_rels/slideMaster2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2.xml"/><Relationship Id="rId3" Type="http://schemas.openxmlformats.org/officeDocument/2006/relationships/slideLayout" Target="../slideLayouts/slideLayout247.xml"/><Relationship Id="rId7" Type="http://schemas.openxmlformats.org/officeDocument/2006/relationships/slideLayout" Target="../slideLayouts/slideLayout251.xml"/><Relationship Id="rId2" Type="http://schemas.openxmlformats.org/officeDocument/2006/relationships/slideLayout" Target="../slideLayouts/slideLayout246.xml"/><Relationship Id="rId1" Type="http://schemas.openxmlformats.org/officeDocument/2006/relationships/slideLayout" Target="../slideLayouts/slideLayout245.xml"/><Relationship Id="rId6" Type="http://schemas.openxmlformats.org/officeDocument/2006/relationships/slideLayout" Target="../slideLayouts/slideLayout250.xml"/><Relationship Id="rId5" Type="http://schemas.openxmlformats.org/officeDocument/2006/relationships/slideLayout" Target="../slideLayouts/slideLayout249.xml"/><Relationship Id="rId10" Type="http://schemas.openxmlformats.org/officeDocument/2006/relationships/theme" Target="../theme/theme26.xml"/><Relationship Id="rId4" Type="http://schemas.openxmlformats.org/officeDocument/2006/relationships/slideLayout" Target="../slideLayouts/slideLayout248.xml"/><Relationship Id="rId9" Type="http://schemas.openxmlformats.org/officeDocument/2006/relationships/slideLayout" Target="../slideLayouts/slideLayout253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6.xml"/><Relationship Id="rId3" Type="http://schemas.openxmlformats.org/officeDocument/2006/relationships/slideLayout" Target="../slideLayouts/slideLayout21.xml"/><Relationship Id="rId7" Type="http://schemas.openxmlformats.org/officeDocument/2006/relationships/slideLayout" Target="../slideLayouts/slideLayout25.xml"/><Relationship Id="rId2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9.xml"/><Relationship Id="rId6" Type="http://schemas.openxmlformats.org/officeDocument/2006/relationships/slideLayout" Target="../slideLayouts/slideLayout24.xml"/><Relationship Id="rId5" Type="http://schemas.openxmlformats.org/officeDocument/2006/relationships/slideLayout" Target="../slideLayouts/slideLayout23.xml"/><Relationship Id="rId10" Type="http://schemas.openxmlformats.org/officeDocument/2006/relationships/theme" Target="../theme/theme3.xml"/><Relationship Id="rId4" Type="http://schemas.openxmlformats.org/officeDocument/2006/relationships/slideLayout" Target="../slideLayouts/slideLayout22.xml"/><Relationship Id="rId9" Type="http://schemas.openxmlformats.org/officeDocument/2006/relationships/slideLayout" Target="../slideLayouts/slideLayout27.xml"/></Relationships>
</file>

<file path=ppt/slideMasters/_rels/slideMaster4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5.xml"/><Relationship Id="rId3" Type="http://schemas.openxmlformats.org/officeDocument/2006/relationships/slideLayout" Target="../slideLayouts/slideLayout30.xml"/><Relationship Id="rId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29.xml"/><Relationship Id="rId1" Type="http://schemas.openxmlformats.org/officeDocument/2006/relationships/slideLayout" Target="../slideLayouts/slideLayout28.xml"/><Relationship Id="rId6" Type="http://schemas.openxmlformats.org/officeDocument/2006/relationships/slideLayout" Target="../slideLayouts/slideLayout33.xml"/><Relationship Id="rId5" Type="http://schemas.openxmlformats.org/officeDocument/2006/relationships/slideLayout" Target="../slideLayouts/slideLayout32.xml"/><Relationship Id="rId10" Type="http://schemas.openxmlformats.org/officeDocument/2006/relationships/theme" Target="../theme/theme4.xml"/><Relationship Id="rId4" Type="http://schemas.openxmlformats.org/officeDocument/2006/relationships/slideLayout" Target="../slideLayouts/slideLayout31.xml"/><Relationship Id="rId9" Type="http://schemas.openxmlformats.org/officeDocument/2006/relationships/slideLayout" Target="../slideLayouts/slideLayout36.xml"/></Relationships>
</file>

<file path=ppt/slideMasters/_rels/slideMaster5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44.xml"/><Relationship Id="rId3" Type="http://schemas.openxmlformats.org/officeDocument/2006/relationships/slideLayout" Target="../slideLayouts/slideLayout39.xml"/><Relationship Id="rId7" Type="http://schemas.openxmlformats.org/officeDocument/2006/relationships/slideLayout" Target="../slideLayouts/slideLayout43.xml"/><Relationship Id="rId2" Type="http://schemas.openxmlformats.org/officeDocument/2006/relationships/slideLayout" Target="../slideLayouts/slideLayout38.xml"/><Relationship Id="rId1" Type="http://schemas.openxmlformats.org/officeDocument/2006/relationships/slideLayout" Target="../slideLayouts/slideLayout37.xml"/><Relationship Id="rId6" Type="http://schemas.openxmlformats.org/officeDocument/2006/relationships/slideLayout" Target="../slideLayouts/slideLayout42.xml"/><Relationship Id="rId5" Type="http://schemas.openxmlformats.org/officeDocument/2006/relationships/slideLayout" Target="../slideLayouts/slideLayout41.xml"/><Relationship Id="rId10" Type="http://schemas.openxmlformats.org/officeDocument/2006/relationships/theme" Target="../theme/theme5.xml"/><Relationship Id="rId4" Type="http://schemas.openxmlformats.org/officeDocument/2006/relationships/slideLayout" Target="../slideLayouts/slideLayout40.xml"/><Relationship Id="rId9" Type="http://schemas.openxmlformats.org/officeDocument/2006/relationships/slideLayout" Target="../slideLayouts/slideLayout45.xml"/></Relationships>
</file>

<file path=ppt/slideMasters/_rels/slideMaster6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53.xml"/><Relationship Id="rId3" Type="http://schemas.openxmlformats.org/officeDocument/2006/relationships/slideLayout" Target="../slideLayouts/slideLayout48.xml"/><Relationship Id="rId7" Type="http://schemas.openxmlformats.org/officeDocument/2006/relationships/slideLayout" Target="../slideLayouts/slideLayout52.xml"/><Relationship Id="rId12" Type="http://schemas.openxmlformats.org/officeDocument/2006/relationships/theme" Target="../theme/theme6.xml"/><Relationship Id="rId2" Type="http://schemas.openxmlformats.org/officeDocument/2006/relationships/slideLayout" Target="../slideLayouts/slideLayout47.xml"/><Relationship Id="rId1" Type="http://schemas.openxmlformats.org/officeDocument/2006/relationships/slideLayout" Target="../slideLayouts/slideLayout46.xml"/><Relationship Id="rId6" Type="http://schemas.openxmlformats.org/officeDocument/2006/relationships/slideLayout" Target="../slideLayouts/slideLayout51.xml"/><Relationship Id="rId11" Type="http://schemas.openxmlformats.org/officeDocument/2006/relationships/slideLayout" Target="../slideLayouts/slideLayout56.xml"/><Relationship Id="rId5" Type="http://schemas.openxmlformats.org/officeDocument/2006/relationships/slideLayout" Target="../slideLayouts/slideLayout50.xml"/><Relationship Id="rId10" Type="http://schemas.openxmlformats.org/officeDocument/2006/relationships/slideLayout" Target="../slideLayouts/slideLayout55.xml"/><Relationship Id="rId4" Type="http://schemas.openxmlformats.org/officeDocument/2006/relationships/slideLayout" Target="../slideLayouts/slideLayout49.xml"/><Relationship Id="rId9" Type="http://schemas.openxmlformats.org/officeDocument/2006/relationships/slideLayout" Target="../slideLayouts/slideLayout54.xml"/></Relationships>
</file>

<file path=ppt/slideMasters/_rels/slideMaster7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64.xml"/><Relationship Id="rId3" Type="http://schemas.openxmlformats.org/officeDocument/2006/relationships/slideLayout" Target="../slideLayouts/slideLayout59.xml"/><Relationship Id="rId7" Type="http://schemas.openxmlformats.org/officeDocument/2006/relationships/slideLayout" Target="../slideLayouts/slideLayout63.xml"/><Relationship Id="rId12" Type="http://schemas.openxmlformats.org/officeDocument/2006/relationships/theme" Target="../theme/theme7.xml"/><Relationship Id="rId2" Type="http://schemas.openxmlformats.org/officeDocument/2006/relationships/slideLayout" Target="../slideLayouts/slideLayout58.xml"/><Relationship Id="rId1" Type="http://schemas.openxmlformats.org/officeDocument/2006/relationships/slideLayout" Target="../slideLayouts/slideLayout57.xml"/><Relationship Id="rId6" Type="http://schemas.openxmlformats.org/officeDocument/2006/relationships/slideLayout" Target="../slideLayouts/slideLayout62.xml"/><Relationship Id="rId11" Type="http://schemas.openxmlformats.org/officeDocument/2006/relationships/slideLayout" Target="../slideLayouts/slideLayout67.xml"/><Relationship Id="rId5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66.xml"/><Relationship Id="rId4" Type="http://schemas.openxmlformats.org/officeDocument/2006/relationships/slideLayout" Target="../slideLayouts/slideLayout60.xml"/><Relationship Id="rId9" Type="http://schemas.openxmlformats.org/officeDocument/2006/relationships/slideLayout" Target="../slideLayouts/slideLayout65.xml"/></Relationships>
</file>

<file path=ppt/slideMasters/_rels/slideMaster8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75.xml"/><Relationship Id="rId3" Type="http://schemas.openxmlformats.org/officeDocument/2006/relationships/slideLayout" Target="../slideLayouts/slideLayout70.xml"/><Relationship Id="rId7" Type="http://schemas.openxmlformats.org/officeDocument/2006/relationships/slideLayout" Target="../slideLayouts/slideLayout74.xml"/><Relationship Id="rId12" Type="http://schemas.openxmlformats.org/officeDocument/2006/relationships/theme" Target="../theme/theme8.xml"/><Relationship Id="rId2" Type="http://schemas.openxmlformats.org/officeDocument/2006/relationships/slideLayout" Target="../slideLayouts/slideLayout69.xml"/><Relationship Id="rId1" Type="http://schemas.openxmlformats.org/officeDocument/2006/relationships/slideLayout" Target="../slideLayouts/slideLayout68.xml"/><Relationship Id="rId6" Type="http://schemas.openxmlformats.org/officeDocument/2006/relationships/slideLayout" Target="../slideLayouts/slideLayout73.xml"/><Relationship Id="rId11" Type="http://schemas.openxmlformats.org/officeDocument/2006/relationships/slideLayout" Target="../slideLayouts/slideLayout78.xml"/><Relationship Id="rId5" Type="http://schemas.openxmlformats.org/officeDocument/2006/relationships/slideLayout" Target="../slideLayouts/slideLayout72.xml"/><Relationship Id="rId10" Type="http://schemas.openxmlformats.org/officeDocument/2006/relationships/slideLayout" Target="../slideLayouts/slideLayout77.xml"/><Relationship Id="rId4" Type="http://schemas.openxmlformats.org/officeDocument/2006/relationships/slideLayout" Target="../slideLayouts/slideLayout71.xml"/><Relationship Id="rId9" Type="http://schemas.openxmlformats.org/officeDocument/2006/relationships/slideLayout" Target="../slideLayouts/slideLayout76.xml"/></Relationships>
</file>

<file path=ppt/slideMasters/_rels/slideMaster9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6.xml"/><Relationship Id="rId3" Type="http://schemas.openxmlformats.org/officeDocument/2006/relationships/slideLayout" Target="../slideLayouts/slideLayout81.xml"/><Relationship Id="rId7" Type="http://schemas.openxmlformats.org/officeDocument/2006/relationships/slideLayout" Target="../slideLayouts/slideLayout85.xml"/><Relationship Id="rId2" Type="http://schemas.openxmlformats.org/officeDocument/2006/relationships/slideLayout" Target="../slideLayouts/slideLayout80.xml"/><Relationship Id="rId1" Type="http://schemas.openxmlformats.org/officeDocument/2006/relationships/slideLayout" Target="../slideLayouts/slideLayout79.xml"/><Relationship Id="rId6" Type="http://schemas.openxmlformats.org/officeDocument/2006/relationships/slideLayout" Target="../slideLayouts/slideLayout84.xml"/><Relationship Id="rId5" Type="http://schemas.openxmlformats.org/officeDocument/2006/relationships/slideLayout" Target="../slideLayouts/slideLayout83.xml"/><Relationship Id="rId10" Type="http://schemas.openxmlformats.org/officeDocument/2006/relationships/theme" Target="../theme/theme9.xml"/><Relationship Id="rId4" Type="http://schemas.openxmlformats.org/officeDocument/2006/relationships/slideLayout" Target="../slideLayouts/slideLayout82.xml"/><Relationship Id="rId9" Type="http://schemas.openxmlformats.org/officeDocument/2006/relationships/slideLayout" Target="../slideLayouts/slideLayout87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387244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7" r:id="rId4"/>
    <p:sldLayoutId id="2147483678" r:id="rId5"/>
    <p:sldLayoutId id="2147483680" r:id="rId6"/>
    <p:sldLayoutId id="2147483681" r:id="rId7"/>
    <p:sldLayoutId id="2147483682" r:id="rId8"/>
    <p:sldLayoutId id="2147483683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BDEA93BC-D951-2999-6DF3-AA0CD30B8EC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77EBDCC-9A87-9B21-8079-FAA0B54A699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432EB3CD-BFE4-1D04-756D-B5BB0FE5ED11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307F9C9-F716-7862-F13F-D60CB9E6A8C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159A330-A7D7-DF4F-2212-B1C0074F8930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1299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1" r:id="rId1"/>
    <p:sldLayoutId id="2147483792" r:id="rId2"/>
    <p:sldLayoutId id="2147483793" r:id="rId3"/>
    <p:sldLayoutId id="2147483794" r:id="rId4"/>
    <p:sldLayoutId id="2147483795" r:id="rId5"/>
    <p:sldLayoutId id="2147483796" r:id="rId6"/>
    <p:sldLayoutId id="2147483797" r:id="rId7"/>
    <p:sldLayoutId id="2147483798" r:id="rId8"/>
    <p:sldLayoutId id="214748379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82B6B8F-D3E3-0F0D-A72E-726B8DB69A7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BFF7DECB-994A-FCAD-24AC-519D9260E52B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A93766BB-6EF8-EBAB-CFBE-B9A0224205C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4B412FF-4A6A-5E84-E14D-E5B4675F885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AAEBD01-AE15-5D8C-79B3-8FD4FDF5F92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6323250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1" r:id="rId1"/>
    <p:sldLayoutId id="2147483802" r:id="rId2"/>
    <p:sldLayoutId id="2147483803" r:id="rId3"/>
    <p:sldLayoutId id="2147483804" r:id="rId4"/>
    <p:sldLayoutId id="2147483805" r:id="rId5"/>
    <p:sldLayoutId id="2147483806" r:id="rId6"/>
    <p:sldLayoutId id="2147483807" r:id="rId7"/>
    <p:sldLayoutId id="2147483808" r:id="rId8"/>
    <p:sldLayoutId id="2147483809" r:id="rId9"/>
    <p:sldLayoutId id="2147483810" r:id="rId10"/>
    <p:sldLayoutId id="2147483811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7DCAE728-2B5E-9610-7DEF-A26F7383759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53B30E58-9214-6597-78CC-D284191FC60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893423-9330-AA0C-CDD7-BF4A5BC2237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C1F2AF3-39EA-DC9F-A2B2-236D37F14BF3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9AC4F12-C9EB-ED35-256E-72032909BDF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9203346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13" r:id="rId1"/>
    <p:sldLayoutId id="2147483814" r:id="rId2"/>
    <p:sldLayoutId id="2147483815" r:id="rId3"/>
    <p:sldLayoutId id="2147483816" r:id="rId4"/>
    <p:sldLayoutId id="2147483817" r:id="rId5"/>
    <p:sldLayoutId id="2147483818" r:id="rId6"/>
    <p:sldLayoutId id="2147483819" r:id="rId7"/>
    <p:sldLayoutId id="2147483820" r:id="rId8"/>
    <p:sldLayoutId id="214748382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8618DA14-81A9-C8E5-9A88-934BF502FBDC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24C66D4D-43D7-B1DB-0746-0EF86240F3F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313530C-05DC-2E8E-0F8B-33C2727E38B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52C5473-2482-70FC-D979-8D9BC64B2CBF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14ACFECB-B689-3E33-33C3-438D2958AD35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188658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23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52829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33" r:id="rId1"/>
    <p:sldLayoutId id="2147483834" r:id="rId2"/>
    <p:sldLayoutId id="2147483835" r:id="rId3"/>
    <p:sldLayoutId id="2147483836" r:id="rId4"/>
    <p:sldLayoutId id="2147483837" r:id="rId5"/>
    <p:sldLayoutId id="2147483838" r:id="rId6"/>
    <p:sldLayoutId id="2147483839" r:id="rId7"/>
    <p:sldLayoutId id="2147483840" r:id="rId8"/>
    <p:sldLayoutId id="2147483841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E4C1DF56-55BB-2C1F-DC55-1B4A2AEA9F69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C07CD969-52EA-BC24-8E5F-A56B4A2CDF12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E87943D8-F670-F081-2029-DDED1866D5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C3A585FF-E291-EFF3-AE2E-4600AFB0904A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E65F4212-7FBD-F943-4E37-53F909A405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0126685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5" r:id="rId2"/>
    <p:sldLayoutId id="2147483856" r:id="rId3"/>
    <p:sldLayoutId id="2147483857" r:id="rId4"/>
    <p:sldLayoutId id="2147483858" r:id="rId5"/>
    <p:sldLayoutId id="2147483859" r:id="rId6"/>
    <p:sldLayoutId id="2147483860" r:id="rId7"/>
    <p:sldLayoutId id="2147483861" r:id="rId8"/>
    <p:sldLayoutId id="2147483862" r:id="rId9"/>
    <p:sldLayoutId id="2147483863" r:id="rId10"/>
    <p:sldLayoutId id="214748386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65AC8A1-891B-36E0-7CB5-5748885493E1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9667E39-C79C-9B4D-9FEE-11266CCA2E4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FB9B55B2-F68D-23C4-8F3A-76C236D019A6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0AE6B7FE-8699-720B-CB62-C7A1037AFC4D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E16EC96-C34F-8870-0BF0-3EC46E1DCC48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4397591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66" r:id="rId1"/>
    <p:sldLayoutId id="2147483867" r:id="rId2"/>
    <p:sldLayoutId id="2147483868" r:id="rId3"/>
    <p:sldLayoutId id="2147483869" r:id="rId4"/>
    <p:sldLayoutId id="2147483870" r:id="rId5"/>
    <p:sldLayoutId id="2147483871" r:id="rId6"/>
    <p:sldLayoutId id="2147483872" r:id="rId7"/>
    <p:sldLayoutId id="2147483873" r:id="rId8"/>
    <p:sldLayoutId id="214748387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9684900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6" r:id="rId1"/>
    <p:sldLayoutId id="2147483876" r:id="rId2"/>
    <p:sldLayoutId id="2147483877" r:id="rId3"/>
    <p:sldLayoutId id="2147483878" r:id="rId4"/>
    <p:sldLayoutId id="2147483879" r:id="rId5"/>
    <p:sldLayoutId id="2147483880" r:id="rId6"/>
    <p:sldLayoutId id="2147483881" r:id="rId7"/>
    <p:sldLayoutId id="2147483882" r:id="rId8"/>
    <p:sldLayoutId id="2147483883" r:id="rId9"/>
    <p:sldLayoutId id="2147483884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09621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86" r:id="rId1"/>
    <p:sldLayoutId id="2147483887" r:id="rId2"/>
    <p:sldLayoutId id="2147483888" r:id="rId3"/>
    <p:sldLayoutId id="2147483889" r:id="rId4"/>
    <p:sldLayoutId id="2147483890" r:id="rId5"/>
    <p:sldLayoutId id="2147483891" r:id="rId6"/>
    <p:sldLayoutId id="2147483892" r:id="rId7"/>
    <p:sldLayoutId id="2147483893" r:id="rId8"/>
    <p:sldLayoutId id="21474838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1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>
            <a:lumMod val="8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803B1E8C-BF75-EE1D-F5A9-5B5FBA2F89A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937079" y="1491356"/>
            <a:ext cx="1623842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bg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</a:t>
            </a:r>
            <a:r>
              <a:rPr lang="en-US" sz="1400" b="1" i="0" spc="300" dirty="0">
                <a:solidFill>
                  <a:schemeClr val="tx1">
                    <a:lumMod val="50000"/>
                    <a:lumOff val="5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</a:t>
            </a:r>
            <a:r>
              <a:rPr lang="en-US" sz="1400" b="1" i="0" spc="300" dirty="0">
                <a:solidFill>
                  <a:schemeClr val="accent2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OCEAN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6A4F226-B5CF-DA9E-5877-98E8B311ADFF}"/>
              </a:ext>
            </a:extLst>
          </p:cNvPr>
          <p:cNvGrpSpPr/>
          <p:nvPr userDrawn="1"/>
        </p:nvGrpSpPr>
        <p:grpSpPr>
          <a:xfrm>
            <a:off x="167640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869A437-4B42-A994-21E0-5945E74F53E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751ACD4-D1D0-75CC-CC7D-B1D144C38B3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954D7EEF-6275-9A6B-D08D-3AA96B58D08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2573482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8" r:id="rId1"/>
    <p:sldLayoutId id="2147483909" r:id="rId2"/>
    <p:sldLayoutId id="2147483910" r:id="rId3"/>
    <p:sldLayoutId id="2147483911" r:id="rId4"/>
    <p:sldLayoutId id="2147483912" r:id="rId5"/>
    <p:sldLayoutId id="2147483913" r:id="rId6"/>
    <p:sldLayoutId id="2147483914" r:id="rId7"/>
    <p:sldLayoutId id="2147483919" r:id="rId8"/>
    <p:sldLayoutId id="2147483920" r:id="rId9"/>
    <p:sldLayoutId id="2147483921" r:id="rId10"/>
    <p:sldLayoutId id="2147483922" r:id="rId11"/>
    <p:sldLayoutId id="2147483924" r:id="rId12"/>
    <p:sldLayoutId id="2147483925" r:id="rId13"/>
  </p:sldLayoutIdLst>
  <p:hf hdr="0" ftr="0" dt="0"/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b="1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37E5D794-E3D6-570B-967F-85556AF7D85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064BF79-66E2-9BD3-6A98-E53E418425D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EC7D463D-CD2D-50A2-C297-9B9CCD623CA3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A582A4E-2EEB-2DFB-93C5-BA894687D8F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EB73F605-4377-5E8D-250E-E5FEF7A25A79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35301217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9" r:id="rId4"/>
    <p:sldLayoutId id="2147483690" r:id="rId5"/>
    <p:sldLayoutId id="2147483691" r:id="rId6"/>
    <p:sldLayoutId id="2147483692" r:id="rId7"/>
    <p:sldLayoutId id="2147483693" r:id="rId8"/>
    <p:sldLayoutId id="2147483694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0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60BEAB59-9F78-984F-F4EB-04047DCA9B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B6BB563A-F249-3684-F0DC-7501346F8E61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62958E5-7129-F88A-16F1-B43654945EE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ACBC600C-4152-7625-9BCE-D2EFC13FBFE2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959CCD0D-6D38-E52E-3B5D-66CB5C0F07A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42819843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97" r:id="rId1"/>
    <p:sldLayoutId id="2147483898" r:id="rId2"/>
    <p:sldLayoutId id="2147483899" r:id="rId3"/>
    <p:sldLayoutId id="2147483900" r:id="rId4"/>
    <p:sldLayoutId id="2147483901" r:id="rId5"/>
    <p:sldLayoutId id="2147483902" r:id="rId6"/>
    <p:sldLayoutId id="2147483903" r:id="rId7"/>
    <p:sldLayoutId id="2147483904" r:id="rId8"/>
    <p:sldLayoutId id="2147483905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600"/>
    </mc:Choice>
    <mc:Fallback xmlns="">
      <p:transition spd="slow" advClick="0" advTm="46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25CB09C-4609-9AFF-B655-8934F443DC62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>
                    <a:lumMod val="20000"/>
                    <a:lumOff val="8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C16BF5-1E14-5DD5-FA91-34F2569C8DA5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9D7F5FF9-5A42-56B1-0028-A47033B36342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1D5C726A-A2ED-9E44-10DA-F2C6BF59FE86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F6F2DA6A-C932-0E56-EC3D-AF555A2D00E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67911935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28" r:id="rId1"/>
    <p:sldLayoutId id="2147483929" r:id="rId2"/>
    <p:sldLayoutId id="2147483930" r:id="rId3"/>
    <p:sldLayoutId id="2147483931" r:id="rId4"/>
    <p:sldLayoutId id="2147483932" r:id="rId5"/>
    <p:sldLayoutId id="2147483933" r:id="rId6"/>
    <p:sldLayoutId id="2147483934" r:id="rId7"/>
    <p:sldLayoutId id="2147483935" r:id="rId8"/>
    <p:sldLayoutId id="2147483936" r:id="rId9"/>
    <p:sldLayoutId id="2147483937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01DC011-66F1-B603-BF17-9A46FABC728E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DF9C386-25A7-B584-4C6A-C5A8CE37A810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C774CE-90F9-96B2-4C04-F1170DB6A689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3CB6B815-7B66-3393-D51E-60AE478DBFC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DDC2A276-FE8B-EFA1-47EB-B4CD475C02CF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007618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39" r:id="rId1"/>
    <p:sldLayoutId id="2147483940" r:id="rId2"/>
    <p:sldLayoutId id="2147483941" r:id="rId3"/>
    <p:sldLayoutId id="2147483942" r:id="rId4"/>
    <p:sldLayoutId id="2147483943" r:id="rId5"/>
    <p:sldLayoutId id="2147483944" r:id="rId6"/>
    <p:sldLayoutId id="2147483945" r:id="rId7"/>
    <p:sldLayoutId id="2147483946" r:id="rId8"/>
    <p:sldLayoutId id="2147483947" r:id="rId9"/>
    <p:sldLayoutId id="2147483948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394EB6-573F-CBAB-3A49-FAD95C375D8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0324EF-1A90-9DDA-499E-92DC7FEE4D0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B2622A5-C884-4010-CB56-E39B23EF90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2369FCE-1489-412E-837C-F59021E58D3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430E1E4-FF4C-C403-B91E-067DC3E9391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B908F0-5E33-74E7-4925-776727F6DA1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8C236B-6DFE-4C15-BF31-D46EC4A8497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E947BB9-BC33-AA01-5FF4-B59346D4B1A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32881BB-5545-672C-6E13-EF4BFDBF831A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C6EB0D63-68A0-9B66-72DF-6C8FAAC10046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7E1AE01-2145-69B9-6B63-91678313BEFF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83CE45E7-AE3E-6605-E800-B99622039DF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CBEA79FE-E7A2-EFA8-5B1A-C625A2FBFC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595155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50" r:id="rId1"/>
    <p:sldLayoutId id="2147483951" r:id="rId2"/>
    <p:sldLayoutId id="2147483952" r:id="rId3"/>
    <p:sldLayoutId id="2147483953" r:id="rId4"/>
    <p:sldLayoutId id="2147483954" r:id="rId5"/>
    <p:sldLayoutId id="2147483955" r:id="rId6"/>
    <p:sldLayoutId id="2147483956" r:id="rId7"/>
    <p:sldLayoutId id="2147483957" r:id="rId8"/>
    <p:sldLayoutId id="2147483958" r:id="rId9"/>
    <p:sldLayoutId id="2147483959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045082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61" r:id="rId1"/>
    <p:sldLayoutId id="2147483962" r:id="rId2"/>
    <p:sldLayoutId id="2147483963" r:id="rId3"/>
    <p:sldLayoutId id="2147483964" r:id="rId4"/>
    <p:sldLayoutId id="2147483965" r:id="rId5"/>
    <p:sldLayoutId id="2147483966" r:id="rId6"/>
    <p:sldLayoutId id="2147483967" r:id="rId7"/>
    <p:sldLayoutId id="2147483968" r:id="rId8"/>
    <p:sldLayoutId id="2147483969" r:id="rId9"/>
    <p:sldLayoutId id="2147483970" r:id="rId10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5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76400" y="730251"/>
            <a:ext cx="21031200" cy="265112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05AABBE-CCD1-5EF5-918A-9AE5E21EA532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DC563F91-9FF4-C169-22D9-A03DDB0E0A6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 xmlns="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xmlns="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34020659-4335-78F6-0B76-92F7554F90FF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7" name="Freeform: Shape 6">
              <a:extLst>
                <a:ext uri="{FF2B5EF4-FFF2-40B4-BE49-F238E27FC236}">
                  <a16:creationId xmlns:a16="http://schemas.microsoft.com/office/drawing/2014/main" id="{3073462C-6DB9-F1A3-EFEE-D90884D91475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8" name="Freeform: Shape 7">
              <a:extLst>
                <a:ext uri="{FF2B5EF4-FFF2-40B4-BE49-F238E27FC236}">
                  <a16:creationId xmlns:a16="http://schemas.microsoft.com/office/drawing/2014/main" id="{D25594A2-E834-A68B-42D3-3F0DF9A56435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6FC5036E-7C25-5943-9067-18F252DA4EE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7652667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72" r:id="rId1"/>
    <p:sldLayoutId id="2147483973" r:id="rId2"/>
    <p:sldLayoutId id="2147483974" r:id="rId3"/>
    <p:sldLayoutId id="2147483975" r:id="rId4"/>
    <p:sldLayoutId id="2147483976" r:id="rId5"/>
    <p:sldLayoutId id="2147483977" r:id="rId6"/>
    <p:sldLayoutId id="2147483978" r:id="rId7"/>
    <p:sldLayoutId id="2147483979" r:id="rId8"/>
    <p:sldLayoutId id="214748398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2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2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2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2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928E8ED-9FF8-E183-0527-659B71EA47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75FFDB0-9C3D-FD02-6661-F6035EB629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B762209-0179-3F46-0D30-0D4FA3C8CCF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24BDBCA-D758-4D31-AC8A-8D753105121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7CBDD0-0087-4456-7F54-F635D2AA3A7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A92976-5F52-80A8-9ED7-E6D3C4C3A9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D353B87-FD7D-4BEF-8AF9-6F702E883271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0AA10E01-62ED-1ECD-26F5-F75F33D2125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EF7DF759-622C-877D-42DB-90EF599656F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14" name="Group 13">
            <a:extLst>
              <a:ext uri="{FF2B5EF4-FFF2-40B4-BE49-F238E27FC236}">
                <a16:creationId xmlns:a16="http://schemas.microsoft.com/office/drawing/2014/main" id="{88CD07A1-FACA-4C81-B890-F18F6450739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5" name="Freeform: Shape 14">
              <a:extLst>
                <a:ext uri="{FF2B5EF4-FFF2-40B4-BE49-F238E27FC236}">
                  <a16:creationId xmlns:a16="http://schemas.microsoft.com/office/drawing/2014/main" id="{7C5859FB-E25D-C658-C5D8-8ED8F099421A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6" name="Freeform: Shape 15">
              <a:extLst>
                <a:ext uri="{FF2B5EF4-FFF2-40B4-BE49-F238E27FC236}">
                  <a16:creationId xmlns:a16="http://schemas.microsoft.com/office/drawing/2014/main" id="{5717C9F3-3D4D-1988-FC32-B1DBD68AF9F4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7" name="Freeform: Shape 16">
              <a:extLst>
                <a:ext uri="{FF2B5EF4-FFF2-40B4-BE49-F238E27FC236}">
                  <a16:creationId xmlns:a16="http://schemas.microsoft.com/office/drawing/2014/main" id="{E0C3B95C-F72E-CB0B-359C-12727A2801FA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822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82" r:id="rId1"/>
    <p:sldLayoutId id="2147483983" r:id="rId2"/>
    <p:sldLayoutId id="2147483984" r:id="rId3"/>
    <p:sldLayoutId id="2147483985" r:id="rId4"/>
    <p:sldLayoutId id="2147483986" r:id="rId5"/>
    <p:sldLayoutId id="2147483987" r:id="rId6"/>
    <p:sldLayoutId id="2147483988" r:id="rId7"/>
    <p:sldLayoutId id="2147483989" r:id="rId8"/>
    <p:sldLayoutId id="214748399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F935CBD-6F7C-ABA5-3399-7BE662A8A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ADF5025-EE7B-7121-4C2E-AE9F4E9CF1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A91D32-AD3B-C5D1-2CFF-0D6D9E28CBA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289DC63-53BF-4F10-89FC-DA2842D055D5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3F5AEE4-BC27-6855-123C-4955CA9FD28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82F7F4-5AD0-2371-103F-49A7BFE9C0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26F896D-6AF7-497E-97D3-5FAA77CD0E3B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24261D5-FF9A-A1F1-13AE-561693F9E9EB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419869CC-FC6A-85B4-70DF-503E18E9565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AB38AA8D-DB4C-7599-AFFF-A88D185507FE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7AF66ADC-C93C-3B3C-91D3-EF5607482E3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4265DE9D-9CE0-51DB-B9A3-50F840CB92B0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262A115B-940A-F167-2CFB-317ADC5E0306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44729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1E48C65-5CC5-5A72-78FE-0CB1EABCC2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7B1D795-1B17-D36F-5161-4E66175F430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A0BB14-681B-9099-78FB-D1533143945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9ADD89-E9A7-4E24-B7E6-C579456AB5B0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A03E81-034F-F14A-DCF9-33574A5E717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B39754-AD89-96A5-52D4-CCA75AB1252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E6BA0D5-4FA3-41FE-B1F2-BC58BCC3433D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D7E0116-BC85-99EE-07DB-B8F9E2528317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D23755C6-B992-4E07-A6DD-AAC7148213E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0D510DEC-8EB6-A773-C90C-1865AF0FC154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808B1A39-5B65-00A3-8CAD-C69EC975CFAE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574ED1C-FEE6-C3CA-9678-CD4A7CEA21C8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A365D742-B0C4-9407-8CD6-F57EF9939B6C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519642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3" r:id="rId4"/>
    <p:sldLayoutId id="2147483714" r:id="rId5"/>
    <p:sldLayoutId id="2147483715" r:id="rId6"/>
    <p:sldLayoutId id="2147483716" r:id="rId7"/>
    <p:sldLayoutId id="2147483717" r:id="rId8"/>
    <p:sldLayoutId id="2147483718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5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F8B7951-3A72-28C9-AD22-63792277F74D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9CCA4DD9-F684-A65B-C508-C7B14846031A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A84E3C1B-3D5B-7BEC-6445-209A4E6BF4E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270F7473-DA37-3C4E-CAD5-841E266B4C5C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B4A6B64F-EC85-1475-62EC-EAD927E535D4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7800705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6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51B99A6-C76D-2CD2-CE38-6A995A278108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A80B8B45-B249-EB68-EEE0-B479039FCC1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4ADDC6D-4CB9-3875-BDA2-DC8BE155B6CB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518BEECF-B772-3E61-DAC0-687D2C7A6829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76B1E64E-E4E3-C891-1F40-761DB7FF90FD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9196052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4" r:id="rId1"/>
    <p:sldLayoutId id="2147483735" r:id="rId2"/>
    <p:sldLayoutId id="2147483736" r:id="rId3"/>
    <p:sldLayoutId id="2147483737" r:id="rId4"/>
    <p:sldLayoutId id="2147483738" r:id="rId5"/>
    <p:sldLayoutId id="2147483739" r:id="rId6"/>
    <p:sldLayoutId id="2147483740" r:id="rId7"/>
    <p:sldLayoutId id="2147483741" r:id="rId8"/>
    <p:sldLayoutId id="2147483742" r:id="rId9"/>
    <p:sldLayoutId id="2147483743" r:id="rId10"/>
    <p:sldLayoutId id="2147483744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7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E83F7C4-1407-3F5C-3102-5C3572104A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DEE3EFE-02F5-DCBA-AB18-892FBE5B43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49F596-0274-9614-F6F5-7344515E84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EAB8A23-70D1-4D89-80AE-F3AA359A3EBA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224A944-FC5D-2BE9-BA73-4A09986E2E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C24F833-6FD9-FD8F-EF08-936CA7AC3D8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416D49A-9D60-4109-8293-C15A473C7D90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BD8DEFAB-D01F-B667-5A9D-C602AD9E4366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20D14861-E91F-1AD7-2E46-81D4EDE2BD0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58F3B272-EE74-E78C-2A0D-29F1EC857D18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619EF5F3-EE3F-082F-8CA6-9B46AE296AE1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BE874569-0180-4A5B-2B9F-0E25367DB767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8050550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6" r:id="rId1"/>
    <p:sldLayoutId id="2147483747" r:id="rId2"/>
    <p:sldLayoutId id="2147483748" r:id="rId3"/>
    <p:sldLayoutId id="2147483749" r:id="rId4"/>
    <p:sldLayoutId id="2147483750" r:id="rId5"/>
    <p:sldLayoutId id="2147483751" r:id="rId6"/>
    <p:sldLayoutId id="2147483752" r:id="rId7"/>
    <p:sldLayoutId id="2147483753" r:id="rId8"/>
    <p:sldLayoutId id="2147483754" r:id="rId9"/>
    <p:sldLayoutId id="2147483755" r:id="rId10"/>
    <p:sldLayoutId id="2147483756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8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9F4E5B9-AFE6-2EDA-2636-4B6B0506D2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732C22-375B-ED76-6606-B3848490D3A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CFD9AA-DF51-408F-F315-09AF9671F43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639F1-135F-4D4B-BA39-9A1236440256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5FCD94-8773-93D9-2EF3-FDAF3DE59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FFB00E-4C3A-56E2-69F6-C710446B369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C6B080-D978-4594-AD65-C11341F735E7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4D256292-51E2-A0F1-455E-89CCF83FD1C7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34CDC524-C36B-E6F0-94D8-F10AA7267133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9" name="Freeform: Shape 8">
              <a:extLst>
                <a:ext uri="{FF2B5EF4-FFF2-40B4-BE49-F238E27FC236}">
                  <a16:creationId xmlns:a16="http://schemas.microsoft.com/office/drawing/2014/main" id="{8255B5E7-83B9-EA7C-159A-A049C3C151F4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D229A060-03F1-1A5E-B8B4-7401B0021B37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C42F99EE-7649-C4B0-4BE7-A346C9F0E55B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18019126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9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A31254F-D9EC-27E8-33E6-4C02248EDF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676400" y="730250"/>
            <a:ext cx="21031200" cy="26511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EF94A1-212D-0756-5CFE-3057AE4B6D2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1676400" y="3651250"/>
            <a:ext cx="21031200" cy="87026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469A5A0-8AD1-3041-1060-256FC7987B5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764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652A5EE-206B-40E7-97FC-A4452EE94D1E}" type="datetimeFigureOut">
              <a:rPr lang="en-US" smtClean="0"/>
              <a:t>1/7/2026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96463E6-B730-C755-3864-A757E92268C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8077200" y="12712700"/>
            <a:ext cx="82296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76D7B-D1CC-ED26-053E-BA2A66293D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7221200" y="12712700"/>
            <a:ext cx="5486400" cy="7302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C39194C-745E-48CA-AB00-401DE51CB89E}" type="slidenum">
              <a:rPr lang="en-US" smtClean="0"/>
              <a:t>‹#›</a:t>
            </a:fld>
            <a:endParaRPr lang="en-US"/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7B5C20B-D7BB-6664-B447-FBD491987F89}"/>
              </a:ext>
            </a:extLst>
          </p:cNvPr>
          <p:cNvSpPr txBox="1"/>
          <p:nvPr userDrawn="1"/>
        </p:nvSpPr>
        <p:spPr>
          <a:xfrm>
            <a:off x="21687428" y="-738402"/>
            <a:ext cx="2759090" cy="5078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j-lt"/>
              </a:rPr>
              <a:t>slideocean</a:t>
            </a:r>
            <a:r>
              <a:rPr lang="en-US" sz="2700" b="1" u="none" dirty="0">
                <a:solidFill>
                  <a:schemeClr val="bg2">
                    <a:lumMod val="50000"/>
                    <a:lumOff val="50000"/>
                  </a:schemeClr>
                </a:solidFill>
                <a:latin typeface="+mn-lt"/>
              </a:rPr>
              <a:t>.net</a:t>
            </a:r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1CCAD0BF-B453-9468-9E07-CA8EF09DB415}"/>
              </a:ext>
            </a:extLst>
          </p:cNvPr>
          <p:cNvSpPr>
            <a:spLocks/>
          </p:cNvSpPr>
          <p:nvPr userDrawn="1"/>
        </p:nvSpPr>
        <p:spPr bwMode="auto">
          <a:xfrm rot="5400000">
            <a:off x="22719071" y="2243724"/>
            <a:ext cx="2059859" cy="2154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pPr algn="l"/>
            <a:r>
              <a:rPr lang="en-US" sz="1400" b="1" i="0" spc="300" dirty="0">
                <a:solidFill>
                  <a:schemeClr val="accent1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SLIDEOCEAN</a:t>
            </a:r>
            <a:r>
              <a:rPr lang="en-US" sz="1400" b="1" i="0" spc="300" dirty="0">
                <a:solidFill>
                  <a:schemeClr val="accent5"/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.NET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1338A1D6-DF28-1CC5-F8E2-A8303573C428}"/>
              </a:ext>
            </a:extLst>
          </p:cNvPr>
          <p:cNvGrpSpPr/>
          <p:nvPr userDrawn="1"/>
        </p:nvGrpSpPr>
        <p:grpSpPr>
          <a:xfrm>
            <a:off x="1059851" y="12877821"/>
            <a:ext cx="1233098" cy="481946"/>
            <a:chOff x="444401" y="2552131"/>
            <a:chExt cx="5317337" cy="2078232"/>
          </a:xfrm>
        </p:grpSpPr>
        <p:sp>
          <p:nvSpPr>
            <p:cNvPr id="10" name="Freeform: Shape 9">
              <a:extLst>
                <a:ext uri="{FF2B5EF4-FFF2-40B4-BE49-F238E27FC236}">
                  <a16:creationId xmlns:a16="http://schemas.microsoft.com/office/drawing/2014/main" id="{399EACBA-6C68-2968-73E1-9F8A3C778CBC}"/>
                </a:ext>
              </a:extLst>
            </p:cNvPr>
            <p:cNvSpPr/>
            <p:nvPr/>
          </p:nvSpPr>
          <p:spPr>
            <a:xfrm>
              <a:off x="44440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 dirty="0"/>
            </a:p>
          </p:txBody>
        </p:sp>
        <p:sp>
          <p:nvSpPr>
            <p:cNvPr id="11" name="Freeform: Shape 10">
              <a:extLst>
                <a:ext uri="{FF2B5EF4-FFF2-40B4-BE49-F238E27FC236}">
                  <a16:creationId xmlns:a16="http://schemas.microsoft.com/office/drawing/2014/main" id="{513D5117-E738-70F5-D81C-6F1EEAF1AC4B}"/>
                </a:ext>
              </a:extLst>
            </p:cNvPr>
            <p:cNvSpPr/>
            <p:nvPr/>
          </p:nvSpPr>
          <p:spPr>
            <a:xfrm>
              <a:off x="2071891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  <p:sp>
          <p:nvSpPr>
            <p:cNvPr id="12" name="Freeform: Shape 11">
              <a:extLst>
                <a:ext uri="{FF2B5EF4-FFF2-40B4-BE49-F238E27FC236}">
                  <a16:creationId xmlns:a16="http://schemas.microsoft.com/office/drawing/2014/main" id="{63C42C26-72D2-E043-A7CC-B652F7FCC1C2}"/>
                </a:ext>
              </a:extLst>
            </p:cNvPr>
            <p:cNvSpPr/>
            <p:nvPr/>
          </p:nvSpPr>
          <p:spPr>
            <a:xfrm>
              <a:off x="3683506" y="2552131"/>
              <a:ext cx="2078232" cy="2078232"/>
            </a:xfrm>
            <a:custGeom>
              <a:avLst/>
              <a:gdLst>
                <a:gd name="connsiteX0" fmla="*/ 319992 w 639984"/>
                <a:gd name="connsiteY0" fmla="*/ 259546 h 639984"/>
                <a:gd name="connsiteX1" fmla="*/ 261602 w 639984"/>
                <a:gd name="connsiteY1" fmla="*/ 317936 h 639984"/>
                <a:gd name="connsiteX2" fmla="*/ 319992 w 639984"/>
                <a:gd name="connsiteY2" fmla="*/ 376326 h 639984"/>
                <a:gd name="connsiteX3" fmla="*/ 378382 w 639984"/>
                <a:gd name="connsiteY3" fmla="*/ 317936 h 639984"/>
                <a:gd name="connsiteX4" fmla="*/ 319992 w 639984"/>
                <a:gd name="connsiteY4" fmla="*/ 259546 h 639984"/>
                <a:gd name="connsiteX5" fmla="*/ 319992 w 639984"/>
                <a:gd name="connsiteY5" fmla="*/ 0 h 639984"/>
                <a:gd name="connsiteX6" fmla="*/ 639984 w 639984"/>
                <a:gd name="connsiteY6" fmla="*/ 319992 h 639984"/>
                <a:gd name="connsiteX7" fmla="*/ 319992 w 639984"/>
                <a:gd name="connsiteY7" fmla="*/ 639984 h 639984"/>
                <a:gd name="connsiteX8" fmla="*/ 0 w 639984"/>
                <a:gd name="connsiteY8" fmla="*/ 319992 h 639984"/>
                <a:gd name="connsiteX9" fmla="*/ 319992 w 639984"/>
                <a:gd name="connsiteY9" fmla="*/ 0 h 6399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639984" h="639984">
                  <a:moveTo>
                    <a:pt x="319992" y="259546"/>
                  </a:moveTo>
                  <a:cubicBezTo>
                    <a:pt x="287744" y="259546"/>
                    <a:pt x="261602" y="285688"/>
                    <a:pt x="261602" y="317936"/>
                  </a:cubicBezTo>
                  <a:cubicBezTo>
                    <a:pt x="261602" y="350184"/>
                    <a:pt x="287744" y="376326"/>
                    <a:pt x="319992" y="376326"/>
                  </a:cubicBezTo>
                  <a:cubicBezTo>
                    <a:pt x="352240" y="376326"/>
                    <a:pt x="378382" y="350184"/>
                    <a:pt x="378382" y="317936"/>
                  </a:cubicBezTo>
                  <a:cubicBezTo>
                    <a:pt x="378382" y="285688"/>
                    <a:pt x="352240" y="259546"/>
                    <a:pt x="319992" y="259546"/>
                  </a:cubicBezTo>
                  <a:close/>
                  <a:moveTo>
                    <a:pt x="319992" y="0"/>
                  </a:moveTo>
                  <a:cubicBezTo>
                    <a:pt x="496719" y="0"/>
                    <a:pt x="639984" y="143265"/>
                    <a:pt x="639984" y="319992"/>
                  </a:cubicBezTo>
                  <a:cubicBezTo>
                    <a:pt x="639984" y="496719"/>
                    <a:pt x="496719" y="639984"/>
                    <a:pt x="319992" y="639984"/>
                  </a:cubicBezTo>
                  <a:cubicBezTo>
                    <a:pt x="143265" y="639984"/>
                    <a:pt x="0" y="496719"/>
                    <a:pt x="0" y="319992"/>
                  </a:cubicBezTo>
                  <a:cubicBezTo>
                    <a:pt x="0" y="143265"/>
                    <a:pt x="143265" y="0"/>
                    <a:pt x="31999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4000"/>
            </a:p>
          </p:txBody>
        </p:sp>
      </p:grpSp>
    </p:spTree>
    <p:extLst>
      <p:ext uri="{BB962C8B-B14F-4D97-AF65-F5344CB8AC3E}">
        <p14:creationId xmlns:p14="http://schemas.microsoft.com/office/powerpoint/2010/main" val="21631248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1" r:id="rId1"/>
    <p:sldLayoutId id="2147483782" r:id="rId2"/>
    <p:sldLayoutId id="2147483783" r:id="rId3"/>
    <p:sldLayoutId id="2147483784" r:id="rId4"/>
    <p:sldLayoutId id="2147483785" r:id="rId5"/>
    <p:sldLayoutId id="2147483786" r:id="rId6"/>
    <p:sldLayoutId id="2147483787" r:id="rId7"/>
    <p:sldLayoutId id="2147483788" r:id="rId8"/>
    <p:sldLayoutId id="2147483789" r:id="rId9"/>
  </p:sldLayoutIdLst>
  <mc:AlternateContent xmlns:mc="http://schemas.openxmlformats.org/markup-compatibility/2006" xmlns:p14="http://schemas.microsoft.com/office/powerpoint/2010/main">
    <mc:Choice Requires="p14">
      <p:transition spd="slow" p14:dur="2000" advClick="0" advTm="4000"/>
    </mc:Choice>
    <mc:Fallback xmlns="">
      <p:transition spd="slow" advClick="0" advTm="4000"/>
    </mc:Fallback>
  </mc:AlternateConten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2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50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3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641E808D-27BA-3375-EF43-9EE9AFE1FBF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" name="Group 80">
            <a:extLst>
              <a:ext uri="{FF2B5EF4-FFF2-40B4-BE49-F238E27FC236}">
                <a16:creationId xmlns:a16="http://schemas.microsoft.com/office/drawing/2014/main" id="{AD4E003D-F609-5C9A-4053-AFBAAABB08A2}"/>
              </a:ext>
            </a:extLst>
          </p:cNvPr>
          <p:cNvGrpSpPr/>
          <p:nvPr/>
        </p:nvGrpSpPr>
        <p:grpSpPr>
          <a:xfrm>
            <a:off x="5309272" y="3462223"/>
            <a:ext cx="13765456" cy="6791554"/>
            <a:chOff x="5168900" y="3153614"/>
            <a:chExt cx="13765456" cy="6791554"/>
          </a:xfrm>
          <a:solidFill>
            <a:schemeClr val="accent1"/>
          </a:solidFill>
        </p:grpSpPr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82DBE2A0-DB07-060A-0862-F1066941FE81}"/>
                </a:ext>
              </a:extLst>
            </p:cNvPr>
            <p:cNvSpPr/>
            <p:nvPr/>
          </p:nvSpPr>
          <p:spPr>
            <a:xfrm>
              <a:off x="7097823" y="5134621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95BC9C1A-C80F-4B04-41AF-1CF624A93549}"/>
                </a:ext>
              </a:extLst>
            </p:cNvPr>
            <p:cNvSpPr/>
            <p:nvPr/>
          </p:nvSpPr>
          <p:spPr>
            <a:xfrm>
              <a:off x="8672756" y="3182642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8" name="Freeform: Shape 57">
              <a:extLst>
                <a:ext uri="{FF2B5EF4-FFF2-40B4-BE49-F238E27FC236}">
                  <a16:creationId xmlns:a16="http://schemas.microsoft.com/office/drawing/2014/main" id="{EA1EE778-F715-817E-3992-7AE810BFAF75}"/>
                </a:ext>
              </a:extLst>
            </p:cNvPr>
            <p:cNvSpPr/>
            <p:nvPr/>
          </p:nvSpPr>
          <p:spPr>
            <a:xfrm>
              <a:off x="5168900" y="6706668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37AF1AD6-B0FD-6262-FE37-5EA1F1611B9A}"/>
                </a:ext>
              </a:extLst>
            </p:cNvPr>
            <p:cNvSpPr/>
            <p:nvPr/>
          </p:nvSpPr>
          <p:spPr>
            <a:xfrm>
              <a:off x="14120923" y="5105593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494B0457-1EB3-2890-61A3-3267EAF6F273}"/>
                </a:ext>
              </a:extLst>
            </p:cNvPr>
            <p:cNvSpPr/>
            <p:nvPr/>
          </p:nvSpPr>
          <p:spPr>
            <a:xfrm>
              <a:off x="15695856" y="3153614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F30C4F64-4300-71A5-9B15-D2361F4CC818}"/>
                </a:ext>
              </a:extLst>
            </p:cNvPr>
            <p:cNvSpPr/>
            <p:nvPr/>
          </p:nvSpPr>
          <p:spPr>
            <a:xfrm>
              <a:off x="12192000" y="6677640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80" name="Freeform: Shape 79">
              <a:extLst>
                <a:ext uri="{FF2B5EF4-FFF2-40B4-BE49-F238E27FC236}">
                  <a16:creationId xmlns:a16="http://schemas.microsoft.com/office/drawing/2014/main" id="{064872AC-C536-DB54-A79D-897CDFDC190F}"/>
                </a:ext>
              </a:extLst>
            </p:cNvPr>
            <p:cNvSpPr/>
            <p:nvPr/>
          </p:nvSpPr>
          <p:spPr>
            <a:xfrm rot="16200000">
              <a:off x="10609093" y="5176109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139" name="Rectangle 138">
            <a:extLst>
              <a:ext uri="{FF2B5EF4-FFF2-40B4-BE49-F238E27FC236}">
                <a16:creationId xmlns:a16="http://schemas.microsoft.com/office/drawing/2014/main" id="{3674EB5E-4A63-41BF-CABA-1A2DFBDBFE7A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167" name="Group 166">
            <a:extLst>
              <a:ext uri="{FF2B5EF4-FFF2-40B4-BE49-F238E27FC236}">
                <a16:creationId xmlns:a16="http://schemas.microsoft.com/office/drawing/2014/main" id="{BD4DEBBA-DD9D-8F56-9BE9-9E2D9F755F7B}"/>
              </a:ext>
            </a:extLst>
          </p:cNvPr>
          <p:cNvGrpSpPr/>
          <p:nvPr/>
        </p:nvGrpSpPr>
        <p:grpSpPr>
          <a:xfrm>
            <a:off x="6197775" y="4471429"/>
            <a:ext cx="1448556" cy="1782464"/>
            <a:chOff x="4143082" y="2604821"/>
            <a:chExt cx="3757333" cy="1782464"/>
          </a:xfrm>
        </p:grpSpPr>
        <p:sp>
          <p:nvSpPr>
            <p:cNvPr id="168" name="Textbox 200">
              <a:extLst>
                <a:ext uri="{FF2B5EF4-FFF2-40B4-BE49-F238E27FC236}">
                  <a16:creationId xmlns:a16="http://schemas.microsoft.com/office/drawing/2014/main" id="{67D6C1FF-6337-C349-C200-D0B639514F3F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5" name="Textbox 200">
              <a:extLst>
                <a:ext uri="{FF2B5EF4-FFF2-40B4-BE49-F238E27FC236}">
                  <a16:creationId xmlns:a16="http://schemas.microsoft.com/office/drawing/2014/main" id="{653D07A4-9477-759B-79CF-CD96F891338D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76" name="Textbox 200">
              <a:extLst>
                <a:ext uri="{FF2B5EF4-FFF2-40B4-BE49-F238E27FC236}">
                  <a16:creationId xmlns:a16="http://schemas.microsoft.com/office/drawing/2014/main" id="{06FD9112-4391-2036-C131-DEAF4A1F4B08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186" name="Group 185">
            <a:extLst>
              <a:ext uri="{FF2B5EF4-FFF2-40B4-BE49-F238E27FC236}">
                <a16:creationId xmlns:a16="http://schemas.microsoft.com/office/drawing/2014/main" id="{2ADB3FFA-CC91-C6B0-4BE4-70A4B8AFA7A0}"/>
              </a:ext>
            </a:extLst>
          </p:cNvPr>
          <p:cNvGrpSpPr/>
          <p:nvPr/>
        </p:nvGrpSpPr>
        <p:grpSpPr>
          <a:xfrm>
            <a:off x="5518703" y="7231177"/>
            <a:ext cx="2806700" cy="2806700"/>
            <a:chOff x="2007709" y="7231177"/>
            <a:chExt cx="2806700" cy="2806700"/>
          </a:xfrm>
        </p:grpSpPr>
        <p:sp>
          <p:nvSpPr>
            <p:cNvPr id="187" name="Freeform: Shape 186">
              <a:extLst>
                <a:ext uri="{FF2B5EF4-FFF2-40B4-BE49-F238E27FC236}">
                  <a16:creationId xmlns:a16="http://schemas.microsoft.com/office/drawing/2014/main" id="{41612EDB-6373-0404-ED68-A66C53BA7CC0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88" name="Group 187">
              <a:extLst>
                <a:ext uri="{FF2B5EF4-FFF2-40B4-BE49-F238E27FC236}">
                  <a16:creationId xmlns:a16="http://schemas.microsoft.com/office/drawing/2014/main" id="{44171BD6-B733-07F5-95E9-ACE3317B6D47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189" name="Freeform: Shape 188">
                <a:extLst>
                  <a:ext uri="{FF2B5EF4-FFF2-40B4-BE49-F238E27FC236}">
                    <a16:creationId xmlns:a16="http://schemas.microsoft.com/office/drawing/2014/main" id="{EB67F0A4-9F4A-50AF-7BA9-7DED096A86A3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190" name="Textbox 200">
                <a:extLst>
                  <a:ext uri="{FF2B5EF4-FFF2-40B4-BE49-F238E27FC236}">
                    <a16:creationId xmlns:a16="http://schemas.microsoft.com/office/drawing/2014/main" id="{33C6D27E-DAA1-62FB-8EB2-8550C496A8C0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191" name="Group 190">
            <a:extLst>
              <a:ext uri="{FF2B5EF4-FFF2-40B4-BE49-F238E27FC236}">
                <a16:creationId xmlns:a16="http://schemas.microsoft.com/office/drawing/2014/main" id="{0B3ADD95-55DE-2C20-5AD4-F5F8D2DC385A}"/>
              </a:ext>
            </a:extLst>
          </p:cNvPr>
          <p:cNvGrpSpPr/>
          <p:nvPr/>
        </p:nvGrpSpPr>
        <p:grpSpPr>
          <a:xfrm>
            <a:off x="12541803" y="7202149"/>
            <a:ext cx="2806700" cy="2806700"/>
            <a:chOff x="9030809" y="7202149"/>
            <a:chExt cx="2806700" cy="2806700"/>
          </a:xfrm>
        </p:grpSpPr>
        <p:sp>
          <p:nvSpPr>
            <p:cNvPr id="192" name="Freeform: Shape 191">
              <a:extLst>
                <a:ext uri="{FF2B5EF4-FFF2-40B4-BE49-F238E27FC236}">
                  <a16:creationId xmlns:a16="http://schemas.microsoft.com/office/drawing/2014/main" id="{5B0D8B1B-45DA-DBB7-ADDF-25530B4595C7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93" name="Group 192">
              <a:extLst>
                <a:ext uri="{FF2B5EF4-FFF2-40B4-BE49-F238E27FC236}">
                  <a16:creationId xmlns:a16="http://schemas.microsoft.com/office/drawing/2014/main" id="{019B747A-CA32-0BAE-EBDA-8EBFF4867DDF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194" name="Freeform: Shape 193">
                <a:extLst>
                  <a:ext uri="{FF2B5EF4-FFF2-40B4-BE49-F238E27FC236}">
                    <a16:creationId xmlns:a16="http://schemas.microsoft.com/office/drawing/2014/main" id="{D3BEB890-1BE6-F043-C59B-E9268F49A50E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195" name="Textbox 200">
                <a:extLst>
                  <a:ext uri="{FF2B5EF4-FFF2-40B4-BE49-F238E27FC236}">
                    <a16:creationId xmlns:a16="http://schemas.microsoft.com/office/drawing/2014/main" id="{D163B2A0-0FA3-2955-9129-9C7C952F239C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196" name="Group 195">
            <a:extLst>
              <a:ext uri="{FF2B5EF4-FFF2-40B4-BE49-F238E27FC236}">
                <a16:creationId xmlns:a16="http://schemas.microsoft.com/office/drawing/2014/main" id="{9CDE7146-E914-CB6E-8F78-D6B9BF1CEAB1}"/>
              </a:ext>
            </a:extLst>
          </p:cNvPr>
          <p:cNvGrpSpPr/>
          <p:nvPr/>
        </p:nvGrpSpPr>
        <p:grpSpPr>
          <a:xfrm>
            <a:off x="9022559" y="3707151"/>
            <a:ext cx="2806700" cy="2806700"/>
            <a:chOff x="5511565" y="3707151"/>
            <a:chExt cx="2806700" cy="2806700"/>
          </a:xfrm>
        </p:grpSpPr>
        <p:sp>
          <p:nvSpPr>
            <p:cNvPr id="197" name="Freeform: Shape 196">
              <a:extLst>
                <a:ext uri="{FF2B5EF4-FFF2-40B4-BE49-F238E27FC236}">
                  <a16:creationId xmlns:a16="http://schemas.microsoft.com/office/drawing/2014/main" id="{13F96488-55FB-18B5-D4EF-BD03EE6636FA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98" name="Group 197">
              <a:extLst>
                <a:ext uri="{FF2B5EF4-FFF2-40B4-BE49-F238E27FC236}">
                  <a16:creationId xmlns:a16="http://schemas.microsoft.com/office/drawing/2014/main" id="{5E2E6DDA-8DCA-3929-14DF-8FD7C110AD12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199" name="Freeform: Shape 198">
                <a:extLst>
                  <a:ext uri="{FF2B5EF4-FFF2-40B4-BE49-F238E27FC236}">
                    <a16:creationId xmlns:a16="http://schemas.microsoft.com/office/drawing/2014/main" id="{D2D8B243-83E8-0D1E-7524-F39E1183EB98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200" name="Textbox 200">
                <a:extLst>
                  <a:ext uri="{FF2B5EF4-FFF2-40B4-BE49-F238E27FC236}">
                    <a16:creationId xmlns:a16="http://schemas.microsoft.com/office/drawing/2014/main" id="{6868EFBA-1D68-D0AD-A784-99B7D76C3734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201" name="Group 200">
            <a:extLst>
              <a:ext uri="{FF2B5EF4-FFF2-40B4-BE49-F238E27FC236}">
                <a16:creationId xmlns:a16="http://schemas.microsoft.com/office/drawing/2014/main" id="{4514A452-6379-0561-26FD-E96B8AA798C6}"/>
              </a:ext>
            </a:extLst>
          </p:cNvPr>
          <p:cNvGrpSpPr/>
          <p:nvPr/>
        </p:nvGrpSpPr>
        <p:grpSpPr>
          <a:xfrm>
            <a:off x="16045659" y="3678123"/>
            <a:ext cx="2806700" cy="2806700"/>
            <a:chOff x="12534665" y="3678123"/>
            <a:chExt cx="2806700" cy="2806700"/>
          </a:xfrm>
        </p:grpSpPr>
        <p:sp>
          <p:nvSpPr>
            <p:cNvPr id="202" name="Freeform: Shape 201">
              <a:extLst>
                <a:ext uri="{FF2B5EF4-FFF2-40B4-BE49-F238E27FC236}">
                  <a16:creationId xmlns:a16="http://schemas.microsoft.com/office/drawing/2014/main" id="{86951E54-9EBA-9300-E35A-B2F6BB2134E9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203" name="Group 202">
              <a:extLst>
                <a:ext uri="{FF2B5EF4-FFF2-40B4-BE49-F238E27FC236}">
                  <a16:creationId xmlns:a16="http://schemas.microsoft.com/office/drawing/2014/main" id="{25666EE2-2FA1-F852-31AF-C8D667E884C9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204" name="Freeform: Shape 203">
                <a:extLst>
                  <a:ext uri="{FF2B5EF4-FFF2-40B4-BE49-F238E27FC236}">
                    <a16:creationId xmlns:a16="http://schemas.microsoft.com/office/drawing/2014/main" id="{D9B7D25F-E5A3-E7B7-2C53-4E46A413981D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205" name="Textbox 200">
                <a:extLst>
                  <a:ext uri="{FF2B5EF4-FFF2-40B4-BE49-F238E27FC236}">
                    <a16:creationId xmlns:a16="http://schemas.microsoft.com/office/drawing/2014/main" id="{65172584-F092-CDE0-79AE-4610192AC6BB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206" name="Group 205">
            <a:extLst>
              <a:ext uri="{FF2B5EF4-FFF2-40B4-BE49-F238E27FC236}">
                <a16:creationId xmlns:a16="http://schemas.microsoft.com/office/drawing/2014/main" id="{4BA458CD-2802-9173-1637-EFFEC85A78BB}"/>
              </a:ext>
            </a:extLst>
          </p:cNvPr>
          <p:cNvGrpSpPr/>
          <p:nvPr/>
        </p:nvGrpSpPr>
        <p:grpSpPr>
          <a:xfrm>
            <a:off x="13220875" y="4471429"/>
            <a:ext cx="1448556" cy="1782464"/>
            <a:chOff x="4143082" y="2604821"/>
            <a:chExt cx="3757333" cy="1782464"/>
          </a:xfrm>
        </p:grpSpPr>
        <p:sp>
          <p:nvSpPr>
            <p:cNvPr id="207" name="Textbox 200">
              <a:extLst>
                <a:ext uri="{FF2B5EF4-FFF2-40B4-BE49-F238E27FC236}">
                  <a16:creationId xmlns:a16="http://schemas.microsoft.com/office/drawing/2014/main" id="{0DE1B28C-8AC2-0618-5F1C-32C4A5B3CBBB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8" name="Textbox 200">
              <a:extLst>
                <a:ext uri="{FF2B5EF4-FFF2-40B4-BE49-F238E27FC236}">
                  <a16:creationId xmlns:a16="http://schemas.microsoft.com/office/drawing/2014/main" id="{53176B49-606C-6B49-F0E3-EA9A9E569C67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09" name="Textbox 200">
              <a:extLst>
                <a:ext uri="{FF2B5EF4-FFF2-40B4-BE49-F238E27FC236}">
                  <a16:creationId xmlns:a16="http://schemas.microsoft.com/office/drawing/2014/main" id="{37B68D2E-2129-8CB2-7DD6-EEF7CC253468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210" name="Group 209">
            <a:extLst>
              <a:ext uri="{FF2B5EF4-FFF2-40B4-BE49-F238E27FC236}">
                <a16:creationId xmlns:a16="http://schemas.microsoft.com/office/drawing/2014/main" id="{9165FD61-71B5-3157-D46C-5EED04114C99}"/>
              </a:ext>
            </a:extLst>
          </p:cNvPr>
          <p:cNvGrpSpPr/>
          <p:nvPr/>
        </p:nvGrpSpPr>
        <p:grpSpPr>
          <a:xfrm>
            <a:off x="9701631" y="7534257"/>
            <a:ext cx="1448556" cy="1782464"/>
            <a:chOff x="4143082" y="2604821"/>
            <a:chExt cx="3757333" cy="1782464"/>
          </a:xfrm>
        </p:grpSpPr>
        <p:sp>
          <p:nvSpPr>
            <p:cNvPr id="211" name="Textbox 200">
              <a:extLst>
                <a:ext uri="{FF2B5EF4-FFF2-40B4-BE49-F238E27FC236}">
                  <a16:creationId xmlns:a16="http://schemas.microsoft.com/office/drawing/2014/main" id="{986C4CB7-0844-A4E0-589C-17C4DF5EEBB3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2" name="Textbox 200">
              <a:extLst>
                <a:ext uri="{FF2B5EF4-FFF2-40B4-BE49-F238E27FC236}">
                  <a16:creationId xmlns:a16="http://schemas.microsoft.com/office/drawing/2014/main" id="{D00A7B3B-9299-E8DE-B8C6-1A6DAC981B89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3" name="Textbox 200">
              <a:extLst>
                <a:ext uri="{FF2B5EF4-FFF2-40B4-BE49-F238E27FC236}">
                  <a16:creationId xmlns:a16="http://schemas.microsoft.com/office/drawing/2014/main" id="{B7F4EBA6-13C9-7A9E-E1D3-6B5C2F83B78B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214" name="Group 213">
            <a:extLst>
              <a:ext uri="{FF2B5EF4-FFF2-40B4-BE49-F238E27FC236}">
                <a16:creationId xmlns:a16="http://schemas.microsoft.com/office/drawing/2014/main" id="{C8ADE65F-2E91-7024-1381-399645EBC7A2}"/>
              </a:ext>
            </a:extLst>
          </p:cNvPr>
          <p:cNvGrpSpPr/>
          <p:nvPr/>
        </p:nvGrpSpPr>
        <p:grpSpPr>
          <a:xfrm>
            <a:off x="16724731" y="7534257"/>
            <a:ext cx="1448556" cy="1782464"/>
            <a:chOff x="4143082" y="2604821"/>
            <a:chExt cx="3757333" cy="1782464"/>
          </a:xfrm>
        </p:grpSpPr>
        <p:sp>
          <p:nvSpPr>
            <p:cNvPr id="215" name="Textbox 200">
              <a:extLst>
                <a:ext uri="{FF2B5EF4-FFF2-40B4-BE49-F238E27FC236}">
                  <a16:creationId xmlns:a16="http://schemas.microsoft.com/office/drawing/2014/main" id="{8ABA5290-246E-D7A0-257A-BF015610A9A2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6" name="Textbox 200">
              <a:extLst>
                <a:ext uri="{FF2B5EF4-FFF2-40B4-BE49-F238E27FC236}">
                  <a16:creationId xmlns:a16="http://schemas.microsoft.com/office/drawing/2014/main" id="{F8F82608-85B1-3524-64E9-5EE987D75868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17" name="Textbox 200">
              <a:extLst>
                <a:ext uri="{FF2B5EF4-FFF2-40B4-BE49-F238E27FC236}">
                  <a16:creationId xmlns:a16="http://schemas.microsoft.com/office/drawing/2014/main" id="{D10A17FB-03CC-B8DE-BE52-FF2E749206B2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sp>
        <p:nvSpPr>
          <p:cNvPr id="218" name="Freeform 70">
            <a:extLst>
              <a:ext uri="{FF2B5EF4-FFF2-40B4-BE49-F238E27FC236}">
                <a16:creationId xmlns:a16="http://schemas.microsoft.com/office/drawing/2014/main" id="{67C29558-D07C-1EFA-6B9F-BD4E6834FB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74331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219" name="Freeform 16">
            <a:extLst>
              <a:ext uri="{FF2B5EF4-FFF2-40B4-BE49-F238E27FC236}">
                <a16:creationId xmlns:a16="http://schemas.microsoft.com/office/drawing/2014/main" id="{DCED619C-7B52-931F-FA9C-8C61C99318D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525925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220" name="Freeform 15">
            <a:extLst>
              <a:ext uri="{FF2B5EF4-FFF2-40B4-BE49-F238E27FC236}">
                <a16:creationId xmlns:a16="http://schemas.microsoft.com/office/drawing/2014/main" id="{CF33BEA6-7445-65E3-7E1E-2C5F6545822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62055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221" name="Group 13">
            <a:extLst>
              <a:ext uri="{FF2B5EF4-FFF2-40B4-BE49-F238E27FC236}">
                <a16:creationId xmlns:a16="http://schemas.microsoft.com/office/drawing/2014/main" id="{06674D73-A10E-993A-93C1-55708551ADE6}"/>
              </a:ext>
            </a:extLst>
          </p:cNvPr>
          <p:cNvGrpSpPr>
            <a:grpSpLocks/>
          </p:cNvGrpSpPr>
          <p:nvPr/>
        </p:nvGrpSpPr>
        <p:grpSpPr bwMode="auto">
          <a:xfrm>
            <a:off x="5546588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222" name="Freeform 48">
              <a:extLst>
                <a:ext uri="{FF2B5EF4-FFF2-40B4-BE49-F238E27FC236}">
                  <a16:creationId xmlns:a16="http://schemas.microsoft.com/office/drawing/2014/main" id="{DCCBC2CC-6863-3208-8B89-FD902E18271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23" name="Freeform 49">
              <a:extLst>
                <a:ext uri="{FF2B5EF4-FFF2-40B4-BE49-F238E27FC236}">
                  <a16:creationId xmlns:a16="http://schemas.microsoft.com/office/drawing/2014/main" id="{BC0EACA1-58F9-FD6F-ECC4-6DE118C8BD2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24" name="Freeform 50">
              <a:extLst>
                <a:ext uri="{FF2B5EF4-FFF2-40B4-BE49-F238E27FC236}">
                  <a16:creationId xmlns:a16="http://schemas.microsoft.com/office/drawing/2014/main" id="{098FA81E-97B6-2DDE-EB0A-2A5CCDDF0D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225" name="Freeform 51">
              <a:extLst>
                <a:ext uri="{FF2B5EF4-FFF2-40B4-BE49-F238E27FC236}">
                  <a16:creationId xmlns:a16="http://schemas.microsoft.com/office/drawing/2014/main" id="{7B146630-4FA2-07A3-CAAE-EBDB7165922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31380017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 advClick="0" advTm="1500"/>
    </mc:Choice>
    <mc:Fallback xmlns="">
      <p:transition advClick="0" advTm="1500"/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0" dur="15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3" dur="500"/>
                                            <p:tgtEl>
                                              <p:spTgt spid="1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5" dur="500" fill="hold"/>
                                            <p:tgtEl>
                                              <p:spTgt spid="16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2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0" dur="500" fill="hold"/>
                                            <p:tgtEl>
                                              <p:spTgt spid="21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3" dur="5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500" fill="hold"/>
                                            <p:tgtEl>
                                              <p:spTgt spid="20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8" dur="5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0" dur="500" fill="hold"/>
                                            <p:tgtEl>
                                              <p:spTgt spid="21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1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8" dur="750"/>
                                            <p:tgtEl>
                                              <p:spTgt spid="2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2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1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8" grpId="0" animBg="1"/>
          <p:bldP spid="219" grpId="0" animBg="1"/>
          <p:bldP spid="220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18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196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1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2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3" dur="500"/>
                                            <p:tgtEl>
                                              <p:spTgt spid="16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5" dur="500" fill="hold"/>
                                            <p:tgtEl>
                                              <p:spTgt spid="16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2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0" dur="500" fill="hold"/>
                                            <p:tgtEl>
                                              <p:spTgt spid="21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3" dur="500"/>
                                            <p:tgtEl>
                                              <p:spTgt spid="2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500" fill="hold"/>
                                            <p:tgtEl>
                                              <p:spTgt spid="20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8" dur="500"/>
                                            <p:tgtEl>
                                              <p:spTgt spid="2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0" dur="500" fill="hold"/>
                                            <p:tgtEl>
                                              <p:spTgt spid="21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1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22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22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22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22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21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8" dur="750"/>
                                            <p:tgtEl>
                                              <p:spTgt spid="2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2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2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1750"/>
                                            <p:tgtEl>
                                              <p:spTgt spid="8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218" grpId="0" animBg="1"/>
          <p:bldP spid="219" grpId="0" animBg="1"/>
          <p:bldP spid="220" grpId="0" animBg="1"/>
        </p:bldLst>
      </p:timing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75000"/>
            <a:lumOff val="2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271FB7F-035D-AA58-56D6-E035E92CA31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BF06336B-1B81-1483-1309-EF916FF0F879}"/>
              </a:ext>
            </a:extLst>
          </p:cNvPr>
          <p:cNvGrpSpPr/>
          <p:nvPr/>
        </p:nvGrpSpPr>
        <p:grpSpPr>
          <a:xfrm>
            <a:off x="5309272" y="3462223"/>
            <a:ext cx="13765456" cy="6791554"/>
            <a:chOff x="5168900" y="3153614"/>
            <a:chExt cx="13765456" cy="6791554"/>
          </a:xfrm>
          <a:solidFill>
            <a:schemeClr val="accent2"/>
          </a:soli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D212FFD8-7D6E-3361-293C-21CDA17CBF82}"/>
                </a:ext>
              </a:extLst>
            </p:cNvPr>
            <p:cNvSpPr/>
            <p:nvPr/>
          </p:nvSpPr>
          <p:spPr>
            <a:xfrm>
              <a:off x="7097823" y="5134621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F012BDBA-D578-3705-8C68-A85DD6571D56}"/>
                </a:ext>
              </a:extLst>
            </p:cNvPr>
            <p:cNvSpPr/>
            <p:nvPr/>
          </p:nvSpPr>
          <p:spPr>
            <a:xfrm>
              <a:off x="8672756" y="3182642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F71AB262-5BC1-84AF-D495-01E9C37761FD}"/>
                </a:ext>
              </a:extLst>
            </p:cNvPr>
            <p:cNvSpPr/>
            <p:nvPr/>
          </p:nvSpPr>
          <p:spPr>
            <a:xfrm>
              <a:off x="5168900" y="6706668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8F3D33FC-1AA4-F4EC-ADD6-949F58F7BA66}"/>
                </a:ext>
              </a:extLst>
            </p:cNvPr>
            <p:cNvSpPr/>
            <p:nvPr/>
          </p:nvSpPr>
          <p:spPr>
            <a:xfrm>
              <a:off x="14120923" y="5105593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4EF510AF-400A-65B4-44F1-796414733355}"/>
                </a:ext>
              </a:extLst>
            </p:cNvPr>
            <p:cNvSpPr/>
            <p:nvPr/>
          </p:nvSpPr>
          <p:spPr>
            <a:xfrm>
              <a:off x="15695856" y="3153614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A5AAB7C3-C59D-794C-DBD4-3ED2EFFD3428}"/>
                </a:ext>
              </a:extLst>
            </p:cNvPr>
            <p:cNvSpPr/>
            <p:nvPr/>
          </p:nvSpPr>
          <p:spPr>
            <a:xfrm>
              <a:off x="12192000" y="6677640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C10A6706-D588-597D-CA11-282522302F01}"/>
                </a:ext>
              </a:extLst>
            </p:cNvPr>
            <p:cNvSpPr/>
            <p:nvPr/>
          </p:nvSpPr>
          <p:spPr>
            <a:xfrm rot="16200000">
              <a:off x="10609093" y="5176109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5" name="Rectangle 54">
            <a:extLst>
              <a:ext uri="{FF2B5EF4-FFF2-40B4-BE49-F238E27FC236}">
                <a16:creationId xmlns:a16="http://schemas.microsoft.com/office/drawing/2014/main" id="{C0EB8B2D-8847-CFB9-0137-EA44143DF9C4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1B0C5DFD-C1E0-C941-E1E2-3258848F0F7E}"/>
              </a:ext>
            </a:extLst>
          </p:cNvPr>
          <p:cNvGrpSpPr/>
          <p:nvPr/>
        </p:nvGrpSpPr>
        <p:grpSpPr>
          <a:xfrm>
            <a:off x="6197775" y="4471429"/>
            <a:ext cx="1448556" cy="1782464"/>
            <a:chOff x="4143082" y="2604821"/>
            <a:chExt cx="3757333" cy="1782464"/>
          </a:xfrm>
        </p:grpSpPr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45BA44CB-0CC7-03AA-E5E8-8831E7821E2C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8" name="Textbox 200">
              <a:extLst>
                <a:ext uri="{FF2B5EF4-FFF2-40B4-BE49-F238E27FC236}">
                  <a16:creationId xmlns:a16="http://schemas.microsoft.com/office/drawing/2014/main" id="{1C298E24-30BF-BAEF-BC0B-AAB261452087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356710CA-77D6-101C-5ABA-99B13F142D2A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82B99512-9B4C-007F-7F0B-08AF87D49982}"/>
              </a:ext>
            </a:extLst>
          </p:cNvPr>
          <p:cNvGrpSpPr/>
          <p:nvPr/>
        </p:nvGrpSpPr>
        <p:grpSpPr>
          <a:xfrm>
            <a:off x="5518703" y="7231177"/>
            <a:ext cx="2806700" cy="2806700"/>
            <a:chOff x="2007709" y="7231177"/>
            <a:chExt cx="2806700" cy="2806700"/>
          </a:xfrm>
        </p:grpSpPr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8F23F2F9-3682-E061-3E1C-9F991C1E351D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FC51740A-0905-2BAC-7D30-907CA3E8A57C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63" name="Freeform: Shape 62">
                <a:extLst>
                  <a:ext uri="{FF2B5EF4-FFF2-40B4-BE49-F238E27FC236}">
                    <a16:creationId xmlns:a16="http://schemas.microsoft.com/office/drawing/2014/main" id="{C7B68266-FBD9-44B9-B974-C7F4E8C3E8FA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64" name="Textbox 200">
                <a:extLst>
                  <a:ext uri="{FF2B5EF4-FFF2-40B4-BE49-F238E27FC236}">
                    <a16:creationId xmlns:a16="http://schemas.microsoft.com/office/drawing/2014/main" id="{EA6FDF0E-0B91-63EB-0D45-F8C3783BC47E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15367D66-5284-A519-F5F4-48FB6BBABC35}"/>
              </a:ext>
            </a:extLst>
          </p:cNvPr>
          <p:cNvGrpSpPr/>
          <p:nvPr/>
        </p:nvGrpSpPr>
        <p:grpSpPr>
          <a:xfrm>
            <a:off x="12541803" y="7202149"/>
            <a:ext cx="2806700" cy="2806700"/>
            <a:chOff x="9030809" y="7202149"/>
            <a:chExt cx="2806700" cy="2806700"/>
          </a:xfrm>
        </p:grpSpPr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2D0E84B8-E886-10F2-173B-66050527543E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2C1B1B20-3BCD-1DF1-ACC1-A5E40BD0A73A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68" name="Freeform: Shape 67">
                <a:extLst>
                  <a:ext uri="{FF2B5EF4-FFF2-40B4-BE49-F238E27FC236}">
                    <a16:creationId xmlns:a16="http://schemas.microsoft.com/office/drawing/2014/main" id="{AACB4E71-9EB3-42AE-9B65-5D02B38D7F1E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69" name="Textbox 200">
                <a:extLst>
                  <a:ext uri="{FF2B5EF4-FFF2-40B4-BE49-F238E27FC236}">
                    <a16:creationId xmlns:a16="http://schemas.microsoft.com/office/drawing/2014/main" id="{519692BC-861A-1349-0447-BD3606B1E435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44FC88DD-9FC9-94CD-F55E-389D570A039C}"/>
              </a:ext>
            </a:extLst>
          </p:cNvPr>
          <p:cNvGrpSpPr/>
          <p:nvPr/>
        </p:nvGrpSpPr>
        <p:grpSpPr>
          <a:xfrm>
            <a:off x="9022559" y="3707151"/>
            <a:ext cx="2806700" cy="2806700"/>
            <a:chOff x="5511565" y="3707151"/>
            <a:chExt cx="2806700" cy="2806700"/>
          </a:xfrm>
        </p:grpSpPr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3DEE9F6E-8666-64F3-A0CD-97ADC88AF44F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A5E492C1-00E3-8829-3793-2D81F44F2CA1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73" name="Freeform: Shape 72">
                <a:extLst>
                  <a:ext uri="{FF2B5EF4-FFF2-40B4-BE49-F238E27FC236}">
                    <a16:creationId xmlns:a16="http://schemas.microsoft.com/office/drawing/2014/main" id="{0C6105E1-7D97-8ECF-5530-893D514061DF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74" name="Textbox 200">
                <a:extLst>
                  <a:ext uri="{FF2B5EF4-FFF2-40B4-BE49-F238E27FC236}">
                    <a16:creationId xmlns:a16="http://schemas.microsoft.com/office/drawing/2014/main" id="{3D2E20F8-E7AD-B38E-C748-81452687AF17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5" name="Group 74">
            <a:extLst>
              <a:ext uri="{FF2B5EF4-FFF2-40B4-BE49-F238E27FC236}">
                <a16:creationId xmlns:a16="http://schemas.microsoft.com/office/drawing/2014/main" id="{9F5FFE2B-F485-A2A6-1618-0553DBBAE599}"/>
              </a:ext>
            </a:extLst>
          </p:cNvPr>
          <p:cNvGrpSpPr/>
          <p:nvPr/>
        </p:nvGrpSpPr>
        <p:grpSpPr>
          <a:xfrm>
            <a:off x="16045659" y="3678123"/>
            <a:ext cx="2806700" cy="2806700"/>
            <a:chOff x="12534665" y="3678123"/>
            <a:chExt cx="2806700" cy="2806700"/>
          </a:xfrm>
        </p:grpSpPr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7235BFE0-4225-4BC4-AFF2-A087E6684DBA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7" name="Group 76">
              <a:extLst>
                <a:ext uri="{FF2B5EF4-FFF2-40B4-BE49-F238E27FC236}">
                  <a16:creationId xmlns:a16="http://schemas.microsoft.com/office/drawing/2014/main" id="{656335FD-DCC8-472C-A3C2-A18C67E7B48F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78" name="Freeform: Shape 77">
                <a:extLst>
                  <a:ext uri="{FF2B5EF4-FFF2-40B4-BE49-F238E27FC236}">
                    <a16:creationId xmlns:a16="http://schemas.microsoft.com/office/drawing/2014/main" id="{B425822C-CD96-65F9-E8BA-35F44DA73D52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79" name="Textbox 200">
                <a:extLst>
                  <a:ext uri="{FF2B5EF4-FFF2-40B4-BE49-F238E27FC236}">
                    <a16:creationId xmlns:a16="http://schemas.microsoft.com/office/drawing/2014/main" id="{4DA591A6-9FC0-91F6-B707-707D493F31C0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029ED167-BFB8-A84F-1189-9004CA6DE1D0}"/>
              </a:ext>
            </a:extLst>
          </p:cNvPr>
          <p:cNvGrpSpPr/>
          <p:nvPr/>
        </p:nvGrpSpPr>
        <p:grpSpPr>
          <a:xfrm>
            <a:off x="13220875" y="4471429"/>
            <a:ext cx="1448556" cy="1782464"/>
            <a:chOff x="4143082" y="2604821"/>
            <a:chExt cx="3757333" cy="1782464"/>
          </a:xfrm>
        </p:grpSpPr>
        <p:sp>
          <p:nvSpPr>
            <p:cNvPr id="81" name="Textbox 200">
              <a:extLst>
                <a:ext uri="{FF2B5EF4-FFF2-40B4-BE49-F238E27FC236}">
                  <a16:creationId xmlns:a16="http://schemas.microsoft.com/office/drawing/2014/main" id="{91CF3D20-13E4-9BFA-D465-FD36276661CD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2" name="Textbox 200">
              <a:extLst>
                <a:ext uri="{FF2B5EF4-FFF2-40B4-BE49-F238E27FC236}">
                  <a16:creationId xmlns:a16="http://schemas.microsoft.com/office/drawing/2014/main" id="{607B68C8-172C-7927-E467-92BDC92ACF41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3" name="Textbox 200">
              <a:extLst>
                <a:ext uri="{FF2B5EF4-FFF2-40B4-BE49-F238E27FC236}">
                  <a16:creationId xmlns:a16="http://schemas.microsoft.com/office/drawing/2014/main" id="{25DEE4F8-B199-20A2-C95C-D9854FFC71EE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4" name="Group 83">
            <a:extLst>
              <a:ext uri="{FF2B5EF4-FFF2-40B4-BE49-F238E27FC236}">
                <a16:creationId xmlns:a16="http://schemas.microsoft.com/office/drawing/2014/main" id="{B892A35B-590F-469E-63AE-967E3D23AB2A}"/>
              </a:ext>
            </a:extLst>
          </p:cNvPr>
          <p:cNvGrpSpPr/>
          <p:nvPr/>
        </p:nvGrpSpPr>
        <p:grpSpPr>
          <a:xfrm>
            <a:off x="9701631" y="7534257"/>
            <a:ext cx="1448556" cy="1782464"/>
            <a:chOff x="4143082" y="2604821"/>
            <a:chExt cx="3757333" cy="1782464"/>
          </a:xfrm>
        </p:grpSpPr>
        <p:sp>
          <p:nvSpPr>
            <p:cNvPr id="85" name="Textbox 200">
              <a:extLst>
                <a:ext uri="{FF2B5EF4-FFF2-40B4-BE49-F238E27FC236}">
                  <a16:creationId xmlns:a16="http://schemas.microsoft.com/office/drawing/2014/main" id="{58D14871-8D68-6814-13CA-D5967FF4C4CE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6" name="Textbox 200">
              <a:extLst>
                <a:ext uri="{FF2B5EF4-FFF2-40B4-BE49-F238E27FC236}">
                  <a16:creationId xmlns:a16="http://schemas.microsoft.com/office/drawing/2014/main" id="{D68E5CE7-088F-D53F-D547-D20AEB046DC6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7" name="Textbox 200">
              <a:extLst>
                <a:ext uri="{FF2B5EF4-FFF2-40B4-BE49-F238E27FC236}">
                  <a16:creationId xmlns:a16="http://schemas.microsoft.com/office/drawing/2014/main" id="{4F33D277-BC20-2ADF-72A7-A164739CEA0F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AF0176A1-5C85-6AB0-F9A0-5CE26745FC3C}"/>
              </a:ext>
            </a:extLst>
          </p:cNvPr>
          <p:cNvGrpSpPr/>
          <p:nvPr/>
        </p:nvGrpSpPr>
        <p:grpSpPr>
          <a:xfrm>
            <a:off x="16724731" y="7534257"/>
            <a:ext cx="1448556" cy="1782464"/>
            <a:chOff x="4143082" y="2604821"/>
            <a:chExt cx="3757333" cy="1782464"/>
          </a:xfrm>
        </p:grpSpPr>
        <p:sp>
          <p:nvSpPr>
            <p:cNvPr id="89" name="Textbox 200">
              <a:extLst>
                <a:ext uri="{FF2B5EF4-FFF2-40B4-BE49-F238E27FC236}">
                  <a16:creationId xmlns:a16="http://schemas.microsoft.com/office/drawing/2014/main" id="{288B596E-A1EF-A0BC-A3B8-0B79A19EB8F2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0" name="Textbox 200">
              <a:extLst>
                <a:ext uri="{FF2B5EF4-FFF2-40B4-BE49-F238E27FC236}">
                  <a16:creationId xmlns:a16="http://schemas.microsoft.com/office/drawing/2014/main" id="{77DF1B26-9127-D8FE-B097-F8C9690450D4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1" name="Textbox 200">
              <a:extLst>
                <a:ext uri="{FF2B5EF4-FFF2-40B4-BE49-F238E27FC236}">
                  <a16:creationId xmlns:a16="http://schemas.microsoft.com/office/drawing/2014/main" id="{79CF8098-946F-6BEB-9A71-A522CF4B4BA8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sp>
        <p:nvSpPr>
          <p:cNvPr id="92" name="Freeform 70">
            <a:extLst>
              <a:ext uri="{FF2B5EF4-FFF2-40B4-BE49-F238E27FC236}">
                <a16:creationId xmlns:a16="http://schemas.microsoft.com/office/drawing/2014/main" id="{62AE2952-252C-ADEC-D9B4-09C0CC11544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74331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93" name="Freeform 16">
            <a:extLst>
              <a:ext uri="{FF2B5EF4-FFF2-40B4-BE49-F238E27FC236}">
                <a16:creationId xmlns:a16="http://schemas.microsoft.com/office/drawing/2014/main" id="{72B16F3A-33D8-E44E-7768-EC641BD972C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525925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94" name="Freeform 15">
            <a:extLst>
              <a:ext uri="{FF2B5EF4-FFF2-40B4-BE49-F238E27FC236}">
                <a16:creationId xmlns:a16="http://schemas.microsoft.com/office/drawing/2014/main" id="{A4E4E14B-E43A-CFA2-3FF0-CFB241D3EF14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62055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95" name="Group 13">
            <a:extLst>
              <a:ext uri="{FF2B5EF4-FFF2-40B4-BE49-F238E27FC236}">
                <a16:creationId xmlns:a16="http://schemas.microsoft.com/office/drawing/2014/main" id="{810F8027-5819-2787-B133-B290758CCB6B}"/>
              </a:ext>
            </a:extLst>
          </p:cNvPr>
          <p:cNvGrpSpPr>
            <a:grpSpLocks/>
          </p:cNvGrpSpPr>
          <p:nvPr/>
        </p:nvGrpSpPr>
        <p:grpSpPr bwMode="auto">
          <a:xfrm>
            <a:off x="5546588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96" name="Freeform 48">
              <a:extLst>
                <a:ext uri="{FF2B5EF4-FFF2-40B4-BE49-F238E27FC236}">
                  <a16:creationId xmlns:a16="http://schemas.microsoft.com/office/drawing/2014/main" id="{7A3D24B0-BC55-E24F-FC56-286AF3D3878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97" name="Freeform 49">
              <a:extLst>
                <a:ext uri="{FF2B5EF4-FFF2-40B4-BE49-F238E27FC236}">
                  <a16:creationId xmlns:a16="http://schemas.microsoft.com/office/drawing/2014/main" id="{E1EAAF3C-2DC8-DAA9-95AA-EADA83275D9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98" name="Freeform 50">
              <a:extLst>
                <a:ext uri="{FF2B5EF4-FFF2-40B4-BE49-F238E27FC236}">
                  <a16:creationId xmlns:a16="http://schemas.microsoft.com/office/drawing/2014/main" id="{80722BB6-10BB-9AB7-6BF6-ADE1E7B63E8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99" name="Freeform 51">
              <a:extLst>
                <a:ext uri="{FF2B5EF4-FFF2-40B4-BE49-F238E27FC236}">
                  <a16:creationId xmlns:a16="http://schemas.microsoft.com/office/drawing/2014/main" id="{010E644E-11C1-CE79-61EA-73192D8DB0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27252934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gallery dir="l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0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3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5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0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3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500" fill="hold"/>
                                            <p:tgtEl>
                                              <p:spTgt spid="8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8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0" dur="500" fill="hold"/>
                                            <p:tgtEl>
                                              <p:spTgt spid="8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1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8" dur="75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1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3" grpId="0" animBg="1"/>
          <p:bldP spid="94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3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5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0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3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500" fill="hold"/>
                                            <p:tgtEl>
                                              <p:spTgt spid="8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8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0" dur="500" fill="hold"/>
                                            <p:tgtEl>
                                              <p:spTgt spid="8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1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8" dur="75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1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3" grpId="0" animBg="1"/>
          <p:bldP spid="94" grpId="0" animBg="1"/>
        </p:bldLst>
      </p:timing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BF1E638-6517-7B36-3D8D-1E46B0F687A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A61D856E-D014-2DB4-361B-0E09AC017E84}"/>
              </a:ext>
            </a:extLst>
          </p:cNvPr>
          <p:cNvGrpSpPr/>
          <p:nvPr/>
        </p:nvGrpSpPr>
        <p:grpSpPr>
          <a:xfrm>
            <a:off x="3548578" y="3462223"/>
            <a:ext cx="17286844" cy="6791554"/>
            <a:chOff x="3548578" y="3462223"/>
            <a:chExt cx="17286844" cy="6791554"/>
          </a:xfrm>
          <a:gradFill>
            <a:gsLst>
              <a:gs pos="75000">
                <a:schemeClr val="accent4"/>
              </a:gs>
              <a:gs pos="50000">
                <a:schemeClr val="accent3"/>
              </a:gs>
              <a:gs pos="25000">
                <a:schemeClr val="accent2"/>
              </a:gs>
              <a:gs pos="100000">
                <a:schemeClr val="accent5"/>
              </a:gs>
              <a:gs pos="0">
                <a:schemeClr val="accent1"/>
              </a:gs>
            </a:gsLst>
            <a:lin ang="0" scaled="0"/>
          </a:gra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DE7DAF00-0D6A-70DF-53B5-CBD9017A09CF}"/>
                </a:ext>
              </a:extLst>
            </p:cNvPr>
            <p:cNvSpPr/>
            <p:nvPr/>
          </p:nvSpPr>
          <p:spPr>
            <a:xfrm>
              <a:off x="5477501" y="5443230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E274057F-D672-7D89-FAA6-55C5F285834B}"/>
                </a:ext>
              </a:extLst>
            </p:cNvPr>
            <p:cNvSpPr/>
            <p:nvPr/>
          </p:nvSpPr>
          <p:spPr>
            <a:xfrm>
              <a:off x="7052434" y="3491251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4A5752DE-93B8-9D29-A5CB-BBB9D306AED9}"/>
                </a:ext>
              </a:extLst>
            </p:cNvPr>
            <p:cNvSpPr/>
            <p:nvPr/>
          </p:nvSpPr>
          <p:spPr>
            <a:xfrm>
              <a:off x="3548578" y="7015277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1AB7584B-ABC9-2F14-6344-8172E47D4D88}"/>
                </a:ext>
              </a:extLst>
            </p:cNvPr>
            <p:cNvSpPr/>
            <p:nvPr/>
          </p:nvSpPr>
          <p:spPr>
            <a:xfrm>
              <a:off x="12500601" y="5414202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3430CFC8-4085-F36D-A506-E934009D18CA}"/>
                </a:ext>
              </a:extLst>
            </p:cNvPr>
            <p:cNvSpPr/>
            <p:nvPr/>
          </p:nvSpPr>
          <p:spPr>
            <a:xfrm>
              <a:off x="14075534" y="3462223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54F72A01-9CD3-C531-EBA0-7780C51E8968}"/>
                </a:ext>
              </a:extLst>
            </p:cNvPr>
            <p:cNvSpPr/>
            <p:nvPr/>
          </p:nvSpPr>
          <p:spPr>
            <a:xfrm>
              <a:off x="10571678" y="69862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561867CD-0EFA-94B3-1476-D63E54CE9A91}"/>
                </a:ext>
              </a:extLst>
            </p:cNvPr>
            <p:cNvSpPr/>
            <p:nvPr/>
          </p:nvSpPr>
          <p:spPr>
            <a:xfrm rot="16200000">
              <a:off x="8988771" y="54847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B17DA3AA-8BA6-3FE1-499A-AE358006B178}"/>
                </a:ext>
              </a:extLst>
            </p:cNvPr>
            <p:cNvSpPr/>
            <p:nvPr/>
          </p:nvSpPr>
          <p:spPr>
            <a:xfrm>
              <a:off x="17596922" y="69481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67776AA5-C907-E5DF-0179-A582DACB4C68}"/>
                </a:ext>
              </a:extLst>
            </p:cNvPr>
            <p:cNvSpPr/>
            <p:nvPr/>
          </p:nvSpPr>
          <p:spPr>
            <a:xfrm rot="16200000">
              <a:off x="16014015" y="54466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7" name="Rectangle 56">
            <a:extLst>
              <a:ext uri="{FF2B5EF4-FFF2-40B4-BE49-F238E27FC236}">
                <a16:creationId xmlns:a16="http://schemas.microsoft.com/office/drawing/2014/main" id="{5576833C-8B6C-0B59-EA2E-C6ACBF6E1B1E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EA628C98-5617-65E0-B05B-F55ACAC8C206}"/>
              </a:ext>
            </a:extLst>
          </p:cNvPr>
          <p:cNvGrpSpPr/>
          <p:nvPr/>
        </p:nvGrpSpPr>
        <p:grpSpPr>
          <a:xfrm>
            <a:off x="4443431" y="4471429"/>
            <a:ext cx="1448556" cy="1782464"/>
            <a:chOff x="4143082" y="2604821"/>
            <a:chExt cx="3757333" cy="1782464"/>
          </a:xfrm>
        </p:grpSpPr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6D6EEBA7-B9DC-4A3E-65DB-F5149AA4BAB3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21B991B2-168E-52BC-3888-C83D6CA68840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AB4ED926-F918-4192-8624-39558D37941E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DE0B190C-9AA8-7FED-5641-BE1834DF0401}"/>
              </a:ext>
            </a:extLst>
          </p:cNvPr>
          <p:cNvGrpSpPr/>
          <p:nvPr/>
        </p:nvGrpSpPr>
        <p:grpSpPr>
          <a:xfrm>
            <a:off x="3764359" y="7231177"/>
            <a:ext cx="2806700" cy="2806700"/>
            <a:chOff x="2007709" y="7231177"/>
            <a:chExt cx="2806700" cy="2806700"/>
          </a:xfrm>
        </p:grpSpPr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5F92F658-24F1-821D-994C-EC958AAEC954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425E3D7F-0459-8F47-845A-F474D5E0B8EC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65" name="Freeform: Shape 64">
                <a:extLst>
                  <a:ext uri="{FF2B5EF4-FFF2-40B4-BE49-F238E27FC236}">
                    <a16:creationId xmlns:a16="http://schemas.microsoft.com/office/drawing/2014/main" id="{EFF84F5E-9759-6A7B-C585-B37C48A84E63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66" name="Textbox 200">
                <a:extLst>
                  <a:ext uri="{FF2B5EF4-FFF2-40B4-BE49-F238E27FC236}">
                    <a16:creationId xmlns:a16="http://schemas.microsoft.com/office/drawing/2014/main" id="{8A20AA58-0741-1440-F421-8599C14236ED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ED29BE1A-7466-3D76-806E-B03EC4FEC6BE}"/>
              </a:ext>
            </a:extLst>
          </p:cNvPr>
          <p:cNvGrpSpPr/>
          <p:nvPr/>
        </p:nvGrpSpPr>
        <p:grpSpPr>
          <a:xfrm>
            <a:off x="10787459" y="7202149"/>
            <a:ext cx="2806700" cy="2806700"/>
            <a:chOff x="9030809" y="7202149"/>
            <a:chExt cx="2806700" cy="2806700"/>
          </a:xfrm>
        </p:grpSpPr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42E924D1-0C0F-AE6C-9D07-0E0E3BF00B0B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7C5BE743-68ED-CE45-0CF7-BBFBE6436BFE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70" name="Freeform: Shape 69">
                <a:extLst>
                  <a:ext uri="{FF2B5EF4-FFF2-40B4-BE49-F238E27FC236}">
                    <a16:creationId xmlns:a16="http://schemas.microsoft.com/office/drawing/2014/main" id="{41B55394-6B3E-E369-D844-6934BAA1A1D7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71" name="Textbox 200">
                <a:extLst>
                  <a:ext uri="{FF2B5EF4-FFF2-40B4-BE49-F238E27FC236}">
                    <a16:creationId xmlns:a16="http://schemas.microsoft.com/office/drawing/2014/main" id="{11C5A980-3C74-BCCA-5E2E-3319F663C4E7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C340E710-18F0-CC05-952C-95BD4F20647B}"/>
              </a:ext>
            </a:extLst>
          </p:cNvPr>
          <p:cNvGrpSpPr/>
          <p:nvPr/>
        </p:nvGrpSpPr>
        <p:grpSpPr>
          <a:xfrm>
            <a:off x="7268215" y="3707151"/>
            <a:ext cx="2806700" cy="2806700"/>
            <a:chOff x="5511565" y="3707151"/>
            <a:chExt cx="2806700" cy="2806700"/>
          </a:xfrm>
        </p:grpSpPr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21341EBD-56CF-66FC-99D2-B72FA366755D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8CB76C5F-8741-1F06-8E5F-F079EC2BCC84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75" name="Freeform: Shape 74">
                <a:extLst>
                  <a:ext uri="{FF2B5EF4-FFF2-40B4-BE49-F238E27FC236}">
                    <a16:creationId xmlns:a16="http://schemas.microsoft.com/office/drawing/2014/main" id="{9FCD8B36-BD60-F4DB-D88B-37DB633ED81C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76" name="Textbox 200">
                <a:extLst>
                  <a:ext uri="{FF2B5EF4-FFF2-40B4-BE49-F238E27FC236}">
                    <a16:creationId xmlns:a16="http://schemas.microsoft.com/office/drawing/2014/main" id="{32C5EED9-FB8E-0DD5-649B-25A0245152A0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43B5DAFF-F145-DB31-F450-FF6C769D5B3D}"/>
              </a:ext>
            </a:extLst>
          </p:cNvPr>
          <p:cNvGrpSpPr/>
          <p:nvPr/>
        </p:nvGrpSpPr>
        <p:grpSpPr>
          <a:xfrm>
            <a:off x="14291315" y="3678123"/>
            <a:ext cx="2806700" cy="2806700"/>
            <a:chOff x="12534665" y="3678123"/>
            <a:chExt cx="2806700" cy="2806700"/>
          </a:xfrm>
        </p:grpSpPr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1B8ED15B-9537-014E-805D-CEC3782C1499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719751EF-F840-C4A8-2A05-8BDCBBB65843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80" name="Freeform: Shape 79">
                <a:extLst>
                  <a:ext uri="{FF2B5EF4-FFF2-40B4-BE49-F238E27FC236}">
                    <a16:creationId xmlns:a16="http://schemas.microsoft.com/office/drawing/2014/main" id="{529E0A9F-56AA-877C-AB2B-BE69403B6935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81" name="Textbox 200">
                <a:extLst>
                  <a:ext uri="{FF2B5EF4-FFF2-40B4-BE49-F238E27FC236}">
                    <a16:creationId xmlns:a16="http://schemas.microsoft.com/office/drawing/2014/main" id="{584EAA81-1A65-3DF0-455A-8D72A8B88234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656AF59F-A773-3D2E-D63F-3F895DF4F5B9}"/>
              </a:ext>
            </a:extLst>
          </p:cNvPr>
          <p:cNvGrpSpPr/>
          <p:nvPr/>
        </p:nvGrpSpPr>
        <p:grpSpPr>
          <a:xfrm>
            <a:off x="11466531" y="4471429"/>
            <a:ext cx="1448556" cy="1782464"/>
            <a:chOff x="4143082" y="2604821"/>
            <a:chExt cx="3757333" cy="1782464"/>
          </a:xfrm>
        </p:grpSpPr>
        <p:sp>
          <p:nvSpPr>
            <p:cNvPr id="83" name="Textbox 200">
              <a:extLst>
                <a:ext uri="{FF2B5EF4-FFF2-40B4-BE49-F238E27FC236}">
                  <a16:creationId xmlns:a16="http://schemas.microsoft.com/office/drawing/2014/main" id="{1DA4660E-C2C2-7D66-EE77-B1D25008555B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4" name="Textbox 200">
              <a:extLst>
                <a:ext uri="{FF2B5EF4-FFF2-40B4-BE49-F238E27FC236}">
                  <a16:creationId xmlns:a16="http://schemas.microsoft.com/office/drawing/2014/main" id="{162CD315-ECB1-BAFF-8616-F387535529F5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5" name="Textbox 200">
              <a:extLst>
                <a:ext uri="{FF2B5EF4-FFF2-40B4-BE49-F238E27FC236}">
                  <a16:creationId xmlns:a16="http://schemas.microsoft.com/office/drawing/2014/main" id="{F86663E5-C364-DF10-4FE3-62D44FCD238F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D4B6F431-E77C-4046-070A-CDDEDE85EC6B}"/>
              </a:ext>
            </a:extLst>
          </p:cNvPr>
          <p:cNvGrpSpPr/>
          <p:nvPr/>
        </p:nvGrpSpPr>
        <p:grpSpPr>
          <a:xfrm>
            <a:off x="7947287" y="7534257"/>
            <a:ext cx="1448556" cy="1782464"/>
            <a:chOff x="4143082" y="2604821"/>
            <a:chExt cx="3757333" cy="1782464"/>
          </a:xfrm>
        </p:grpSpPr>
        <p:sp>
          <p:nvSpPr>
            <p:cNvPr id="87" name="Textbox 200">
              <a:extLst>
                <a:ext uri="{FF2B5EF4-FFF2-40B4-BE49-F238E27FC236}">
                  <a16:creationId xmlns:a16="http://schemas.microsoft.com/office/drawing/2014/main" id="{07025220-14A6-A058-6EB4-506BAD94AE18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8" name="Textbox 200">
              <a:extLst>
                <a:ext uri="{FF2B5EF4-FFF2-40B4-BE49-F238E27FC236}">
                  <a16:creationId xmlns:a16="http://schemas.microsoft.com/office/drawing/2014/main" id="{F8C7AD3B-91B5-2288-4B2E-B7977921F396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9" name="Textbox 200">
              <a:extLst>
                <a:ext uri="{FF2B5EF4-FFF2-40B4-BE49-F238E27FC236}">
                  <a16:creationId xmlns:a16="http://schemas.microsoft.com/office/drawing/2014/main" id="{CCABDDFC-AABE-1BC3-369F-9A7A0D2B6255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850AF9B5-9D0E-F518-F935-636BB6B7CF49}"/>
              </a:ext>
            </a:extLst>
          </p:cNvPr>
          <p:cNvGrpSpPr/>
          <p:nvPr/>
        </p:nvGrpSpPr>
        <p:grpSpPr>
          <a:xfrm>
            <a:off x="14970387" y="7534257"/>
            <a:ext cx="1448556" cy="1782464"/>
            <a:chOff x="4143082" y="2604821"/>
            <a:chExt cx="3757333" cy="1782464"/>
          </a:xfrm>
        </p:grpSpPr>
        <p:sp>
          <p:nvSpPr>
            <p:cNvPr id="91" name="Textbox 200">
              <a:extLst>
                <a:ext uri="{FF2B5EF4-FFF2-40B4-BE49-F238E27FC236}">
                  <a16:creationId xmlns:a16="http://schemas.microsoft.com/office/drawing/2014/main" id="{068BE656-1FC0-2BFC-370A-3544860D3D5F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2" name="Textbox 200">
              <a:extLst>
                <a:ext uri="{FF2B5EF4-FFF2-40B4-BE49-F238E27FC236}">
                  <a16:creationId xmlns:a16="http://schemas.microsoft.com/office/drawing/2014/main" id="{8AECCB3B-49D0-9888-99E1-5C941AF91E1C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3" name="Textbox 200">
              <a:extLst>
                <a:ext uri="{FF2B5EF4-FFF2-40B4-BE49-F238E27FC236}">
                  <a16:creationId xmlns:a16="http://schemas.microsoft.com/office/drawing/2014/main" id="{E7D2046B-F33D-BA2D-F9D0-EB60DA632776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B51791C6-4E73-22B4-4112-52C58F383E85}"/>
              </a:ext>
            </a:extLst>
          </p:cNvPr>
          <p:cNvGrpSpPr/>
          <p:nvPr/>
        </p:nvGrpSpPr>
        <p:grpSpPr>
          <a:xfrm>
            <a:off x="18491775" y="4433329"/>
            <a:ext cx="1448556" cy="1782464"/>
            <a:chOff x="4143082" y="2604821"/>
            <a:chExt cx="3757333" cy="1782464"/>
          </a:xfrm>
        </p:grpSpPr>
        <p:sp>
          <p:nvSpPr>
            <p:cNvPr id="95" name="Textbox 200">
              <a:extLst>
                <a:ext uri="{FF2B5EF4-FFF2-40B4-BE49-F238E27FC236}">
                  <a16:creationId xmlns:a16="http://schemas.microsoft.com/office/drawing/2014/main" id="{B995BEC9-021D-B47B-FF74-9F4CE685342F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6" name="Textbox 200">
              <a:extLst>
                <a:ext uri="{FF2B5EF4-FFF2-40B4-BE49-F238E27FC236}">
                  <a16:creationId xmlns:a16="http://schemas.microsoft.com/office/drawing/2014/main" id="{CF1A55DF-D602-5A7A-0C46-3B187FEEA141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7" name="Textbox 200">
              <a:extLst>
                <a:ext uri="{FF2B5EF4-FFF2-40B4-BE49-F238E27FC236}">
                  <a16:creationId xmlns:a16="http://schemas.microsoft.com/office/drawing/2014/main" id="{D2B27E21-12C2-0DDE-A927-3AAF50DDCD6A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8" name="Group 97">
            <a:extLst>
              <a:ext uri="{FF2B5EF4-FFF2-40B4-BE49-F238E27FC236}">
                <a16:creationId xmlns:a16="http://schemas.microsoft.com/office/drawing/2014/main" id="{991D8424-0DAF-76D7-349F-3F77E0FDF5BB}"/>
              </a:ext>
            </a:extLst>
          </p:cNvPr>
          <p:cNvGrpSpPr/>
          <p:nvPr/>
        </p:nvGrpSpPr>
        <p:grpSpPr>
          <a:xfrm>
            <a:off x="17812703" y="7164049"/>
            <a:ext cx="2806700" cy="2806700"/>
            <a:chOff x="16056053" y="7164049"/>
            <a:chExt cx="2806700" cy="2806700"/>
          </a:xfrm>
        </p:grpSpPr>
        <p:sp>
          <p:nvSpPr>
            <p:cNvPr id="99" name="Freeform: Shape 98">
              <a:extLst>
                <a:ext uri="{FF2B5EF4-FFF2-40B4-BE49-F238E27FC236}">
                  <a16:creationId xmlns:a16="http://schemas.microsoft.com/office/drawing/2014/main" id="{720AD88A-D4FB-C0A9-7FF4-F26A7C8FCC0C}"/>
                </a:ext>
              </a:extLst>
            </p:cNvPr>
            <p:cNvSpPr/>
            <p:nvPr/>
          </p:nvSpPr>
          <p:spPr>
            <a:xfrm>
              <a:off x="16056053" y="71640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8D11F322-722D-7ABB-E4CC-A6E18458DCEB}"/>
                </a:ext>
              </a:extLst>
            </p:cNvPr>
            <p:cNvGrpSpPr/>
            <p:nvPr/>
          </p:nvGrpSpPr>
          <p:grpSpPr>
            <a:xfrm>
              <a:off x="16162733" y="7270729"/>
              <a:ext cx="2593340" cy="2593340"/>
              <a:chOff x="12514580" y="7000220"/>
              <a:chExt cx="2593340" cy="2593340"/>
            </a:xfrm>
          </p:grpSpPr>
          <p:sp>
            <p:nvSpPr>
              <p:cNvPr id="101" name="Freeform: Shape 100">
                <a:extLst>
                  <a:ext uri="{FF2B5EF4-FFF2-40B4-BE49-F238E27FC236}">
                    <a16:creationId xmlns:a16="http://schemas.microsoft.com/office/drawing/2014/main" id="{E782F271-B02A-0E7D-FEF2-01FC44B9F993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05</a:t>
                </a:r>
              </a:p>
            </p:txBody>
          </p:sp>
          <p:sp>
            <p:nvSpPr>
              <p:cNvPr id="102" name="Textbox 200">
                <a:extLst>
                  <a:ext uri="{FF2B5EF4-FFF2-40B4-BE49-F238E27FC236}">
                    <a16:creationId xmlns:a16="http://schemas.microsoft.com/office/drawing/2014/main" id="{E712A003-372E-D567-30C0-045B7A244BEB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sp>
        <p:nvSpPr>
          <p:cNvPr id="103" name="Freeform 70">
            <a:extLst>
              <a:ext uri="{FF2B5EF4-FFF2-40B4-BE49-F238E27FC236}">
                <a16:creationId xmlns:a16="http://schemas.microsoft.com/office/drawing/2014/main" id="{AFF68F56-7FAD-8CBD-D2BE-E7FA6EFCECED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119987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4" name="Freeform 16">
            <a:extLst>
              <a:ext uri="{FF2B5EF4-FFF2-40B4-BE49-F238E27FC236}">
                <a16:creationId xmlns:a16="http://schemas.microsoft.com/office/drawing/2014/main" id="{AF4FF847-6AA2-171B-265D-2390390FEF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71581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5" name="Freeform 15">
            <a:extLst>
              <a:ext uri="{FF2B5EF4-FFF2-40B4-BE49-F238E27FC236}">
                <a16:creationId xmlns:a16="http://schemas.microsoft.com/office/drawing/2014/main" id="{4CE3B5E3-CD9E-A840-2BB8-68862D3B42C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07711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6" name="Freeform 74">
            <a:extLst>
              <a:ext uri="{FF2B5EF4-FFF2-40B4-BE49-F238E27FC236}">
                <a16:creationId xmlns:a16="http://schemas.microsoft.com/office/drawing/2014/main" id="{43090BA3-720F-5A39-2DB3-57763227DC90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699621" y="4482676"/>
            <a:ext cx="738815" cy="631792"/>
          </a:xfrm>
          <a:custGeom>
            <a:avLst/>
            <a:gdLst>
              <a:gd name="T0" fmla="*/ 435714 w 2090"/>
              <a:gd name="T1" fmla="*/ 117325 h 1792"/>
              <a:gd name="T2" fmla="*/ 435714 w 2090"/>
              <a:gd name="T3" fmla="*/ 117325 h 1792"/>
              <a:gd name="T4" fmla="*/ 490867 w 2090"/>
              <a:gd name="T5" fmla="*/ 55097 h 1792"/>
              <a:gd name="T6" fmla="*/ 435714 w 2090"/>
              <a:gd name="T7" fmla="*/ 0 h 1792"/>
              <a:gd name="T8" fmla="*/ 380235 w 2090"/>
              <a:gd name="T9" fmla="*/ 55097 h 1792"/>
              <a:gd name="T10" fmla="*/ 435714 w 2090"/>
              <a:gd name="T11" fmla="*/ 117325 h 1792"/>
              <a:gd name="T12" fmla="*/ 138208 w 2090"/>
              <a:gd name="T13" fmla="*/ 297201 h 1792"/>
              <a:gd name="T14" fmla="*/ 138208 w 2090"/>
              <a:gd name="T15" fmla="*/ 297201 h 1792"/>
              <a:gd name="T16" fmla="*/ 0 w 2090"/>
              <a:gd name="T17" fmla="*/ 442399 h 1792"/>
              <a:gd name="T18" fmla="*/ 138208 w 2090"/>
              <a:gd name="T19" fmla="*/ 580466 h 1792"/>
              <a:gd name="T20" fmla="*/ 283554 w 2090"/>
              <a:gd name="T21" fmla="*/ 442399 h 1792"/>
              <a:gd name="T22" fmla="*/ 138208 w 2090"/>
              <a:gd name="T23" fmla="*/ 297201 h 1792"/>
              <a:gd name="T24" fmla="*/ 138208 w 2090"/>
              <a:gd name="T25" fmla="*/ 538981 h 1792"/>
              <a:gd name="T26" fmla="*/ 138208 w 2090"/>
              <a:gd name="T27" fmla="*/ 538981 h 1792"/>
              <a:gd name="T28" fmla="*/ 41203 w 2090"/>
              <a:gd name="T29" fmla="*/ 442399 h 1792"/>
              <a:gd name="T30" fmla="*/ 138208 w 2090"/>
              <a:gd name="T31" fmla="*/ 338686 h 1792"/>
              <a:gd name="T32" fmla="*/ 242027 w 2090"/>
              <a:gd name="T33" fmla="*/ 442399 h 1792"/>
              <a:gd name="T34" fmla="*/ 138208 w 2090"/>
              <a:gd name="T35" fmla="*/ 538981 h 1792"/>
              <a:gd name="T36" fmla="*/ 304318 w 2090"/>
              <a:gd name="T37" fmla="*/ 255716 h 1792"/>
              <a:gd name="T38" fmla="*/ 304318 w 2090"/>
              <a:gd name="T39" fmla="*/ 255716 h 1792"/>
              <a:gd name="T40" fmla="*/ 373422 w 2090"/>
              <a:gd name="T41" fmla="*/ 186683 h 1792"/>
              <a:gd name="T42" fmla="*/ 394186 w 2090"/>
              <a:gd name="T43" fmla="*/ 207425 h 1792"/>
              <a:gd name="T44" fmla="*/ 539532 w 2090"/>
              <a:gd name="T45" fmla="*/ 269653 h 1792"/>
              <a:gd name="T46" fmla="*/ 539532 w 2090"/>
              <a:gd name="T47" fmla="*/ 214231 h 1792"/>
              <a:gd name="T48" fmla="*/ 435714 w 2090"/>
              <a:gd name="T49" fmla="*/ 172746 h 1792"/>
              <a:gd name="T50" fmla="*/ 380235 w 2090"/>
              <a:gd name="T51" fmla="*/ 117325 h 1792"/>
              <a:gd name="T52" fmla="*/ 338708 w 2090"/>
              <a:gd name="T53" fmla="*/ 103713 h 1792"/>
              <a:gd name="T54" fmla="*/ 297181 w 2090"/>
              <a:gd name="T55" fmla="*/ 117325 h 1792"/>
              <a:gd name="T56" fmla="*/ 221263 w 2090"/>
              <a:gd name="T57" fmla="*/ 193489 h 1792"/>
              <a:gd name="T58" fmla="*/ 200500 w 2090"/>
              <a:gd name="T59" fmla="*/ 234974 h 1792"/>
              <a:gd name="T60" fmla="*/ 221263 w 2090"/>
              <a:gd name="T61" fmla="*/ 276459 h 1792"/>
              <a:gd name="T62" fmla="*/ 311131 w 2090"/>
              <a:gd name="T63" fmla="*/ 352298 h 1792"/>
              <a:gd name="T64" fmla="*/ 311131 w 2090"/>
              <a:gd name="T65" fmla="*/ 497496 h 1792"/>
              <a:gd name="T66" fmla="*/ 366609 w 2090"/>
              <a:gd name="T67" fmla="*/ 497496 h 1792"/>
              <a:gd name="T68" fmla="*/ 366609 w 2090"/>
              <a:gd name="T69" fmla="*/ 317944 h 1792"/>
              <a:gd name="T70" fmla="*/ 304318 w 2090"/>
              <a:gd name="T71" fmla="*/ 255716 h 1792"/>
              <a:gd name="T72" fmla="*/ 539532 w 2090"/>
              <a:gd name="T73" fmla="*/ 297201 h 1792"/>
              <a:gd name="T74" fmla="*/ 539532 w 2090"/>
              <a:gd name="T75" fmla="*/ 297201 h 1792"/>
              <a:gd name="T76" fmla="*/ 394186 w 2090"/>
              <a:gd name="T77" fmla="*/ 442399 h 1792"/>
              <a:gd name="T78" fmla="*/ 539532 w 2090"/>
              <a:gd name="T79" fmla="*/ 580466 h 1792"/>
              <a:gd name="T80" fmla="*/ 677741 w 2090"/>
              <a:gd name="T81" fmla="*/ 442399 h 1792"/>
              <a:gd name="T82" fmla="*/ 539532 w 2090"/>
              <a:gd name="T83" fmla="*/ 297201 h 1792"/>
              <a:gd name="T84" fmla="*/ 539532 w 2090"/>
              <a:gd name="T85" fmla="*/ 538981 h 1792"/>
              <a:gd name="T86" fmla="*/ 539532 w 2090"/>
              <a:gd name="T87" fmla="*/ 538981 h 1792"/>
              <a:gd name="T88" fmla="*/ 435714 w 2090"/>
              <a:gd name="T89" fmla="*/ 442399 h 1792"/>
              <a:gd name="T90" fmla="*/ 539532 w 2090"/>
              <a:gd name="T91" fmla="*/ 338686 h 1792"/>
              <a:gd name="T92" fmla="*/ 636538 w 2090"/>
              <a:gd name="T93" fmla="*/ 442399 h 1792"/>
              <a:gd name="T94" fmla="*/ 539532 w 2090"/>
              <a:gd name="T95" fmla="*/ 538981 h 1792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2090" h="1792">
                <a:moveTo>
                  <a:pt x="1343" y="362"/>
                </a:moveTo>
                <a:lnTo>
                  <a:pt x="1343" y="362"/>
                </a:lnTo>
                <a:cubicBezTo>
                  <a:pt x="1450" y="362"/>
                  <a:pt x="1513" y="277"/>
                  <a:pt x="1513" y="170"/>
                </a:cubicBezTo>
                <a:cubicBezTo>
                  <a:pt x="1513" y="85"/>
                  <a:pt x="1450" y="0"/>
                  <a:pt x="1343" y="0"/>
                </a:cubicBezTo>
                <a:cubicBezTo>
                  <a:pt x="1257" y="0"/>
                  <a:pt x="1172" y="85"/>
                  <a:pt x="1172" y="170"/>
                </a:cubicBezTo>
                <a:cubicBezTo>
                  <a:pt x="1172" y="277"/>
                  <a:pt x="1257" y="362"/>
                  <a:pt x="1343" y="362"/>
                </a:cubicBezTo>
                <a:close/>
                <a:moveTo>
                  <a:pt x="426" y="917"/>
                </a:moveTo>
                <a:lnTo>
                  <a:pt x="426" y="917"/>
                </a:lnTo>
                <a:cubicBezTo>
                  <a:pt x="191" y="917"/>
                  <a:pt x="0" y="1109"/>
                  <a:pt x="0" y="1365"/>
                </a:cubicBezTo>
                <a:cubicBezTo>
                  <a:pt x="0" y="1599"/>
                  <a:pt x="191" y="1791"/>
                  <a:pt x="426" y="1791"/>
                </a:cubicBezTo>
                <a:cubicBezTo>
                  <a:pt x="682" y="1791"/>
                  <a:pt x="874" y="1599"/>
                  <a:pt x="874" y="1365"/>
                </a:cubicBezTo>
                <a:cubicBezTo>
                  <a:pt x="874" y="1109"/>
                  <a:pt x="682" y="917"/>
                  <a:pt x="426" y="917"/>
                </a:cubicBezTo>
                <a:close/>
                <a:moveTo>
                  <a:pt x="426" y="1663"/>
                </a:moveTo>
                <a:lnTo>
                  <a:pt x="426" y="1663"/>
                </a:lnTo>
                <a:cubicBezTo>
                  <a:pt x="256" y="1663"/>
                  <a:pt x="127" y="1514"/>
                  <a:pt x="127" y="1365"/>
                </a:cubicBezTo>
                <a:cubicBezTo>
                  <a:pt x="127" y="1194"/>
                  <a:pt x="256" y="1045"/>
                  <a:pt x="426" y="1045"/>
                </a:cubicBezTo>
                <a:cubicBezTo>
                  <a:pt x="597" y="1045"/>
                  <a:pt x="746" y="1194"/>
                  <a:pt x="746" y="1365"/>
                </a:cubicBezTo>
                <a:cubicBezTo>
                  <a:pt x="746" y="1514"/>
                  <a:pt x="597" y="1663"/>
                  <a:pt x="426" y="1663"/>
                </a:cubicBezTo>
                <a:close/>
                <a:moveTo>
                  <a:pt x="938" y="789"/>
                </a:moveTo>
                <a:lnTo>
                  <a:pt x="938" y="789"/>
                </a:lnTo>
                <a:cubicBezTo>
                  <a:pt x="1151" y="576"/>
                  <a:pt x="1151" y="576"/>
                  <a:pt x="1151" y="576"/>
                </a:cubicBezTo>
                <a:cubicBezTo>
                  <a:pt x="1215" y="640"/>
                  <a:pt x="1215" y="640"/>
                  <a:pt x="1215" y="640"/>
                </a:cubicBezTo>
                <a:cubicBezTo>
                  <a:pt x="1321" y="767"/>
                  <a:pt x="1471" y="832"/>
                  <a:pt x="1663" y="832"/>
                </a:cubicBezTo>
                <a:cubicBezTo>
                  <a:pt x="1663" y="661"/>
                  <a:pt x="1663" y="661"/>
                  <a:pt x="1663" y="661"/>
                </a:cubicBezTo>
                <a:cubicBezTo>
                  <a:pt x="1535" y="661"/>
                  <a:pt x="1428" y="597"/>
                  <a:pt x="1343" y="533"/>
                </a:cubicBezTo>
                <a:cubicBezTo>
                  <a:pt x="1172" y="362"/>
                  <a:pt x="1172" y="362"/>
                  <a:pt x="1172" y="362"/>
                </a:cubicBezTo>
                <a:cubicBezTo>
                  <a:pt x="1130" y="320"/>
                  <a:pt x="1087" y="320"/>
                  <a:pt x="1044" y="320"/>
                </a:cubicBezTo>
                <a:cubicBezTo>
                  <a:pt x="980" y="320"/>
                  <a:pt x="938" y="320"/>
                  <a:pt x="916" y="362"/>
                </a:cubicBezTo>
                <a:cubicBezTo>
                  <a:pt x="682" y="597"/>
                  <a:pt x="682" y="597"/>
                  <a:pt x="682" y="597"/>
                </a:cubicBezTo>
                <a:cubicBezTo>
                  <a:pt x="639" y="640"/>
                  <a:pt x="618" y="682"/>
                  <a:pt x="618" y="725"/>
                </a:cubicBezTo>
                <a:cubicBezTo>
                  <a:pt x="618" y="789"/>
                  <a:pt x="639" y="832"/>
                  <a:pt x="682" y="853"/>
                </a:cubicBezTo>
                <a:cubicBezTo>
                  <a:pt x="959" y="1087"/>
                  <a:pt x="959" y="1087"/>
                  <a:pt x="959" y="1087"/>
                </a:cubicBezTo>
                <a:cubicBezTo>
                  <a:pt x="959" y="1535"/>
                  <a:pt x="959" y="1535"/>
                  <a:pt x="959" y="1535"/>
                </a:cubicBezTo>
                <a:cubicBezTo>
                  <a:pt x="1130" y="1535"/>
                  <a:pt x="1130" y="1535"/>
                  <a:pt x="1130" y="1535"/>
                </a:cubicBezTo>
                <a:cubicBezTo>
                  <a:pt x="1130" y="981"/>
                  <a:pt x="1130" y="981"/>
                  <a:pt x="1130" y="981"/>
                </a:cubicBezTo>
                <a:lnTo>
                  <a:pt x="938" y="789"/>
                </a:lnTo>
                <a:close/>
                <a:moveTo>
                  <a:pt x="1663" y="917"/>
                </a:moveTo>
                <a:lnTo>
                  <a:pt x="1663" y="917"/>
                </a:lnTo>
                <a:cubicBezTo>
                  <a:pt x="1407" y="917"/>
                  <a:pt x="1215" y="1109"/>
                  <a:pt x="1215" y="1365"/>
                </a:cubicBezTo>
                <a:cubicBezTo>
                  <a:pt x="1215" y="1599"/>
                  <a:pt x="1407" y="1791"/>
                  <a:pt x="1663" y="1791"/>
                </a:cubicBezTo>
                <a:cubicBezTo>
                  <a:pt x="1897" y="1791"/>
                  <a:pt x="2089" y="1599"/>
                  <a:pt x="2089" y="1365"/>
                </a:cubicBezTo>
                <a:cubicBezTo>
                  <a:pt x="2089" y="1109"/>
                  <a:pt x="1897" y="917"/>
                  <a:pt x="1663" y="917"/>
                </a:cubicBezTo>
                <a:close/>
                <a:moveTo>
                  <a:pt x="1663" y="1663"/>
                </a:moveTo>
                <a:lnTo>
                  <a:pt x="1663" y="1663"/>
                </a:lnTo>
                <a:cubicBezTo>
                  <a:pt x="1492" y="1663"/>
                  <a:pt x="1343" y="1514"/>
                  <a:pt x="1343" y="1365"/>
                </a:cubicBezTo>
                <a:cubicBezTo>
                  <a:pt x="1343" y="1194"/>
                  <a:pt x="1492" y="1045"/>
                  <a:pt x="1663" y="1045"/>
                </a:cubicBezTo>
                <a:cubicBezTo>
                  <a:pt x="1812" y="1045"/>
                  <a:pt x="1962" y="1194"/>
                  <a:pt x="1962" y="1365"/>
                </a:cubicBezTo>
                <a:cubicBezTo>
                  <a:pt x="1962" y="1514"/>
                  <a:pt x="1812" y="1663"/>
                  <a:pt x="1663" y="166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07" name="Group 13">
            <a:extLst>
              <a:ext uri="{FF2B5EF4-FFF2-40B4-BE49-F238E27FC236}">
                <a16:creationId xmlns:a16="http://schemas.microsoft.com/office/drawing/2014/main" id="{A82A437B-1DE7-AB7F-D2E1-98A65E9A47B6}"/>
              </a:ext>
            </a:extLst>
          </p:cNvPr>
          <p:cNvGrpSpPr>
            <a:grpSpLocks/>
          </p:cNvGrpSpPr>
          <p:nvPr/>
        </p:nvGrpSpPr>
        <p:grpSpPr bwMode="auto">
          <a:xfrm>
            <a:off x="3792244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108" name="Freeform 48">
              <a:extLst>
                <a:ext uri="{FF2B5EF4-FFF2-40B4-BE49-F238E27FC236}">
                  <a16:creationId xmlns:a16="http://schemas.microsoft.com/office/drawing/2014/main" id="{49B16088-E305-3B32-C2F4-CA228708FD1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09" name="Freeform 49">
              <a:extLst>
                <a:ext uri="{FF2B5EF4-FFF2-40B4-BE49-F238E27FC236}">
                  <a16:creationId xmlns:a16="http://schemas.microsoft.com/office/drawing/2014/main" id="{6768F455-FF74-52C5-FEF6-64F399276C1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10" name="Freeform 50">
              <a:extLst>
                <a:ext uri="{FF2B5EF4-FFF2-40B4-BE49-F238E27FC236}">
                  <a16:creationId xmlns:a16="http://schemas.microsoft.com/office/drawing/2014/main" id="{CB57050A-EE55-D77B-EB47-3226460F05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11" name="Freeform 51">
              <a:extLst>
                <a:ext uri="{FF2B5EF4-FFF2-40B4-BE49-F238E27FC236}">
                  <a16:creationId xmlns:a16="http://schemas.microsoft.com/office/drawing/2014/main" id="{713EFDE2-771D-75DF-0DCB-334A9E47B91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142227624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gallery dir="l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9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4" dur="500" fill="hold"/>
                                            <p:tgtEl>
                                              <p:spTgt spid="8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9" dur="500" fill="hold"/>
                                            <p:tgtEl>
                                              <p:spTgt spid="8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9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9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2" dur="2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3" grpId="0" animBg="1"/>
          <p:bldP spid="104" grpId="0" animBg="1"/>
          <p:bldP spid="105" grpId="0" animBg="1"/>
          <p:bldP spid="106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9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4" dur="500" fill="hold"/>
                                            <p:tgtEl>
                                              <p:spTgt spid="8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9" dur="500" fill="hold"/>
                                            <p:tgtEl>
                                              <p:spTgt spid="8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9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9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2" dur="2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3" grpId="0" animBg="1"/>
          <p:bldP spid="104" grpId="0" animBg="1"/>
          <p:bldP spid="105" grpId="0" animBg="1"/>
          <p:bldP spid="106" grpId="0" animBg="1"/>
        </p:bldLst>
      </p:timing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9A532E41-B94B-DDE6-910D-B9AA7B18A79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4B7DD9A2-583F-B93C-0B11-D8FBCE552772}"/>
              </a:ext>
            </a:extLst>
          </p:cNvPr>
          <p:cNvGrpSpPr/>
          <p:nvPr/>
        </p:nvGrpSpPr>
        <p:grpSpPr>
          <a:xfrm>
            <a:off x="1791809" y="3423029"/>
            <a:ext cx="20800382" cy="6830748"/>
            <a:chOff x="1791809" y="3423029"/>
            <a:chExt cx="20800382" cy="6830748"/>
          </a:xfrm>
          <a:solidFill>
            <a:schemeClr val="accent6">
              <a:lumMod val="60000"/>
              <a:lumOff val="40000"/>
            </a:schemeClr>
          </a:soli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0CB5B7C6-214E-8C38-DDBD-9FA17BCDCA9D}"/>
                </a:ext>
              </a:extLst>
            </p:cNvPr>
            <p:cNvSpPr/>
            <p:nvPr/>
          </p:nvSpPr>
          <p:spPr>
            <a:xfrm>
              <a:off x="3720732" y="5443230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AAEB1A44-CEDA-1C6E-9824-2D496E7BA6FB}"/>
                </a:ext>
              </a:extLst>
            </p:cNvPr>
            <p:cNvSpPr/>
            <p:nvPr/>
          </p:nvSpPr>
          <p:spPr>
            <a:xfrm>
              <a:off x="5295665" y="3491251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1C2657A2-6B28-881D-5589-0A9A487BDD3F}"/>
                </a:ext>
              </a:extLst>
            </p:cNvPr>
            <p:cNvSpPr/>
            <p:nvPr/>
          </p:nvSpPr>
          <p:spPr>
            <a:xfrm>
              <a:off x="1791809" y="7015277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9A5D006A-9529-4791-79EE-343EAC49D2F1}"/>
                </a:ext>
              </a:extLst>
            </p:cNvPr>
            <p:cNvSpPr/>
            <p:nvPr/>
          </p:nvSpPr>
          <p:spPr>
            <a:xfrm>
              <a:off x="10743832" y="5414202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2FF3AAE8-1EC8-F17C-9A59-E424FD4A3D01}"/>
                </a:ext>
              </a:extLst>
            </p:cNvPr>
            <p:cNvSpPr/>
            <p:nvPr/>
          </p:nvSpPr>
          <p:spPr>
            <a:xfrm>
              <a:off x="12318765" y="3462223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7F6C8A6F-5CF2-4136-0F56-F6141C07ECF2}"/>
                </a:ext>
              </a:extLst>
            </p:cNvPr>
            <p:cNvSpPr/>
            <p:nvPr/>
          </p:nvSpPr>
          <p:spPr>
            <a:xfrm>
              <a:off x="8814909" y="69862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E0002592-91BD-8239-7153-8E6374A6A95D}"/>
                </a:ext>
              </a:extLst>
            </p:cNvPr>
            <p:cNvSpPr/>
            <p:nvPr/>
          </p:nvSpPr>
          <p:spPr>
            <a:xfrm rot="16200000">
              <a:off x="7232002" y="54847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9E45836-2908-5C4F-7D9C-81CFFE83B8A2}"/>
                </a:ext>
              </a:extLst>
            </p:cNvPr>
            <p:cNvSpPr/>
            <p:nvPr/>
          </p:nvSpPr>
          <p:spPr>
            <a:xfrm>
              <a:off x="15840153" y="69481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E55045CD-305D-6ED9-0811-49C9C45D27EA}"/>
                </a:ext>
              </a:extLst>
            </p:cNvPr>
            <p:cNvSpPr/>
            <p:nvPr/>
          </p:nvSpPr>
          <p:spPr>
            <a:xfrm rot="16200000">
              <a:off x="14257246" y="54466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07AA5A6D-A09A-17B0-8071-056BEC65CC22}"/>
                </a:ext>
              </a:extLst>
            </p:cNvPr>
            <p:cNvSpPr/>
            <p:nvPr/>
          </p:nvSpPr>
          <p:spPr>
            <a:xfrm>
              <a:off x="17778758" y="537500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8" name="Freeform: Shape 57">
              <a:extLst>
                <a:ext uri="{FF2B5EF4-FFF2-40B4-BE49-F238E27FC236}">
                  <a16:creationId xmlns:a16="http://schemas.microsoft.com/office/drawing/2014/main" id="{4C0890D9-9A67-C8FC-E383-D7A9D28754B3}"/>
                </a:ext>
              </a:extLst>
            </p:cNvPr>
            <p:cNvSpPr/>
            <p:nvPr/>
          </p:nvSpPr>
          <p:spPr>
            <a:xfrm>
              <a:off x="19353691" y="3423029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E400A163-501D-E482-2580-9686F7B907CB}"/>
              </a:ext>
            </a:extLst>
          </p:cNvPr>
          <p:cNvGrpSpPr/>
          <p:nvPr/>
        </p:nvGrpSpPr>
        <p:grpSpPr>
          <a:xfrm>
            <a:off x="2686781" y="4471429"/>
            <a:ext cx="1448556" cy="1782464"/>
            <a:chOff x="4143082" y="2604821"/>
            <a:chExt cx="3757333" cy="1782464"/>
          </a:xfrm>
        </p:grpSpPr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16337F59-12F0-9F8F-1E7D-C51FE9D8FFCA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256E15A1-8628-FA84-5B7E-F585EC309745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2" name="Textbox 200">
              <a:extLst>
                <a:ext uri="{FF2B5EF4-FFF2-40B4-BE49-F238E27FC236}">
                  <a16:creationId xmlns:a16="http://schemas.microsoft.com/office/drawing/2014/main" id="{148E2D0D-6254-64AB-8A3D-90D707633643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8F3B4A87-4960-3179-2410-DB7ADF9F1136}"/>
              </a:ext>
            </a:extLst>
          </p:cNvPr>
          <p:cNvGrpSpPr/>
          <p:nvPr/>
        </p:nvGrpSpPr>
        <p:grpSpPr>
          <a:xfrm>
            <a:off x="2007709" y="7231177"/>
            <a:ext cx="2806700" cy="2806700"/>
            <a:chOff x="2007709" y="7231177"/>
            <a:chExt cx="2806700" cy="2806700"/>
          </a:xfrm>
        </p:grpSpPr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43408F83-F48A-AA70-A17D-C9E562B29D77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710C3593-50FC-B9CA-2963-0D2CA3DEDD7D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66" name="Freeform: Shape 65">
                <a:extLst>
                  <a:ext uri="{FF2B5EF4-FFF2-40B4-BE49-F238E27FC236}">
                    <a16:creationId xmlns:a16="http://schemas.microsoft.com/office/drawing/2014/main" id="{93719B54-B84E-FA44-39A2-019E5C0EA773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67" name="Textbox 200">
                <a:extLst>
                  <a:ext uri="{FF2B5EF4-FFF2-40B4-BE49-F238E27FC236}">
                    <a16:creationId xmlns:a16="http://schemas.microsoft.com/office/drawing/2014/main" id="{CEA9BD89-5DAF-4BCC-8E17-2DFBC51BD858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7DDB62C7-ADA5-07C0-3CF0-846BFDFD2861}"/>
              </a:ext>
            </a:extLst>
          </p:cNvPr>
          <p:cNvGrpSpPr/>
          <p:nvPr/>
        </p:nvGrpSpPr>
        <p:grpSpPr>
          <a:xfrm>
            <a:off x="9030809" y="7202149"/>
            <a:ext cx="2806700" cy="2806700"/>
            <a:chOff x="9030809" y="7202149"/>
            <a:chExt cx="2806700" cy="2806700"/>
          </a:xfrm>
        </p:grpSpPr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39A53B88-1D1E-8BC4-3803-ABA98728423D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0" name="Group 69">
              <a:extLst>
                <a:ext uri="{FF2B5EF4-FFF2-40B4-BE49-F238E27FC236}">
                  <a16:creationId xmlns:a16="http://schemas.microsoft.com/office/drawing/2014/main" id="{340E3C4E-7B11-F443-7D3B-6F9AFAACF683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71" name="Freeform: Shape 70">
                <a:extLst>
                  <a:ext uri="{FF2B5EF4-FFF2-40B4-BE49-F238E27FC236}">
                    <a16:creationId xmlns:a16="http://schemas.microsoft.com/office/drawing/2014/main" id="{E868C978-C84D-FBDF-7A86-32C325A7D6F5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72" name="Textbox 200">
                <a:extLst>
                  <a:ext uri="{FF2B5EF4-FFF2-40B4-BE49-F238E27FC236}">
                    <a16:creationId xmlns:a16="http://schemas.microsoft.com/office/drawing/2014/main" id="{743CFBB3-39E0-C6F5-FFD4-BABEABAC94A9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601594CA-091C-DAC5-FD3F-33EFC9B95455}"/>
              </a:ext>
            </a:extLst>
          </p:cNvPr>
          <p:cNvGrpSpPr/>
          <p:nvPr/>
        </p:nvGrpSpPr>
        <p:grpSpPr>
          <a:xfrm>
            <a:off x="5511565" y="3707151"/>
            <a:ext cx="2806700" cy="2806700"/>
            <a:chOff x="5511565" y="3707151"/>
            <a:chExt cx="2806700" cy="2806700"/>
          </a:xfrm>
        </p:grpSpPr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E20E5D0D-34C0-B55A-B9AE-3CD51F46E685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4C9E8B3E-D5AC-CF36-89D7-960885798DBF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76" name="Freeform: Shape 75">
                <a:extLst>
                  <a:ext uri="{FF2B5EF4-FFF2-40B4-BE49-F238E27FC236}">
                    <a16:creationId xmlns:a16="http://schemas.microsoft.com/office/drawing/2014/main" id="{384B7B56-50F4-8231-AAF8-971276314D17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77" name="Textbox 200">
                <a:extLst>
                  <a:ext uri="{FF2B5EF4-FFF2-40B4-BE49-F238E27FC236}">
                    <a16:creationId xmlns:a16="http://schemas.microsoft.com/office/drawing/2014/main" id="{28BD50D4-843F-08DF-A52B-DAD09ED991DF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B1AA260B-48E9-4A94-F657-DEC65FA2A71C}"/>
              </a:ext>
            </a:extLst>
          </p:cNvPr>
          <p:cNvGrpSpPr/>
          <p:nvPr/>
        </p:nvGrpSpPr>
        <p:grpSpPr>
          <a:xfrm>
            <a:off x="12534665" y="3678123"/>
            <a:ext cx="2806700" cy="2806700"/>
            <a:chOff x="12534665" y="3678123"/>
            <a:chExt cx="2806700" cy="2806700"/>
          </a:xfrm>
        </p:grpSpPr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81BD4796-AB20-879B-6FF7-4C97188CBF07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80" name="Group 79">
              <a:extLst>
                <a:ext uri="{FF2B5EF4-FFF2-40B4-BE49-F238E27FC236}">
                  <a16:creationId xmlns:a16="http://schemas.microsoft.com/office/drawing/2014/main" id="{47F6815F-44F3-6AB1-9735-93D72D2B0E94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81" name="Freeform: Shape 80">
                <a:extLst>
                  <a:ext uri="{FF2B5EF4-FFF2-40B4-BE49-F238E27FC236}">
                    <a16:creationId xmlns:a16="http://schemas.microsoft.com/office/drawing/2014/main" id="{85C5E738-C45B-C2BF-A62E-5F5050A60138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82" name="Textbox 200">
                <a:extLst>
                  <a:ext uri="{FF2B5EF4-FFF2-40B4-BE49-F238E27FC236}">
                    <a16:creationId xmlns:a16="http://schemas.microsoft.com/office/drawing/2014/main" id="{4AA1F585-B17C-A562-45A5-7DD30DD2A705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83" name="Group 82">
            <a:extLst>
              <a:ext uri="{FF2B5EF4-FFF2-40B4-BE49-F238E27FC236}">
                <a16:creationId xmlns:a16="http://schemas.microsoft.com/office/drawing/2014/main" id="{2BB698EF-0704-9C92-BBE2-512D15A5BBDF}"/>
              </a:ext>
            </a:extLst>
          </p:cNvPr>
          <p:cNvGrpSpPr/>
          <p:nvPr/>
        </p:nvGrpSpPr>
        <p:grpSpPr>
          <a:xfrm>
            <a:off x="9709881" y="4471429"/>
            <a:ext cx="1448556" cy="1782464"/>
            <a:chOff x="4143082" y="2604821"/>
            <a:chExt cx="3757333" cy="1782464"/>
          </a:xfrm>
        </p:grpSpPr>
        <p:sp>
          <p:nvSpPr>
            <p:cNvPr id="84" name="Textbox 200">
              <a:extLst>
                <a:ext uri="{FF2B5EF4-FFF2-40B4-BE49-F238E27FC236}">
                  <a16:creationId xmlns:a16="http://schemas.microsoft.com/office/drawing/2014/main" id="{06D862C9-5003-464E-0FAC-A05119D90C08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5" name="Textbox 200">
              <a:extLst>
                <a:ext uri="{FF2B5EF4-FFF2-40B4-BE49-F238E27FC236}">
                  <a16:creationId xmlns:a16="http://schemas.microsoft.com/office/drawing/2014/main" id="{E7A9AC5A-AEAE-5742-425D-DD473C5B17C1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6" name="Textbox 200">
              <a:extLst>
                <a:ext uri="{FF2B5EF4-FFF2-40B4-BE49-F238E27FC236}">
                  <a16:creationId xmlns:a16="http://schemas.microsoft.com/office/drawing/2014/main" id="{14E63291-CF5A-87D9-0C75-B4853ACB6F78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id="{86B8E1CB-9CC0-0555-EF82-02248249C74A}"/>
              </a:ext>
            </a:extLst>
          </p:cNvPr>
          <p:cNvGrpSpPr/>
          <p:nvPr/>
        </p:nvGrpSpPr>
        <p:grpSpPr>
          <a:xfrm>
            <a:off x="6190637" y="7534257"/>
            <a:ext cx="1448556" cy="1782464"/>
            <a:chOff x="4143082" y="2604821"/>
            <a:chExt cx="3757333" cy="1782464"/>
          </a:xfrm>
        </p:grpSpPr>
        <p:sp>
          <p:nvSpPr>
            <p:cNvPr id="88" name="Textbox 200">
              <a:extLst>
                <a:ext uri="{FF2B5EF4-FFF2-40B4-BE49-F238E27FC236}">
                  <a16:creationId xmlns:a16="http://schemas.microsoft.com/office/drawing/2014/main" id="{F2BF9C53-067E-E4C5-1A5F-32EFD350D7B6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9" name="Textbox 200">
              <a:extLst>
                <a:ext uri="{FF2B5EF4-FFF2-40B4-BE49-F238E27FC236}">
                  <a16:creationId xmlns:a16="http://schemas.microsoft.com/office/drawing/2014/main" id="{9D548032-6727-8D6E-858C-FEC95C4E24EA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0" name="Textbox 200">
              <a:extLst>
                <a:ext uri="{FF2B5EF4-FFF2-40B4-BE49-F238E27FC236}">
                  <a16:creationId xmlns:a16="http://schemas.microsoft.com/office/drawing/2014/main" id="{6402F422-0A7F-A6F6-1AAC-BC4D4560EC90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1" name="Group 90">
            <a:extLst>
              <a:ext uri="{FF2B5EF4-FFF2-40B4-BE49-F238E27FC236}">
                <a16:creationId xmlns:a16="http://schemas.microsoft.com/office/drawing/2014/main" id="{96284DF9-3A0E-27BD-4B25-1DA98B2BF3D6}"/>
              </a:ext>
            </a:extLst>
          </p:cNvPr>
          <p:cNvGrpSpPr/>
          <p:nvPr/>
        </p:nvGrpSpPr>
        <p:grpSpPr>
          <a:xfrm>
            <a:off x="13213737" y="7534257"/>
            <a:ext cx="1448556" cy="1782464"/>
            <a:chOff x="4143082" y="2604821"/>
            <a:chExt cx="3757333" cy="1782464"/>
          </a:xfrm>
        </p:grpSpPr>
        <p:sp>
          <p:nvSpPr>
            <p:cNvPr id="92" name="Textbox 200">
              <a:extLst>
                <a:ext uri="{FF2B5EF4-FFF2-40B4-BE49-F238E27FC236}">
                  <a16:creationId xmlns:a16="http://schemas.microsoft.com/office/drawing/2014/main" id="{F07732E3-934F-6D44-CBD6-FCE1CA04EB87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3" name="Textbox 200">
              <a:extLst>
                <a:ext uri="{FF2B5EF4-FFF2-40B4-BE49-F238E27FC236}">
                  <a16:creationId xmlns:a16="http://schemas.microsoft.com/office/drawing/2014/main" id="{1175665F-190A-C59D-4650-7AC7DB78824D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4" name="Textbox 200">
              <a:extLst>
                <a:ext uri="{FF2B5EF4-FFF2-40B4-BE49-F238E27FC236}">
                  <a16:creationId xmlns:a16="http://schemas.microsoft.com/office/drawing/2014/main" id="{2C9ABA27-E76A-3ECD-514C-3DBD85B605F0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5" name="Group 94">
            <a:extLst>
              <a:ext uri="{FF2B5EF4-FFF2-40B4-BE49-F238E27FC236}">
                <a16:creationId xmlns:a16="http://schemas.microsoft.com/office/drawing/2014/main" id="{DF3CFFA9-EAD9-5CF5-2839-5F73312FA6C2}"/>
              </a:ext>
            </a:extLst>
          </p:cNvPr>
          <p:cNvGrpSpPr/>
          <p:nvPr/>
        </p:nvGrpSpPr>
        <p:grpSpPr>
          <a:xfrm>
            <a:off x="16735125" y="4433329"/>
            <a:ext cx="1448556" cy="1782464"/>
            <a:chOff x="4143082" y="2604821"/>
            <a:chExt cx="3757333" cy="1782464"/>
          </a:xfrm>
        </p:grpSpPr>
        <p:sp>
          <p:nvSpPr>
            <p:cNvPr id="96" name="Textbox 200">
              <a:extLst>
                <a:ext uri="{FF2B5EF4-FFF2-40B4-BE49-F238E27FC236}">
                  <a16:creationId xmlns:a16="http://schemas.microsoft.com/office/drawing/2014/main" id="{49E4D0C9-7C0E-0545-F8D3-D0B57B67B41A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7" name="Textbox 200">
              <a:extLst>
                <a:ext uri="{FF2B5EF4-FFF2-40B4-BE49-F238E27FC236}">
                  <a16:creationId xmlns:a16="http://schemas.microsoft.com/office/drawing/2014/main" id="{6193E0B9-934A-2AAF-3EBC-B82D68D0AC6E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8" name="Textbox 200">
              <a:extLst>
                <a:ext uri="{FF2B5EF4-FFF2-40B4-BE49-F238E27FC236}">
                  <a16:creationId xmlns:a16="http://schemas.microsoft.com/office/drawing/2014/main" id="{B78DED34-F4A1-5D0F-2D72-697794D7BE7E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9" name="Group 98">
            <a:extLst>
              <a:ext uri="{FF2B5EF4-FFF2-40B4-BE49-F238E27FC236}">
                <a16:creationId xmlns:a16="http://schemas.microsoft.com/office/drawing/2014/main" id="{E9D1A543-9D16-AD6D-5698-7E8F53CC1AC7}"/>
              </a:ext>
            </a:extLst>
          </p:cNvPr>
          <p:cNvGrpSpPr/>
          <p:nvPr/>
        </p:nvGrpSpPr>
        <p:grpSpPr>
          <a:xfrm>
            <a:off x="19569591" y="3638929"/>
            <a:ext cx="2806700" cy="2806700"/>
            <a:chOff x="19569591" y="3638929"/>
            <a:chExt cx="2806700" cy="2806700"/>
          </a:xfrm>
        </p:grpSpPr>
        <p:sp>
          <p:nvSpPr>
            <p:cNvPr id="100" name="Freeform: Shape 99">
              <a:extLst>
                <a:ext uri="{FF2B5EF4-FFF2-40B4-BE49-F238E27FC236}">
                  <a16:creationId xmlns:a16="http://schemas.microsoft.com/office/drawing/2014/main" id="{D68AB60E-7117-A09A-BF4D-A355FB370D33}"/>
                </a:ext>
              </a:extLst>
            </p:cNvPr>
            <p:cNvSpPr/>
            <p:nvPr/>
          </p:nvSpPr>
          <p:spPr>
            <a:xfrm>
              <a:off x="19569591" y="3638929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01" name="Group 100">
              <a:extLst>
                <a:ext uri="{FF2B5EF4-FFF2-40B4-BE49-F238E27FC236}">
                  <a16:creationId xmlns:a16="http://schemas.microsoft.com/office/drawing/2014/main" id="{0958C760-1E00-6085-EC14-999018E7B76E}"/>
                </a:ext>
              </a:extLst>
            </p:cNvPr>
            <p:cNvGrpSpPr/>
            <p:nvPr/>
          </p:nvGrpSpPr>
          <p:grpSpPr>
            <a:xfrm>
              <a:off x="19676271" y="3745609"/>
              <a:ext cx="2593340" cy="2593340"/>
              <a:chOff x="8995336" y="3505222"/>
              <a:chExt cx="2593340" cy="2593340"/>
            </a:xfrm>
          </p:grpSpPr>
          <p:sp>
            <p:nvSpPr>
              <p:cNvPr id="102" name="Freeform: Shape 101">
                <a:extLst>
                  <a:ext uri="{FF2B5EF4-FFF2-40B4-BE49-F238E27FC236}">
                    <a16:creationId xmlns:a16="http://schemas.microsoft.com/office/drawing/2014/main" id="{C9A77737-E30B-C904-68BB-4A1DFEE1041D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06</a:t>
                </a:r>
              </a:p>
            </p:txBody>
          </p:sp>
          <p:sp>
            <p:nvSpPr>
              <p:cNvPr id="103" name="Textbox 200">
                <a:extLst>
                  <a:ext uri="{FF2B5EF4-FFF2-40B4-BE49-F238E27FC236}">
                    <a16:creationId xmlns:a16="http://schemas.microsoft.com/office/drawing/2014/main" id="{9D3CF4D3-9739-3C73-554C-53BE90785585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104" name="Group 103">
            <a:extLst>
              <a:ext uri="{FF2B5EF4-FFF2-40B4-BE49-F238E27FC236}">
                <a16:creationId xmlns:a16="http://schemas.microsoft.com/office/drawing/2014/main" id="{DC3FAD63-F511-7D91-5883-75B4E6503300}"/>
              </a:ext>
            </a:extLst>
          </p:cNvPr>
          <p:cNvGrpSpPr/>
          <p:nvPr/>
        </p:nvGrpSpPr>
        <p:grpSpPr>
          <a:xfrm>
            <a:off x="20248663" y="7466035"/>
            <a:ext cx="1448556" cy="1782464"/>
            <a:chOff x="4143082" y="2604821"/>
            <a:chExt cx="3757333" cy="1782464"/>
          </a:xfrm>
        </p:grpSpPr>
        <p:sp>
          <p:nvSpPr>
            <p:cNvPr id="105" name="Textbox 200">
              <a:extLst>
                <a:ext uri="{FF2B5EF4-FFF2-40B4-BE49-F238E27FC236}">
                  <a16:creationId xmlns:a16="http://schemas.microsoft.com/office/drawing/2014/main" id="{B37CB157-7434-5441-5F4B-D4D657C79BFF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06" name="Textbox 200">
              <a:extLst>
                <a:ext uri="{FF2B5EF4-FFF2-40B4-BE49-F238E27FC236}">
                  <a16:creationId xmlns:a16="http://schemas.microsoft.com/office/drawing/2014/main" id="{7C6E1056-2980-525E-2ACE-78023D6A211B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6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07" name="Textbox 200">
              <a:extLst>
                <a:ext uri="{FF2B5EF4-FFF2-40B4-BE49-F238E27FC236}">
                  <a16:creationId xmlns:a16="http://schemas.microsoft.com/office/drawing/2014/main" id="{D23A8E45-A4E9-33E7-CDAB-219E4765EFA5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sp>
        <p:nvSpPr>
          <p:cNvPr id="108" name="Rectangle 107">
            <a:extLst>
              <a:ext uri="{FF2B5EF4-FFF2-40B4-BE49-F238E27FC236}">
                <a16:creationId xmlns:a16="http://schemas.microsoft.com/office/drawing/2014/main" id="{2EBB809B-4819-CFBA-E8CB-6BF08C7B7492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066A80DF-0E9C-8467-D9B8-0A34134C19CC}"/>
              </a:ext>
            </a:extLst>
          </p:cNvPr>
          <p:cNvGrpSpPr/>
          <p:nvPr/>
        </p:nvGrpSpPr>
        <p:grpSpPr>
          <a:xfrm>
            <a:off x="16056053" y="7164049"/>
            <a:ext cx="2806700" cy="2806700"/>
            <a:chOff x="16056053" y="7164049"/>
            <a:chExt cx="2806700" cy="2806700"/>
          </a:xfrm>
        </p:grpSpPr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883D5727-2703-D119-DE5A-FEFE35A8141B}"/>
                </a:ext>
              </a:extLst>
            </p:cNvPr>
            <p:cNvSpPr/>
            <p:nvPr/>
          </p:nvSpPr>
          <p:spPr>
            <a:xfrm>
              <a:off x="16056053" y="71640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11" name="Group 110">
              <a:extLst>
                <a:ext uri="{FF2B5EF4-FFF2-40B4-BE49-F238E27FC236}">
                  <a16:creationId xmlns:a16="http://schemas.microsoft.com/office/drawing/2014/main" id="{9B618ADB-C060-4900-6707-7DA6E5C9DC7B}"/>
                </a:ext>
              </a:extLst>
            </p:cNvPr>
            <p:cNvGrpSpPr/>
            <p:nvPr/>
          </p:nvGrpSpPr>
          <p:grpSpPr>
            <a:xfrm>
              <a:off x="16162733" y="7270729"/>
              <a:ext cx="2593340" cy="2593340"/>
              <a:chOff x="12514580" y="7000220"/>
              <a:chExt cx="2593340" cy="2593340"/>
            </a:xfrm>
          </p:grpSpPr>
          <p:sp>
            <p:nvSpPr>
              <p:cNvPr id="112" name="Freeform: Shape 111">
                <a:extLst>
                  <a:ext uri="{FF2B5EF4-FFF2-40B4-BE49-F238E27FC236}">
                    <a16:creationId xmlns:a16="http://schemas.microsoft.com/office/drawing/2014/main" id="{7540977E-B46B-9EA4-808F-80DC355742B2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05</a:t>
                </a:r>
              </a:p>
            </p:txBody>
          </p:sp>
          <p:sp>
            <p:nvSpPr>
              <p:cNvPr id="113" name="Textbox 200">
                <a:extLst>
                  <a:ext uri="{FF2B5EF4-FFF2-40B4-BE49-F238E27FC236}">
                    <a16:creationId xmlns:a16="http://schemas.microsoft.com/office/drawing/2014/main" id="{5D82D081-4D20-0A86-5739-03234EBA1076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sp>
        <p:nvSpPr>
          <p:cNvPr id="114" name="Freeform 26">
            <a:extLst>
              <a:ext uri="{FF2B5EF4-FFF2-40B4-BE49-F238E27FC236}">
                <a16:creationId xmlns:a16="http://schemas.microsoft.com/office/drawing/2014/main" id="{A2907B18-6E2B-E27E-DA5D-566E764FE11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481582" y="7487129"/>
            <a:ext cx="678446" cy="678446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15" name="Freeform 70">
            <a:extLst>
              <a:ext uri="{FF2B5EF4-FFF2-40B4-BE49-F238E27FC236}">
                <a16:creationId xmlns:a16="http://schemas.microsoft.com/office/drawing/2014/main" id="{E971FAC8-9F25-409A-967F-5D24F422F01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363337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16" name="Freeform 16">
            <a:extLst>
              <a:ext uri="{FF2B5EF4-FFF2-40B4-BE49-F238E27FC236}">
                <a16:creationId xmlns:a16="http://schemas.microsoft.com/office/drawing/2014/main" id="{68A25EC0-496C-B1E6-30B0-CBAAFEAC1E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014931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17" name="Freeform 15">
            <a:extLst>
              <a:ext uri="{FF2B5EF4-FFF2-40B4-BE49-F238E27FC236}">
                <a16:creationId xmlns:a16="http://schemas.microsoft.com/office/drawing/2014/main" id="{2D49E5F7-B7B7-540E-6FFA-2AAAA05184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1061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18" name="Freeform 74">
            <a:extLst>
              <a:ext uri="{FF2B5EF4-FFF2-40B4-BE49-F238E27FC236}">
                <a16:creationId xmlns:a16="http://schemas.microsoft.com/office/drawing/2014/main" id="{A6C71733-B9C8-A846-0DA4-2B4A3D4A52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942971" y="4482676"/>
            <a:ext cx="738815" cy="631792"/>
          </a:xfrm>
          <a:custGeom>
            <a:avLst/>
            <a:gdLst>
              <a:gd name="T0" fmla="*/ 435714 w 2090"/>
              <a:gd name="T1" fmla="*/ 117325 h 1792"/>
              <a:gd name="T2" fmla="*/ 435714 w 2090"/>
              <a:gd name="T3" fmla="*/ 117325 h 1792"/>
              <a:gd name="T4" fmla="*/ 490867 w 2090"/>
              <a:gd name="T5" fmla="*/ 55097 h 1792"/>
              <a:gd name="T6" fmla="*/ 435714 w 2090"/>
              <a:gd name="T7" fmla="*/ 0 h 1792"/>
              <a:gd name="T8" fmla="*/ 380235 w 2090"/>
              <a:gd name="T9" fmla="*/ 55097 h 1792"/>
              <a:gd name="T10" fmla="*/ 435714 w 2090"/>
              <a:gd name="T11" fmla="*/ 117325 h 1792"/>
              <a:gd name="T12" fmla="*/ 138208 w 2090"/>
              <a:gd name="T13" fmla="*/ 297201 h 1792"/>
              <a:gd name="T14" fmla="*/ 138208 w 2090"/>
              <a:gd name="T15" fmla="*/ 297201 h 1792"/>
              <a:gd name="T16" fmla="*/ 0 w 2090"/>
              <a:gd name="T17" fmla="*/ 442399 h 1792"/>
              <a:gd name="T18" fmla="*/ 138208 w 2090"/>
              <a:gd name="T19" fmla="*/ 580466 h 1792"/>
              <a:gd name="T20" fmla="*/ 283554 w 2090"/>
              <a:gd name="T21" fmla="*/ 442399 h 1792"/>
              <a:gd name="T22" fmla="*/ 138208 w 2090"/>
              <a:gd name="T23" fmla="*/ 297201 h 1792"/>
              <a:gd name="T24" fmla="*/ 138208 w 2090"/>
              <a:gd name="T25" fmla="*/ 538981 h 1792"/>
              <a:gd name="T26" fmla="*/ 138208 w 2090"/>
              <a:gd name="T27" fmla="*/ 538981 h 1792"/>
              <a:gd name="T28" fmla="*/ 41203 w 2090"/>
              <a:gd name="T29" fmla="*/ 442399 h 1792"/>
              <a:gd name="T30" fmla="*/ 138208 w 2090"/>
              <a:gd name="T31" fmla="*/ 338686 h 1792"/>
              <a:gd name="T32" fmla="*/ 242027 w 2090"/>
              <a:gd name="T33" fmla="*/ 442399 h 1792"/>
              <a:gd name="T34" fmla="*/ 138208 w 2090"/>
              <a:gd name="T35" fmla="*/ 538981 h 1792"/>
              <a:gd name="T36" fmla="*/ 304318 w 2090"/>
              <a:gd name="T37" fmla="*/ 255716 h 1792"/>
              <a:gd name="T38" fmla="*/ 304318 w 2090"/>
              <a:gd name="T39" fmla="*/ 255716 h 1792"/>
              <a:gd name="T40" fmla="*/ 373422 w 2090"/>
              <a:gd name="T41" fmla="*/ 186683 h 1792"/>
              <a:gd name="T42" fmla="*/ 394186 w 2090"/>
              <a:gd name="T43" fmla="*/ 207425 h 1792"/>
              <a:gd name="T44" fmla="*/ 539532 w 2090"/>
              <a:gd name="T45" fmla="*/ 269653 h 1792"/>
              <a:gd name="T46" fmla="*/ 539532 w 2090"/>
              <a:gd name="T47" fmla="*/ 214231 h 1792"/>
              <a:gd name="T48" fmla="*/ 435714 w 2090"/>
              <a:gd name="T49" fmla="*/ 172746 h 1792"/>
              <a:gd name="T50" fmla="*/ 380235 w 2090"/>
              <a:gd name="T51" fmla="*/ 117325 h 1792"/>
              <a:gd name="T52" fmla="*/ 338708 w 2090"/>
              <a:gd name="T53" fmla="*/ 103713 h 1792"/>
              <a:gd name="T54" fmla="*/ 297181 w 2090"/>
              <a:gd name="T55" fmla="*/ 117325 h 1792"/>
              <a:gd name="T56" fmla="*/ 221263 w 2090"/>
              <a:gd name="T57" fmla="*/ 193489 h 1792"/>
              <a:gd name="T58" fmla="*/ 200500 w 2090"/>
              <a:gd name="T59" fmla="*/ 234974 h 1792"/>
              <a:gd name="T60" fmla="*/ 221263 w 2090"/>
              <a:gd name="T61" fmla="*/ 276459 h 1792"/>
              <a:gd name="T62" fmla="*/ 311131 w 2090"/>
              <a:gd name="T63" fmla="*/ 352298 h 1792"/>
              <a:gd name="T64" fmla="*/ 311131 w 2090"/>
              <a:gd name="T65" fmla="*/ 497496 h 1792"/>
              <a:gd name="T66" fmla="*/ 366609 w 2090"/>
              <a:gd name="T67" fmla="*/ 497496 h 1792"/>
              <a:gd name="T68" fmla="*/ 366609 w 2090"/>
              <a:gd name="T69" fmla="*/ 317944 h 1792"/>
              <a:gd name="T70" fmla="*/ 304318 w 2090"/>
              <a:gd name="T71" fmla="*/ 255716 h 1792"/>
              <a:gd name="T72" fmla="*/ 539532 w 2090"/>
              <a:gd name="T73" fmla="*/ 297201 h 1792"/>
              <a:gd name="T74" fmla="*/ 539532 w 2090"/>
              <a:gd name="T75" fmla="*/ 297201 h 1792"/>
              <a:gd name="T76" fmla="*/ 394186 w 2090"/>
              <a:gd name="T77" fmla="*/ 442399 h 1792"/>
              <a:gd name="T78" fmla="*/ 539532 w 2090"/>
              <a:gd name="T79" fmla="*/ 580466 h 1792"/>
              <a:gd name="T80" fmla="*/ 677741 w 2090"/>
              <a:gd name="T81" fmla="*/ 442399 h 1792"/>
              <a:gd name="T82" fmla="*/ 539532 w 2090"/>
              <a:gd name="T83" fmla="*/ 297201 h 1792"/>
              <a:gd name="T84" fmla="*/ 539532 w 2090"/>
              <a:gd name="T85" fmla="*/ 538981 h 1792"/>
              <a:gd name="T86" fmla="*/ 539532 w 2090"/>
              <a:gd name="T87" fmla="*/ 538981 h 1792"/>
              <a:gd name="T88" fmla="*/ 435714 w 2090"/>
              <a:gd name="T89" fmla="*/ 442399 h 1792"/>
              <a:gd name="T90" fmla="*/ 539532 w 2090"/>
              <a:gd name="T91" fmla="*/ 338686 h 1792"/>
              <a:gd name="T92" fmla="*/ 636538 w 2090"/>
              <a:gd name="T93" fmla="*/ 442399 h 1792"/>
              <a:gd name="T94" fmla="*/ 539532 w 2090"/>
              <a:gd name="T95" fmla="*/ 538981 h 1792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2090" h="1792">
                <a:moveTo>
                  <a:pt x="1343" y="362"/>
                </a:moveTo>
                <a:lnTo>
                  <a:pt x="1343" y="362"/>
                </a:lnTo>
                <a:cubicBezTo>
                  <a:pt x="1450" y="362"/>
                  <a:pt x="1513" y="277"/>
                  <a:pt x="1513" y="170"/>
                </a:cubicBezTo>
                <a:cubicBezTo>
                  <a:pt x="1513" y="85"/>
                  <a:pt x="1450" y="0"/>
                  <a:pt x="1343" y="0"/>
                </a:cubicBezTo>
                <a:cubicBezTo>
                  <a:pt x="1257" y="0"/>
                  <a:pt x="1172" y="85"/>
                  <a:pt x="1172" y="170"/>
                </a:cubicBezTo>
                <a:cubicBezTo>
                  <a:pt x="1172" y="277"/>
                  <a:pt x="1257" y="362"/>
                  <a:pt x="1343" y="362"/>
                </a:cubicBezTo>
                <a:close/>
                <a:moveTo>
                  <a:pt x="426" y="917"/>
                </a:moveTo>
                <a:lnTo>
                  <a:pt x="426" y="917"/>
                </a:lnTo>
                <a:cubicBezTo>
                  <a:pt x="191" y="917"/>
                  <a:pt x="0" y="1109"/>
                  <a:pt x="0" y="1365"/>
                </a:cubicBezTo>
                <a:cubicBezTo>
                  <a:pt x="0" y="1599"/>
                  <a:pt x="191" y="1791"/>
                  <a:pt x="426" y="1791"/>
                </a:cubicBezTo>
                <a:cubicBezTo>
                  <a:pt x="682" y="1791"/>
                  <a:pt x="874" y="1599"/>
                  <a:pt x="874" y="1365"/>
                </a:cubicBezTo>
                <a:cubicBezTo>
                  <a:pt x="874" y="1109"/>
                  <a:pt x="682" y="917"/>
                  <a:pt x="426" y="917"/>
                </a:cubicBezTo>
                <a:close/>
                <a:moveTo>
                  <a:pt x="426" y="1663"/>
                </a:moveTo>
                <a:lnTo>
                  <a:pt x="426" y="1663"/>
                </a:lnTo>
                <a:cubicBezTo>
                  <a:pt x="256" y="1663"/>
                  <a:pt x="127" y="1514"/>
                  <a:pt x="127" y="1365"/>
                </a:cubicBezTo>
                <a:cubicBezTo>
                  <a:pt x="127" y="1194"/>
                  <a:pt x="256" y="1045"/>
                  <a:pt x="426" y="1045"/>
                </a:cubicBezTo>
                <a:cubicBezTo>
                  <a:pt x="597" y="1045"/>
                  <a:pt x="746" y="1194"/>
                  <a:pt x="746" y="1365"/>
                </a:cubicBezTo>
                <a:cubicBezTo>
                  <a:pt x="746" y="1514"/>
                  <a:pt x="597" y="1663"/>
                  <a:pt x="426" y="1663"/>
                </a:cubicBezTo>
                <a:close/>
                <a:moveTo>
                  <a:pt x="938" y="789"/>
                </a:moveTo>
                <a:lnTo>
                  <a:pt x="938" y="789"/>
                </a:lnTo>
                <a:cubicBezTo>
                  <a:pt x="1151" y="576"/>
                  <a:pt x="1151" y="576"/>
                  <a:pt x="1151" y="576"/>
                </a:cubicBezTo>
                <a:cubicBezTo>
                  <a:pt x="1215" y="640"/>
                  <a:pt x="1215" y="640"/>
                  <a:pt x="1215" y="640"/>
                </a:cubicBezTo>
                <a:cubicBezTo>
                  <a:pt x="1321" y="767"/>
                  <a:pt x="1471" y="832"/>
                  <a:pt x="1663" y="832"/>
                </a:cubicBezTo>
                <a:cubicBezTo>
                  <a:pt x="1663" y="661"/>
                  <a:pt x="1663" y="661"/>
                  <a:pt x="1663" y="661"/>
                </a:cubicBezTo>
                <a:cubicBezTo>
                  <a:pt x="1535" y="661"/>
                  <a:pt x="1428" y="597"/>
                  <a:pt x="1343" y="533"/>
                </a:cubicBezTo>
                <a:cubicBezTo>
                  <a:pt x="1172" y="362"/>
                  <a:pt x="1172" y="362"/>
                  <a:pt x="1172" y="362"/>
                </a:cubicBezTo>
                <a:cubicBezTo>
                  <a:pt x="1130" y="320"/>
                  <a:pt x="1087" y="320"/>
                  <a:pt x="1044" y="320"/>
                </a:cubicBezTo>
                <a:cubicBezTo>
                  <a:pt x="980" y="320"/>
                  <a:pt x="938" y="320"/>
                  <a:pt x="916" y="362"/>
                </a:cubicBezTo>
                <a:cubicBezTo>
                  <a:pt x="682" y="597"/>
                  <a:pt x="682" y="597"/>
                  <a:pt x="682" y="597"/>
                </a:cubicBezTo>
                <a:cubicBezTo>
                  <a:pt x="639" y="640"/>
                  <a:pt x="618" y="682"/>
                  <a:pt x="618" y="725"/>
                </a:cubicBezTo>
                <a:cubicBezTo>
                  <a:pt x="618" y="789"/>
                  <a:pt x="639" y="832"/>
                  <a:pt x="682" y="853"/>
                </a:cubicBezTo>
                <a:cubicBezTo>
                  <a:pt x="959" y="1087"/>
                  <a:pt x="959" y="1087"/>
                  <a:pt x="959" y="1087"/>
                </a:cubicBezTo>
                <a:cubicBezTo>
                  <a:pt x="959" y="1535"/>
                  <a:pt x="959" y="1535"/>
                  <a:pt x="959" y="1535"/>
                </a:cubicBezTo>
                <a:cubicBezTo>
                  <a:pt x="1130" y="1535"/>
                  <a:pt x="1130" y="1535"/>
                  <a:pt x="1130" y="1535"/>
                </a:cubicBezTo>
                <a:cubicBezTo>
                  <a:pt x="1130" y="981"/>
                  <a:pt x="1130" y="981"/>
                  <a:pt x="1130" y="981"/>
                </a:cubicBezTo>
                <a:lnTo>
                  <a:pt x="938" y="789"/>
                </a:lnTo>
                <a:close/>
                <a:moveTo>
                  <a:pt x="1663" y="917"/>
                </a:moveTo>
                <a:lnTo>
                  <a:pt x="1663" y="917"/>
                </a:lnTo>
                <a:cubicBezTo>
                  <a:pt x="1407" y="917"/>
                  <a:pt x="1215" y="1109"/>
                  <a:pt x="1215" y="1365"/>
                </a:cubicBezTo>
                <a:cubicBezTo>
                  <a:pt x="1215" y="1599"/>
                  <a:pt x="1407" y="1791"/>
                  <a:pt x="1663" y="1791"/>
                </a:cubicBezTo>
                <a:cubicBezTo>
                  <a:pt x="1897" y="1791"/>
                  <a:pt x="2089" y="1599"/>
                  <a:pt x="2089" y="1365"/>
                </a:cubicBezTo>
                <a:cubicBezTo>
                  <a:pt x="2089" y="1109"/>
                  <a:pt x="1897" y="917"/>
                  <a:pt x="1663" y="917"/>
                </a:cubicBezTo>
                <a:close/>
                <a:moveTo>
                  <a:pt x="1663" y="1663"/>
                </a:moveTo>
                <a:lnTo>
                  <a:pt x="1663" y="1663"/>
                </a:lnTo>
                <a:cubicBezTo>
                  <a:pt x="1492" y="1663"/>
                  <a:pt x="1343" y="1514"/>
                  <a:pt x="1343" y="1365"/>
                </a:cubicBezTo>
                <a:cubicBezTo>
                  <a:pt x="1343" y="1194"/>
                  <a:pt x="1492" y="1045"/>
                  <a:pt x="1663" y="1045"/>
                </a:cubicBezTo>
                <a:cubicBezTo>
                  <a:pt x="1812" y="1045"/>
                  <a:pt x="1962" y="1194"/>
                  <a:pt x="1962" y="1365"/>
                </a:cubicBezTo>
                <a:cubicBezTo>
                  <a:pt x="1962" y="1514"/>
                  <a:pt x="1812" y="1663"/>
                  <a:pt x="1663" y="166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19" name="Group 13">
            <a:extLst>
              <a:ext uri="{FF2B5EF4-FFF2-40B4-BE49-F238E27FC236}">
                <a16:creationId xmlns:a16="http://schemas.microsoft.com/office/drawing/2014/main" id="{D5F00626-D88B-343B-616E-1F56A953B7AC}"/>
              </a:ext>
            </a:extLst>
          </p:cNvPr>
          <p:cNvGrpSpPr>
            <a:grpSpLocks/>
          </p:cNvGrpSpPr>
          <p:nvPr/>
        </p:nvGrpSpPr>
        <p:grpSpPr bwMode="auto">
          <a:xfrm>
            <a:off x="2035594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120" name="Freeform 48">
              <a:extLst>
                <a:ext uri="{FF2B5EF4-FFF2-40B4-BE49-F238E27FC236}">
                  <a16:creationId xmlns:a16="http://schemas.microsoft.com/office/drawing/2014/main" id="{01CFA14F-3DCC-AD4F-F7AC-9371C594D15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21" name="Freeform 49">
              <a:extLst>
                <a:ext uri="{FF2B5EF4-FFF2-40B4-BE49-F238E27FC236}">
                  <a16:creationId xmlns:a16="http://schemas.microsoft.com/office/drawing/2014/main" id="{5A40917B-691C-4354-15FB-DECE7E72348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22" name="Freeform 50">
              <a:extLst>
                <a:ext uri="{FF2B5EF4-FFF2-40B4-BE49-F238E27FC236}">
                  <a16:creationId xmlns:a16="http://schemas.microsoft.com/office/drawing/2014/main" id="{802E4A8C-E0CB-C4A2-61E7-959F69047F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23" name="Freeform 51">
              <a:extLst>
                <a:ext uri="{FF2B5EF4-FFF2-40B4-BE49-F238E27FC236}">
                  <a16:creationId xmlns:a16="http://schemas.microsoft.com/office/drawing/2014/main" id="{363FD600-2D20-934F-773F-DDA34C99BF7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21104687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:checker/>
      </p:transition>
    </mc:Choice>
    <mc:Fallback xmlns="">
      <p:transition spd="slow" advClick="0" advTm="1500">
        <p:checker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22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fill="hold" nodeType="withEffect" p14:presetBounceEnd="65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4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36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1" dur="500" fill="hold"/>
                                            <p:tgtEl>
                                              <p:spTgt spid="8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4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6" dur="500" fill="hold"/>
                                            <p:tgtEl>
                                              <p:spTgt spid="8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9" dur="50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51" dur="500" fill="hold"/>
                                            <p:tgtEl>
                                              <p:spTgt spid="91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10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1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75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4" grpId="0" animBg="1"/>
          <p:bldP spid="115" grpId="0" animBg="1"/>
          <p:bldP spid="116" grpId="0" animBg="1"/>
          <p:bldP spid="117" grpId="0" animBg="1"/>
          <p:bldP spid="118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22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4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36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1" dur="500" fill="hold"/>
                                            <p:tgtEl>
                                              <p:spTgt spid="8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4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6" dur="500" fill="hold"/>
                                            <p:tgtEl>
                                              <p:spTgt spid="8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9" dur="50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51" dur="500" fill="hold"/>
                                            <p:tgtEl>
                                              <p:spTgt spid="91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10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1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75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4" grpId="0" animBg="1"/>
          <p:bldP spid="115" grpId="0" animBg="1"/>
          <p:bldP spid="116" grpId="0" animBg="1"/>
          <p:bldP spid="117" grpId="0" animBg="1"/>
          <p:bldP spid="118" grpId="0" animBg="1"/>
        </p:bldLst>
      </p:timing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5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CB95D141-20AF-F621-1251-79E30615E62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54B6C905-8390-2672-ED59-3535A4AB1E87}"/>
              </a:ext>
            </a:extLst>
          </p:cNvPr>
          <p:cNvGrpSpPr/>
          <p:nvPr/>
        </p:nvGrpSpPr>
        <p:grpSpPr>
          <a:xfrm>
            <a:off x="5309272" y="3462223"/>
            <a:ext cx="13765456" cy="6791554"/>
            <a:chOff x="5168900" y="3153614"/>
            <a:chExt cx="13765456" cy="6791554"/>
          </a:xfrm>
          <a:gradFill>
            <a:gsLst>
              <a:gs pos="66000">
                <a:schemeClr val="accent3"/>
              </a:gs>
              <a:gs pos="33000">
                <a:schemeClr val="accent2"/>
              </a:gs>
              <a:gs pos="100000">
                <a:schemeClr val="accent4"/>
              </a:gs>
              <a:gs pos="0">
                <a:schemeClr val="accent1"/>
              </a:gs>
            </a:gsLst>
            <a:lin ang="0" scaled="0"/>
          </a:gra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20E97043-EA4B-A42D-8EFF-F220390607D1}"/>
                </a:ext>
              </a:extLst>
            </p:cNvPr>
            <p:cNvSpPr/>
            <p:nvPr/>
          </p:nvSpPr>
          <p:spPr>
            <a:xfrm>
              <a:off x="7097823" y="5134621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7A10137B-2E28-20AA-C6D9-88C8DB0A319E}"/>
                </a:ext>
              </a:extLst>
            </p:cNvPr>
            <p:cNvSpPr/>
            <p:nvPr/>
          </p:nvSpPr>
          <p:spPr>
            <a:xfrm>
              <a:off x="8672756" y="3182642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1BE822F8-0D35-F887-DB34-8AA64CFF1F80}"/>
                </a:ext>
              </a:extLst>
            </p:cNvPr>
            <p:cNvSpPr/>
            <p:nvPr/>
          </p:nvSpPr>
          <p:spPr>
            <a:xfrm>
              <a:off x="5168900" y="6706668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1533D81B-1AC9-8CDF-9CEF-29F705E94B92}"/>
                </a:ext>
              </a:extLst>
            </p:cNvPr>
            <p:cNvSpPr/>
            <p:nvPr/>
          </p:nvSpPr>
          <p:spPr>
            <a:xfrm>
              <a:off x="14120923" y="5105593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73220057-DC20-3041-726F-CDDEE022CB85}"/>
                </a:ext>
              </a:extLst>
            </p:cNvPr>
            <p:cNvSpPr/>
            <p:nvPr/>
          </p:nvSpPr>
          <p:spPr>
            <a:xfrm>
              <a:off x="15695856" y="3153614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69BA97B9-E033-297E-CDFC-32D4451DE55C}"/>
                </a:ext>
              </a:extLst>
            </p:cNvPr>
            <p:cNvSpPr/>
            <p:nvPr/>
          </p:nvSpPr>
          <p:spPr>
            <a:xfrm>
              <a:off x="12192000" y="6677640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64C99074-FCE3-6301-4031-CF5BF6CF10D9}"/>
                </a:ext>
              </a:extLst>
            </p:cNvPr>
            <p:cNvSpPr/>
            <p:nvPr/>
          </p:nvSpPr>
          <p:spPr>
            <a:xfrm rot="16200000">
              <a:off x="10609093" y="5176109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5" name="Rectangle 54">
            <a:extLst>
              <a:ext uri="{FF2B5EF4-FFF2-40B4-BE49-F238E27FC236}">
                <a16:creationId xmlns:a16="http://schemas.microsoft.com/office/drawing/2014/main" id="{29B3E989-D6DB-2E2F-F613-B5929A062F02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CDF72C1E-0E9E-ACDA-B549-859A7CDB9A5D}"/>
              </a:ext>
            </a:extLst>
          </p:cNvPr>
          <p:cNvGrpSpPr/>
          <p:nvPr/>
        </p:nvGrpSpPr>
        <p:grpSpPr>
          <a:xfrm>
            <a:off x="6197775" y="4471429"/>
            <a:ext cx="1448556" cy="1782464"/>
            <a:chOff x="4143082" y="2604821"/>
            <a:chExt cx="3757333" cy="1782464"/>
          </a:xfrm>
        </p:grpSpPr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A5C0B6FF-E135-07AD-44B9-BAFEAF5A3538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8" name="Textbox 200">
              <a:extLst>
                <a:ext uri="{FF2B5EF4-FFF2-40B4-BE49-F238E27FC236}">
                  <a16:creationId xmlns:a16="http://schemas.microsoft.com/office/drawing/2014/main" id="{46DE2343-81B6-55A8-5A47-EFABC4A64CFE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B5427199-2C99-2774-CB77-AEB32C50D9E9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D874E045-C22E-369D-0533-6A96B0C9B340}"/>
              </a:ext>
            </a:extLst>
          </p:cNvPr>
          <p:cNvGrpSpPr/>
          <p:nvPr/>
        </p:nvGrpSpPr>
        <p:grpSpPr>
          <a:xfrm>
            <a:off x="5518703" y="7231177"/>
            <a:ext cx="2806700" cy="2806700"/>
            <a:chOff x="2007709" y="7231177"/>
            <a:chExt cx="2806700" cy="2806700"/>
          </a:xfrm>
        </p:grpSpPr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29B916F6-694D-244F-2887-A739F116267A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BE9ED558-159E-51F4-1C89-ECFBE0F29FEC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63" name="Freeform: Shape 62">
                <a:extLst>
                  <a:ext uri="{FF2B5EF4-FFF2-40B4-BE49-F238E27FC236}">
                    <a16:creationId xmlns:a16="http://schemas.microsoft.com/office/drawing/2014/main" id="{2A7F729E-3D55-5EB2-2779-61EF5B473452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64" name="Textbox 200">
                <a:extLst>
                  <a:ext uri="{FF2B5EF4-FFF2-40B4-BE49-F238E27FC236}">
                    <a16:creationId xmlns:a16="http://schemas.microsoft.com/office/drawing/2014/main" id="{82E4EACA-7195-C365-8D90-2D85CADC857B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9BD44BA8-780C-DA02-3CFA-3086AA6831CD}"/>
              </a:ext>
            </a:extLst>
          </p:cNvPr>
          <p:cNvGrpSpPr/>
          <p:nvPr/>
        </p:nvGrpSpPr>
        <p:grpSpPr>
          <a:xfrm>
            <a:off x="12541803" y="7202149"/>
            <a:ext cx="2806700" cy="2806700"/>
            <a:chOff x="9030809" y="7202149"/>
            <a:chExt cx="2806700" cy="2806700"/>
          </a:xfrm>
        </p:grpSpPr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11CCE7AB-4822-0825-F2AB-9C0316FF65EF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39F9A7BE-0F13-27D3-4D0B-A857143FD6C6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68" name="Freeform: Shape 67">
                <a:extLst>
                  <a:ext uri="{FF2B5EF4-FFF2-40B4-BE49-F238E27FC236}">
                    <a16:creationId xmlns:a16="http://schemas.microsoft.com/office/drawing/2014/main" id="{833FB0BB-83DE-D2E9-67A6-CFC73D6D0DAE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69" name="Textbox 200">
                <a:extLst>
                  <a:ext uri="{FF2B5EF4-FFF2-40B4-BE49-F238E27FC236}">
                    <a16:creationId xmlns:a16="http://schemas.microsoft.com/office/drawing/2014/main" id="{B0D7BBA9-5750-6B10-CC65-5592D6112118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5AD46C51-BC28-251C-312B-560557C8F56E}"/>
              </a:ext>
            </a:extLst>
          </p:cNvPr>
          <p:cNvGrpSpPr/>
          <p:nvPr/>
        </p:nvGrpSpPr>
        <p:grpSpPr>
          <a:xfrm>
            <a:off x="9022559" y="3707151"/>
            <a:ext cx="2806700" cy="2806700"/>
            <a:chOff x="5511565" y="3707151"/>
            <a:chExt cx="2806700" cy="2806700"/>
          </a:xfrm>
        </p:grpSpPr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FB2BCBDF-11A2-E659-7BF7-2A4F21E93D5D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9CE5C857-1831-88FC-0E10-89B860159C70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73" name="Freeform: Shape 72">
                <a:extLst>
                  <a:ext uri="{FF2B5EF4-FFF2-40B4-BE49-F238E27FC236}">
                    <a16:creationId xmlns:a16="http://schemas.microsoft.com/office/drawing/2014/main" id="{402CDCBF-E794-A570-57AD-16FA29549C5B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74" name="Textbox 200">
                <a:extLst>
                  <a:ext uri="{FF2B5EF4-FFF2-40B4-BE49-F238E27FC236}">
                    <a16:creationId xmlns:a16="http://schemas.microsoft.com/office/drawing/2014/main" id="{2166076F-205E-507C-85F1-A69A8F4FFBFF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5" name="Group 74">
            <a:extLst>
              <a:ext uri="{FF2B5EF4-FFF2-40B4-BE49-F238E27FC236}">
                <a16:creationId xmlns:a16="http://schemas.microsoft.com/office/drawing/2014/main" id="{E295541B-1581-C064-54F6-F52E9BEA99D9}"/>
              </a:ext>
            </a:extLst>
          </p:cNvPr>
          <p:cNvGrpSpPr/>
          <p:nvPr/>
        </p:nvGrpSpPr>
        <p:grpSpPr>
          <a:xfrm>
            <a:off x="16045659" y="3678123"/>
            <a:ext cx="2806700" cy="2806700"/>
            <a:chOff x="12534665" y="3678123"/>
            <a:chExt cx="2806700" cy="2806700"/>
          </a:xfrm>
        </p:grpSpPr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E119BCCE-AA27-8D9D-3E26-66B154A707CF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7" name="Group 76">
              <a:extLst>
                <a:ext uri="{FF2B5EF4-FFF2-40B4-BE49-F238E27FC236}">
                  <a16:creationId xmlns:a16="http://schemas.microsoft.com/office/drawing/2014/main" id="{88793FFF-1504-3EE3-3D7B-0462E3E0C8BB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78" name="Freeform: Shape 77">
                <a:extLst>
                  <a:ext uri="{FF2B5EF4-FFF2-40B4-BE49-F238E27FC236}">
                    <a16:creationId xmlns:a16="http://schemas.microsoft.com/office/drawing/2014/main" id="{6132DDE6-363A-5FE4-5077-4B4B2DCC9305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79" name="Textbox 200">
                <a:extLst>
                  <a:ext uri="{FF2B5EF4-FFF2-40B4-BE49-F238E27FC236}">
                    <a16:creationId xmlns:a16="http://schemas.microsoft.com/office/drawing/2014/main" id="{8A574467-2F4F-FCD8-6912-06DD34765BFE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A471EC11-4322-93BB-09A9-324FDAE451D4}"/>
              </a:ext>
            </a:extLst>
          </p:cNvPr>
          <p:cNvGrpSpPr/>
          <p:nvPr/>
        </p:nvGrpSpPr>
        <p:grpSpPr>
          <a:xfrm>
            <a:off x="13220875" y="4471429"/>
            <a:ext cx="1448556" cy="1782464"/>
            <a:chOff x="4143082" y="2604821"/>
            <a:chExt cx="3757333" cy="1782464"/>
          </a:xfrm>
        </p:grpSpPr>
        <p:sp>
          <p:nvSpPr>
            <p:cNvPr id="81" name="Textbox 200">
              <a:extLst>
                <a:ext uri="{FF2B5EF4-FFF2-40B4-BE49-F238E27FC236}">
                  <a16:creationId xmlns:a16="http://schemas.microsoft.com/office/drawing/2014/main" id="{AAAFF8D4-486D-ABC2-063F-C724AD93DFDF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2" name="Textbox 200">
              <a:extLst>
                <a:ext uri="{FF2B5EF4-FFF2-40B4-BE49-F238E27FC236}">
                  <a16:creationId xmlns:a16="http://schemas.microsoft.com/office/drawing/2014/main" id="{742F28A7-ACEC-8025-862E-B2DB6C10BF55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3" name="Textbox 200">
              <a:extLst>
                <a:ext uri="{FF2B5EF4-FFF2-40B4-BE49-F238E27FC236}">
                  <a16:creationId xmlns:a16="http://schemas.microsoft.com/office/drawing/2014/main" id="{35424695-0CDA-CF68-EC12-5DDE1DEC1FC8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4" name="Group 83">
            <a:extLst>
              <a:ext uri="{FF2B5EF4-FFF2-40B4-BE49-F238E27FC236}">
                <a16:creationId xmlns:a16="http://schemas.microsoft.com/office/drawing/2014/main" id="{94098045-4D1A-72E9-E920-DBC2FA40C509}"/>
              </a:ext>
            </a:extLst>
          </p:cNvPr>
          <p:cNvGrpSpPr/>
          <p:nvPr/>
        </p:nvGrpSpPr>
        <p:grpSpPr>
          <a:xfrm>
            <a:off x="9701631" y="7534257"/>
            <a:ext cx="1448556" cy="1782464"/>
            <a:chOff x="4143082" y="2604821"/>
            <a:chExt cx="3757333" cy="1782464"/>
          </a:xfrm>
        </p:grpSpPr>
        <p:sp>
          <p:nvSpPr>
            <p:cNvPr id="85" name="Textbox 200">
              <a:extLst>
                <a:ext uri="{FF2B5EF4-FFF2-40B4-BE49-F238E27FC236}">
                  <a16:creationId xmlns:a16="http://schemas.microsoft.com/office/drawing/2014/main" id="{62B24CD6-F4AC-67A6-3464-DAED30DC3E57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6" name="Textbox 200">
              <a:extLst>
                <a:ext uri="{FF2B5EF4-FFF2-40B4-BE49-F238E27FC236}">
                  <a16:creationId xmlns:a16="http://schemas.microsoft.com/office/drawing/2014/main" id="{A6B74E48-7C5F-A5DC-7466-D5AC9756CBB3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7" name="Textbox 200">
              <a:extLst>
                <a:ext uri="{FF2B5EF4-FFF2-40B4-BE49-F238E27FC236}">
                  <a16:creationId xmlns:a16="http://schemas.microsoft.com/office/drawing/2014/main" id="{449F9F8D-6246-B8F5-FF62-74D8C2646EDC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1F8DD253-D6EC-B894-03FE-ED523A79039C}"/>
              </a:ext>
            </a:extLst>
          </p:cNvPr>
          <p:cNvGrpSpPr/>
          <p:nvPr/>
        </p:nvGrpSpPr>
        <p:grpSpPr>
          <a:xfrm>
            <a:off x="16724731" y="7534257"/>
            <a:ext cx="1448556" cy="1782464"/>
            <a:chOff x="4143082" y="2604821"/>
            <a:chExt cx="3757333" cy="1782464"/>
          </a:xfrm>
        </p:grpSpPr>
        <p:sp>
          <p:nvSpPr>
            <p:cNvPr id="89" name="Textbox 200">
              <a:extLst>
                <a:ext uri="{FF2B5EF4-FFF2-40B4-BE49-F238E27FC236}">
                  <a16:creationId xmlns:a16="http://schemas.microsoft.com/office/drawing/2014/main" id="{77BEAE9B-9706-1B63-FAF8-9321ABD60794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0" name="Textbox 200">
              <a:extLst>
                <a:ext uri="{FF2B5EF4-FFF2-40B4-BE49-F238E27FC236}">
                  <a16:creationId xmlns:a16="http://schemas.microsoft.com/office/drawing/2014/main" id="{82B0ED38-6769-ED71-C929-FA878739B619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1" name="Textbox 200">
              <a:extLst>
                <a:ext uri="{FF2B5EF4-FFF2-40B4-BE49-F238E27FC236}">
                  <a16:creationId xmlns:a16="http://schemas.microsoft.com/office/drawing/2014/main" id="{DE85DD37-6611-1F1D-16AE-3EEDA521F032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sp>
        <p:nvSpPr>
          <p:cNvPr id="92" name="Freeform 70">
            <a:extLst>
              <a:ext uri="{FF2B5EF4-FFF2-40B4-BE49-F238E27FC236}">
                <a16:creationId xmlns:a16="http://schemas.microsoft.com/office/drawing/2014/main" id="{135ADEE5-6FE2-AC4E-A505-5E6462A5FA3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74331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93" name="Freeform 16">
            <a:extLst>
              <a:ext uri="{FF2B5EF4-FFF2-40B4-BE49-F238E27FC236}">
                <a16:creationId xmlns:a16="http://schemas.microsoft.com/office/drawing/2014/main" id="{7078564F-602E-BFDF-E56B-73EB210823E5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525925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94" name="Freeform 15">
            <a:extLst>
              <a:ext uri="{FF2B5EF4-FFF2-40B4-BE49-F238E27FC236}">
                <a16:creationId xmlns:a16="http://schemas.microsoft.com/office/drawing/2014/main" id="{487C9B81-B746-C50C-4D26-FF139C74E0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62055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95" name="Group 13">
            <a:extLst>
              <a:ext uri="{FF2B5EF4-FFF2-40B4-BE49-F238E27FC236}">
                <a16:creationId xmlns:a16="http://schemas.microsoft.com/office/drawing/2014/main" id="{A1BF6E54-042D-B0F4-6B1B-D25C12D10E2F}"/>
              </a:ext>
            </a:extLst>
          </p:cNvPr>
          <p:cNvGrpSpPr>
            <a:grpSpLocks/>
          </p:cNvGrpSpPr>
          <p:nvPr/>
        </p:nvGrpSpPr>
        <p:grpSpPr bwMode="auto">
          <a:xfrm>
            <a:off x="5546588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96" name="Freeform 48">
              <a:extLst>
                <a:ext uri="{FF2B5EF4-FFF2-40B4-BE49-F238E27FC236}">
                  <a16:creationId xmlns:a16="http://schemas.microsoft.com/office/drawing/2014/main" id="{89586F40-26F5-7652-B9FF-36639A7BDB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97" name="Freeform 49">
              <a:extLst>
                <a:ext uri="{FF2B5EF4-FFF2-40B4-BE49-F238E27FC236}">
                  <a16:creationId xmlns:a16="http://schemas.microsoft.com/office/drawing/2014/main" id="{C6763352-396E-C9A4-992D-D8241F80761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98" name="Freeform 50">
              <a:extLst>
                <a:ext uri="{FF2B5EF4-FFF2-40B4-BE49-F238E27FC236}">
                  <a16:creationId xmlns:a16="http://schemas.microsoft.com/office/drawing/2014/main" id="{A4668799-907A-2321-1ED8-2AD9F024226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99" name="Freeform 51">
              <a:extLst>
                <a:ext uri="{FF2B5EF4-FFF2-40B4-BE49-F238E27FC236}">
                  <a16:creationId xmlns:a16="http://schemas.microsoft.com/office/drawing/2014/main" id="{CC01B503-69EF-6D0C-2A00-87B9763FEE3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3196208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gallery dir="l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0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3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5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0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3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500" fill="hold"/>
                                            <p:tgtEl>
                                              <p:spTgt spid="8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8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0" dur="500" fill="hold"/>
                                            <p:tgtEl>
                                              <p:spTgt spid="8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1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8" dur="75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1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3" grpId="0" animBg="1"/>
          <p:bldP spid="94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3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5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0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3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500" fill="hold"/>
                                            <p:tgtEl>
                                              <p:spTgt spid="8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8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0" dur="500" fill="hold"/>
                                            <p:tgtEl>
                                              <p:spTgt spid="8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1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8" dur="75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1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3" grpId="0" animBg="1"/>
          <p:bldP spid="94" grpId="0" animBg="1"/>
        </p:bldLst>
      </p:timing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6B84FC03-491C-9B84-1954-285B2130F65F}"/>
              </a:ext>
            </a:extLst>
          </p:cNvPr>
          <p:cNvGrpSpPr/>
          <p:nvPr/>
        </p:nvGrpSpPr>
        <p:grpSpPr>
          <a:xfrm>
            <a:off x="3548578" y="3462223"/>
            <a:ext cx="17286844" cy="6791554"/>
            <a:chOff x="3548578" y="3462223"/>
            <a:chExt cx="17286844" cy="6791554"/>
          </a:xfrm>
          <a:gradFill>
            <a:gsLst>
              <a:gs pos="75000">
                <a:schemeClr val="accent4"/>
              </a:gs>
              <a:gs pos="50000">
                <a:schemeClr val="accent3"/>
              </a:gs>
              <a:gs pos="25000">
                <a:schemeClr val="accent2"/>
              </a:gs>
              <a:gs pos="100000">
                <a:schemeClr val="accent5"/>
              </a:gs>
              <a:gs pos="0">
                <a:schemeClr val="accent1"/>
              </a:gs>
            </a:gsLst>
            <a:lin ang="0" scaled="0"/>
          </a:gra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61E69739-D93C-5F06-87BB-3781E80898D7}"/>
                </a:ext>
              </a:extLst>
            </p:cNvPr>
            <p:cNvSpPr/>
            <p:nvPr/>
          </p:nvSpPr>
          <p:spPr>
            <a:xfrm>
              <a:off x="5477501" y="5443230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1D09892F-F8B4-615B-3957-AD74E276194A}"/>
                </a:ext>
              </a:extLst>
            </p:cNvPr>
            <p:cNvSpPr/>
            <p:nvPr/>
          </p:nvSpPr>
          <p:spPr>
            <a:xfrm>
              <a:off x="7052434" y="3491251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F9F9FF6C-A463-25AE-F83E-04EF802FA1BB}"/>
                </a:ext>
              </a:extLst>
            </p:cNvPr>
            <p:cNvSpPr/>
            <p:nvPr/>
          </p:nvSpPr>
          <p:spPr>
            <a:xfrm>
              <a:off x="3548578" y="7015277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60A25551-4868-A2FF-D3B4-4C03073F530E}"/>
                </a:ext>
              </a:extLst>
            </p:cNvPr>
            <p:cNvSpPr/>
            <p:nvPr/>
          </p:nvSpPr>
          <p:spPr>
            <a:xfrm>
              <a:off x="12500601" y="5414202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94DA63A3-DF4B-79CB-D8BF-02DF99DB512B}"/>
                </a:ext>
              </a:extLst>
            </p:cNvPr>
            <p:cNvSpPr/>
            <p:nvPr/>
          </p:nvSpPr>
          <p:spPr>
            <a:xfrm>
              <a:off x="14075534" y="3462223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071BE225-8EB4-2358-AA15-8C3174AFC741}"/>
                </a:ext>
              </a:extLst>
            </p:cNvPr>
            <p:cNvSpPr/>
            <p:nvPr/>
          </p:nvSpPr>
          <p:spPr>
            <a:xfrm>
              <a:off x="10571678" y="69862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FFBCD48A-39BC-D273-3659-77990E3E6319}"/>
                </a:ext>
              </a:extLst>
            </p:cNvPr>
            <p:cNvSpPr/>
            <p:nvPr/>
          </p:nvSpPr>
          <p:spPr>
            <a:xfrm rot="16200000">
              <a:off x="8988771" y="54847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0E82E2AF-FF03-EF22-2FA8-363511E68BCE}"/>
                </a:ext>
              </a:extLst>
            </p:cNvPr>
            <p:cNvSpPr/>
            <p:nvPr/>
          </p:nvSpPr>
          <p:spPr>
            <a:xfrm>
              <a:off x="17596922" y="69481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9EAD7AC7-96CB-A075-EC90-DE082C58062F}"/>
                </a:ext>
              </a:extLst>
            </p:cNvPr>
            <p:cNvSpPr/>
            <p:nvPr/>
          </p:nvSpPr>
          <p:spPr>
            <a:xfrm rot="16200000">
              <a:off x="16014015" y="54466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7" name="Rectangle 56">
            <a:extLst>
              <a:ext uri="{FF2B5EF4-FFF2-40B4-BE49-F238E27FC236}">
                <a16:creationId xmlns:a16="http://schemas.microsoft.com/office/drawing/2014/main" id="{BFE1B212-7F2D-CB43-FF02-491FC0CE9103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61FBC05C-A0B6-694A-7506-77801BEEB574}"/>
              </a:ext>
            </a:extLst>
          </p:cNvPr>
          <p:cNvGrpSpPr/>
          <p:nvPr/>
        </p:nvGrpSpPr>
        <p:grpSpPr>
          <a:xfrm>
            <a:off x="4443431" y="4471429"/>
            <a:ext cx="1448556" cy="1782464"/>
            <a:chOff x="4143082" y="2604821"/>
            <a:chExt cx="3757333" cy="1782464"/>
          </a:xfrm>
        </p:grpSpPr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3EB7431F-84C3-B9B9-A0D4-C1C2E1374995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62453E06-442E-9F64-3723-8855F6691EF6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BB45EC1B-3857-CED5-D464-74F46F3F9019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E9F1ECE1-30D4-52DB-BBF0-6F162B8B2054}"/>
              </a:ext>
            </a:extLst>
          </p:cNvPr>
          <p:cNvGrpSpPr/>
          <p:nvPr/>
        </p:nvGrpSpPr>
        <p:grpSpPr>
          <a:xfrm>
            <a:off x="3764359" y="7231177"/>
            <a:ext cx="2806700" cy="2806700"/>
            <a:chOff x="2007709" y="7231177"/>
            <a:chExt cx="2806700" cy="2806700"/>
          </a:xfrm>
        </p:grpSpPr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D12698E3-0F62-EBBB-FE84-D05C1C19C1DA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00D0297D-C85A-6027-7E02-303B1BBB60F5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65" name="Freeform: Shape 64">
                <a:extLst>
                  <a:ext uri="{FF2B5EF4-FFF2-40B4-BE49-F238E27FC236}">
                    <a16:creationId xmlns:a16="http://schemas.microsoft.com/office/drawing/2014/main" id="{495620C6-EA55-8ED9-5AA0-3327016C6DEA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66" name="Textbox 200">
                <a:extLst>
                  <a:ext uri="{FF2B5EF4-FFF2-40B4-BE49-F238E27FC236}">
                    <a16:creationId xmlns:a16="http://schemas.microsoft.com/office/drawing/2014/main" id="{0C726674-9852-F2CD-839E-3E2B2FF50E45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7A2EDD14-D0D8-D9FA-1777-E3B3EF055D9B}"/>
              </a:ext>
            </a:extLst>
          </p:cNvPr>
          <p:cNvGrpSpPr/>
          <p:nvPr/>
        </p:nvGrpSpPr>
        <p:grpSpPr>
          <a:xfrm>
            <a:off x="10787459" y="7202149"/>
            <a:ext cx="2806700" cy="2806700"/>
            <a:chOff x="9030809" y="7202149"/>
            <a:chExt cx="2806700" cy="2806700"/>
          </a:xfrm>
        </p:grpSpPr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7CC00E49-5872-7A77-2A95-FFC0A8DA9382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93B6CD80-642C-492C-38EA-8BACC864576D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70" name="Freeform: Shape 69">
                <a:extLst>
                  <a:ext uri="{FF2B5EF4-FFF2-40B4-BE49-F238E27FC236}">
                    <a16:creationId xmlns:a16="http://schemas.microsoft.com/office/drawing/2014/main" id="{2A8A0CA4-8D7C-DC84-20C0-8FD3AB14B15E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71" name="Textbox 200">
                <a:extLst>
                  <a:ext uri="{FF2B5EF4-FFF2-40B4-BE49-F238E27FC236}">
                    <a16:creationId xmlns:a16="http://schemas.microsoft.com/office/drawing/2014/main" id="{502DCF2B-E239-18DB-99A9-E186A478CC9B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8449A05D-BB46-B4D5-1445-B27B1EB83AEF}"/>
              </a:ext>
            </a:extLst>
          </p:cNvPr>
          <p:cNvGrpSpPr/>
          <p:nvPr/>
        </p:nvGrpSpPr>
        <p:grpSpPr>
          <a:xfrm>
            <a:off x="7268215" y="3707151"/>
            <a:ext cx="2806700" cy="2806700"/>
            <a:chOff x="5511565" y="3707151"/>
            <a:chExt cx="2806700" cy="2806700"/>
          </a:xfrm>
        </p:grpSpPr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E401B1E6-38C2-49FA-72C5-7E3B7BC4AB08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B210DEF6-6C94-48F7-E37E-7532DCD69B3F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75" name="Freeform: Shape 74">
                <a:extLst>
                  <a:ext uri="{FF2B5EF4-FFF2-40B4-BE49-F238E27FC236}">
                    <a16:creationId xmlns:a16="http://schemas.microsoft.com/office/drawing/2014/main" id="{C1A66E61-2857-FFD2-DE34-2DB0120EBA11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76" name="Textbox 200">
                <a:extLst>
                  <a:ext uri="{FF2B5EF4-FFF2-40B4-BE49-F238E27FC236}">
                    <a16:creationId xmlns:a16="http://schemas.microsoft.com/office/drawing/2014/main" id="{297D23C3-056D-5E63-04AB-3CE010B097B3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73CBFC04-18F6-905A-59E2-A50D26286B70}"/>
              </a:ext>
            </a:extLst>
          </p:cNvPr>
          <p:cNvGrpSpPr/>
          <p:nvPr/>
        </p:nvGrpSpPr>
        <p:grpSpPr>
          <a:xfrm>
            <a:off x="14291315" y="3678123"/>
            <a:ext cx="2806700" cy="2806700"/>
            <a:chOff x="12534665" y="3678123"/>
            <a:chExt cx="2806700" cy="2806700"/>
          </a:xfrm>
        </p:grpSpPr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905281AB-9436-F5D3-F954-6970ED42B403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94CBF712-47BB-4203-BBF3-0BAF149D17D2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80" name="Freeform: Shape 79">
                <a:extLst>
                  <a:ext uri="{FF2B5EF4-FFF2-40B4-BE49-F238E27FC236}">
                    <a16:creationId xmlns:a16="http://schemas.microsoft.com/office/drawing/2014/main" id="{A29E6622-90D5-0670-E887-1EBEDB7AD90E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81" name="Textbox 200">
                <a:extLst>
                  <a:ext uri="{FF2B5EF4-FFF2-40B4-BE49-F238E27FC236}">
                    <a16:creationId xmlns:a16="http://schemas.microsoft.com/office/drawing/2014/main" id="{7231C8C0-4228-A94B-9B28-87C8AE3B3CD4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8F2BDF1D-8E6C-22D2-9368-CA99570981A5}"/>
              </a:ext>
            </a:extLst>
          </p:cNvPr>
          <p:cNvGrpSpPr/>
          <p:nvPr/>
        </p:nvGrpSpPr>
        <p:grpSpPr>
          <a:xfrm>
            <a:off x="11466531" y="4471429"/>
            <a:ext cx="1448556" cy="1782464"/>
            <a:chOff x="4143082" y="2604821"/>
            <a:chExt cx="3757333" cy="1782464"/>
          </a:xfrm>
        </p:grpSpPr>
        <p:sp>
          <p:nvSpPr>
            <p:cNvPr id="83" name="Textbox 200">
              <a:extLst>
                <a:ext uri="{FF2B5EF4-FFF2-40B4-BE49-F238E27FC236}">
                  <a16:creationId xmlns:a16="http://schemas.microsoft.com/office/drawing/2014/main" id="{49CDE161-9987-615A-DC32-B3E9AEFD3A96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4" name="Textbox 200">
              <a:extLst>
                <a:ext uri="{FF2B5EF4-FFF2-40B4-BE49-F238E27FC236}">
                  <a16:creationId xmlns:a16="http://schemas.microsoft.com/office/drawing/2014/main" id="{05E870FE-9B3C-CCCD-2965-045F1561EA98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5" name="Textbox 200">
              <a:extLst>
                <a:ext uri="{FF2B5EF4-FFF2-40B4-BE49-F238E27FC236}">
                  <a16:creationId xmlns:a16="http://schemas.microsoft.com/office/drawing/2014/main" id="{F7D3744F-A7F4-25A5-B679-5FCC77322E69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4CA7B916-43CE-AD4C-C47D-D22D7E1F4D77}"/>
              </a:ext>
            </a:extLst>
          </p:cNvPr>
          <p:cNvGrpSpPr/>
          <p:nvPr/>
        </p:nvGrpSpPr>
        <p:grpSpPr>
          <a:xfrm>
            <a:off x="7947287" y="7534257"/>
            <a:ext cx="1448556" cy="1782464"/>
            <a:chOff x="4143082" y="2604821"/>
            <a:chExt cx="3757333" cy="1782464"/>
          </a:xfrm>
        </p:grpSpPr>
        <p:sp>
          <p:nvSpPr>
            <p:cNvPr id="87" name="Textbox 200">
              <a:extLst>
                <a:ext uri="{FF2B5EF4-FFF2-40B4-BE49-F238E27FC236}">
                  <a16:creationId xmlns:a16="http://schemas.microsoft.com/office/drawing/2014/main" id="{5BB7D74A-D9AB-24C4-F41C-C9A27A25D845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8" name="Textbox 200">
              <a:extLst>
                <a:ext uri="{FF2B5EF4-FFF2-40B4-BE49-F238E27FC236}">
                  <a16:creationId xmlns:a16="http://schemas.microsoft.com/office/drawing/2014/main" id="{A48BCCAD-3724-B5FD-D91E-D08EFF30E595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9" name="Textbox 200">
              <a:extLst>
                <a:ext uri="{FF2B5EF4-FFF2-40B4-BE49-F238E27FC236}">
                  <a16:creationId xmlns:a16="http://schemas.microsoft.com/office/drawing/2014/main" id="{17CE4AEE-7285-F8A3-4CAC-F895601D8BA3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159AD4B0-3DF3-366D-385C-E86330025294}"/>
              </a:ext>
            </a:extLst>
          </p:cNvPr>
          <p:cNvGrpSpPr/>
          <p:nvPr/>
        </p:nvGrpSpPr>
        <p:grpSpPr>
          <a:xfrm>
            <a:off x="14970387" y="7534257"/>
            <a:ext cx="1448556" cy="1782464"/>
            <a:chOff x="4143082" y="2604821"/>
            <a:chExt cx="3757333" cy="1782464"/>
          </a:xfrm>
        </p:grpSpPr>
        <p:sp>
          <p:nvSpPr>
            <p:cNvPr id="91" name="Textbox 200">
              <a:extLst>
                <a:ext uri="{FF2B5EF4-FFF2-40B4-BE49-F238E27FC236}">
                  <a16:creationId xmlns:a16="http://schemas.microsoft.com/office/drawing/2014/main" id="{9F39F85B-ABDA-69AD-F5EE-2A8B2B9AD405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2" name="Textbox 200">
              <a:extLst>
                <a:ext uri="{FF2B5EF4-FFF2-40B4-BE49-F238E27FC236}">
                  <a16:creationId xmlns:a16="http://schemas.microsoft.com/office/drawing/2014/main" id="{162F23A3-8B8C-1C5B-0BA0-FE85EE1CC989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3" name="Textbox 200">
              <a:extLst>
                <a:ext uri="{FF2B5EF4-FFF2-40B4-BE49-F238E27FC236}">
                  <a16:creationId xmlns:a16="http://schemas.microsoft.com/office/drawing/2014/main" id="{ECBA10B3-9686-19C5-ED25-3EBC55E168F3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06FB9F4F-6C35-7AB4-33C6-87FC7039DB78}"/>
              </a:ext>
            </a:extLst>
          </p:cNvPr>
          <p:cNvGrpSpPr/>
          <p:nvPr/>
        </p:nvGrpSpPr>
        <p:grpSpPr>
          <a:xfrm>
            <a:off x="18491775" y="4433329"/>
            <a:ext cx="1448556" cy="1782464"/>
            <a:chOff x="4143082" y="2604821"/>
            <a:chExt cx="3757333" cy="1782464"/>
          </a:xfrm>
        </p:grpSpPr>
        <p:sp>
          <p:nvSpPr>
            <p:cNvPr id="95" name="Textbox 200">
              <a:extLst>
                <a:ext uri="{FF2B5EF4-FFF2-40B4-BE49-F238E27FC236}">
                  <a16:creationId xmlns:a16="http://schemas.microsoft.com/office/drawing/2014/main" id="{2BB89CF6-D078-CBD0-5CA1-96B3170F9E3C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6" name="Textbox 200">
              <a:extLst>
                <a:ext uri="{FF2B5EF4-FFF2-40B4-BE49-F238E27FC236}">
                  <a16:creationId xmlns:a16="http://schemas.microsoft.com/office/drawing/2014/main" id="{351CCC2F-023A-E48B-C712-4C500ACC2E6B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7" name="Textbox 200">
              <a:extLst>
                <a:ext uri="{FF2B5EF4-FFF2-40B4-BE49-F238E27FC236}">
                  <a16:creationId xmlns:a16="http://schemas.microsoft.com/office/drawing/2014/main" id="{3D0D38BC-7AAA-5215-47EA-B5079E4C5AE8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8" name="Group 97">
            <a:extLst>
              <a:ext uri="{FF2B5EF4-FFF2-40B4-BE49-F238E27FC236}">
                <a16:creationId xmlns:a16="http://schemas.microsoft.com/office/drawing/2014/main" id="{FB7BD13D-6698-F3CB-262C-6A4B4B26FEFF}"/>
              </a:ext>
            </a:extLst>
          </p:cNvPr>
          <p:cNvGrpSpPr/>
          <p:nvPr/>
        </p:nvGrpSpPr>
        <p:grpSpPr>
          <a:xfrm>
            <a:off x="17812703" y="7164049"/>
            <a:ext cx="2806700" cy="2806700"/>
            <a:chOff x="16056053" y="7164049"/>
            <a:chExt cx="2806700" cy="2806700"/>
          </a:xfrm>
        </p:grpSpPr>
        <p:sp>
          <p:nvSpPr>
            <p:cNvPr id="99" name="Freeform: Shape 98">
              <a:extLst>
                <a:ext uri="{FF2B5EF4-FFF2-40B4-BE49-F238E27FC236}">
                  <a16:creationId xmlns:a16="http://schemas.microsoft.com/office/drawing/2014/main" id="{465E6EC5-9322-C5BE-8B18-767A493DE63F}"/>
                </a:ext>
              </a:extLst>
            </p:cNvPr>
            <p:cNvSpPr/>
            <p:nvPr/>
          </p:nvSpPr>
          <p:spPr>
            <a:xfrm>
              <a:off x="16056053" y="71640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CF3A80D9-32A6-032C-D9AC-79A77AD2A840}"/>
                </a:ext>
              </a:extLst>
            </p:cNvPr>
            <p:cNvGrpSpPr/>
            <p:nvPr/>
          </p:nvGrpSpPr>
          <p:grpSpPr>
            <a:xfrm>
              <a:off x="16162733" y="7270729"/>
              <a:ext cx="2593340" cy="2593340"/>
              <a:chOff x="12514580" y="7000220"/>
              <a:chExt cx="2593340" cy="2593340"/>
            </a:xfrm>
          </p:grpSpPr>
          <p:sp>
            <p:nvSpPr>
              <p:cNvPr id="101" name="Freeform: Shape 100">
                <a:extLst>
                  <a:ext uri="{FF2B5EF4-FFF2-40B4-BE49-F238E27FC236}">
                    <a16:creationId xmlns:a16="http://schemas.microsoft.com/office/drawing/2014/main" id="{196E2D60-B8E7-2D66-B17C-2509AC211AAD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05</a:t>
                </a:r>
              </a:p>
            </p:txBody>
          </p:sp>
          <p:sp>
            <p:nvSpPr>
              <p:cNvPr id="102" name="Textbox 200">
                <a:extLst>
                  <a:ext uri="{FF2B5EF4-FFF2-40B4-BE49-F238E27FC236}">
                    <a16:creationId xmlns:a16="http://schemas.microsoft.com/office/drawing/2014/main" id="{3E93FF5D-29D4-7C2F-4B8A-F4A2FBFE8F92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sp>
        <p:nvSpPr>
          <p:cNvPr id="103" name="Freeform 70">
            <a:extLst>
              <a:ext uri="{FF2B5EF4-FFF2-40B4-BE49-F238E27FC236}">
                <a16:creationId xmlns:a16="http://schemas.microsoft.com/office/drawing/2014/main" id="{525FF7A0-2DD6-E8BE-B382-1744D09FBFF3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119987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4" name="Freeform 16">
            <a:extLst>
              <a:ext uri="{FF2B5EF4-FFF2-40B4-BE49-F238E27FC236}">
                <a16:creationId xmlns:a16="http://schemas.microsoft.com/office/drawing/2014/main" id="{252D22DF-4EF1-137C-3540-9E0720F9B5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71581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5" name="Freeform 15">
            <a:extLst>
              <a:ext uri="{FF2B5EF4-FFF2-40B4-BE49-F238E27FC236}">
                <a16:creationId xmlns:a16="http://schemas.microsoft.com/office/drawing/2014/main" id="{250068B7-F51D-D957-EFCD-01305B4B5E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07711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6" name="Freeform 74">
            <a:extLst>
              <a:ext uri="{FF2B5EF4-FFF2-40B4-BE49-F238E27FC236}">
                <a16:creationId xmlns:a16="http://schemas.microsoft.com/office/drawing/2014/main" id="{A5480187-0748-A71B-CA95-8B3D5F0D014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699621" y="4482676"/>
            <a:ext cx="738815" cy="631792"/>
          </a:xfrm>
          <a:custGeom>
            <a:avLst/>
            <a:gdLst>
              <a:gd name="T0" fmla="*/ 435714 w 2090"/>
              <a:gd name="T1" fmla="*/ 117325 h 1792"/>
              <a:gd name="T2" fmla="*/ 435714 w 2090"/>
              <a:gd name="T3" fmla="*/ 117325 h 1792"/>
              <a:gd name="T4" fmla="*/ 490867 w 2090"/>
              <a:gd name="T5" fmla="*/ 55097 h 1792"/>
              <a:gd name="T6" fmla="*/ 435714 w 2090"/>
              <a:gd name="T7" fmla="*/ 0 h 1792"/>
              <a:gd name="T8" fmla="*/ 380235 w 2090"/>
              <a:gd name="T9" fmla="*/ 55097 h 1792"/>
              <a:gd name="T10" fmla="*/ 435714 w 2090"/>
              <a:gd name="T11" fmla="*/ 117325 h 1792"/>
              <a:gd name="T12" fmla="*/ 138208 w 2090"/>
              <a:gd name="T13" fmla="*/ 297201 h 1792"/>
              <a:gd name="T14" fmla="*/ 138208 w 2090"/>
              <a:gd name="T15" fmla="*/ 297201 h 1792"/>
              <a:gd name="T16" fmla="*/ 0 w 2090"/>
              <a:gd name="T17" fmla="*/ 442399 h 1792"/>
              <a:gd name="T18" fmla="*/ 138208 w 2090"/>
              <a:gd name="T19" fmla="*/ 580466 h 1792"/>
              <a:gd name="T20" fmla="*/ 283554 w 2090"/>
              <a:gd name="T21" fmla="*/ 442399 h 1792"/>
              <a:gd name="T22" fmla="*/ 138208 w 2090"/>
              <a:gd name="T23" fmla="*/ 297201 h 1792"/>
              <a:gd name="T24" fmla="*/ 138208 w 2090"/>
              <a:gd name="T25" fmla="*/ 538981 h 1792"/>
              <a:gd name="T26" fmla="*/ 138208 w 2090"/>
              <a:gd name="T27" fmla="*/ 538981 h 1792"/>
              <a:gd name="T28" fmla="*/ 41203 w 2090"/>
              <a:gd name="T29" fmla="*/ 442399 h 1792"/>
              <a:gd name="T30" fmla="*/ 138208 w 2090"/>
              <a:gd name="T31" fmla="*/ 338686 h 1792"/>
              <a:gd name="T32" fmla="*/ 242027 w 2090"/>
              <a:gd name="T33" fmla="*/ 442399 h 1792"/>
              <a:gd name="T34" fmla="*/ 138208 w 2090"/>
              <a:gd name="T35" fmla="*/ 538981 h 1792"/>
              <a:gd name="T36" fmla="*/ 304318 w 2090"/>
              <a:gd name="T37" fmla="*/ 255716 h 1792"/>
              <a:gd name="T38" fmla="*/ 304318 w 2090"/>
              <a:gd name="T39" fmla="*/ 255716 h 1792"/>
              <a:gd name="T40" fmla="*/ 373422 w 2090"/>
              <a:gd name="T41" fmla="*/ 186683 h 1792"/>
              <a:gd name="T42" fmla="*/ 394186 w 2090"/>
              <a:gd name="T43" fmla="*/ 207425 h 1792"/>
              <a:gd name="T44" fmla="*/ 539532 w 2090"/>
              <a:gd name="T45" fmla="*/ 269653 h 1792"/>
              <a:gd name="T46" fmla="*/ 539532 w 2090"/>
              <a:gd name="T47" fmla="*/ 214231 h 1792"/>
              <a:gd name="T48" fmla="*/ 435714 w 2090"/>
              <a:gd name="T49" fmla="*/ 172746 h 1792"/>
              <a:gd name="T50" fmla="*/ 380235 w 2090"/>
              <a:gd name="T51" fmla="*/ 117325 h 1792"/>
              <a:gd name="T52" fmla="*/ 338708 w 2090"/>
              <a:gd name="T53" fmla="*/ 103713 h 1792"/>
              <a:gd name="T54" fmla="*/ 297181 w 2090"/>
              <a:gd name="T55" fmla="*/ 117325 h 1792"/>
              <a:gd name="T56" fmla="*/ 221263 w 2090"/>
              <a:gd name="T57" fmla="*/ 193489 h 1792"/>
              <a:gd name="T58" fmla="*/ 200500 w 2090"/>
              <a:gd name="T59" fmla="*/ 234974 h 1792"/>
              <a:gd name="T60" fmla="*/ 221263 w 2090"/>
              <a:gd name="T61" fmla="*/ 276459 h 1792"/>
              <a:gd name="T62" fmla="*/ 311131 w 2090"/>
              <a:gd name="T63" fmla="*/ 352298 h 1792"/>
              <a:gd name="T64" fmla="*/ 311131 w 2090"/>
              <a:gd name="T65" fmla="*/ 497496 h 1792"/>
              <a:gd name="T66" fmla="*/ 366609 w 2090"/>
              <a:gd name="T67" fmla="*/ 497496 h 1792"/>
              <a:gd name="T68" fmla="*/ 366609 w 2090"/>
              <a:gd name="T69" fmla="*/ 317944 h 1792"/>
              <a:gd name="T70" fmla="*/ 304318 w 2090"/>
              <a:gd name="T71" fmla="*/ 255716 h 1792"/>
              <a:gd name="T72" fmla="*/ 539532 w 2090"/>
              <a:gd name="T73" fmla="*/ 297201 h 1792"/>
              <a:gd name="T74" fmla="*/ 539532 w 2090"/>
              <a:gd name="T75" fmla="*/ 297201 h 1792"/>
              <a:gd name="T76" fmla="*/ 394186 w 2090"/>
              <a:gd name="T77" fmla="*/ 442399 h 1792"/>
              <a:gd name="T78" fmla="*/ 539532 w 2090"/>
              <a:gd name="T79" fmla="*/ 580466 h 1792"/>
              <a:gd name="T80" fmla="*/ 677741 w 2090"/>
              <a:gd name="T81" fmla="*/ 442399 h 1792"/>
              <a:gd name="T82" fmla="*/ 539532 w 2090"/>
              <a:gd name="T83" fmla="*/ 297201 h 1792"/>
              <a:gd name="T84" fmla="*/ 539532 w 2090"/>
              <a:gd name="T85" fmla="*/ 538981 h 1792"/>
              <a:gd name="T86" fmla="*/ 539532 w 2090"/>
              <a:gd name="T87" fmla="*/ 538981 h 1792"/>
              <a:gd name="T88" fmla="*/ 435714 w 2090"/>
              <a:gd name="T89" fmla="*/ 442399 h 1792"/>
              <a:gd name="T90" fmla="*/ 539532 w 2090"/>
              <a:gd name="T91" fmla="*/ 338686 h 1792"/>
              <a:gd name="T92" fmla="*/ 636538 w 2090"/>
              <a:gd name="T93" fmla="*/ 442399 h 1792"/>
              <a:gd name="T94" fmla="*/ 539532 w 2090"/>
              <a:gd name="T95" fmla="*/ 538981 h 1792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2090" h="1792">
                <a:moveTo>
                  <a:pt x="1343" y="362"/>
                </a:moveTo>
                <a:lnTo>
                  <a:pt x="1343" y="362"/>
                </a:lnTo>
                <a:cubicBezTo>
                  <a:pt x="1450" y="362"/>
                  <a:pt x="1513" y="277"/>
                  <a:pt x="1513" y="170"/>
                </a:cubicBezTo>
                <a:cubicBezTo>
                  <a:pt x="1513" y="85"/>
                  <a:pt x="1450" y="0"/>
                  <a:pt x="1343" y="0"/>
                </a:cubicBezTo>
                <a:cubicBezTo>
                  <a:pt x="1257" y="0"/>
                  <a:pt x="1172" y="85"/>
                  <a:pt x="1172" y="170"/>
                </a:cubicBezTo>
                <a:cubicBezTo>
                  <a:pt x="1172" y="277"/>
                  <a:pt x="1257" y="362"/>
                  <a:pt x="1343" y="362"/>
                </a:cubicBezTo>
                <a:close/>
                <a:moveTo>
                  <a:pt x="426" y="917"/>
                </a:moveTo>
                <a:lnTo>
                  <a:pt x="426" y="917"/>
                </a:lnTo>
                <a:cubicBezTo>
                  <a:pt x="191" y="917"/>
                  <a:pt x="0" y="1109"/>
                  <a:pt x="0" y="1365"/>
                </a:cubicBezTo>
                <a:cubicBezTo>
                  <a:pt x="0" y="1599"/>
                  <a:pt x="191" y="1791"/>
                  <a:pt x="426" y="1791"/>
                </a:cubicBezTo>
                <a:cubicBezTo>
                  <a:pt x="682" y="1791"/>
                  <a:pt x="874" y="1599"/>
                  <a:pt x="874" y="1365"/>
                </a:cubicBezTo>
                <a:cubicBezTo>
                  <a:pt x="874" y="1109"/>
                  <a:pt x="682" y="917"/>
                  <a:pt x="426" y="917"/>
                </a:cubicBezTo>
                <a:close/>
                <a:moveTo>
                  <a:pt x="426" y="1663"/>
                </a:moveTo>
                <a:lnTo>
                  <a:pt x="426" y="1663"/>
                </a:lnTo>
                <a:cubicBezTo>
                  <a:pt x="256" y="1663"/>
                  <a:pt x="127" y="1514"/>
                  <a:pt x="127" y="1365"/>
                </a:cubicBezTo>
                <a:cubicBezTo>
                  <a:pt x="127" y="1194"/>
                  <a:pt x="256" y="1045"/>
                  <a:pt x="426" y="1045"/>
                </a:cubicBezTo>
                <a:cubicBezTo>
                  <a:pt x="597" y="1045"/>
                  <a:pt x="746" y="1194"/>
                  <a:pt x="746" y="1365"/>
                </a:cubicBezTo>
                <a:cubicBezTo>
                  <a:pt x="746" y="1514"/>
                  <a:pt x="597" y="1663"/>
                  <a:pt x="426" y="1663"/>
                </a:cubicBezTo>
                <a:close/>
                <a:moveTo>
                  <a:pt x="938" y="789"/>
                </a:moveTo>
                <a:lnTo>
                  <a:pt x="938" y="789"/>
                </a:lnTo>
                <a:cubicBezTo>
                  <a:pt x="1151" y="576"/>
                  <a:pt x="1151" y="576"/>
                  <a:pt x="1151" y="576"/>
                </a:cubicBezTo>
                <a:cubicBezTo>
                  <a:pt x="1215" y="640"/>
                  <a:pt x="1215" y="640"/>
                  <a:pt x="1215" y="640"/>
                </a:cubicBezTo>
                <a:cubicBezTo>
                  <a:pt x="1321" y="767"/>
                  <a:pt x="1471" y="832"/>
                  <a:pt x="1663" y="832"/>
                </a:cubicBezTo>
                <a:cubicBezTo>
                  <a:pt x="1663" y="661"/>
                  <a:pt x="1663" y="661"/>
                  <a:pt x="1663" y="661"/>
                </a:cubicBezTo>
                <a:cubicBezTo>
                  <a:pt x="1535" y="661"/>
                  <a:pt x="1428" y="597"/>
                  <a:pt x="1343" y="533"/>
                </a:cubicBezTo>
                <a:cubicBezTo>
                  <a:pt x="1172" y="362"/>
                  <a:pt x="1172" y="362"/>
                  <a:pt x="1172" y="362"/>
                </a:cubicBezTo>
                <a:cubicBezTo>
                  <a:pt x="1130" y="320"/>
                  <a:pt x="1087" y="320"/>
                  <a:pt x="1044" y="320"/>
                </a:cubicBezTo>
                <a:cubicBezTo>
                  <a:pt x="980" y="320"/>
                  <a:pt x="938" y="320"/>
                  <a:pt x="916" y="362"/>
                </a:cubicBezTo>
                <a:cubicBezTo>
                  <a:pt x="682" y="597"/>
                  <a:pt x="682" y="597"/>
                  <a:pt x="682" y="597"/>
                </a:cubicBezTo>
                <a:cubicBezTo>
                  <a:pt x="639" y="640"/>
                  <a:pt x="618" y="682"/>
                  <a:pt x="618" y="725"/>
                </a:cubicBezTo>
                <a:cubicBezTo>
                  <a:pt x="618" y="789"/>
                  <a:pt x="639" y="832"/>
                  <a:pt x="682" y="853"/>
                </a:cubicBezTo>
                <a:cubicBezTo>
                  <a:pt x="959" y="1087"/>
                  <a:pt x="959" y="1087"/>
                  <a:pt x="959" y="1087"/>
                </a:cubicBezTo>
                <a:cubicBezTo>
                  <a:pt x="959" y="1535"/>
                  <a:pt x="959" y="1535"/>
                  <a:pt x="959" y="1535"/>
                </a:cubicBezTo>
                <a:cubicBezTo>
                  <a:pt x="1130" y="1535"/>
                  <a:pt x="1130" y="1535"/>
                  <a:pt x="1130" y="1535"/>
                </a:cubicBezTo>
                <a:cubicBezTo>
                  <a:pt x="1130" y="981"/>
                  <a:pt x="1130" y="981"/>
                  <a:pt x="1130" y="981"/>
                </a:cubicBezTo>
                <a:lnTo>
                  <a:pt x="938" y="789"/>
                </a:lnTo>
                <a:close/>
                <a:moveTo>
                  <a:pt x="1663" y="917"/>
                </a:moveTo>
                <a:lnTo>
                  <a:pt x="1663" y="917"/>
                </a:lnTo>
                <a:cubicBezTo>
                  <a:pt x="1407" y="917"/>
                  <a:pt x="1215" y="1109"/>
                  <a:pt x="1215" y="1365"/>
                </a:cubicBezTo>
                <a:cubicBezTo>
                  <a:pt x="1215" y="1599"/>
                  <a:pt x="1407" y="1791"/>
                  <a:pt x="1663" y="1791"/>
                </a:cubicBezTo>
                <a:cubicBezTo>
                  <a:pt x="1897" y="1791"/>
                  <a:pt x="2089" y="1599"/>
                  <a:pt x="2089" y="1365"/>
                </a:cubicBezTo>
                <a:cubicBezTo>
                  <a:pt x="2089" y="1109"/>
                  <a:pt x="1897" y="917"/>
                  <a:pt x="1663" y="917"/>
                </a:cubicBezTo>
                <a:close/>
                <a:moveTo>
                  <a:pt x="1663" y="1663"/>
                </a:moveTo>
                <a:lnTo>
                  <a:pt x="1663" y="1663"/>
                </a:lnTo>
                <a:cubicBezTo>
                  <a:pt x="1492" y="1663"/>
                  <a:pt x="1343" y="1514"/>
                  <a:pt x="1343" y="1365"/>
                </a:cubicBezTo>
                <a:cubicBezTo>
                  <a:pt x="1343" y="1194"/>
                  <a:pt x="1492" y="1045"/>
                  <a:pt x="1663" y="1045"/>
                </a:cubicBezTo>
                <a:cubicBezTo>
                  <a:pt x="1812" y="1045"/>
                  <a:pt x="1962" y="1194"/>
                  <a:pt x="1962" y="1365"/>
                </a:cubicBezTo>
                <a:cubicBezTo>
                  <a:pt x="1962" y="1514"/>
                  <a:pt x="1812" y="1663"/>
                  <a:pt x="1663" y="166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07" name="Group 13">
            <a:extLst>
              <a:ext uri="{FF2B5EF4-FFF2-40B4-BE49-F238E27FC236}">
                <a16:creationId xmlns:a16="http://schemas.microsoft.com/office/drawing/2014/main" id="{01F8D418-5E57-235F-B4FB-C6B84D9DE540}"/>
              </a:ext>
            </a:extLst>
          </p:cNvPr>
          <p:cNvGrpSpPr>
            <a:grpSpLocks/>
          </p:cNvGrpSpPr>
          <p:nvPr/>
        </p:nvGrpSpPr>
        <p:grpSpPr bwMode="auto">
          <a:xfrm>
            <a:off x="3792244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108" name="Freeform 48">
              <a:extLst>
                <a:ext uri="{FF2B5EF4-FFF2-40B4-BE49-F238E27FC236}">
                  <a16:creationId xmlns:a16="http://schemas.microsoft.com/office/drawing/2014/main" id="{296022C7-718D-9623-7007-B6829976196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09" name="Freeform 49">
              <a:extLst>
                <a:ext uri="{FF2B5EF4-FFF2-40B4-BE49-F238E27FC236}">
                  <a16:creationId xmlns:a16="http://schemas.microsoft.com/office/drawing/2014/main" id="{05D84D4B-15CF-932B-8D62-1A47865F826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10" name="Freeform 50">
              <a:extLst>
                <a:ext uri="{FF2B5EF4-FFF2-40B4-BE49-F238E27FC236}">
                  <a16:creationId xmlns:a16="http://schemas.microsoft.com/office/drawing/2014/main" id="{96C1077E-C95E-9B3E-1264-91A115B307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11" name="Freeform 51">
              <a:extLst>
                <a:ext uri="{FF2B5EF4-FFF2-40B4-BE49-F238E27FC236}">
                  <a16:creationId xmlns:a16="http://schemas.microsoft.com/office/drawing/2014/main" id="{2F07A552-8722-497A-D082-47DE56A160C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26342570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:pull/>
      </p:transition>
    </mc:Choice>
    <mc:Fallback xmlns="">
      <p:transition spd="slow" advClick="0" advTm="1500">
        <p:pull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9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4" dur="500" fill="hold"/>
                                            <p:tgtEl>
                                              <p:spTgt spid="8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9" dur="500" fill="hold"/>
                                            <p:tgtEl>
                                              <p:spTgt spid="8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9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9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2" dur="2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3" grpId="0" animBg="1"/>
          <p:bldP spid="104" grpId="0" animBg="1"/>
          <p:bldP spid="105" grpId="0" animBg="1"/>
          <p:bldP spid="106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9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4" dur="500" fill="hold"/>
                                            <p:tgtEl>
                                              <p:spTgt spid="8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9" dur="500" fill="hold"/>
                                            <p:tgtEl>
                                              <p:spTgt spid="8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9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9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2" dur="2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3" grpId="0" animBg="1"/>
          <p:bldP spid="104" grpId="0" animBg="1"/>
          <p:bldP spid="105" grpId="0" animBg="1"/>
          <p:bldP spid="106" grpId="0" animBg="1"/>
        </p:bldLst>
      </p:timing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90000"/>
            <a:lumOff val="1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BCB4BD7C-A0F8-739A-EE90-9C40E4750F6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2" name="Group 41">
            <a:extLst>
              <a:ext uri="{FF2B5EF4-FFF2-40B4-BE49-F238E27FC236}">
                <a16:creationId xmlns:a16="http://schemas.microsoft.com/office/drawing/2014/main" id="{AF852586-0B88-11B1-F318-AF7F25406C47}"/>
              </a:ext>
            </a:extLst>
          </p:cNvPr>
          <p:cNvGrpSpPr/>
          <p:nvPr/>
        </p:nvGrpSpPr>
        <p:grpSpPr>
          <a:xfrm>
            <a:off x="1791809" y="3423029"/>
            <a:ext cx="20800382" cy="6830748"/>
            <a:chOff x="1791809" y="3423029"/>
            <a:chExt cx="20800382" cy="6830748"/>
          </a:xfrm>
          <a:gradFill>
            <a:gsLst>
              <a:gs pos="60000">
                <a:schemeClr val="accent4"/>
              </a:gs>
              <a:gs pos="80000">
                <a:schemeClr val="accent5"/>
              </a:gs>
              <a:gs pos="40000">
                <a:schemeClr val="accent3"/>
              </a:gs>
              <a:gs pos="99000">
                <a:schemeClr val="accent6"/>
              </a:gs>
              <a:gs pos="0">
                <a:schemeClr val="accent1"/>
              </a:gs>
              <a:gs pos="20000">
                <a:schemeClr val="accent2"/>
              </a:gs>
            </a:gsLst>
            <a:lin ang="0" scaled="0"/>
          </a:gradFill>
        </p:grpSpPr>
        <p:sp>
          <p:nvSpPr>
            <p:cNvPr id="43" name="Freeform: Shape 42">
              <a:extLst>
                <a:ext uri="{FF2B5EF4-FFF2-40B4-BE49-F238E27FC236}">
                  <a16:creationId xmlns:a16="http://schemas.microsoft.com/office/drawing/2014/main" id="{81096E10-46F2-E351-A15A-5C8652322043}"/>
                </a:ext>
              </a:extLst>
            </p:cNvPr>
            <p:cNvSpPr/>
            <p:nvPr/>
          </p:nvSpPr>
          <p:spPr>
            <a:xfrm>
              <a:off x="3720732" y="5443230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4" name="Freeform: Shape 43">
              <a:extLst>
                <a:ext uri="{FF2B5EF4-FFF2-40B4-BE49-F238E27FC236}">
                  <a16:creationId xmlns:a16="http://schemas.microsoft.com/office/drawing/2014/main" id="{199EA2C2-AC0B-5B88-22B0-4E5CDC5AE00D}"/>
                </a:ext>
              </a:extLst>
            </p:cNvPr>
            <p:cNvSpPr/>
            <p:nvPr/>
          </p:nvSpPr>
          <p:spPr>
            <a:xfrm>
              <a:off x="5295665" y="3491251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3890B297-45AD-A042-EF4A-0EDE12644CD8}"/>
                </a:ext>
              </a:extLst>
            </p:cNvPr>
            <p:cNvSpPr/>
            <p:nvPr/>
          </p:nvSpPr>
          <p:spPr>
            <a:xfrm>
              <a:off x="1791809" y="7015277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6" name="Freeform: Shape 45">
              <a:extLst>
                <a:ext uri="{FF2B5EF4-FFF2-40B4-BE49-F238E27FC236}">
                  <a16:creationId xmlns:a16="http://schemas.microsoft.com/office/drawing/2014/main" id="{9915EA0C-6013-44C0-F525-A22E667817E2}"/>
                </a:ext>
              </a:extLst>
            </p:cNvPr>
            <p:cNvSpPr/>
            <p:nvPr/>
          </p:nvSpPr>
          <p:spPr>
            <a:xfrm>
              <a:off x="10743832" y="5414202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7" name="Freeform: Shape 46">
              <a:extLst>
                <a:ext uri="{FF2B5EF4-FFF2-40B4-BE49-F238E27FC236}">
                  <a16:creationId xmlns:a16="http://schemas.microsoft.com/office/drawing/2014/main" id="{93D96EF6-E59F-CF16-F50A-08B2BB0DD31B}"/>
                </a:ext>
              </a:extLst>
            </p:cNvPr>
            <p:cNvSpPr/>
            <p:nvPr/>
          </p:nvSpPr>
          <p:spPr>
            <a:xfrm>
              <a:off x="12318765" y="3462223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FEA2B32C-906B-2BD8-BBEE-A24B924ED8F5}"/>
                </a:ext>
              </a:extLst>
            </p:cNvPr>
            <p:cNvSpPr/>
            <p:nvPr/>
          </p:nvSpPr>
          <p:spPr>
            <a:xfrm>
              <a:off x="8814909" y="69862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6F553BA4-A23E-5E77-53E7-54FDFBB17945}"/>
                </a:ext>
              </a:extLst>
            </p:cNvPr>
            <p:cNvSpPr/>
            <p:nvPr/>
          </p:nvSpPr>
          <p:spPr>
            <a:xfrm rot="16200000">
              <a:off x="7232002" y="54847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FDEF249D-6739-9097-3696-56CBF56FD75F}"/>
                </a:ext>
              </a:extLst>
            </p:cNvPr>
            <p:cNvSpPr/>
            <p:nvPr/>
          </p:nvSpPr>
          <p:spPr>
            <a:xfrm>
              <a:off x="15840153" y="69481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392AC65C-2486-96D0-4363-5DB28A5A1A4A}"/>
                </a:ext>
              </a:extLst>
            </p:cNvPr>
            <p:cNvSpPr/>
            <p:nvPr/>
          </p:nvSpPr>
          <p:spPr>
            <a:xfrm rot="16200000">
              <a:off x="14257246" y="54466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018DD912-6732-3D7B-6F7A-F6ED9735C31F}"/>
                </a:ext>
              </a:extLst>
            </p:cNvPr>
            <p:cNvSpPr/>
            <p:nvPr/>
          </p:nvSpPr>
          <p:spPr>
            <a:xfrm>
              <a:off x="17778758" y="537500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F229C39E-8F5A-334E-CEB4-6971CA75F347}"/>
                </a:ext>
              </a:extLst>
            </p:cNvPr>
            <p:cNvSpPr/>
            <p:nvPr/>
          </p:nvSpPr>
          <p:spPr>
            <a:xfrm>
              <a:off x="19353691" y="3423029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4" name="Group 53">
            <a:extLst>
              <a:ext uri="{FF2B5EF4-FFF2-40B4-BE49-F238E27FC236}">
                <a16:creationId xmlns:a16="http://schemas.microsoft.com/office/drawing/2014/main" id="{E3E4C33B-DFC8-C066-C55A-2E7B35529F66}"/>
              </a:ext>
            </a:extLst>
          </p:cNvPr>
          <p:cNvGrpSpPr/>
          <p:nvPr/>
        </p:nvGrpSpPr>
        <p:grpSpPr>
          <a:xfrm>
            <a:off x="2686781" y="4471429"/>
            <a:ext cx="1448556" cy="1782464"/>
            <a:chOff x="4143082" y="2604821"/>
            <a:chExt cx="3757333" cy="1782464"/>
          </a:xfrm>
        </p:grpSpPr>
        <p:sp>
          <p:nvSpPr>
            <p:cNvPr id="55" name="Textbox 200">
              <a:extLst>
                <a:ext uri="{FF2B5EF4-FFF2-40B4-BE49-F238E27FC236}">
                  <a16:creationId xmlns:a16="http://schemas.microsoft.com/office/drawing/2014/main" id="{7B48C94E-913A-C6ED-9867-A11DC36BE7B8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6" name="Textbox 200">
              <a:extLst>
                <a:ext uri="{FF2B5EF4-FFF2-40B4-BE49-F238E27FC236}">
                  <a16:creationId xmlns:a16="http://schemas.microsoft.com/office/drawing/2014/main" id="{BDE55429-998E-3881-8981-918BC9BD8D8B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9F6F2B64-B2F8-3406-31B0-77E7239AB7E2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:a16="http://schemas.microsoft.com/office/drawing/2014/main" id="{8EF26705-44E1-7746-78F5-7004C6A90DBA}"/>
              </a:ext>
            </a:extLst>
          </p:cNvPr>
          <p:cNvGrpSpPr/>
          <p:nvPr/>
        </p:nvGrpSpPr>
        <p:grpSpPr>
          <a:xfrm>
            <a:off x="2007709" y="7231177"/>
            <a:ext cx="2806700" cy="2806700"/>
            <a:chOff x="2007709" y="7231177"/>
            <a:chExt cx="2806700" cy="2806700"/>
          </a:xfrm>
        </p:grpSpPr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C5508635-8D06-E7C5-1F51-33C0B6939EFA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0" name="Group 59">
              <a:extLst>
                <a:ext uri="{FF2B5EF4-FFF2-40B4-BE49-F238E27FC236}">
                  <a16:creationId xmlns:a16="http://schemas.microsoft.com/office/drawing/2014/main" id="{AA97881C-E389-FD23-72BF-A6EF8D2BA734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61" name="Freeform: Shape 60">
                <a:extLst>
                  <a:ext uri="{FF2B5EF4-FFF2-40B4-BE49-F238E27FC236}">
                    <a16:creationId xmlns:a16="http://schemas.microsoft.com/office/drawing/2014/main" id="{84E026B4-3BDB-3FB2-63C3-F83BE14654AA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62" name="Textbox 200">
                <a:extLst>
                  <a:ext uri="{FF2B5EF4-FFF2-40B4-BE49-F238E27FC236}">
                    <a16:creationId xmlns:a16="http://schemas.microsoft.com/office/drawing/2014/main" id="{BFB4A992-FC6D-8428-64D1-6C0EF0DE32E9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28120770-EE1E-FBDF-9545-9942E278874A}"/>
              </a:ext>
            </a:extLst>
          </p:cNvPr>
          <p:cNvGrpSpPr/>
          <p:nvPr/>
        </p:nvGrpSpPr>
        <p:grpSpPr>
          <a:xfrm>
            <a:off x="9030809" y="7202149"/>
            <a:ext cx="2806700" cy="2806700"/>
            <a:chOff x="9030809" y="7202149"/>
            <a:chExt cx="2806700" cy="2806700"/>
          </a:xfrm>
        </p:grpSpPr>
        <p:sp>
          <p:nvSpPr>
            <p:cNvPr id="256" name="Freeform: Shape 255">
              <a:extLst>
                <a:ext uri="{FF2B5EF4-FFF2-40B4-BE49-F238E27FC236}">
                  <a16:creationId xmlns:a16="http://schemas.microsoft.com/office/drawing/2014/main" id="{40D5FA47-0D9B-ADCD-B743-0E7C82A64ED9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257" name="Group 256">
              <a:extLst>
                <a:ext uri="{FF2B5EF4-FFF2-40B4-BE49-F238E27FC236}">
                  <a16:creationId xmlns:a16="http://schemas.microsoft.com/office/drawing/2014/main" id="{C2445363-4F73-AA4B-6878-AE8C7BD7B211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258" name="Freeform: Shape 257">
                <a:extLst>
                  <a:ext uri="{FF2B5EF4-FFF2-40B4-BE49-F238E27FC236}">
                    <a16:creationId xmlns:a16="http://schemas.microsoft.com/office/drawing/2014/main" id="{54E7E571-1F16-B96F-0502-EAA6669B6E94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259" name="Textbox 200">
                <a:extLst>
                  <a:ext uri="{FF2B5EF4-FFF2-40B4-BE49-F238E27FC236}">
                    <a16:creationId xmlns:a16="http://schemas.microsoft.com/office/drawing/2014/main" id="{74D0FCDE-F755-F38B-A4A1-DFA3BAB493AD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260" name="Group 259">
            <a:extLst>
              <a:ext uri="{FF2B5EF4-FFF2-40B4-BE49-F238E27FC236}">
                <a16:creationId xmlns:a16="http://schemas.microsoft.com/office/drawing/2014/main" id="{9DA49502-83C3-6976-B56E-79E53F1AF286}"/>
              </a:ext>
            </a:extLst>
          </p:cNvPr>
          <p:cNvGrpSpPr/>
          <p:nvPr/>
        </p:nvGrpSpPr>
        <p:grpSpPr>
          <a:xfrm>
            <a:off x="5511565" y="3707151"/>
            <a:ext cx="2806700" cy="2806700"/>
            <a:chOff x="5511565" y="3707151"/>
            <a:chExt cx="2806700" cy="2806700"/>
          </a:xfrm>
        </p:grpSpPr>
        <p:sp>
          <p:nvSpPr>
            <p:cNvPr id="261" name="Freeform: Shape 260">
              <a:extLst>
                <a:ext uri="{FF2B5EF4-FFF2-40B4-BE49-F238E27FC236}">
                  <a16:creationId xmlns:a16="http://schemas.microsoft.com/office/drawing/2014/main" id="{AE210983-FFDE-9ED5-71A6-8217CA8AD57A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262" name="Group 261">
              <a:extLst>
                <a:ext uri="{FF2B5EF4-FFF2-40B4-BE49-F238E27FC236}">
                  <a16:creationId xmlns:a16="http://schemas.microsoft.com/office/drawing/2014/main" id="{458884A6-99F9-0709-4DF2-36463A84C982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263" name="Freeform: Shape 262">
                <a:extLst>
                  <a:ext uri="{FF2B5EF4-FFF2-40B4-BE49-F238E27FC236}">
                    <a16:creationId xmlns:a16="http://schemas.microsoft.com/office/drawing/2014/main" id="{F1563D41-733C-C52E-0B97-641A9A5D8153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264" name="Textbox 200">
                <a:extLst>
                  <a:ext uri="{FF2B5EF4-FFF2-40B4-BE49-F238E27FC236}">
                    <a16:creationId xmlns:a16="http://schemas.microsoft.com/office/drawing/2014/main" id="{5A68C228-93EB-72B1-9454-9B05DDC77E6B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265" name="Group 264">
            <a:extLst>
              <a:ext uri="{FF2B5EF4-FFF2-40B4-BE49-F238E27FC236}">
                <a16:creationId xmlns:a16="http://schemas.microsoft.com/office/drawing/2014/main" id="{E31BECB1-1023-5D1C-EF1B-B13DB24DAADC}"/>
              </a:ext>
            </a:extLst>
          </p:cNvPr>
          <p:cNvGrpSpPr/>
          <p:nvPr/>
        </p:nvGrpSpPr>
        <p:grpSpPr>
          <a:xfrm>
            <a:off x="12534665" y="3678123"/>
            <a:ext cx="2806700" cy="2806700"/>
            <a:chOff x="12534665" y="3678123"/>
            <a:chExt cx="2806700" cy="2806700"/>
          </a:xfrm>
        </p:grpSpPr>
        <p:sp>
          <p:nvSpPr>
            <p:cNvPr id="266" name="Freeform: Shape 265">
              <a:extLst>
                <a:ext uri="{FF2B5EF4-FFF2-40B4-BE49-F238E27FC236}">
                  <a16:creationId xmlns:a16="http://schemas.microsoft.com/office/drawing/2014/main" id="{D34E6131-FFA3-C846-B535-B6DF4E0F5F05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267" name="Group 266">
              <a:extLst>
                <a:ext uri="{FF2B5EF4-FFF2-40B4-BE49-F238E27FC236}">
                  <a16:creationId xmlns:a16="http://schemas.microsoft.com/office/drawing/2014/main" id="{EBA34026-0E49-9275-536F-694FC3908C8A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268" name="Freeform: Shape 267">
                <a:extLst>
                  <a:ext uri="{FF2B5EF4-FFF2-40B4-BE49-F238E27FC236}">
                    <a16:creationId xmlns:a16="http://schemas.microsoft.com/office/drawing/2014/main" id="{BA29363D-97E4-4B70-CF71-040E7F1CAB68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269" name="Textbox 200">
                <a:extLst>
                  <a:ext uri="{FF2B5EF4-FFF2-40B4-BE49-F238E27FC236}">
                    <a16:creationId xmlns:a16="http://schemas.microsoft.com/office/drawing/2014/main" id="{DB5E7989-B5D9-6B9A-8417-204623981278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270" name="Group 269">
            <a:extLst>
              <a:ext uri="{FF2B5EF4-FFF2-40B4-BE49-F238E27FC236}">
                <a16:creationId xmlns:a16="http://schemas.microsoft.com/office/drawing/2014/main" id="{603012AD-7521-C12E-9D44-7E9F613845EA}"/>
              </a:ext>
            </a:extLst>
          </p:cNvPr>
          <p:cNvGrpSpPr/>
          <p:nvPr/>
        </p:nvGrpSpPr>
        <p:grpSpPr>
          <a:xfrm>
            <a:off x="9709881" y="4471429"/>
            <a:ext cx="1448556" cy="1782464"/>
            <a:chOff x="4143082" y="2604821"/>
            <a:chExt cx="3757333" cy="1782464"/>
          </a:xfrm>
        </p:grpSpPr>
        <p:sp>
          <p:nvSpPr>
            <p:cNvPr id="271" name="Textbox 200">
              <a:extLst>
                <a:ext uri="{FF2B5EF4-FFF2-40B4-BE49-F238E27FC236}">
                  <a16:creationId xmlns:a16="http://schemas.microsoft.com/office/drawing/2014/main" id="{D9DA8DD0-798D-A4C8-F602-C91FFF4A57F4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77" name="Textbox 200">
              <a:extLst>
                <a:ext uri="{FF2B5EF4-FFF2-40B4-BE49-F238E27FC236}">
                  <a16:creationId xmlns:a16="http://schemas.microsoft.com/office/drawing/2014/main" id="{A9D3E706-EFF4-BEFA-7F42-A545FAE65E79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78" name="Textbox 200">
              <a:extLst>
                <a:ext uri="{FF2B5EF4-FFF2-40B4-BE49-F238E27FC236}">
                  <a16:creationId xmlns:a16="http://schemas.microsoft.com/office/drawing/2014/main" id="{BC9ECCDC-1C3B-44C2-9A5B-5B6A113B64AE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279" name="Group 278">
            <a:extLst>
              <a:ext uri="{FF2B5EF4-FFF2-40B4-BE49-F238E27FC236}">
                <a16:creationId xmlns:a16="http://schemas.microsoft.com/office/drawing/2014/main" id="{D77D25EB-BF8A-C06E-16B3-616F4E581C2B}"/>
              </a:ext>
            </a:extLst>
          </p:cNvPr>
          <p:cNvGrpSpPr/>
          <p:nvPr/>
        </p:nvGrpSpPr>
        <p:grpSpPr>
          <a:xfrm>
            <a:off x="6190637" y="7534257"/>
            <a:ext cx="1448556" cy="1782464"/>
            <a:chOff x="4143082" y="2604821"/>
            <a:chExt cx="3757333" cy="1782464"/>
          </a:xfrm>
        </p:grpSpPr>
        <p:sp>
          <p:nvSpPr>
            <p:cNvPr id="280" name="Textbox 200">
              <a:extLst>
                <a:ext uri="{FF2B5EF4-FFF2-40B4-BE49-F238E27FC236}">
                  <a16:creationId xmlns:a16="http://schemas.microsoft.com/office/drawing/2014/main" id="{548E354B-46B0-5937-BA18-55ADC98F3FA8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1" name="Textbox 200">
              <a:extLst>
                <a:ext uri="{FF2B5EF4-FFF2-40B4-BE49-F238E27FC236}">
                  <a16:creationId xmlns:a16="http://schemas.microsoft.com/office/drawing/2014/main" id="{C374B72A-39A9-27F5-46A4-7980C32946A6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2" name="Textbox 200">
              <a:extLst>
                <a:ext uri="{FF2B5EF4-FFF2-40B4-BE49-F238E27FC236}">
                  <a16:creationId xmlns:a16="http://schemas.microsoft.com/office/drawing/2014/main" id="{1714B6CD-52E3-0F67-7A9A-0989A9AE2F62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283" name="Group 282">
            <a:extLst>
              <a:ext uri="{FF2B5EF4-FFF2-40B4-BE49-F238E27FC236}">
                <a16:creationId xmlns:a16="http://schemas.microsoft.com/office/drawing/2014/main" id="{FB707FAE-9396-6E2E-1CA9-A826DFB73533}"/>
              </a:ext>
            </a:extLst>
          </p:cNvPr>
          <p:cNvGrpSpPr/>
          <p:nvPr/>
        </p:nvGrpSpPr>
        <p:grpSpPr>
          <a:xfrm>
            <a:off x="13213737" y="7534257"/>
            <a:ext cx="1448556" cy="1782464"/>
            <a:chOff x="4143082" y="2604821"/>
            <a:chExt cx="3757333" cy="1782464"/>
          </a:xfrm>
        </p:grpSpPr>
        <p:sp>
          <p:nvSpPr>
            <p:cNvPr id="284" name="Textbox 200">
              <a:extLst>
                <a:ext uri="{FF2B5EF4-FFF2-40B4-BE49-F238E27FC236}">
                  <a16:creationId xmlns:a16="http://schemas.microsoft.com/office/drawing/2014/main" id="{3F0B444D-B1B7-4365-9EE2-12E0504BD322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5" name="Textbox 200">
              <a:extLst>
                <a:ext uri="{FF2B5EF4-FFF2-40B4-BE49-F238E27FC236}">
                  <a16:creationId xmlns:a16="http://schemas.microsoft.com/office/drawing/2014/main" id="{D76ABA51-B755-A856-B875-70AC3E550A0C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6" name="Textbox 200">
              <a:extLst>
                <a:ext uri="{FF2B5EF4-FFF2-40B4-BE49-F238E27FC236}">
                  <a16:creationId xmlns:a16="http://schemas.microsoft.com/office/drawing/2014/main" id="{EC86C082-6D76-991F-E61B-F1EAFE98136D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287" name="Group 286">
            <a:extLst>
              <a:ext uri="{FF2B5EF4-FFF2-40B4-BE49-F238E27FC236}">
                <a16:creationId xmlns:a16="http://schemas.microsoft.com/office/drawing/2014/main" id="{265A714B-A551-C388-881F-A183CBE95FFF}"/>
              </a:ext>
            </a:extLst>
          </p:cNvPr>
          <p:cNvGrpSpPr/>
          <p:nvPr/>
        </p:nvGrpSpPr>
        <p:grpSpPr>
          <a:xfrm>
            <a:off x="16735125" y="4433329"/>
            <a:ext cx="1448556" cy="1782464"/>
            <a:chOff x="4143082" y="2604821"/>
            <a:chExt cx="3757333" cy="1782464"/>
          </a:xfrm>
        </p:grpSpPr>
        <p:sp>
          <p:nvSpPr>
            <p:cNvPr id="288" name="Textbox 200">
              <a:extLst>
                <a:ext uri="{FF2B5EF4-FFF2-40B4-BE49-F238E27FC236}">
                  <a16:creationId xmlns:a16="http://schemas.microsoft.com/office/drawing/2014/main" id="{E32EAC63-5FDB-1045-5248-38908B209A3F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89" name="Textbox 200">
              <a:extLst>
                <a:ext uri="{FF2B5EF4-FFF2-40B4-BE49-F238E27FC236}">
                  <a16:creationId xmlns:a16="http://schemas.microsoft.com/office/drawing/2014/main" id="{02BF8B9F-040C-9716-95CB-8AF7C3EAF06C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90" name="Textbox 200">
              <a:extLst>
                <a:ext uri="{FF2B5EF4-FFF2-40B4-BE49-F238E27FC236}">
                  <a16:creationId xmlns:a16="http://schemas.microsoft.com/office/drawing/2014/main" id="{F89BF401-D29F-119F-C5C3-6A8F8F8DE7EC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291" name="Group 290">
            <a:extLst>
              <a:ext uri="{FF2B5EF4-FFF2-40B4-BE49-F238E27FC236}">
                <a16:creationId xmlns:a16="http://schemas.microsoft.com/office/drawing/2014/main" id="{B6BA5671-6F8B-1AE3-69D6-5699594F9A04}"/>
              </a:ext>
            </a:extLst>
          </p:cNvPr>
          <p:cNvGrpSpPr/>
          <p:nvPr/>
        </p:nvGrpSpPr>
        <p:grpSpPr>
          <a:xfrm>
            <a:off x="19569591" y="3638929"/>
            <a:ext cx="2806700" cy="2806700"/>
            <a:chOff x="19569591" y="3638929"/>
            <a:chExt cx="2806700" cy="2806700"/>
          </a:xfrm>
        </p:grpSpPr>
        <p:sp>
          <p:nvSpPr>
            <p:cNvPr id="292" name="Freeform: Shape 291">
              <a:extLst>
                <a:ext uri="{FF2B5EF4-FFF2-40B4-BE49-F238E27FC236}">
                  <a16:creationId xmlns:a16="http://schemas.microsoft.com/office/drawing/2014/main" id="{493E0D95-FAFF-9157-4D8D-9655581D0753}"/>
                </a:ext>
              </a:extLst>
            </p:cNvPr>
            <p:cNvSpPr/>
            <p:nvPr/>
          </p:nvSpPr>
          <p:spPr>
            <a:xfrm>
              <a:off x="19569591" y="3638929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293" name="Group 292">
              <a:extLst>
                <a:ext uri="{FF2B5EF4-FFF2-40B4-BE49-F238E27FC236}">
                  <a16:creationId xmlns:a16="http://schemas.microsoft.com/office/drawing/2014/main" id="{D9B7F9D9-8810-B438-6E88-6FF0967E20DE}"/>
                </a:ext>
              </a:extLst>
            </p:cNvPr>
            <p:cNvGrpSpPr/>
            <p:nvPr/>
          </p:nvGrpSpPr>
          <p:grpSpPr>
            <a:xfrm>
              <a:off x="19676271" y="3745609"/>
              <a:ext cx="2593340" cy="2593340"/>
              <a:chOff x="8995336" y="3505222"/>
              <a:chExt cx="2593340" cy="2593340"/>
            </a:xfrm>
          </p:grpSpPr>
          <p:sp>
            <p:nvSpPr>
              <p:cNvPr id="294" name="Freeform: Shape 293">
                <a:extLst>
                  <a:ext uri="{FF2B5EF4-FFF2-40B4-BE49-F238E27FC236}">
                    <a16:creationId xmlns:a16="http://schemas.microsoft.com/office/drawing/2014/main" id="{9A63D534-BCCE-6FE1-88C9-F273F1E903A4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06</a:t>
                </a:r>
              </a:p>
            </p:txBody>
          </p:sp>
          <p:sp>
            <p:nvSpPr>
              <p:cNvPr id="295" name="Textbox 200">
                <a:extLst>
                  <a:ext uri="{FF2B5EF4-FFF2-40B4-BE49-F238E27FC236}">
                    <a16:creationId xmlns:a16="http://schemas.microsoft.com/office/drawing/2014/main" id="{9A3AE6FC-4702-C364-6A2B-1B1BB7B9A930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296" name="Group 295">
            <a:extLst>
              <a:ext uri="{FF2B5EF4-FFF2-40B4-BE49-F238E27FC236}">
                <a16:creationId xmlns:a16="http://schemas.microsoft.com/office/drawing/2014/main" id="{E2623D00-F79C-284C-C990-DCCA42A7A00C}"/>
              </a:ext>
            </a:extLst>
          </p:cNvPr>
          <p:cNvGrpSpPr/>
          <p:nvPr/>
        </p:nvGrpSpPr>
        <p:grpSpPr>
          <a:xfrm>
            <a:off x="20248663" y="7466035"/>
            <a:ext cx="1448556" cy="1782464"/>
            <a:chOff x="4143082" y="2604821"/>
            <a:chExt cx="3757333" cy="1782464"/>
          </a:xfrm>
        </p:grpSpPr>
        <p:sp>
          <p:nvSpPr>
            <p:cNvPr id="297" name="Textbox 200">
              <a:extLst>
                <a:ext uri="{FF2B5EF4-FFF2-40B4-BE49-F238E27FC236}">
                  <a16:creationId xmlns:a16="http://schemas.microsoft.com/office/drawing/2014/main" id="{DC21708C-8A49-B82B-F9F5-0211EE80D404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98" name="Textbox 200">
              <a:extLst>
                <a:ext uri="{FF2B5EF4-FFF2-40B4-BE49-F238E27FC236}">
                  <a16:creationId xmlns:a16="http://schemas.microsoft.com/office/drawing/2014/main" id="{3F1B6910-F53B-43AC-236C-46A11A7EB03E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6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299" name="Textbox 200">
              <a:extLst>
                <a:ext uri="{FF2B5EF4-FFF2-40B4-BE49-F238E27FC236}">
                  <a16:creationId xmlns:a16="http://schemas.microsoft.com/office/drawing/2014/main" id="{F7286666-7742-0A1A-26A2-EADC57FA5958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sp>
        <p:nvSpPr>
          <p:cNvPr id="300" name="Rectangle 299">
            <a:extLst>
              <a:ext uri="{FF2B5EF4-FFF2-40B4-BE49-F238E27FC236}">
                <a16:creationId xmlns:a16="http://schemas.microsoft.com/office/drawing/2014/main" id="{22186487-52E1-F253-97FE-6588D9D38549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301" name="Group 300">
            <a:extLst>
              <a:ext uri="{FF2B5EF4-FFF2-40B4-BE49-F238E27FC236}">
                <a16:creationId xmlns:a16="http://schemas.microsoft.com/office/drawing/2014/main" id="{60731D5C-AFEC-41E3-D63E-17EFCDF20221}"/>
              </a:ext>
            </a:extLst>
          </p:cNvPr>
          <p:cNvGrpSpPr/>
          <p:nvPr/>
        </p:nvGrpSpPr>
        <p:grpSpPr>
          <a:xfrm>
            <a:off x="16056053" y="7164049"/>
            <a:ext cx="2806700" cy="2806700"/>
            <a:chOff x="16056053" y="7164049"/>
            <a:chExt cx="2806700" cy="2806700"/>
          </a:xfrm>
        </p:grpSpPr>
        <p:sp>
          <p:nvSpPr>
            <p:cNvPr id="302" name="Freeform: Shape 301">
              <a:extLst>
                <a:ext uri="{FF2B5EF4-FFF2-40B4-BE49-F238E27FC236}">
                  <a16:creationId xmlns:a16="http://schemas.microsoft.com/office/drawing/2014/main" id="{616C9D26-E6D7-24D6-4697-71E9D3DF480F}"/>
                </a:ext>
              </a:extLst>
            </p:cNvPr>
            <p:cNvSpPr/>
            <p:nvPr/>
          </p:nvSpPr>
          <p:spPr>
            <a:xfrm>
              <a:off x="16056053" y="71640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303" name="Group 302">
              <a:extLst>
                <a:ext uri="{FF2B5EF4-FFF2-40B4-BE49-F238E27FC236}">
                  <a16:creationId xmlns:a16="http://schemas.microsoft.com/office/drawing/2014/main" id="{4E57EC73-F778-3E81-AD84-544F00FCF73C}"/>
                </a:ext>
              </a:extLst>
            </p:cNvPr>
            <p:cNvGrpSpPr/>
            <p:nvPr/>
          </p:nvGrpSpPr>
          <p:grpSpPr>
            <a:xfrm>
              <a:off x="16162733" y="7270729"/>
              <a:ext cx="2593340" cy="2593340"/>
              <a:chOff x="12514580" y="7000220"/>
              <a:chExt cx="2593340" cy="2593340"/>
            </a:xfrm>
          </p:grpSpPr>
          <p:sp>
            <p:nvSpPr>
              <p:cNvPr id="304" name="Freeform: Shape 303">
                <a:extLst>
                  <a:ext uri="{FF2B5EF4-FFF2-40B4-BE49-F238E27FC236}">
                    <a16:creationId xmlns:a16="http://schemas.microsoft.com/office/drawing/2014/main" id="{EAE2BBD7-CFE4-E6C8-FC08-97535C75FF8C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05</a:t>
                </a:r>
              </a:p>
            </p:txBody>
          </p:sp>
          <p:sp>
            <p:nvSpPr>
              <p:cNvPr id="305" name="Textbox 200">
                <a:extLst>
                  <a:ext uri="{FF2B5EF4-FFF2-40B4-BE49-F238E27FC236}">
                    <a16:creationId xmlns:a16="http://schemas.microsoft.com/office/drawing/2014/main" id="{678AAE1D-1787-A4E8-0336-2B8E82ABF5B7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sp>
        <p:nvSpPr>
          <p:cNvPr id="306" name="Freeform 26">
            <a:extLst>
              <a:ext uri="{FF2B5EF4-FFF2-40B4-BE49-F238E27FC236}">
                <a16:creationId xmlns:a16="http://schemas.microsoft.com/office/drawing/2014/main" id="{7D5D6665-B1EE-24A9-CE50-E556687A03D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481582" y="7487129"/>
            <a:ext cx="678446" cy="678446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07" name="Freeform 70">
            <a:extLst>
              <a:ext uri="{FF2B5EF4-FFF2-40B4-BE49-F238E27FC236}">
                <a16:creationId xmlns:a16="http://schemas.microsoft.com/office/drawing/2014/main" id="{ACE9614F-B52E-6C7B-4B34-3ABC272AC83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363337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08" name="Freeform 16">
            <a:extLst>
              <a:ext uri="{FF2B5EF4-FFF2-40B4-BE49-F238E27FC236}">
                <a16:creationId xmlns:a16="http://schemas.microsoft.com/office/drawing/2014/main" id="{5A6F6C17-6EB3-36F0-EA38-AB5F4BF31D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9014931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09" name="Freeform 15">
            <a:extLst>
              <a:ext uri="{FF2B5EF4-FFF2-40B4-BE49-F238E27FC236}">
                <a16:creationId xmlns:a16="http://schemas.microsoft.com/office/drawing/2014/main" id="{0C87D254-7391-FEA4-4CB9-B7FA08923B6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1061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310" name="Freeform 74">
            <a:extLst>
              <a:ext uri="{FF2B5EF4-FFF2-40B4-BE49-F238E27FC236}">
                <a16:creationId xmlns:a16="http://schemas.microsoft.com/office/drawing/2014/main" id="{47565E8A-4002-B6D8-B74F-7C48FDB9BB1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942971" y="4482676"/>
            <a:ext cx="738815" cy="631792"/>
          </a:xfrm>
          <a:custGeom>
            <a:avLst/>
            <a:gdLst>
              <a:gd name="T0" fmla="*/ 435714 w 2090"/>
              <a:gd name="T1" fmla="*/ 117325 h 1792"/>
              <a:gd name="T2" fmla="*/ 435714 w 2090"/>
              <a:gd name="T3" fmla="*/ 117325 h 1792"/>
              <a:gd name="T4" fmla="*/ 490867 w 2090"/>
              <a:gd name="T5" fmla="*/ 55097 h 1792"/>
              <a:gd name="T6" fmla="*/ 435714 w 2090"/>
              <a:gd name="T7" fmla="*/ 0 h 1792"/>
              <a:gd name="T8" fmla="*/ 380235 w 2090"/>
              <a:gd name="T9" fmla="*/ 55097 h 1792"/>
              <a:gd name="T10" fmla="*/ 435714 w 2090"/>
              <a:gd name="T11" fmla="*/ 117325 h 1792"/>
              <a:gd name="T12" fmla="*/ 138208 w 2090"/>
              <a:gd name="T13" fmla="*/ 297201 h 1792"/>
              <a:gd name="T14" fmla="*/ 138208 w 2090"/>
              <a:gd name="T15" fmla="*/ 297201 h 1792"/>
              <a:gd name="T16" fmla="*/ 0 w 2090"/>
              <a:gd name="T17" fmla="*/ 442399 h 1792"/>
              <a:gd name="T18" fmla="*/ 138208 w 2090"/>
              <a:gd name="T19" fmla="*/ 580466 h 1792"/>
              <a:gd name="T20" fmla="*/ 283554 w 2090"/>
              <a:gd name="T21" fmla="*/ 442399 h 1792"/>
              <a:gd name="T22" fmla="*/ 138208 w 2090"/>
              <a:gd name="T23" fmla="*/ 297201 h 1792"/>
              <a:gd name="T24" fmla="*/ 138208 w 2090"/>
              <a:gd name="T25" fmla="*/ 538981 h 1792"/>
              <a:gd name="T26" fmla="*/ 138208 w 2090"/>
              <a:gd name="T27" fmla="*/ 538981 h 1792"/>
              <a:gd name="T28" fmla="*/ 41203 w 2090"/>
              <a:gd name="T29" fmla="*/ 442399 h 1792"/>
              <a:gd name="T30" fmla="*/ 138208 w 2090"/>
              <a:gd name="T31" fmla="*/ 338686 h 1792"/>
              <a:gd name="T32" fmla="*/ 242027 w 2090"/>
              <a:gd name="T33" fmla="*/ 442399 h 1792"/>
              <a:gd name="T34" fmla="*/ 138208 w 2090"/>
              <a:gd name="T35" fmla="*/ 538981 h 1792"/>
              <a:gd name="T36" fmla="*/ 304318 w 2090"/>
              <a:gd name="T37" fmla="*/ 255716 h 1792"/>
              <a:gd name="T38" fmla="*/ 304318 w 2090"/>
              <a:gd name="T39" fmla="*/ 255716 h 1792"/>
              <a:gd name="T40" fmla="*/ 373422 w 2090"/>
              <a:gd name="T41" fmla="*/ 186683 h 1792"/>
              <a:gd name="T42" fmla="*/ 394186 w 2090"/>
              <a:gd name="T43" fmla="*/ 207425 h 1792"/>
              <a:gd name="T44" fmla="*/ 539532 w 2090"/>
              <a:gd name="T45" fmla="*/ 269653 h 1792"/>
              <a:gd name="T46" fmla="*/ 539532 w 2090"/>
              <a:gd name="T47" fmla="*/ 214231 h 1792"/>
              <a:gd name="T48" fmla="*/ 435714 w 2090"/>
              <a:gd name="T49" fmla="*/ 172746 h 1792"/>
              <a:gd name="T50" fmla="*/ 380235 w 2090"/>
              <a:gd name="T51" fmla="*/ 117325 h 1792"/>
              <a:gd name="T52" fmla="*/ 338708 w 2090"/>
              <a:gd name="T53" fmla="*/ 103713 h 1792"/>
              <a:gd name="T54" fmla="*/ 297181 w 2090"/>
              <a:gd name="T55" fmla="*/ 117325 h 1792"/>
              <a:gd name="T56" fmla="*/ 221263 w 2090"/>
              <a:gd name="T57" fmla="*/ 193489 h 1792"/>
              <a:gd name="T58" fmla="*/ 200500 w 2090"/>
              <a:gd name="T59" fmla="*/ 234974 h 1792"/>
              <a:gd name="T60" fmla="*/ 221263 w 2090"/>
              <a:gd name="T61" fmla="*/ 276459 h 1792"/>
              <a:gd name="T62" fmla="*/ 311131 w 2090"/>
              <a:gd name="T63" fmla="*/ 352298 h 1792"/>
              <a:gd name="T64" fmla="*/ 311131 w 2090"/>
              <a:gd name="T65" fmla="*/ 497496 h 1792"/>
              <a:gd name="T66" fmla="*/ 366609 w 2090"/>
              <a:gd name="T67" fmla="*/ 497496 h 1792"/>
              <a:gd name="T68" fmla="*/ 366609 w 2090"/>
              <a:gd name="T69" fmla="*/ 317944 h 1792"/>
              <a:gd name="T70" fmla="*/ 304318 w 2090"/>
              <a:gd name="T71" fmla="*/ 255716 h 1792"/>
              <a:gd name="T72" fmla="*/ 539532 w 2090"/>
              <a:gd name="T73" fmla="*/ 297201 h 1792"/>
              <a:gd name="T74" fmla="*/ 539532 w 2090"/>
              <a:gd name="T75" fmla="*/ 297201 h 1792"/>
              <a:gd name="T76" fmla="*/ 394186 w 2090"/>
              <a:gd name="T77" fmla="*/ 442399 h 1792"/>
              <a:gd name="T78" fmla="*/ 539532 w 2090"/>
              <a:gd name="T79" fmla="*/ 580466 h 1792"/>
              <a:gd name="T80" fmla="*/ 677741 w 2090"/>
              <a:gd name="T81" fmla="*/ 442399 h 1792"/>
              <a:gd name="T82" fmla="*/ 539532 w 2090"/>
              <a:gd name="T83" fmla="*/ 297201 h 1792"/>
              <a:gd name="T84" fmla="*/ 539532 w 2090"/>
              <a:gd name="T85" fmla="*/ 538981 h 1792"/>
              <a:gd name="T86" fmla="*/ 539532 w 2090"/>
              <a:gd name="T87" fmla="*/ 538981 h 1792"/>
              <a:gd name="T88" fmla="*/ 435714 w 2090"/>
              <a:gd name="T89" fmla="*/ 442399 h 1792"/>
              <a:gd name="T90" fmla="*/ 539532 w 2090"/>
              <a:gd name="T91" fmla="*/ 338686 h 1792"/>
              <a:gd name="T92" fmla="*/ 636538 w 2090"/>
              <a:gd name="T93" fmla="*/ 442399 h 1792"/>
              <a:gd name="T94" fmla="*/ 539532 w 2090"/>
              <a:gd name="T95" fmla="*/ 538981 h 1792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2090" h="1792">
                <a:moveTo>
                  <a:pt x="1343" y="362"/>
                </a:moveTo>
                <a:lnTo>
                  <a:pt x="1343" y="362"/>
                </a:lnTo>
                <a:cubicBezTo>
                  <a:pt x="1450" y="362"/>
                  <a:pt x="1513" y="277"/>
                  <a:pt x="1513" y="170"/>
                </a:cubicBezTo>
                <a:cubicBezTo>
                  <a:pt x="1513" y="85"/>
                  <a:pt x="1450" y="0"/>
                  <a:pt x="1343" y="0"/>
                </a:cubicBezTo>
                <a:cubicBezTo>
                  <a:pt x="1257" y="0"/>
                  <a:pt x="1172" y="85"/>
                  <a:pt x="1172" y="170"/>
                </a:cubicBezTo>
                <a:cubicBezTo>
                  <a:pt x="1172" y="277"/>
                  <a:pt x="1257" y="362"/>
                  <a:pt x="1343" y="362"/>
                </a:cubicBezTo>
                <a:close/>
                <a:moveTo>
                  <a:pt x="426" y="917"/>
                </a:moveTo>
                <a:lnTo>
                  <a:pt x="426" y="917"/>
                </a:lnTo>
                <a:cubicBezTo>
                  <a:pt x="191" y="917"/>
                  <a:pt x="0" y="1109"/>
                  <a:pt x="0" y="1365"/>
                </a:cubicBezTo>
                <a:cubicBezTo>
                  <a:pt x="0" y="1599"/>
                  <a:pt x="191" y="1791"/>
                  <a:pt x="426" y="1791"/>
                </a:cubicBezTo>
                <a:cubicBezTo>
                  <a:pt x="682" y="1791"/>
                  <a:pt x="874" y="1599"/>
                  <a:pt x="874" y="1365"/>
                </a:cubicBezTo>
                <a:cubicBezTo>
                  <a:pt x="874" y="1109"/>
                  <a:pt x="682" y="917"/>
                  <a:pt x="426" y="917"/>
                </a:cubicBezTo>
                <a:close/>
                <a:moveTo>
                  <a:pt x="426" y="1663"/>
                </a:moveTo>
                <a:lnTo>
                  <a:pt x="426" y="1663"/>
                </a:lnTo>
                <a:cubicBezTo>
                  <a:pt x="256" y="1663"/>
                  <a:pt x="127" y="1514"/>
                  <a:pt x="127" y="1365"/>
                </a:cubicBezTo>
                <a:cubicBezTo>
                  <a:pt x="127" y="1194"/>
                  <a:pt x="256" y="1045"/>
                  <a:pt x="426" y="1045"/>
                </a:cubicBezTo>
                <a:cubicBezTo>
                  <a:pt x="597" y="1045"/>
                  <a:pt x="746" y="1194"/>
                  <a:pt x="746" y="1365"/>
                </a:cubicBezTo>
                <a:cubicBezTo>
                  <a:pt x="746" y="1514"/>
                  <a:pt x="597" y="1663"/>
                  <a:pt x="426" y="1663"/>
                </a:cubicBezTo>
                <a:close/>
                <a:moveTo>
                  <a:pt x="938" y="789"/>
                </a:moveTo>
                <a:lnTo>
                  <a:pt x="938" y="789"/>
                </a:lnTo>
                <a:cubicBezTo>
                  <a:pt x="1151" y="576"/>
                  <a:pt x="1151" y="576"/>
                  <a:pt x="1151" y="576"/>
                </a:cubicBezTo>
                <a:cubicBezTo>
                  <a:pt x="1215" y="640"/>
                  <a:pt x="1215" y="640"/>
                  <a:pt x="1215" y="640"/>
                </a:cubicBezTo>
                <a:cubicBezTo>
                  <a:pt x="1321" y="767"/>
                  <a:pt x="1471" y="832"/>
                  <a:pt x="1663" y="832"/>
                </a:cubicBezTo>
                <a:cubicBezTo>
                  <a:pt x="1663" y="661"/>
                  <a:pt x="1663" y="661"/>
                  <a:pt x="1663" y="661"/>
                </a:cubicBezTo>
                <a:cubicBezTo>
                  <a:pt x="1535" y="661"/>
                  <a:pt x="1428" y="597"/>
                  <a:pt x="1343" y="533"/>
                </a:cubicBezTo>
                <a:cubicBezTo>
                  <a:pt x="1172" y="362"/>
                  <a:pt x="1172" y="362"/>
                  <a:pt x="1172" y="362"/>
                </a:cubicBezTo>
                <a:cubicBezTo>
                  <a:pt x="1130" y="320"/>
                  <a:pt x="1087" y="320"/>
                  <a:pt x="1044" y="320"/>
                </a:cubicBezTo>
                <a:cubicBezTo>
                  <a:pt x="980" y="320"/>
                  <a:pt x="938" y="320"/>
                  <a:pt x="916" y="362"/>
                </a:cubicBezTo>
                <a:cubicBezTo>
                  <a:pt x="682" y="597"/>
                  <a:pt x="682" y="597"/>
                  <a:pt x="682" y="597"/>
                </a:cubicBezTo>
                <a:cubicBezTo>
                  <a:pt x="639" y="640"/>
                  <a:pt x="618" y="682"/>
                  <a:pt x="618" y="725"/>
                </a:cubicBezTo>
                <a:cubicBezTo>
                  <a:pt x="618" y="789"/>
                  <a:pt x="639" y="832"/>
                  <a:pt x="682" y="853"/>
                </a:cubicBezTo>
                <a:cubicBezTo>
                  <a:pt x="959" y="1087"/>
                  <a:pt x="959" y="1087"/>
                  <a:pt x="959" y="1087"/>
                </a:cubicBezTo>
                <a:cubicBezTo>
                  <a:pt x="959" y="1535"/>
                  <a:pt x="959" y="1535"/>
                  <a:pt x="959" y="1535"/>
                </a:cubicBezTo>
                <a:cubicBezTo>
                  <a:pt x="1130" y="1535"/>
                  <a:pt x="1130" y="1535"/>
                  <a:pt x="1130" y="1535"/>
                </a:cubicBezTo>
                <a:cubicBezTo>
                  <a:pt x="1130" y="981"/>
                  <a:pt x="1130" y="981"/>
                  <a:pt x="1130" y="981"/>
                </a:cubicBezTo>
                <a:lnTo>
                  <a:pt x="938" y="789"/>
                </a:lnTo>
                <a:close/>
                <a:moveTo>
                  <a:pt x="1663" y="917"/>
                </a:moveTo>
                <a:lnTo>
                  <a:pt x="1663" y="917"/>
                </a:lnTo>
                <a:cubicBezTo>
                  <a:pt x="1407" y="917"/>
                  <a:pt x="1215" y="1109"/>
                  <a:pt x="1215" y="1365"/>
                </a:cubicBezTo>
                <a:cubicBezTo>
                  <a:pt x="1215" y="1599"/>
                  <a:pt x="1407" y="1791"/>
                  <a:pt x="1663" y="1791"/>
                </a:cubicBezTo>
                <a:cubicBezTo>
                  <a:pt x="1897" y="1791"/>
                  <a:pt x="2089" y="1599"/>
                  <a:pt x="2089" y="1365"/>
                </a:cubicBezTo>
                <a:cubicBezTo>
                  <a:pt x="2089" y="1109"/>
                  <a:pt x="1897" y="917"/>
                  <a:pt x="1663" y="917"/>
                </a:cubicBezTo>
                <a:close/>
                <a:moveTo>
                  <a:pt x="1663" y="1663"/>
                </a:moveTo>
                <a:lnTo>
                  <a:pt x="1663" y="1663"/>
                </a:lnTo>
                <a:cubicBezTo>
                  <a:pt x="1492" y="1663"/>
                  <a:pt x="1343" y="1514"/>
                  <a:pt x="1343" y="1365"/>
                </a:cubicBezTo>
                <a:cubicBezTo>
                  <a:pt x="1343" y="1194"/>
                  <a:pt x="1492" y="1045"/>
                  <a:pt x="1663" y="1045"/>
                </a:cubicBezTo>
                <a:cubicBezTo>
                  <a:pt x="1812" y="1045"/>
                  <a:pt x="1962" y="1194"/>
                  <a:pt x="1962" y="1365"/>
                </a:cubicBezTo>
                <a:cubicBezTo>
                  <a:pt x="1962" y="1514"/>
                  <a:pt x="1812" y="1663"/>
                  <a:pt x="1663" y="166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311" name="Group 13">
            <a:extLst>
              <a:ext uri="{FF2B5EF4-FFF2-40B4-BE49-F238E27FC236}">
                <a16:creationId xmlns:a16="http://schemas.microsoft.com/office/drawing/2014/main" id="{A9AF1EA0-02FE-1B49-76AE-B1963CA3451C}"/>
              </a:ext>
            </a:extLst>
          </p:cNvPr>
          <p:cNvGrpSpPr>
            <a:grpSpLocks/>
          </p:cNvGrpSpPr>
          <p:nvPr/>
        </p:nvGrpSpPr>
        <p:grpSpPr bwMode="auto">
          <a:xfrm>
            <a:off x="2035594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312" name="Freeform 48">
              <a:extLst>
                <a:ext uri="{FF2B5EF4-FFF2-40B4-BE49-F238E27FC236}">
                  <a16:creationId xmlns:a16="http://schemas.microsoft.com/office/drawing/2014/main" id="{30B8FB7F-B7AD-1DE8-5C0A-34215634599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313" name="Freeform 49">
              <a:extLst>
                <a:ext uri="{FF2B5EF4-FFF2-40B4-BE49-F238E27FC236}">
                  <a16:creationId xmlns:a16="http://schemas.microsoft.com/office/drawing/2014/main" id="{AA9C4714-6589-F3BF-E7C4-5F7A13C913A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314" name="Freeform 50">
              <a:extLst>
                <a:ext uri="{FF2B5EF4-FFF2-40B4-BE49-F238E27FC236}">
                  <a16:creationId xmlns:a16="http://schemas.microsoft.com/office/drawing/2014/main" id="{BCCF5042-77D9-58C3-3B3D-EE04ACD6D00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315" name="Freeform 51">
              <a:extLst>
                <a:ext uri="{FF2B5EF4-FFF2-40B4-BE49-F238E27FC236}">
                  <a16:creationId xmlns:a16="http://schemas.microsoft.com/office/drawing/2014/main" id="{156F4992-41D5-581D-4FA3-05CF7A7F501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37663497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:push dir="u"/>
      </p:transition>
    </mc:Choice>
    <mc:Fallback xmlns="">
      <p:transition spd="slow" advClick="0" advTm="1500">
        <p:push dir="u"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22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fill="hold" nodeType="withEffect" p14:presetBounceEnd="65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4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36" dur="500" fill="hold"/>
                                            <p:tgtEl>
                                              <p:spTgt spid="5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500"/>
                                            <p:tgtEl>
                                              <p:spTgt spid="2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1" dur="500" fill="hold"/>
                                            <p:tgtEl>
                                              <p:spTgt spid="27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4" dur="500"/>
                                            <p:tgtEl>
                                              <p:spTgt spid="2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6" dur="500" fill="hold"/>
                                            <p:tgtEl>
                                              <p:spTgt spid="27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9" dur="500"/>
                                            <p:tgtEl>
                                              <p:spTgt spid="2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51" dur="500" fill="hold"/>
                                            <p:tgtEl>
                                              <p:spTgt spid="28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2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28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2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29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3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3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3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3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750"/>
                                            <p:tgtEl>
                                              <p:spTgt spid="3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06" grpId="0" animBg="1"/>
          <p:bldP spid="307" grpId="0" animBg="1"/>
          <p:bldP spid="308" grpId="0" animBg="1"/>
          <p:bldP spid="309" grpId="0" animBg="1"/>
          <p:bldP spid="310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2250"/>
                                            <p:tgtEl>
                                              <p:spTgt spid="4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2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2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30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291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4" dur="500"/>
                                            <p:tgtEl>
                                              <p:spTgt spid="5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36" dur="500" fill="hold"/>
                                            <p:tgtEl>
                                              <p:spTgt spid="5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500"/>
                                            <p:tgtEl>
                                              <p:spTgt spid="27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1" dur="500" fill="hold"/>
                                            <p:tgtEl>
                                              <p:spTgt spid="27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4" dur="500"/>
                                            <p:tgtEl>
                                              <p:spTgt spid="27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6" dur="500" fill="hold"/>
                                            <p:tgtEl>
                                              <p:spTgt spid="27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9" dur="500"/>
                                            <p:tgtEl>
                                              <p:spTgt spid="2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51" dur="500" fill="hold"/>
                                            <p:tgtEl>
                                              <p:spTgt spid="28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2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28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29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29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29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311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31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30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30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30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30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30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3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310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31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3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750"/>
                                            <p:tgtEl>
                                              <p:spTgt spid="3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306" grpId="0" animBg="1"/>
          <p:bldP spid="307" grpId="0" animBg="1"/>
          <p:bldP spid="308" grpId="0" animBg="1"/>
          <p:bldP spid="309" grpId="0" animBg="1"/>
          <p:bldP spid="310" grpId="0" animBg="1"/>
        </p:bldLst>
      </p:timing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10000"/>
            <a:lumOff val="90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6C5A513-B083-1713-059E-99417F04496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FEC6D252-3D0A-80B9-A8B5-A102E7D9C7E3}"/>
              </a:ext>
            </a:extLst>
          </p:cNvPr>
          <p:cNvGrpSpPr/>
          <p:nvPr/>
        </p:nvGrpSpPr>
        <p:grpSpPr>
          <a:xfrm>
            <a:off x="5309272" y="3462223"/>
            <a:ext cx="13765456" cy="6791554"/>
            <a:chOff x="5168900" y="3153614"/>
            <a:chExt cx="13765456" cy="6791554"/>
          </a:xfrm>
          <a:solidFill>
            <a:schemeClr val="accent6"/>
          </a:soli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92D35F9D-EACC-AFAA-67D0-463103C2C7AA}"/>
                </a:ext>
              </a:extLst>
            </p:cNvPr>
            <p:cNvSpPr/>
            <p:nvPr/>
          </p:nvSpPr>
          <p:spPr>
            <a:xfrm>
              <a:off x="7097823" y="5134621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338060F8-0EE6-AC67-868F-5EFCBD551A7D}"/>
                </a:ext>
              </a:extLst>
            </p:cNvPr>
            <p:cNvSpPr/>
            <p:nvPr/>
          </p:nvSpPr>
          <p:spPr>
            <a:xfrm>
              <a:off x="8672756" y="3182642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7B92F3BC-F188-98D0-8B83-A8A94AC7B5EF}"/>
                </a:ext>
              </a:extLst>
            </p:cNvPr>
            <p:cNvSpPr/>
            <p:nvPr/>
          </p:nvSpPr>
          <p:spPr>
            <a:xfrm>
              <a:off x="5168900" y="6706668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619B7C87-F9A3-B31A-9A8A-034F6CD92DD1}"/>
                </a:ext>
              </a:extLst>
            </p:cNvPr>
            <p:cNvSpPr/>
            <p:nvPr/>
          </p:nvSpPr>
          <p:spPr>
            <a:xfrm>
              <a:off x="14120923" y="5105593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086B0C9C-4D6D-75DC-A6B4-74C8035F2945}"/>
                </a:ext>
              </a:extLst>
            </p:cNvPr>
            <p:cNvSpPr/>
            <p:nvPr/>
          </p:nvSpPr>
          <p:spPr>
            <a:xfrm>
              <a:off x="15695856" y="3153614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FC41ED74-3DF5-AD30-EEF4-92EE3ED82086}"/>
                </a:ext>
              </a:extLst>
            </p:cNvPr>
            <p:cNvSpPr/>
            <p:nvPr/>
          </p:nvSpPr>
          <p:spPr>
            <a:xfrm>
              <a:off x="12192000" y="6677640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5F164C4F-AE47-FC81-39E0-A199A1E0C8DA}"/>
                </a:ext>
              </a:extLst>
            </p:cNvPr>
            <p:cNvSpPr/>
            <p:nvPr/>
          </p:nvSpPr>
          <p:spPr>
            <a:xfrm rot="16200000">
              <a:off x="10609093" y="5176109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5" name="Rectangle 54">
            <a:extLst>
              <a:ext uri="{FF2B5EF4-FFF2-40B4-BE49-F238E27FC236}">
                <a16:creationId xmlns:a16="http://schemas.microsoft.com/office/drawing/2014/main" id="{AEB327FC-9293-FA4B-2515-6082549C83C6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C88ED4DA-BF5E-1BDC-F833-F598A5F09CE2}"/>
              </a:ext>
            </a:extLst>
          </p:cNvPr>
          <p:cNvGrpSpPr/>
          <p:nvPr/>
        </p:nvGrpSpPr>
        <p:grpSpPr>
          <a:xfrm>
            <a:off x="6197775" y="4471429"/>
            <a:ext cx="1448556" cy="1782464"/>
            <a:chOff x="4143082" y="2604821"/>
            <a:chExt cx="3757333" cy="1782464"/>
          </a:xfrm>
        </p:grpSpPr>
        <p:sp>
          <p:nvSpPr>
            <p:cNvPr id="57" name="Textbox 200">
              <a:extLst>
                <a:ext uri="{FF2B5EF4-FFF2-40B4-BE49-F238E27FC236}">
                  <a16:creationId xmlns:a16="http://schemas.microsoft.com/office/drawing/2014/main" id="{77DB2AB3-20C5-594D-AB28-D9EBD4D4CCFA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8" name="Textbox 200">
              <a:extLst>
                <a:ext uri="{FF2B5EF4-FFF2-40B4-BE49-F238E27FC236}">
                  <a16:creationId xmlns:a16="http://schemas.microsoft.com/office/drawing/2014/main" id="{A894B607-B83E-A820-23E1-A4DF38D23E45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2A0A97E0-A373-83BE-D0AA-54FED5E7A5D4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60" name="Group 59">
            <a:extLst>
              <a:ext uri="{FF2B5EF4-FFF2-40B4-BE49-F238E27FC236}">
                <a16:creationId xmlns:a16="http://schemas.microsoft.com/office/drawing/2014/main" id="{A96CF715-1A2F-5AF2-1A95-7BFEB007796F}"/>
              </a:ext>
            </a:extLst>
          </p:cNvPr>
          <p:cNvGrpSpPr/>
          <p:nvPr/>
        </p:nvGrpSpPr>
        <p:grpSpPr>
          <a:xfrm>
            <a:off x="5518703" y="7231177"/>
            <a:ext cx="2806700" cy="2806700"/>
            <a:chOff x="2007709" y="7231177"/>
            <a:chExt cx="2806700" cy="2806700"/>
          </a:xfrm>
        </p:grpSpPr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FFB67D8E-76BB-4FE1-EA4C-D1B1256191AF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B2598F2F-5342-9319-C917-18CE9CC3CC6A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63" name="Freeform: Shape 62">
                <a:extLst>
                  <a:ext uri="{FF2B5EF4-FFF2-40B4-BE49-F238E27FC236}">
                    <a16:creationId xmlns:a16="http://schemas.microsoft.com/office/drawing/2014/main" id="{EB54DA6E-DC79-C59C-AE47-3F4057936A6F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64" name="Textbox 200">
                <a:extLst>
                  <a:ext uri="{FF2B5EF4-FFF2-40B4-BE49-F238E27FC236}">
                    <a16:creationId xmlns:a16="http://schemas.microsoft.com/office/drawing/2014/main" id="{1E66DEF0-D540-BF7F-77B3-A274C6675F9C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65" name="Group 64">
            <a:extLst>
              <a:ext uri="{FF2B5EF4-FFF2-40B4-BE49-F238E27FC236}">
                <a16:creationId xmlns:a16="http://schemas.microsoft.com/office/drawing/2014/main" id="{089955B6-88E7-4FA8-D2C1-B78BE20B3955}"/>
              </a:ext>
            </a:extLst>
          </p:cNvPr>
          <p:cNvGrpSpPr/>
          <p:nvPr/>
        </p:nvGrpSpPr>
        <p:grpSpPr>
          <a:xfrm>
            <a:off x="12541803" y="7202149"/>
            <a:ext cx="2806700" cy="2806700"/>
            <a:chOff x="9030809" y="7202149"/>
            <a:chExt cx="2806700" cy="2806700"/>
          </a:xfrm>
        </p:grpSpPr>
        <p:sp>
          <p:nvSpPr>
            <p:cNvPr id="66" name="Freeform: Shape 65">
              <a:extLst>
                <a:ext uri="{FF2B5EF4-FFF2-40B4-BE49-F238E27FC236}">
                  <a16:creationId xmlns:a16="http://schemas.microsoft.com/office/drawing/2014/main" id="{92C11C6A-3523-BE62-D388-6E91F5435731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7" name="Group 66">
              <a:extLst>
                <a:ext uri="{FF2B5EF4-FFF2-40B4-BE49-F238E27FC236}">
                  <a16:creationId xmlns:a16="http://schemas.microsoft.com/office/drawing/2014/main" id="{A835DCC5-FCF1-4A6E-91D1-FF84093031DB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68" name="Freeform: Shape 67">
                <a:extLst>
                  <a:ext uri="{FF2B5EF4-FFF2-40B4-BE49-F238E27FC236}">
                    <a16:creationId xmlns:a16="http://schemas.microsoft.com/office/drawing/2014/main" id="{D0247DCC-1FC7-2091-CDD8-B0CEF8486343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69" name="Textbox 200">
                <a:extLst>
                  <a:ext uri="{FF2B5EF4-FFF2-40B4-BE49-F238E27FC236}">
                    <a16:creationId xmlns:a16="http://schemas.microsoft.com/office/drawing/2014/main" id="{037E4913-BE74-11C7-4BD7-957ADBFBD52F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0" name="Group 69">
            <a:extLst>
              <a:ext uri="{FF2B5EF4-FFF2-40B4-BE49-F238E27FC236}">
                <a16:creationId xmlns:a16="http://schemas.microsoft.com/office/drawing/2014/main" id="{A5EBA73D-B587-6E54-BC13-BD583EE71C32}"/>
              </a:ext>
            </a:extLst>
          </p:cNvPr>
          <p:cNvGrpSpPr/>
          <p:nvPr/>
        </p:nvGrpSpPr>
        <p:grpSpPr>
          <a:xfrm>
            <a:off x="9022559" y="3707151"/>
            <a:ext cx="2806700" cy="2806700"/>
            <a:chOff x="5511565" y="3707151"/>
            <a:chExt cx="2806700" cy="2806700"/>
          </a:xfrm>
        </p:grpSpPr>
        <p:sp>
          <p:nvSpPr>
            <p:cNvPr id="71" name="Freeform: Shape 70">
              <a:extLst>
                <a:ext uri="{FF2B5EF4-FFF2-40B4-BE49-F238E27FC236}">
                  <a16:creationId xmlns:a16="http://schemas.microsoft.com/office/drawing/2014/main" id="{72901BC8-FE97-6242-8558-4841EE4691B0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9375B031-6ABF-93AF-FB13-52497A0A052A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73" name="Freeform: Shape 72">
                <a:extLst>
                  <a:ext uri="{FF2B5EF4-FFF2-40B4-BE49-F238E27FC236}">
                    <a16:creationId xmlns:a16="http://schemas.microsoft.com/office/drawing/2014/main" id="{8B0AC1BD-D5DC-763F-CC88-4EDB827EB2C4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74" name="Textbox 200">
                <a:extLst>
                  <a:ext uri="{FF2B5EF4-FFF2-40B4-BE49-F238E27FC236}">
                    <a16:creationId xmlns:a16="http://schemas.microsoft.com/office/drawing/2014/main" id="{04284D56-2BBE-D778-0A56-EEECE88633F9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5" name="Group 74">
            <a:extLst>
              <a:ext uri="{FF2B5EF4-FFF2-40B4-BE49-F238E27FC236}">
                <a16:creationId xmlns:a16="http://schemas.microsoft.com/office/drawing/2014/main" id="{86138B81-5062-AF4F-2E08-B9EF8AAE68C5}"/>
              </a:ext>
            </a:extLst>
          </p:cNvPr>
          <p:cNvGrpSpPr/>
          <p:nvPr/>
        </p:nvGrpSpPr>
        <p:grpSpPr>
          <a:xfrm>
            <a:off x="16045659" y="3678123"/>
            <a:ext cx="2806700" cy="2806700"/>
            <a:chOff x="12534665" y="3678123"/>
            <a:chExt cx="2806700" cy="2806700"/>
          </a:xfrm>
        </p:grpSpPr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897DA55A-3744-CE36-EDDB-6A0FABB07002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7" name="Group 76">
              <a:extLst>
                <a:ext uri="{FF2B5EF4-FFF2-40B4-BE49-F238E27FC236}">
                  <a16:creationId xmlns:a16="http://schemas.microsoft.com/office/drawing/2014/main" id="{FF2EB88D-6F5E-3BC5-ED03-B46C35BB967F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78" name="Freeform: Shape 77">
                <a:extLst>
                  <a:ext uri="{FF2B5EF4-FFF2-40B4-BE49-F238E27FC236}">
                    <a16:creationId xmlns:a16="http://schemas.microsoft.com/office/drawing/2014/main" id="{335208D0-2146-92EC-AACE-7DD0AABB2AA4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79" name="Textbox 200">
                <a:extLst>
                  <a:ext uri="{FF2B5EF4-FFF2-40B4-BE49-F238E27FC236}">
                    <a16:creationId xmlns:a16="http://schemas.microsoft.com/office/drawing/2014/main" id="{3056356F-B73B-CF78-94CD-5AC91F5C832C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80" name="Group 79">
            <a:extLst>
              <a:ext uri="{FF2B5EF4-FFF2-40B4-BE49-F238E27FC236}">
                <a16:creationId xmlns:a16="http://schemas.microsoft.com/office/drawing/2014/main" id="{310B0322-6399-A755-4062-871ACDBCDCB5}"/>
              </a:ext>
            </a:extLst>
          </p:cNvPr>
          <p:cNvGrpSpPr/>
          <p:nvPr/>
        </p:nvGrpSpPr>
        <p:grpSpPr>
          <a:xfrm>
            <a:off x="13220875" y="4471429"/>
            <a:ext cx="1448556" cy="1782464"/>
            <a:chOff x="4143082" y="2604821"/>
            <a:chExt cx="3757333" cy="1782464"/>
          </a:xfrm>
        </p:grpSpPr>
        <p:sp>
          <p:nvSpPr>
            <p:cNvPr id="81" name="Textbox 200">
              <a:extLst>
                <a:ext uri="{FF2B5EF4-FFF2-40B4-BE49-F238E27FC236}">
                  <a16:creationId xmlns:a16="http://schemas.microsoft.com/office/drawing/2014/main" id="{C1805DE4-FFA5-03BC-D253-C7D3A8A6BCFB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2" name="Textbox 200">
              <a:extLst>
                <a:ext uri="{FF2B5EF4-FFF2-40B4-BE49-F238E27FC236}">
                  <a16:creationId xmlns:a16="http://schemas.microsoft.com/office/drawing/2014/main" id="{1D8A2A26-D3CC-E901-E0CE-DF4AD220DAE2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3" name="Textbox 200">
              <a:extLst>
                <a:ext uri="{FF2B5EF4-FFF2-40B4-BE49-F238E27FC236}">
                  <a16:creationId xmlns:a16="http://schemas.microsoft.com/office/drawing/2014/main" id="{A7F96725-A256-9BF8-CDC0-4AC2C0492FFC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4" name="Group 83">
            <a:extLst>
              <a:ext uri="{FF2B5EF4-FFF2-40B4-BE49-F238E27FC236}">
                <a16:creationId xmlns:a16="http://schemas.microsoft.com/office/drawing/2014/main" id="{99934916-8A1F-40E3-6EFB-3C1970DF9712}"/>
              </a:ext>
            </a:extLst>
          </p:cNvPr>
          <p:cNvGrpSpPr/>
          <p:nvPr/>
        </p:nvGrpSpPr>
        <p:grpSpPr>
          <a:xfrm>
            <a:off x="9701631" y="7534257"/>
            <a:ext cx="1448556" cy="1782464"/>
            <a:chOff x="4143082" y="2604821"/>
            <a:chExt cx="3757333" cy="1782464"/>
          </a:xfrm>
        </p:grpSpPr>
        <p:sp>
          <p:nvSpPr>
            <p:cNvPr id="85" name="Textbox 200">
              <a:extLst>
                <a:ext uri="{FF2B5EF4-FFF2-40B4-BE49-F238E27FC236}">
                  <a16:creationId xmlns:a16="http://schemas.microsoft.com/office/drawing/2014/main" id="{9B03B834-BC8D-1031-2D81-5A54A97979B3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6" name="Textbox 200">
              <a:extLst>
                <a:ext uri="{FF2B5EF4-FFF2-40B4-BE49-F238E27FC236}">
                  <a16:creationId xmlns:a16="http://schemas.microsoft.com/office/drawing/2014/main" id="{C7DAD74E-47C2-298F-EB81-023EA6CBE8CC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7" name="Textbox 200">
              <a:extLst>
                <a:ext uri="{FF2B5EF4-FFF2-40B4-BE49-F238E27FC236}">
                  <a16:creationId xmlns:a16="http://schemas.microsoft.com/office/drawing/2014/main" id="{0318FE60-9321-77F2-AB7B-78B808497E85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8" name="Group 87">
            <a:extLst>
              <a:ext uri="{FF2B5EF4-FFF2-40B4-BE49-F238E27FC236}">
                <a16:creationId xmlns:a16="http://schemas.microsoft.com/office/drawing/2014/main" id="{E5984B93-6CEE-FA7E-47CD-45274E3782B8}"/>
              </a:ext>
            </a:extLst>
          </p:cNvPr>
          <p:cNvGrpSpPr/>
          <p:nvPr/>
        </p:nvGrpSpPr>
        <p:grpSpPr>
          <a:xfrm>
            <a:off x="16724731" y="7534257"/>
            <a:ext cx="1448556" cy="1782464"/>
            <a:chOff x="4143082" y="2604821"/>
            <a:chExt cx="3757333" cy="1782464"/>
          </a:xfrm>
        </p:grpSpPr>
        <p:sp>
          <p:nvSpPr>
            <p:cNvPr id="89" name="Textbox 200">
              <a:extLst>
                <a:ext uri="{FF2B5EF4-FFF2-40B4-BE49-F238E27FC236}">
                  <a16:creationId xmlns:a16="http://schemas.microsoft.com/office/drawing/2014/main" id="{4749E393-4294-905B-71AA-E14580FBAA5E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0" name="Textbox 200">
              <a:extLst>
                <a:ext uri="{FF2B5EF4-FFF2-40B4-BE49-F238E27FC236}">
                  <a16:creationId xmlns:a16="http://schemas.microsoft.com/office/drawing/2014/main" id="{A6CCE95C-535B-EAFB-8C7F-7D8DCE207F84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1" name="Textbox 200">
              <a:extLst>
                <a:ext uri="{FF2B5EF4-FFF2-40B4-BE49-F238E27FC236}">
                  <a16:creationId xmlns:a16="http://schemas.microsoft.com/office/drawing/2014/main" id="{7B77E27F-45D1-D412-A6A0-C188447C63C7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sp>
        <p:nvSpPr>
          <p:cNvPr id="92" name="Freeform 70">
            <a:extLst>
              <a:ext uri="{FF2B5EF4-FFF2-40B4-BE49-F238E27FC236}">
                <a16:creationId xmlns:a16="http://schemas.microsoft.com/office/drawing/2014/main" id="{A98480CF-47B2-D388-EE80-6179D252615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874331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93" name="Freeform 16">
            <a:extLst>
              <a:ext uri="{FF2B5EF4-FFF2-40B4-BE49-F238E27FC236}">
                <a16:creationId xmlns:a16="http://schemas.microsoft.com/office/drawing/2014/main" id="{668CB349-A7BD-1133-9187-5CFC04B46BBF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525925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94" name="Freeform 15">
            <a:extLst>
              <a:ext uri="{FF2B5EF4-FFF2-40B4-BE49-F238E27FC236}">
                <a16:creationId xmlns:a16="http://schemas.microsoft.com/office/drawing/2014/main" id="{ED89DF86-3FDA-74EC-C6F9-E9566FB6733D}"/>
              </a:ext>
            </a:extLst>
          </p:cNvPr>
          <p:cNvSpPr>
            <a:spLocks noChangeArrowheads="1"/>
          </p:cNvSpPr>
          <p:nvPr/>
        </p:nvSpPr>
        <p:spPr bwMode="auto">
          <a:xfrm>
            <a:off x="8962055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95" name="Group 13">
            <a:extLst>
              <a:ext uri="{FF2B5EF4-FFF2-40B4-BE49-F238E27FC236}">
                <a16:creationId xmlns:a16="http://schemas.microsoft.com/office/drawing/2014/main" id="{9C79D385-7A27-AD5A-C815-547B57ACB67A}"/>
              </a:ext>
            </a:extLst>
          </p:cNvPr>
          <p:cNvGrpSpPr>
            <a:grpSpLocks/>
          </p:cNvGrpSpPr>
          <p:nvPr/>
        </p:nvGrpSpPr>
        <p:grpSpPr bwMode="auto">
          <a:xfrm>
            <a:off x="5546588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96" name="Freeform 48">
              <a:extLst>
                <a:ext uri="{FF2B5EF4-FFF2-40B4-BE49-F238E27FC236}">
                  <a16:creationId xmlns:a16="http://schemas.microsoft.com/office/drawing/2014/main" id="{0A232945-B4DC-109E-34D3-379034F2CCB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97" name="Freeform 49">
              <a:extLst>
                <a:ext uri="{FF2B5EF4-FFF2-40B4-BE49-F238E27FC236}">
                  <a16:creationId xmlns:a16="http://schemas.microsoft.com/office/drawing/2014/main" id="{E51CDF40-D7D0-F9A1-11B2-17A5A827936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98" name="Freeform 50">
              <a:extLst>
                <a:ext uri="{FF2B5EF4-FFF2-40B4-BE49-F238E27FC236}">
                  <a16:creationId xmlns:a16="http://schemas.microsoft.com/office/drawing/2014/main" id="{CBB44A73-54E9-83BE-A0C2-1114139B5A5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99" name="Freeform 51">
              <a:extLst>
                <a:ext uri="{FF2B5EF4-FFF2-40B4-BE49-F238E27FC236}">
                  <a16:creationId xmlns:a16="http://schemas.microsoft.com/office/drawing/2014/main" id="{EEFE3B86-6ABC-1C76-903C-DCE9178DA5A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3695706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prism dir="u" isInverted="1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0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3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5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0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3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500" fill="hold"/>
                                            <p:tgtEl>
                                              <p:spTgt spid="8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8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0" dur="500" fill="hold"/>
                                            <p:tgtEl>
                                              <p:spTgt spid="8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1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8" dur="75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1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3" grpId="0" animBg="1"/>
          <p:bldP spid="94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6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70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6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75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3" dur="500"/>
                                            <p:tgtEl>
                                              <p:spTgt spid="5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4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5" dur="500" fill="hold"/>
                                            <p:tgtEl>
                                              <p:spTgt spid="5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26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8" dur="500"/>
                                            <p:tgtEl>
                                              <p:spTgt spid="8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9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0" dur="500" fill="hold"/>
                                            <p:tgtEl>
                                              <p:spTgt spid="8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1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3" dur="500"/>
                                            <p:tgtEl>
                                              <p:spTgt spid="8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4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5" dur="500" fill="hold"/>
                                            <p:tgtEl>
                                              <p:spTgt spid="8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6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3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8" dur="500"/>
                                            <p:tgtEl>
                                              <p:spTgt spid="8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9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0" dur="500" fill="hold"/>
                                            <p:tgtEl>
                                              <p:spTgt spid="8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1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4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3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4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45" dur="750" fill="hold"/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46" dur="75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7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49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0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1" dur="750" fill="hold"/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2" dur="75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3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5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5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6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7" dur="750" fill="hold"/>
                                            <p:tgtEl>
                                              <p:spTgt spid="9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8" dur="750"/>
                                            <p:tgtEl>
                                              <p:spTgt spid="9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9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1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2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3" dur="750" fill="hold"/>
                                            <p:tgtEl>
                                              <p:spTgt spid="92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4" dur="750"/>
                                            <p:tgtEl>
                                              <p:spTgt spid="9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67" dur="17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92" grpId="0" animBg="1"/>
          <p:bldP spid="93" grpId="0" animBg="1"/>
          <p:bldP spid="94" grpId="0" animBg="1"/>
        </p:bldLst>
      </p:timing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75000"/>
            <a:alpha val="99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49176D5A-904F-9BA6-ADC6-B26A001702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78B7771F-45FC-8349-D1D9-49D29601D282}"/>
              </a:ext>
            </a:extLst>
          </p:cNvPr>
          <p:cNvGrpSpPr/>
          <p:nvPr/>
        </p:nvGrpSpPr>
        <p:grpSpPr>
          <a:xfrm>
            <a:off x="3548578" y="3462223"/>
            <a:ext cx="17286844" cy="6791554"/>
            <a:chOff x="3548578" y="3462223"/>
            <a:chExt cx="17286844" cy="6791554"/>
          </a:xfrm>
          <a:gradFill>
            <a:gsLst>
              <a:gs pos="75000">
                <a:schemeClr val="accent4"/>
              </a:gs>
              <a:gs pos="50000">
                <a:schemeClr val="accent3"/>
              </a:gs>
              <a:gs pos="25000">
                <a:schemeClr val="accent2"/>
              </a:gs>
              <a:gs pos="100000">
                <a:schemeClr val="accent5"/>
              </a:gs>
              <a:gs pos="0">
                <a:schemeClr val="accent1"/>
              </a:gs>
            </a:gsLst>
            <a:lin ang="0" scaled="0"/>
          </a:gra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24772228-0B78-AC02-B360-AB9623AE8DD4}"/>
                </a:ext>
              </a:extLst>
            </p:cNvPr>
            <p:cNvSpPr/>
            <p:nvPr/>
          </p:nvSpPr>
          <p:spPr>
            <a:xfrm>
              <a:off x="5477501" y="5443230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964D8463-851E-9CF2-DCF0-640237BB7B41}"/>
                </a:ext>
              </a:extLst>
            </p:cNvPr>
            <p:cNvSpPr/>
            <p:nvPr/>
          </p:nvSpPr>
          <p:spPr>
            <a:xfrm>
              <a:off x="7052434" y="3491251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3E01BE24-41A3-EE18-89D8-33910872C15A}"/>
                </a:ext>
              </a:extLst>
            </p:cNvPr>
            <p:cNvSpPr/>
            <p:nvPr/>
          </p:nvSpPr>
          <p:spPr>
            <a:xfrm>
              <a:off x="3548578" y="7015277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D53C6DF0-C920-6777-DB8B-267CC4A58761}"/>
                </a:ext>
              </a:extLst>
            </p:cNvPr>
            <p:cNvSpPr/>
            <p:nvPr/>
          </p:nvSpPr>
          <p:spPr>
            <a:xfrm>
              <a:off x="12500601" y="5414202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FEDB82B6-CB79-DA9B-EBD1-3F22695B5A88}"/>
                </a:ext>
              </a:extLst>
            </p:cNvPr>
            <p:cNvSpPr/>
            <p:nvPr/>
          </p:nvSpPr>
          <p:spPr>
            <a:xfrm>
              <a:off x="14075534" y="3462223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7FBBA96E-F4EC-9C16-290C-C8202F7F5719}"/>
                </a:ext>
              </a:extLst>
            </p:cNvPr>
            <p:cNvSpPr/>
            <p:nvPr/>
          </p:nvSpPr>
          <p:spPr>
            <a:xfrm>
              <a:off x="10571678" y="69862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17B9F9CD-950C-08C5-7427-5241A78CC792}"/>
                </a:ext>
              </a:extLst>
            </p:cNvPr>
            <p:cNvSpPr/>
            <p:nvPr/>
          </p:nvSpPr>
          <p:spPr>
            <a:xfrm rot="16200000">
              <a:off x="8988771" y="54847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C1C58909-3789-FCCC-8F79-50E17A1D44B5}"/>
                </a:ext>
              </a:extLst>
            </p:cNvPr>
            <p:cNvSpPr/>
            <p:nvPr/>
          </p:nvSpPr>
          <p:spPr>
            <a:xfrm>
              <a:off x="17596922" y="69481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908EA8C1-A867-1897-0816-5D7D2828A9AB}"/>
                </a:ext>
              </a:extLst>
            </p:cNvPr>
            <p:cNvSpPr/>
            <p:nvPr/>
          </p:nvSpPr>
          <p:spPr>
            <a:xfrm rot="16200000">
              <a:off x="16014015" y="54466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7" name="Rectangle 56">
            <a:extLst>
              <a:ext uri="{FF2B5EF4-FFF2-40B4-BE49-F238E27FC236}">
                <a16:creationId xmlns:a16="http://schemas.microsoft.com/office/drawing/2014/main" id="{990AD917-084E-81E5-48E7-33E82A442266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58" name="Group 57">
            <a:extLst>
              <a:ext uri="{FF2B5EF4-FFF2-40B4-BE49-F238E27FC236}">
                <a16:creationId xmlns:a16="http://schemas.microsoft.com/office/drawing/2014/main" id="{F6AC88B8-77C8-D219-2E57-04D66D11B2D1}"/>
              </a:ext>
            </a:extLst>
          </p:cNvPr>
          <p:cNvGrpSpPr/>
          <p:nvPr/>
        </p:nvGrpSpPr>
        <p:grpSpPr>
          <a:xfrm>
            <a:off x="4443431" y="4471429"/>
            <a:ext cx="1448556" cy="1782464"/>
            <a:chOff x="4143082" y="2604821"/>
            <a:chExt cx="3757333" cy="1782464"/>
          </a:xfrm>
        </p:grpSpPr>
        <p:sp>
          <p:nvSpPr>
            <p:cNvPr id="59" name="Textbox 200">
              <a:extLst>
                <a:ext uri="{FF2B5EF4-FFF2-40B4-BE49-F238E27FC236}">
                  <a16:creationId xmlns:a16="http://schemas.microsoft.com/office/drawing/2014/main" id="{A14EDDF6-7241-9D5D-8888-1C5D1B0B7C02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E8DD78D5-813C-0E66-1303-6CDA20A3B250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B5C0417F-61B8-C61B-5660-FCCF5A44B395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62" name="Group 61">
            <a:extLst>
              <a:ext uri="{FF2B5EF4-FFF2-40B4-BE49-F238E27FC236}">
                <a16:creationId xmlns:a16="http://schemas.microsoft.com/office/drawing/2014/main" id="{9D7D9B2D-C53D-9482-F42B-C0AB808FB7B6}"/>
              </a:ext>
            </a:extLst>
          </p:cNvPr>
          <p:cNvGrpSpPr/>
          <p:nvPr/>
        </p:nvGrpSpPr>
        <p:grpSpPr>
          <a:xfrm>
            <a:off x="3764359" y="7231177"/>
            <a:ext cx="2806700" cy="2806700"/>
            <a:chOff x="2007709" y="7231177"/>
            <a:chExt cx="2806700" cy="2806700"/>
          </a:xfrm>
        </p:grpSpPr>
        <p:sp>
          <p:nvSpPr>
            <p:cNvPr id="63" name="Freeform: Shape 62">
              <a:extLst>
                <a:ext uri="{FF2B5EF4-FFF2-40B4-BE49-F238E27FC236}">
                  <a16:creationId xmlns:a16="http://schemas.microsoft.com/office/drawing/2014/main" id="{10D68464-6705-B279-DC8F-94BE7D7815E0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F0FBE5D0-1D93-0D99-F2F1-80EDDC0DA5FF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65" name="Freeform: Shape 64">
                <a:extLst>
                  <a:ext uri="{FF2B5EF4-FFF2-40B4-BE49-F238E27FC236}">
                    <a16:creationId xmlns:a16="http://schemas.microsoft.com/office/drawing/2014/main" id="{37FC7548-61EA-4CAF-B0A5-89F9CBE95D9F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66" name="Textbox 200">
                <a:extLst>
                  <a:ext uri="{FF2B5EF4-FFF2-40B4-BE49-F238E27FC236}">
                    <a16:creationId xmlns:a16="http://schemas.microsoft.com/office/drawing/2014/main" id="{E034ADFA-8DD3-7F81-8D09-0E205D2D823D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39AD9BCD-BA21-CA99-C8DE-E1234CF09B2A}"/>
              </a:ext>
            </a:extLst>
          </p:cNvPr>
          <p:cNvGrpSpPr/>
          <p:nvPr/>
        </p:nvGrpSpPr>
        <p:grpSpPr>
          <a:xfrm>
            <a:off x="10787459" y="7202149"/>
            <a:ext cx="2806700" cy="2806700"/>
            <a:chOff x="9030809" y="7202149"/>
            <a:chExt cx="2806700" cy="2806700"/>
          </a:xfrm>
        </p:grpSpPr>
        <p:sp>
          <p:nvSpPr>
            <p:cNvPr id="68" name="Freeform: Shape 67">
              <a:extLst>
                <a:ext uri="{FF2B5EF4-FFF2-40B4-BE49-F238E27FC236}">
                  <a16:creationId xmlns:a16="http://schemas.microsoft.com/office/drawing/2014/main" id="{01789819-BC15-D5D0-3DB3-31C9EFAB0B9C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9" name="Group 68">
              <a:extLst>
                <a:ext uri="{FF2B5EF4-FFF2-40B4-BE49-F238E27FC236}">
                  <a16:creationId xmlns:a16="http://schemas.microsoft.com/office/drawing/2014/main" id="{A7F93FFC-40DF-0A73-BF77-6629B63E04EC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70" name="Freeform: Shape 69">
                <a:extLst>
                  <a:ext uri="{FF2B5EF4-FFF2-40B4-BE49-F238E27FC236}">
                    <a16:creationId xmlns:a16="http://schemas.microsoft.com/office/drawing/2014/main" id="{59327BB3-9E43-C9ED-12A2-D7B84431EC5D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71" name="Textbox 200">
                <a:extLst>
                  <a:ext uri="{FF2B5EF4-FFF2-40B4-BE49-F238E27FC236}">
                    <a16:creationId xmlns:a16="http://schemas.microsoft.com/office/drawing/2014/main" id="{6089DE5E-4CEC-62B6-5A5D-A9AA87F3C4B8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E3515843-DB53-BF91-370A-67526039FB2C}"/>
              </a:ext>
            </a:extLst>
          </p:cNvPr>
          <p:cNvGrpSpPr/>
          <p:nvPr/>
        </p:nvGrpSpPr>
        <p:grpSpPr>
          <a:xfrm>
            <a:off x="7268215" y="3707151"/>
            <a:ext cx="2806700" cy="2806700"/>
            <a:chOff x="5511565" y="3707151"/>
            <a:chExt cx="2806700" cy="2806700"/>
          </a:xfrm>
        </p:grpSpPr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0195803F-F970-C561-12DE-6F34A9C77850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3B9F391D-4A77-B0E5-C75E-67B3FFAA7C15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75" name="Freeform: Shape 74">
                <a:extLst>
                  <a:ext uri="{FF2B5EF4-FFF2-40B4-BE49-F238E27FC236}">
                    <a16:creationId xmlns:a16="http://schemas.microsoft.com/office/drawing/2014/main" id="{0DB22C57-727D-8E71-1CBC-CDE6B2BDA206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76" name="Textbox 200">
                <a:extLst>
                  <a:ext uri="{FF2B5EF4-FFF2-40B4-BE49-F238E27FC236}">
                    <a16:creationId xmlns:a16="http://schemas.microsoft.com/office/drawing/2014/main" id="{32B5C76C-6443-9FBE-C55D-37D55A7A067A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7" name="Group 76">
            <a:extLst>
              <a:ext uri="{FF2B5EF4-FFF2-40B4-BE49-F238E27FC236}">
                <a16:creationId xmlns:a16="http://schemas.microsoft.com/office/drawing/2014/main" id="{6D393432-DD44-0810-E746-71DEDA77B1FB}"/>
              </a:ext>
            </a:extLst>
          </p:cNvPr>
          <p:cNvGrpSpPr/>
          <p:nvPr/>
        </p:nvGrpSpPr>
        <p:grpSpPr>
          <a:xfrm>
            <a:off x="14291315" y="3678123"/>
            <a:ext cx="2806700" cy="2806700"/>
            <a:chOff x="12534665" y="3678123"/>
            <a:chExt cx="2806700" cy="2806700"/>
          </a:xfrm>
        </p:grpSpPr>
        <p:sp>
          <p:nvSpPr>
            <p:cNvPr id="78" name="Freeform: Shape 77">
              <a:extLst>
                <a:ext uri="{FF2B5EF4-FFF2-40B4-BE49-F238E27FC236}">
                  <a16:creationId xmlns:a16="http://schemas.microsoft.com/office/drawing/2014/main" id="{D3419905-CB12-F914-862C-ED5F0A44C1FF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9" name="Group 78">
              <a:extLst>
                <a:ext uri="{FF2B5EF4-FFF2-40B4-BE49-F238E27FC236}">
                  <a16:creationId xmlns:a16="http://schemas.microsoft.com/office/drawing/2014/main" id="{AF59328D-351C-76A7-CF52-B216D5B6C77E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80" name="Freeform: Shape 79">
                <a:extLst>
                  <a:ext uri="{FF2B5EF4-FFF2-40B4-BE49-F238E27FC236}">
                    <a16:creationId xmlns:a16="http://schemas.microsoft.com/office/drawing/2014/main" id="{65E66C0C-F968-70A9-D911-445C003890A2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81" name="Textbox 200">
                <a:extLst>
                  <a:ext uri="{FF2B5EF4-FFF2-40B4-BE49-F238E27FC236}">
                    <a16:creationId xmlns:a16="http://schemas.microsoft.com/office/drawing/2014/main" id="{2EC5A290-24B6-74B5-7811-757252628590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82" name="Group 81">
            <a:extLst>
              <a:ext uri="{FF2B5EF4-FFF2-40B4-BE49-F238E27FC236}">
                <a16:creationId xmlns:a16="http://schemas.microsoft.com/office/drawing/2014/main" id="{147C79D3-7218-F400-CB55-74A35342686B}"/>
              </a:ext>
            </a:extLst>
          </p:cNvPr>
          <p:cNvGrpSpPr/>
          <p:nvPr/>
        </p:nvGrpSpPr>
        <p:grpSpPr>
          <a:xfrm>
            <a:off x="11466531" y="4471429"/>
            <a:ext cx="1448556" cy="1782464"/>
            <a:chOff x="4143082" y="2604821"/>
            <a:chExt cx="3757333" cy="1782464"/>
          </a:xfrm>
        </p:grpSpPr>
        <p:sp>
          <p:nvSpPr>
            <p:cNvPr id="83" name="Textbox 200">
              <a:extLst>
                <a:ext uri="{FF2B5EF4-FFF2-40B4-BE49-F238E27FC236}">
                  <a16:creationId xmlns:a16="http://schemas.microsoft.com/office/drawing/2014/main" id="{B2DC0601-24EE-0BC0-EE2E-1EE933E1256D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4" name="Textbox 200">
              <a:extLst>
                <a:ext uri="{FF2B5EF4-FFF2-40B4-BE49-F238E27FC236}">
                  <a16:creationId xmlns:a16="http://schemas.microsoft.com/office/drawing/2014/main" id="{B20214EA-9746-78D1-1107-59603720DBB6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5" name="Textbox 200">
              <a:extLst>
                <a:ext uri="{FF2B5EF4-FFF2-40B4-BE49-F238E27FC236}">
                  <a16:creationId xmlns:a16="http://schemas.microsoft.com/office/drawing/2014/main" id="{BA936E48-E0E1-C702-7349-745D8DA8D225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:a16="http://schemas.microsoft.com/office/drawing/2014/main" id="{34DFE3E7-3AC7-D196-E17B-C30D6071983E}"/>
              </a:ext>
            </a:extLst>
          </p:cNvPr>
          <p:cNvGrpSpPr/>
          <p:nvPr/>
        </p:nvGrpSpPr>
        <p:grpSpPr>
          <a:xfrm>
            <a:off x="7947287" y="7534257"/>
            <a:ext cx="1448556" cy="1782464"/>
            <a:chOff x="4143082" y="2604821"/>
            <a:chExt cx="3757333" cy="1782464"/>
          </a:xfrm>
        </p:grpSpPr>
        <p:sp>
          <p:nvSpPr>
            <p:cNvPr id="87" name="Textbox 200">
              <a:extLst>
                <a:ext uri="{FF2B5EF4-FFF2-40B4-BE49-F238E27FC236}">
                  <a16:creationId xmlns:a16="http://schemas.microsoft.com/office/drawing/2014/main" id="{3D45CB36-AB6C-2C34-CE59-81D8A0DC9F8A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8" name="Textbox 200">
              <a:extLst>
                <a:ext uri="{FF2B5EF4-FFF2-40B4-BE49-F238E27FC236}">
                  <a16:creationId xmlns:a16="http://schemas.microsoft.com/office/drawing/2014/main" id="{F2FEC75E-A009-31F6-3ECD-0B397A382AE5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9" name="Textbox 200">
              <a:extLst>
                <a:ext uri="{FF2B5EF4-FFF2-40B4-BE49-F238E27FC236}">
                  <a16:creationId xmlns:a16="http://schemas.microsoft.com/office/drawing/2014/main" id="{2F0CABAA-3908-8B0F-A6AE-34F72E91A411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6164F38E-DB59-8C8A-5356-96817C6EA786}"/>
              </a:ext>
            </a:extLst>
          </p:cNvPr>
          <p:cNvGrpSpPr/>
          <p:nvPr/>
        </p:nvGrpSpPr>
        <p:grpSpPr>
          <a:xfrm>
            <a:off x="14970387" y="7534257"/>
            <a:ext cx="1448556" cy="1782464"/>
            <a:chOff x="4143082" y="2604821"/>
            <a:chExt cx="3757333" cy="1782464"/>
          </a:xfrm>
        </p:grpSpPr>
        <p:sp>
          <p:nvSpPr>
            <p:cNvPr id="91" name="Textbox 200">
              <a:extLst>
                <a:ext uri="{FF2B5EF4-FFF2-40B4-BE49-F238E27FC236}">
                  <a16:creationId xmlns:a16="http://schemas.microsoft.com/office/drawing/2014/main" id="{89CD00D8-B456-A8C0-8B2C-59F1C297187F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2" name="Textbox 200">
              <a:extLst>
                <a:ext uri="{FF2B5EF4-FFF2-40B4-BE49-F238E27FC236}">
                  <a16:creationId xmlns:a16="http://schemas.microsoft.com/office/drawing/2014/main" id="{B732D193-4843-B224-02A8-308D927D5DCB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3" name="Textbox 200">
              <a:extLst>
                <a:ext uri="{FF2B5EF4-FFF2-40B4-BE49-F238E27FC236}">
                  <a16:creationId xmlns:a16="http://schemas.microsoft.com/office/drawing/2014/main" id="{CCF64BFE-E098-6395-9DBD-F79DF6D07D7F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6ED40A9C-AA5A-CD4A-7DAE-715175A93B54}"/>
              </a:ext>
            </a:extLst>
          </p:cNvPr>
          <p:cNvGrpSpPr/>
          <p:nvPr/>
        </p:nvGrpSpPr>
        <p:grpSpPr>
          <a:xfrm>
            <a:off x="18491775" y="4433329"/>
            <a:ext cx="1448556" cy="1782464"/>
            <a:chOff x="4143082" y="2604821"/>
            <a:chExt cx="3757333" cy="1782464"/>
          </a:xfrm>
        </p:grpSpPr>
        <p:sp>
          <p:nvSpPr>
            <p:cNvPr id="95" name="Textbox 200">
              <a:extLst>
                <a:ext uri="{FF2B5EF4-FFF2-40B4-BE49-F238E27FC236}">
                  <a16:creationId xmlns:a16="http://schemas.microsoft.com/office/drawing/2014/main" id="{EB633E66-3E3B-096C-88A6-0E4C54E9519A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6" name="Textbox 200">
              <a:extLst>
                <a:ext uri="{FF2B5EF4-FFF2-40B4-BE49-F238E27FC236}">
                  <a16:creationId xmlns:a16="http://schemas.microsoft.com/office/drawing/2014/main" id="{42BD972E-7A6A-4C9B-65C8-D8F44A575B3D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7" name="Textbox 200">
              <a:extLst>
                <a:ext uri="{FF2B5EF4-FFF2-40B4-BE49-F238E27FC236}">
                  <a16:creationId xmlns:a16="http://schemas.microsoft.com/office/drawing/2014/main" id="{145DD1A2-4724-C5E3-E22B-D8456E748E4A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8" name="Group 97">
            <a:extLst>
              <a:ext uri="{FF2B5EF4-FFF2-40B4-BE49-F238E27FC236}">
                <a16:creationId xmlns:a16="http://schemas.microsoft.com/office/drawing/2014/main" id="{4A6A5D73-24EC-9B55-FAB7-842165F48CC9}"/>
              </a:ext>
            </a:extLst>
          </p:cNvPr>
          <p:cNvGrpSpPr/>
          <p:nvPr/>
        </p:nvGrpSpPr>
        <p:grpSpPr>
          <a:xfrm>
            <a:off x="17812703" y="7164049"/>
            <a:ext cx="2806700" cy="2806700"/>
            <a:chOff x="16056053" y="7164049"/>
            <a:chExt cx="2806700" cy="2806700"/>
          </a:xfrm>
        </p:grpSpPr>
        <p:sp>
          <p:nvSpPr>
            <p:cNvPr id="99" name="Freeform: Shape 98">
              <a:extLst>
                <a:ext uri="{FF2B5EF4-FFF2-40B4-BE49-F238E27FC236}">
                  <a16:creationId xmlns:a16="http://schemas.microsoft.com/office/drawing/2014/main" id="{A4FD768B-A4B0-05F5-5037-8A9221A2E26A}"/>
                </a:ext>
              </a:extLst>
            </p:cNvPr>
            <p:cNvSpPr/>
            <p:nvPr/>
          </p:nvSpPr>
          <p:spPr>
            <a:xfrm>
              <a:off x="16056053" y="71640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00" name="Group 99">
              <a:extLst>
                <a:ext uri="{FF2B5EF4-FFF2-40B4-BE49-F238E27FC236}">
                  <a16:creationId xmlns:a16="http://schemas.microsoft.com/office/drawing/2014/main" id="{A7919FC3-99C5-8228-33CF-FDE2A62750DC}"/>
                </a:ext>
              </a:extLst>
            </p:cNvPr>
            <p:cNvGrpSpPr/>
            <p:nvPr/>
          </p:nvGrpSpPr>
          <p:grpSpPr>
            <a:xfrm>
              <a:off x="16162733" y="7270729"/>
              <a:ext cx="2593340" cy="2593340"/>
              <a:chOff x="12514580" y="7000220"/>
              <a:chExt cx="2593340" cy="2593340"/>
            </a:xfrm>
          </p:grpSpPr>
          <p:sp>
            <p:nvSpPr>
              <p:cNvPr id="101" name="Freeform: Shape 100">
                <a:extLst>
                  <a:ext uri="{FF2B5EF4-FFF2-40B4-BE49-F238E27FC236}">
                    <a16:creationId xmlns:a16="http://schemas.microsoft.com/office/drawing/2014/main" id="{7C7340E5-4FB2-39D3-E961-EB73F9332C84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05</a:t>
                </a:r>
              </a:p>
            </p:txBody>
          </p:sp>
          <p:sp>
            <p:nvSpPr>
              <p:cNvPr id="102" name="Textbox 200">
                <a:extLst>
                  <a:ext uri="{FF2B5EF4-FFF2-40B4-BE49-F238E27FC236}">
                    <a16:creationId xmlns:a16="http://schemas.microsoft.com/office/drawing/2014/main" id="{D4D8B3F2-25DC-BF8F-D528-79B35F9843E8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sp>
        <p:nvSpPr>
          <p:cNvPr id="103" name="Freeform 70">
            <a:extLst>
              <a:ext uri="{FF2B5EF4-FFF2-40B4-BE49-F238E27FC236}">
                <a16:creationId xmlns:a16="http://schemas.microsoft.com/office/drawing/2014/main" id="{ED450A80-F7D0-DB48-CDE7-7ADE2D5FEE6C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119987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4" name="Freeform 16">
            <a:extLst>
              <a:ext uri="{FF2B5EF4-FFF2-40B4-BE49-F238E27FC236}">
                <a16:creationId xmlns:a16="http://schemas.microsoft.com/office/drawing/2014/main" id="{861DF32C-7F83-72F2-EB33-A05A060FC45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771581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5" name="Freeform 15">
            <a:extLst>
              <a:ext uri="{FF2B5EF4-FFF2-40B4-BE49-F238E27FC236}">
                <a16:creationId xmlns:a16="http://schemas.microsoft.com/office/drawing/2014/main" id="{3A404C70-4400-488B-AB98-318C81C1AF4D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07711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06" name="Freeform 74">
            <a:extLst>
              <a:ext uri="{FF2B5EF4-FFF2-40B4-BE49-F238E27FC236}">
                <a16:creationId xmlns:a16="http://schemas.microsoft.com/office/drawing/2014/main" id="{88FA6DD3-B900-A4AD-6941-A5843C14CDC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699621" y="4482676"/>
            <a:ext cx="738815" cy="631792"/>
          </a:xfrm>
          <a:custGeom>
            <a:avLst/>
            <a:gdLst>
              <a:gd name="T0" fmla="*/ 435714 w 2090"/>
              <a:gd name="T1" fmla="*/ 117325 h 1792"/>
              <a:gd name="T2" fmla="*/ 435714 w 2090"/>
              <a:gd name="T3" fmla="*/ 117325 h 1792"/>
              <a:gd name="T4" fmla="*/ 490867 w 2090"/>
              <a:gd name="T5" fmla="*/ 55097 h 1792"/>
              <a:gd name="T6" fmla="*/ 435714 w 2090"/>
              <a:gd name="T7" fmla="*/ 0 h 1792"/>
              <a:gd name="T8" fmla="*/ 380235 w 2090"/>
              <a:gd name="T9" fmla="*/ 55097 h 1792"/>
              <a:gd name="T10" fmla="*/ 435714 w 2090"/>
              <a:gd name="T11" fmla="*/ 117325 h 1792"/>
              <a:gd name="T12" fmla="*/ 138208 w 2090"/>
              <a:gd name="T13" fmla="*/ 297201 h 1792"/>
              <a:gd name="T14" fmla="*/ 138208 w 2090"/>
              <a:gd name="T15" fmla="*/ 297201 h 1792"/>
              <a:gd name="T16" fmla="*/ 0 w 2090"/>
              <a:gd name="T17" fmla="*/ 442399 h 1792"/>
              <a:gd name="T18" fmla="*/ 138208 w 2090"/>
              <a:gd name="T19" fmla="*/ 580466 h 1792"/>
              <a:gd name="T20" fmla="*/ 283554 w 2090"/>
              <a:gd name="T21" fmla="*/ 442399 h 1792"/>
              <a:gd name="T22" fmla="*/ 138208 w 2090"/>
              <a:gd name="T23" fmla="*/ 297201 h 1792"/>
              <a:gd name="T24" fmla="*/ 138208 w 2090"/>
              <a:gd name="T25" fmla="*/ 538981 h 1792"/>
              <a:gd name="T26" fmla="*/ 138208 w 2090"/>
              <a:gd name="T27" fmla="*/ 538981 h 1792"/>
              <a:gd name="T28" fmla="*/ 41203 w 2090"/>
              <a:gd name="T29" fmla="*/ 442399 h 1792"/>
              <a:gd name="T30" fmla="*/ 138208 w 2090"/>
              <a:gd name="T31" fmla="*/ 338686 h 1792"/>
              <a:gd name="T32" fmla="*/ 242027 w 2090"/>
              <a:gd name="T33" fmla="*/ 442399 h 1792"/>
              <a:gd name="T34" fmla="*/ 138208 w 2090"/>
              <a:gd name="T35" fmla="*/ 538981 h 1792"/>
              <a:gd name="T36" fmla="*/ 304318 w 2090"/>
              <a:gd name="T37" fmla="*/ 255716 h 1792"/>
              <a:gd name="T38" fmla="*/ 304318 w 2090"/>
              <a:gd name="T39" fmla="*/ 255716 h 1792"/>
              <a:gd name="T40" fmla="*/ 373422 w 2090"/>
              <a:gd name="T41" fmla="*/ 186683 h 1792"/>
              <a:gd name="T42" fmla="*/ 394186 w 2090"/>
              <a:gd name="T43" fmla="*/ 207425 h 1792"/>
              <a:gd name="T44" fmla="*/ 539532 w 2090"/>
              <a:gd name="T45" fmla="*/ 269653 h 1792"/>
              <a:gd name="T46" fmla="*/ 539532 w 2090"/>
              <a:gd name="T47" fmla="*/ 214231 h 1792"/>
              <a:gd name="T48" fmla="*/ 435714 w 2090"/>
              <a:gd name="T49" fmla="*/ 172746 h 1792"/>
              <a:gd name="T50" fmla="*/ 380235 w 2090"/>
              <a:gd name="T51" fmla="*/ 117325 h 1792"/>
              <a:gd name="T52" fmla="*/ 338708 w 2090"/>
              <a:gd name="T53" fmla="*/ 103713 h 1792"/>
              <a:gd name="T54" fmla="*/ 297181 w 2090"/>
              <a:gd name="T55" fmla="*/ 117325 h 1792"/>
              <a:gd name="T56" fmla="*/ 221263 w 2090"/>
              <a:gd name="T57" fmla="*/ 193489 h 1792"/>
              <a:gd name="T58" fmla="*/ 200500 w 2090"/>
              <a:gd name="T59" fmla="*/ 234974 h 1792"/>
              <a:gd name="T60" fmla="*/ 221263 w 2090"/>
              <a:gd name="T61" fmla="*/ 276459 h 1792"/>
              <a:gd name="T62" fmla="*/ 311131 w 2090"/>
              <a:gd name="T63" fmla="*/ 352298 h 1792"/>
              <a:gd name="T64" fmla="*/ 311131 w 2090"/>
              <a:gd name="T65" fmla="*/ 497496 h 1792"/>
              <a:gd name="T66" fmla="*/ 366609 w 2090"/>
              <a:gd name="T67" fmla="*/ 497496 h 1792"/>
              <a:gd name="T68" fmla="*/ 366609 w 2090"/>
              <a:gd name="T69" fmla="*/ 317944 h 1792"/>
              <a:gd name="T70" fmla="*/ 304318 w 2090"/>
              <a:gd name="T71" fmla="*/ 255716 h 1792"/>
              <a:gd name="T72" fmla="*/ 539532 w 2090"/>
              <a:gd name="T73" fmla="*/ 297201 h 1792"/>
              <a:gd name="T74" fmla="*/ 539532 w 2090"/>
              <a:gd name="T75" fmla="*/ 297201 h 1792"/>
              <a:gd name="T76" fmla="*/ 394186 w 2090"/>
              <a:gd name="T77" fmla="*/ 442399 h 1792"/>
              <a:gd name="T78" fmla="*/ 539532 w 2090"/>
              <a:gd name="T79" fmla="*/ 580466 h 1792"/>
              <a:gd name="T80" fmla="*/ 677741 w 2090"/>
              <a:gd name="T81" fmla="*/ 442399 h 1792"/>
              <a:gd name="T82" fmla="*/ 539532 w 2090"/>
              <a:gd name="T83" fmla="*/ 297201 h 1792"/>
              <a:gd name="T84" fmla="*/ 539532 w 2090"/>
              <a:gd name="T85" fmla="*/ 538981 h 1792"/>
              <a:gd name="T86" fmla="*/ 539532 w 2090"/>
              <a:gd name="T87" fmla="*/ 538981 h 1792"/>
              <a:gd name="T88" fmla="*/ 435714 w 2090"/>
              <a:gd name="T89" fmla="*/ 442399 h 1792"/>
              <a:gd name="T90" fmla="*/ 539532 w 2090"/>
              <a:gd name="T91" fmla="*/ 338686 h 1792"/>
              <a:gd name="T92" fmla="*/ 636538 w 2090"/>
              <a:gd name="T93" fmla="*/ 442399 h 1792"/>
              <a:gd name="T94" fmla="*/ 539532 w 2090"/>
              <a:gd name="T95" fmla="*/ 538981 h 1792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2090" h="1792">
                <a:moveTo>
                  <a:pt x="1343" y="362"/>
                </a:moveTo>
                <a:lnTo>
                  <a:pt x="1343" y="362"/>
                </a:lnTo>
                <a:cubicBezTo>
                  <a:pt x="1450" y="362"/>
                  <a:pt x="1513" y="277"/>
                  <a:pt x="1513" y="170"/>
                </a:cubicBezTo>
                <a:cubicBezTo>
                  <a:pt x="1513" y="85"/>
                  <a:pt x="1450" y="0"/>
                  <a:pt x="1343" y="0"/>
                </a:cubicBezTo>
                <a:cubicBezTo>
                  <a:pt x="1257" y="0"/>
                  <a:pt x="1172" y="85"/>
                  <a:pt x="1172" y="170"/>
                </a:cubicBezTo>
                <a:cubicBezTo>
                  <a:pt x="1172" y="277"/>
                  <a:pt x="1257" y="362"/>
                  <a:pt x="1343" y="362"/>
                </a:cubicBezTo>
                <a:close/>
                <a:moveTo>
                  <a:pt x="426" y="917"/>
                </a:moveTo>
                <a:lnTo>
                  <a:pt x="426" y="917"/>
                </a:lnTo>
                <a:cubicBezTo>
                  <a:pt x="191" y="917"/>
                  <a:pt x="0" y="1109"/>
                  <a:pt x="0" y="1365"/>
                </a:cubicBezTo>
                <a:cubicBezTo>
                  <a:pt x="0" y="1599"/>
                  <a:pt x="191" y="1791"/>
                  <a:pt x="426" y="1791"/>
                </a:cubicBezTo>
                <a:cubicBezTo>
                  <a:pt x="682" y="1791"/>
                  <a:pt x="874" y="1599"/>
                  <a:pt x="874" y="1365"/>
                </a:cubicBezTo>
                <a:cubicBezTo>
                  <a:pt x="874" y="1109"/>
                  <a:pt x="682" y="917"/>
                  <a:pt x="426" y="917"/>
                </a:cubicBezTo>
                <a:close/>
                <a:moveTo>
                  <a:pt x="426" y="1663"/>
                </a:moveTo>
                <a:lnTo>
                  <a:pt x="426" y="1663"/>
                </a:lnTo>
                <a:cubicBezTo>
                  <a:pt x="256" y="1663"/>
                  <a:pt x="127" y="1514"/>
                  <a:pt x="127" y="1365"/>
                </a:cubicBezTo>
                <a:cubicBezTo>
                  <a:pt x="127" y="1194"/>
                  <a:pt x="256" y="1045"/>
                  <a:pt x="426" y="1045"/>
                </a:cubicBezTo>
                <a:cubicBezTo>
                  <a:pt x="597" y="1045"/>
                  <a:pt x="746" y="1194"/>
                  <a:pt x="746" y="1365"/>
                </a:cubicBezTo>
                <a:cubicBezTo>
                  <a:pt x="746" y="1514"/>
                  <a:pt x="597" y="1663"/>
                  <a:pt x="426" y="1663"/>
                </a:cubicBezTo>
                <a:close/>
                <a:moveTo>
                  <a:pt x="938" y="789"/>
                </a:moveTo>
                <a:lnTo>
                  <a:pt x="938" y="789"/>
                </a:lnTo>
                <a:cubicBezTo>
                  <a:pt x="1151" y="576"/>
                  <a:pt x="1151" y="576"/>
                  <a:pt x="1151" y="576"/>
                </a:cubicBezTo>
                <a:cubicBezTo>
                  <a:pt x="1215" y="640"/>
                  <a:pt x="1215" y="640"/>
                  <a:pt x="1215" y="640"/>
                </a:cubicBezTo>
                <a:cubicBezTo>
                  <a:pt x="1321" y="767"/>
                  <a:pt x="1471" y="832"/>
                  <a:pt x="1663" y="832"/>
                </a:cubicBezTo>
                <a:cubicBezTo>
                  <a:pt x="1663" y="661"/>
                  <a:pt x="1663" y="661"/>
                  <a:pt x="1663" y="661"/>
                </a:cubicBezTo>
                <a:cubicBezTo>
                  <a:pt x="1535" y="661"/>
                  <a:pt x="1428" y="597"/>
                  <a:pt x="1343" y="533"/>
                </a:cubicBezTo>
                <a:cubicBezTo>
                  <a:pt x="1172" y="362"/>
                  <a:pt x="1172" y="362"/>
                  <a:pt x="1172" y="362"/>
                </a:cubicBezTo>
                <a:cubicBezTo>
                  <a:pt x="1130" y="320"/>
                  <a:pt x="1087" y="320"/>
                  <a:pt x="1044" y="320"/>
                </a:cubicBezTo>
                <a:cubicBezTo>
                  <a:pt x="980" y="320"/>
                  <a:pt x="938" y="320"/>
                  <a:pt x="916" y="362"/>
                </a:cubicBezTo>
                <a:cubicBezTo>
                  <a:pt x="682" y="597"/>
                  <a:pt x="682" y="597"/>
                  <a:pt x="682" y="597"/>
                </a:cubicBezTo>
                <a:cubicBezTo>
                  <a:pt x="639" y="640"/>
                  <a:pt x="618" y="682"/>
                  <a:pt x="618" y="725"/>
                </a:cubicBezTo>
                <a:cubicBezTo>
                  <a:pt x="618" y="789"/>
                  <a:pt x="639" y="832"/>
                  <a:pt x="682" y="853"/>
                </a:cubicBezTo>
                <a:cubicBezTo>
                  <a:pt x="959" y="1087"/>
                  <a:pt x="959" y="1087"/>
                  <a:pt x="959" y="1087"/>
                </a:cubicBezTo>
                <a:cubicBezTo>
                  <a:pt x="959" y="1535"/>
                  <a:pt x="959" y="1535"/>
                  <a:pt x="959" y="1535"/>
                </a:cubicBezTo>
                <a:cubicBezTo>
                  <a:pt x="1130" y="1535"/>
                  <a:pt x="1130" y="1535"/>
                  <a:pt x="1130" y="1535"/>
                </a:cubicBezTo>
                <a:cubicBezTo>
                  <a:pt x="1130" y="981"/>
                  <a:pt x="1130" y="981"/>
                  <a:pt x="1130" y="981"/>
                </a:cubicBezTo>
                <a:lnTo>
                  <a:pt x="938" y="789"/>
                </a:lnTo>
                <a:close/>
                <a:moveTo>
                  <a:pt x="1663" y="917"/>
                </a:moveTo>
                <a:lnTo>
                  <a:pt x="1663" y="917"/>
                </a:lnTo>
                <a:cubicBezTo>
                  <a:pt x="1407" y="917"/>
                  <a:pt x="1215" y="1109"/>
                  <a:pt x="1215" y="1365"/>
                </a:cubicBezTo>
                <a:cubicBezTo>
                  <a:pt x="1215" y="1599"/>
                  <a:pt x="1407" y="1791"/>
                  <a:pt x="1663" y="1791"/>
                </a:cubicBezTo>
                <a:cubicBezTo>
                  <a:pt x="1897" y="1791"/>
                  <a:pt x="2089" y="1599"/>
                  <a:pt x="2089" y="1365"/>
                </a:cubicBezTo>
                <a:cubicBezTo>
                  <a:pt x="2089" y="1109"/>
                  <a:pt x="1897" y="917"/>
                  <a:pt x="1663" y="917"/>
                </a:cubicBezTo>
                <a:close/>
                <a:moveTo>
                  <a:pt x="1663" y="1663"/>
                </a:moveTo>
                <a:lnTo>
                  <a:pt x="1663" y="1663"/>
                </a:lnTo>
                <a:cubicBezTo>
                  <a:pt x="1492" y="1663"/>
                  <a:pt x="1343" y="1514"/>
                  <a:pt x="1343" y="1365"/>
                </a:cubicBezTo>
                <a:cubicBezTo>
                  <a:pt x="1343" y="1194"/>
                  <a:pt x="1492" y="1045"/>
                  <a:pt x="1663" y="1045"/>
                </a:cubicBezTo>
                <a:cubicBezTo>
                  <a:pt x="1812" y="1045"/>
                  <a:pt x="1962" y="1194"/>
                  <a:pt x="1962" y="1365"/>
                </a:cubicBezTo>
                <a:cubicBezTo>
                  <a:pt x="1962" y="1514"/>
                  <a:pt x="1812" y="1663"/>
                  <a:pt x="1663" y="166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07" name="Group 13">
            <a:extLst>
              <a:ext uri="{FF2B5EF4-FFF2-40B4-BE49-F238E27FC236}">
                <a16:creationId xmlns:a16="http://schemas.microsoft.com/office/drawing/2014/main" id="{419F09E9-9309-83CE-6979-A451F96B1AAF}"/>
              </a:ext>
            </a:extLst>
          </p:cNvPr>
          <p:cNvGrpSpPr>
            <a:grpSpLocks/>
          </p:cNvGrpSpPr>
          <p:nvPr/>
        </p:nvGrpSpPr>
        <p:grpSpPr bwMode="auto">
          <a:xfrm>
            <a:off x="3792244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108" name="Freeform 48">
              <a:extLst>
                <a:ext uri="{FF2B5EF4-FFF2-40B4-BE49-F238E27FC236}">
                  <a16:creationId xmlns:a16="http://schemas.microsoft.com/office/drawing/2014/main" id="{733D4ACE-187A-19FD-199F-4CAC6C0B21D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09" name="Freeform 49">
              <a:extLst>
                <a:ext uri="{FF2B5EF4-FFF2-40B4-BE49-F238E27FC236}">
                  <a16:creationId xmlns:a16="http://schemas.microsoft.com/office/drawing/2014/main" id="{B256439D-38D9-464C-1CC1-3B9BB7E7F44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10" name="Freeform 50">
              <a:extLst>
                <a:ext uri="{FF2B5EF4-FFF2-40B4-BE49-F238E27FC236}">
                  <a16:creationId xmlns:a16="http://schemas.microsoft.com/office/drawing/2014/main" id="{C67F8495-AD96-7961-CAB6-F358CADCBD0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11" name="Freeform 51">
              <a:extLst>
                <a:ext uri="{FF2B5EF4-FFF2-40B4-BE49-F238E27FC236}">
                  <a16:creationId xmlns:a16="http://schemas.microsoft.com/office/drawing/2014/main" id="{DF43407C-43FE-930D-E7F3-F11DD67A28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3056343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:push dir="u"/>
      </p:transition>
    </mc:Choice>
    <mc:Fallback xmlns="">
      <p:transition spd="slow" advClick="0" advTm="1500">
        <p:push dir="u"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7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2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6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4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9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4" dur="500" fill="hold"/>
                                            <p:tgtEl>
                                              <p:spTgt spid="8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9" dur="500" fill="hold"/>
                                            <p:tgtEl>
                                              <p:spTgt spid="8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9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9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2" dur="2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3" grpId="0" animBg="1"/>
          <p:bldP spid="104" grpId="0" animBg="1"/>
          <p:bldP spid="105" grpId="0" animBg="1"/>
          <p:bldP spid="106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7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8" dur="1500" fill="hold"/>
                                            <p:tgtEl>
                                              <p:spTgt spid="6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9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0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2" dur="1500" fill="hold"/>
                                            <p:tgtEl>
                                              <p:spTgt spid="72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3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4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6" dur="1500" fill="hold"/>
                                            <p:tgtEl>
                                              <p:spTgt spid="6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7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1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0" dur="1500" fill="hold"/>
                                            <p:tgtEl>
                                              <p:spTgt spid="77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1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2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4" dur="1500" fill="hold"/>
                                            <p:tgtEl>
                                              <p:spTgt spid="9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5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2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27" dur="500"/>
                                            <p:tgtEl>
                                              <p:spTgt spid="5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28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29" dur="500" fill="hold"/>
                                            <p:tgtEl>
                                              <p:spTgt spid="58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0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2" dur="500"/>
                                            <p:tgtEl>
                                              <p:spTgt spid="8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3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34" dur="500" fill="hold"/>
                                            <p:tgtEl>
                                              <p:spTgt spid="86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5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3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2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7" dur="500"/>
                                            <p:tgtEl>
                                              <p:spTgt spid="82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8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39" dur="500" fill="hold"/>
                                            <p:tgtEl>
                                              <p:spTgt spid="82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0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0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2" dur="500"/>
                                            <p:tgtEl>
                                              <p:spTgt spid="90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3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44" dur="500" fill="hold"/>
                                            <p:tgtEl>
                                              <p:spTgt spid="90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5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4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7" dur="500"/>
                                            <p:tgtEl>
                                              <p:spTgt spid="9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8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49" dur="500" fill="hold"/>
                                            <p:tgtEl>
                                              <p:spTgt spid="9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0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5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2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3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4" dur="750" fill="hold"/>
                                            <p:tgtEl>
                                              <p:spTgt spid="10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55" dur="750"/>
                                            <p:tgtEl>
                                              <p:spTgt spid="10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6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5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58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59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0" dur="750" fill="hold"/>
                                            <p:tgtEl>
                                              <p:spTgt spid="10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1" dur="750"/>
                                            <p:tgtEl>
                                              <p:spTgt spid="10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03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0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0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0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82" dur="200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03" grpId="0" animBg="1"/>
          <p:bldP spid="104" grpId="0" animBg="1"/>
          <p:bldP spid="105" grpId="0" animBg="1"/>
          <p:bldP spid="106" grpId="0" animBg="1"/>
        </p:bldLst>
      </p:timing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5AB5D4BC-38C9-511C-79D8-D1D1C2B581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7" name="Group 46">
            <a:extLst>
              <a:ext uri="{FF2B5EF4-FFF2-40B4-BE49-F238E27FC236}">
                <a16:creationId xmlns:a16="http://schemas.microsoft.com/office/drawing/2014/main" id="{84925362-CCFE-D8A4-4A80-5D0586A01877}"/>
              </a:ext>
            </a:extLst>
          </p:cNvPr>
          <p:cNvGrpSpPr/>
          <p:nvPr/>
        </p:nvGrpSpPr>
        <p:grpSpPr>
          <a:xfrm>
            <a:off x="1791809" y="3423029"/>
            <a:ext cx="20800382" cy="6830748"/>
            <a:chOff x="1791809" y="3423029"/>
            <a:chExt cx="20800382" cy="6830748"/>
          </a:xfrm>
          <a:gradFill>
            <a:gsLst>
              <a:gs pos="60000">
                <a:schemeClr val="accent4"/>
              </a:gs>
              <a:gs pos="80000">
                <a:schemeClr val="accent5"/>
              </a:gs>
              <a:gs pos="40000">
                <a:schemeClr val="accent3"/>
              </a:gs>
              <a:gs pos="99000">
                <a:schemeClr val="accent6"/>
              </a:gs>
              <a:gs pos="0">
                <a:schemeClr val="accent1"/>
              </a:gs>
              <a:gs pos="20000">
                <a:schemeClr val="accent2"/>
              </a:gs>
            </a:gsLst>
            <a:lin ang="0" scaled="0"/>
          </a:gradFill>
        </p:grpSpPr>
        <p:sp>
          <p:nvSpPr>
            <p:cNvPr id="48" name="Freeform: Shape 47">
              <a:extLst>
                <a:ext uri="{FF2B5EF4-FFF2-40B4-BE49-F238E27FC236}">
                  <a16:creationId xmlns:a16="http://schemas.microsoft.com/office/drawing/2014/main" id="{C32E721E-536A-6A75-2A31-2B2BC523FB13}"/>
                </a:ext>
              </a:extLst>
            </p:cNvPr>
            <p:cNvSpPr/>
            <p:nvPr/>
          </p:nvSpPr>
          <p:spPr>
            <a:xfrm>
              <a:off x="3720732" y="5443230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BC652C01-188E-C435-2A39-E9C4A9F2F3CB}"/>
                </a:ext>
              </a:extLst>
            </p:cNvPr>
            <p:cNvSpPr/>
            <p:nvPr/>
          </p:nvSpPr>
          <p:spPr>
            <a:xfrm>
              <a:off x="5295665" y="3491251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41438E11-1A14-16AC-7BD3-7537B11E0AB8}"/>
                </a:ext>
              </a:extLst>
            </p:cNvPr>
            <p:cNvSpPr/>
            <p:nvPr/>
          </p:nvSpPr>
          <p:spPr>
            <a:xfrm>
              <a:off x="1791809" y="7015277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0D8B11DA-B624-E764-1C14-F5D9ED6E485D}"/>
                </a:ext>
              </a:extLst>
            </p:cNvPr>
            <p:cNvSpPr/>
            <p:nvPr/>
          </p:nvSpPr>
          <p:spPr>
            <a:xfrm>
              <a:off x="10743832" y="5414202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B2FABFD6-DF4E-23A3-0953-5913FCFB226C}"/>
                </a:ext>
              </a:extLst>
            </p:cNvPr>
            <p:cNvSpPr/>
            <p:nvPr/>
          </p:nvSpPr>
          <p:spPr>
            <a:xfrm>
              <a:off x="12318765" y="3462223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3" name="Freeform: Shape 52">
              <a:extLst>
                <a:ext uri="{FF2B5EF4-FFF2-40B4-BE49-F238E27FC236}">
                  <a16:creationId xmlns:a16="http://schemas.microsoft.com/office/drawing/2014/main" id="{C62695DF-461A-28B9-31D8-C88D636085E2}"/>
                </a:ext>
              </a:extLst>
            </p:cNvPr>
            <p:cNvSpPr/>
            <p:nvPr/>
          </p:nvSpPr>
          <p:spPr>
            <a:xfrm>
              <a:off x="8814909" y="69862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A4F6F890-3546-B1CE-2C5B-9ED52768C236}"/>
                </a:ext>
              </a:extLst>
            </p:cNvPr>
            <p:cNvSpPr/>
            <p:nvPr/>
          </p:nvSpPr>
          <p:spPr>
            <a:xfrm rot="16200000">
              <a:off x="7232002" y="54847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04CAD2DA-B06D-CFF5-F1A1-A0A0918CEE78}"/>
                </a:ext>
              </a:extLst>
            </p:cNvPr>
            <p:cNvSpPr/>
            <p:nvPr/>
          </p:nvSpPr>
          <p:spPr>
            <a:xfrm>
              <a:off x="15840153" y="6948149"/>
              <a:ext cx="3238500" cy="32385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A4D5DC8F-6225-5582-07E7-03A672A2C69E}"/>
                </a:ext>
              </a:extLst>
            </p:cNvPr>
            <p:cNvSpPr/>
            <p:nvPr/>
          </p:nvSpPr>
          <p:spPr>
            <a:xfrm rot="16200000">
              <a:off x="14257246" y="544661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51A977D7-AC3D-1BA7-40E9-7657E15F63B3}"/>
                </a:ext>
              </a:extLst>
            </p:cNvPr>
            <p:cNvSpPr/>
            <p:nvPr/>
          </p:nvSpPr>
          <p:spPr>
            <a:xfrm>
              <a:off x="17778758" y="5375008"/>
              <a:ext cx="2832926" cy="2802686"/>
            </a:xfrm>
            <a:custGeom>
              <a:avLst/>
              <a:gdLst>
                <a:gd name="csX0" fmla="*/ 1609474 w 2832926"/>
                <a:gd name="csY0" fmla="*/ 0 h 2802686"/>
                <a:gd name="csX1" fmla="*/ 1647731 w 2832926"/>
                <a:gd name="csY1" fmla="*/ 148786 h 2802686"/>
                <a:gd name="csX2" fmla="*/ 2712668 w 2832926"/>
                <a:gd name="csY2" fmla="*/ 1213723 h 2802686"/>
                <a:gd name="csX3" fmla="*/ 2832926 w 2832926"/>
                <a:gd name="csY3" fmla="*/ 1244645 h 2802686"/>
                <a:gd name="csX4" fmla="*/ 2746038 w 2832926"/>
                <a:gd name="csY4" fmla="*/ 1240257 h 2802686"/>
                <a:gd name="csX5" fmla="*/ 1256963 w 2832926"/>
                <a:gd name="csY5" fmla="*/ 2729332 h 2802686"/>
                <a:gd name="csX6" fmla="*/ 1260667 w 2832926"/>
                <a:gd name="csY6" fmla="*/ 2802686 h 2802686"/>
                <a:gd name="csX7" fmla="*/ 1236779 w 2832926"/>
                <a:gd name="csY7" fmla="*/ 2709782 h 2802686"/>
                <a:gd name="csX8" fmla="*/ 16662 w 2832926"/>
                <a:gd name="csY8" fmla="*/ 1604944 h 2802686"/>
                <a:gd name="csX9" fmla="*/ 0 w 2832926"/>
                <a:gd name="csY9" fmla="*/ 1602401 h 2802686"/>
                <a:gd name="csX10" fmla="*/ 126444 w 2832926"/>
                <a:gd name="csY10" fmla="*/ 1608786 h 2802686"/>
                <a:gd name="csX11" fmla="*/ 1615519 w 2832926"/>
                <a:gd name="csY11" fmla="*/ 119711 h 2802686"/>
                <a:gd name="csX12" fmla="*/ 1609474 w 2832926"/>
                <a:gd name="csY12" fmla="*/ 0 h 2802686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</a:cxnLst>
              <a:rect l="l" t="t" r="r" b="b"/>
              <a:pathLst>
                <a:path w="2832926" h="2802686">
                  <a:moveTo>
                    <a:pt x="1609474" y="0"/>
                  </a:moveTo>
                  <a:lnTo>
                    <a:pt x="1647731" y="148786"/>
                  </a:lnTo>
                  <a:cubicBezTo>
                    <a:pt x="1805436" y="655822"/>
                    <a:pt x="2205632" y="1056019"/>
                    <a:pt x="2712668" y="1213723"/>
                  </a:cubicBezTo>
                  <a:lnTo>
                    <a:pt x="2832926" y="1244645"/>
                  </a:lnTo>
                  <a:lnTo>
                    <a:pt x="2746038" y="1240257"/>
                  </a:lnTo>
                  <a:cubicBezTo>
                    <a:pt x="1923645" y="1240257"/>
                    <a:pt x="1256963" y="1906939"/>
                    <a:pt x="1256963" y="2729332"/>
                  </a:cubicBezTo>
                  <a:lnTo>
                    <a:pt x="1260667" y="2802686"/>
                  </a:lnTo>
                  <a:lnTo>
                    <a:pt x="1236779" y="2709782"/>
                  </a:lnTo>
                  <a:cubicBezTo>
                    <a:pt x="1063304" y="2152043"/>
                    <a:pt x="596414" y="1723579"/>
                    <a:pt x="16662" y="1604944"/>
                  </a:cubicBezTo>
                  <a:lnTo>
                    <a:pt x="0" y="1602401"/>
                  </a:lnTo>
                  <a:lnTo>
                    <a:pt x="126444" y="1608786"/>
                  </a:lnTo>
                  <a:cubicBezTo>
                    <a:pt x="948837" y="1608786"/>
                    <a:pt x="1615519" y="942104"/>
                    <a:pt x="1615519" y="119711"/>
                  </a:cubicBezTo>
                  <a:lnTo>
                    <a:pt x="1609474" y="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58" name="Freeform: Shape 57">
              <a:extLst>
                <a:ext uri="{FF2B5EF4-FFF2-40B4-BE49-F238E27FC236}">
                  <a16:creationId xmlns:a16="http://schemas.microsoft.com/office/drawing/2014/main" id="{515E1D7C-1DFD-A153-73FB-BAD88E9DB22E}"/>
                </a:ext>
              </a:extLst>
            </p:cNvPr>
            <p:cNvSpPr/>
            <p:nvPr/>
          </p:nvSpPr>
          <p:spPr>
            <a:xfrm>
              <a:off x="19353691" y="3423029"/>
              <a:ext cx="3238500" cy="32385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59" name="Group 58">
            <a:extLst>
              <a:ext uri="{FF2B5EF4-FFF2-40B4-BE49-F238E27FC236}">
                <a16:creationId xmlns:a16="http://schemas.microsoft.com/office/drawing/2014/main" id="{1234D888-54A3-7386-C9DD-AABC051CA214}"/>
              </a:ext>
            </a:extLst>
          </p:cNvPr>
          <p:cNvGrpSpPr/>
          <p:nvPr/>
        </p:nvGrpSpPr>
        <p:grpSpPr>
          <a:xfrm>
            <a:off x="2686781" y="4471429"/>
            <a:ext cx="1448556" cy="1782464"/>
            <a:chOff x="4143082" y="2604821"/>
            <a:chExt cx="3757333" cy="1782464"/>
          </a:xfrm>
        </p:grpSpPr>
        <p:sp>
          <p:nvSpPr>
            <p:cNvPr id="60" name="Textbox 200">
              <a:extLst>
                <a:ext uri="{FF2B5EF4-FFF2-40B4-BE49-F238E27FC236}">
                  <a16:creationId xmlns:a16="http://schemas.microsoft.com/office/drawing/2014/main" id="{835CE0DD-44B9-04AB-02B2-35CB11EEB76F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1" name="Textbox 200">
              <a:extLst>
                <a:ext uri="{FF2B5EF4-FFF2-40B4-BE49-F238E27FC236}">
                  <a16:creationId xmlns:a16="http://schemas.microsoft.com/office/drawing/2014/main" id="{39A7DE5F-8900-9412-0501-6929E67098CD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1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1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62" name="Textbox 200">
              <a:extLst>
                <a:ext uri="{FF2B5EF4-FFF2-40B4-BE49-F238E27FC236}">
                  <a16:creationId xmlns:a16="http://schemas.microsoft.com/office/drawing/2014/main" id="{E04CDF08-77EC-4866-3462-25AF139B17B4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63" name="Group 62">
            <a:extLst>
              <a:ext uri="{FF2B5EF4-FFF2-40B4-BE49-F238E27FC236}">
                <a16:creationId xmlns:a16="http://schemas.microsoft.com/office/drawing/2014/main" id="{69B807DE-2C73-57C6-FEB7-E2FA7DB90834}"/>
              </a:ext>
            </a:extLst>
          </p:cNvPr>
          <p:cNvGrpSpPr/>
          <p:nvPr/>
        </p:nvGrpSpPr>
        <p:grpSpPr>
          <a:xfrm>
            <a:off x="2007709" y="7231177"/>
            <a:ext cx="2806700" cy="2806700"/>
            <a:chOff x="2007709" y="7231177"/>
            <a:chExt cx="2806700" cy="2806700"/>
          </a:xfrm>
        </p:grpSpPr>
        <p:sp>
          <p:nvSpPr>
            <p:cNvPr id="64" name="Freeform: Shape 63">
              <a:extLst>
                <a:ext uri="{FF2B5EF4-FFF2-40B4-BE49-F238E27FC236}">
                  <a16:creationId xmlns:a16="http://schemas.microsoft.com/office/drawing/2014/main" id="{A388111E-61E4-F8CD-796E-2A057C9A88F7}"/>
                </a:ext>
              </a:extLst>
            </p:cNvPr>
            <p:cNvSpPr/>
            <p:nvPr/>
          </p:nvSpPr>
          <p:spPr>
            <a:xfrm>
              <a:off x="2007709" y="7231177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65" name="Group 64">
              <a:extLst>
                <a:ext uri="{FF2B5EF4-FFF2-40B4-BE49-F238E27FC236}">
                  <a16:creationId xmlns:a16="http://schemas.microsoft.com/office/drawing/2014/main" id="{BF566923-5CD7-B39F-9312-87A838DA1787}"/>
                </a:ext>
              </a:extLst>
            </p:cNvPr>
            <p:cNvGrpSpPr/>
            <p:nvPr/>
          </p:nvGrpSpPr>
          <p:grpSpPr>
            <a:xfrm>
              <a:off x="2114389" y="7337857"/>
              <a:ext cx="2593340" cy="2593340"/>
              <a:chOff x="5491480" y="7029248"/>
              <a:chExt cx="2593340" cy="2593340"/>
            </a:xfrm>
          </p:grpSpPr>
          <p:sp>
            <p:nvSpPr>
              <p:cNvPr id="66" name="Freeform: Shape 65">
                <a:extLst>
                  <a:ext uri="{FF2B5EF4-FFF2-40B4-BE49-F238E27FC236}">
                    <a16:creationId xmlns:a16="http://schemas.microsoft.com/office/drawing/2014/main" id="{E1D00B65-99AE-A8C3-17CF-99FBA18B2410}"/>
                  </a:ext>
                </a:extLst>
              </p:cNvPr>
              <p:cNvSpPr/>
              <p:nvPr/>
            </p:nvSpPr>
            <p:spPr>
              <a:xfrm>
                <a:off x="5491480" y="7029248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01</a:t>
                </a:r>
              </a:p>
            </p:txBody>
          </p:sp>
          <p:sp>
            <p:nvSpPr>
              <p:cNvPr id="67" name="Textbox 200">
                <a:extLst>
                  <a:ext uri="{FF2B5EF4-FFF2-40B4-BE49-F238E27FC236}">
                    <a16:creationId xmlns:a16="http://schemas.microsoft.com/office/drawing/2014/main" id="{29F2C487-E443-76F1-692A-71E7B9105590}"/>
                  </a:ext>
                </a:extLst>
              </p:cNvPr>
              <p:cNvSpPr txBox="1"/>
              <p:nvPr/>
            </p:nvSpPr>
            <p:spPr>
              <a:xfrm flipH="1">
                <a:off x="61426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CA7061D6-D68E-F9B6-D2EB-4EC33AF37E0B}"/>
              </a:ext>
            </a:extLst>
          </p:cNvPr>
          <p:cNvGrpSpPr/>
          <p:nvPr/>
        </p:nvGrpSpPr>
        <p:grpSpPr>
          <a:xfrm>
            <a:off x="9030809" y="7202149"/>
            <a:ext cx="2806700" cy="2806700"/>
            <a:chOff x="9030809" y="7202149"/>
            <a:chExt cx="2806700" cy="2806700"/>
          </a:xfrm>
        </p:grpSpPr>
        <p:sp>
          <p:nvSpPr>
            <p:cNvPr id="69" name="Freeform: Shape 68">
              <a:extLst>
                <a:ext uri="{FF2B5EF4-FFF2-40B4-BE49-F238E27FC236}">
                  <a16:creationId xmlns:a16="http://schemas.microsoft.com/office/drawing/2014/main" id="{D42F1BD0-416D-8E87-CAD8-D778F2578C06}"/>
                </a:ext>
              </a:extLst>
            </p:cNvPr>
            <p:cNvSpPr/>
            <p:nvPr/>
          </p:nvSpPr>
          <p:spPr>
            <a:xfrm>
              <a:off x="9030809" y="72021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0" name="Group 69">
              <a:extLst>
                <a:ext uri="{FF2B5EF4-FFF2-40B4-BE49-F238E27FC236}">
                  <a16:creationId xmlns:a16="http://schemas.microsoft.com/office/drawing/2014/main" id="{3E5B8B17-4B3B-10DF-6676-19F5624FBE8B}"/>
                </a:ext>
              </a:extLst>
            </p:cNvPr>
            <p:cNvGrpSpPr/>
            <p:nvPr/>
          </p:nvGrpSpPr>
          <p:grpSpPr>
            <a:xfrm>
              <a:off x="9137489" y="7308829"/>
              <a:ext cx="2593340" cy="2593340"/>
              <a:chOff x="12514580" y="7000220"/>
              <a:chExt cx="2593340" cy="2593340"/>
            </a:xfrm>
          </p:grpSpPr>
          <p:sp>
            <p:nvSpPr>
              <p:cNvPr id="71" name="Freeform: Shape 70">
                <a:extLst>
                  <a:ext uri="{FF2B5EF4-FFF2-40B4-BE49-F238E27FC236}">
                    <a16:creationId xmlns:a16="http://schemas.microsoft.com/office/drawing/2014/main" id="{953719A2-F6FC-EA32-5380-65FAAFC83123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03</a:t>
                </a:r>
              </a:p>
            </p:txBody>
          </p:sp>
          <p:sp>
            <p:nvSpPr>
              <p:cNvPr id="72" name="Textbox 200">
                <a:extLst>
                  <a:ext uri="{FF2B5EF4-FFF2-40B4-BE49-F238E27FC236}">
                    <a16:creationId xmlns:a16="http://schemas.microsoft.com/office/drawing/2014/main" id="{26DDC584-BBC8-B13D-3BCC-3B0AE273BC7E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3" name="Group 72">
            <a:extLst>
              <a:ext uri="{FF2B5EF4-FFF2-40B4-BE49-F238E27FC236}">
                <a16:creationId xmlns:a16="http://schemas.microsoft.com/office/drawing/2014/main" id="{69A879AC-BD6A-3D43-2EDD-71FA3BCC2DB3}"/>
              </a:ext>
            </a:extLst>
          </p:cNvPr>
          <p:cNvGrpSpPr/>
          <p:nvPr/>
        </p:nvGrpSpPr>
        <p:grpSpPr>
          <a:xfrm>
            <a:off x="5511565" y="3707151"/>
            <a:ext cx="2806700" cy="2806700"/>
            <a:chOff x="5511565" y="3707151"/>
            <a:chExt cx="2806700" cy="2806700"/>
          </a:xfrm>
        </p:grpSpPr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969A583F-9987-12B9-746F-953C4B5B7413}"/>
                </a:ext>
              </a:extLst>
            </p:cNvPr>
            <p:cNvSpPr/>
            <p:nvPr/>
          </p:nvSpPr>
          <p:spPr>
            <a:xfrm>
              <a:off x="5511565" y="3707151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9581DB82-DB3E-C781-8BCC-A7729CCD4BA6}"/>
                </a:ext>
              </a:extLst>
            </p:cNvPr>
            <p:cNvGrpSpPr/>
            <p:nvPr/>
          </p:nvGrpSpPr>
          <p:grpSpPr>
            <a:xfrm>
              <a:off x="5618245" y="3813831"/>
              <a:ext cx="2593340" cy="2593340"/>
              <a:chOff x="8995336" y="3505222"/>
              <a:chExt cx="2593340" cy="2593340"/>
            </a:xfrm>
          </p:grpSpPr>
          <p:sp>
            <p:nvSpPr>
              <p:cNvPr id="76" name="Freeform: Shape 75">
                <a:extLst>
                  <a:ext uri="{FF2B5EF4-FFF2-40B4-BE49-F238E27FC236}">
                    <a16:creationId xmlns:a16="http://schemas.microsoft.com/office/drawing/2014/main" id="{E0A412F9-E403-750A-8DAF-B7E57FBE1535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02</a:t>
                </a:r>
              </a:p>
            </p:txBody>
          </p:sp>
          <p:sp>
            <p:nvSpPr>
              <p:cNvPr id="77" name="Textbox 200">
                <a:extLst>
                  <a:ext uri="{FF2B5EF4-FFF2-40B4-BE49-F238E27FC236}">
                    <a16:creationId xmlns:a16="http://schemas.microsoft.com/office/drawing/2014/main" id="{3733CECC-4C6C-1228-13D5-21020569D739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78" name="Group 77">
            <a:extLst>
              <a:ext uri="{FF2B5EF4-FFF2-40B4-BE49-F238E27FC236}">
                <a16:creationId xmlns:a16="http://schemas.microsoft.com/office/drawing/2014/main" id="{C31F4AE8-EDF4-6CED-1FE9-A0CD65339EA3}"/>
              </a:ext>
            </a:extLst>
          </p:cNvPr>
          <p:cNvGrpSpPr/>
          <p:nvPr/>
        </p:nvGrpSpPr>
        <p:grpSpPr>
          <a:xfrm>
            <a:off x="12534665" y="3678123"/>
            <a:ext cx="2806700" cy="2806700"/>
            <a:chOff x="12534665" y="3678123"/>
            <a:chExt cx="2806700" cy="2806700"/>
          </a:xfrm>
        </p:grpSpPr>
        <p:sp>
          <p:nvSpPr>
            <p:cNvPr id="79" name="Freeform: Shape 78">
              <a:extLst>
                <a:ext uri="{FF2B5EF4-FFF2-40B4-BE49-F238E27FC236}">
                  <a16:creationId xmlns:a16="http://schemas.microsoft.com/office/drawing/2014/main" id="{99CA5D2B-4EAF-A0B1-87A4-C16FD17C9631}"/>
                </a:ext>
              </a:extLst>
            </p:cNvPr>
            <p:cNvSpPr/>
            <p:nvPr/>
          </p:nvSpPr>
          <p:spPr>
            <a:xfrm>
              <a:off x="12534665" y="3678123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80" name="Group 79">
              <a:extLst>
                <a:ext uri="{FF2B5EF4-FFF2-40B4-BE49-F238E27FC236}">
                  <a16:creationId xmlns:a16="http://schemas.microsoft.com/office/drawing/2014/main" id="{915E0848-25DE-1FDD-49DC-71724CC2501C}"/>
                </a:ext>
              </a:extLst>
            </p:cNvPr>
            <p:cNvGrpSpPr/>
            <p:nvPr/>
          </p:nvGrpSpPr>
          <p:grpSpPr>
            <a:xfrm>
              <a:off x="12641345" y="3784803"/>
              <a:ext cx="2593340" cy="2593340"/>
              <a:chOff x="16018436" y="3476194"/>
              <a:chExt cx="2593340" cy="2593340"/>
            </a:xfrm>
          </p:grpSpPr>
          <p:sp>
            <p:nvSpPr>
              <p:cNvPr id="81" name="Freeform: Shape 80">
                <a:extLst>
                  <a:ext uri="{FF2B5EF4-FFF2-40B4-BE49-F238E27FC236}">
                    <a16:creationId xmlns:a16="http://schemas.microsoft.com/office/drawing/2014/main" id="{D78389F0-92FF-E164-FE6E-A1943DB9CD9A}"/>
                  </a:ext>
                </a:extLst>
              </p:cNvPr>
              <p:cNvSpPr/>
              <p:nvPr/>
            </p:nvSpPr>
            <p:spPr>
              <a:xfrm>
                <a:off x="16018436" y="3476194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04</a:t>
                </a:r>
              </a:p>
            </p:txBody>
          </p:sp>
          <p:sp>
            <p:nvSpPr>
              <p:cNvPr id="82" name="Textbox 200">
                <a:extLst>
                  <a:ext uri="{FF2B5EF4-FFF2-40B4-BE49-F238E27FC236}">
                    <a16:creationId xmlns:a16="http://schemas.microsoft.com/office/drawing/2014/main" id="{8B022C45-9DFF-07E6-ECB6-A153AEB6C08B}"/>
                  </a:ext>
                </a:extLst>
              </p:cNvPr>
              <p:cNvSpPr txBox="1"/>
              <p:nvPr/>
            </p:nvSpPr>
            <p:spPr>
              <a:xfrm flipH="1">
                <a:off x="166696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83" name="Group 82">
            <a:extLst>
              <a:ext uri="{FF2B5EF4-FFF2-40B4-BE49-F238E27FC236}">
                <a16:creationId xmlns:a16="http://schemas.microsoft.com/office/drawing/2014/main" id="{74DEDE14-8D0F-B06E-54CF-8787AFF02DA1}"/>
              </a:ext>
            </a:extLst>
          </p:cNvPr>
          <p:cNvGrpSpPr/>
          <p:nvPr/>
        </p:nvGrpSpPr>
        <p:grpSpPr>
          <a:xfrm>
            <a:off x="9709881" y="4471429"/>
            <a:ext cx="1448556" cy="1782464"/>
            <a:chOff x="4143082" y="2604821"/>
            <a:chExt cx="3757333" cy="1782464"/>
          </a:xfrm>
        </p:grpSpPr>
        <p:sp>
          <p:nvSpPr>
            <p:cNvPr id="84" name="Textbox 200">
              <a:extLst>
                <a:ext uri="{FF2B5EF4-FFF2-40B4-BE49-F238E27FC236}">
                  <a16:creationId xmlns:a16="http://schemas.microsoft.com/office/drawing/2014/main" id="{A6F22A05-4729-18EC-CE94-1EFA64CC0611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5" name="Textbox 200">
              <a:extLst>
                <a:ext uri="{FF2B5EF4-FFF2-40B4-BE49-F238E27FC236}">
                  <a16:creationId xmlns:a16="http://schemas.microsoft.com/office/drawing/2014/main" id="{8A24B0F6-3D92-B3F7-0D5E-1F9725669646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3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6" name="Textbox 200">
              <a:extLst>
                <a:ext uri="{FF2B5EF4-FFF2-40B4-BE49-F238E27FC236}">
                  <a16:creationId xmlns:a16="http://schemas.microsoft.com/office/drawing/2014/main" id="{1908FA80-625E-A4FF-DDBE-2337A3EC1885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87" name="Group 86">
            <a:extLst>
              <a:ext uri="{FF2B5EF4-FFF2-40B4-BE49-F238E27FC236}">
                <a16:creationId xmlns:a16="http://schemas.microsoft.com/office/drawing/2014/main" id="{A7D50EA9-540F-C1AB-20CB-BB27FC575BBC}"/>
              </a:ext>
            </a:extLst>
          </p:cNvPr>
          <p:cNvGrpSpPr/>
          <p:nvPr/>
        </p:nvGrpSpPr>
        <p:grpSpPr>
          <a:xfrm>
            <a:off x="6190637" y="7534257"/>
            <a:ext cx="1448556" cy="1782464"/>
            <a:chOff x="4143082" y="2604821"/>
            <a:chExt cx="3757333" cy="1782464"/>
          </a:xfrm>
        </p:grpSpPr>
        <p:sp>
          <p:nvSpPr>
            <p:cNvPr id="88" name="Textbox 200">
              <a:extLst>
                <a:ext uri="{FF2B5EF4-FFF2-40B4-BE49-F238E27FC236}">
                  <a16:creationId xmlns:a16="http://schemas.microsoft.com/office/drawing/2014/main" id="{AF0FB909-F1D0-F526-EB2E-415F8FC3345D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89" name="Textbox 200">
              <a:extLst>
                <a:ext uri="{FF2B5EF4-FFF2-40B4-BE49-F238E27FC236}">
                  <a16:creationId xmlns:a16="http://schemas.microsoft.com/office/drawing/2014/main" id="{9FD54924-EA57-BB0C-FF9A-778E6289C920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2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2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0" name="Textbox 200">
              <a:extLst>
                <a:ext uri="{FF2B5EF4-FFF2-40B4-BE49-F238E27FC236}">
                  <a16:creationId xmlns:a16="http://schemas.microsoft.com/office/drawing/2014/main" id="{EDD8A6C1-4C6D-D4AA-6502-08B75FA4CF25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1" name="Group 90">
            <a:extLst>
              <a:ext uri="{FF2B5EF4-FFF2-40B4-BE49-F238E27FC236}">
                <a16:creationId xmlns:a16="http://schemas.microsoft.com/office/drawing/2014/main" id="{192B966D-5DE4-6359-D45D-5F88D3192B1A}"/>
              </a:ext>
            </a:extLst>
          </p:cNvPr>
          <p:cNvGrpSpPr/>
          <p:nvPr/>
        </p:nvGrpSpPr>
        <p:grpSpPr>
          <a:xfrm>
            <a:off x="13213737" y="7534257"/>
            <a:ext cx="1448556" cy="1782464"/>
            <a:chOff x="4143082" y="2604821"/>
            <a:chExt cx="3757333" cy="1782464"/>
          </a:xfrm>
        </p:grpSpPr>
        <p:sp>
          <p:nvSpPr>
            <p:cNvPr id="92" name="Textbox 200">
              <a:extLst>
                <a:ext uri="{FF2B5EF4-FFF2-40B4-BE49-F238E27FC236}">
                  <a16:creationId xmlns:a16="http://schemas.microsoft.com/office/drawing/2014/main" id="{BA2082F1-A2FD-EBDB-523D-EC8E3C301650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3" name="Textbox 200">
              <a:extLst>
                <a:ext uri="{FF2B5EF4-FFF2-40B4-BE49-F238E27FC236}">
                  <a16:creationId xmlns:a16="http://schemas.microsoft.com/office/drawing/2014/main" id="{260A0D5B-21B0-3863-63E9-9838FB1853CD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4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4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4" name="Textbox 200">
              <a:extLst>
                <a:ext uri="{FF2B5EF4-FFF2-40B4-BE49-F238E27FC236}">
                  <a16:creationId xmlns:a16="http://schemas.microsoft.com/office/drawing/2014/main" id="{2E3D32F9-6827-9355-6043-1BF06A91A796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5" name="Group 94">
            <a:extLst>
              <a:ext uri="{FF2B5EF4-FFF2-40B4-BE49-F238E27FC236}">
                <a16:creationId xmlns:a16="http://schemas.microsoft.com/office/drawing/2014/main" id="{63370327-654F-96BA-743D-D2D88737568E}"/>
              </a:ext>
            </a:extLst>
          </p:cNvPr>
          <p:cNvGrpSpPr/>
          <p:nvPr/>
        </p:nvGrpSpPr>
        <p:grpSpPr>
          <a:xfrm>
            <a:off x="16735125" y="4433329"/>
            <a:ext cx="1448556" cy="1782464"/>
            <a:chOff x="4143082" y="2604821"/>
            <a:chExt cx="3757333" cy="1782464"/>
          </a:xfrm>
        </p:grpSpPr>
        <p:sp>
          <p:nvSpPr>
            <p:cNvPr id="96" name="Textbox 200">
              <a:extLst>
                <a:ext uri="{FF2B5EF4-FFF2-40B4-BE49-F238E27FC236}">
                  <a16:creationId xmlns:a16="http://schemas.microsoft.com/office/drawing/2014/main" id="{4DD5D0FD-7F81-DF66-8258-8BD31A96A208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7" name="Textbox 200">
              <a:extLst>
                <a:ext uri="{FF2B5EF4-FFF2-40B4-BE49-F238E27FC236}">
                  <a16:creationId xmlns:a16="http://schemas.microsoft.com/office/drawing/2014/main" id="{4DDAE506-8811-2F7E-85FB-5D0E635F844F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5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98" name="Textbox 200">
              <a:extLst>
                <a:ext uri="{FF2B5EF4-FFF2-40B4-BE49-F238E27FC236}">
                  <a16:creationId xmlns:a16="http://schemas.microsoft.com/office/drawing/2014/main" id="{790F8162-8FAB-25B5-011D-C9D0E7431BED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grpSp>
        <p:nvGrpSpPr>
          <p:cNvPr id="99" name="Group 98">
            <a:extLst>
              <a:ext uri="{FF2B5EF4-FFF2-40B4-BE49-F238E27FC236}">
                <a16:creationId xmlns:a16="http://schemas.microsoft.com/office/drawing/2014/main" id="{090F1DBF-0003-3548-4DD3-ED1570682971}"/>
              </a:ext>
            </a:extLst>
          </p:cNvPr>
          <p:cNvGrpSpPr/>
          <p:nvPr/>
        </p:nvGrpSpPr>
        <p:grpSpPr>
          <a:xfrm>
            <a:off x="19569591" y="3638929"/>
            <a:ext cx="2806700" cy="2806700"/>
            <a:chOff x="19569591" y="3638929"/>
            <a:chExt cx="2806700" cy="2806700"/>
          </a:xfrm>
        </p:grpSpPr>
        <p:sp>
          <p:nvSpPr>
            <p:cNvPr id="100" name="Freeform: Shape 99">
              <a:extLst>
                <a:ext uri="{FF2B5EF4-FFF2-40B4-BE49-F238E27FC236}">
                  <a16:creationId xmlns:a16="http://schemas.microsoft.com/office/drawing/2014/main" id="{7F1599A5-8A3E-0FB0-2C3C-AED2C165B73C}"/>
                </a:ext>
              </a:extLst>
            </p:cNvPr>
            <p:cNvSpPr/>
            <p:nvPr/>
          </p:nvSpPr>
          <p:spPr>
            <a:xfrm>
              <a:off x="19569591" y="3638929"/>
              <a:ext cx="2806700" cy="2806700"/>
            </a:xfrm>
            <a:custGeom>
              <a:avLst/>
              <a:gdLst>
                <a:gd name="csX0" fmla="*/ 1619250 w 3238500"/>
                <a:gd name="csY0" fmla="*/ 0 h 3238500"/>
                <a:gd name="csX1" fmla="*/ 3238500 w 3238500"/>
                <a:gd name="csY1" fmla="*/ 1619250 h 3238500"/>
                <a:gd name="csX2" fmla="*/ 1619250 w 3238500"/>
                <a:gd name="csY2" fmla="*/ 3238500 h 3238500"/>
                <a:gd name="csX3" fmla="*/ 1512513 w 3238500"/>
                <a:gd name="csY3" fmla="*/ 3233110 h 3238500"/>
                <a:gd name="csX4" fmla="*/ 1453691 w 3238500"/>
                <a:gd name="csY4" fmla="*/ 3230140 h 3238500"/>
                <a:gd name="csX5" fmla="*/ 1292915 w 3238500"/>
                <a:gd name="csY5" fmla="*/ 3205603 h 3238500"/>
                <a:gd name="csX6" fmla="*/ 1257993 w 3238500"/>
                <a:gd name="csY6" fmla="*/ 3196624 h 3238500"/>
                <a:gd name="csX7" fmla="*/ 1137735 w 3238500"/>
                <a:gd name="csY7" fmla="*/ 3165702 h 3238500"/>
                <a:gd name="csX8" fmla="*/ 72798 w 3238500"/>
                <a:gd name="csY8" fmla="*/ 2100765 h 3238500"/>
                <a:gd name="csX9" fmla="*/ 34541 w 3238500"/>
                <a:gd name="csY9" fmla="*/ 1951979 h 3238500"/>
                <a:gd name="csX10" fmla="*/ 32897 w 3238500"/>
                <a:gd name="csY10" fmla="*/ 1945585 h 3238500"/>
                <a:gd name="csX11" fmla="*/ 8360 w 3238500"/>
                <a:gd name="csY11" fmla="*/ 1784809 h 3238500"/>
                <a:gd name="csX12" fmla="*/ 7047 w 3238500"/>
                <a:gd name="csY12" fmla="*/ 1758811 h 3238500"/>
                <a:gd name="csX13" fmla="*/ 0 w 3238500"/>
                <a:gd name="csY13" fmla="*/ 1619250 h 3238500"/>
                <a:gd name="csX14" fmla="*/ 1619250 w 3238500"/>
                <a:gd name="csY14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</a:cxnLst>
              <a:rect l="l" t="t" r="r" b="b"/>
              <a:pathLst>
                <a:path w="3238500" h="3238500">
                  <a:moveTo>
                    <a:pt x="1619250" y="0"/>
                  </a:moveTo>
                  <a:cubicBezTo>
                    <a:pt x="2513537" y="0"/>
                    <a:pt x="3238500" y="724963"/>
                    <a:pt x="3238500" y="1619250"/>
                  </a:cubicBezTo>
                  <a:cubicBezTo>
                    <a:pt x="3238500" y="2513537"/>
                    <a:pt x="2513537" y="3238500"/>
                    <a:pt x="1619250" y="3238500"/>
                  </a:cubicBezTo>
                  <a:lnTo>
                    <a:pt x="1512513" y="3233110"/>
                  </a:lnTo>
                  <a:lnTo>
                    <a:pt x="1453691" y="3230140"/>
                  </a:lnTo>
                  <a:cubicBezTo>
                    <a:pt x="1399257" y="3224612"/>
                    <a:pt x="1345619" y="3216388"/>
                    <a:pt x="1292915" y="3205603"/>
                  </a:cubicBezTo>
                  <a:lnTo>
                    <a:pt x="1257993" y="3196624"/>
                  </a:lnTo>
                  <a:lnTo>
                    <a:pt x="1137735" y="3165702"/>
                  </a:lnTo>
                  <a:cubicBezTo>
                    <a:pt x="630699" y="3007998"/>
                    <a:pt x="230503" y="2607801"/>
                    <a:pt x="72798" y="2100765"/>
                  </a:cubicBezTo>
                  <a:lnTo>
                    <a:pt x="34541" y="1951979"/>
                  </a:lnTo>
                  <a:lnTo>
                    <a:pt x="32897" y="1945585"/>
                  </a:lnTo>
                  <a:cubicBezTo>
                    <a:pt x="22112" y="1892881"/>
                    <a:pt x="13888" y="1839244"/>
                    <a:pt x="8360" y="1784809"/>
                  </a:cubicBezTo>
                  <a:lnTo>
                    <a:pt x="7047" y="1758811"/>
                  </a:lnTo>
                  <a:lnTo>
                    <a:pt x="0" y="1619250"/>
                  </a:ln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01" name="Group 100">
              <a:extLst>
                <a:ext uri="{FF2B5EF4-FFF2-40B4-BE49-F238E27FC236}">
                  <a16:creationId xmlns:a16="http://schemas.microsoft.com/office/drawing/2014/main" id="{B6CF6473-C656-73EF-01FD-C7C2B7A61B9F}"/>
                </a:ext>
              </a:extLst>
            </p:cNvPr>
            <p:cNvGrpSpPr/>
            <p:nvPr/>
          </p:nvGrpSpPr>
          <p:grpSpPr>
            <a:xfrm>
              <a:off x="19676271" y="3745609"/>
              <a:ext cx="2593340" cy="2593340"/>
              <a:chOff x="8995336" y="3505222"/>
              <a:chExt cx="2593340" cy="2593340"/>
            </a:xfrm>
          </p:grpSpPr>
          <p:sp>
            <p:nvSpPr>
              <p:cNvPr id="102" name="Freeform: Shape 101">
                <a:extLst>
                  <a:ext uri="{FF2B5EF4-FFF2-40B4-BE49-F238E27FC236}">
                    <a16:creationId xmlns:a16="http://schemas.microsoft.com/office/drawing/2014/main" id="{0FE13CDB-099F-0893-7C5F-C1A8529EAC9C}"/>
                  </a:ext>
                </a:extLst>
              </p:cNvPr>
              <p:cNvSpPr/>
              <p:nvPr/>
            </p:nvSpPr>
            <p:spPr>
              <a:xfrm>
                <a:off x="8995336" y="3505222"/>
                <a:ext cx="2593340" cy="2593340"/>
              </a:xfrm>
              <a:custGeom>
                <a:avLst/>
                <a:gdLst>
                  <a:gd name="csX0" fmla="*/ 1619250 w 3238500"/>
                  <a:gd name="csY0" fmla="*/ 0 h 3238500"/>
                  <a:gd name="csX1" fmla="*/ 3238500 w 3238500"/>
                  <a:gd name="csY1" fmla="*/ 1619250 h 3238500"/>
                  <a:gd name="csX2" fmla="*/ 1619250 w 3238500"/>
                  <a:gd name="csY2" fmla="*/ 3238500 h 3238500"/>
                  <a:gd name="csX3" fmla="*/ 1512513 w 3238500"/>
                  <a:gd name="csY3" fmla="*/ 3233110 h 3238500"/>
                  <a:gd name="csX4" fmla="*/ 1453691 w 3238500"/>
                  <a:gd name="csY4" fmla="*/ 3230140 h 3238500"/>
                  <a:gd name="csX5" fmla="*/ 1292915 w 3238500"/>
                  <a:gd name="csY5" fmla="*/ 3205603 h 3238500"/>
                  <a:gd name="csX6" fmla="*/ 1257993 w 3238500"/>
                  <a:gd name="csY6" fmla="*/ 3196624 h 3238500"/>
                  <a:gd name="csX7" fmla="*/ 1137735 w 3238500"/>
                  <a:gd name="csY7" fmla="*/ 3165702 h 3238500"/>
                  <a:gd name="csX8" fmla="*/ 72798 w 3238500"/>
                  <a:gd name="csY8" fmla="*/ 2100765 h 3238500"/>
                  <a:gd name="csX9" fmla="*/ 34541 w 3238500"/>
                  <a:gd name="csY9" fmla="*/ 1951979 h 3238500"/>
                  <a:gd name="csX10" fmla="*/ 32897 w 3238500"/>
                  <a:gd name="csY10" fmla="*/ 1945585 h 3238500"/>
                  <a:gd name="csX11" fmla="*/ 8360 w 3238500"/>
                  <a:gd name="csY11" fmla="*/ 1784809 h 3238500"/>
                  <a:gd name="csX12" fmla="*/ 7047 w 3238500"/>
                  <a:gd name="csY12" fmla="*/ 1758811 h 3238500"/>
                  <a:gd name="csX13" fmla="*/ 0 w 3238500"/>
                  <a:gd name="csY13" fmla="*/ 1619250 h 3238500"/>
                  <a:gd name="csX14" fmla="*/ 1619250 w 3238500"/>
                  <a:gd name="csY14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</a:cxnLst>
                <a:rect l="l" t="t" r="r" b="b"/>
                <a:pathLst>
                  <a:path w="3238500" h="3238500">
                    <a:moveTo>
                      <a:pt x="1619250" y="0"/>
                    </a:moveTo>
                    <a:cubicBezTo>
                      <a:pt x="2513537" y="0"/>
                      <a:pt x="3238500" y="724963"/>
                      <a:pt x="3238500" y="1619250"/>
                    </a:cubicBezTo>
                    <a:cubicBezTo>
                      <a:pt x="3238500" y="2513537"/>
                      <a:pt x="2513537" y="3238500"/>
                      <a:pt x="1619250" y="3238500"/>
                    </a:cubicBezTo>
                    <a:lnTo>
                      <a:pt x="1512513" y="3233110"/>
                    </a:lnTo>
                    <a:lnTo>
                      <a:pt x="1453691" y="3230140"/>
                    </a:lnTo>
                    <a:cubicBezTo>
                      <a:pt x="1399257" y="3224612"/>
                      <a:pt x="1345619" y="3216388"/>
                      <a:pt x="1292915" y="3205603"/>
                    </a:cubicBezTo>
                    <a:lnTo>
                      <a:pt x="1257993" y="3196624"/>
                    </a:lnTo>
                    <a:lnTo>
                      <a:pt x="1137735" y="3165702"/>
                    </a:lnTo>
                    <a:cubicBezTo>
                      <a:pt x="630699" y="3007998"/>
                      <a:pt x="230503" y="2607801"/>
                      <a:pt x="72798" y="2100765"/>
                    </a:cubicBezTo>
                    <a:lnTo>
                      <a:pt x="34541" y="1951979"/>
                    </a:lnTo>
                    <a:lnTo>
                      <a:pt x="32897" y="1945585"/>
                    </a:lnTo>
                    <a:cubicBezTo>
                      <a:pt x="22112" y="1892881"/>
                      <a:pt x="13888" y="1839244"/>
                      <a:pt x="8360" y="1784809"/>
                    </a:cubicBezTo>
                    <a:lnTo>
                      <a:pt x="7047" y="1758811"/>
                    </a:lnTo>
                    <a:lnTo>
                      <a:pt x="0" y="1619250"/>
                    </a:ln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06</a:t>
                </a:r>
              </a:p>
            </p:txBody>
          </p:sp>
          <p:sp>
            <p:nvSpPr>
              <p:cNvPr id="103" name="Textbox 200">
                <a:extLst>
                  <a:ext uri="{FF2B5EF4-FFF2-40B4-BE49-F238E27FC236}">
                    <a16:creationId xmlns:a16="http://schemas.microsoft.com/office/drawing/2014/main" id="{E3F77978-EDD5-F098-93F0-B5F8980DF2A9}"/>
                  </a:ext>
                </a:extLst>
              </p:cNvPr>
              <p:cNvSpPr txBox="1"/>
              <p:nvPr/>
            </p:nvSpPr>
            <p:spPr>
              <a:xfrm flipH="1">
                <a:off x="9646524" y="3940983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grpSp>
        <p:nvGrpSpPr>
          <p:cNvPr id="104" name="Group 103">
            <a:extLst>
              <a:ext uri="{FF2B5EF4-FFF2-40B4-BE49-F238E27FC236}">
                <a16:creationId xmlns:a16="http://schemas.microsoft.com/office/drawing/2014/main" id="{3A91D661-FB9C-075D-B038-312CE768D017}"/>
              </a:ext>
            </a:extLst>
          </p:cNvPr>
          <p:cNvGrpSpPr/>
          <p:nvPr/>
        </p:nvGrpSpPr>
        <p:grpSpPr>
          <a:xfrm>
            <a:off x="20248663" y="7466035"/>
            <a:ext cx="1448556" cy="1782464"/>
            <a:chOff x="4143082" y="2604821"/>
            <a:chExt cx="3757333" cy="1782464"/>
          </a:xfrm>
        </p:grpSpPr>
        <p:sp>
          <p:nvSpPr>
            <p:cNvPr id="105" name="Textbox 200">
              <a:extLst>
                <a:ext uri="{FF2B5EF4-FFF2-40B4-BE49-F238E27FC236}">
                  <a16:creationId xmlns:a16="http://schemas.microsoft.com/office/drawing/2014/main" id="{AAFDCF44-C98E-6379-104A-50E02E2E90E1}"/>
                </a:ext>
              </a:extLst>
            </p:cNvPr>
            <p:cNvSpPr txBox="1"/>
            <p:nvPr/>
          </p:nvSpPr>
          <p:spPr>
            <a:xfrm flipH="1">
              <a:off x="4143084" y="2604821"/>
              <a:ext cx="3757331" cy="369332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lang="en-US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+mj-lt"/>
                </a:rPr>
                <a:t>MAIN TITLE</a:t>
              </a:r>
              <a:endParaRPr kumimoji="0" lang="en-US" i="0" u="none" strike="noStrike" kern="1200" cap="none" spc="0" normalizeH="0" baseline="0" noProof="0" dirty="0">
                <a:ln>
                  <a:noFill/>
                </a:ln>
                <a:solidFill>
                  <a:schemeClr val="tx1">
                    <a:lumMod val="50000"/>
                    <a:lumOff val="50000"/>
                  </a:schemeClr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06" name="Textbox 200">
              <a:extLst>
                <a:ext uri="{FF2B5EF4-FFF2-40B4-BE49-F238E27FC236}">
                  <a16:creationId xmlns:a16="http://schemas.microsoft.com/office/drawing/2014/main" id="{76B3B825-6F0D-A9EB-2AD7-79D8B9E8925D}"/>
                </a:ext>
              </a:extLst>
            </p:cNvPr>
            <p:cNvSpPr txBox="1"/>
            <p:nvPr/>
          </p:nvSpPr>
          <p:spPr>
            <a:xfrm flipH="1">
              <a:off x="4143084" y="3017678"/>
              <a:ext cx="3757331" cy="307777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ctr">
              <a:spAutoFit/>
            </a:bodyPr>
            <a:lstStyle/>
            <a:p>
              <a:pPr marL="0" marR="0" lvl="0" indent="0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1" i="0" u="none" strike="noStrike" kern="1200" cap="none" spc="0" normalizeH="0" baseline="0" noProof="0" dirty="0">
                  <a:ln>
                    <a:noFill/>
                  </a:ln>
                  <a:solidFill>
                    <a:schemeClr val="accent6"/>
                  </a:solidFill>
                  <a:effectLst/>
                  <a:uLnTx/>
                  <a:uFillTx/>
                  <a:latin typeface="+mj-lt"/>
                </a:rPr>
                <a:t>subtitle</a:t>
              </a:r>
              <a:endParaRPr kumimoji="0" lang="en-US" sz="1100" b="1" i="0" u="none" strike="noStrike" kern="1200" cap="none" spc="0" normalizeH="0" baseline="0" noProof="0" dirty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j-lt"/>
              </a:endParaRPr>
            </a:p>
          </p:txBody>
        </p:sp>
        <p:sp>
          <p:nvSpPr>
            <p:cNvPr id="107" name="Textbox 200">
              <a:extLst>
                <a:ext uri="{FF2B5EF4-FFF2-40B4-BE49-F238E27FC236}">
                  <a16:creationId xmlns:a16="http://schemas.microsoft.com/office/drawing/2014/main" id="{44378BF7-15A1-C287-24CC-80BA43646A2E}"/>
                </a:ext>
              </a:extLst>
            </p:cNvPr>
            <p:cNvSpPr txBox="1"/>
            <p:nvPr/>
          </p:nvSpPr>
          <p:spPr>
            <a:xfrm flipH="1">
              <a:off x="4143082" y="3371622"/>
              <a:ext cx="3757333" cy="1015663"/>
            </a:xfrm>
            <a:prstGeom prst="rect">
              <a:avLst/>
            </a:prstGeom>
            <a:noFill/>
            <a:ln>
              <a:noFill/>
            </a:ln>
          </p:spPr>
          <p:txBody>
            <a:bodyPr wrap="square" rtlCol="0" anchor="t">
              <a:spAutoFit/>
            </a:bodyPr>
            <a:lstStyle/>
            <a:p>
              <a:pPr algn="just">
                <a:defRPr/>
              </a:pPr>
              <a:r>
                <a:rPr kumimoji="0" lang="vi-VN" sz="1200" b="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ea typeface="+mn-ea"/>
                  <a:cs typeface="+mn-cs"/>
                </a:rPr>
                <a:t>Lorem ipsum dolor sit amet, consectetuer adipiscing elit. Maecenas.</a:t>
              </a:r>
            </a:p>
          </p:txBody>
        </p:sp>
      </p:grpSp>
      <p:sp>
        <p:nvSpPr>
          <p:cNvPr id="108" name="Rectangle 107">
            <a:extLst>
              <a:ext uri="{FF2B5EF4-FFF2-40B4-BE49-F238E27FC236}">
                <a16:creationId xmlns:a16="http://schemas.microsoft.com/office/drawing/2014/main" id="{B7265C77-1C29-0AB5-F8C3-0C928310752A}"/>
              </a:ext>
            </a:extLst>
          </p:cNvPr>
          <p:cNvSpPr>
            <a:spLocks/>
          </p:cNvSpPr>
          <p:nvPr/>
        </p:nvSpPr>
        <p:spPr bwMode="auto">
          <a:xfrm>
            <a:off x="2453578" y="12846442"/>
            <a:ext cx="7621456" cy="4924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0" tIns="0" rIns="0" bIns="0" anchor="ctr">
            <a:spAutoFit/>
          </a:bodyPr>
          <a:lstStyle/>
          <a:p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#</a:t>
            </a:r>
            <a:r>
              <a:rPr lang="en-US" sz="300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166 –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we sell </a:t>
            </a:r>
            <a:r>
              <a:rPr lang="en-US" sz="2400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CONFIDENCE</a:t>
            </a:r>
            <a:r>
              <a:rPr lang="en-US" sz="2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32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not templates</a:t>
            </a:r>
            <a:r>
              <a:rPr lang="en-US" sz="3000" i="0" spc="300" dirty="0">
                <a:solidFill>
                  <a:schemeClr val="tx2">
                    <a:lumMod val="60000"/>
                    <a:lumOff val="40000"/>
                  </a:schemeClr>
                </a:solidFill>
                <a:latin typeface="+mj-lt"/>
                <a:ea typeface="Roboto Black" charset="0"/>
                <a:cs typeface="Roboto Black" charset="0"/>
                <a:sym typeface="Bebas Neue" charset="0"/>
              </a:rPr>
              <a:t>  </a:t>
            </a:r>
          </a:p>
        </p:txBody>
      </p:sp>
      <p:grpSp>
        <p:nvGrpSpPr>
          <p:cNvPr id="109" name="Group 108">
            <a:extLst>
              <a:ext uri="{FF2B5EF4-FFF2-40B4-BE49-F238E27FC236}">
                <a16:creationId xmlns:a16="http://schemas.microsoft.com/office/drawing/2014/main" id="{FD5196E8-E55F-B019-4D1F-2739EA284852}"/>
              </a:ext>
            </a:extLst>
          </p:cNvPr>
          <p:cNvGrpSpPr/>
          <p:nvPr/>
        </p:nvGrpSpPr>
        <p:grpSpPr>
          <a:xfrm>
            <a:off x="16056053" y="7164049"/>
            <a:ext cx="2806700" cy="2806700"/>
            <a:chOff x="16056053" y="7164049"/>
            <a:chExt cx="2806700" cy="2806700"/>
          </a:xfrm>
        </p:grpSpPr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72D72F1E-BD40-06CB-BFCA-BA7D98D32533}"/>
                </a:ext>
              </a:extLst>
            </p:cNvPr>
            <p:cNvSpPr/>
            <p:nvPr/>
          </p:nvSpPr>
          <p:spPr>
            <a:xfrm>
              <a:off x="16056053" y="7164049"/>
              <a:ext cx="2806700" cy="2806700"/>
            </a:xfrm>
            <a:custGeom>
              <a:avLst/>
              <a:gdLst>
                <a:gd name="csX0" fmla="*/ 1759011 w 3238500"/>
                <a:gd name="csY0" fmla="*/ 7058 h 3238500"/>
                <a:gd name="csX1" fmla="*/ 1784810 w 3238500"/>
                <a:gd name="csY1" fmla="*/ 8360 h 3238500"/>
                <a:gd name="csX2" fmla="*/ 1928924 w 3238500"/>
                <a:gd name="csY2" fmla="*/ 30354 h 3238500"/>
                <a:gd name="csX3" fmla="*/ 1903119 w 3238500"/>
                <a:gd name="csY3" fmla="*/ 29051 h 3238500"/>
                <a:gd name="csX4" fmla="*/ 1619250 w 3238500"/>
                <a:gd name="csY4" fmla="*/ 0 h 3238500"/>
                <a:gd name="csX5" fmla="*/ 1759010 w 3238500"/>
                <a:gd name="csY5" fmla="*/ 7058 h 3238500"/>
                <a:gd name="csX6" fmla="*/ 1903118 w 3238500"/>
                <a:gd name="csY6" fmla="*/ 29051 h 3238500"/>
                <a:gd name="csX7" fmla="*/ 1928923 w 3238500"/>
                <a:gd name="csY7" fmla="*/ 30354 h 3238500"/>
                <a:gd name="csX8" fmla="*/ 1945585 w 3238500"/>
                <a:gd name="csY8" fmla="*/ 32897 h 3238500"/>
                <a:gd name="csX9" fmla="*/ 3165702 w 3238500"/>
                <a:gd name="csY9" fmla="*/ 1137735 h 3238500"/>
                <a:gd name="csX10" fmla="*/ 3189590 w 3238500"/>
                <a:gd name="csY10" fmla="*/ 1230639 h 3238500"/>
                <a:gd name="csX11" fmla="*/ 3205603 w 3238500"/>
                <a:gd name="csY11" fmla="*/ 1292915 h 3238500"/>
                <a:gd name="csX12" fmla="*/ 3230140 w 3238500"/>
                <a:gd name="csY12" fmla="*/ 1453691 h 3238500"/>
                <a:gd name="csX13" fmla="*/ 3233794 w 3238500"/>
                <a:gd name="csY13" fmla="*/ 1526047 h 3238500"/>
                <a:gd name="csX14" fmla="*/ 3238500 w 3238500"/>
                <a:gd name="csY14" fmla="*/ 1619250 h 3238500"/>
                <a:gd name="csX15" fmla="*/ 1619250 w 3238500"/>
                <a:gd name="csY15" fmla="*/ 3238500 h 3238500"/>
                <a:gd name="csX16" fmla="*/ 0 w 3238500"/>
                <a:gd name="csY16" fmla="*/ 1619250 h 3238500"/>
                <a:gd name="csX17" fmla="*/ 1619250 w 3238500"/>
                <a:gd name="csY17" fmla="*/ 0 h 3238500"/>
              </a:gdLst>
              <a:ahLst/>
              <a:cxnLst>
                <a:cxn ang="0">
                  <a:pos x="csX0" y="csY0"/>
                </a:cxn>
                <a:cxn ang="0">
                  <a:pos x="csX1" y="csY1"/>
                </a:cxn>
                <a:cxn ang="0">
                  <a:pos x="csX2" y="csY2"/>
                </a:cxn>
                <a:cxn ang="0">
                  <a:pos x="csX3" y="csY3"/>
                </a:cxn>
                <a:cxn ang="0">
                  <a:pos x="csX4" y="csY4"/>
                </a:cxn>
                <a:cxn ang="0">
                  <a:pos x="csX5" y="csY5"/>
                </a:cxn>
                <a:cxn ang="0">
                  <a:pos x="csX6" y="csY6"/>
                </a:cxn>
                <a:cxn ang="0">
                  <a:pos x="csX7" y="csY7"/>
                </a:cxn>
                <a:cxn ang="0">
                  <a:pos x="csX8" y="csY8"/>
                </a:cxn>
                <a:cxn ang="0">
                  <a:pos x="csX9" y="csY9"/>
                </a:cxn>
                <a:cxn ang="0">
                  <a:pos x="csX10" y="csY10"/>
                </a:cxn>
                <a:cxn ang="0">
                  <a:pos x="csX11" y="csY11"/>
                </a:cxn>
                <a:cxn ang="0">
                  <a:pos x="csX12" y="csY12"/>
                </a:cxn>
                <a:cxn ang="0">
                  <a:pos x="csX13" y="csY13"/>
                </a:cxn>
                <a:cxn ang="0">
                  <a:pos x="csX14" y="csY14"/>
                </a:cxn>
                <a:cxn ang="0">
                  <a:pos x="csX15" y="csY15"/>
                </a:cxn>
                <a:cxn ang="0">
                  <a:pos x="csX16" y="csY16"/>
                </a:cxn>
                <a:cxn ang="0">
                  <a:pos x="csX17" y="csY17"/>
                </a:cxn>
              </a:cxnLst>
              <a:rect l="l" t="t" r="r" b="b"/>
              <a:pathLst>
                <a:path w="3238500" h="3238500">
                  <a:moveTo>
                    <a:pt x="1759011" y="7058"/>
                  </a:moveTo>
                  <a:lnTo>
                    <a:pt x="1784810" y="8360"/>
                  </a:lnTo>
                  <a:lnTo>
                    <a:pt x="1928924" y="30354"/>
                  </a:lnTo>
                  <a:lnTo>
                    <a:pt x="1903119" y="29051"/>
                  </a:lnTo>
                  <a:close/>
                  <a:moveTo>
                    <a:pt x="1619250" y="0"/>
                  </a:moveTo>
                  <a:lnTo>
                    <a:pt x="1759010" y="7058"/>
                  </a:lnTo>
                  <a:lnTo>
                    <a:pt x="1903118" y="29051"/>
                  </a:lnTo>
                  <a:lnTo>
                    <a:pt x="1928923" y="30354"/>
                  </a:lnTo>
                  <a:lnTo>
                    <a:pt x="1945585" y="32897"/>
                  </a:lnTo>
                  <a:cubicBezTo>
                    <a:pt x="2525337" y="151532"/>
                    <a:pt x="2992227" y="579996"/>
                    <a:pt x="3165702" y="1137735"/>
                  </a:cubicBezTo>
                  <a:lnTo>
                    <a:pt x="3189590" y="1230639"/>
                  </a:lnTo>
                  <a:lnTo>
                    <a:pt x="3205603" y="1292915"/>
                  </a:lnTo>
                  <a:cubicBezTo>
                    <a:pt x="3216388" y="1345620"/>
                    <a:pt x="3224612" y="1399257"/>
                    <a:pt x="3230140" y="1453691"/>
                  </a:cubicBezTo>
                  <a:lnTo>
                    <a:pt x="3233794" y="1526047"/>
                  </a:lnTo>
                  <a:lnTo>
                    <a:pt x="3238500" y="1619250"/>
                  </a:lnTo>
                  <a:cubicBezTo>
                    <a:pt x="3238500" y="2513537"/>
                    <a:pt x="2513537" y="3238500"/>
                    <a:pt x="1619250" y="3238500"/>
                  </a:cubicBezTo>
                  <a:cubicBezTo>
                    <a:pt x="724963" y="3238500"/>
                    <a:pt x="0" y="2513537"/>
                    <a:pt x="0" y="1619250"/>
                  </a:cubicBezTo>
                  <a:cubicBezTo>
                    <a:pt x="0" y="724963"/>
                    <a:pt x="724963" y="0"/>
                    <a:pt x="1619250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635000" dist="762000" dir="2700000" algn="tl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grpSp>
          <p:nvGrpSpPr>
            <p:cNvPr id="111" name="Group 110">
              <a:extLst>
                <a:ext uri="{FF2B5EF4-FFF2-40B4-BE49-F238E27FC236}">
                  <a16:creationId xmlns:a16="http://schemas.microsoft.com/office/drawing/2014/main" id="{1A8623F4-E6E2-FD1E-F3B6-D5FB1BFDDC9B}"/>
                </a:ext>
              </a:extLst>
            </p:cNvPr>
            <p:cNvGrpSpPr/>
            <p:nvPr/>
          </p:nvGrpSpPr>
          <p:grpSpPr>
            <a:xfrm>
              <a:off x="16162733" y="7270729"/>
              <a:ext cx="2593340" cy="2593340"/>
              <a:chOff x="12514580" y="7000220"/>
              <a:chExt cx="2593340" cy="2593340"/>
            </a:xfrm>
          </p:grpSpPr>
          <p:sp>
            <p:nvSpPr>
              <p:cNvPr id="112" name="Freeform: Shape 111">
                <a:extLst>
                  <a:ext uri="{FF2B5EF4-FFF2-40B4-BE49-F238E27FC236}">
                    <a16:creationId xmlns:a16="http://schemas.microsoft.com/office/drawing/2014/main" id="{4613A4D3-A90F-419F-C88C-968A6EE966DD}"/>
                  </a:ext>
                </a:extLst>
              </p:cNvPr>
              <p:cNvSpPr/>
              <p:nvPr/>
            </p:nvSpPr>
            <p:spPr>
              <a:xfrm>
                <a:off x="12514580" y="7000220"/>
                <a:ext cx="2593340" cy="2593340"/>
              </a:xfrm>
              <a:custGeom>
                <a:avLst/>
                <a:gdLst>
                  <a:gd name="csX0" fmla="*/ 1759011 w 3238500"/>
                  <a:gd name="csY0" fmla="*/ 7058 h 3238500"/>
                  <a:gd name="csX1" fmla="*/ 1784810 w 3238500"/>
                  <a:gd name="csY1" fmla="*/ 8360 h 3238500"/>
                  <a:gd name="csX2" fmla="*/ 1928924 w 3238500"/>
                  <a:gd name="csY2" fmla="*/ 30354 h 3238500"/>
                  <a:gd name="csX3" fmla="*/ 1903119 w 3238500"/>
                  <a:gd name="csY3" fmla="*/ 29051 h 3238500"/>
                  <a:gd name="csX4" fmla="*/ 1619250 w 3238500"/>
                  <a:gd name="csY4" fmla="*/ 0 h 3238500"/>
                  <a:gd name="csX5" fmla="*/ 1759010 w 3238500"/>
                  <a:gd name="csY5" fmla="*/ 7058 h 3238500"/>
                  <a:gd name="csX6" fmla="*/ 1903118 w 3238500"/>
                  <a:gd name="csY6" fmla="*/ 29051 h 3238500"/>
                  <a:gd name="csX7" fmla="*/ 1928923 w 3238500"/>
                  <a:gd name="csY7" fmla="*/ 30354 h 3238500"/>
                  <a:gd name="csX8" fmla="*/ 1945585 w 3238500"/>
                  <a:gd name="csY8" fmla="*/ 32897 h 3238500"/>
                  <a:gd name="csX9" fmla="*/ 3165702 w 3238500"/>
                  <a:gd name="csY9" fmla="*/ 1137735 h 3238500"/>
                  <a:gd name="csX10" fmla="*/ 3189590 w 3238500"/>
                  <a:gd name="csY10" fmla="*/ 1230639 h 3238500"/>
                  <a:gd name="csX11" fmla="*/ 3205603 w 3238500"/>
                  <a:gd name="csY11" fmla="*/ 1292915 h 3238500"/>
                  <a:gd name="csX12" fmla="*/ 3230140 w 3238500"/>
                  <a:gd name="csY12" fmla="*/ 1453691 h 3238500"/>
                  <a:gd name="csX13" fmla="*/ 3233794 w 3238500"/>
                  <a:gd name="csY13" fmla="*/ 1526047 h 3238500"/>
                  <a:gd name="csX14" fmla="*/ 3238500 w 3238500"/>
                  <a:gd name="csY14" fmla="*/ 1619250 h 3238500"/>
                  <a:gd name="csX15" fmla="*/ 1619250 w 3238500"/>
                  <a:gd name="csY15" fmla="*/ 3238500 h 3238500"/>
                  <a:gd name="csX16" fmla="*/ 0 w 3238500"/>
                  <a:gd name="csY16" fmla="*/ 1619250 h 3238500"/>
                  <a:gd name="csX17" fmla="*/ 1619250 w 3238500"/>
                  <a:gd name="csY17" fmla="*/ 0 h 3238500"/>
                </a:gdLst>
                <a:ahLst/>
                <a:cxnLst>
                  <a:cxn ang="0">
                    <a:pos x="csX0" y="csY0"/>
                  </a:cxn>
                  <a:cxn ang="0">
                    <a:pos x="csX1" y="csY1"/>
                  </a:cxn>
                  <a:cxn ang="0">
                    <a:pos x="csX2" y="csY2"/>
                  </a:cxn>
                  <a:cxn ang="0">
                    <a:pos x="csX3" y="csY3"/>
                  </a:cxn>
                  <a:cxn ang="0">
                    <a:pos x="csX4" y="csY4"/>
                  </a:cxn>
                  <a:cxn ang="0">
                    <a:pos x="csX5" y="csY5"/>
                  </a:cxn>
                  <a:cxn ang="0">
                    <a:pos x="csX6" y="csY6"/>
                  </a:cxn>
                  <a:cxn ang="0">
                    <a:pos x="csX7" y="csY7"/>
                  </a:cxn>
                  <a:cxn ang="0">
                    <a:pos x="csX8" y="csY8"/>
                  </a:cxn>
                  <a:cxn ang="0">
                    <a:pos x="csX9" y="csY9"/>
                  </a:cxn>
                  <a:cxn ang="0">
                    <a:pos x="csX10" y="csY10"/>
                  </a:cxn>
                  <a:cxn ang="0">
                    <a:pos x="csX11" y="csY11"/>
                  </a:cxn>
                  <a:cxn ang="0">
                    <a:pos x="csX12" y="csY12"/>
                  </a:cxn>
                  <a:cxn ang="0">
                    <a:pos x="csX13" y="csY13"/>
                  </a:cxn>
                  <a:cxn ang="0">
                    <a:pos x="csX14" y="csY14"/>
                  </a:cxn>
                  <a:cxn ang="0">
                    <a:pos x="csX15" y="csY15"/>
                  </a:cxn>
                  <a:cxn ang="0">
                    <a:pos x="csX16" y="csY16"/>
                  </a:cxn>
                  <a:cxn ang="0">
                    <a:pos x="csX17" y="csY17"/>
                  </a:cxn>
                </a:cxnLst>
                <a:rect l="l" t="t" r="r" b="b"/>
                <a:pathLst>
                  <a:path w="3238500" h="3238500">
                    <a:moveTo>
                      <a:pt x="1759011" y="7058"/>
                    </a:moveTo>
                    <a:lnTo>
                      <a:pt x="1784810" y="8360"/>
                    </a:lnTo>
                    <a:lnTo>
                      <a:pt x="1928924" y="30354"/>
                    </a:lnTo>
                    <a:lnTo>
                      <a:pt x="1903119" y="29051"/>
                    </a:lnTo>
                    <a:close/>
                    <a:moveTo>
                      <a:pt x="1619250" y="0"/>
                    </a:moveTo>
                    <a:lnTo>
                      <a:pt x="1759010" y="7058"/>
                    </a:lnTo>
                    <a:lnTo>
                      <a:pt x="1903118" y="29051"/>
                    </a:lnTo>
                    <a:lnTo>
                      <a:pt x="1928923" y="30354"/>
                    </a:lnTo>
                    <a:lnTo>
                      <a:pt x="1945585" y="32897"/>
                    </a:lnTo>
                    <a:cubicBezTo>
                      <a:pt x="2525337" y="151532"/>
                      <a:pt x="2992227" y="579996"/>
                      <a:pt x="3165702" y="1137735"/>
                    </a:cubicBezTo>
                    <a:lnTo>
                      <a:pt x="3189590" y="1230639"/>
                    </a:lnTo>
                    <a:lnTo>
                      <a:pt x="3205603" y="1292915"/>
                    </a:lnTo>
                    <a:cubicBezTo>
                      <a:pt x="3216388" y="1345620"/>
                      <a:pt x="3224612" y="1399257"/>
                      <a:pt x="3230140" y="1453691"/>
                    </a:cubicBezTo>
                    <a:lnTo>
                      <a:pt x="3233794" y="1526047"/>
                    </a:lnTo>
                    <a:lnTo>
                      <a:pt x="3238500" y="1619250"/>
                    </a:lnTo>
                    <a:cubicBezTo>
                      <a:pt x="3238500" y="2513537"/>
                      <a:pt x="2513537" y="3238500"/>
                      <a:pt x="1619250" y="3238500"/>
                    </a:cubicBezTo>
                    <a:cubicBezTo>
                      <a:pt x="724963" y="3238500"/>
                      <a:pt x="0" y="2513537"/>
                      <a:pt x="0" y="1619250"/>
                    </a:cubicBezTo>
                    <a:cubicBezTo>
                      <a:pt x="0" y="724963"/>
                      <a:pt x="724963" y="0"/>
                      <a:pt x="1619250" y="0"/>
                    </a:cubicBezTo>
                    <a:close/>
                  </a:path>
                </a:pathLst>
              </a:custGeom>
              <a:gradFill>
                <a:gsLst>
                  <a:gs pos="0">
                    <a:schemeClr val="bg1">
                      <a:lumMod val="75000"/>
                    </a:schemeClr>
                  </a:gs>
                  <a:gs pos="100000">
                    <a:schemeClr val="bg1">
                      <a:lumMod val="95000"/>
                    </a:schemeClr>
                  </a:gs>
                </a:gsLst>
                <a:lin ang="2700000" scaled="0"/>
              </a:gradFill>
              <a:ln>
                <a:noFill/>
              </a:ln>
              <a:effectLst>
                <a:innerShdw blurRad="647700" dist="304800" dir="13500000">
                  <a:prstClr val="black">
                    <a:alpha val="8000"/>
                  </a:prstClr>
                </a:innerShdw>
              </a:effectLst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r>
                  <a:rPr lang="en-US" sz="7200" dirty="0">
                    <a:solidFill>
                      <a:schemeClr val="tx2"/>
                    </a:solidFill>
                    <a:latin typeface="+mj-lt"/>
                  </a:rPr>
                  <a:t>05</a:t>
                </a:r>
              </a:p>
            </p:txBody>
          </p:sp>
          <p:sp>
            <p:nvSpPr>
              <p:cNvPr id="113" name="Textbox 200">
                <a:extLst>
                  <a:ext uri="{FF2B5EF4-FFF2-40B4-BE49-F238E27FC236}">
                    <a16:creationId xmlns:a16="http://schemas.microsoft.com/office/drawing/2014/main" id="{939A68B6-CD6B-F566-F3C8-AA781080F40D}"/>
                  </a:ext>
                </a:extLst>
              </p:cNvPr>
              <p:cNvSpPr txBox="1"/>
              <p:nvPr/>
            </p:nvSpPr>
            <p:spPr>
              <a:xfrm flipH="1">
                <a:off x="13165768" y="7508570"/>
                <a:ext cx="1290964" cy="461665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wrap="square" rtlCol="0" anchor="ctr">
                <a:spAutoFit/>
              </a:bodyPr>
              <a:lstStyle/>
              <a:p>
                <a:pPr marL="0" marR="0" lvl="0" indent="0" algn="ctr" defTabSz="457200" rtl="0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r>
                  <a:rPr lang="en-US" sz="24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+mj-lt"/>
                  </a:rPr>
                  <a:t>STEP</a:t>
                </a:r>
                <a:endParaRPr kumimoji="0" lang="en-US" sz="2400" i="0" u="none" strike="noStrike" kern="1200" cap="none" spc="0" normalizeH="0" baseline="0" noProof="0" dirty="0">
                  <a:ln>
                    <a:noFill/>
                  </a:ln>
                  <a:solidFill>
                    <a:schemeClr val="tx1">
                      <a:lumMod val="50000"/>
                      <a:lumOff val="50000"/>
                    </a:schemeClr>
                  </a:solidFill>
                  <a:effectLst/>
                  <a:uLnTx/>
                  <a:uFillTx/>
                  <a:latin typeface="+mj-lt"/>
                </a:endParaRPr>
              </a:p>
            </p:txBody>
          </p:sp>
        </p:grpSp>
      </p:grpSp>
      <p:sp>
        <p:nvSpPr>
          <p:cNvPr id="114" name="Freeform 26">
            <a:extLst>
              <a:ext uri="{FF2B5EF4-FFF2-40B4-BE49-F238E27FC236}">
                <a16:creationId xmlns:a16="http://schemas.microsoft.com/office/drawing/2014/main" id="{A0281101-D4FC-8D34-4909-9412D997E26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9481582" y="7487129"/>
            <a:ext cx="678446" cy="678446"/>
          </a:xfrm>
          <a:custGeom>
            <a:avLst/>
            <a:gdLst>
              <a:gd name="T0" fmla="*/ 2147483646 w 1789"/>
              <a:gd name="T1" fmla="*/ 2147483646 h 1789"/>
              <a:gd name="T2" fmla="*/ 2147483646 w 1789"/>
              <a:gd name="T3" fmla="*/ 2147483646 h 1789"/>
              <a:gd name="T4" fmla="*/ 2147483646 w 1789"/>
              <a:gd name="T5" fmla="*/ 2147483646 h 1789"/>
              <a:gd name="T6" fmla="*/ 2147483646 w 1789"/>
              <a:gd name="T7" fmla="*/ 2147483646 h 1789"/>
              <a:gd name="T8" fmla="*/ 2147483646 w 1789"/>
              <a:gd name="T9" fmla="*/ 2147483646 h 1789"/>
              <a:gd name="T10" fmla="*/ 2147483646 w 1789"/>
              <a:gd name="T11" fmla="*/ 2147483646 h 1789"/>
              <a:gd name="T12" fmla="*/ 2147483646 w 1789"/>
              <a:gd name="T13" fmla="*/ 2147483646 h 1789"/>
              <a:gd name="T14" fmla="*/ 2147483646 w 1789"/>
              <a:gd name="T15" fmla="*/ 2147483646 h 1789"/>
              <a:gd name="T16" fmla="*/ 2147483646 w 1789"/>
              <a:gd name="T17" fmla="*/ 2147483646 h 1789"/>
              <a:gd name="T18" fmla="*/ 2147483646 w 1789"/>
              <a:gd name="T19" fmla="*/ 2147483646 h 1789"/>
              <a:gd name="T20" fmla="*/ 2147483646 w 1789"/>
              <a:gd name="T21" fmla="*/ 2147483646 h 1789"/>
              <a:gd name="T22" fmla="*/ 2147483646 w 1789"/>
              <a:gd name="T23" fmla="*/ 2147483646 h 1789"/>
              <a:gd name="T24" fmla="*/ 2147483646 w 1789"/>
              <a:gd name="T25" fmla="*/ 2147483646 h 1789"/>
              <a:gd name="T26" fmla="*/ 2147483646 w 1789"/>
              <a:gd name="T27" fmla="*/ 2147483646 h 1789"/>
              <a:gd name="T28" fmla="*/ 2147483646 w 1789"/>
              <a:gd name="T29" fmla="*/ 2147483646 h 1789"/>
              <a:gd name="T30" fmla="*/ 2147483646 w 1789"/>
              <a:gd name="T31" fmla="*/ 2147483646 h 1789"/>
              <a:gd name="T32" fmla="*/ 2147483646 w 1789"/>
              <a:gd name="T33" fmla="*/ 2147483646 h 1789"/>
              <a:gd name="T34" fmla="*/ 2147483646 w 1789"/>
              <a:gd name="T35" fmla="*/ 2147483646 h 1789"/>
              <a:gd name="T36" fmla="*/ 2147483646 w 1789"/>
              <a:gd name="T37" fmla="*/ 2147483646 h 1789"/>
              <a:gd name="T38" fmla="*/ 2147483646 w 1789"/>
              <a:gd name="T39" fmla="*/ 2147483646 h 1789"/>
              <a:gd name="T40" fmla="*/ 2147483646 w 1789"/>
              <a:gd name="T41" fmla="*/ 2147483646 h 1789"/>
              <a:gd name="T42" fmla="*/ 0 w 1789"/>
              <a:gd name="T43" fmla="*/ 2147483646 h 1789"/>
              <a:gd name="T44" fmla="*/ 2147483646 w 1789"/>
              <a:gd name="T45" fmla="*/ 0 h 1789"/>
              <a:gd name="T46" fmla="*/ 2147483646 w 1789"/>
              <a:gd name="T47" fmla="*/ 2147483646 h 1789"/>
              <a:gd name="T48" fmla="*/ 2147483646 w 1789"/>
              <a:gd name="T49" fmla="*/ 2147483646 h 1789"/>
              <a:gd name="T50" fmla="*/ 2147483646 w 1789"/>
              <a:gd name="T51" fmla="*/ 2147483646 h 1789"/>
              <a:gd name="T52" fmla="*/ 2147483646 w 1789"/>
              <a:gd name="T53" fmla="*/ 2147483646 h 1789"/>
              <a:gd name="T54" fmla="*/ 2147483646 w 1789"/>
              <a:gd name="T55" fmla="*/ 2147483646 h 1789"/>
              <a:gd name="T56" fmla="*/ 2147483646 w 1789"/>
              <a:gd name="T57" fmla="*/ 2147483646 h 1789"/>
              <a:gd name="T58" fmla="*/ 2147483646 w 1789"/>
              <a:gd name="T59" fmla="*/ 2147483646 h 1789"/>
              <a:gd name="T60" fmla="*/ 2147483646 w 1789"/>
              <a:gd name="T61" fmla="*/ 2147483646 h 1789"/>
              <a:gd name="T62" fmla="*/ 2147483646 w 1789"/>
              <a:gd name="T63" fmla="*/ 2147483646 h 1789"/>
              <a:gd name="T64" fmla="*/ 2147483646 w 1789"/>
              <a:gd name="T65" fmla="*/ 2147483646 h 1789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0" t="0" r="r" b="b"/>
            <a:pathLst>
              <a:path w="1789" h="1789">
                <a:moveTo>
                  <a:pt x="851" y="1405"/>
                </a:moveTo>
                <a:lnTo>
                  <a:pt x="851" y="1405"/>
                </a:lnTo>
                <a:cubicBezTo>
                  <a:pt x="575" y="1384"/>
                  <a:pt x="340" y="1171"/>
                  <a:pt x="340" y="873"/>
                </a:cubicBezTo>
                <a:cubicBezTo>
                  <a:pt x="340" y="596"/>
                  <a:pt x="575" y="362"/>
                  <a:pt x="872" y="362"/>
                </a:cubicBezTo>
                <a:cubicBezTo>
                  <a:pt x="1150" y="362"/>
                  <a:pt x="1383" y="575"/>
                  <a:pt x="1383" y="852"/>
                </a:cubicBezTo>
                <a:cubicBezTo>
                  <a:pt x="1213" y="809"/>
                  <a:pt x="1213" y="809"/>
                  <a:pt x="1213" y="809"/>
                </a:cubicBezTo>
                <a:cubicBezTo>
                  <a:pt x="1171" y="639"/>
                  <a:pt x="1043" y="533"/>
                  <a:pt x="872" y="533"/>
                </a:cubicBezTo>
                <a:cubicBezTo>
                  <a:pt x="681" y="533"/>
                  <a:pt x="532" y="681"/>
                  <a:pt x="532" y="873"/>
                </a:cubicBezTo>
                <a:cubicBezTo>
                  <a:pt x="532" y="1044"/>
                  <a:pt x="639" y="1192"/>
                  <a:pt x="787" y="1214"/>
                </a:cubicBezTo>
                <a:lnTo>
                  <a:pt x="851" y="1405"/>
                </a:lnTo>
                <a:close/>
                <a:moveTo>
                  <a:pt x="1746" y="873"/>
                </a:moveTo>
                <a:lnTo>
                  <a:pt x="1746" y="873"/>
                </a:lnTo>
                <a:cubicBezTo>
                  <a:pt x="1746" y="916"/>
                  <a:pt x="1746" y="937"/>
                  <a:pt x="1746" y="958"/>
                </a:cubicBezTo>
                <a:cubicBezTo>
                  <a:pt x="1575" y="916"/>
                  <a:pt x="1575" y="916"/>
                  <a:pt x="1575" y="916"/>
                </a:cubicBezTo>
                <a:cubicBezTo>
                  <a:pt x="1575" y="894"/>
                  <a:pt x="1575" y="894"/>
                  <a:pt x="1575" y="873"/>
                </a:cubicBezTo>
                <a:cubicBezTo>
                  <a:pt x="1575" y="490"/>
                  <a:pt x="1256" y="192"/>
                  <a:pt x="872" y="192"/>
                </a:cubicBezTo>
                <a:cubicBezTo>
                  <a:pt x="490" y="192"/>
                  <a:pt x="170" y="490"/>
                  <a:pt x="170" y="873"/>
                </a:cubicBezTo>
                <a:cubicBezTo>
                  <a:pt x="170" y="1256"/>
                  <a:pt x="490" y="1576"/>
                  <a:pt x="872" y="1576"/>
                </a:cubicBezTo>
                <a:lnTo>
                  <a:pt x="894" y="1576"/>
                </a:lnTo>
                <a:cubicBezTo>
                  <a:pt x="958" y="1746"/>
                  <a:pt x="958" y="1746"/>
                  <a:pt x="958" y="1746"/>
                </a:cubicBezTo>
                <a:cubicBezTo>
                  <a:pt x="915" y="1746"/>
                  <a:pt x="894" y="1746"/>
                  <a:pt x="872" y="1746"/>
                </a:cubicBezTo>
                <a:cubicBezTo>
                  <a:pt x="383" y="1746"/>
                  <a:pt x="0" y="1362"/>
                  <a:pt x="0" y="873"/>
                </a:cubicBezTo>
                <a:cubicBezTo>
                  <a:pt x="0" y="405"/>
                  <a:pt x="383" y="0"/>
                  <a:pt x="872" y="0"/>
                </a:cubicBezTo>
                <a:cubicBezTo>
                  <a:pt x="1362" y="0"/>
                  <a:pt x="1746" y="405"/>
                  <a:pt x="1746" y="873"/>
                </a:cubicBezTo>
                <a:close/>
                <a:moveTo>
                  <a:pt x="1405" y="1256"/>
                </a:moveTo>
                <a:lnTo>
                  <a:pt x="1405" y="1256"/>
                </a:lnTo>
                <a:cubicBezTo>
                  <a:pt x="1746" y="1150"/>
                  <a:pt x="1746" y="1150"/>
                  <a:pt x="1746" y="1150"/>
                </a:cubicBezTo>
                <a:cubicBezTo>
                  <a:pt x="872" y="873"/>
                  <a:pt x="872" y="873"/>
                  <a:pt x="872" y="873"/>
                </a:cubicBezTo>
                <a:cubicBezTo>
                  <a:pt x="1128" y="1746"/>
                  <a:pt x="1128" y="1746"/>
                  <a:pt x="1128" y="1746"/>
                </a:cubicBezTo>
                <a:cubicBezTo>
                  <a:pt x="1235" y="1426"/>
                  <a:pt x="1235" y="1426"/>
                  <a:pt x="1235" y="1426"/>
                </a:cubicBezTo>
                <a:cubicBezTo>
                  <a:pt x="1617" y="1788"/>
                  <a:pt x="1617" y="1788"/>
                  <a:pt x="1617" y="1788"/>
                </a:cubicBezTo>
                <a:cubicBezTo>
                  <a:pt x="1788" y="1618"/>
                  <a:pt x="1788" y="1618"/>
                  <a:pt x="1788" y="1618"/>
                </a:cubicBezTo>
                <a:lnTo>
                  <a:pt x="1405" y="1256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15" name="Freeform 70">
            <a:extLst>
              <a:ext uri="{FF2B5EF4-FFF2-40B4-BE49-F238E27FC236}">
                <a16:creationId xmlns:a16="http://schemas.microsoft.com/office/drawing/2014/main" id="{BE2A1E9C-E094-52F7-117F-EFD1E13A89D1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363337" y="7563970"/>
            <a:ext cx="798394" cy="524764"/>
          </a:xfrm>
          <a:custGeom>
            <a:avLst/>
            <a:gdLst>
              <a:gd name="T0" fmla="*/ 2147483646 w 2108"/>
              <a:gd name="T1" fmla="*/ 2147483646 h 1384"/>
              <a:gd name="T2" fmla="*/ 2147483646 w 2108"/>
              <a:gd name="T3" fmla="*/ 2147483646 h 1384"/>
              <a:gd name="T4" fmla="*/ 2147483646 w 2108"/>
              <a:gd name="T5" fmla="*/ 0 h 1384"/>
              <a:gd name="T6" fmla="*/ 2147483646 w 2108"/>
              <a:gd name="T7" fmla="*/ 2147483646 h 1384"/>
              <a:gd name="T8" fmla="*/ 0 w 2108"/>
              <a:gd name="T9" fmla="*/ 2147483646 h 1384"/>
              <a:gd name="T10" fmla="*/ 2147483646 w 2108"/>
              <a:gd name="T11" fmla="*/ 2147483646 h 1384"/>
              <a:gd name="T12" fmla="*/ 2147483646 w 2108"/>
              <a:gd name="T13" fmla="*/ 2147483646 h 1384"/>
              <a:gd name="T14" fmla="*/ 2147483646 w 2108"/>
              <a:gd name="T15" fmla="*/ 2147483646 h 1384"/>
              <a:gd name="T16" fmla="*/ 2147483646 w 2108"/>
              <a:gd name="T17" fmla="*/ 2147483646 h 1384"/>
              <a:gd name="T18" fmla="*/ 2147483646 w 2108"/>
              <a:gd name="T19" fmla="*/ 2147483646 h 1384"/>
              <a:gd name="T20" fmla="*/ 2147483646 w 2108"/>
              <a:gd name="T21" fmla="*/ 2147483646 h 1384"/>
              <a:gd name="T22" fmla="*/ 2147483646 w 2108"/>
              <a:gd name="T23" fmla="*/ 2147483646 h 1384"/>
              <a:gd name="T24" fmla="*/ 2147483646 w 2108"/>
              <a:gd name="T25" fmla="*/ 2147483646 h 1384"/>
              <a:gd name="T26" fmla="*/ 2147483646 w 2108"/>
              <a:gd name="T27" fmla="*/ 2147483646 h 1384"/>
              <a:gd name="T28" fmla="*/ 2147483646 w 2108"/>
              <a:gd name="T29" fmla="*/ 2147483646 h 1384"/>
              <a:gd name="T30" fmla="*/ 2147483646 w 2108"/>
              <a:gd name="T31" fmla="*/ 2147483646 h 1384"/>
              <a:gd name="T32" fmla="*/ 2147483646 w 2108"/>
              <a:gd name="T33" fmla="*/ 2147483646 h 1384"/>
              <a:gd name="T34" fmla="*/ 2147483646 w 2108"/>
              <a:gd name="T35" fmla="*/ 2147483646 h 1384"/>
              <a:gd name="T36" fmla="*/ 2147483646 w 2108"/>
              <a:gd name="T37" fmla="*/ 2147483646 h 1384"/>
              <a:gd name="T38" fmla="*/ 2147483646 w 2108"/>
              <a:gd name="T39" fmla="*/ 2147483646 h 1384"/>
              <a:gd name="T40" fmla="*/ 2147483646 w 2108"/>
              <a:gd name="T41" fmla="*/ 2147483646 h 1384"/>
              <a:gd name="T42" fmla="*/ 2147483646 w 2108"/>
              <a:gd name="T43" fmla="*/ 2147483646 h 1384"/>
              <a:gd name="T44" fmla="*/ 2147483646 w 2108"/>
              <a:gd name="T45" fmla="*/ 2147483646 h 1384"/>
              <a:gd name="T46" fmla="*/ 2147483646 w 2108"/>
              <a:gd name="T47" fmla="*/ 2147483646 h 1384"/>
              <a:gd name="T48" fmla="*/ 2147483646 w 2108"/>
              <a:gd name="T49" fmla="*/ 2147483646 h 1384"/>
              <a:gd name="T50" fmla="*/ 2147483646 w 2108"/>
              <a:gd name="T51" fmla="*/ 2147483646 h 1384"/>
              <a:gd name="T52" fmla="*/ 2147483646 w 2108"/>
              <a:gd name="T53" fmla="*/ 2147483646 h 1384"/>
              <a:gd name="T54" fmla="*/ 2147483646 w 2108"/>
              <a:gd name="T55" fmla="*/ 2147483646 h 1384"/>
              <a:gd name="T56" fmla="*/ 2147483646 w 2108"/>
              <a:gd name="T57" fmla="*/ 2147483646 h 1384"/>
              <a:gd name="T58" fmla="*/ 2147483646 w 2108"/>
              <a:gd name="T59" fmla="*/ 2147483646 h 1384"/>
              <a:gd name="T60" fmla="*/ 2147483646 w 2108"/>
              <a:gd name="T61" fmla="*/ 2147483646 h 1384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</a:gdLst>
            <a:ahLst/>
            <a:cxnLst>
              <a:cxn ang="T62">
                <a:pos x="T0" y="T1"/>
              </a:cxn>
              <a:cxn ang="T63">
                <a:pos x="T2" y="T3"/>
              </a:cxn>
              <a:cxn ang="T64">
                <a:pos x="T4" y="T5"/>
              </a:cxn>
              <a:cxn ang="T65">
                <a:pos x="T6" y="T7"/>
              </a:cxn>
              <a:cxn ang="T66">
                <a:pos x="T8" y="T9"/>
              </a:cxn>
              <a:cxn ang="T67">
                <a:pos x="T10" y="T11"/>
              </a:cxn>
              <a:cxn ang="T68">
                <a:pos x="T12" y="T13"/>
              </a:cxn>
              <a:cxn ang="T69">
                <a:pos x="T14" y="T15"/>
              </a:cxn>
              <a:cxn ang="T70">
                <a:pos x="T16" y="T17"/>
              </a:cxn>
              <a:cxn ang="T71">
                <a:pos x="T18" y="T19"/>
              </a:cxn>
              <a:cxn ang="T72">
                <a:pos x="T20" y="T21"/>
              </a:cxn>
              <a:cxn ang="T73">
                <a:pos x="T22" y="T23"/>
              </a:cxn>
              <a:cxn ang="T74">
                <a:pos x="T24" y="T25"/>
              </a:cxn>
              <a:cxn ang="T75">
                <a:pos x="T26" y="T27"/>
              </a:cxn>
              <a:cxn ang="T76">
                <a:pos x="T28" y="T29"/>
              </a:cxn>
              <a:cxn ang="T77">
                <a:pos x="T30" y="T31"/>
              </a:cxn>
              <a:cxn ang="T78">
                <a:pos x="T32" y="T33"/>
              </a:cxn>
              <a:cxn ang="T79">
                <a:pos x="T34" y="T35"/>
              </a:cxn>
              <a:cxn ang="T80">
                <a:pos x="T36" y="T37"/>
              </a:cxn>
              <a:cxn ang="T81">
                <a:pos x="T38" y="T39"/>
              </a:cxn>
              <a:cxn ang="T82">
                <a:pos x="T40" y="T41"/>
              </a:cxn>
              <a:cxn ang="T83">
                <a:pos x="T42" y="T43"/>
              </a:cxn>
              <a:cxn ang="T84">
                <a:pos x="T44" y="T45"/>
              </a:cxn>
              <a:cxn ang="T85">
                <a:pos x="T46" y="T47"/>
              </a:cxn>
              <a:cxn ang="T86">
                <a:pos x="T48" y="T49"/>
              </a:cxn>
              <a:cxn ang="T87">
                <a:pos x="T50" y="T51"/>
              </a:cxn>
              <a:cxn ang="T88">
                <a:pos x="T52" y="T53"/>
              </a:cxn>
              <a:cxn ang="T89">
                <a:pos x="T54" y="T55"/>
              </a:cxn>
              <a:cxn ang="T90">
                <a:pos x="T56" y="T57"/>
              </a:cxn>
              <a:cxn ang="T91">
                <a:pos x="T58" y="T59"/>
              </a:cxn>
              <a:cxn ang="T92">
                <a:pos x="T60" y="T61"/>
              </a:cxn>
            </a:cxnLst>
            <a:rect l="0" t="0" r="r" b="b"/>
            <a:pathLst>
              <a:path w="2108" h="1384">
                <a:moveTo>
                  <a:pt x="1702" y="532"/>
                </a:moveTo>
                <a:lnTo>
                  <a:pt x="1702" y="532"/>
                </a:lnTo>
                <a:cubicBezTo>
                  <a:pt x="1639" y="234"/>
                  <a:pt x="1384" y="0"/>
                  <a:pt x="1064" y="0"/>
                </a:cubicBezTo>
                <a:cubicBezTo>
                  <a:pt x="809" y="0"/>
                  <a:pt x="575" y="149"/>
                  <a:pt x="468" y="340"/>
                </a:cubicBezTo>
                <a:cubicBezTo>
                  <a:pt x="213" y="383"/>
                  <a:pt x="0" y="596"/>
                  <a:pt x="0" y="872"/>
                </a:cubicBezTo>
                <a:cubicBezTo>
                  <a:pt x="0" y="1150"/>
                  <a:pt x="234" y="1383"/>
                  <a:pt x="532" y="1383"/>
                </a:cubicBezTo>
                <a:cubicBezTo>
                  <a:pt x="1660" y="1383"/>
                  <a:pt x="1660" y="1383"/>
                  <a:pt x="1660" y="1383"/>
                </a:cubicBezTo>
                <a:cubicBezTo>
                  <a:pt x="1916" y="1383"/>
                  <a:pt x="2107" y="1192"/>
                  <a:pt x="2107" y="957"/>
                </a:cubicBezTo>
                <a:cubicBezTo>
                  <a:pt x="2107" y="724"/>
                  <a:pt x="1937" y="532"/>
                  <a:pt x="1702" y="532"/>
                </a:cubicBezTo>
                <a:close/>
                <a:moveTo>
                  <a:pt x="1660" y="1213"/>
                </a:moveTo>
                <a:lnTo>
                  <a:pt x="1660" y="1213"/>
                </a:lnTo>
                <a:cubicBezTo>
                  <a:pt x="532" y="1213"/>
                  <a:pt x="532" y="1213"/>
                  <a:pt x="532" y="1213"/>
                </a:cubicBezTo>
                <a:cubicBezTo>
                  <a:pt x="340" y="1213"/>
                  <a:pt x="192" y="1064"/>
                  <a:pt x="192" y="872"/>
                </a:cubicBezTo>
                <a:cubicBezTo>
                  <a:pt x="192" y="681"/>
                  <a:pt x="319" y="532"/>
                  <a:pt x="489" y="532"/>
                </a:cubicBezTo>
                <a:cubicBezTo>
                  <a:pt x="596" y="511"/>
                  <a:pt x="596" y="511"/>
                  <a:pt x="596" y="511"/>
                </a:cubicBezTo>
                <a:cubicBezTo>
                  <a:pt x="639" y="425"/>
                  <a:pt x="639" y="425"/>
                  <a:pt x="639" y="425"/>
                </a:cubicBezTo>
                <a:cubicBezTo>
                  <a:pt x="724" y="276"/>
                  <a:pt x="873" y="170"/>
                  <a:pt x="1064" y="170"/>
                </a:cubicBezTo>
                <a:cubicBezTo>
                  <a:pt x="1277" y="170"/>
                  <a:pt x="1490" y="340"/>
                  <a:pt x="1532" y="554"/>
                </a:cubicBezTo>
                <a:cubicBezTo>
                  <a:pt x="1554" y="681"/>
                  <a:pt x="1554" y="681"/>
                  <a:pt x="1554" y="681"/>
                </a:cubicBezTo>
                <a:cubicBezTo>
                  <a:pt x="1681" y="702"/>
                  <a:pt x="1681" y="702"/>
                  <a:pt x="1681" y="702"/>
                </a:cubicBezTo>
                <a:cubicBezTo>
                  <a:pt x="1831" y="702"/>
                  <a:pt x="1937" y="830"/>
                  <a:pt x="1937" y="957"/>
                </a:cubicBezTo>
                <a:cubicBezTo>
                  <a:pt x="1937" y="1107"/>
                  <a:pt x="1809" y="1213"/>
                  <a:pt x="1660" y="1213"/>
                </a:cubicBezTo>
                <a:close/>
                <a:moveTo>
                  <a:pt x="703" y="787"/>
                </a:moveTo>
                <a:lnTo>
                  <a:pt x="703" y="787"/>
                </a:lnTo>
                <a:cubicBezTo>
                  <a:pt x="936" y="787"/>
                  <a:pt x="936" y="787"/>
                  <a:pt x="936" y="787"/>
                </a:cubicBezTo>
                <a:cubicBezTo>
                  <a:pt x="936" y="1043"/>
                  <a:pt x="936" y="1043"/>
                  <a:pt x="936" y="1043"/>
                </a:cubicBezTo>
                <a:cubicBezTo>
                  <a:pt x="1192" y="1043"/>
                  <a:pt x="1192" y="1043"/>
                  <a:pt x="1192" y="1043"/>
                </a:cubicBezTo>
                <a:cubicBezTo>
                  <a:pt x="1192" y="787"/>
                  <a:pt x="1192" y="787"/>
                  <a:pt x="1192" y="787"/>
                </a:cubicBezTo>
                <a:cubicBezTo>
                  <a:pt x="1405" y="787"/>
                  <a:pt x="1405" y="787"/>
                  <a:pt x="1405" y="787"/>
                </a:cubicBezTo>
                <a:cubicBezTo>
                  <a:pt x="1064" y="425"/>
                  <a:pt x="1064" y="425"/>
                  <a:pt x="1064" y="425"/>
                </a:cubicBezTo>
                <a:lnTo>
                  <a:pt x="703" y="787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16" name="Freeform 16">
            <a:extLst>
              <a:ext uri="{FF2B5EF4-FFF2-40B4-BE49-F238E27FC236}">
                <a16:creationId xmlns:a16="http://schemas.microsoft.com/office/drawing/2014/main" id="{E7B2C593-C858-4A24-6FBE-F824119BE13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014931" y="4430892"/>
            <a:ext cx="554111" cy="735361"/>
          </a:xfrm>
          <a:custGeom>
            <a:avLst/>
            <a:gdLst>
              <a:gd name="T0" fmla="*/ 178473788 w 1589"/>
              <a:gd name="T1" fmla="*/ 42220861 h 2104"/>
              <a:gd name="T2" fmla="*/ 178473788 w 1589"/>
              <a:gd name="T3" fmla="*/ 42220861 h 2104"/>
              <a:gd name="T4" fmla="*/ 91720447 w 1589"/>
              <a:gd name="T5" fmla="*/ 52168869 h 2104"/>
              <a:gd name="T6" fmla="*/ 4967107 w 1589"/>
              <a:gd name="T7" fmla="*/ 42220861 h 2104"/>
              <a:gd name="T8" fmla="*/ 0 w 1589"/>
              <a:gd name="T9" fmla="*/ 62001173 h 2104"/>
              <a:gd name="T10" fmla="*/ 61917164 w 1589"/>
              <a:gd name="T11" fmla="*/ 71948859 h 2104"/>
              <a:gd name="T12" fmla="*/ 61917164 w 1589"/>
              <a:gd name="T13" fmla="*/ 193637438 h 2104"/>
              <a:gd name="T14" fmla="*/ 81785912 w 1589"/>
              <a:gd name="T15" fmla="*/ 193637438 h 2104"/>
              <a:gd name="T16" fmla="*/ 81785912 w 1589"/>
              <a:gd name="T17" fmla="*/ 134065736 h 2104"/>
              <a:gd name="T18" fmla="*/ 101539356 w 1589"/>
              <a:gd name="T19" fmla="*/ 134065736 h 2104"/>
              <a:gd name="T20" fmla="*/ 101539356 w 1589"/>
              <a:gd name="T21" fmla="*/ 193637438 h 2104"/>
              <a:gd name="T22" fmla="*/ 121408426 w 1589"/>
              <a:gd name="T23" fmla="*/ 193637438 h 2104"/>
              <a:gd name="T24" fmla="*/ 121408426 w 1589"/>
              <a:gd name="T25" fmla="*/ 71948859 h 2104"/>
              <a:gd name="T26" fmla="*/ 183440895 w 1589"/>
              <a:gd name="T27" fmla="*/ 62001173 h 2104"/>
              <a:gd name="T28" fmla="*/ 178473788 w 1589"/>
              <a:gd name="T29" fmla="*/ 42220861 h 2104"/>
              <a:gd name="T30" fmla="*/ 91720447 w 1589"/>
              <a:gd name="T31" fmla="*/ 42220861 h 2104"/>
              <a:gd name="T32" fmla="*/ 91720447 w 1589"/>
              <a:gd name="T33" fmla="*/ 42220861 h 2104"/>
              <a:gd name="T34" fmla="*/ 111473891 w 1589"/>
              <a:gd name="T35" fmla="*/ 22324845 h 2104"/>
              <a:gd name="T36" fmla="*/ 91720447 w 1589"/>
              <a:gd name="T37" fmla="*/ 0 h 2104"/>
              <a:gd name="T38" fmla="*/ 71851699 w 1589"/>
              <a:gd name="T39" fmla="*/ 22324845 h 2104"/>
              <a:gd name="T40" fmla="*/ 91720447 w 1589"/>
              <a:gd name="T41" fmla="*/ 42220861 h 2104"/>
              <a:gd name="T42" fmla="*/ 39622193 w 1589"/>
              <a:gd name="T43" fmla="*/ 243261453 h 2104"/>
              <a:gd name="T44" fmla="*/ 39622193 w 1589"/>
              <a:gd name="T45" fmla="*/ 243261453 h 2104"/>
              <a:gd name="T46" fmla="*/ 61917164 w 1589"/>
              <a:gd name="T47" fmla="*/ 243261453 h 2104"/>
              <a:gd name="T48" fmla="*/ 61917164 w 1589"/>
              <a:gd name="T49" fmla="*/ 223365758 h 2104"/>
              <a:gd name="T50" fmla="*/ 39622193 w 1589"/>
              <a:gd name="T51" fmla="*/ 223365758 h 2104"/>
              <a:gd name="T52" fmla="*/ 39622193 w 1589"/>
              <a:gd name="T53" fmla="*/ 243261453 h 2104"/>
              <a:gd name="T54" fmla="*/ 81785912 w 1589"/>
              <a:gd name="T55" fmla="*/ 243261453 h 2104"/>
              <a:gd name="T56" fmla="*/ 81785912 w 1589"/>
              <a:gd name="T57" fmla="*/ 243261453 h 2104"/>
              <a:gd name="T58" fmla="*/ 101539356 w 1589"/>
              <a:gd name="T59" fmla="*/ 243261453 h 2104"/>
              <a:gd name="T60" fmla="*/ 101539356 w 1589"/>
              <a:gd name="T61" fmla="*/ 223365758 h 2104"/>
              <a:gd name="T62" fmla="*/ 81785912 w 1589"/>
              <a:gd name="T63" fmla="*/ 223365758 h 2104"/>
              <a:gd name="T64" fmla="*/ 81785912 w 1589"/>
              <a:gd name="T65" fmla="*/ 243261453 h 2104"/>
              <a:gd name="T66" fmla="*/ 121408426 w 1589"/>
              <a:gd name="T67" fmla="*/ 243261453 h 2104"/>
              <a:gd name="T68" fmla="*/ 121408426 w 1589"/>
              <a:gd name="T69" fmla="*/ 243261453 h 2104"/>
              <a:gd name="T70" fmla="*/ 141277175 w 1589"/>
              <a:gd name="T71" fmla="*/ 243261453 h 2104"/>
              <a:gd name="T72" fmla="*/ 141277175 w 1589"/>
              <a:gd name="T73" fmla="*/ 223365758 h 2104"/>
              <a:gd name="T74" fmla="*/ 121408426 w 1589"/>
              <a:gd name="T75" fmla="*/ 223365758 h 2104"/>
              <a:gd name="T76" fmla="*/ 121408426 w 1589"/>
              <a:gd name="T77" fmla="*/ 243261453 h 2104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0" t="0" r="r" b="b"/>
            <a:pathLst>
              <a:path w="1589" h="2104">
                <a:moveTo>
                  <a:pt x="1545" y="365"/>
                </a:moveTo>
                <a:lnTo>
                  <a:pt x="1545" y="365"/>
                </a:lnTo>
                <a:cubicBezTo>
                  <a:pt x="1309" y="429"/>
                  <a:pt x="1030" y="451"/>
                  <a:pt x="794" y="451"/>
                </a:cubicBezTo>
                <a:cubicBezTo>
                  <a:pt x="536" y="451"/>
                  <a:pt x="278" y="429"/>
                  <a:pt x="43" y="365"/>
                </a:cubicBezTo>
                <a:cubicBezTo>
                  <a:pt x="0" y="536"/>
                  <a:pt x="0" y="536"/>
                  <a:pt x="0" y="536"/>
                </a:cubicBezTo>
                <a:cubicBezTo>
                  <a:pt x="171" y="579"/>
                  <a:pt x="343" y="601"/>
                  <a:pt x="536" y="622"/>
                </a:cubicBezTo>
                <a:cubicBezTo>
                  <a:pt x="536" y="1674"/>
                  <a:pt x="536" y="1674"/>
                  <a:pt x="536" y="1674"/>
                </a:cubicBezTo>
                <a:cubicBezTo>
                  <a:pt x="708" y="1674"/>
                  <a:pt x="708" y="1674"/>
                  <a:pt x="708" y="1674"/>
                </a:cubicBezTo>
                <a:cubicBezTo>
                  <a:pt x="708" y="1159"/>
                  <a:pt x="708" y="1159"/>
                  <a:pt x="708" y="1159"/>
                </a:cubicBezTo>
                <a:cubicBezTo>
                  <a:pt x="879" y="1159"/>
                  <a:pt x="879" y="1159"/>
                  <a:pt x="879" y="1159"/>
                </a:cubicBezTo>
                <a:cubicBezTo>
                  <a:pt x="879" y="1674"/>
                  <a:pt x="879" y="1674"/>
                  <a:pt x="879" y="1674"/>
                </a:cubicBezTo>
                <a:cubicBezTo>
                  <a:pt x="1051" y="1674"/>
                  <a:pt x="1051" y="1674"/>
                  <a:pt x="1051" y="1674"/>
                </a:cubicBezTo>
                <a:cubicBezTo>
                  <a:pt x="1051" y="622"/>
                  <a:pt x="1051" y="622"/>
                  <a:pt x="1051" y="622"/>
                </a:cubicBezTo>
                <a:cubicBezTo>
                  <a:pt x="1223" y="601"/>
                  <a:pt x="1417" y="579"/>
                  <a:pt x="1588" y="536"/>
                </a:cubicBezTo>
                <a:lnTo>
                  <a:pt x="1545" y="365"/>
                </a:lnTo>
                <a:close/>
                <a:moveTo>
                  <a:pt x="794" y="365"/>
                </a:moveTo>
                <a:lnTo>
                  <a:pt x="794" y="365"/>
                </a:lnTo>
                <a:cubicBezTo>
                  <a:pt x="879" y="365"/>
                  <a:pt x="965" y="279"/>
                  <a:pt x="965" y="193"/>
                </a:cubicBezTo>
                <a:cubicBezTo>
                  <a:pt x="965" y="86"/>
                  <a:pt x="879" y="0"/>
                  <a:pt x="794" y="0"/>
                </a:cubicBezTo>
                <a:cubicBezTo>
                  <a:pt x="686" y="0"/>
                  <a:pt x="622" y="86"/>
                  <a:pt x="622" y="193"/>
                </a:cubicBezTo>
                <a:cubicBezTo>
                  <a:pt x="622" y="279"/>
                  <a:pt x="686" y="365"/>
                  <a:pt x="794" y="365"/>
                </a:cubicBezTo>
                <a:close/>
                <a:moveTo>
                  <a:pt x="343" y="2103"/>
                </a:moveTo>
                <a:lnTo>
                  <a:pt x="343" y="2103"/>
                </a:lnTo>
                <a:cubicBezTo>
                  <a:pt x="536" y="2103"/>
                  <a:pt x="536" y="2103"/>
                  <a:pt x="536" y="2103"/>
                </a:cubicBezTo>
                <a:cubicBezTo>
                  <a:pt x="536" y="1931"/>
                  <a:pt x="536" y="1931"/>
                  <a:pt x="536" y="1931"/>
                </a:cubicBezTo>
                <a:cubicBezTo>
                  <a:pt x="343" y="1931"/>
                  <a:pt x="343" y="1931"/>
                  <a:pt x="343" y="1931"/>
                </a:cubicBezTo>
                <a:lnTo>
                  <a:pt x="343" y="2103"/>
                </a:lnTo>
                <a:close/>
                <a:moveTo>
                  <a:pt x="708" y="2103"/>
                </a:moveTo>
                <a:lnTo>
                  <a:pt x="708" y="2103"/>
                </a:lnTo>
                <a:cubicBezTo>
                  <a:pt x="879" y="2103"/>
                  <a:pt x="879" y="2103"/>
                  <a:pt x="879" y="2103"/>
                </a:cubicBezTo>
                <a:cubicBezTo>
                  <a:pt x="879" y="1931"/>
                  <a:pt x="879" y="1931"/>
                  <a:pt x="879" y="1931"/>
                </a:cubicBezTo>
                <a:cubicBezTo>
                  <a:pt x="708" y="1931"/>
                  <a:pt x="708" y="1931"/>
                  <a:pt x="708" y="1931"/>
                </a:cubicBezTo>
                <a:lnTo>
                  <a:pt x="708" y="2103"/>
                </a:lnTo>
                <a:close/>
                <a:moveTo>
                  <a:pt x="1051" y="2103"/>
                </a:moveTo>
                <a:lnTo>
                  <a:pt x="1051" y="2103"/>
                </a:lnTo>
                <a:cubicBezTo>
                  <a:pt x="1223" y="2103"/>
                  <a:pt x="1223" y="2103"/>
                  <a:pt x="1223" y="2103"/>
                </a:cubicBezTo>
                <a:cubicBezTo>
                  <a:pt x="1223" y="1931"/>
                  <a:pt x="1223" y="1931"/>
                  <a:pt x="1223" y="1931"/>
                </a:cubicBezTo>
                <a:cubicBezTo>
                  <a:pt x="1051" y="1931"/>
                  <a:pt x="1051" y="1931"/>
                  <a:pt x="1051" y="1931"/>
                </a:cubicBezTo>
                <a:lnTo>
                  <a:pt x="1051" y="2103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17" name="Freeform 15">
            <a:extLst>
              <a:ext uri="{FF2B5EF4-FFF2-40B4-BE49-F238E27FC236}">
                <a16:creationId xmlns:a16="http://schemas.microsoft.com/office/drawing/2014/main" id="{64611426-9D6C-B155-3F6B-BD94E0901F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1061" y="7496498"/>
            <a:ext cx="654084" cy="659708"/>
          </a:xfrm>
          <a:custGeom>
            <a:avLst/>
            <a:gdLst>
              <a:gd name="T0" fmla="*/ 174313209 w 1718"/>
              <a:gd name="T1" fmla="*/ 109056867 h 1739"/>
              <a:gd name="T2" fmla="*/ 174313209 w 1718"/>
              <a:gd name="T3" fmla="*/ 89301988 h 1739"/>
              <a:gd name="T4" fmla="*/ 196696927 w 1718"/>
              <a:gd name="T5" fmla="*/ 67005479 h 1739"/>
              <a:gd name="T6" fmla="*/ 171877656 w 1718"/>
              <a:gd name="T7" fmla="*/ 29805766 h 1739"/>
              <a:gd name="T8" fmla="*/ 146942852 w 1718"/>
              <a:gd name="T9" fmla="*/ 39625711 h 1739"/>
              <a:gd name="T10" fmla="*/ 124559133 w 1718"/>
              <a:gd name="T11" fmla="*/ 2425998 h 1739"/>
              <a:gd name="T12" fmla="*/ 79676163 w 1718"/>
              <a:gd name="T13" fmla="*/ 0 h 1739"/>
              <a:gd name="T14" fmla="*/ 69702241 w 1718"/>
              <a:gd name="T15" fmla="*/ 29805766 h 1739"/>
              <a:gd name="T16" fmla="*/ 27370679 w 1718"/>
              <a:gd name="T17" fmla="*/ 29805766 h 1739"/>
              <a:gd name="T18" fmla="*/ 22499574 w 1718"/>
              <a:gd name="T19" fmla="*/ 32231764 h 1739"/>
              <a:gd name="T20" fmla="*/ 2551409 w 1718"/>
              <a:gd name="T21" fmla="*/ 74399105 h 1739"/>
              <a:gd name="T22" fmla="*/ 22499574 w 1718"/>
              <a:gd name="T23" fmla="*/ 99237243 h 1739"/>
              <a:gd name="T24" fmla="*/ 2551409 w 1718"/>
              <a:gd name="T25" fmla="*/ 126501379 h 1739"/>
              <a:gd name="T26" fmla="*/ 22499574 w 1718"/>
              <a:gd name="T27" fmla="*/ 168668720 h 1739"/>
              <a:gd name="T28" fmla="*/ 27370679 w 1718"/>
              <a:gd name="T29" fmla="*/ 171094718 h 1739"/>
              <a:gd name="T30" fmla="*/ 69702241 w 1718"/>
              <a:gd name="T31" fmla="*/ 171094718 h 1739"/>
              <a:gd name="T32" fmla="*/ 79676163 w 1718"/>
              <a:gd name="T33" fmla="*/ 200784853 h 1739"/>
              <a:gd name="T34" fmla="*/ 124559133 w 1718"/>
              <a:gd name="T35" fmla="*/ 198358855 h 1739"/>
              <a:gd name="T36" fmla="*/ 146942852 w 1718"/>
              <a:gd name="T37" fmla="*/ 161159463 h 1739"/>
              <a:gd name="T38" fmla="*/ 171877656 w 1718"/>
              <a:gd name="T39" fmla="*/ 171094718 h 1739"/>
              <a:gd name="T40" fmla="*/ 196696927 w 1718"/>
              <a:gd name="T41" fmla="*/ 133895005 h 1739"/>
              <a:gd name="T42" fmla="*/ 174313209 w 1718"/>
              <a:gd name="T43" fmla="*/ 109056867 h 1739"/>
              <a:gd name="T44" fmla="*/ 154365365 w 1718"/>
              <a:gd name="T45" fmla="*/ 91727986 h 1739"/>
              <a:gd name="T46" fmla="*/ 154365365 w 1718"/>
              <a:gd name="T47" fmla="*/ 106630869 h 1739"/>
              <a:gd name="T48" fmla="*/ 161903734 w 1718"/>
              <a:gd name="T49" fmla="*/ 126501379 h 1739"/>
              <a:gd name="T50" fmla="*/ 166774839 w 1718"/>
              <a:gd name="T51" fmla="*/ 146371890 h 1739"/>
              <a:gd name="T52" fmla="*/ 141955891 w 1718"/>
              <a:gd name="T53" fmla="*/ 136436634 h 1739"/>
              <a:gd name="T54" fmla="*/ 122007725 w 1718"/>
              <a:gd name="T55" fmla="*/ 151224208 h 1739"/>
              <a:gd name="T56" fmla="*/ 109598251 w 1718"/>
              <a:gd name="T57" fmla="*/ 168668720 h 1739"/>
              <a:gd name="T58" fmla="*/ 92201493 w 1718"/>
              <a:gd name="T59" fmla="*/ 181029973 h 1739"/>
              <a:gd name="T60" fmla="*/ 77240611 w 1718"/>
              <a:gd name="T61" fmla="*/ 151224208 h 1739"/>
              <a:gd name="T62" fmla="*/ 57292445 w 1718"/>
              <a:gd name="T63" fmla="*/ 136436634 h 1739"/>
              <a:gd name="T64" fmla="*/ 32473496 w 1718"/>
              <a:gd name="T65" fmla="*/ 146371890 h 1739"/>
              <a:gd name="T66" fmla="*/ 37344601 w 1718"/>
              <a:gd name="T67" fmla="*/ 126501379 h 1739"/>
              <a:gd name="T68" fmla="*/ 44882970 w 1718"/>
              <a:gd name="T69" fmla="*/ 106630869 h 1739"/>
              <a:gd name="T70" fmla="*/ 44882970 w 1718"/>
              <a:gd name="T71" fmla="*/ 91727986 h 1739"/>
              <a:gd name="T72" fmla="*/ 37344601 w 1718"/>
              <a:gd name="T73" fmla="*/ 74399105 h 1739"/>
              <a:gd name="T74" fmla="*/ 32473496 w 1718"/>
              <a:gd name="T75" fmla="*/ 54528594 h 1739"/>
              <a:gd name="T76" fmla="*/ 54857214 w 1718"/>
              <a:gd name="T77" fmla="*/ 61922220 h 1739"/>
              <a:gd name="T78" fmla="*/ 77240611 w 1718"/>
              <a:gd name="T79" fmla="*/ 49560967 h 1739"/>
              <a:gd name="T80" fmla="*/ 89650085 w 1718"/>
              <a:gd name="T81" fmla="*/ 32231764 h 1739"/>
              <a:gd name="T82" fmla="*/ 107046842 w 1718"/>
              <a:gd name="T83" fmla="*/ 19870510 h 1739"/>
              <a:gd name="T84" fmla="*/ 119456316 w 1718"/>
              <a:gd name="T85" fmla="*/ 49560967 h 1739"/>
              <a:gd name="T86" fmla="*/ 141955891 w 1718"/>
              <a:gd name="T87" fmla="*/ 61922220 h 1739"/>
              <a:gd name="T88" fmla="*/ 166774839 w 1718"/>
              <a:gd name="T89" fmla="*/ 54528594 h 1739"/>
              <a:gd name="T90" fmla="*/ 161903734 w 1718"/>
              <a:gd name="T91" fmla="*/ 74399105 h 1739"/>
              <a:gd name="T92" fmla="*/ 154365365 w 1718"/>
              <a:gd name="T93" fmla="*/ 91727986 h 1739"/>
              <a:gd name="T94" fmla="*/ 99624329 w 1718"/>
              <a:gd name="T95" fmla="*/ 59496222 h 1739"/>
              <a:gd name="T96" fmla="*/ 99624329 w 1718"/>
              <a:gd name="T97" fmla="*/ 141288952 h 1739"/>
              <a:gd name="T98" fmla="*/ 99624329 w 1718"/>
              <a:gd name="T99" fmla="*/ 59496222 h 1739"/>
              <a:gd name="T100" fmla="*/ 99624329 w 1718"/>
              <a:gd name="T101" fmla="*/ 121533752 h 1739"/>
              <a:gd name="T102" fmla="*/ 99624329 w 1718"/>
              <a:gd name="T103" fmla="*/ 79366732 h 1739"/>
              <a:gd name="T104" fmla="*/ 99624329 w 1718"/>
              <a:gd name="T105" fmla="*/ 121533752 h 1739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</a:gdLst>
            <a:ahLst/>
            <a:cxnLst>
              <a:cxn ang="T106">
                <a:pos x="T0" y="T1"/>
              </a:cxn>
              <a:cxn ang="T107">
                <a:pos x="T2" y="T3"/>
              </a:cxn>
              <a:cxn ang="T108">
                <a:pos x="T4" y="T5"/>
              </a:cxn>
              <a:cxn ang="T109">
                <a:pos x="T6" y="T7"/>
              </a:cxn>
              <a:cxn ang="T110">
                <a:pos x="T8" y="T9"/>
              </a:cxn>
              <a:cxn ang="T111">
                <a:pos x="T10" y="T11"/>
              </a:cxn>
              <a:cxn ang="T112">
                <a:pos x="T12" y="T13"/>
              </a:cxn>
              <a:cxn ang="T113">
                <a:pos x="T14" y="T15"/>
              </a:cxn>
              <a:cxn ang="T114">
                <a:pos x="T16" y="T17"/>
              </a:cxn>
              <a:cxn ang="T115">
                <a:pos x="T18" y="T19"/>
              </a:cxn>
              <a:cxn ang="T116">
                <a:pos x="T20" y="T21"/>
              </a:cxn>
              <a:cxn ang="T117">
                <a:pos x="T22" y="T23"/>
              </a:cxn>
              <a:cxn ang="T118">
                <a:pos x="T24" y="T25"/>
              </a:cxn>
              <a:cxn ang="T119">
                <a:pos x="T26" y="T27"/>
              </a:cxn>
              <a:cxn ang="T120">
                <a:pos x="T28" y="T29"/>
              </a:cxn>
              <a:cxn ang="T121">
                <a:pos x="T30" y="T31"/>
              </a:cxn>
              <a:cxn ang="T122">
                <a:pos x="T32" y="T33"/>
              </a:cxn>
              <a:cxn ang="T123">
                <a:pos x="T34" y="T35"/>
              </a:cxn>
              <a:cxn ang="T124">
                <a:pos x="T36" y="T37"/>
              </a:cxn>
              <a:cxn ang="T125">
                <a:pos x="T38" y="T39"/>
              </a:cxn>
              <a:cxn ang="T126">
                <a:pos x="T40" y="T41"/>
              </a:cxn>
              <a:cxn ang="T127">
                <a:pos x="T42" y="T43"/>
              </a:cxn>
              <a:cxn ang="T128">
                <a:pos x="T44" y="T45"/>
              </a:cxn>
              <a:cxn ang="T129">
                <a:pos x="T46" y="T47"/>
              </a:cxn>
              <a:cxn ang="T130">
                <a:pos x="T48" y="T49"/>
              </a:cxn>
              <a:cxn ang="T131">
                <a:pos x="T50" y="T51"/>
              </a:cxn>
              <a:cxn ang="T132">
                <a:pos x="T52" y="T53"/>
              </a:cxn>
              <a:cxn ang="T133">
                <a:pos x="T54" y="T55"/>
              </a:cxn>
              <a:cxn ang="T134">
                <a:pos x="T56" y="T57"/>
              </a:cxn>
              <a:cxn ang="T135">
                <a:pos x="T58" y="T59"/>
              </a:cxn>
              <a:cxn ang="T136">
                <a:pos x="T60" y="T61"/>
              </a:cxn>
              <a:cxn ang="T137">
                <a:pos x="T62" y="T63"/>
              </a:cxn>
              <a:cxn ang="T138">
                <a:pos x="T64" y="T65"/>
              </a:cxn>
              <a:cxn ang="T139">
                <a:pos x="T66" y="T67"/>
              </a:cxn>
              <a:cxn ang="T140">
                <a:pos x="T68" y="T69"/>
              </a:cxn>
              <a:cxn ang="T141">
                <a:pos x="T70" y="T71"/>
              </a:cxn>
              <a:cxn ang="T142">
                <a:pos x="T72" y="T73"/>
              </a:cxn>
              <a:cxn ang="T143">
                <a:pos x="T74" y="T75"/>
              </a:cxn>
              <a:cxn ang="T144">
                <a:pos x="T76" y="T77"/>
              </a:cxn>
              <a:cxn ang="T145">
                <a:pos x="T78" y="T79"/>
              </a:cxn>
              <a:cxn ang="T146">
                <a:pos x="T80" y="T81"/>
              </a:cxn>
              <a:cxn ang="T147">
                <a:pos x="T82" y="T83"/>
              </a:cxn>
              <a:cxn ang="T148">
                <a:pos x="T84" y="T85"/>
              </a:cxn>
              <a:cxn ang="T149">
                <a:pos x="T86" y="T87"/>
              </a:cxn>
              <a:cxn ang="T150">
                <a:pos x="T88" y="T89"/>
              </a:cxn>
              <a:cxn ang="T151">
                <a:pos x="T90" y="T91"/>
              </a:cxn>
              <a:cxn ang="T152">
                <a:pos x="T92" y="T93"/>
              </a:cxn>
              <a:cxn ang="T153">
                <a:pos x="T94" y="T95"/>
              </a:cxn>
              <a:cxn ang="T154">
                <a:pos x="T96" y="T97"/>
              </a:cxn>
              <a:cxn ang="T155">
                <a:pos x="T98" y="T99"/>
              </a:cxn>
              <a:cxn ang="T156">
                <a:pos x="T100" y="T101"/>
              </a:cxn>
              <a:cxn ang="T157">
                <a:pos x="T102" y="T103"/>
              </a:cxn>
              <a:cxn ang="T158">
                <a:pos x="T104" y="T105"/>
              </a:cxn>
            </a:cxnLst>
            <a:rect l="0" t="0" r="r" b="b"/>
            <a:pathLst>
              <a:path w="1718" h="1739">
                <a:moveTo>
                  <a:pt x="1503" y="944"/>
                </a:moveTo>
                <a:lnTo>
                  <a:pt x="1503" y="944"/>
                </a:lnTo>
                <a:cubicBezTo>
                  <a:pt x="1503" y="923"/>
                  <a:pt x="1524" y="901"/>
                  <a:pt x="1524" y="859"/>
                </a:cubicBezTo>
                <a:cubicBezTo>
                  <a:pt x="1524" y="837"/>
                  <a:pt x="1503" y="815"/>
                  <a:pt x="1503" y="773"/>
                </a:cubicBezTo>
                <a:cubicBezTo>
                  <a:pt x="1696" y="644"/>
                  <a:pt x="1696" y="644"/>
                  <a:pt x="1696" y="644"/>
                </a:cubicBezTo>
                <a:cubicBezTo>
                  <a:pt x="1717" y="622"/>
                  <a:pt x="1717" y="601"/>
                  <a:pt x="1696" y="580"/>
                </a:cubicBezTo>
                <a:cubicBezTo>
                  <a:pt x="1524" y="279"/>
                  <a:pt x="1524" y="279"/>
                  <a:pt x="1524" y="279"/>
                </a:cubicBezTo>
                <a:cubicBezTo>
                  <a:pt x="1524" y="258"/>
                  <a:pt x="1503" y="258"/>
                  <a:pt x="1482" y="258"/>
                </a:cubicBezTo>
                <a:cubicBezTo>
                  <a:pt x="1267" y="343"/>
                  <a:pt x="1267" y="343"/>
                  <a:pt x="1267" y="343"/>
                </a:cubicBezTo>
                <a:cubicBezTo>
                  <a:pt x="1202" y="322"/>
                  <a:pt x="1160" y="279"/>
                  <a:pt x="1116" y="258"/>
                </a:cubicBezTo>
                <a:cubicBezTo>
                  <a:pt x="1074" y="21"/>
                  <a:pt x="1074" y="21"/>
                  <a:pt x="1074" y="21"/>
                </a:cubicBezTo>
                <a:cubicBezTo>
                  <a:pt x="1074" y="0"/>
                  <a:pt x="1052" y="0"/>
                  <a:pt x="1030" y="0"/>
                </a:cubicBezTo>
                <a:cubicBezTo>
                  <a:pt x="687" y="0"/>
                  <a:pt x="687" y="0"/>
                  <a:pt x="687" y="0"/>
                </a:cubicBezTo>
                <a:cubicBezTo>
                  <a:pt x="666" y="0"/>
                  <a:pt x="644" y="0"/>
                  <a:pt x="644" y="21"/>
                </a:cubicBezTo>
                <a:cubicBezTo>
                  <a:pt x="601" y="258"/>
                  <a:pt x="601" y="258"/>
                  <a:pt x="601" y="258"/>
                </a:cubicBezTo>
                <a:cubicBezTo>
                  <a:pt x="559" y="279"/>
                  <a:pt x="494" y="322"/>
                  <a:pt x="451" y="343"/>
                </a:cubicBezTo>
                <a:cubicBezTo>
                  <a:pt x="236" y="258"/>
                  <a:pt x="236" y="258"/>
                  <a:pt x="236" y="258"/>
                </a:cubicBezTo>
                <a:cubicBezTo>
                  <a:pt x="236" y="258"/>
                  <a:pt x="236" y="258"/>
                  <a:pt x="215" y="258"/>
                </a:cubicBezTo>
                <a:cubicBezTo>
                  <a:pt x="215" y="258"/>
                  <a:pt x="194" y="258"/>
                  <a:pt x="194" y="279"/>
                </a:cubicBezTo>
                <a:cubicBezTo>
                  <a:pt x="0" y="580"/>
                  <a:pt x="0" y="580"/>
                  <a:pt x="0" y="580"/>
                </a:cubicBezTo>
                <a:cubicBezTo>
                  <a:pt x="0" y="601"/>
                  <a:pt x="0" y="622"/>
                  <a:pt x="22" y="644"/>
                </a:cubicBezTo>
                <a:cubicBezTo>
                  <a:pt x="215" y="773"/>
                  <a:pt x="215" y="773"/>
                  <a:pt x="215" y="773"/>
                </a:cubicBezTo>
                <a:cubicBezTo>
                  <a:pt x="194" y="815"/>
                  <a:pt x="194" y="837"/>
                  <a:pt x="194" y="859"/>
                </a:cubicBezTo>
                <a:cubicBezTo>
                  <a:pt x="194" y="901"/>
                  <a:pt x="194" y="923"/>
                  <a:pt x="215" y="944"/>
                </a:cubicBezTo>
                <a:cubicBezTo>
                  <a:pt x="22" y="1095"/>
                  <a:pt x="22" y="1095"/>
                  <a:pt x="22" y="1095"/>
                </a:cubicBezTo>
                <a:cubicBezTo>
                  <a:pt x="0" y="1116"/>
                  <a:pt x="0" y="1137"/>
                  <a:pt x="0" y="1159"/>
                </a:cubicBezTo>
                <a:cubicBezTo>
                  <a:pt x="194" y="1460"/>
                  <a:pt x="194" y="1460"/>
                  <a:pt x="194" y="1460"/>
                </a:cubicBezTo>
                <a:cubicBezTo>
                  <a:pt x="194" y="1481"/>
                  <a:pt x="215" y="1481"/>
                  <a:pt x="215" y="1481"/>
                </a:cubicBezTo>
                <a:cubicBezTo>
                  <a:pt x="236" y="1481"/>
                  <a:pt x="236" y="1481"/>
                  <a:pt x="236" y="1481"/>
                </a:cubicBezTo>
                <a:cubicBezTo>
                  <a:pt x="451" y="1395"/>
                  <a:pt x="451" y="1395"/>
                  <a:pt x="451" y="1395"/>
                </a:cubicBezTo>
                <a:cubicBezTo>
                  <a:pt x="494" y="1416"/>
                  <a:pt x="559" y="1460"/>
                  <a:pt x="601" y="1481"/>
                </a:cubicBezTo>
                <a:cubicBezTo>
                  <a:pt x="644" y="1717"/>
                  <a:pt x="644" y="1717"/>
                  <a:pt x="644" y="1717"/>
                </a:cubicBezTo>
                <a:cubicBezTo>
                  <a:pt x="644" y="1738"/>
                  <a:pt x="666" y="1738"/>
                  <a:pt x="687" y="1738"/>
                </a:cubicBezTo>
                <a:cubicBezTo>
                  <a:pt x="1030" y="1738"/>
                  <a:pt x="1030" y="1738"/>
                  <a:pt x="1030" y="1738"/>
                </a:cubicBezTo>
                <a:cubicBezTo>
                  <a:pt x="1052" y="1738"/>
                  <a:pt x="1074" y="1738"/>
                  <a:pt x="1074" y="1717"/>
                </a:cubicBezTo>
                <a:cubicBezTo>
                  <a:pt x="1116" y="1481"/>
                  <a:pt x="1116" y="1481"/>
                  <a:pt x="1116" y="1481"/>
                </a:cubicBezTo>
                <a:cubicBezTo>
                  <a:pt x="1160" y="1460"/>
                  <a:pt x="1202" y="1416"/>
                  <a:pt x="1267" y="1395"/>
                </a:cubicBezTo>
                <a:cubicBezTo>
                  <a:pt x="1482" y="1481"/>
                  <a:pt x="1482" y="1481"/>
                  <a:pt x="1482" y="1481"/>
                </a:cubicBezTo>
                <a:cubicBezTo>
                  <a:pt x="1503" y="1481"/>
                  <a:pt x="1524" y="1481"/>
                  <a:pt x="1524" y="1460"/>
                </a:cubicBezTo>
                <a:cubicBezTo>
                  <a:pt x="1696" y="1159"/>
                  <a:pt x="1696" y="1159"/>
                  <a:pt x="1696" y="1159"/>
                </a:cubicBezTo>
                <a:cubicBezTo>
                  <a:pt x="1717" y="1137"/>
                  <a:pt x="1717" y="1116"/>
                  <a:pt x="1696" y="1095"/>
                </a:cubicBezTo>
                <a:lnTo>
                  <a:pt x="1503" y="944"/>
                </a:lnTo>
                <a:close/>
                <a:moveTo>
                  <a:pt x="1331" y="794"/>
                </a:moveTo>
                <a:lnTo>
                  <a:pt x="1331" y="794"/>
                </a:lnTo>
                <a:cubicBezTo>
                  <a:pt x="1331" y="837"/>
                  <a:pt x="1331" y="859"/>
                  <a:pt x="1331" y="859"/>
                </a:cubicBezTo>
                <a:cubicBezTo>
                  <a:pt x="1331" y="880"/>
                  <a:pt x="1331" y="901"/>
                  <a:pt x="1331" y="923"/>
                </a:cubicBezTo>
                <a:cubicBezTo>
                  <a:pt x="1331" y="1030"/>
                  <a:pt x="1331" y="1030"/>
                  <a:pt x="1331" y="1030"/>
                </a:cubicBezTo>
                <a:cubicBezTo>
                  <a:pt x="1396" y="1095"/>
                  <a:pt x="1396" y="1095"/>
                  <a:pt x="1396" y="1095"/>
                </a:cubicBezTo>
                <a:cubicBezTo>
                  <a:pt x="1503" y="1159"/>
                  <a:pt x="1503" y="1159"/>
                  <a:pt x="1503" y="1159"/>
                </a:cubicBezTo>
                <a:cubicBezTo>
                  <a:pt x="1438" y="1267"/>
                  <a:pt x="1438" y="1267"/>
                  <a:pt x="1438" y="1267"/>
                </a:cubicBezTo>
                <a:cubicBezTo>
                  <a:pt x="1331" y="1223"/>
                  <a:pt x="1331" y="1223"/>
                  <a:pt x="1331" y="1223"/>
                </a:cubicBezTo>
                <a:cubicBezTo>
                  <a:pt x="1224" y="1181"/>
                  <a:pt x="1224" y="1181"/>
                  <a:pt x="1224" y="1181"/>
                </a:cubicBezTo>
                <a:cubicBezTo>
                  <a:pt x="1160" y="1245"/>
                  <a:pt x="1160" y="1245"/>
                  <a:pt x="1160" y="1245"/>
                </a:cubicBezTo>
                <a:cubicBezTo>
                  <a:pt x="1116" y="1288"/>
                  <a:pt x="1074" y="1309"/>
                  <a:pt x="1052" y="1309"/>
                </a:cubicBezTo>
                <a:cubicBezTo>
                  <a:pt x="945" y="1352"/>
                  <a:pt x="945" y="1352"/>
                  <a:pt x="945" y="1352"/>
                </a:cubicBezTo>
                <a:cubicBezTo>
                  <a:pt x="945" y="1460"/>
                  <a:pt x="945" y="1460"/>
                  <a:pt x="945" y="1460"/>
                </a:cubicBezTo>
                <a:cubicBezTo>
                  <a:pt x="923" y="1567"/>
                  <a:pt x="923" y="1567"/>
                  <a:pt x="923" y="1567"/>
                </a:cubicBezTo>
                <a:cubicBezTo>
                  <a:pt x="795" y="1567"/>
                  <a:pt x="795" y="1567"/>
                  <a:pt x="795" y="1567"/>
                </a:cubicBezTo>
                <a:cubicBezTo>
                  <a:pt x="773" y="1352"/>
                  <a:pt x="773" y="1352"/>
                  <a:pt x="773" y="1352"/>
                </a:cubicBezTo>
                <a:cubicBezTo>
                  <a:pt x="666" y="1309"/>
                  <a:pt x="666" y="1309"/>
                  <a:pt x="666" y="1309"/>
                </a:cubicBezTo>
                <a:cubicBezTo>
                  <a:pt x="644" y="1288"/>
                  <a:pt x="601" y="1288"/>
                  <a:pt x="559" y="1245"/>
                </a:cubicBezTo>
                <a:cubicBezTo>
                  <a:pt x="494" y="1181"/>
                  <a:pt x="494" y="1181"/>
                  <a:pt x="494" y="1181"/>
                </a:cubicBezTo>
                <a:cubicBezTo>
                  <a:pt x="387" y="1223"/>
                  <a:pt x="387" y="1223"/>
                  <a:pt x="387" y="1223"/>
                </a:cubicBezTo>
                <a:cubicBezTo>
                  <a:pt x="280" y="1267"/>
                  <a:pt x="280" y="1267"/>
                  <a:pt x="280" y="1267"/>
                </a:cubicBezTo>
                <a:cubicBezTo>
                  <a:pt x="215" y="1159"/>
                  <a:pt x="215" y="1159"/>
                  <a:pt x="215" y="1159"/>
                </a:cubicBezTo>
                <a:cubicBezTo>
                  <a:pt x="322" y="1095"/>
                  <a:pt x="322" y="1095"/>
                  <a:pt x="322" y="1095"/>
                </a:cubicBezTo>
                <a:cubicBezTo>
                  <a:pt x="387" y="1030"/>
                  <a:pt x="387" y="1030"/>
                  <a:pt x="387" y="1030"/>
                </a:cubicBezTo>
                <a:cubicBezTo>
                  <a:pt x="387" y="923"/>
                  <a:pt x="387" y="923"/>
                  <a:pt x="387" y="923"/>
                </a:cubicBezTo>
                <a:cubicBezTo>
                  <a:pt x="387" y="901"/>
                  <a:pt x="366" y="880"/>
                  <a:pt x="366" y="859"/>
                </a:cubicBezTo>
                <a:cubicBezTo>
                  <a:pt x="366" y="859"/>
                  <a:pt x="387" y="837"/>
                  <a:pt x="387" y="794"/>
                </a:cubicBezTo>
                <a:cubicBezTo>
                  <a:pt x="387" y="708"/>
                  <a:pt x="387" y="708"/>
                  <a:pt x="387" y="708"/>
                </a:cubicBezTo>
                <a:cubicBezTo>
                  <a:pt x="322" y="644"/>
                  <a:pt x="322" y="644"/>
                  <a:pt x="322" y="644"/>
                </a:cubicBezTo>
                <a:cubicBezTo>
                  <a:pt x="215" y="580"/>
                  <a:pt x="215" y="580"/>
                  <a:pt x="215" y="580"/>
                </a:cubicBezTo>
                <a:cubicBezTo>
                  <a:pt x="280" y="472"/>
                  <a:pt x="280" y="472"/>
                  <a:pt x="280" y="472"/>
                </a:cubicBezTo>
                <a:cubicBezTo>
                  <a:pt x="387" y="515"/>
                  <a:pt x="387" y="515"/>
                  <a:pt x="387" y="515"/>
                </a:cubicBezTo>
                <a:cubicBezTo>
                  <a:pt x="473" y="536"/>
                  <a:pt x="473" y="536"/>
                  <a:pt x="473" y="536"/>
                </a:cubicBezTo>
                <a:cubicBezTo>
                  <a:pt x="559" y="494"/>
                  <a:pt x="559" y="494"/>
                  <a:pt x="559" y="494"/>
                </a:cubicBezTo>
                <a:cubicBezTo>
                  <a:pt x="601" y="451"/>
                  <a:pt x="644" y="429"/>
                  <a:pt x="666" y="429"/>
                </a:cubicBezTo>
                <a:cubicBezTo>
                  <a:pt x="773" y="386"/>
                  <a:pt x="773" y="386"/>
                  <a:pt x="773" y="386"/>
                </a:cubicBezTo>
                <a:cubicBezTo>
                  <a:pt x="773" y="279"/>
                  <a:pt x="773" y="279"/>
                  <a:pt x="773" y="279"/>
                </a:cubicBezTo>
                <a:cubicBezTo>
                  <a:pt x="795" y="172"/>
                  <a:pt x="795" y="172"/>
                  <a:pt x="795" y="172"/>
                </a:cubicBezTo>
                <a:cubicBezTo>
                  <a:pt x="923" y="172"/>
                  <a:pt x="923" y="172"/>
                  <a:pt x="923" y="172"/>
                </a:cubicBezTo>
                <a:cubicBezTo>
                  <a:pt x="945" y="386"/>
                  <a:pt x="945" y="386"/>
                  <a:pt x="945" y="386"/>
                </a:cubicBezTo>
                <a:cubicBezTo>
                  <a:pt x="1030" y="429"/>
                  <a:pt x="1030" y="429"/>
                  <a:pt x="1030" y="429"/>
                </a:cubicBezTo>
                <a:cubicBezTo>
                  <a:pt x="1074" y="429"/>
                  <a:pt x="1116" y="451"/>
                  <a:pt x="1160" y="494"/>
                </a:cubicBezTo>
                <a:cubicBezTo>
                  <a:pt x="1224" y="536"/>
                  <a:pt x="1224" y="536"/>
                  <a:pt x="1224" y="536"/>
                </a:cubicBezTo>
                <a:cubicBezTo>
                  <a:pt x="1331" y="515"/>
                  <a:pt x="1331" y="515"/>
                  <a:pt x="1331" y="515"/>
                </a:cubicBezTo>
                <a:cubicBezTo>
                  <a:pt x="1438" y="472"/>
                  <a:pt x="1438" y="472"/>
                  <a:pt x="1438" y="472"/>
                </a:cubicBezTo>
                <a:cubicBezTo>
                  <a:pt x="1503" y="580"/>
                  <a:pt x="1503" y="580"/>
                  <a:pt x="1503" y="580"/>
                </a:cubicBezTo>
                <a:cubicBezTo>
                  <a:pt x="1396" y="644"/>
                  <a:pt x="1396" y="644"/>
                  <a:pt x="1396" y="644"/>
                </a:cubicBezTo>
                <a:cubicBezTo>
                  <a:pt x="1331" y="708"/>
                  <a:pt x="1331" y="708"/>
                  <a:pt x="1331" y="708"/>
                </a:cubicBezTo>
                <a:lnTo>
                  <a:pt x="1331" y="794"/>
                </a:lnTo>
                <a:close/>
                <a:moveTo>
                  <a:pt x="859" y="515"/>
                </a:moveTo>
                <a:lnTo>
                  <a:pt x="859" y="515"/>
                </a:lnTo>
                <a:cubicBezTo>
                  <a:pt x="666" y="515"/>
                  <a:pt x="515" y="666"/>
                  <a:pt x="515" y="859"/>
                </a:cubicBezTo>
                <a:cubicBezTo>
                  <a:pt x="515" y="1052"/>
                  <a:pt x="666" y="1223"/>
                  <a:pt x="859" y="1223"/>
                </a:cubicBezTo>
                <a:cubicBezTo>
                  <a:pt x="1052" y="1223"/>
                  <a:pt x="1202" y="1052"/>
                  <a:pt x="1202" y="859"/>
                </a:cubicBezTo>
                <a:cubicBezTo>
                  <a:pt x="1202" y="666"/>
                  <a:pt x="1052" y="515"/>
                  <a:pt x="859" y="515"/>
                </a:cubicBezTo>
                <a:close/>
                <a:moveTo>
                  <a:pt x="859" y="1052"/>
                </a:moveTo>
                <a:lnTo>
                  <a:pt x="859" y="1052"/>
                </a:lnTo>
                <a:cubicBezTo>
                  <a:pt x="752" y="1052"/>
                  <a:pt x="687" y="966"/>
                  <a:pt x="687" y="859"/>
                </a:cubicBezTo>
                <a:cubicBezTo>
                  <a:pt x="687" y="773"/>
                  <a:pt x="752" y="687"/>
                  <a:pt x="859" y="687"/>
                </a:cubicBezTo>
                <a:cubicBezTo>
                  <a:pt x="945" y="687"/>
                  <a:pt x="1030" y="773"/>
                  <a:pt x="1030" y="859"/>
                </a:cubicBezTo>
                <a:cubicBezTo>
                  <a:pt x="1030" y="966"/>
                  <a:pt x="945" y="1052"/>
                  <a:pt x="859" y="1052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sp>
        <p:nvSpPr>
          <p:cNvPr id="118" name="Freeform 74">
            <a:extLst>
              <a:ext uri="{FF2B5EF4-FFF2-40B4-BE49-F238E27FC236}">
                <a16:creationId xmlns:a16="http://schemas.microsoft.com/office/drawing/2014/main" id="{DF03C9FE-0444-5DAB-34CF-AF893EC60996}"/>
              </a:ext>
            </a:extLst>
          </p:cNvPr>
          <p:cNvSpPr>
            <a:spLocks noChangeArrowheads="1"/>
          </p:cNvSpPr>
          <p:nvPr/>
        </p:nvSpPr>
        <p:spPr bwMode="auto">
          <a:xfrm>
            <a:off x="15942971" y="4482676"/>
            <a:ext cx="738815" cy="631792"/>
          </a:xfrm>
          <a:custGeom>
            <a:avLst/>
            <a:gdLst>
              <a:gd name="T0" fmla="*/ 435714 w 2090"/>
              <a:gd name="T1" fmla="*/ 117325 h 1792"/>
              <a:gd name="T2" fmla="*/ 435714 w 2090"/>
              <a:gd name="T3" fmla="*/ 117325 h 1792"/>
              <a:gd name="T4" fmla="*/ 490867 w 2090"/>
              <a:gd name="T5" fmla="*/ 55097 h 1792"/>
              <a:gd name="T6" fmla="*/ 435714 w 2090"/>
              <a:gd name="T7" fmla="*/ 0 h 1792"/>
              <a:gd name="T8" fmla="*/ 380235 w 2090"/>
              <a:gd name="T9" fmla="*/ 55097 h 1792"/>
              <a:gd name="T10" fmla="*/ 435714 w 2090"/>
              <a:gd name="T11" fmla="*/ 117325 h 1792"/>
              <a:gd name="T12" fmla="*/ 138208 w 2090"/>
              <a:gd name="T13" fmla="*/ 297201 h 1792"/>
              <a:gd name="T14" fmla="*/ 138208 w 2090"/>
              <a:gd name="T15" fmla="*/ 297201 h 1792"/>
              <a:gd name="T16" fmla="*/ 0 w 2090"/>
              <a:gd name="T17" fmla="*/ 442399 h 1792"/>
              <a:gd name="T18" fmla="*/ 138208 w 2090"/>
              <a:gd name="T19" fmla="*/ 580466 h 1792"/>
              <a:gd name="T20" fmla="*/ 283554 w 2090"/>
              <a:gd name="T21" fmla="*/ 442399 h 1792"/>
              <a:gd name="T22" fmla="*/ 138208 w 2090"/>
              <a:gd name="T23" fmla="*/ 297201 h 1792"/>
              <a:gd name="T24" fmla="*/ 138208 w 2090"/>
              <a:gd name="T25" fmla="*/ 538981 h 1792"/>
              <a:gd name="T26" fmla="*/ 138208 w 2090"/>
              <a:gd name="T27" fmla="*/ 538981 h 1792"/>
              <a:gd name="T28" fmla="*/ 41203 w 2090"/>
              <a:gd name="T29" fmla="*/ 442399 h 1792"/>
              <a:gd name="T30" fmla="*/ 138208 w 2090"/>
              <a:gd name="T31" fmla="*/ 338686 h 1792"/>
              <a:gd name="T32" fmla="*/ 242027 w 2090"/>
              <a:gd name="T33" fmla="*/ 442399 h 1792"/>
              <a:gd name="T34" fmla="*/ 138208 w 2090"/>
              <a:gd name="T35" fmla="*/ 538981 h 1792"/>
              <a:gd name="T36" fmla="*/ 304318 w 2090"/>
              <a:gd name="T37" fmla="*/ 255716 h 1792"/>
              <a:gd name="T38" fmla="*/ 304318 w 2090"/>
              <a:gd name="T39" fmla="*/ 255716 h 1792"/>
              <a:gd name="T40" fmla="*/ 373422 w 2090"/>
              <a:gd name="T41" fmla="*/ 186683 h 1792"/>
              <a:gd name="T42" fmla="*/ 394186 w 2090"/>
              <a:gd name="T43" fmla="*/ 207425 h 1792"/>
              <a:gd name="T44" fmla="*/ 539532 w 2090"/>
              <a:gd name="T45" fmla="*/ 269653 h 1792"/>
              <a:gd name="T46" fmla="*/ 539532 w 2090"/>
              <a:gd name="T47" fmla="*/ 214231 h 1792"/>
              <a:gd name="T48" fmla="*/ 435714 w 2090"/>
              <a:gd name="T49" fmla="*/ 172746 h 1792"/>
              <a:gd name="T50" fmla="*/ 380235 w 2090"/>
              <a:gd name="T51" fmla="*/ 117325 h 1792"/>
              <a:gd name="T52" fmla="*/ 338708 w 2090"/>
              <a:gd name="T53" fmla="*/ 103713 h 1792"/>
              <a:gd name="T54" fmla="*/ 297181 w 2090"/>
              <a:gd name="T55" fmla="*/ 117325 h 1792"/>
              <a:gd name="T56" fmla="*/ 221263 w 2090"/>
              <a:gd name="T57" fmla="*/ 193489 h 1792"/>
              <a:gd name="T58" fmla="*/ 200500 w 2090"/>
              <a:gd name="T59" fmla="*/ 234974 h 1792"/>
              <a:gd name="T60" fmla="*/ 221263 w 2090"/>
              <a:gd name="T61" fmla="*/ 276459 h 1792"/>
              <a:gd name="T62" fmla="*/ 311131 w 2090"/>
              <a:gd name="T63" fmla="*/ 352298 h 1792"/>
              <a:gd name="T64" fmla="*/ 311131 w 2090"/>
              <a:gd name="T65" fmla="*/ 497496 h 1792"/>
              <a:gd name="T66" fmla="*/ 366609 w 2090"/>
              <a:gd name="T67" fmla="*/ 497496 h 1792"/>
              <a:gd name="T68" fmla="*/ 366609 w 2090"/>
              <a:gd name="T69" fmla="*/ 317944 h 1792"/>
              <a:gd name="T70" fmla="*/ 304318 w 2090"/>
              <a:gd name="T71" fmla="*/ 255716 h 1792"/>
              <a:gd name="T72" fmla="*/ 539532 w 2090"/>
              <a:gd name="T73" fmla="*/ 297201 h 1792"/>
              <a:gd name="T74" fmla="*/ 539532 w 2090"/>
              <a:gd name="T75" fmla="*/ 297201 h 1792"/>
              <a:gd name="T76" fmla="*/ 394186 w 2090"/>
              <a:gd name="T77" fmla="*/ 442399 h 1792"/>
              <a:gd name="T78" fmla="*/ 539532 w 2090"/>
              <a:gd name="T79" fmla="*/ 580466 h 1792"/>
              <a:gd name="T80" fmla="*/ 677741 w 2090"/>
              <a:gd name="T81" fmla="*/ 442399 h 1792"/>
              <a:gd name="T82" fmla="*/ 539532 w 2090"/>
              <a:gd name="T83" fmla="*/ 297201 h 1792"/>
              <a:gd name="T84" fmla="*/ 539532 w 2090"/>
              <a:gd name="T85" fmla="*/ 538981 h 1792"/>
              <a:gd name="T86" fmla="*/ 539532 w 2090"/>
              <a:gd name="T87" fmla="*/ 538981 h 1792"/>
              <a:gd name="T88" fmla="*/ 435714 w 2090"/>
              <a:gd name="T89" fmla="*/ 442399 h 1792"/>
              <a:gd name="T90" fmla="*/ 539532 w 2090"/>
              <a:gd name="T91" fmla="*/ 338686 h 1792"/>
              <a:gd name="T92" fmla="*/ 636538 w 2090"/>
              <a:gd name="T93" fmla="*/ 442399 h 1792"/>
              <a:gd name="T94" fmla="*/ 539532 w 2090"/>
              <a:gd name="T95" fmla="*/ 538981 h 1792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0" t="0" r="r" b="b"/>
            <a:pathLst>
              <a:path w="2090" h="1792">
                <a:moveTo>
                  <a:pt x="1343" y="362"/>
                </a:moveTo>
                <a:lnTo>
                  <a:pt x="1343" y="362"/>
                </a:lnTo>
                <a:cubicBezTo>
                  <a:pt x="1450" y="362"/>
                  <a:pt x="1513" y="277"/>
                  <a:pt x="1513" y="170"/>
                </a:cubicBezTo>
                <a:cubicBezTo>
                  <a:pt x="1513" y="85"/>
                  <a:pt x="1450" y="0"/>
                  <a:pt x="1343" y="0"/>
                </a:cubicBezTo>
                <a:cubicBezTo>
                  <a:pt x="1257" y="0"/>
                  <a:pt x="1172" y="85"/>
                  <a:pt x="1172" y="170"/>
                </a:cubicBezTo>
                <a:cubicBezTo>
                  <a:pt x="1172" y="277"/>
                  <a:pt x="1257" y="362"/>
                  <a:pt x="1343" y="362"/>
                </a:cubicBezTo>
                <a:close/>
                <a:moveTo>
                  <a:pt x="426" y="917"/>
                </a:moveTo>
                <a:lnTo>
                  <a:pt x="426" y="917"/>
                </a:lnTo>
                <a:cubicBezTo>
                  <a:pt x="191" y="917"/>
                  <a:pt x="0" y="1109"/>
                  <a:pt x="0" y="1365"/>
                </a:cubicBezTo>
                <a:cubicBezTo>
                  <a:pt x="0" y="1599"/>
                  <a:pt x="191" y="1791"/>
                  <a:pt x="426" y="1791"/>
                </a:cubicBezTo>
                <a:cubicBezTo>
                  <a:pt x="682" y="1791"/>
                  <a:pt x="874" y="1599"/>
                  <a:pt x="874" y="1365"/>
                </a:cubicBezTo>
                <a:cubicBezTo>
                  <a:pt x="874" y="1109"/>
                  <a:pt x="682" y="917"/>
                  <a:pt x="426" y="917"/>
                </a:cubicBezTo>
                <a:close/>
                <a:moveTo>
                  <a:pt x="426" y="1663"/>
                </a:moveTo>
                <a:lnTo>
                  <a:pt x="426" y="1663"/>
                </a:lnTo>
                <a:cubicBezTo>
                  <a:pt x="256" y="1663"/>
                  <a:pt x="127" y="1514"/>
                  <a:pt x="127" y="1365"/>
                </a:cubicBezTo>
                <a:cubicBezTo>
                  <a:pt x="127" y="1194"/>
                  <a:pt x="256" y="1045"/>
                  <a:pt x="426" y="1045"/>
                </a:cubicBezTo>
                <a:cubicBezTo>
                  <a:pt x="597" y="1045"/>
                  <a:pt x="746" y="1194"/>
                  <a:pt x="746" y="1365"/>
                </a:cubicBezTo>
                <a:cubicBezTo>
                  <a:pt x="746" y="1514"/>
                  <a:pt x="597" y="1663"/>
                  <a:pt x="426" y="1663"/>
                </a:cubicBezTo>
                <a:close/>
                <a:moveTo>
                  <a:pt x="938" y="789"/>
                </a:moveTo>
                <a:lnTo>
                  <a:pt x="938" y="789"/>
                </a:lnTo>
                <a:cubicBezTo>
                  <a:pt x="1151" y="576"/>
                  <a:pt x="1151" y="576"/>
                  <a:pt x="1151" y="576"/>
                </a:cubicBezTo>
                <a:cubicBezTo>
                  <a:pt x="1215" y="640"/>
                  <a:pt x="1215" y="640"/>
                  <a:pt x="1215" y="640"/>
                </a:cubicBezTo>
                <a:cubicBezTo>
                  <a:pt x="1321" y="767"/>
                  <a:pt x="1471" y="832"/>
                  <a:pt x="1663" y="832"/>
                </a:cubicBezTo>
                <a:cubicBezTo>
                  <a:pt x="1663" y="661"/>
                  <a:pt x="1663" y="661"/>
                  <a:pt x="1663" y="661"/>
                </a:cubicBezTo>
                <a:cubicBezTo>
                  <a:pt x="1535" y="661"/>
                  <a:pt x="1428" y="597"/>
                  <a:pt x="1343" y="533"/>
                </a:cubicBezTo>
                <a:cubicBezTo>
                  <a:pt x="1172" y="362"/>
                  <a:pt x="1172" y="362"/>
                  <a:pt x="1172" y="362"/>
                </a:cubicBezTo>
                <a:cubicBezTo>
                  <a:pt x="1130" y="320"/>
                  <a:pt x="1087" y="320"/>
                  <a:pt x="1044" y="320"/>
                </a:cubicBezTo>
                <a:cubicBezTo>
                  <a:pt x="980" y="320"/>
                  <a:pt x="938" y="320"/>
                  <a:pt x="916" y="362"/>
                </a:cubicBezTo>
                <a:cubicBezTo>
                  <a:pt x="682" y="597"/>
                  <a:pt x="682" y="597"/>
                  <a:pt x="682" y="597"/>
                </a:cubicBezTo>
                <a:cubicBezTo>
                  <a:pt x="639" y="640"/>
                  <a:pt x="618" y="682"/>
                  <a:pt x="618" y="725"/>
                </a:cubicBezTo>
                <a:cubicBezTo>
                  <a:pt x="618" y="789"/>
                  <a:pt x="639" y="832"/>
                  <a:pt x="682" y="853"/>
                </a:cubicBezTo>
                <a:cubicBezTo>
                  <a:pt x="959" y="1087"/>
                  <a:pt x="959" y="1087"/>
                  <a:pt x="959" y="1087"/>
                </a:cubicBezTo>
                <a:cubicBezTo>
                  <a:pt x="959" y="1535"/>
                  <a:pt x="959" y="1535"/>
                  <a:pt x="959" y="1535"/>
                </a:cubicBezTo>
                <a:cubicBezTo>
                  <a:pt x="1130" y="1535"/>
                  <a:pt x="1130" y="1535"/>
                  <a:pt x="1130" y="1535"/>
                </a:cubicBezTo>
                <a:cubicBezTo>
                  <a:pt x="1130" y="981"/>
                  <a:pt x="1130" y="981"/>
                  <a:pt x="1130" y="981"/>
                </a:cubicBezTo>
                <a:lnTo>
                  <a:pt x="938" y="789"/>
                </a:lnTo>
                <a:close/>
                <a:moveTo>
                  <a:pt x="1663" y="917"/>
                </a:moveTo>
                <a:lnTo>
                  <a:pt x="1663" y="917"/>
                </a:lnTo>
                <a:cubicBezTo>
                  <a:pt x="1407" y="917"/>
                  <a:pt x="1215" y="1109"/>
                  <a:pt x="1215" y="1365"/>
                </a:cubicBezTo>
                <a:cubicBezTo>
                  <a:pt x="1215" y="1599"/>
                  <a:pt x="1407" y="1791"/>
                  <a:pt x="1663" y="1791"/>
                </a:cubicBezTo>
                <a:cubicBezTo>
                  <a:pt x="1897" y="1791"/>
                  <a:pt x="2089" y="1599"/>
                  <a:pt x="2089" y="1365"/>
                </a:cubicBezTo>
                <a:cubicBezTo>
                  <a:pt x="2089" y="1109"/>
                  <a:pt x="1897" y="917"/>
                  <a:pt x="1663" y="917"/>
                </a:cubicBezTo>
                <a:close/>
                <a:moveTo>
                  <a:pt x="1663" y="1663"/>
                </a:moveTo>
                <a:lnTo>
                  <a:pt x="1663" y="1663"/>
                </a:lnTo>
                <a:cubicBezTo>
                  <a:pt x="1492" y="1663"/>
                  <a:pt x="1343" y="1514"/>
                  <a:pt x="1343" y="1365"/>
                </a:cubicBezTo>
                <a:cubicBezTo>
                  <a:pt x="1343" y="1194"/>
                  <a:pt x="1492" y="1045"/>
                  <a:pt x="1663" y="1045"/>
                </a:cubicBezTo>
                <a:cubicBezTo>
                  <a:pt x="1812" y="1045"/>
                  <a:pt x="1962" y="1194"/>
                  <a:pt x="1962" y="1365"/>
                </a:cubicBezTo>
                <a:cubicBezTo>
                  <a:pt x="1962" y="1514"/>
                  <a:pt x="1812" y="1663"/>
                  <a:pt x="1663" y="1663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  <a:effectLst/>
        </p:spPr>
        <p:txBody>
          <a:bodyPr wrap="none" anchor="ctr"/>
          <a:lstStyle/>
          <a:p>
            <a:endParaRPr lang="en-UA" sz="5998"/>
          </a:p>
        </p:txBody>
      </p:sp>
      <p:grpSp>
        <p:nvGrpSpPr>
          <p:cNvPr id="119" name="Group 13">
            <a:extLst>
              <a:ext uri="{FF2B5EF4-FFF2-40B4-BE49-F238E27FC236}">
                <a16:creationId xmlns:a16="http://schemas.microsoft.com/office/drawing/2014/main" id="{3E0B1489-29AC-4062-E174-39FB03874FC4}"/>
              </a:ext>
            </a:extLst>
          </p:cNvPr>
          <p:cNvGrpSpPr>
            <a:grpSpLocks/>
          </p:cNvGrpSpPr>
          <p:nvPr/>
        </p:nvGrpSpPr>
        <p:grpSpPr bwMode="auto">
          <a:xfrm>
            <a:off x="2035594" y="4434365"/>
            <a:ext cx="550596" cy="728414"/>
            <a:chOff x="13220785" y="3180600"/>
            <a:chExt cx="408523" cy="540397"/>
          </a:xfrm>
          <a:solidFill>
            <a:schemeClr val="accent1"/>
          </a:solidFill>
        </p:grpSpPr>
        <p:sp>
          <p:nvSpPr>
            <p:cNvPr id="120" name="Freeform 48">
              <a:extLst>
                <a:ext uri="{FF2B5EF4-FFF2-40B4-BE49-F238E27FC236}">
                  <a16:creationId xmlns:a16="http://schemas.microsoft.com/office/drawing/2014/main" id="{193BF82E-8A44-AB62-EACD-00210907FB9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220785" y="3180600"/>
              <a:ext cx="408523" cy="540397"/>
            </a:xfrm>
            <a:custGeom>
              <a:avLst/>
              <a:gdLst>
                <a:gd name="T0" fmla="*/ 207674 w 1257"/>
                <a:gd name="T1" fmla="*/ 0 h 1662"/>
                <a:gd name="T2" fmla="*/ 207674 w 1257"/>
                <a:gd name="T3" fmla="*/ 0 h 1662"/>
                <a:gd name="T4" fmla="*/ 172899 w 1257"/>
                <a:gd name="T5" fmla="*/ 7153 h 1662"/>
                <a:gd name="T6" fmla="*/ 13975 w 1257"/>
                <a:gd name="T7" fmla="*/ 159323 h 1662"/>
                <a:gd name="T8" fmla="*/ 76050 w 1257"/>
                <a:gd name="T9" fmla="*/ 346283 h 1662"/>
                <a:gd name="T10" fmla="*/ 96850 w 1257"/>
                <a:gd name="T11" fmla="*/ 387577 h 1662"/>
                <a:gd name="T12" fmla="*/ 96850 w 1257"/>
                <a:gd name="T13" fmla="*/ 456834 h 1662"/>
                <a:gd name="T14" fmla="*/ 152099 w 1257"/>
                <a:gd name="T15" fmla="*/ 512109 h 1662"/>
                <a:gd name="T16" fmla="*/ 158924 w 1257"/>
                <a:gd name="T17" fmla="*/ 512109 h 1662"/>
                <a:gd name="T18" fmla="*/ 207674 w 1257"/>
                <a:gd name="T19" fmla="*/ 540072 h 1662"/>
                <a:gd name="T20" fmla="*/ 255774 w 1257"/>
                <a:gd name="T21" fmla="*/ 512109 h 1662"/>
                <a:gd name="T22" fmla="*/ 269749 w 1257"/>
                <a:gd name="T23" fmla="*/ 512109 h 1662"/>
                <a:gd name="T24" fmla="*/ 324998 w 1257"/>
                <a:gd name="T25" fmla="*/ 456834 h 1662"/>
                <a:gd name="T26" fmla="*/ 324998 w 1257"/>
                <a:gd name="T27" fmla="*/ 387577 h 1662"/>
                <a:gd name="T28" fmla="*/ 338648 w 1257"/>
                <a:gd name="T29" fmla="*/ 346283 h 1662"/>
                <a:gd name="T30" fmla="*/ 408198 w 1257"/>
                <a:gd name="T31" fmla="*/ 200942 h 1662"/>
                <a:gd name="T32" fmla="*/ 207674 w 1257"/>
                <a:gd name="T33" fmla="*/ 0 h 1662"/>
                <a:gd name="T34" fmla="*/ 269749 w 1257"/>
                <a:gd name="T35" fmla="*/ 394730 h 1662"/>
                <a:gd name="T36" fmla="*/ 269749 w 1257"/>
                <a:gd name="T37" fmla="*/ 394730 h 1662"/>
                <a:gd name="T38" fmla="*/ 152099 w 1257"/>
                <a:gd name="T39" fmla="*/ 394730 h 1662"/>
                <a:gd name="T40" fmla="*/ 152099 w 1257"/>
                <a:gd name="T41" fmla="*/ 367093 h 1662"/>
                <a:gd name="T42" fmla="*/ 269749 w 1257"/>
                <a:gd name="T43" fmla="*/ 367093 h 1662"/>
                <a:gd name="T44" fmla="*/ 269749 w 1257"/>
                <a:gd name="T45" fmla="*/ 394730 h 1662"/>
                <a:gd name="T46" fmla="*/ 152099 w 1257"/>
                <a:gd name="T47" fmla="*/ 456834 h 1662"/>
                <a:gd name="T48" fmla="*/ 152099 w 1257"/>
                <a:gd name="T49" fmla="*/ 456834 h 1662"/>
                <a:gd name="T50" fmla="*/ 152099 w 1257"/>
                <a:gd name="T51" fmla="*/ 429196 h 1662"/>
                <a:gd name="T52" fmla="*/ 269749 w 1257"/>
                <a:gd name="T53" fmla="*/ 429196 h 1662"/>
                <a:gd name="T54" fmla="*/ 269749 w 1257"/>
                <a:gd name="T55" fmla="*/ 456834 h 1662"/>
                <a:gd name="T56" fmla="*/ 152099 w 1257"/>
                <a:gd name="T57" fmla="*/ 456834 h 1662"/>
                <a:gd name="T58" fmla="*/ 304199 w 1257"/>
                <a:gd name="T59" fmla="*/ 304664 h 1662"/>
                <a:gd name="T60" fmla="*/ 304199 w 1257"/>
                <a:gd name="T61" fmla="*/ 304664 h 1662"/>
                <a:gd name="T62" fmla="*/ 297374 w 1257"/>
                <a:gd name="T63" fmla="*/ 311492 h 1662"/>
                <a:gd name="T64" fmla="*/ 124474 w 1257"/>
                <a:gd name="T65" fmla="*/ 311492 h 1662"/>
                <a:gd name="T66" fmla="*/ 117324 w 1257"/>
                <a:gd name="T67" fmla="*/ 304664 h 1662"/>
                <a:gd name="T68" fmla="*/ 69225 w 1257"/>
                <a:gd name="T69" fmla="*/ 173304 h 1662"/>
                <a:gd name="T70" fmla="*/ 179724 w 1257"/>
                <a:gd name="T71" fmla="*/ 62429 h 1662"/>
                <a:gd name="T72" fmla="*/ 207674 w 1257"/>
                <a:gd name="T73" fmla="*/ 55275 h 1662"/>
                <a:gd name="T74" fmla="*/ 352623 w 1257"/>
                <a:gd name="T75" fmla="*/ 200942 h 1662"/>
                <a:gd name="T76" fmla="*/ 304199 w 1257"/>
                <a:gd name="T77" fmla="*/ 304664 h 1662"/>
                <a:gd name="T78" fmla="*/ 0 60000 65536"/>
                <a:gd name="T79" fmla="*/ 0 60000 65536"/>
                <a:gd name="T80" fmla="*/ 0 60000 65536"/>
                <a:gd name="T81" fmla="*/ 0 60000 65536"/>
                <a:gd name="T82" fmla="*/ 0 60000 65536"/>
                <a:gd name="T83" fmla="*/ 0 60000 65536"/>
                <a:gd name="T84" fmla="*/ 0 60000 65536"/>
                <a:gd name="T85" fmla="*/ 0 60000 65536"/>
                <a:gd name="T86" fmla="*/ 0 60000 65536"/>
                <a:gd name="T87" fmla="*/ 0 60000 65536"/>
                <a:gd name="T88" fmla="*/ 0 60000 65536"/>
                <a:gd name="T89" fmla="*/ 0 60000 65536"/>
                <a:gd name="T90" fmla="*/ 0 60000 65536"/>
                <a:gd name="T91" fmla="*/ 0 60000 65536"/>
                <a:gd name="T92" fmla="*/ 0 60000 65536"/>
                <a:gd name="T93" fmla="*/ 0 60000 65536"/>
                <a:gd name="T94" fmla="*/ 0 60000 65536"/>
                <a:gd name="T95" fmla="*/ 0 60000 65536"/>
                <a:gd name="T96" fmla="*/ 0 60000 65536"/>
                <a:gd name="T97" fmla="*/ 0 60000 65536"/>
                <a:gd name="T98" fmla="*/ 0 60000 65536"/>
                <a:gd name="T99" fmla="*/ 0 60000 65536"/>
                <a:gd name="T100" fmla="*/ 0 60000 65536"/>
                <a:gd name="T101" fmla="*/ 0 60000 65536"/>
                <a:gd name="T102" fmla="*/ 0 60000 65536"/>
                <a:gd name="T103" fmla="*/ 0 60000 65536"/>
                <a:gd name="T104" fmla="*/ 0 60000 65536"/>
                <a:gd name="T105" fmla="*/ 0 60000 65536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</a:gdLst>
              <a:ahLst/>
              <a:cxnLst>
                <a:cxn ang="T78">
                  <a:pos x="T0" y="T1"/>
                </a:cxn>
                <a:cxn ang="T79">
                  <a:pos x="T2" y="T3"/>
                </a:cxn>
                <a:cxn ang="T80">
                  <a:pos x="T4" y="T5"/>
                </a:cxn>
                <a:cxn ang="T81">
                  <a:pos x="T6" y="T7"/>
                </a:cxn>
                <a:cxn ang="T82">
                  <a:pos x="T8" y="T9"/>
                </a:cxn>
                <a:cxn ang="T83">
                  <a:pos x="T10" y="T11"/>
                </a:cxn>
                <a:cxn ang="T84">
                  <a:pos x="T12" y="T13"/>
                </a:cxn>
                <a:cxn ang="T85">
                  <a:pos x="T14" y="T15"/>
                </a:cxn>
                <a:cxn ang="T86">
                  <a:pos x="T16" y="T17"/>
                </a:cxn>
                <a:cxn ang="T87">
                  <a:pos x="T18" y="T19"/>
                </a:cxn>
                <a:cxn ang="T88">
                  <a:pos x="T20" y="T21"/>
                </a:cxn>
                <a:cxn ang="T89">
                  <a:pos x="T22" y="T23"/>
                </a:cxn>
                <a:cxn ang="T90">
                  <a:pos x="T24" y="T25"/>
                </a:cxn>
                <a:cxn ang="T91">
                  <a:pos x="T26" y="T27"/>
                </a:cxn>
                <a:cxn ang="T92">
                  <a:pos x="T28" y="T29"/>
                </a:cxn>
                <a:cxn ang="T93">
                  <a:pos x="T30" y="T31"/>
                </a:cxn>
                <a:cxn ang="T94">
                  <a:pos x="T32" y="T33"/>
                </a:cxn>
                <a:cxn ang="T95">
                  <a:pos x="T34" y="T35"/>
                </a:cxn>
                <a:cxn ang="T96">
                  <a:pos x="T36" y="T37"/>
                </a:cxn>
                <a:cxn ang="T97">
                  <a:pos x="T38" y="T39"/>
                </a:cxn>
                <a:cxn ang="T98">
                  <a:pos x="T40" y="T41"/>
                </a:cxn>
                <a:cxn ang="T99">
                  <a:pos x="T42" y="T43"/>
                </a:cxn>
                <a:cxn ang="T100">
                  <a:pos x="T44" y="T45"/>
                </a:cxn>
                <a:cxn ang="T101">
                  <a:pos x="T46" y="T47"/>
                </a:cxn>
                <a:cxn ang="T102">
                  <a:pos x="T48" y="T49"/>
                </a:cxn>
                <a:cxn ang="T103">
                  <a:pos x="T50" y="T51"/>
                </a:cxn>
                <a:cxn ang="T104">
                  <a:pos x="T52" y="T53"/>
                </a:cxn>
                <a:cxn ang="T105">
                  <a:pos x="T54" y="T55"/>
                </a:cxn>
                <a:cxn ang="T106">
                  <a:pos x="T56" y="T57"/>
                </a:cxn>
                <a:cxn ang="T107">
                  <a:pos x="T58" y="T59"/>
                </a:cxn>
                <a:cxn ang="T108">
                  <a:pos x="T60" y="T61"/>
                </a:cxn>
                <a:cxn ang="T109">
                  <a:pos x="T62" y="T63"/>
                </a:cxn>
                <a:cxn ang="T110">
                  <a:pos x="T64" y="T65"/>
                </a:cxn>
                <a:cxn ang="T111">
                  <a:pos x="T66" y="T67"/>
                </a:cxn>
                <a:cxn ang="T112">
                  <a:pos x="T68" y="T69"/>
                </a:cxn>
                <a:cxn ang="T113">
                  <a:pos x="T70" y="T71"/>
                </a:cxn>
                <a:cxn ang="T114">
                  <a:pos x="T72" y="T73"/>
                </a:cxn>
                <a:cxn ang="T115">
                  <a:pos x="T74" y="T75"/>
                </a:cxn>
                <a:cxn ang="T116">
                  <a:pos x="T76" y="T77"/>
                </a:cxn>
              </a:cxnLst>
              <a:rect l="0" t="0" r="r" b="b"/>
              <a:pathLst>
                <a:path w="1257" h="1662">
                  <a:moveTo>
                    <a:pt x="639" y="0"/>
                  </a:moveTo>
                  <a:lnTo>
                    <a:pt x="639" y="0"/>
                  </a:lnTo>
                  <a:cubicBezTo>
                    <a:pt x="617" y="0"/>
                    <a:pt x="575" y="0"/>
                    <a:pt x="532" y="22"/>
                  </a:cubicBezTo>
                  <a:cubicBezTo>
                    <a:pt x="276" y="64"/>
                    <a:pt x="85" y="255"/>
                    <a:pt x="43" y="490"/>
                  </a:cubicBezTo>
                  <a:cubicBezTo>
                    <a:pt x="0" y="724"/>
                    <a:pt x="85" y="937"/>
                    <a:pt x="234" y="1065"/>
                  </a:cubicBezTo>
                  <a:cubicBezTo>
                    <a:pt x="276" y="1107"/>
                    <a:pt x="298" y="1150"/>
                    <a:pt x="298" y="1192"/>
                  </a:cubicBezTo>
                  <a:cubicBezTo>
                    <a:pt x="298" y="1405"/>
                    <a:pt x="298" y="1405"/>
                    <a:pt x="298" y="1405"/>
                  </a:cubicBezTo>
                  <a:cubicBezTo>
                    <a:pt x="298" y="1490"/>
                    <a:pt x="383" y="1575"/>
                    <a:pt x="468" y="1575"/>
                  </a:cubicBezTo>
                  <a:cubicBezTo>
                    <a:pt x="489" y="1575"/>
                    <a:pt x="489" y="1575"/>
                    <a:pt x="489" y="1575"/>
                  </a:cubicBezTo>
                  <a:cubicBezTo>
                    <a:pt x="532" y="1618"/>
                    <a:pt x="575" y="1661"/>
                    <a:pt x="639" y="1661"/>
                  </a:cubicBezTo>
                  <a:cubicBezTo>
                    <a:pt x="702" y="1661"/>
                    <a:pt x="766" y="1618"/>
                    <a:pt x="787" y="1575"/>
                  </a:cubicBezTo>
                  <a:cubicBezTo>
                    <a:pt x="830" y="1575"/>
                    <a:pt x="830" y="1575"/>
                    <a:pt x="830" y="1575"/>
                  </a:cubicBezTo>
                  <a:cubicBezTo>
                    <a:pt x="915" y="1575"/>
                    <a:pt x="1000" y="1490"/>
                    <a:pt x="1000" y="1405"/>
                  </a:cubicBezTo>
                  <a:cubicBezTo>
                    <a:pt x="1000" y="1192"/>
                    <a:pt x="1000" y="1192"/>
                    <a:pt x="1000" y="1192"/>
                  </a:cubicBezTo>
                  <a:cubicBezTo>
                    <a:pt x="1000" y="1150"/>
                    <a:pt x="1021" y="1107"/>
                    <a:pt x="1042" y="1065"/>
                  </a:cubicBezTo>
                  <a:cubicBezTo>
                    <a:pt x="1171" y="958"/>
                    <a:pt x="1256" y="788"/>
                    <a:pt x="1256" y="618"/>
                  </a:cubicBezTo>
                  <a:cubicBezTo>
                    <a:pt x="1256" y="277"/>
                    <a:pt x="979" y="0"/>
                    <a:pt x="639" y="0"/>
                  </a:cubicBezTo>
                  <a:close/>
                  <a:moveTo>
                    <a:pt x="830" y="1214"/>
                  </a:moveTo>
                  <a:lnTo>
                    <a:pt x="830" y="1214"/>
                  </a:lnTo>
                  <a:cubicBezTo>
                    <a:pt x="468" y="1214"/>
                    <a:pt x="468" y="1214"/>
                    <a:pt x="468" y="1214"/>
                  </a:cubicBezTo>
                  <a:cubicBezTo>
                    <a:pt x="468" y="1129"/>
                    <a:pt x="468" y="1129"/>
                    <a:pt x="468" y="1129"/>
                  </a:cubicBezTo>
                  <a:cubicBezTo>
                    <a:pt x="830" y="1129"/>
                    <a:pt x="830" y="1129"/>
                    <a:pt x="830" y="1129"/>
                  </a:cubicBezTo>
                  <a:lnTo>
                    <a:pt x="830" y="1214"/>
                  </a:lnTo>
                  <a:close/>
                  <a:moveTo>
                    <a:pt x="468" y="1405"/>
                  </a:moveTo>
                  <a:lnTo>
                    <a:pt x="468" y="1405"/>
                  </a:lnTo>
                  <a:cubicBezTo>
                    <a:pt x="468" y="1320"/>
                    <a:pt x="468" y="1320"/>
                    <a:pt x="468" y="1320"/>
                  </a:cubicBezTo>
                  <a:cubicBezTo>
                    <a:pt x="830" y="1320"/>
                    <a:pt x="830" y="1320"/>
                    <a:pt x="830" y="1320"/>
                  </a:cubicBezTo>
                  <a:cubicBezTo>
                    <a:pt x="830" y="1405"/>
                    <a:pt x="830" y="1405"/>
                    <a:pt x="830" y="1405"/>
                  </a:cubicBezTo>
                  <a:lnTo>
                    <a:pt x="468" y="1405"/>
                  </a:lnTo>
                  <a:close/>
                  <a:moveTo>
                    <a:pt x="936" y="937"/>
                  </a:moveTo>
                  <a:lnTo>
                    <a:pt x="936" y="937"/>
                  </a:lnTo>
                  <a:lnTo>
                    <a:pt x="915" y="958"/>
                  </a:lnTo>
                  <a:cubicBezTo>
                    <a:pt x="383" y="958"/>
                    <a:pt x="383" y="958"/>
                    <a:pt x="383" y="958"/>
                  </a:cubicBezTo>
                  <a:lnTo>
                    <a:pt x="361" y="937"/>
                  </a:lnTo>
                  <a:cubicBezTo>
                    <a:pt x="234" y="830"/>
                    <a:pt x="191" y="681"/>
                    <a:pt x="213" y="533"/>
                  </a:cubicBezTo>
                  <a:cubicBezTo>
                    <a:pt x="255" y="362"/>
                    <a:pt x="383" y="213"/>
                    <a:pt x="553" y="192"/>
                  </a:cubicBezTo>
                  <a:cubicBezTo>
                    <a:pt x="596" y="192"/>
                    <a:pt x="617" y="170"/>
                    <a:pt x="639" y="170"/>
                  </a:cubicBezTo>
                  <a:cubicBezTo>
                    <a:pt x="894" y="170"/>
                    <a:pt x="1085" y="384"/>
                    <a:pt x="1085" y="618"/>
                  </a:cubicBezTo>
                  <a:cubicBezTo>
                    <a:pt x="1085" y="745"/>
                    <a:pt x="1021" y="851"/>
                    <a:pt x="936" y="937"/>
                  </a:cubicBez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21" name="Freeform 49">
              <a:extLst>
                <a:ext uri="{FF2B5EF4-FFF2-40B4-BE49-F238E27FC236}">
                  <a16:creationId xmlns:a16="http://schemas.microsoft.com/office/drawing/2014/main" id="{9D0962ED-F490-CEDA-06D6-FD738C29697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409946"/>
              <a:ext cx="28668" cy="83138"/>
            </a:xfrm>
            <a:custGeom>
              <a:avLst/>
              <a:gdLst>
                <a:gd name="T0" fmla="*/ 28335 w 86"/>
                <a:gd name="T1" fmla="*/ 0 h 256"/>
                <a:gd name="T2" fmla="*/ 0 w 86"/>
                <a:gd name="T3" fmla="*/ 0 h 256"/>
                <a:gd name="T4" fmla="*/ 0 w 86"/>
                <a:gd name="T5" fmla="*/ 82813 h 256"/>
                <a:gd name="T6" fmla="*/ 28335 w 86"/>
                <a:gd name="T7" fmla="*/ 82813 h 256"/>
                <a:gd name="T8" fmla="*/ 28335 w 86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86" h="256">
                  <a:moveTo>
                    <a:pt x="85" y="0"/>
                  </a:moveTo>
                  <a:lnTo>
                    <a:pt x="0" y="0"/>
                  </a:lnTo>
                  <a:lnTo>
                    <a:pt x="0" y="255"/>
                  </a:lnTo>
                  <a:lnTo>
                    <a:pt x="85" y="255"/>
                  </a:lnTo>
                  <a:lnTo>
                    <a:pt x="85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22" name="Freeform 50">
              <a:extLst>
                <a:ext uri="{FF2B5EF4-FFF2-40B4-BE49-F238E27FC236}">
                  <a16:creationId xmlns:a16="http://schemas.microsoft.com/office/drawing/2014/main" id="{131F55C7-7699-F9D7-1E6E-360086DB742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365560" y="3346876"/>
              <a:ext cx="75970" cy="83138"/>
            </a:xfrm>
            <a:custGeom>
              <a:avLst/>
              <a:gdLst>
                <a:gd name="T0" fmla="*/ 20690 w 235"/>
                <a:gd name="T1" fmla="*/ 0 h 256"/>
                <a:gd name="T2" fmla="*/ 0 w 235"/>
                <a:gd name="T3" fmla="*/ 20785 h 256"/>
                <a:gd name="T4" fmla="*/ 62069 w 235"/>
                <a:gd name="T5" fmla="*/ 82813 h 256"/>
                <a:gd name="T6" fmla="*/ 75647 w 235"/>
                <a:gd name="T7" fmla="*/ 62354 h 256"/>
                <a:gd name="T8" fmla="*/ 20690 w 235"/>
                <a:gd name="T9" fmla="*/ 0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35" h="256">
                  <a:moveTo>
                    <a:pt x="64" y="0"/>
                  </a:moveTo>
                  <a:lnTo>
                    <a:pt x="0" y="64"/>
                  </a:lnTo>
                  <a:lnTo>
                    <a:pt x="192" y="255"/>
                  </a:lnTo>
                  <a:lnTo>
                    <a:pt x="234" y="192"/>
                  </a:lnTo>
                  <a:lnTo>
                    <a:pt x="64" y="0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  <p:sp>
          <p:nvSpPr>
            <p:cNvPr id="123" name="Freeform 51">
              <a:extLst>
                <a:ext uri="{FF2B5EF4-FFF2-40B4-BE49-F238E27FC236}">
                  <a16:creationId xmlns:a16="http://schemas.microsoft.com/office/drawing/2014/main" id="{AC4CC0FB-A22D-8C46-A692-360496645C2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3414296" y="3346876"/>
              <a:ext cx="83138" cy="83138"/>
            </a:xfrm>
            <a:custGeom>
              <a:avLst/>
              <a:gdLst>
                <a:gd name="T0" fmla="*/ 0 w 256"/>
                <a:gd name="T1" fmla="*/ 62354 h 256"/>
                <a:gd name="T2" fmla="*/ 20785 w 256"/>
                <a:gd name="T3" fmla="*/ 82813 h 256"/>
                <a:gd name="T4" fmla="*/ 82813 w 256"/>
                <a:gd name="T5" fmla="*/ 20785 h 256"/>
                <a:gd name="T6" fmla="*/ 62029 w 256"/>
                <a:gd name="T7" fmla="*/ 0 h 256"/>
                <a:gd name="T8" fmla="*/ 0 w 256"/>
                <a:gd name="T9" fmla="*/ 62354 h 25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56" h="256">
                  <a:moveTo>
                    <a:pt x="0" y="192"/>
                  </a:moveTo>
                  <a:lnTo>
                    <a:pt x="64" y="255"/>
                  </a:lnTo>
                  <a:lnTo>
                    <a:pt x="255" y="64"/>
                  </a:lnTo>
                  <a:lnTo>
                    <a:pt x="191" y="0"/>
                  </a:lnTo>
                  <a:lnTo>
                    <a:pt x="0" y="192"/>
                  </a:lnTo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>
                  <a:solidFill>
                    <a:srgbClr val="808080"/>
                  </a:solidFill>
                  <a:bevel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en-UA" sz="5998"/>
            </a:p>
          </p:txBody>
        </p:sp>
      </p:grpSp>
    </p:spTree>
    <p:extLst>
      <p:ext uri="{BB962C8B-B14F-4D97-AF65-F5344CB8AC3E}">
        <p14:creationId xmlns:p14="http://schemas.microsoft.com/office/powerpoint/2010/main" val="19482234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 advClick="0" advTm="1500">
        <p14:prism dir="u"/>
      </p:transition>
    </mc:Choice>
    <mc:Fallback xmlns="">
      <p:transition spd="slow" advClick="0" advTm="1500">
        <p:fade/>
      </p:transition>
    </mc:Fallback>
  </mc:AlternateContent>
  <mc:AlternateContent xmlns:mc="http://schemas.openxmlformats.org/markup-compatibility/2006" xmlns:p14="http://schemas.microsoft.com/office/powerpoint/2010/main">
    <mc:Choice Requires="p14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22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nodeType="withEffect" p14:presetBounceEnd="65000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0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1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1" fill="hold" nodeType="withEffect" p14:presetBounceEnd="65000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4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5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1" fill="hold" nodeType="withEffect" p14:presetBounceEnd="65000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18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19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1" fill="hold" nodeType="withEffect" p14:presetBounceEnd="65000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2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3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fill="hold" nodeType="withEffect" p14:presetBounceEnd="65000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26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27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fill="hold" nodeType="withEffect" p14:presetBounceEnd="65000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 p14:bounceEnd="65000">
                                          <p:cBhvr additive="base">
                                            <p:cTn id="30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 p14:bounceEnd="65000">
                                          <p:cBhvr additive="base">
                                            <p:cTn id="31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4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36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1" dur="500" fill="hold"/>
                                            <p:tgtEl>
                                              <p:spTgt spid="8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4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6" dur="500" fill="hold"/>
                                            <p:tgtEl>
                                              <p:spTgt spid="8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9" dur="50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51" dur="500" fill="hold"/>
                                            <p:tgtEl>
                                              <p:spTgt spid="91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10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1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75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4" grpId="0" animBg="1"/>
          <p:bldP spid="115" grpId="0" animBg="1"/>
          <p:bldP spid="116" grpId="0" animBg="1"/>
          <p:bldP spid="117" grpId="0" animBg="1"/>
          <p:bldP spid="118" grpId="0" animBg="1"/>
        </p:bldLst>
      </p:timing>
    </mc:Choice>
    <mc:Fallback xmlns="">
      <p:timing>
        <p:tnLst>
          <p:par>
            <p:cTn id="1" dur="indefinite" restart="never" nodeType="tmRoot">
              <p:childTnLst>
                <p:seq concurrent="1" nextAc="seek">
                  <p:cTn id="2" dur="indefinite" nodeType="mainSeq">
                    <p:childTnLst>
                      <p:par>
                        <p:cTn id="3" fill="hold">
                          <p:stCondLst>
                            <p:cond delay="indefinite"/>
                            <p:cond evt="onBegin" delay="0">
                              <p:tn val="2"/>
                            </p:cond>
                          </p:stCondLst>
                          <p:childTnLst>
                            <p:par>
                              <p:cTn id="4" fill="hold">
                                <p:stCondLst>
                                  <p:cond delay="0"/>
                                </p:stCondLst>
                                <p:childTnLst>
                                  <p:par>
                                    <p:cTn id="5" presetID="22" presetClass="entr" presetSubtype="8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6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4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7" dur="2250"/>
                                            <p:tgtEl>
                                              <p:spTgt spid="4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" presetID="2" presetClass="entr" presetSubtype="1" fill="hold" nodeType="withEffect">
                                      <p:stCondLst>
                                        <p:cond delay="0"/>
                                      </p:stCondLst>
                                      <p:childTnLst>
                                        <p:set>
                                          <p:cBhvr>
                                            <p:cTn id="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0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1" dur="1500" fill="hold"/>
                                            <p:tgtEl>
                                              <p:spTgt spid="6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2" presetID="2" presetClass="entr" presetSubtype="1" fill="hold" nodeType="withEffect">
                                      <p:stCondLst>
                                        <p:cond delay="250"/>
                                      </p:stCondLst>
                                      <p:childTnLst>
                                        <p:set>
                                          <p:cBhvr>
                                            <p:cTn id="1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4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5" dur="1500" fill="hold"/>
                                            <p:tgtEl>
                                              <p:spTgt spid="73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16" presetID="2" presetClass="entr" presetSubtype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1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18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19" dur="1500" fill="hold"/>
                                            <p:tgtEl>
                                              <p:spTgt spid="6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0" presetID="2" presetClass="entr" presetSubtype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2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2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3" dur="1500" fill="hold"/>
                                            <p:tgtEl>
                                              <p:spTgt spid="78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4" presetID="2" presetClass="entr" presetSubtype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2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26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27" dur="1500" fill="hold"/>
                                            <p:tgtEl>
                                              <p:spTgt spid="10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28" presetID="2" presetClass="entr" presetSubtype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2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 additive="base">
                                            <p:cTn id="30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ppt_x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x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 additive="base">
                                            <p:cTn id="31" dur="1500" fill="hold"/>
                                            <p:tgtEl>
                                              <p:spTgt spid="99"/>
                                            </p:tgtEl>
                                            <p:attrNameLst>
                                              <p:attrName>ppt_y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strVal val="0-#ppt_h/2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y"/>
                                              </p:val>
                                            </p:tav>
                                          </p:tavLst>
                                        </p:anim>
                                      </p:childTnLst>
                                    </p:cTn>
                                  </p:par>
                                  <p:par>
                                    <p:cTn id="32" presetID="22" presetClass="entr" presetSubtype="8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set>
                                          <p:cBhvr>
                                            <p:cTn id="3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5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4" dur="500"/>
                                            <p:tgtEl>
                                              <p:spTgt spid="5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35" presetID="6" presetClass="emph" presetSubtype="0" autoRev="1" fill="hold" nodeType="withEffect">
                                      <p:stCondLst>
                                        <p:cond delay="500"/>
                                      </p:stCondLst>
                                      <p:childTnLst>
                                        <p:animScale>
                                          <p:cBhvr>
                                            <p:cTn id="36" dur="500" fill="hold"/>
                                            <p:tgtEl>
                                              <p:spTgt spid="59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37" presetID="22" presetClass="entr" presetSubtype="8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3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39" dur="500"/>
                                            <p:tgtEl>
                                              <p:spTgt spid="8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0" presetID="6" presetClass="emph" presetSubtype="0" autoRev="1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animScale>
                                          <p:cBhvr>
                                            <p:cTn id="41" dur="500" fill="hold"/>
                                            <p:tgtEl>
                                              <p:spTgt spid="87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2" presetID="22" presetClass="entr" presetSubtype="8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4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83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4" dur="500"/>
                                            <p:tgtEl>
                                              <p:spTgt spid="83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45" presetID="6" presetClass="emph" presetSubtype="0" autoRev="1" fill="hold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animScale>
                                          <p:cBhvr>
                                            <p:cTn id="46" dur="500" fill="hold"/>
                                            <p:tgtEl>
                                              <p:spTgt spid="83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47" presetID="22" presetClass="entr" presetSubtype="8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4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1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49" dur="500"/>
                                            <p:tgtEl>
                                              <p:spTgt spid="91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0" presetID="6" presetClass="emph" presetSubtype="0" autoRev="1" fill="hold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animScale>
                                          <p:cBhvr>
                                            <p:cTn id="51" dur="500" fill="hold"/>
                                            <p:tgtEl>
                                              <p:spTgt spid="91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2" presetID="22" presetClass="entr" presetSubtype="8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5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9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4" dur="500"/>
                                            <p:tgtEl>
                                              <p:spTgt spid="9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55" presetID="6" presetClass="emph" presetSubtype="0" autoRev="1" fill="hold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animScale>
                                          <p:cBhvr>
                                            <p:cTn id="56" dur="500" fill="hold"/>
                                            <p:tgtEl>
                                              <p:spTgt spid="95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57" presetID="22" presetClass="entr" presetSubtype="8" fill="hold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58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0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Effect transition="in" filter="wipe(left)">
                                          <p:cBhvr>
                                            <p:cTn id="59" dur="500"/>
                                            <p:tgtEl>
                                              <p:spTgt spid="10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0" presetID="6" presetClass="emph" presetSubtype="0" autoRev="1" fill="hold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animScale>
                                          <p:cBhvr>
                                            <p:cTn id="61" dur="500" fill="hold"/>
                                            <p:tgtEl>
                                              <p:spTgt spid="104"/>
                                            </p:tgtEl>
                                          </p:cBhvr>
                                          <p:by x="115000" y="115000"/>
                                        </p:animScale>
                                      </p:childTnLst>
                                    </p:cTn>
                                  </p:par>
                                  <p:par>
                                    <p:cTn id="62" presetID="31" presetClass="entr" presetSubtype="0" fill="hold" nodeType="withEffect">
                                      <p:stCondLst>
                                        <p:cond delay="750"/>
                                      </p:stCondLst>
                                      <p:childTnLst>
                                        <p:set>
                                          <p:cBhvr>
                                            <p:cTn id="6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64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5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66" dur="750" fill="hold"/>
                                            <p:tgtEl>
                                              <p:spTgt spid="119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67" dur="750"/>
                                            <p:tgtEl>
                                              <p:spTgt spid="119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68" presetID="31" presetClass="entr" presetSubtype="0" fill="hold" grpId="0" nodeType="withEffect">
                                      <p:stCondLst>
                                        <p:cond delay="1000"/>
                                      </p:stCondLst>
                                      <p:childTnLst>
                                        <p:set>
                                          <p:cBhvr>
                                            <p:cTn id="69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0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1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2" dur="750" fill="hold"/>
                                            <p:tgtEl>
                                              <p:spTgt spid="117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3" dur="750"/>
                                            <p:tgtEl>
                                              <p:spTgt spid="117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74" presetID="31" presetClass="entr" presetSubtype="0" fill="hold" grpId="0" nodeType="withEffect">
                                      <p:stCondLst>
                                        <p:cond delay="1250"/>
                                      </p:stCondLst>
                                      <p:childTnLst>
                                        <p:set>
                                          <p:cBhvr>
                                            <p:cTn id="75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76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7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78" dur="750" fill="hold"/>
                                            <p:tgtEl>
                                              <p:spTgt spid="116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79" dur="750"/>
                                            <p:tgtEl>
                                              <p:spTgt spid="116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0" presetID="31" presetClass="entr" presetSubtype="0" fill="hold" grpId="0" nodeType="withEffect">
                                      <p:stCondLst>
                                        <p:cond delay="1500"/>
                                      </p:stCondLst>
                                      <p:childTnLst>
                                        <p:set>
                                          <p:cBhvr>
                                            <p:cTn id="81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2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3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4" dur="750" fill="hold"/>
                                            <p:tgtEl>
                                              <p:spTgt spid="115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85" dur="750"/>
                                            <p:tgtEl>
                                              <p:spTgt spid="115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86" presetID="31" presetClass="entr" presetSubtype="0" fill="hold" grpId="0" nodeType="withEffect">
                                      <p:stCondLst>
                                        <p:cond delay="1750"/>
                                      </p:stCondLst>
                                      <p:childTnLst>
                                        <p:set>
                                          <p:cBhvr>
                                            <p:cTn id="87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88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89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0" dur="750" fill="hold"/>
                                            <p:tgtEl>
                                              <p:spTgt spid="118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1" dur="750"/>
                                            <p:tgtEl>
                                              <p:spTgt spid="118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  <p:par>
                                    <p:cTn id="92" presetID="31" presetClass="entr" presetSubtype="0" fill="hold" grpId="0" nodeType="withEffect">
                                      <p:stCondLst>
                                        <p:cond delay="2000"/>
                                      </p:stCondLst>
                                      <p:childTnLst>
                                        <p:set>
                                          <p:cBhvr>
                                            <p:cTn id="93" dur="1" fill="hold">
                                              <p:stCondLst>
                                                <p:cond delay="0"/>
                                              </p:stCondLst>
                                            </p:cTn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style.visibility</p:attrName>
                                            </p:attrNameLst>
                                          </p:cBhvr>
                                          <p:to>
                                            <p:strVal val="visible"/>
                                          </p:to>
                                        </p:set>
                                        <p:anim calcmode="lin" valueType="num">
                                          <p:cBhvr>
                                            <p:cTn id="94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ppt_w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w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5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ppt_h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strVal val="#ppt_h"/>
                                              </p:val>
                                            </p:tav>
                                          </p:tavLst>
                                        </p:anim>
                                        <p:anim calcmode="lin" valueType="num">
                                          <p:cBhvr>
                                            <p:cTn id="96" dur="750" fill="hold"/>
                                            <p:tgtEl>
                                              <p:spTgt spid="114"/>
                                            </p:tgtEl>
                                            <p:attrNameLst>
                                              <p:attrName>style.rotation</p:attrName>
                                            </p:attrNameLst>
                                          </p:cBhvr>
                                          <p:tavLst>
                                            <p:tav tm="0">
                                              <p:val>
                                                <p:fltVal val="90"/>
                                              </p:val>
                                            </p:tav>
                                            <p:tav tm="100000">
                                              <p:val>
                                                <p:fltVal val="0"/>
                                              </p:val>
                                            </p:tav>
                                          </p:tavLst>
                                        </p:anim>
                                        <p:animEffect transition="in" filter="fade">
                                          <p:cBhvr>
                                            <p:cTn id="97" dur="750"/>
                                            <p:tgtEl>
                                              <p:spTgt spid="114"/>
                                            </p:tgtEl>
                                          </p:cBhvr>
                                        </p:animEffect>
                                      </p:childTnLst>
                                    </p:cTn>
                                  </p:par>
                                </p:childTnLst>
                              </p:cTn>
                            </p:par>
                          </p:childTnLst>
                        </p:cTn>
                      </p:par>
                    </p:childTnLst>
                  </p:cTn>
                  <p:prevCondLst>
                    <p:cond evt="onPrev" delay="0">
                      <p:tgtEl>
                        <p:sldTgt/>
                      </p:tgtEl>
                    </p:cond>
                  </p:prevCondLst>
                  <p:nextCondLst>
                    <p:cond evt="onNext" delay="0">
                      <p:tgtEl>
                        <p:sldTgt/>
                      </p:tgtEl>
                    </p:cond>
                  </p:nextCondLst>
                </p:seq>
              </p:childTnLst>
            </p:cTn>
          </p:par>
        </p:tnLst>
        <p:bldLst>
          <p:bldP spid="114" grpId="0" animBg="1"/>
          <p:bldP spid="115" grpId="0" animBg="1"/>
          <p:bldP spid="116" grpId="0" animBg="1"/>
          <p:bldP spid="117" grpId="0" animBg="1"/>
          <p:bldP spid="118" grpId="0" animBg="1"/>
        </p:bldLst>
      </p:timing>
    </mc:Fallback>
  </mc:AlternateContent>
</p:sld>
</file>

<file path=ppt/theme/theme1.xml><?xml version="1.0" encoding="utf-8"?>
<a:theme xmlns:a="http://schemas.openxmlformats.org/drawingml/2006/main" name="SO 02">
  <a:themeElements>
    <a:clrScheme name="CP2_D_07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88A740"/>
      </a:accent1>
      <a:accent2>
        <a:srgbClr val="D5DD64"/>
      </a:accent2>
      <a:accent3>
        <a:srgbClr val="204825"/>
      </a:accent3>
      <a:accent4>
        <a:srgbClr val="EF583D"/>
      </a:accent4>
      <a:accent5>
        <a:srgbClr val="F2F2F2"/>
      </a:accent5>
      <a:accent6>
        <a:srgbClr val="CECCD9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0.xml><?xml version="1.0" encoding="utf-8"?>
<a:theme xmlns:a="http://schemas.openxmlformats.org/drawingml/2006/main" name="1_SO 05">
  <a:themeElements>
    <a:clrScheme name="CP_D_59">
      <a:dk1>
        <a:srgbClr val="FFFFFF"/>
      </a:dk1>
      <a:lt1>
        <a:srgbClr val="6E808E"/>
      </a:lt1>
      <a:dk2>
        <a:srgbClr val="FFFFFF"/>
      </a:dk2>
      <a:lt2>
        <a:srgbClr val="242655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1.xml><?xml version="1.0" encoding="utf-8"?>
<a:theme xmlns:a="http://schemas.openxmlformats.org/drawingml/2006/main" name="1_SO 08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2.xml><?xml version="1.0" encoding="utf-8"?>
<a:theme xmlns:a="http://schemas.openxmlformats.org/drawingml/2006/main" name="1_SO 04">
  <a:themeElements>
    <a:clrScheme name="CP_L_94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CE54F5"/>
      </a:accent1>
      <a:accent2>
        <a:srgbClr val="A34FEB"/>
      </a:accent2>
      <a:accent3>
        <a:srgbClr val="7C47EE"/>
      </a:accent3>
      <a:accent4>
        <a:srgbClr val="6162F3"/>
      </a:accent4>
      <a:accent5>
        <a:srgbClr val="30B4F6"/>
      </a:accent5>
      <a:accent6>
        <a:srgbClr val="3DE9E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3.xml><?xml version="1.0" encoding="utf-8"?>
<a:theme xmlns:a="http://schemas.openxmlformats.org/drawingml/2006/main" name="1_SO 03">
  <a:themeElements>
    <a:clrScheme name="CP_L_86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010030"/>
      </a:accent1>
      <a:accent2>
        <a:srgbClr val="160078"/>
      </a:accent2>
      <a:accent3>
        <a:srgbClr val="7226FF"/>
      </a:accent3>
      <a:accent4>
        <a:srgbClr val="F042FF"/>
      </a:accent4>
      <a:accent5>
        <a:srgbClr val="87F5F5"/>
      </a:accent5>
      <a:accent6>
        <a:srgbClr val="FFE5F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4.xml><?xml version="1.0" encoding="utf-8"?>
<a:theme xmlns:a="http://schemas.openxmlformats.org/drawingml/2006/main" name="1_SO 02">
  <a:themeElements>
    <a:clrScheme name="CP2_D_19">
      <a:dk1>
        <a:srgbClr val="F2F2F2"/>
      </a:dk1>
      <a:lt1>
        <a:srgbClr val="000000"/>
      </a:lt1>
      <a:dk2>
        <a:srgbClr val="FFFFFF"/>
      </a:dk2>
      <a:lt2>
        <a:srgbClr val="0E2841"/>
      </a:lt2>
      <a:accent1>
        <a:srgbClr val="EB008B"/>
      </a:accent1>
      <a:accent2>
        <a:srgbClr val="AD148E"/>
      </a:accent2>
      <a:accent3>
        <a:srgbClr val="5C2E90"/>
      </a:accent3>
      <a:accent4>
        <a:srgbClr val="2E37FE"/>
      </a:accent4>
      <a:accent5>
        <a:srgbClr val="6666FF"/>
      </a:accent5>
      <a:accent6>
        <a:srgbClr val="D1D1D1"/>
      </a:accent6>
      <a:hlink>
        <a:srgbClr val="467886"/>
      </a:hlink>
      <a:folHlink>
        <a:srgbClr val="96607D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5.xml><?xml version="1.0" encoding="utf-8"?>
<a:theme xmlns:a="http://schemas.openxmlformats.org/drawingml/2006/main" name="2_SO 07">
  <a:themeElements>
    <a:clrScheme name="CP_L_95">
      <a:dk1>
        <a:srgbClr val="383838"/>
      </a:dk1>
      <a:lt1>
        <a:srgbClr val="FFFFFF"/>
      </a:lt1>
      <a:dk2>
        <a:srgbClr val="666666"/>
      </a:dk2>
      <a:lt2>
        <a:srgbClr val="D9D9D9"/>
      </a:lt2>
      <a:accent1>
        <a:srgbClr val="86B1C1"/>
      </a:accent1>
      <a:accent2>
        <a:srgbClr val="A8CEDF"/>
      </a:accent2>
      <a:accent3>
        <a:srgbClr val="FFC480"/>
      </a:accent3>
      <a:accent4>
        <a:srgbClr val="D6876D"/>
      </a:accent4>
      <a:accent5>
        <a:srgbClr val="808A4A"/>
      </a:accent5>
      <a:accent6>
        <a:srgbClr val="676E45"/>
      </a:accent6>
      <a:hlink>
        <a:srgbClr val="383838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6.xml><?xml version="1.0" encoding="utf-8"?>
<a:theme xmlns:a="http://schemas.openxmlformats.org/drawingml/2006/main" name="2_SO 06">
  <a:themeElements>
    <a:clrScheme name="a_LeadConsulting_07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7.xml><?xml version="1.0" encoding="utf-8"?>
<a:theme xmlns:a="http://schemas.openxmlformats.org/drawingml/2006/main" name="2_SO 05">
  <a:themeElements>
    <a:clrScheme name="CP_NEU_D_01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EF903"/>
      </a:accent2>
      <a:accent3>
        <a:srgbClr val="00FF8E"/>
      </a:accent3>
      <a:accent4>
        <a:srgbClr val="08F4FD"/>
      </a:accent4>
      <a:accent5>
        <a:srgbClr val="FF3984"/>
      </a:accent5>
      <a:accent6>
        <a:srgbClr val="FF0103"/>
      </a:accent6>
      <a:hlink>
        <a:srgbClr val="0070C0"/>
      </a:hlink>
      <a:folHlink>
        <a:srgbClr val="00206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8.xml><?xml version="1.0" encoding="utf-8"?>
<a:theme xmlns:a="http://schemas.openxmlformats.org/drawingml/2006/main" name="2_SO 03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19.xml><?xml version="1.0" encoding="utf-8"?>
<a:theme xmlns:a="http://schemas.openxmlformats.org/drawingml/2006/main" name="Office 2013 - 2022 Theme">
  <a:themeElements>
    <a:clrScheme name="CP_L_51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F299C"/>
      </a:accent1>
      <a:accent2>
        <a:srgbClr val="16205B"/>
      </a:accent2>
      <a:accent3>
        <a:srgbClr val="0471FF"/>
      </a:accent3>
      <a:accent4>
        <a:srgbClr val="2BD2FF"/>
      </a:accent4>
      <a:accent5>
        <a:srgbClr val="A2AAF3"/>
      </a:accent5>
      <a:accent6>
        <a:srgbClr val="DFEBFB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2013 - 2022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SO 03">
  <a:themeElements>
    <a:clrScheme name="Business_2Tones_L_Red2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FF6969"/>
      </a:accent1>
      <a:accent2>
        <a:srgbClr val="FF1515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0.xml><?xml version="1.0" encoding="utf-8"?>
<a:theme xmlns:a="http://schemas.openxmlformats.org/drawingml/2006/main" name="3_SO 05">
  <a:themeElements>
    <a:clrScheme name="CP_L_118">
      <a:dk1>
        <a:srgbClr val="000000"/>
      </a:dk1>
      <a:lt1>
        <a:srgbClr val="FFFFFF"/>
      </a:lt1>
      <a:dk2>
        <a:srgbClr val="818181"/>
      </a:dk2>
      <a:lt2>
        <a:srgbClr val="E6E6E6"/>
      </a:lt2>
      <a:accent1>
        <a:srgbClr val="F7BF4A"/>
      </a:accent1>
      <a:accent2>
        <a:srgbClr val="63C0C4"/>
      </a:accent2>
      <a:accent3>
        <a:srgbClr val="EB5A7B"/>
      </a:accent3>
      <a:accent4>
        <a:srgbClr val="144971"/>
      </a:accent4>
      <a:accent5>
        <a:srgbClr val="FC5346"/>
      </a:accent5>
      <a:accent6>
        <a:srgbClr val="F2C1A2"/>
      </a:accent6>
      <a:hlink>
        <a:srgbClr val="0097A7"/>
      </a:hlink>
      <a:folHlink>
        <a:srgbClr val="0097A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1.xml><?xml version="1.0" encoding="utf-8"?>
<a:theme xmlns:a="http://schemas.openxmlformats.org/drawingml/2006/main" name="4_SO 05">
  <a:themeElements>
    <a:clrScheme name="CP_NEU_D_06">
      <a:dk1>
        <a:srgbClr val="10141A"/>
      </a:dk1>
      <a:lt1>
        <a:sysClr val="window" lastClr="FFFFFF"/>
      </a:lt1>
      <a:dk2>
        <a:srgbClr val="334257"/>
      </a:dk2>
      <a:lt2>
        <a:srgbClr val="242E3D"/>
      </a:lt2>
      <a:accent1>
        <a:srgbClr val="6E84A6"/>
      </a:accent1>
      <a:accent2>
        <a:srgbClr val="FFD000"/>
      </a:accent2>
      <a:accent3>
        <a:srgbClr val="00E6F2"/>
      </a:accent3>
      <a:accent4>
        <a:srgbClr val="006EFF"/>
      </a:accent4>
      <a:accent5>
        <a:srgbClr val="065381"/>
      </a:accent5>
      <a:accent6>
        <a:srgbClr val="BD114D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2.xml><?xml version="1.0" encoding="utf-8"?>
<a:theme xmlns:a="http://schemas.openxmlformats.org/drawingml/2006/main" name="2_SO 02">
  <a:themeElements>
    <a:clrScheme name="CP2_L_1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E59D27"/>
      </a:accent1>
      <a:accent2>
        <a:srgbClr val="D63628"/>
      </a:accent2>
      <a:accent3>
        <a:srgbClr val="49205C"/>
      </a:accent3>
      <a:accent4>
        <a:srgbClr val="1E6F9E"/>
      </a:accent4>
      <a:accent5>
        <a:srgbClr val="67BDBA"/>
      </a:accent5>
      <a:accent6>
        <a:srgbClr val="DAD2BB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3.xml><?xml version="1.0" encoding="utf-8"?>
<a:theme xmlns:a="http://schemas.openxmlformats.org/drawingml/2006/main" name="3_SO 02">
  <a:themeElements>
    <a:clrScheme name="CP_L_133">
      <a:dk1>
        <a:sysClr val="windowText" lastClr="000000"/>
      </a:dk1>
      <a:lt1>
        <a:sysClr val="window" lastClr="FFFFFF"/>
      </a:lt1>
      <a:dk2>
        <a:srgbClr val="003C3A"/>
      </a:dk2>
      <a:lt2>
        <a:srgbClr val="E7E6E6"/>
      </a:lt2>
      <a:accent1>
        <a:srgbClr val="EDB73E"/>
      </a:accent1>
      <a:accent2>
        <a:srgbClr val="E96163"/>
      </a:accent2>
      <a:accent3>
        <a:srgbClr val="8FA515"/>
      </a:accent3>
      <a:accent4>
        <a:srgbClr val="E39822"/>
      </a:accent4>
      <a:accent5>
        <a:srgbClr val="E1494B"/>
      </a:accent5>
      <a:accent6>
        <a:srgbClr val="393C4B"/>
      </a:accent6>
      <a:hlink>
        <a:srgbClr val="0563C1"/>
      </a:hlink>
      <a:folHlink>
        <a:srgbClr val="954F72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4.xml><?xml version="1.0" encoding="utf-8"?>
<a:theme xmlns:a="http://schemas.openxmlformats.org/drawingml/2006/main" name="3_SO 03">
  <a:themeElements>
    <a:clrScheme name="CP2_D_11">
      <a:dk1>
        <a:srgbClr val="FFFFFF"/>
      </a:dk1>
      <a:lt1>
        <a:srgbClr val="2A2833"/>
      </a:lt1>
      <a:dk2>
        <a:srgbClr val="FAFBFF"/>
      </a:dk2>
      <a:lt2>
        <a:srgbClr val="2A2834"/>
      </a:lt2>
      <a:accent1>
        <a:srgbClr val="F6CF18"/>
      </a:accent1>
      <a:accent2>
        <a:srgbClr val="5EAA87"/>
      </a:accent2>
      <a:accent3>
        <a:srgbClr val="D4CC1F"/>
      </a:accent3>
      <a:accent4>
        <a:srgbClr val="87468A"/>
      </a:accent4>
      <a:accent5>
        <a:srgbClr val="D5D4DD"/>
      </a:accent5>
      <a:accent6>
        <a:srgbClr val="B4B8C1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5.xml><?xml version="1.0" encoding="utf-8"?>
<a:theme xmlns:a="http://schemas.openxmlformats.org/drawingml/2006/main" name="SO 01">
  <a:themeElements>
    <a:clrScheme name="CP_D_80">
      <a:dk1>
        <a:srgbClr val="FFFFFF"/>
      </a:dk1>
      <a:lt1>
        <a:srgbClr val="374047"/>
      </a:lt1>
      <a:dk2>
        <a:srgbClr val="FFFFFF"/>
      </a:dk2>
      <a:lt2>
        <a:srgbClr val="242655"/>
      </a:lt2>
      <a:accent1>
        <a:srgbClr val="393156"/>
      </a:accent1>
      <a:accent2>
        <a:srgbClr val="5E56CC"/>
      </a:accent2>
      <a:accent3>
        <a:srgbClr val="9C85FF"/>
      </a:accent3>
      <a:accent4>
        <a:srgbClr val="FBCCFF"/>
      </a:accent4>
      <a:accent5>
        <a:srgbClr val="E7E3FF"/>
      </a:accent5>
      <a:accent6>
        <a:srgbClr val="FFDE68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6.xml><?xml version="1.0" encoding="utf-8"?>
<a:theme xmlns:a="http://schemas.openxmlformats.org/drawingml/2006/main" name="4_SO 03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7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8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SO 04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4.xml><?xml version="1.0" encoding="utf-8"?>
<a:theme xmlns:a="http://schemas.openxmlformats.org/drawingml/2006/main" name="SO 05">
  <a:themeElements>
    <a:clrScheme name="CP2_L_13">
      <a:dk1>
        <a:srgbClr val="414042"/>
      </a:dk1>
      <a:lt1>
        <a:sysClr val="window" lastClr="FFFFFF"/>
      </a:lt1>
      <a:dk2>
        <a:srgbClr val="58595B"/>
      </a:dk2>
      <a:lt2>
        <a:srgbClr val="FFFFFF"/>
      </a:lt2>
      <a:accent1>
        <a:srgbClr val="0E3269"/>
      </a:accent1>
      <a:accent2>
        <a:srgbClr val="016EA6"/>
      </a:accent2>
      <a:accent3>
        <a:srgbClr val="0DA2C8"/>
      </a:accent3>
      <a:accent4>
        <a:srgbClr val="1DCCE7"/>
      </a:accent4>
      <a:accent5>
        <a:srgbClr val="FFDB56"/>
      </a:accent5>
      <a:accent6>
        <a:srgbClr val="9A5250"/>
      </a:accent6>
      <a:hlink>
        <a:srgbClr val="00B0F0"/>
      </a:hlink>
      <a:folHlink>
        <a:srgbClr val="0070C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5.xml><?xml version="1.0" encoding="utf-8"?>
<a:theme xmlns:a="http://schemas.openxmlformats.org/drawingml/2006/main" name="SO 06">
  <a:themeElements>
    <a:clrScheme name="CP_L_59">
      <a:dk1>
        <a:srgbClr val="6E808E"/>
      </a:dk1>
      <a:lt1>
        <a:srgbClr val="FFFFFF"/>
      </a:lt1>
      <a:dk2>
        <a:srgbClr val="242655"/>
      </a:dk2>
      <a:lt2>
        <a:srgbClr val="FFFFFF"/>
      </a:lt2>
      <a:accent1>
        <a:srgbClr val="135C5A"/>
      </a:accent1>
      <a:accent2>
        <a:srgbClr val="00996C"/>
      </a:accent2>
      <a:accent3>
        <a:srgbClr val="B5EAB1"/>
      </a:accent3>
      <a:accent4>
        <a:srgbClr val="ECFAD9"/>
      </a:accent4>
      <a:accent5>
        <a:srgbClr val="E6E300"/>
      </a:accent5>
      <a:accent6>
        <a:srgbClr val="C4CACA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6.xml><?xml version="1.0" encoding="utf-8"?>
<a:theme xmlns:a="http://schemas.openxmlformats.org/drawingml/2006/main" name="SO 07">
  <a:themeElements>
    <a:clrScheme name="Business_2Tones_L_Pink">
      <a:dk1>
        <a:srgbClr val="2A2833"/>
      </a:dk1>
      <a:lt1>
        <a:srgbClr val="FFFFFF"/>
      </a:lt1>
      <a:dk2>
        <a:srgbClr val="2A2834"/>
      </a:dk2>
      <a:lt2>
        <a:srgbClr val="FAFBFF"/>
      </a:lt2>
      <a:accent1>
        <a:srgbClr val="DB6BA7"/>
      </a:accent1>
      <a:accent2>
        <a:srgbClr val="FF0066"/>
      </a:accent2>
      <a:accent3>
        <a:srgbClr val="C6CED4"/>
      </a:accent3>
      <a:accent4>
        <a:srgbClr val="A0A6AB"/>
      </a:accent4>
      <a:accent5>
        <a:srgbClr val="7F8387"/>
      </a:accent5>
      <a:accent6>
        <a:srgbClr val="66666E"/>
      </a:accent6>
      <a:hlink>
        <a:srgbClr val="0AB2C8"/>
      </a:hlink>
      <a:folHlink>
        <a:srgbClr val="85DFD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7.xml><?xml version="1.0" encoding="utf-8"?>
<a:theme xmlns:a="http://schemas.openxmlformats.org/drawingml/2006/main" name="SO 08">
  <a:themeElements>
    <a:clrScheme name="SlideOcean - Light 07">
      <a:dk1>
        <a:srgbClr val="FFFFFF"/>
      </a:dk1>
      <a:lt1>
        <a:sysClr val="window" lastClr="FFFFFF"/>
      </a:lt1>
      <a:dk2>
        <a:srgbClr val="242E3D"/>
      </a:dk2>
      <a:lt2>
        <a:srgbClr val="FFFFFF"/>
      </a:lt2>
      <a:accent1>
        <a:srgbClr val="F72585"/>
      </a:accent1>
      <a:accent2>
        <a:srgbClr val="7209B7"/>
      </a:accent2>
      <a:accent3>
        <a:srgbClr val="3A0CA3"/>
      </a:accent3>
      <a:accent4>
        <a:srgbClr val="4361EE"/>
      </a:accent4>
      <a:accent5>
        <a:srgbClr val="4CC9F0"/>
      </a:accent5>
      <a:accent6>
        <a:srgbClr val="FEE440"/>
      </a:accent6>
      <a:hlink>
        <a:srgbClr val="F33B48"/>
      </a:hlink>
      <a:folHlink>
        <a:srgbClr val="FFC000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8.xml><?xml version="1.0" encoding="utf-8"?>
<a:theme xmlns:a="http://schemas.openxmlformats.org/drawingml/2006/main" name="1_SO 07">
  <a:themeElements>
    <a:clrScheme name="CP_L_02">
      <a:dk1>
        <a:srgbClr val="7F7F7F"/>
      </a:dk1>
      <a:lt1>
        <a:srgbClr val="FFFFFF"/>
      </a:lt1>
      <a:dk2>
        <a:srgbClr val="000000"/>
      </a:dk2>
      <a:lt2>
        <a:srgbClr val="FFFFFF"/>
      </a:lt2>
      <a:accent1>
        <a:srgbClr val="171E28"/>
      </a:accent1>
      <a:accent2>
        <a:srgbClr val="3A464E"/>
      </a:accent2>
      <a:accent3>
        <a:srgbClr val="437C88"/>
      </a:accent3>
      <a:accent4>
        <a:srgbClr val="DE433C"/>
      </a:accent4>
      <a:accent5>
        <a:srgbClr val="FA845A"/>
      </a:accent5>
      <a:accent6>
        <a:srgbClr val="FFF0A5"/>
      </a:accent6>
      <a:hlink>
        <a:srgbClr val="E7E7E7"/>
      </a:hlink>
      <a:folHlink>
        <a:srgbClr val="D87867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9.xml><?xml version="1.0" encoding="utf-8"?>
<a:theme xmlns:a="http://schemas.openxmlformats.org/drawingml/2006/main" name="1_SO 06">
  <a:themeElements>
    <a:clrScheme name="CP_L_77">
      <a:dk1>
        <a:srgbClr val="374047"/>
      </a:dk1>
      <a:lt1>
        <a:srgbClr val="FFFFFF"/>
      </a:lt1>
      <a:dk2>
        <a:srgbClr val="242655"/>
      </a:dk2>
      <a:lt2>
        <a:srgbClr val="FFFFFF"/>
      </a:lt2>
      <a:accent1>
        <a:srgbClr val="393156"/>
      </a:accent1>
      <a:accent2>
        <a:srgbClr val="FDB4C5"/>
      </a:accent2>
      <a:accent3>
        <a:srgbClr val="FF514A"/>
      </a:accent3>
      <a:accent4>
        <a:srgbClr val="92AB9E"/>
      </a:accent4>
      <a:accent5>
        <a:srgbClr val="B8BFC7"/>
      </a:accent5>
      <a:accent6>
        <a:srgbClr val="CD9677"/>
      </a:accent6>
      <a:hlink>
        <a:srgbClr val="A8BFFE"/>
      </a:hlink>
      <a:folHlink>
        <a:srgbClr val="002691"/>
      </a:folHlink>
    </a:clrScheme>
    <a:fontScheme name="so_02">
      <a:majorFont>
        <a:latin typeface="UTM Avo"/>
        <a:ea typeface=""/>
        <a:cs typeface=""/>
      </a:majorFont>
      <a:minorFont>
        <a:latin typeface="Open Sans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14506</TotalTime>
  <Words>913</Words>
  <Application>Microsoft Office PowerPoint</Application>
  <PresentationFormat>Custom</PresentationFormat>
  <Paragraphs>255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26</vt:i4>
      </vt:variant>
      <vt:variant>
        <vt:lpstr>Slide Titles</vt:lpstr>
      </vt:variant>
      <vt:variant>
        <vt:i4>10</vt:i4>
      </vt:variant>
    </vt:vector>
  </HeadingPairs>
  <TitlesOfParts>
    <vt:vector size="41" baseType="lpstr">
      <vt:lpstr>Aptos</vt:lpstr>
      <vt:lpstr>Arial</vt:lpstr>
      <vt:lpstr>Calibri</vt:lpstr>
      <vt:lpstr>Open Sans Light</vt:lpstr>
      <vt:lpstr>UTM Avo</vt:lpstr>
      <vt:lpstr>SO 02</vt:lpstr>
      <vt:lpstr>SO 03</vt:lpstr>
      <vt:lpstr>SO 04</vt:lpstr>
      <vt:lpstr>SO 05</vt:lpstr>
      <vt:lpstr>SO 06</vt:lpstr>
      <vt:lpstr>SO 07</vt:lpstr>
      <vt:lpstr>SO 08</vt:lpstr>
      <vt:lpstr>1_SO 07</vt:lpstr>
      <vt:lpstr>1_SO 06</vt:lpstr>
      <vt:lpstr>1_SO 05</vt:lpstr>
      <vt:lpstr>1_SO 08</vt:lpstr>
      <vt:lpstr>1_SO 04</vt:lpstr>
      <vt:lpstr>1_SO 03</vt:lpstr>
      <vt:lpstr>1_SO 02</vt:lpstr>
      <vt:lpstr>2_SO 07</vt:lpstr>
      <vt:lpstr>2_SO 06</vt:lpstr>
      <vt:lpstr>2_SO 05</vt:lpstr>
      <vt:lpstr>2_SO 03</vt:lpstr>
      <vt:lpstr>Office 2013 - 2022 Theme</vt:lpstr>
      <vt:lpstr>3_SO 05</vt:lpstr>
      <vt:lpstr>4_SO 05</vt:lpstr>
      <vt:lpstr>2_SO 02</vt:lpstr>
      <vt:lpstr>3_SO 02</vt:lpstr>
      <vt:lpstr>3_SO 03</vt:lpstr>
      <vt:lpstr>SO 01</vt:lpstr>
      <vt:lpstr>4_SO 03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Slide Ocean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Infographic Design 166</dc:title>
  <dc:creator>Slide Ocean</dc:creator>
  <cp:lastModifiedBy>SO</cp:lastModifiedBy>
  <cp:revision>3605</cp:revision>
  <dcterms:created xsi:type="dcterms:W3CDTF">2024-04-24T08:43:56Z</dcterms:created>
  <dcterms:modified xsi:type="dcterms:W3CDTF">2026-01-07T07:18:36Z</dcterms:modified>
</cp:coreProperties>
</file>

<file path=docProps/thumbnail.jpeg>
</file>