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8" r:id="rId27"/>
    <p:sldId id="2147378267" r:id="rId28"/>
    <p:sldId id="2147378258" r:id="rId29"/>
    <p:sldId id="2147378270" r:id="rId30"/>
    <p:sldId id="2147378269" r:id="rId31"/>
    <p:sldId id="2147378245" r:id="rId32"/>
    <p:sldId id="2147378257" r:id="rId33"/>
    <p:sldId id="2147378259" r:id="rId34"/>
    <p:sldId id="2147378254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A6CE"/>
    <a:srgbClr val="0B0A0E"/>
    <a:srgbClr val="1C1C1C"/>
    <a:srgbClr val="FFFFFF"/>
    <a:srgbClr val="D5D4DD"/>
    <a:srgbClr val="ECBA9C"/>
    <a:srgbClr val="F5CDBB"/>
    <a:srgbClr val="EFC6AC"/>
    <a:srgbClr val="000000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30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074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>
            <a:extLst>
              <a:ext uri="{FF2B5EF4-FFF2-40B4-BE49-F238E27FC236}">
                <a16:creationId xmlns:a16="http://schemas.microsoft.com/office/drawing/2014/main" id="{AD4E003D-F609-5C9A-4053-AFBAAABB08A2}"/>
              </a:ext>
            </a:extLst>
          </p:cNvPr>
          <p:cNvGrpSpPr/>
          <p:nvPr/>
        </p:nvGrpSpPr>
        <p:grpSpPr>
          <a:xfrm>
            <a:off x="5309272" y="3462223"/>
            <a:ext cx="13765456" cy="6791554"/>
            <a:chOff x="5168900" y="3153614"/>
            <a:chExt cx="13765456" cy="6791554"/>
          </a:xfrm>
          <a:solidFill>
            <a:schemeClr val="accent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2DBE2A0-DB07-060A-0862-F1066941FE81}"/>
                </a:ext>
              </a:extLst>
            </p:cNvPr>
            <p:cNvSpPr/>
            <p:nvPr/>
          </p:nvSpPr>
          <p:spPr>
            <a:xfrm>
              <a:off x="7097823" y="5134621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5BC9C1A-C80F-4B04-41AF-1CF624A93549}"/>
                </a:ext>
              </a:extLst>
            </p:cNvPr>
            <p:cNvSpPr/>
            <p:nvPr/>
          </p:nvSpPr>
          <p:spPr>
            <a:xfrm>
              <a:off x="8672756" y="3182642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A1EE778-F715-817E-3992-7AE810BFAF75}"/>
                </a:ext>
              </a:extLst>
            </p:cNvPr>
            <p:cNvSpPr/>
            <p:nvPr/>
          </p:nvSpPr>
          <p:spPr>
            <a:xfrm>
              <a:off x="5168900" y="6706668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7AF1AD6-B0FD-6262-FE37-5EA1F1611B9A}"/>
                </a:ext>
              </a:extLst>
            </p:cNvPr>
            <p:cNvSpPr/>
            <p:nvPr/>
          </p:nvSpPr>
          <p:spPr>
            <a:xfrm>
              <a:off x="14120923" y="5105593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94B0457-1EB3-2890-61A3-3267EAF6F273}"/>
                </a:ext>
              </a:extLst>
            </p:cNvPr>
            <p:cNvSpPr/>
            <p:nvPr/>
          </p:nvSpPr>
          <p:spPr>
            <a:xfrm>
              <a:off x="15695856" y="3153614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30C4F64-4300-71A5-9B15-D2361F4CC818}"/>
                </a:ext>
              </a:extLst>
            </p:cNvPr>
            <p:cNvSpPr/>
            <p:nvPr/>
          </p:nvSpPr>
          <p:spPr>
            <a:xfrm>
              <a:off x="12192000" y="6677640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64872AC-C536-DB54-A79D-897CDFDC190F}"/>
                </a:ext>
              </a:extLst>
            </p:cNvPr>
            <p:cNvSpPr/>
            <p:nvPr/>
          </p:nvSpPr>
          <p:spPr>
            <a:xfrm rot="16200000">
              <a:off x="10609093" y="5176109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9" name="Rectangle 138">
            <a:extLst>
              <a:ext uri="{FF2B5EF4-FFF2-40B4-BE49-F238E27FC236}">
                <a16:creationId xmlns:a16="http://schemas.microsoft.com/office/drawing/2014/main" id="{3674EB5E-4A63-41BF-CABA-1A2DFBDBFE7A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166 –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CONFIDENCE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D4DEBBA-DD9D-8F56-9BE9-9E2D9F755F7B}"/>
              </a:ext>
            </a:extLst>
          </p:cNvPr>
          <p:cNvGrpSpPr/>
          <p:nvPr/>
        </p:nvGrpSpPr>
        <p:grpSpPr>
          <a:xfrm>
            <a:off x="6197775" y="4471429"/>
            <a:ext cx="1448556" cy="1782464"/>
            <a:chOff x="4143082" y="2604821"/>
            <a:chExt cx="3757333" cy="1782464"/>
          </a:xfrm>
        </p:grpSpPr>
        <p:sp>
          <p:nvSpPr>
            <p:cNvPr id="168" name="Textbox 200">
              <a:extLst>
                <a:ext uri="{FF2B5EF4-FFF2-40B4-BE49-F238E27FC236}">
                  <a16:creationId xmlns:a16="http://schemas.microsoft.com/office/drawing/2014/main" id="{67D6C1FF-6337-C349-C200-D0B639514F3F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5" name="Textbox 200">
              <a:extLst>
                <a:ext uri="{FF2B5EF4-FFF2-40B4-BE49-F238E27FC236}">
                  <a16:creationId xmlns:a16="http://schemas.microsoft.com/office/drawing/2014/main" id="{653D07A4-9477-759B-79CF-CD96F891338D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06FD9112-4391-2036-C131-DEAF4A1F4B0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2ADB3FFA-CC91-C6B0-4BE4-70A4B8AFA7A0}"/>
              </a:ext>
            </a:extLst>
          </p:cNvPr>
          <p:cNvGrpSpPr/>
          <p:nvPr/>
        </p:nvGrpSpPr>
        <p:grpSpPr>
          <a:xfrm>
            <a:off x="5518703" y="7231177"/>
            <a:ext cx="2806700" cy="2806700"/>
            <a:chOff x="2007709" y="7231177"/>
            <a:chExt cx="2806700" cy="2806700"/>
          </a:xfrm>
        </p:grpSpPr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41612EDB-6373-0404-ED68-A66C53BA7CC0}"/>
                </a:ext>
              </a:extLst>
            </p:cNvPr>
            <p:cNvSpPr/>
            <p:nvPr/>
          </p:nvSpPr>
          <p:spPr>
            <a:xfrm>
              <a:off x="2007709" y="7231177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44171BD6-B733-07F5-95E9-ACE3317B6D47}"/>
                </a:ext>
              </a:extLst>
            </p:cNvPr>
            <p:cNvGrpSpPr/>
            <p:nvPr/>
          </p:nvGrpSpPr>
          <p:grpSpPr>
            <a:xfrm>
              <a:off x="2114389" y="7337857"/>
              <a:ext cx="2593340" cy="2593340"/>
              <a:chOff x="5491480" y="7029248"/>
              <a:chExt cx="2593340" cy="2593340"/>
            </a:xfrm>
          </p:grpSpPr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EB67F0A4-9F4A-50AF-7BA9-7DED096A86A3}"/>
                  </a:ext>
                </a:extLst>
              </p:cNvPr>
              <p:cNvSpPr/>
              <p:nvPr/>
            </p:nvSpPr>
            <p:spPr>
              <a:xfrm>
                <a:off x="5491480" y="7029248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01</a:t>
                </a:r>
              </a:p>
            </p:txBody>
          </p:sp>
          <p:sp>
            <p:nvSpPr>
              <p:cNvPr id="190" name="Textbox 200">
                <a:extLst>
                  <a:ext uri="{FF2B5EF4-FFF2-40B4-BE49-F238E27FC236}">
                    <a16:creationId xmlns:a16="http://schemas.microsoft.com/office/drawing/2014/main" id="{33C6D27E-DAA1-62FB-8EB2-8550C496A8C0}"/>
                  </a:ext>
                </a:extLst>
              </p:cNvPr>
              <p:cNvSpPr txBox="1"/>
              <p:nvPr/>
            </p:nvSpPr>
            <p:spPr>
              <a:xfrm flipH="1">
                <a:off x="61426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0B3ADD95-55DE-2C20-5AD4-F5F8D2DC385A}"/>
              </a:ext>
            </a:extLst>
          </p:cNvPr>
          <p:cNvGrpSpPr/>
          <p:nvPr/>
        </p:nvGrpSpPr>
        <p:grpSpPr>
          <a:xfrm>
            <a:off x="12541803" y="7202149"/>
            <a:ext cx="2806700" cy="2806700"/>
            <a:chOff x="9030809" y="7202149"/>
            <a:chExt cx="2806700" cy="2806700"/>
          </a:xfrm>
        </p:grpSpPr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5B0D8B1B-45DA-DBB7-ADDF-25530B4595C7}"/>
                </a:ext>
              </a:extLst>
            </p:cNvPr>
            <p:cNvSpPr/>
            <p:nvPr/>
          </p:nvSpPr>
          <p:spPr>
            <a:xfrm>
              <a:off x="9030809" y="72021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019B747A-CA32-0BAE-EBDA-8EBFF4867DDF}"/>
                </a:ext>
              </a:extLst>
            </p:cNvPr>
            <p:cNvGrpSpPr/>
            <p:nvPr/>
          </p:nvGrpSpPr>
          <p:grpSpPr>
            <a:xfrm>
              <a:off x="9137489" y="7308829"/>
              <a:ext cx="2593340" cy="2593340"/>
              <a:chOff x="12514580" y="7000220"/>
              <a:chExt cx="2593340" cy="2593340"/>
            </a:xfrm>
          </p:grpSpPr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id="{D3BEB890-1BE6-F043-C59B-E9268F49A50E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03</a:t>
                </a:r>
              </a:p>
            </p:txBody>
          </p:sp>
          <p:sp>
            <p:nvSpPr>
              <p:cNvPr id="195" name="Textbox 200">
                <a:extLst>
                  <a:ext uri="{FF2B5EF4-FFF2-40B4-BE49-F238E27FC236}">
                    <a16:creationId xmlns:a16="http://schemas.microsoft.com/office/drawing/2014/main" id="{D163B2A0-0FA3-2955-9129-9C7C952F239C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9CDE7146-E914-CB6E-8F78-D6B9BF1CEAB1}"/>
              </a:ext>
            </a:extLst>
          </p:cNvPr>
          <p:cNvGrpSpPr/>
          <p:nvPr/>
        </p:nvGrpSpPr>
        <p:grpSpPr>
          <a:xfrm>
            <a:off x="9022559" y="3707151"/>
            <a:ext cx="2806700" cy="2806700"/>
            <a:chOff x="5511565" y="3707151"/>
            <a:chExt cx="2806700" cy="2806700"/>
          </a:xfrm>
        </p:grpSpPr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13F96488-55FB-18B5-D4EF-BD03EE6636FA}"/>
                </a:ext>
              </a:extLst>
            </p:cNvPr>
            <p:cNvSpPr/>
            <p:nvPr/>
          </p:nvSpPr>
          <p:spPr>
            <a:xfrm>
              <a:off x="5511565" y="3707151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5E2E6DDA-8DCA-3929-14DF-8FD7C110AD12}"/>
                </a:ext>
              </a:extLst>
            </p:cNvPr>
            <p:cNvGrpSpPr/>
            <p:nvPr/>
          </p:nvGrpSpPr>
          <p:grpSpPr>
            <a:xfrm>
              <a:off x="5618245" y="3813831"/>
              <a:ext cx="2593340" cy="2593340"/>
              <a:chOff x="8995336" y="3505222"/>
              <a:chExt cx="2593340" cy="2593340"/>
            </a:xfrm>
          </p:grpSpPr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D2D8B243-83E8-0D1E-7524-F39E1183EB98}"/>
                  </a:ext>
                </a:extLst>
              </p:cNvPr>
              <p:cNvSpPr/>
              <p:nvPr/>
            </p:nvSpPr>
            <p:spPr>
              <a:xfrm>
                <a:off x="8995336" y="3505222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02</a:t>
                </a:r>
              </a:p>
            </p:txBody>
          </p:sp>
          <p:sp>
            <p:nvSpPr>
              <p:cNvPr id="200" name="Textbox 200">
                <a:extLst>
                  <a:ext uri="{FF2B5EF4-FFF2-40B4-BE49-F238E27FC236}">
                    <a16:creationId xmlns:a16="http://schemas.microsoft.com/office/drawing/2014/main" id="{6868EFBA-1D68-D0AD-A784-99B7D76C3734}"/>
                  </a:ext>
                </a:extLst>
              </p:cNvPr>
              <p:cNvSpPr txBox="1"/>
              <p:nvPr/>
            </p:nvSpPr>
            <p:spPr>
              <a:xfrm flipH="1">
                <a:off x="96465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4514A452-6379-0561-26FD-E96B8AA798C6}"/>
              </a:ext>
            </a:extLst>
          </p:cNvPr>
          <p:cNvGrpSpPr/>
          <p:nvPr/>
        </p:nvGrpSpPr>
        <p:grpSpPr>
          <a:xfrm>
            <a:off x="16045659" y="3678123"/>
            <a:ext cx="2806700" cy="2806700"/>
            <a:chOff x="12534665" y="3678123"/>
            <a:chExt cx="2806700" cy="2806700"/>
          </a:xfrm>
        </p:grpSpPr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86951E54-9EBA-9300-E35A-B2F6BB2134E9}"/>
                </a:ext>
              </a:extLst>
            </p:cNvPr>
            <p:cNvSpPr/>
            <p:nvPr/>
          </p:nvSpPr>
          <p:spPr>
            <a:xfrm>
              <a:off x="12534665" y="3678123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25666EE2-2FA1-F852-31AF-C8D667E884C9}"/>
                </a:ext>
              </a:extLst>
            </p:cNvPr>
            <p:cNvGrpSpPr/>
            <p:nvPr/>
          </p:nvGrpSpPr>
          <p:grpSpPr>
            <a:xfrm>
              <a:off x="12641345" y="3784803"/>
              <a:ext cx="2593340" cy="2593340"/>
              <a:chOff x="16018436" y="3476194"/>
              <a:chExt cx="2593340" cy="2593340"/>
            </a:xfrm>
          </p:grpSpPr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D9B7D25F-E5A3-E7B7-2C53-4E46A413981D}"/>
                  </a:ext>
                </a:extLst>
              </p:cNvPr>
              <p:cNvSpPr/>
              <p:nvPr/>
            </p:nvSpPr>
            <p:spPr>
              <a:xfrm>
                <a:off x="16018436" y="3476194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04</a:t>
                </a:r>
              </a:p>
            </p:txBody>
          </p:sp>
          <p:sp>
            <p:nvSpPr>
              <p:cNvPr id="205" name="Textbox 200">
                <a:extLst>
                  <a:ext uri="{FF2B5EF4-FFF2-40B4-BE49-F238E27FC236}">
                    <a16:creationId xmlns:a16="http://schemas.microsoft.com/office/drawing/2014/main" id="{65172584-F092-CDE0-79AE-4610192AC6BB}"/>
                  </a:ext>
                </a:extLst>
              </p:cNvPr>
              <p:cNvSpPr txBox="1"/>
              <p:nvPr/>
            </p:nvSpPr>
            <p:spPr>
              <a:xfrm flipH="1">
                <a:off x="166696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4BA458CD-2802-9173-1637-EFFEC85A78BB}"/>
              </a:ext>
            </a:extLst>
          </p:cNvPr>
          <p:cNvGrpSpPr/>
          <p:nvPr/>
        </p:nvGrpSpPr>
        <p:grpSpPr>
          <a:xfrm>
            <a:off x="13220875" y="4471429"/>
            <a:ext cx="1448556" cy="1782464"/>
            <a:chOff x="4143082" y="2604821"/>
            <a:chExt cx="3757333" cy="1782464"/>
          </a:xfrm>
        </p:grpSpPr>
        <p:sp>
          <p:nvSpPr>
            <p:cNvPr id="207" name="Textbox 200">
              <a:extLst>
                <a:ext uri="{FF2B5EF4-FFF2-40B4-BE49-F238E27FC236}">
                  <a16:creationId xmlns:a16="http://schemas.microsoft.com/office/drawing/2014/main" id="{0DE1B28C-8AC2-0618-5F1C-32C4A5B3CBBB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8" name="Textbox 200">
              <a:extLst>
                <a:ext uri="{FF2B5EF4-FFF2-40B4-BE49-F238E27FC236}">
                  <a16:creationId xmlns:a16="http://schemas.microsoft.com/office/drawing/2014/main" id="{53176B49-606C-6B49-F0E3-EA9A9E569C67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9" name="Textbox 200">
              <a:extLst>
                <a:ext uri="{FF2B5EF4-FFF2-40B4-BE49-F238E27FC236}">
                  <a16:creationId xmlns:a16="http://schemas.microsoft.com/office/drawing/2014/main" id="{37B68D2E-2129-8CB2-7DD6-EEF7CC25346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9165FD61-71B5-3157-D46C-5EED04114C99}"/>
              </a:ext>
            </a:extLst>
          </p:cNvPr>
          <p:cNvGrpSpPr/>
          <p:nvPr/>
        </p:nvGrpSpPr>
        <p:grpSpPr>
          <a:xfrm>
            <a:off x="9701631" y="7534257"/>
            <a:ext cx="1448556" cy="1782464"/>
            <a:chOff x="4143082" y="2604821"/>
            <a:chExt cx="3757333" cy="1782464"/>
          </a:xfrm>
        </p:grpSpPr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986C4CB7-0844-A4E0-589C-17C4DF5EEBB3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D00A7B3B-9299-E8DE-B8C6-1A6DAC981B89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B7F4EBA6-13C9-7A9E-E1D3-6B5C2F83B78B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C8ADE65F-2E91-7024-1381-399645EBC7A2}"/>
              </a:ext>
            </a:extLst>
          </p:cNvPr>
          <p:cNvGrpSpPr/>
          <p:nvPr/>
        </p:nvGrpSpPr>
        <p:grpSpPr>
          <a:xfrm>
            <a:off x="16724731" y="7534257"/>
            <a:ext cx="1448556" cy="1782464"/>
            <a:chOff x="4143082" y="2604821"/>
            <a:chExt cx="3757333" cy="1782464"/>
          </a:xfrm>
        </p:grpSpPr>
        <p:sp>
          <p:nvSpPr>
            <p:cNvPr id="215" name="Textbox 200">
              <a:extLst>
                <a:ext uri="{FF2B5EF4-FFF2-40B4-BE49-F238E27FC236}">
                  <a16:creationId xmlns:a16="http://schemas.microsoft.com/office/drawing/2014/main" id="{8ABA5290-246E-D7A0-257A-BF015610A9A2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F8F82608-85B1-3524-64E9-5EE987D75868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D10A17FB-03CC-B8DE-BE52-FF2E749206B2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sp>
        <p:nvSpPr>
          <p:cNvPr id="218" name="Freeform 70">
            <a:extLst>
              <a:ext uri="{FF2B5EF4-FFF2-40B4-BE49-F238E27FC236}">
                <a16:creationId xmlns:a16="http://schemas.microsoft.com/office/drawing/2014/main" id="{67C29558-D07C-1EFA-6B9F-BD4E6834F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4331" y="7563970"/>
            <a:ext cx="798394" cy="524764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19" name="Freeform 16">
            <a:extLst>
              <a:ext uri="{FF2B5EF4-FFF2-40B4-BE49-F238E27FC236}">
                <a16:creationId xmlns:a16="http://schemas.microsoft.com/office/drawing/2014/main" id="{DCED619C-7B52-931F-FA9C-8C61C9931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5925" y="4430892"/>
            <a:ext cx="554111" cy="73536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0" name="Freeform 15">
            <a:extLst>
              <a:ext uri="{FF2B5EF4-FFF2-40B4-BE49-F238E27FC236}">
                <a16:creationId xmlns:a16="http://schemas.microsoft.com/office/drawing/2014/main" id="{CF33BEA6-7445-65E3-7E1E-2C5F65458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2055" y="7496498"/>
            <a:ext cx="654084" cy="6597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21" name="Group 13">
            <a:extLst>
              <a:ext uri="{FF2B5EF4-FFF2-40B4-BE49-F238E27FC236}">
                <a16:creationId xmlns:a16="http://schemas.microsoft.com/office/drawing/2014/main" id="{06674D73-A10E-993A-93C1-55708551ADE6}"/>
              </a:ext>
            </a:extLst>
          </p:cNvPr>
          <p:cNvGrpSpPr>
            <a:grpSpLocks/>
          </p:cNvGrpSpPr>
          <p:nvPr/>
        </p:nvGrpSpPr>
        <p:grpSpPr bwMode="auto">
          <a:xfrm>
            <a:off x="5546588" y="4434365"/>
            <a:ext cx="550596" cy="72841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22" name="Freeform 48">
              <a:extLst>
                <a:ext uri="{FF2B5EF4-FFF2-40B4-BE49-F238E27FC236}">
                  <a16:creationId xmlns:a16="http://schemas.microsoft.com/office/drawing/2014/main" id="{DCCBC2CC-6863-3208-8B89-FD902E182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3" name="Freeform 49">
              <a:extLst>
                <a:ext uri="{FF2B5EF4-FFF2-40B4-BE49-F238E27FC236}">
                  <a16:creationId xmlns:a16="http://schemas.microsoft.com/office/drawing/2014/main" id="{BC0EACA1-58F9-FD6F-ECC4-6DE118C8B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4" name="Freeform 50">
              <a:extLst>
                <a:ext uri="{FF2B5EF4-FFF2-40B4-BE49-F238E27FC236}">
                  <a16:creationId xmlns:a16="http://schemas.microsoft.com/office/drawing/2014/main" id="{098FA81E-97B6-2DDE-EB0A-2A5CCDDF0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5" name="Freeform 51">
              <a:extLst>
                <a:ext uri="{FF2B5EF4-FFF2-40B4-BE49-F238E27FC236}">
                  <a16:creationId xmlns:a16="http://schemas.microsoft.com/office/drawing/2014/main" id="{7B146630-4FA2-07A3-CAAE-EBDB71659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313800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500"/>
    </mc:Choice>
    <mc:Fallback xmlns="">
      <p:transition advClick="0" advTm="1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50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21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20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21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1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8" grpId="0" animBg="1"/>
          <p:bldP spid="219" grpId="0" animBg="1"/>
          <p:bldP spid="2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50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21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20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21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1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8" grpId="0" animBg="1"/>
          <p:bldP spid="219" grpId="0" animBg="1"/>
          <p:bldP spid="22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BF06336B-1B81-1483-1309-EF916FF0F879}"/>
              </a:ext>
            </a:extLst>
          </p:cNvPr>
          <p:cNvGrpSpPr/>
          <p:nvPr/>
        </p:nvGrpSpPr>
        <p:grpSpPr>
          <a:xfrm>
            <a:off x="5309272" y="3462223"/>
            <a:ext cx="13765456" cy="6791554"/>
            <a:chOff x="5168900" y="3153614"/>
            <a:chExt cx="13765456" cy="6791554"/>
          </a:xfrm>
          <a:solidFill>
            <a:schemeClr val="accent2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212FFD8-7D6E-3361-293C-21CDA17CBF82}"/>
                </a:ext>
              </a:extLst>
            </p:cNvPr>
            <p:cNvSpPr/>
            <p:nvPr/>
          </p:nvSpPr>
          <p:spPr>
            <a:xfrm>
              <a:off x="7097823" y="5134621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012BDBA-D578-3705-8C68-A85DD6571D56}"/>
                </a:ext>
              </a:extLst>
            </p:cNvPr>
            <p:cNvSpPr/>
            <p:nvPr/>
          </p:nvSpPr>
          <p:spPr>
            <a:xfrm>
              <a:off x="8672756" y="3182642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71AB262-5BC1-84AF-D495-01E9C37761FD}"/>
                </a:ext>
              </a:extLst>
            </p:cNvPr>
            <p:cNvSpPr/>
            <p:nvPr/>
          </p:nvSpPr>
          <p:spPr>
            <a:xfrm>
              <a:off x="5168900" y="6706668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F3D33FC-1AA4-F4EC-ADD6-949F58F7BA66}"/>
                </a:ext>
              </a:extLst>
            </p:cNvPr>
            <p:cNvSpPr/>
            <p:nvPr/>
          </p:nvSpPr>
          <p:spPr>
            <a:xfrm>
              <a:off x="14120923" y="5105593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EF510AF-400A-65B4-44F1-796414733355}"/>
                </a:ext>
              </a:extLst>
            </p:cNvPr>
            <p:cNvSpPr/>
            <p:nvPr/>
          </p:nvSpPr>
          <p:spPr>
            <a:xfrm>
              <a:off x="15695856" y="3153614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5AAB7C3-C59D-794C-DBD4-3ED2EFFD3428}"/>
                </a:ext>
              </a:extLst>
            </p:cNvPr>
            <p:cNvSpPr/>
            <p:nvPr/>
          </p:nvSpPr>
          <p:spPr>
            <a:xfrm>
              <a:off x="12192000" y="6677640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10A6706-D588-597D-CA11-282522302F01}"/>
                </a:ext>
              </a:extLst>
            </p:cNvPr>
            <p:cNvSpPr/>
            <p:nvPr/>
          </p:nvSpPr>
          <p:spPr>
            <a:xfrm rot="16200000">
              <a:off x="10609093" y="5176109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C0EB8B2D-8847-CFB9-0137-EA44143DF9C4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166 –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CONFIDENCE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B0C5DFD-C1E0-C941-E1E2-3258848F0F7E}"/>
              </a:ext>
            </a:extLst>
          </p:cNvPr>
          <p:cNvGrpSpPr/>
          <p:nvPr/>
        </p:nvGrpSpPr>
        <p:grpSpPr>
          <a:xfrm>
            <a:off x="6197775" y="4471429"/>
            <a:ext cx="1448556" cy="1782464"/>
            <a:chOff x="4143082" y="2604821"/>
            <a:chExt cx="3757333" cy="1782464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45BA44CB-0CC7-03AA-E5E8-8831E7821E2C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1C298E24-30BF-BAEF-BC0B-AAB261452087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356710CA-77D6-101C-5ABA-99B13F142D2A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2B99512-9B4C-007F-7F0B-08AF87D49982}"/>
              </a:ext>
            </a:extLst>
          </p:cNvPr>
          <p:cNvGrpSpPr/>
          <p:nvPr/>
        </p:nvGrpSpPr>
        <p:grpSpPr>
          <a:xfrm>
            <a:off x="5518703" y="7231177"/>
            <a:ext cx="2806700" cy="2806700"/>
            <a:chOff x="2007709" y="7231177"/>
            <a:chExt cx="2806700" cy="2806700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F23F2F9-3682-E061-3E1C-9F991C1E351D}"/>
                </a:ext>
              </a:extLst>
            </p:cNvPr>
            <p:cNvSpPr/>
            <p:nvPr/>
          </p:nvSpPr>
          <p:spPr>
            <a:xfrm>
              <a:off x="2007709" y="7231177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C51740A-0905-2BAC-7D30-907CA3E8A57C}"/>
                </a:ext>
              </a:extLst>
            </p:cNvPr>
            <p:cNvGrpSpPr/>
            <p:nvPr/>
          </p:nvGrpSpPr>
          <p:grpSpPr>
            <a:xfrm>
              <a:off x="2114389" y="7337857"/>
              <a:ext cx="2593340" cy="2593340"/>
              <a:chOff x="5491480" y="7029248"/>
              <a:chExt cx="2593340" cy="2593340"/>
            </a:xfrm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C7B68266-FBD9-44B9-B974-C7F4E8C3E8FA}"/>
                  </a:ext>
                </a:extLst>
              </p:cNvPr>
              <p:cNvSpPr/>
              <p:nvPr/>
            </p:nvSpPr>
            <p:spPr>
              <a:xfrm>
                <a:off x="5491480" y="7029248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01</a:t>
                </a:r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EA6FDF0E-0B91-63EB-0D45-F8C3783BC47E}"/>
                  </a:ext>
                </a:extLst>
              </p:cNvPr>
              <p:cNvSpPr txBox="1"/>
              <p:nvPr/>
            </p:nvSpPr>
            <p:spPr>
              <a:xfrm flipH="1">
                <a:off x="61426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5367D66-5284-A519-F5F4-48FB6BBABC35}"/>
              </a:ext>
            </a:extLst>
          </p:cNvPr>
          <p:cNvGrpSpPr/>
          <p:nvPr/>
        </p:nvGrpSpPr>
        <p:grpSpPr>
          <a:xfrm>
            <a:off x="12541803" y="7202149"/>
            <a:ext cx="2806700" cy="2806700"/>
            <a:chOff x="9030809" y="7202149"/>
            <a:chExt cx="2806700" cy="2806700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D0E84B8-E886-10F2-173B-66050527543E}"/>
                </a:ext>
              </a:extLst>
            </p:cNvPr>
            <p:cNvSpPr/>
            <p:nvPr/>
          </p:nvSpPr>
          <p:spPr>
            <a:xfrm>
              <a:off x="9030809" y="72021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2C1B1B20-3BCD-1DF1-ACC1-A5E40BD0A73A}"/>
                </a:ext>
              </a:extLst>
            </p:cNvPr>
            <p:cNvGrpSpPr/>
            <p:nvPr/>
          </p:nvGrpSpPr>
          <p:grpSpPr>
            <a:xfrm>
              <a:off x="9137489" y="7308829"/>
              <a:ext cx="2593340" cy="2593340"/>
              <a:chOff x="12514580" y="7000220"/>
              <a:chExt cx="2593340" cy="2593340"/>
            </a:xfrm>
          </p:grpSpPr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AACB4E71-9EB3-42AE-9B65-5D02B38D7F1E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03</a:t>
                </a:r>
              </a:p>
            </p:txBody>
          </p:sp>
          <p:sp>
            <p:nvSpPr>
              <p:cNvPr id="69" name="Textbox 200">
                <a:extLst>
                  <a:ext uri="{FF2B5EF4-FFF2-40B4-BE49-F238E27FC236}">
                    <a16:creationId xmlns:a16="http://schemas.microsoft.com/office/drawing/2014/main" id="{519692BC-861A-1349-0447-BD3606B1E435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4FC88DD-9FC9-94CD-F55E-389D570A039C}"/>
              </a:ext>
            </a:extLst>
          </p:cNvPr>
          <p:cNvGrpSpPr/>
          <p:nvPr/>
        </p:nvGrpSpPr>
        <p:grpSpPr>
          <a:xfrm>
            <a:off x="9022559" y="3707151"/>
            <a:ext cx="2806700" cy="2806700"/>
            <a:chOff x="5511565" y="3707151"/>
            <a:chExt cx="2806700" cy="2806700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DEE9F6E-8666-64F3-A0CD-97ADC88AF44F}"/>
                </a:ext>
              </a:extLst>
            </p:cNvPr>
            <p:cNvSpPr/>
            <p:nvPr/>
          </p:nvSpPr>
          <p:spPr>
            <a:xfrm>
              <a:off x="5511565" y="3707151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A5E492C1-00E3-8829-3793-2D81F44F2CA1}"/>
                </a:ext>
              </a:extLst>
            </p:cNvPr>
            <p:cNvGrpSpPr/>
            <p:nvPr/>
          </p:nvGrpSpPr>
          <p:grpSpPr>
            <a:xfrm>
              <a:off x="5618245" y="3813831"/>
              <a:ext cx="2593340" cy="2593340"/>
              <a:chOff x="8995336" y="3505222"/>
              <a:chExt cx="2593340" cy="2593340"/>
            </a:xfrm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C6105E1-7D97-8ECF-5530-893D514061DF}"/>
                  </a:ext>
                </a:extLst>
              </p:cNvPr>
              <p:cNvSpPr/>
              <p:nvPr/>
            </p:nvSpPr>
            <p:spPr>
              <a:xfrm>
                <a:off x="8995336" y="3505222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02</a:t>
                </a:r>
              </a:p>
            </p:txBody>
          </p:sp>
          <p:sp>
            <p:nvSpPr>
              <p:cNvPr id="74" name="Textbox 200">
                <a:extLst>
                  <a:ext uri="{FF2B5EF4-FFF2-40B4-BE49-F238E27FC236}">
                    <a16:creationId xmlns:a16="http://schemas.microsoft.com/office/drawing/2014/main" id="{3D2E20F8-E7AD-B38E-C748-81452687AF17}"/>
                  </a:ext>
                </a:extLst>
              </p:cNvPr>
              <p:cNvSpPr txBox="1"/>
              <p:nvPr/>
            </p:nvSpPr>
            <p:spPr>
              <a:xfrm flipH="1">
                <a:off x="96465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F5FFE2B-F485-A2A6-1618-0553DBBAE599}"/>
              </a:ext>
            </a:extLst>
          </p:cNvPr>
          <p:cNvGrpSpPr/>
          <p:nvPr/>
        </p:nvGrpSpPr>
        <p:grpSpPr>
          <a:xfrm>
            <a:off x="16045659" y="3678123"/>
            <a:ext cx="2806700" cy="2806700"/>
            <a:chOff x="12534665" y="3678123"/>
            <a:chExt cx="2806700" cy="2806700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235BFE0-4225-4BC4-AFF2-A087E6684DBA}"/>
                </a:ext>
              </a:extLst>
            </p:cNvPr>
            <p:cNvSpPr/>
            <p:nvPr/>
          </p:nvSpPr>
          <p:spPr>
            <a:xfrm>
              <a:off x="12534665" y="3678123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656335FD-DCC8-472C-A3C2-A18C67E7B48F}"/>
                </a:ext>
              </a:extLst>
            </p:cNvPr>
            <p:cNvGrpSpPr/>
            <p:nvPr/>
          </p:nvGrpSpPr>
          <p:grpSpPr>
            <a:xfrm>
              <a:off x="12641345" y="3784803"/>
              <a:ext cx="2593340" cy="2593340"/>
              <a:chOff x="16018436" y="3476194"/>
              <a:chExt cx="2593340" cy="2593340"/>
            </a:xfrm>
          </p:grpSpPr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B425822C-CD96-65F9-E8BA-35F44DA73D52}"/>
                  </a:ext>
                </a:extLst>
              </p:cNvPr>
              <p:cNvSpPr/>
              <p:nvPr/>
            </p:nvSpPr>
            <p:spPr>
              <a:xfrm>
                <a:off x="16018436" y="3476194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04</a:t>
                </a:r>
              </a:p>
            </p:txBody>
          </p:sp>
          <p:sp>
            <p:nvSpPr>
              <p:cNvPr id="79" name="Textbox 200">
                <a:extLst>
                  <a:ext uri="{FF2B5EF4-FFF2-40B4-BE49-F238E27FC236}">
                    <a16:creationId xmlns:a16="http://schemas.microsoft.com/office/drawing/2014/main" id="{4DA591A6-9FC0-91F6-B707-707D493F31C0}"/>
                  </a:ext>
                </a:extLst>
              </p:cNvPr>
              <p:cNvSpPr txBox="1"/>
              <p:nvPr/>
            </p:nvSpPr>
            <p:spPr>
              <a:xfrm flipH="1">
                <a:off x="166696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29ED167-BFB8-A84F-1189-9004CA6DE1D0}"/>
              </a:ext>
            </a:extLst>
          </p:cNvPr>
          <p:cNvGrpSpPr/>
          <p:nvPr/>
        </p:nvGrpSpPr>
        <p:grpSpPr>
          <a:xfrm>
            <a:off x="13220875" y="4471429"/>
            <a:ext cx="1448556" cy="1782464"/>
            <a:chOff x="4143082" y="2604821"/>
            <a:chExt cx="3757333" cy="1782464"/>
          </a:xfrm>
        </p:grpSpPr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91CF3D20-13E4-9BFA-D465-FD36276661CD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607B68C8-172C-7927-E467-92BDC92ACF41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25DEE4F8-B199-20A2-C95C-D9854FFC71EE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892A35B-590F-469E-63AE-967E3D23AB2A}"/>
              </a:ext>
            </a:extLst>
          </p:cNvPr>
          <p:cNvGrpSpPr/>
          <p:nvPr/>
        </p:nvGrpSpPr>
        <p:grpSpPr>
          <a:xfrm>
            <a:off x="9701631" y="7534257"/>
            <a:ext cx="1448556" cy="1782464"/>
            <a:chOff x="4143082" y="2604821"/>
            <a:chExt cx="3757333" cy="1782464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58D14871-8D68-6814-13CA-D5967FF4C4CE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D68E5CE7-088F-D53F-D547-D20AEB046DC6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4F33D277-BC20-2ADF-72A7-A164739CEA0F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AF0176A1-5C85-6AB0-F9A0-5CE26745FC3C}"/>
              </a:ext>
            </a:extLst>
          </p:cNvPr>
          <p:cNvGrpSpPr/>
          <p:nvPr/>
        </p:nvGrpSpPr>
        <p:grpSpPr>
          <a:xfrm>
            <a:off x="16724731" y="7534257"/>
            <a:ext cx="1448556" cy="1782464"/>
            <a:chOff x="4143082" y="2604821"/>
            <a:chExt cx="3757333" cy="1782464"/>
          </a:xfrm>
        </p:grpSpPr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288B596E-A1EF-A0BC-A3B8-0B79A19EB8F2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77DF1B26-9127-D8FE-B097-F8C9690450D4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79CF8098-946F-6BEB-9A71-A522CF4B4BA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sp>
        <p:nvSpPr>
          <p:cNvPr id="92" name="Freeform 70">
            <a:extLst>
              <a:ext uri="{FF2B5EF4-FFF2-40B4-BE49-F238E27FC236}">
                <a16:creationId xmlns:a16="http://schemas.microsoft.com/office/drawing/2014/main" id="{62AE2952-252C-ADEC-D9B4-09C0CC1154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4331" y="7563970"/>
            <a:ext cx="798394" cy="524764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3" name="Freeform 16">
            <a:extLst>
              <a:ext uri="{FF2B5EF4-FFF2-40B4-BE49-F238E27FC236}">
                <a16:creationId xmlns:a16="http://schemas.microsoft.com/office/drawing/2014/main" id="{72B16F3A-33D8-E44E-7768-EC641BD97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5925" y="4430892"/>
            <a:ext cx="554111" cy="73536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4" name="Freeform 15">
            <a:extLst>
              <a:ext uri="{FF2B5EF4-FFF2-40B4-BE49-F238E27FC236}">
                <a16:creationId xmlns:a16="http://schemas.microsoft.com/office/drawing/2014/main" id="{A4E4E14B-E43A-CFA2-3FF0-CFB241D3EF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2055" y="7496498"/>
            <a:ext cx="654084" cy="6597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95" name="Group 13">
            <a:extLst>
              <a:ext uri="{FF2B5EF4-FFF2-40B4-BE49-F238E27FC236}">
                <a16:creationId xmlns:a16="http://schemas.microsoft.com/office/drawing/2014/main" id="{810F8027-5819-2787-B133-B290758CCB6B}"/>
              </a:ext>
            </a:extLst>
          </p:cNvPr>
          <p:cNvGrpSpPr>
            <a:grpSpLocks/>
          </p:cNvGrpSpPr>
          <p:nvPr/>
        </p:nvGrpSpPr>
        <p:grpSpPr bwMode="auto">
          <a:xfrm>
            <a:off x="5546588" y="4434365"/>
            <a:ext cx="550596" cy="72841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96" name="Freeform 48">
              <a:extLst>
                <a:ext uri="{FF2B5EF4-FFF2-40B4-BE49-F238E27FC236}">
                  <a16:creationId xmlns:a16="http://schemas.microsoft.com/office/drawing/2014/main" id="{7A3D24B0-BC55-E24F-FC56-286AF3D38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7" name="Freeform 49">
              <a:extLst>
                <a:ext uri="{FF2B5EF4-FFF2-40B4-BE49-F238E27FC236}">
                  <a16:creationId xmlns:a16="http://schemas.microsoft.com/office/drawing/2014/main" id="{E1EAAF3C-2DC8-DAA9-95AA-EADA83275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8" name="Freeform 50">
              <a:extLst>
                <a:ext uri="{FF2B5EF4-FFF2-40B4-BE49-F238E27FC236}">
                  <a16:creationId xmlns:a16="http://schemas.microsoft.com/office/drawing/2014/main" id="{80722BB6-10BB-9AB7-6BF6-ADE1E7B63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9" name="Freeform 51">
              <a:extLst>
                <a:ext uri="{FF2B5EF4-FFF2-40B4-BE49-F238E27FC236}">
                  <a16:creationId xmlns:a16="http://schemas.microsoft.com/office/drawing/2014/main" id="{010E644E-11C1-CE79-61EA-73192D8DB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1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" grpId="0" animBg="1"/>
          <p:bldP spid="93" grpId="0" animBg="1"/>
          <p:bldP spid="9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1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" grpId="0" animBg="1"/>
          <p:bldP spid="93" grpId="0" animBg="1"/>
          <p:bldP spid="9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A61D856E-D014-2DB4-361B-0E09AC017E84}"/>
              </a:ext>
            </a:extLst>
          </p:cNvPr>
          <p:cNvGrpSpPr/>
          <p:nvPr/>
        </p:nvGrpSpPr>
        <p:grpSpPr>
          <a:xfrm>
            <a:off x="3548578" y="3462223"/>
            <a:ext cx="17286844" cy="6791554"/>
            <a:chOff x="3548578" y="3462223"/>
            <a:chExt cx="17286844" cy="6791554"/>
          </a:xfrm>
          <a:gradFill>
            <a:gsLst>
              <a:gs pos="75000">
                <a:schemeClr val="accent4"/>
              </a:gs>
              <a:gs pos="50000">
                <a:schemeClr val="accent3"/>
              </a:gs>
              <a:gs pos="25000">
                <a:schemeClr val="accent2"/>
              </a:gs>
              <a:gs pos="100000">
                <a:schemeClr val="accent5"/>
              </a:gs>
              <a:gs pos="0">
                <a:schemeClr val="accent1"/>
              </a:gs>
            </a:gsLst>
            <a:lin ang="0" scaled="0"/>
          </a:gra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E7DAF00-0D6A-70DF-53B5-CBD9017A09CF}"/>
                </a:ext>
              </a:extLst>
            </p:cNvPr>
            <p:cNvSpPr/>
            <p:nvPr/>
          </p:nvSpPr>
          <p:spPr>
            <a:xfrm>
              <a:off x="5477501" y="5443230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274057F-D672-7D89-FAA6-55C5F285834B}"/>
                </a:ext>
              </a:extLst>
            </p:cNvPr>
            <p:cNvSpPr/>
            <p:nvPr/>
          </p:nvSpPr>
          <p:spPr>
            <a:xfrm>
              <a:off x="7052434" y="3491251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A5752DE-93B8-9D29-A5CB-BBB9D306AED9}"/>
                </a:ext>
              </a:extLst>
            </p:cNvPr>
            <p:cNvSpPr/>
            <p:nvPr/>
          </p:nvSpPr>
          <p:spPr>
            <a:xfrm>
              <a:off x="3548578" y="7015277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1AB7584B-ABC9-2F14-6344-8172E47D4D88}"/>
                </a:ext>
              </a:extLst>
            </p:cNvPr>
            <p:cNvSpPr/>
            <p:nvPr/>
          </p:nvSpPr>
          <p:spPr>
            <a:xfrm>
              <a:off x="12500601" y="5414202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430CFC8-4085-F36D-A506-E934009D18CA}"/>
                </a:ext>
              </a:extLst>
            </p:cNvPr>
            <p:cNvSpPr/>
            <p:nvPr/>
          </p:nvSpPr>
          <p:spPr>
            <a:xfrm>
              <a:off x="14075534" y="3462223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4F72A01-9CD3-C531-EBA0-7780C51E8968}"/>
                </a:ext>
              </a:extLst>
            </p:cNvPr>
            <p:cNvSpPr/>
            <p:nvPr/>
          </p:nvSpPr>
          <p:spPr>
            <a:xfrm>
              <a:off x="10571678" y="6986249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61867CD-0EFA-94B3-1476-D63E54CE9A91}"/>
                </a:ext>
              </a:extLst>
            </p:cNvPr>
            <p:cNvSpPr/>
            <p:nvPr/>
          </p:nvSpPr>
          <p:spPr>
            <a:xfrm rot="16200000">
              <a:off x="8988771" y="548471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17DA3AA-8BA6-3FE1-499A-AE358006B178}"/>
                </a:ext>
              </a:extLst>
            </p:cNvPr>
            <p:cNvSpPr/>
            <p:nvPr/>
          </p:nvSpPr>
          <p:spPr>
            <a:xfrm>
              <a:off x="17596922" y="6948149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7776AA5-C907-E5DF-0179-A582DACB4C68}"/>
                </a:ext>
              </a:extLst>
            </p:cNvPr>
            <p:cNvSpPr/>
            <p:nvPr/>
          </p:nvSpPr>
          <p:spPr>
            <a:xfrm rot="16200000">
              <a:off x="16014015" y="544661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5576833C-8B6C-0B59-EA2E-C6ACBF6E1B1E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166 –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CONFIDENCE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A628C98-5617-65E0-B05B-F55ACAC8C206}"/>
              </a:ext>
            </a:extLst>
          </p:cNvPr>
          <p:cNvGrpSpPr/>
          <p:nvPr/>
        </p:nvGrpSpPr>
        <p:grpSpPr>
          <a:xfrm>
            <a:off x="4443431" y="4471429"/>
            <a:ext cx="1448556" cy="1782464"/>
            <a:chOff x="4143082" y="2604821"/>
            <a:chExt cx="3757333" cy="1782464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6D6EEBA7-B9DC-4A3E-65DB-F5149AA4BAB3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21B991B2-168E-52BC-3888-C83D6CA68840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AB4ED926-F918-4192-8624-39558D37941E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E0B190C-9AA8-7FED-5641-BE1834DF0401}"/>
              </a:ext>
            </a:extLst>
          </p:cNvPr>
          <p:cNvGrpSpPr/>
          <p:nvPr/>
        </p:nvGrpSpPr>
        <p:grpSpPr>
          <a:xfrm>
            <a:off x="3764359" y="7231177"/>
            <a:ext cx="2806700" cy="2806700"/>
            <a:chOff x="2007709" y="7231177"/>
            <a:chExt cx="2806700" cy="2806700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F92F658-24F1-821D-994C-EC958AAEC954}"/>
                </a:ext>
              </a:extLst>
            </p:cNvPr>
            <p:cNvSpPr/>
            <p:nvPr/>
          </p:nvSpPr>
          <p:spPr>
            <a:xfrm>
              <a:off x="2007709" y="7231177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25E3D7F-0459-8F47-845A-F474D5E0B8EC}"/>
                </a:ext>
              </a:extLst>
            </p:cNvPr>
            <p:cNvGrpSpPr/>
            <p:nvPr/>
          </p:nvGrpSpPr>
          <p:grpSpPr>
            <a:xfrm>
              <a:off x="2114389" y="7337857"/>
              <a:ext cx="2593340" cy="2593340"/>
              <a:chOff x="5491480" y="7029248"/>
              <a:chExt cx="2593340" cy="2593340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EFF84F5E-9759-6A7B-C585-B37C48A84E63}"/>
                  </a:ext>
                </a:extLst>
              </p:cNvPr>
              <p:cNvSpPr/>
              <p:nvPr/>
            </p:nvSpPr>
            <p:spPr>
              <a:xfrm>
                <a:off x="5491480" y="7029248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01</a:t>
                </a:r>
              </a:p>
            </p:txBody>
          </p:sp>
          <p:sp>
            <p:nvSpPr>
              <p:cNvPr id="66" name="Textbox 200">
                <a:extLst>
                  <a:ext uri="{FF2B5EF4-FFF2-40B4-BE49-F238E27FC236}">
                    <a16:creationId xmlns:a16="http://schemas.microsoft.com/office/drawing/2014/main" id="{8A20AA58-0741-1440-F421-8599C14236ED}"/>
                  </a:ext>
                </a:extLst>
              </p:cNvPr>
              <p:cNvSpPr txBox="1"/>
              <p:nvPr/>
            </p:nvSpPr>
            <p:spPr>
              <a:xfrm flipH="1">
                <a:off x="61426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D29BE1A-7466-3D76-806E-B03EC4FEC6BE}"/>
              </a:ext>
            </a:extLst>
          </p:cNvPr>
          <p:cNvGrpSpPr/>
          <p:nvPr/>
        </p:nvGrpSpPr>
        <p:grpSpPr>
          <a:xfrm>
            <a:off x="10787459" y="7202149"/>
            <a:ext cx="2806700" cy="2806700"/>
            <a:chOff x="9030809" y="7202149"/>
            <a:chExt cx="2806700" cy="2806700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42E924D1-0C0F-AE6C-9D07-0E0E3BF00B0B}"/>
                </a:ext>
              </a:extLst>
            </p:cNvPr>
            <p:cNvSpPr/>
            <p:nvPr/>
          </p:nvSpPr>
          <p:spPr>
            <a:xfrm>
              <a:off x="9030809" y="72021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C5BE743-68ED-CE45-0CF7-BBFBE6436BFE}"/>
                </a:ext>
              </a:extLst>
            </p:cNvPr>
            <p:cNvGrpSpPr/>
            <p:nvPr/>
          </p:nvGrpSpPr>
          <p:grpSpPr>
            <a:xfrm>
              <a:off x="9137489" y="7308829"/>
              <a:ext cx="2593340" cy="2593340"/>
              <a:chOff x="12514580" y="7000220"/>
              <a:chExt cx="2593340" cy="2593340"/>
            </a:xfrm>
          </p:grpSpPr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41B55394-6B3E-E369-D844-6934BAA1A1D7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03</a:t>
                </a:r>
              </a:p>
            </p:txBody>
          </p:sp>
          <p:sp>
            <p:nvSpPr>
              <p:cNvPr id="71" name="Textbox 200">
                <a:extLst>
                  <a:ext uri="{FF2B5EF4-FFF2-40B4-BE49-F238E27FC236}">
                    <a16:creationId xmlns:a16="http://schemas.microsoft.com/office/drawing/2014/main" id="{11C5A980-3C74-BCCA-5E2E-3319F663C4E7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340E710-18F0-CC05-952C-95BD4F20647B}"/>
              </a:ext>
            </a:extLst>
          </p:cNvPr>
          <p:cNvGrpSpPr/>
          <p:nvPr/>
        </p:nvGrpSpPr>
        <p:grpSpPr>
          <a:xfrm>
            <a:off x="7268215" y="3707151"/>
            <a:ext cx="2806700" cy="2806700"/>
            <a:chOff x="5511565" y="3707151"/>
            <a:chExt cx="2806700" cy="2806700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1341EBD-56CF-66FC-99D2-B72FA366755D}"/>
                </a:ext>
              </a:extLst>
            </p:cNvPr>
            <p:cNvSpPr/>
            <p:nvPr/>
          </p:nvSpPr>
          <p:spPr>
            <a:xfrm>
              <a:off x="5511565" y="3707151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8CB76C5F-8741-1F06-8E5F-F079EC2BCC84}"/>
                </a:ext>
              </a:extLst>
            </p:cNvPr>
            <p:cNvGrpSpPr/>
            <p:nvPr/>
          </p:nvGrpSpPr>
          <p:grpSpPr>
            <a:xfrm>
              <a:off x="5618245" y="3813831"/>
              <a:ext cx="2593340" cy="2593340"/>
              <a:chOff x="8995336" y="3505222"/>
              <a:chExt cx="2593340" cy="2593340"/>
            </a:xfrm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9FCD8B36-BD60-F4DB-D88B-37DB633ED81C}"/>
                  </a:ext>
                </a:extLst>
              </p:cNvPr>
              <p:cNvSpPr/>
              <p:nvPr/>
            </p:nvSpPr>
            <p:spPr>
              <a:xfrm>
                <a:off x="8995336" y="3505222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02</a:t>
                </a:r>
              </a:p>
            </p:txBody>
          </p:sp>
          <p:sp>
            <p:nvSpPr>
              <p:cNvPr id="76" name="Textbox 200">
                <a:extLst>
                  <a:ext uri="{FF2B5EF4-FFF2-40B4-BE49-F238E27FC236}">
                    <a16:creationId xmlns:a16="http://schemas.microsoft.com/office/drawing/2014/main" id="{32C5EED9-FB8E-0DD5-649B-25A0245152A0}"/>
                  </a:ext>
                </a:extLst>
              </p:cNvPr>
              <p:cNvSpPr txBox="1"/>
              <p:nvPr/>
            </p:nvSpPr>
            <p:spPr>
              <a:xfrm flipH="1">
                <a:off x="96465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3B5DAFF-F145-DB31-F450-FF6C769D5B3D}"/>
              </a:ext>
            </a:extLst>
          </p:cNvPr>
          <p:cNvGrpSpPr/>
          <p:nvPr/>
        </p:nvGrpSpPr>
        <p:grpSpPr>
          <a:xfrm>
            <a:off x="14291315" y="3678123"/>
            <a:ext cx="2806700" cy="2806700"/>
            <a:chOff x="12534665" y="3678123"/>
            <a:chExt cx="2806700" cy="2806700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B8ED15B-9537-014E-805D-CEC3782C1499}"/>
                </a:ext>
              </a:extLst>
            </p:cNvPr>
            <p:cNvSpPr/>
            <p:nvPr/>
          </p:nvSpPr>
          <p:spPr>
            <a:xfrm>
              <a:off x="12534665" y="3678123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19751EF-F840-C4A8-2A05-8BDCBBB65843}"/>
                </a:ext>
              </a:extLst>
            </p:cNvPr>
            <p:cNvGrpSpPr/>
            <p:nvPr/>
          </p:nvGrpSpPr>
          <p:grpSpPr>
            <a:xfrm>
              <a:off x="12641345" y="3784803"/>
              <a:ext cx="2593340" cy="2593340"/>
              <a:chOff x="16018436" y="3476194"/>
              <a:chExt cx="2593340" cy="2593340"/>
            </a:xfrm>
          </p:grpSpPr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529E0A9F-56AA-877C-AB2B-BE69403B6935}"/>
                  </a:ext>
                </a:extLst>
              </p:cNvPr>
              <p:cNvSpPr/>
              <p:nvPr/>
            </p:nvSpPr>
            <p:spPr>
              <a:xfrm>
                <a:off x="16018436" y="3476194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04</a:t>
                </a:r>
              </a:p>
            </p:txBody>
          </p:sp>
          <p:sp>
            <p:nvSpPr>
              <p:cNvPr id="81" name="Textbox 200">
                <a:extLst>
                  <a:ext uri="{FF2B5EF4-FFF2-40B4-BE49-F238E27FC236}">
                    <a16:creationId xmlns:a16="http://schemas.microsoft.com/office/drawing/2014/main" id="{584EAA81-1A65-3DF0-455A-8D72A8B88234}"/>
                  </a:ext>
                </a:extLst>
              </p:cNvPr>
              <p:cNvSpPr txBox="1"/>
              <p:nvPr/>
            </p:nvSpPr>
            <p:spPr>
              <a:xfrm flipH="1">
                <a:off x="166696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56AF59F-A773-3D2E-D63F-3F895DF4F5B9}"/>
              </a:ext>
            </a:extLst>
          </p:cNvPr>
          <p:cNvGrpSpPr/>
          <p:nvPr/>
        </p:nvGrpSpPr>
        <p:grpSpPr>
          <a:xfrm>
            <a:off x="11466531" y="4471429"/>
            <a:ext cx="1448556" cy="1782464"/>
            <a:chOff x="4143082" y="2604821"/>
            <a:chExt cx="3757333" cy="1782464"/>
          </a:xfrm>
        </p:grpSpPr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1DA4660E-C2C2-7D66-EE77-B1D25008555B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162CD315-ECB1-BAFF-8616-F387535529F5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F86663E5-C364-DF10-4FE3-62D44FCD238F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4B6F431-E77C-4046-070A-CDDEDE85EC6B}"/>
              </a:ext>
            </a:extLst>
          </p:cNvPr>
          <p:cNvGrpSpPr/>
          <p:nvPr/>
        </p:nvGrpSpPr>
        <p:grpSpPr>
          <a:xfrm>
            <a:off x="7947287" y="7534257"/>
            <a:ext cx="1448556" cy="1782464"/>
            <a:chOff x="4143082" y="2604821"/>
            <a:chExt cx="3757333" cy="1782464"/>
          </a:xfrm>
        </p:grpSpPr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07025220-14A6-A058-6EB4-506BAD94AE18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F8C7AD3B-91B5-2288-4B2E-B7977921F396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CCABDDFC-AABE-1BC3-369F-9A7A0D2B6255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50AF9B5-9D0E-F518-F935-636BB6B7CF49}"/>
              </a:ext>
            </a:extLst>
          </p:cNvPr>
          <p:cNvGrpSpPr/>
          <p:nvPr/>
        </p:nvGrpSpPr>
        <p:grpSpPr>
          <a:xfrm>
            <a:off x="14970387" y="7534257"/>
            <a:ext cx="1448556" cy="1782464"/>
            <a:chOff x="4143082" y="2604821"/>
            <a:chExt cx="3757333" cy="1782464"/>
          </a:xfrm>
        </p:grpSpPr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068BE656-1FC0-2BFC-370A-3544860D3D5F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8AECCB3B-49D0-9888-99E1-5C941AF91E1C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E7D2046B-F33D-BA2D-F9D0-EB60DA632776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51791C6-4E73-22B4-4112-52C58F383E85}"/>
              </a:ext>
            </a:extLst>
          </p:cNvPr>
          <p:cNvGrpSpPr/>
          <p:nvPr/>
        </p:nvGrpSpPr>
        <p:grpSpPr>
          <a:xfrm>
            <a:off x="18491775" y="4433329"/>
            <a:ext cx="1448556" cy="1782464"/>
            <a:chOff x="4143082" y="2604821"/>
            <a:chExt cx="3757333" cy="1782464"/>
          </a:xfrm>
        </p:grpSpPr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B995BEC9-021D-B47B-FF74-9F4CE685342F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CF1A55DF-D602-5A7A-0C46-3B187FEEA141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D2B27E21-12C2-0DDE-A927-3AAF50DDCD6A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991D8424-0DAF-76D7-349F-3F77E0FDF5BB}"/>
              </a:ext>
            </a:extLst>
          </p:cNvPr>
          <p:cNvGrpSpPr/>
          <p:nvPr/>
        </p:nvGrpSpPr>
        <p:grpSpPr>
          <a:xfrm>
            <a:off x="17812703" y="7164049"/>
            <a:ext cx="2806700" cy="2806700"/>
            <a:chOff x="16056053" y="7164049"/>
            <a:chExt cx="2806700" cy="2806700"/>
          </a:xfrm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20AD88A-D4FB-C0A9-7FF4-F26A7C8FCC0C}"/>
                </a:ext>
              </a:extLst>
            </p:cNvPr>
            <p:cNvSpPr/>
            <p:nvPr/>
          </p:nvSpPr>
          <p:spPr>
            <a:xfrm>
              <a:off x="16056053" y="71640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8D11F322-722D-7ABB-E4CC-A6E18458DCEB}"/>
                </a:ext>
              </a:extLst>
            </p:cNvPr>
            <p:cNvGrpSpPr/>
            <p:nvPr/>
          </p:nvGrpSpPr>
          <p:grpSpPr>
            <a:xfrm>
              <a:off x="16162733" y="7270729"/>
              <a:ext cx="2593340" cy="2593340"/>
              <a:chOff x="12514580" y="7000220"/>
              <a:chExt cx="2593340" cy="2593340"/>
            </a:xfrm>
          </p:grpSpPr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E782F271-B02A-0E7D-FEF2-01FC44B9F993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05</a:t>
                </a:r>
              </a:p>
            </p:txBody>
          </p:sp>
          <p:sp>
            <p:nvSpPr>
              <p:cNvPr id="102" name="Textbox 200">
                <a:extLst>
                  <a:ext uri="{FF2B5EF4-FFF2-40B4-BE49-F238E27FC236}">
                    <a16:creationId xmlns:a16="http://schemas.microsoft.com/office/drawing/2014/main" id="{E712A003-372E-D567-30C0-045B7A244BEB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sp>
        <p:nvSpPr>
          <p:cNvPr id="103" name="Freeform 70">
            <a:extLst>
              <a:ext uri="{FF2B5EF4-FFF2-40B4-BE49-F238E27FC236}">
                <a16:creationId xmlns:a16="http://schemas.microsoft.com/office/drawing/2014/main" id="{AFF68F56-7FAD-8CBD-D2BE-E7FA6EFCE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19987" y="7563970"/>
            <a:ext cx="798394" cy="524764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4" name="Freeform 16">
            <a:extLst>
              <a:ext uri="{FF2B5EF4-FFF2-40B4-BE49-F238E27FC236}">
                <a16:creationId xmlns:a16="http://schemas.microsoft.com/office/drawing/2014/main" id="{AF4FF847-6AA2-171B-265D-2390390FEF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1581" y="4430892"/>
            <a:ext cx="554111" cy="73536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5" name="Freeform 15">
            <a:extLst>
              <a:ext uri="{FF2B5EF4-FFF2-40B4-BE49-F238E27FC236}">
                <a16:creationId xmlns:a16="http://schemas.microsoft.com/office/drawing/2014/main" id="{4CE3B5E3-CD9E-A840-2BB8-68862D3B4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7711" y="7496498"/>
            <a:ext cx="654084" cy="6597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6" name="Freeform 74">
            <a:extLst>
              <a:ext uri="{FF2B5EF4-FFF2-40B4-BE49-F238E27FC236}">
                <a16:creationId xmlns:a16="http://schemas.microsoft.com/office/drawing/2014/main" id="{43090BA3-720F-5A39-2DB3-57763227DC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99621" y="4482676"/>
            <a:ext cx="738815" cy="63179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07" name="Group 13">
            <a:extLst>
              <a:ext uri="{FF2B5EF4-FFF2-40B4-BE49-F238E27FC236}">
                <a16:creationId xmlns:a16="http://schemas.microsoft.com/office/drawing/2014/main" id="{A82A437B-1DE7-AB7F-D2E1-98A65E9A47B6}"/>
              </a:ext>
            </a:extLst>
          </p:cNvPr>
          <p:cNvGrpSpPr>
            <a:grpSpLocks/>
          </p:cNvGrpSpPr>
          <p:nvPr/>
        </p:nvGrpSpPr>
        <p:grpSpPr bwMode="auto">
          <a:xfrm>
            <a:off x="3792244" y="4434365"/>
            <a:ext cx="550596" cy="72841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08" name="Freeform 48">
              <a:extLst>
                <a:ext uri="{FF2B5EF4-FFF2-40B4-BE49-F238E27FC236}">
                  <a16:creationId xmlns:a16="http://schemas.microsoft.com/office/drawing/2014/main" id="{49B16088-E305-3B32-C2F4-CA228708F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9" name="Freeform 49">
              <a:extLst>
                <a:ext uri="{FF2B5EF4-FFF2-40B4-BE49-F238E27FC236}">
                  <a16:creationId xmlns:a16="http://schemas.microsoft.com/office/drawing/2014/main" id="{6768F455-FF74-52C5-FEF6-64F399276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0" name="Freeform 50">
              <a:extLst>
                <a:ext uri="{FF2B5EF4-FFF2-40B4-BE49-F238E27FC236}">
                  <a16:creationId xmlns:a16="http://schemas.microsoft.com/office/drawing/2014/main" id="{CB57050A-EE55-D77B-EB47-3226460F0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1" name="Freeform 51">
              <a:extLst>
                <a:ext uri="{FF2B5EF4-FFF2-40B4-BE49-F238E27FC236}">
                  <a16:creationId xmlns:a16="http://schemas.microsoft.com/office/drawing/2014/main" id="{713EFDE2-771D-75DF-0DCB-334A9E47B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2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104" grpId="0" animBg="1"/>
          <p:bldP spid="105" grpId="0" animBg="1"/>
          <p:bldP spid="10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2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104" grpId="0" animBg="1"/>
          <p:bldP spid="105" grpId="0" animBg="1"/>
          <p:bldP spid="106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4B7DD9A2-583F-B93C-0B11-D8FBCE552772}"/>
              </a:ext>
            </a:extLst>
          </p:cNvPr>
          <p:cNvGrpSpPr/>
          <p:nvPr/>
        </p:nvGrpSpPr>
        <p:grpSpPr>
          <a:xfrm>
            <a:off x="1791809" y="3423029"/>
            <a:ext cx="20800382" cy="6830748"/>
            <a:chOff x="1791809" y="3423029"/>
            <a:chExt cx="20800382" cy="6830748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CB5B7C6-214E-8C38-DDBD-9FA17BCDCA9D}"/>
                </a:ext>
              </a:extLst>
            </p:cNvPr>
            <p:cNvSpPr/>
            <p:nvPr/>
          </p:nvSpPr>
          <p:spPr>
            <a:xfrm>
              <a:off x="3720732" y="5443230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AEB1A44-CEDA-1C6E-9824-2D496E7BA6FB}"/>
                </a:ext>
              </a:extLst>
            </p:cNvPr>
            <p:cNvSpPr/>
            <p:nvPr/>
          </p:nvSpPr>
          <p:spPr>
            <a:xfrm>
              <a:off x="5295665" y="3491251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C2657A2-6B28-881D-5589-0A9A487BDD3F}"/>
                </a:ext>
              </a:extLst>
            </p:cNvPr>
            <p:cNvSpPr/>
            <p:nvPr/>
          </p:nvSpPr>
          <p:spPr>
            <a:xfrm>
              <a:off x="1791809" y="7015277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A5D006A-9529-4791-79EE-343EAC49D2F1}"/>
                </a:ext>
              </a:extLst>
            </p:cNvPr>
            <p:cNvSpPr/>
            <p:nvPr/>
          </p:nvSpPr>
          <p:spPr>
            <a:xfrm>
              <a:off x="10743832" y="5414202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FF3AAE8-1EC8-F17C-9A59-E424FD4A3D01}"/>
                </a:ext>
              </a:extLst>
            </p:cNvPr>
            <p:cNvSpPr/>
            <p:nvPr/>
          </p:nvSpPr>
          <p:spPr>
            <a:xfrm>
              <a:off x="12318765" y="3462223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F6C8A6F-5CF2-4136-0F56-F6141C07ECF2}"/>
                </a:ext>
              </a:extLst>
            </p:cNvPr>
            <p:cNvSpPr/>
            <p:nvPr/>
          </p:nvSpPr>
          <p:spPr>
            <a:xfrm>
              <a:off x="8814909" y="6986249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0002592-91BD-8239-7153-8E6374A6A95D}"/>
                </a:ext>
              </a:extLst>
            </p:cNvPr>
            <p:cNvSpPr/>
            <p:nvPr/>
          </p:nvSpPr>
          <p:spPr>
            <a:xfrm rot="16200000">
              <a:off x="7232002" y="548471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9E45836-2908-5C4F-7D9C-81CFFE83B8A2}"/>
                </a:ext>
              </a:extLst>
            </p:cNvPr>
            <p:cNvSpPr/>
            <p:nvPr/>
          </p:nvSpPr>
          <p:spPr>
            <a:xfrm>
              <a:off x="15840153" y="6948149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55045CD-305D-6ED9-0811-49C9C45D27EA}"/>
                </a:ext>
              </a:extLst>
            </p:cNvPr>
            <p:cNvSpPr/>
            <p:nvPr/>
          </p:nvSpPr>
          <p:spPr>
            <a:xfrm rot="16200000">
              <a:off x="14257246" y="544661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07AA5A6D-A09A-17B0-8071-056BEC65CC22}"/>
                </a:ext>
              </a:extLst>
            </p:cNvPr>
            <p:cNvSpPr/>
            <p:nvPr/>
          </p:nvSpPr>
          <p:spPr>
            <a:xfrm>
              <a:off x="17778758" y="537500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C0890D9-9A67-C8FC-E383-D7A9D28754B3}"/>
                </a:ext>
              </a:extLst>
            </p:cNvPr>
            <p:cNvSpPr/>
            <p:nvPr/>
          </p:nvSpPr>
          <p:spPr>
            <a:xfrm>
              <a:off x="19353691" y="3423029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400A163-501D-E482-2580-9686F7B907CB}"/>
              </a:ext>
            </a:extLst>
          </p:cNvPr>
          <p:cNvGrpSpPr/>
          <p:nvPr/>
        </p:nvGrpSpPr>
        <p:grpSpPr>
          <a:xfrm>
            <a:off x="2686781" y="4471429"/>
            <a:ext cx="1448556" cy="1782464"/>
            <a:chOff x="4143082" y="2604821"/>
            <a:chExt cx="3757333" cy="1782464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16337F59-12F0-9F8F-1E7D-C51FE9D8FFCA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256E15A1-8628-FA84-5B7E-F585EC309745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148E2D0D-6254-64AB-8A3D-90D707633643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F3B4A87-4960-3179-2410-DB7ADF9F1136}"/>
              </a:ext>
            </a:extLst>
          </p:cNvPr>
          <p:cNvGrpSpPr/>
          <p:nvPr/>
        </p:nvGrpSpPr>
        <p:grpSpPr>
          <a:xfrm>
            <a:off x="2007709" y="7231177"/>
            <a:ext cx="2806700" cy="2806700"/>
            <a:chOff x="2007709" y="7231177"/>
            <a:chExt cx="2806700" cy="2806700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408F83-F48A-AA70-A17D-C9E562B29D77}"/>
                </a:ext>
              </a:extLst>
            </p:cNvPr>
            <p:cNvSpPr/>
            <p:nvPr/>
          </p:nvSpPr>
          <p:spPr>
            <a:xfrm>
              <a:off x="2007709" y="7231177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710C3593-50FC-B9CA-2963-0D2CA3DEDD7D}"/>
                </a:ext>
              </a:extLst>
            </p:cNvPr>
            <p:cNvGrpSpPr/>
            <p:nvPr/>
          </p:nvGrpSpPr>
          <p:grpSpPr>
            <a:xfrm>
              <a:off x="2114389" y="7337857"/>
              <a:ext cx="2593340" cy="2593340"/>
              <a:chOff x="5491480" y="7029248"/>
              <a:chExt cx="2593340" cy="2593340"/>
            </a:xfrm>
          </p:grpSpPr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93719B54-B84E-FA44-39A2-019E5C0EA773}"/>
                  </a:ext>
                </a:extLst>
              </p:cNvPr>
              <p:cNvSpPr/>
              <p:nvPr/>
            </p:nvSpPr>
            <p:spPr>
              <a:xfrm>
                <a:off x="5491480" y="7029248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01</a:t>
                </a:r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CEA9BD89-5DAF-4BCC-8E17-2DFBC51BD858}"/>
                  </a:ext>
                </a:extLst>
              </p:cNvPr>
              <p:cNvSpPr txBox="1"/>
              <p:nvPr/>
            </p:nvSpPr>
            <p:spPr>
              <a:xfrm flipH="1">
                <a:off x="61426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DDB62C7-ADA5-07C0-3CF0-846BFDFD2861}"/>
              </a:ext>
            </a:extLst>
          </p:cNvPr>
          <p:cNvGrpSpPr/>
          <p:nvPr/>
        </p:nvGrpSpPr>
        <p:grpSpPr>
          <a:xfrm>
            <a:off x="9030809" y="7202149"/>
            <a:ext cx="2806700" cy="2806700"/>
            <a:chOff x="9030809" y="7202149"/>
            <a:chExt cx="2806700" cy="2806700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39A53B88-1D1E-8BC4-3803-ABA98728423D}"/>
                </a:ext>
              </a:extLst>
            </p:cNvPr>
            <p:cNvSpPr/>
            <p:nvPr/>
          </p:nvSpPr>
          <p:spPr>
            <a:xfrm>
              <a:off x="9030809" y="72021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340E3C4E-7B11-F443-7D3B-6F9AFAACF683}"/>
                </a:ext>
              </a:extLst>
            </p:cNvPr>
            <p:cNvGrpSpPr/>
            <p:nvPr/>
          </p:nvGrpSpPr>
          <p:grpSpPr>
            <a:xfrm>
              <a:off x="9137489" y="7308829"/>
              <a:ext cx="2593340" cy="2593340"/>
              <a:chOff x="12514580" y="7000220"/>
              <a:chExt cx="2593340" cy="2593340"/>
            </a:xfrm>
          </p:grpSpPr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E868C978-C84D-FBDF-7A86-32C325A7D6F5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03</a:t>
                </a:r>
              </a:p>
            </p:txBody>
          </p:sp>
          <p:sp>
            <p:nvSpPr>
              <p:cNvPr id="72" name="Textbox 200">
                <a:extLst>
                  <a:ext uri="{FF2B5EF4-FFF2-40B4-BE49-F238E27FC236}">
                    <a16:creationId xmlns:a16="http://schemas.microsoft.com/office/drawing/2014/main" id="{743CFBB3-39E0-C6F5-FFD4-BABEABAC94A9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01594CA-091C-DAC5-FD3F-33EFC9B95455}"/>
              </a:ext>
            </a:extLst>
          </p:cNvPr>
          <p:cNvGrpSpPr/>
          <p:nvPr/>
        </p:nvGrpSpPr>
        <p:grpSpPr>
          <a:xfrm>
            <a:off x="5511565" y="3707151"/>
            <a:ext cx="2806700" cy="2806700"/>
            <a:chOff x="5511565" y="3707151"/>
            <a:chExt cx="2806700" cy="2806700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E20E5D0D-34C0-B55A-B9AE-3CD51F46E685}"/>
                </a:ext>
              </a:extLst>
            </p:cNvPr>
            <p:cNvSpPr/>
            <p:nvPr/>
          </p:nvSpPr>
          <p:spPr>
            <a:xfrm>
              <a:off x="5511565" y="3707151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4C9E8B3E-D5AC-CF36-89D7-960885798DBF}"/>
                </a:ext>
              </a:extLst>
            </p:cNvPr>
            <p:cNvGrpSpPr/>
            <p:nvPr/>
          </p:nvGrpSpPr>
          <p:grpSpPr>
            <a:xfrm>
              <a:off x="5618245" y="3813831"/>
              <a:ext cx="2593340" cy="2593340"/>
              <a:chOff x="8995336" y="3505222"/>
              <a:chExt cx="2593340" cy="2593340"/>
            </a:xfrm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384B7B56-50F4-8231-AAF8-971276314D17}"/>
                  </a:ext>
                </a:extLst>
              </p:cNvPr>
              <p:cNvSpPr/>
              <p:nvPr/>
            </p:nvSpPr>
            <p:spPr>
              <a:xfrm>
                <a:off x="8995336" y="3505222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02</a:t>
                </a:r>
              </a:p>
            </p:txBody>
          </p:sp>
          <p:sp>
            <p:nvSpPr>
              <p:cNvPr id="77" name="Textbox 200">
                <a:extLst>
                  <a:ext uri="{FF2B5EF4-FFF2-40B4-BE49-F238E27FC236}">
                    <a16:creationId xmlns:a16="http://schemas.microsoft.com/office/drawing/2014/main" id="{28BD50D4-843F-08DF-A52B-DAD09ED991DF}"/>
                  </a:ext>
                </a:extLst>
              </p:cNvPr>
              <p:cNvSpPr txBox="1"/>
              <p:nvPr/>
            </p:nvSpPr>
            <p:spPr>
              <a:xfrm flipH="1">
                <a:off x="96465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1AA260B-48E9-4A94-F657-DEC65FA2A71C}"/>
              </a:ext>
            </a:extLst>
          </p:cNvPr>
          <p:cNvGrpSpPr/>
          <p:nvPr/>
        </p:nvGrpSpPr>
        <p:grpSpPr>
          <a:xfrm>
            <a:off x="12534665" y="3678123"/>
            <a:ext cx="2806700" cy="2806700"/>
            <a:chOff x="12534665" y="3678123"/>
            <a:chExt cx="2806700" cy="2806700"/>
          </a:xfrm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1BD4796-AB20-879B-6FF7-4C97188CBF07}"/>
                </a:ext>
              </a:extLst>
            </p:cNvPr>
            <p:cNvSpPr/>
            <p:nvPr/>
          </p:nvSpPr>
          <p:spPr>
            <a:xfrm>
              <a:off x="12534665" y="3678123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47F6815F-44F3-6AB1-9735-93D72D2B0E94}"/>
                </a:ext>
              </a:extLst>
            </p:cNvPr>
            <p:cNvGrpSpPr/>
            <p:nvPr/>
          </p:nvGrpSpPr>
          <p:grpSpPr>
            <a:xfrm>
              <a:off x="12641345" y="3784803"/>
              <a:ext cx="2593340" cy="2593340"/>
              <a:chOff x="16018436" y="3476194"/>
              <a:chExt cx="2593340" cy="2593340"/>
            </a:xfrm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85C5E738-C45B-C2BF-A62E-5F5050A60138}"/>
                  </a:ext>
                </a:extLst>
              </p:cNvPr>
              <p:cNvSpPr/>
              <p:nvPr/>
            </p:nvSpPr>
            <p:spPr>
              <a:xfrm>
                <a:off x="16018436" y="3476194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04</a:t>
                </a:r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4AA1F585-B17C-A562-45A5-7DD30DD2A705}"/>
                  </a:ext>
                </a:extLst>
              </p:cNvPr>
              <p:cNvSpPr txBox="1"/>
              <p:nvPr/>
            </p:nvSpPr>
            <p:spPr>
              <a:xfrm flipH="1">
                <a:off x="166696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BB698EF-0704-9C92-BBE2-512D15A5BBDF}"/>
              </a:ext>
            </a:extLst>
          </p:cNvPr>
          <p:cNvGrpSpPr/>
          <p:nvPr/>
        </p:nvGrpSpPr>
        <p:grpSpPr>
          <a:xfrm>
            <a:off x="9709881" y="4471429"/>
            <a:ext cx="1448556" cy="1782464"/>
            <a:chOff x="4143082" y="2604821"/>
            <a:chExt cx="3757333" cy="1782464"/>
          </a:xfrm>
        </p:grpSpPr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06D862C9-5003-464E-0FAC-A05119D90C08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E7A9AC5A-AEAE-5742-425D-DD473C5B17C1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14E63291-CF5A-87D9-0C75-B4853ACB6F7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86B8E1CB-9CC0-0555-EF82-02248249C74A}"/>
              </a:ext>
            </a:extLst>
          </p:cNvPr>
          <p:cNvGrpSpPr/>
          <p:nvPr/>
        </p:nvGrpSpPr>
        <p:grpSpPr>
          <a:xfrm>
            <a:off x="6190637" y="7534257"/>
            <a:ext cx="1448556" cy="1782464"/>
            <a:chOff x="4143082" y="2604821"/>
            <a:chExt cx="3757333" cy="1782464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F2BF9C53-067E-E4C5-1A5F-32EFD350D7B6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9D548032-6727-8D6E-858C-FEC95C4E24EA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6402F422-0A7F-A6F6-1AAC-BC4D4560EC90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6284DF9-3A0E-27BD-4B25-1DA98B2BF3D6}"/>
              </a:ext>
            </a:extLst>
          </p:cNvPr>
          <p:cNvGrpSpPr/>
          <p:nvPr/>
        </p:nvGrpSpPr>
        <p:grpSpPr>
          <a:xfrm>
            <a:off x="13213737" y="7534257"/>
            <a:ext cx="1448556" cy="1782464"/>
            <a:chOff x="4143082" y="2604821"/>
            <a:chExt cx="3757333" cy="1782464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F07732E3-934F-6D44-CBD6-FCE1CA04EB87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1175665F-190A-C59D-4650-7AC7DB78824D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2C9ABA27-E76A-3ECD-514C-3DBD85B605F0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DF3CFFA9-EAD9-5CF5-2839-5F73312FA6C2}"/>
              </a:ext>
            </a:extLst>
          </p:cNvPr>
          <p:cNvGrpSpPr/>
          <p:nvPr/>
        </p:nvGrpSpPr>
        <p:grpSpPr>
          <a:xfrm>
            <a:off x="16735125" y="4433329"/>
            <a:ext cx="1448556" cy="1782464"/>
            <a:chOff x="4143082" y="2604821"/>
            <a:chExt cx="3757333" cy="1782464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49E4D0C9-7C0E-0545-F8D3-D0B57B67B41A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6193E0B9-934A-2AAF-3EBC-B82D68D0AC6E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B78DED34-F4A1-5D0F-2D72-697794D7BE7E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E9D1A543-9D16-AD6D-5698-7E8F53CC1AC7}"/>
              </a:ext>
            </a:extLst>
          </p:cNvPr>
          <p:cNvGrpSpPr/>
          <p:nvPr/>
        </p:nvGrpSpPr>
        <p:grpSpPr>
          <a:xfrm>
            <a:off x="19569591" y="3638929"/>
            <a:ext cx="2806700" cy="2806700"/>
            <a:chOff x="19569591" y="3638929"/>
            <a:chExt cx="2806700" cy="2806700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68AB60E-7117-A09A-BF4D-A355FB370D33}"/>
                </a:ext>
              </a:extLst>
            </p:cNvPr>
            <p:cNvSpPr/>
            <p:nvPr/>
          </p:nvSpPr>
          <p:spPr>
            <a:xfrm>
              <a:off x="19569591" y="3638929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0958C760-1E00-6085-EC14-999018E7B76E}"/>
                </a:ext>
              </a:extLst>
            </p:cNvPr>
            <p:cNvGrpSpPr/>
            <p:nvPr/>
          </p:nvGrpSpPr>
          <p:grpSpPr>
            <a:xfrm>
              <a:off x="19676271" y="3745609"/>
              <a:ext cx="2593340" cy="2593340"/>
              <a:chOff x="8995336" y="3505222"/>
              <a:chExt cx="2593340" cy="2593340"/>
            </a:xfrm>
          </p:grpSpPr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C9A77737-E30B-C904-68BB-4A1DFEE1041D}"/>
                  </a:ext>
                </a:extLst>
              </p:cNvPr>
              <p:cNvSpPr/>
              <p:nvPr/>
            </p:nvSpPr>
            <p:spPr>
              <a:xfrm>
                <a:off x="8995336" y="3505222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06</a:t>
                </a:r>
              </a:p>
            </p:txBody>
          </p:sp>
          <p:sp>
            <p:nvSpPr>
              <p:cNvPr id="103" name="Textbox 200">
                <a:extLst>
                  <a:ext uri="{FF2B5EF4-FFF2-40B4-BE49-F238E27FC236}">
                    <a16:creationId xmlns:a16="http://schemas.microsoft.com/office/drawing/2014/main" id="{9D3CF4D3-9739-3C73-554C-53BE90785585}"/>
                  </a:ext>
                </a:extLst>
              </p:cNvPr>
              <p:cNvSpPr txBox="1"/>
              <p:nvPr/>
            </p:nvSpPr>
            <p:spPr>
              <a:xfrm flipH="1">
                <a:off x="96465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DC3FAD63-F511-7D91-5883-75B4E6503300}"/>
              </a:ext>
            </a:extLst>
          </p:cNvPr>
          <p:cNvGrpSpPr/>
          <p:nvPr/>
        </p:nvGrpSpPr>
        <p:grpSpPr>
          <a:xfrm>
            <a:off x="20248663" y="7466035"/>
            <a:ext cx="1448556" cy="1782464"/>
            <a:chOff x="4143082" y="2604821"/>
            <a:chExt cx="3757333" cy="1782464"/>
          </a:xfrm>
        </p:grpSpPr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B37CB157-7434-5441-5F4B-D4D657C79BFF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7C6E1056-2980-525E-2ACE-78023D6A211B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D23A8E45-A4E9-33E7-CDAB-219E4765EFA5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sp>
        <p:nvSpPr>
          <p:cNvPr id="108" name="Rectangle 107">
            <a:extLst>
              <a:ext uri="{FF2B5EF4-FFF2-40B4-BE49-F238E27FC236}">
                <a16:creationId xmlns:a16="http://schemas.microsoft.com/office/drawing/2014/main" id="{2EBB809B-4819-CFBA-E8CB-6BF08C7B7492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166 –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CONFIDENCE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066A80DF-0E9C-8467-D9B8-0A34134C19CC}"/>
              </a:ext>
            </a:extLst>
          </p:cNvPr>
          <p:cNvGrpSpPr/>
          <p:nvPr/>
        </p:nvGrpSpPr>
        <p:grpSpPr>
          <a:xfrm>
            <a:off x="16056053" y="7164049"/>
            <a:ext cx="2806700" cy="2806700"/>
            <a:chOff x="16056053" y="7164049"/>
            <a:chExt cx="2806700" cy="2806700"/>
          </a:xfrm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883D5727-2703-D119-DE5A-FEFE35A8141B}"/>
                </a:ext>
              </a:extLst>
            </p:cNvPr>
            <p:cNvSpPr/>
            <p:nvPr/>
          </p:nvSpPr>
          <p:spPr>
            <a:xfrm>
              <a:off x="16056053" y="71640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9B618ADB-C060-4900-6707-7DA6E5C9DC7B}"/>
                </a:ext>
              </a:extLst>
            </p:cNvPr>
            <p:cNvGrpSpPr/>
            <p:nvPr/>
          </p:nvGrpSpPr>
          <p:grpSpPr>
            <a:xfrm>
              <a:off x="16162733" y="7270729"/>
              <a:ext cx="2593340" cy="2593340"/>
              <a:chOff x="12514580" y="7000220"/>
              <a:chExt cx="2593340" cy="2593340"/>
            </a:xfrm>
          </p:grpSpPr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7540977E-B46B-9EA4-808F-80DC355742B2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05</a:t>
                </a:r>
              </a:p>
            </p:txBody>
          </p:sp>
          <p:sp>
            <p:nvSpPr>
              <p:cNvPr id="113" name="Textbox 200">
                <a:extLst>
                  <a:ext uri="{FF2B5EF4-FFF2-40B4-BE49-F238E27FC236}">
                    <a16:creationId xmlns:a16="http://schemas.microsoft.com/office/drawing/2014/main" id="{5D82D081-4D20-0A86-5739-03234EBA1076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sp>
        <p:nvSpPr>
          <p:cNvPr id="114" name="Freeform 26">
            <a:extLst>
              <a:ext uri="{FF2B5EF4-FFF2-40B4-BE49-F238E27FC236}">
                <a16:creationId xmlns:a16="http://schemas.microsoft.com/office/drawing/2014/main" id="{A2907B18-6E2B-E27E-DA5D-566E764FE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81582" y="7487129"/>
            <a:ext cx="678446" cy="67844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5" name="Freeform 70">
            <a:extLst>
              <a:ext uri="{FF2B5EF4-FFF2-40B4-BE49-F238E27FC236}">
                <a16:creationId xmlns:a16="http://schemas.microsoft.com/office/drawing/2014/main" id="{E971FAC8-9F25-409A-967F-5D24F422F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63337" y="7563970"/>
            <a:ext cx="798394" cy="524764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6" name="Freeform 16">
            <a:extLst>
              <a:ext uri="{FF2B5EF4-FFF2-40B4-BE49-F238E27FC236}">
                <a16:creationId xmlns:a16="http://schemas.microsoft.com/office/drawing/2014/main" id="{68A25EC0-496C-B1E6-30B0-CBAAFEAC1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4931" y="4430892"/>
            <a:ext cx="554111" cy="73536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7" name="Freeform 15">
            <a:extLst>
              <a:ext uri="{FF2B5EF4-FFF2-40B4-BE49-F238E27FC236}">
                <a16:creationId xmlns:a16="http://schemas.microsoft.com/office/drawing/2014/main" id="{2D49E5F7-B7B7-540E-6FFA-2AAAA0518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1061" y="7496498"/>
            <a:ext cx="654084" cy="6597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8" name="Freeform 74">
            <a:extLst>
              <a:ext uri="{FF2B5EF4-FFF2-40B4-BE49-F238E27FC236}">
                <a16:creationId xmlns:a16="http://schemas.microsoft.com/office/drawing/2014/main" id="{A6C71733-B9C8-A846-0DA4-2B4A3D4A5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42971" y="4482676"/>
            <a:ext cx="738815" cy="63179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19" name="Group 13">
            <a:extLst>
              <a:ext uri="{FF2B5EF4-FFF2-40B4-BE49-F238E27FC236}">
                <a16:creationId xmlns:a16="http://schemas.microsoft.com/office/drawing/2014/main" id="{D5F00626-D88B-343B-616E-1F56A953B7AC}"/>
              </a:ext>
            </a:extLst>
          </p:cNvPr>
          <p:cNvGrpSpPr>
            <a:grpSpLocks/>
          </p:cNvGrpSpPr>
          <p:nvPr/>
        </p:nvGrpSpPr>
        <p:grpSpPr bwMode="auto">
          <a:xfrm>
            <a:off x="2035594" y="4434365"/>
            <a:ext cx="550596" cy="72841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20" name="Freeform 48">
              <a:extLst>
                <a:ext uri="{FF2B5EF4-FFF2-40B4-BE49-F238E27FC236}">
                  <a16:creationId xmlns:a16="http://schemas.microsoft.com/office/drawing/2014/main" id="{01CFA14F-3DCC-AD4F-F7AC-9371C594D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1" name="Freeform 49">
              <a:extLst>
                <a:ext uri="{FF2B5EF4-FFF2-40B4-BE49-F238E27FC236}">
                  <a16:creationId xmlns:a16="http://schemas.microsoft.com/office/drawing/2014/main" id="{5A40917B-691C-4354-15FB-DECE7E723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2" name="Freeform 50">
              <a:extLst>
                <a:ext uri="{FF2B5EF4-FFF2-40B4-BE49-F238E27FC236}">
                  <a16:creationId xmlns:a16="http://schemas.microsoft.com/office/drawing/2014/main" id="{802E4A8C-E0CB-C4A2-61E7-959F69047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3" name="Freeform 51">
              <a:extLst>
                <a:ext uri="{FF2B5EF4-FFF2-40B4-BE49-F238E27FC236}">
                  <a16:creationId xmlns:a16="http://schemas.microsoft.com/office/drawing/2014/main" id="{363FD600-2D20-934F-773F-DDA34C99B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hecker/>
      </p:transition>
    </mc:Choice>
    <mc:Fallback xmlns="">
      <p:transition spd="slow" advClick="0" advTm="1500">
        <p:checker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4" grpId="0" animBg="1"/>
          <p:bldP spid="115" grpId="0" animBg="1"/>
          <p:bldP spid="116" grpId="0" animBg="1"/>
          <p:bldP spid="117" grpId="0" animBg="1"/>
          <p:bldP spid="1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4" grpId="0" animBg="1"/>
          <p:bldP spid="115" grpId="0" animBg="1"/>
          <p:bldP spid="116" grpId="0" animBg="1"/>
          <p:bldP spid="117" grpId="0" animBg="1"/>
          <p:bldP spid="118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54B6C905-8390-2672-ED59-3535A4AB1E87}"/>
              </a:ext>
            </a:extLst>
          </p:cNvPr>
          <p:cNvGrpSpPr/>
          <p:nvPr/>
        </p:nvGrpSpPr>
        <p:grpSpPr>
          <a:xfrm>
            <a:off x="5309272" y="3462223"/>
            <a:ext cx="13765456" cy="6791554"/>
            <a:chOff x="5168900" y="3153614"/>
            <a:chExt cx="13765456" cy="6791554"/>
          </a:xfrm>
          <a:gradFill>
            <a:gsLst>
              <a:gs pos="66000">
                <a:schemeClr val="accent3"/>
              </a:gs>
              <a:gs pos="33000">
                <a:schemeClr val="accent2"/>
              </a:gs>
              <a:gs pos="100000">
                <a:schemeClr val="accent4"/>
              </a:gs>
              <a:gs pos="0">
                <a:schemeClr val="accent1"/>
              </a:gs>
            </a:gsLst>
            <a:lin ang="0" scaled="0"/>
          </a:gra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0E97043-EA4B-A42D-8EFF-F220390607D1}"/>
                </a:ext>
              </a:extLst>
            </p:cNvPr>
            <p:cNvSpPr/>
            <p:nvPr/>
          </p:nvSpPr>
          <p:spPr>
            <a:xfrm>
              <a:off x="7097823" y="5134621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A10137B-2E28-20AA-C6D9-88C8DB0A319E}"/>
                </a:ext>
              </a:extLst>
            </p:cNvPr>
            <p:cNvSpPr/>
            <p:nvPr/>
          </p:nvSpPr>
          <p:spPr>
            <a:xfrm>
              <a:off x="8672756" y="3182642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BE822F8-0D35-F887-DB34-8AA64CFF1F80}"/>
                </a:ext>
              </a:extLst>
            </p:cNvPr>
            <p:cNvSpPr/>
            <p:nvPr/>
          </p:nvSpPr>
          <p:spPr>
            <a:xfrm>
              <a:off x="5168900" y="6706668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1533D81B-1AC9-8CDF-9CEF-29F705E94B92}"/>
                </a:ext>
              </a:extLst>
            </p:cNvPr>
            <p:cNvSpPr/>
            <p:nvPr/>
          </p:nvSpPr>
          <p:spPr>
            <a:xfrm>
              <a:off x="14120923" y="5105593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3220057-DC20-3041-726F-CDDEE022CB85}"/>
                </a:ext>
              </a:extLst>
            </p:cNvPr>
            <p:cNvSpPr/>
            <p:nvPr/>
          </p:nvSpPr>
          <p:spPr>
            <a:xfrm>
              <a:off x="15695856" y="3153614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9BA97B9-E033-297E-CDFC-32D4451DE55C}"/>
                </a:ext>
              </a:extLst>
            </p:cNvPr>
            <p:cNvSpPr/>
            <p:nvPr/>
          </p:nvSpPr>
          <p:spPr>
            <a:xfrm>
              <a:off x="12192000" y="6677640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4C99074-FCE3-6301-4031-CF5BF6CF10D9}"/>
                </a:ext>
              </a:extLst>
            </p:cNvPr>
            <p:cNvSpPr/>
            <p:nvPr/>
          </p:nvSpPr>
          <p:spPr>
            <a:xfrm rot="16200000">
              <a:off x="10609093" y="5176109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29B3E989-D6DB-2E2F-F613-B5929A062F02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166 –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CONFIDENCE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DF72C1E-0E9E-ACDA-B549-859A7CDB9A5D}"/>
              </a:ext>
            </a:extLst>
          </p:cNvPr>
          <p:cNvGrpSpPr/>
          <p:nvPr/>
        </p:nvGrpSpPr>
        <p:grpSpPr>
          <a:xfrm>
            <a:off x="6197775" y="4471429"/>
            <a:ext cx="1448556" cy="1782464"/>
            <a:chOff x="4143082" y="2604821"/>
            <a:chExt cx="3757333" cy="1782464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A5C0B6FF-E135-07AD-44B9-BAFEAF5A3538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46DE2343-81B6-55A8-5A47-EFABC4A64CFE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B5427199-2C99-2774-CB77-AEB32C50D9E9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874E045-C22E-369D-0533-6A96B0C9B340}"/>
              </a:ext>
            </a:extLst>
          </p:cNvPr>
          <p:cNvGrpSpPr/>
          <p:nvPr/>
        </p:nvGrpSpPr>
        <p:grpSpPr>
          <a:xfrm>
            <a:off x="5518703" y="7231177"/>
            <a:ext cx="2806700" cy="2806700"/>
            <a:chOff x="2007709" y="7231177"/>
            <a:chExt cx="2806700" cy="2806700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9B916F6-694D-244F-2887-A739F116267A}"/>
                </a:ext>
              </a:extLst>
            </p:cNvPr>
            <p:cNvSpPr/>
            <p:nvPr/>
          </p:nvSpPr>
          <p:spPr>
            <a:xfrm>
              <a:off x="2007709" y="7231177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E9ED558-159E-51F4-1C89-ECFBE0F29FEC}"/>
                </a:ext>
              </a:extLst>
            </p:cNvPr>
            <p:cNvGrpSpPr/>
            <p:nvPr/>
          </p:nvGrpSpPr>
          <p:grpSpPr>
            <a:xfrm>
              <a:off x="2114389" y="7337857"/>
              <a:ext cx="2593340" cy="2593340"/>
              <a:chOff x="5491480" y="7029248"/>
              <a:chExt cx="2593340" cy="2593340"/>
            </a:xfrm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2A7F729E-3D55-5EB2-2779-61EF5B473452}"/>
                  </a:ext>
                </a:extLst>
              </p:cNvPr>
              <p:cNvSpPr/>
              <p:nvPr/>
            </p:nvSpPr>
            <p:spPr>
              <a:xfrm>
                <a:off x="5491480" y="7029248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01</a:t>
                </a:r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82E4EACA-7195-C365-8D90-2D85CADC857B}"/>
                  </a:ext>
                </a:extLst>
              </p:cNvPr>
              <p:cNvSpPr txBox="1"/>
              <p:nvPr/>
            </p:nvSpPr>
            <p:spPr>
              <a:xfrm flipH="1">
                <a:off x="61426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BD44BA8-780C-DA02-3CFA-3086AA6831CD}"/>
              </a:ext>
            </a:extLst>
          </p:cNvPr>
          <p:cNvGrpSpPr/>
          <p:nvPr/>
        </p:nvGrpSpPr>
        <p:grpSpPr>
          <a:xfrm>
            <a:off x="12541803" y="7202149"/>
            <a:ext cx="2806700" cy="2806700"/>
            <a:chOff x="9030809" y="7202149"/>
            <a:chExt cx="2806700" cy="2806700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1CCE7AB-4822-0825-F2AB-9C0316FF65EF}"/>
                </a:ext>
              </a:extLst>
            </p:cNvPr>
            <p:cNvSpPr/>
            <p:nvPr/>
          </p:nvSpPr>
          <p:spPr>
            <a:xfrm>
              <a:off x="9030809" y="72021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39F9A7BE-0F13-27D3-4D0B-A857143FD6C6}"/>
                </a:ext>
              </a:extLst>
            </p:cNvPr>
            <p:cNvGrpSpPr/>
            <p:nvPr/>
          </p:nvGrpSpPr>
          <p:grpSpPr>
            <a:xfrm>
              <a:off x="9137489" y="7308829"/>
              <a:ext cx="2593340" cy="2593340"/>
              <a:chOff x="12514580" y="7000220"/>
              <a:chExt cx="2593340" cy="2593340"/>
            </a:xfrm>
          </p:grpSpPr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833FB0BB-83DE-D2E9-67A6-CFC73D6D0DAE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03</a:t>
                </a:r>
              </a:p>
            </p:txBody>
          </p:sp>
          <p:sp>
            <p:nvSpPr>
              <p:cNvPr id="69" name="Textbox 200">
                <a:extLst>
                  <a:ext uri="{FF2B5EF4-FFF2-40B4-BE49-F238E27FC236}">
                    <a16:creationId xmlns:a16="http://schemas.microsoft.com/office/drawing/2014/main" id="{B0D7BBA9-5750-6B10-CC65-5592D6112118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AD46C51-BC28-251C-312B-560557C8F56E}"/>
              </a:ext>
            </a:extLst>
          </p:cNvPr>
          <p:cNvGrpSpPr/>
          <p:nvPr/>
        </p:nvGrpSpPr>
        <p:grpSpPr>
          <a:xfrm>
            <a:off x="9022559" y="3707151"/>
            <a:ext cx="2806700" cy="2806700"/>
            <a:chOff x="5511565" y="3707151"/>
            <a:chExt cx="2806700" cy="2806700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B2BCBDF-11A2-E659-7BF7-2A4F21E93D5D}"/>
                </a:ext>
              </a:extLst>
            </p:cNvPr>
            <p:cNvSpPr/>
            <p:nvPr/>
          </p:nvSpPr>
          <p:spPr>
            <a:xfrm>
              <a:off x="5511565" y="3707151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9CE5C857-1831-88FC-0E10-89B860159C70}"/>
                </a:ext>
              </a:extLst>
            </p:cNvPr>
            <p:cNvGrpSpPr/>
            <p:nvPr/>
          </p:nvGrpSpPr>
          <p:grpSpPr>
            <a:xfrm>
              <a:off x="5618245" y="3813831"/>
              <a:ext cx="2593340" cy="2593340"/>
              <a:chOff x="8995336" y="3505222"/>
              <a:chExt cx="2593340" cy="2593340"/>
            </a:xfrm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402CDCBF-E794-A570-57AD-16FA29549C5B}"/>
                  </a:ext>
                </a:extLst>
              </p:cNvPr>
              <p:cNvSpPr/>
              <p:nvPr/>
            </p:nvSpPr>
            <p:spPr>
              <a:xfrm>
                <a:off x="8995336" y="3505222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02</a:t>
                </a:r>
              </a:p>
            </p:txBody>
          </p:sp>
          <p:sp>
            <p:nvSpPr>
              <p:cNvPr id="74" name="Textbox 200">
                <a:extLst>
                  <a:ext uri="{FF2B5EF4-FFF2-40B4-BE49-F238E27FC236}">
                    <a16:creationId xmlns:a16="http://schemas.microsoft.com/office/drawing/2014/main" id="{2166076F-205E-507C-85F1-A69A8F4FFBFF}"/>
                  </a:ext>
                </a:extLst>
              </p:cNvPr>
              <p:cNvSpPr txBox="1"/>
              <p:nvPr/>
            </p:nvSpPr>
            <p:spPr>
              <a:xfrm flipH="1">
                <a:off x="96465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295541B-1581-C064-54F6-F52E9BEA99D9}"/>
              </a:ext>
            </a:extLst>
          </p:cNvPr>
          <p:cNvGrpSpPr/>
          <p:nvPr/>
        </p:nvGrpSpPr>
        <p:grpSpPr>
          <a:xfrm>
            <a:off x="16045659" y="3678123"/>
            <a:ext cx="2806700" cy="2806700"/>
            <a:chOff x="12534665" y="3678123"/>
            <a:chExt cx="2806700" cy="2806700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119BCCE-AA27-8D9D-3E26-66B154A707CF}"/>
                </a:ext>
              </a:extLst>
            </p:cNvPr>
            <p:cNvSpPr/>
            <p:nvPr/>
          </p:nvSpPr>
          <p:spPr>
            <a:xfrm>
              <a:off x="12534665" y="3678123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88793FFF-1504-3EE3-3D7B-0462E3E0C8BB}"/>
                </a:ext>
              </a:extLst>
            </p:cNvPr>
            <p:cNvGrpSpPr/>
            <p:nvPr/>
          </p:nvGrpSpPr>
          <p:grpSpPr>
            <a:xfrm>
              <a:off x="12641345" y="3784803"/>
              <a:ext cx="2593340" cy="2593340"/>
              <a:chOff x="16018436" y="3476194"/>
              <a:chExt cx="2593340" cy="2593340"/>
            </a:xfrm>
          </p:grpSpPr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6132DDE6-363A-5FE4-5077-4B4B2DCC9305}"/>
                  </a:ext>
                </a:extLst>
              </p:cNvPr>
              <p:cNvSpPr/>
              <p:nvPr/>
            </p:nvSpPr>
            <p:spPr>
              <a:xfrm>
                <a:off x="16018436" y="3476194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04</a:t>
                </a:r>
              </a:p>
            </p:txBody>
          </p:sp>
          <p:sp>
            <p:nvSpPr>
              <p:cNvPr id="79" name="Textbox 200">
                <a:extLst>
                  <a:ext uri="{FF2B5EF4-FFF2-40B4-BE49-F238E27FC236}">
                    <a16:creationId xmlns:a16="http://schemas.microsoft.com/office/drawing/2014/main" id="{8A574467-2F4F-FCD8-6912-06DD34765BFE}"/>
                  </a:ext>
                </a:extLst>
              </p:cNvPr>
              <p:cNvSpPr txBox="1"/>
              <p:nvPr/>
            </p:nvSpPr>
            <p:spPr>
              <a:xfrm flipH="1">
                <a:off x="166696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A471EC11-4322-93BB-09A9-324FDAE451D4}"/>
              </a:ext>
            </a:extLst>
          </p:cNvPr>
          <p:cNvGrpSpPr/>
          <p:nvPr/>
        </p:nvGrpSpPr>
        <p:grpSpPr>
          <a:xfrm>
            <a:off x="13220875" y="4471429"/>
            <a:ext cx="1448556" cy="1782464"/>
            <a:chOff x="4143082" y="2604821"/>
            <a:chExt cx="3757333" cy="1782464"/>
          </a:xfrm>
        </p:grpSpPr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AAAFF8D4-486D-ABC2-063F-C724AD93DFDF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742F28A7-ACEC-8025-862E-B2DB6C10BF55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35424695-0CDA-CF68-EC12-5DDE1DEC1FC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4098045-4D1A-72E9-E920-DBC2FA40C509}"/>
              </a:ext>
            </a:extLst>
          </p:cNvPr>
          <p:cNvGrpSpPr/>
          <p:nvPr/>
        </p:nvGrpSpPr>
        <p:grpSpPr>
          <a:xfrm>
            <a:off x="9701631" y="7534257"/>
            <a:ext cx="1448556" cy="1782464"/>
            <a:chOff x="4143082" y="2604821"/>
            <a:chExt cx="3757333" cy="1782464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62B24CD6-F4AC-67A6-3464-DAED30DC3E57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A6B74E48-7C5F-A5DC-7466-D5AC9756CBB3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449F9F8D-6246-B8F5-FF62-74D8C2646EDC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F8DD253-D6EC-B894-03FE-ED523A79039C}"/>
              </a:ext>
            </a:extLst>
          </p:cNvPr>
          <p:cNvGrpSpPr/>
          <p:nvPr/>
        </p:nvGrpSpPr>
        <p:grpSpPr>
          <a:xfrm>
            <a:off x="16724731" y="7534257"/>
            <a:ext cx="1448556" cy="1782464"/>
            <a:chOff x="4143082" y="2604821"/>
            <a:chExt cx="3757333" cy="1782464"/>
          </a:xfrm>
        </p:grpSpPr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77BEAE9B-9706-1B63-FAF8-9321ABD60794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82B0ED38-6769-ED71-C929-FA878739B619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DE85DD37-6611-1F1D-16AE-3EEDA521F032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sp>
        <p:nvSpPr>
          <p:cNvPr id="92" name="Freeform 70">
            <a:extLst>
              <a:ext uri="{FF2B5EF4-FFF2-40B4-BE49-F238E27FC236}">
                <a16:creationId xmlns:a16="http://schemas.microsoft.com/office/drawing/2014/main" id="{135ADEE5-6FE2-AC4E-A505-5E6462A5F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4331" y="7563970"/>
            <a:ext cx="798394" cy="524764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3" name="Freeform 16">
            <a:extLst>
              <a:ext uri="{FF2B5EF4-FFF2-40B4-BE49-F238E27FC236}">
                <a16:creationId xmlns:a16="http://schemas.microsoft.com/office/drawing/2014/main" id="{7078564F-602E-BFDF-E56B-73EB210823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5925" y="4430892"/>
            <a:ext cx="554111" cy="73536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4" name="Freeform 15">
            <a:extLst>
              <a:ext uri="{FF2B5EF4-FFF2-40B4-BE49-F238E27FC236}">
                <a16:creationId xmlns:a16="http://schemas.microsoft.com/office/drawing/2014/main" id="{487C9B81-B746-C50C-4D26-FF139C74E0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2055" y="7496498"/>
            <a:ext cx="654084" cy="6597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95" name="Group 13">
            <a:extLst>
              <a:ext uri="{FF2B5EF4-FFF2-40B4-BE49-F238E27FC236}">
                <a16:creationId xmlns:a16="http://schemas.microsoft.com/office/drawing/2014/main" id="{A1BF6E54-042D-B0F4-6B1B-D25C12D10E2F}"/>
              </a:ext>
            </a:extLst>
          </p:cNvPr>
          <p:cNvGrpSpPr>
            <a:grpSpLocks/>
          </p:cNvGrpSpPr>
          <p:nvPr/>
        </p:nvGrpSpPr>
        <p:grpSpPr bwMode="auto">
          <a:xfrm>
            <a:off x="5546588" y="4434365"/>
            <a:ext cx="550596" cy="72841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96" name="Freeform 48">
              <a:extLst>
                <a:ext uri="{FF2B5EF4-FFF2-40B4-BE49-F238E27FC236}">
                  <a16:creationId xmlns:a16="http://schemas.microsoft.com/office/drawing/2014/main" id="{89586F40-26F5-7652-B9FF-36639A7BDB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7" name="Freeform 49">
              <a:extLst>
                <a:ext uri="{FF2B5EF4-FFF2-40B4-BE49-F238E27FC236}">
                  <a16:creationId xmlns:a16="http://schemas.microsoft.com/office/drawing/2014/main" id="{C6763352-396E-C9A4-992D-D8241F807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8" name="Freeform 50">
              <a:extLst>
                <a:ext uri="{FF2B5EF4-FFF2-40B4-BE49-F238E27FC236}">
                  <a16:creationId xmlns:a16="http://schemas.microsoft.com/office/drawing/2014/main" id="{A4668799-907A-2321-1ED8-2AD9F0242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9" name="Freeform 51">
              <a:extLst>
                <a:ext uri="{FF2B5EF4-FFF2-40B4-BE49-F238E27FC236}">
                  <a16:creationId xmlns:a16="http://schemas.microsoft.com/office/drawing/2014/main" id="{CC01B503-69EF-6D0C-2A00-87B9763FE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319620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1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" grpId="0" animBg="1"/>
          <p:bldP spid="93" grpId="0" animBg="1"/>
          <p:bldP spid="9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1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" grpId="0" animBg="1"/>
          <p:bldP spid="93" grpId="0" animBg="1"/>
          <p:bldP spid="94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6B84FC03-491C-9B84-1954-285B2130F65F}"/>
              </a:ext>
            </a:extLst>
          </p:cNvPr>
          <p:cNvGrpSpPr/>
          <p:nvPr/>
        </p:nvGrpSpPr>
        <p:grpSpPr>
          <a:xfrm>
            <a:off x="3548578" y="3462223"/>
            <a:ext cx="17286844" cy="6791554"/>
            <a:chOff x="3548578" y="3462223"/>
            <a:chExt cx="17286844" cy="6791554"/>
          </a:xfrm>
          <a:gradFill>
            <a:gsLst>
              <a:gs pos="75000">
                <a:schemeClr val="accent4"/>
              </a:gs>
              <a:gs pos="50000">
                <a:schemeClr val="accent3"/>
              </a:gs>
              <a:gs pos="25000">
                <a:schemeClr val="accent2"/>
              </a:gs>
              <a:gs pos="100000">
                <a:schemeClr val="accent5"/>
              </a:gs>
              <a:gs pos="0">
                <a:schemeClr val="accent1"/>
              </a:gs>
            </a:gsLst>
            <a:lin ang="0" scaled="0"/>
          </a:gra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1E69739-D93C-5F06-87BB-3781E80898D7}"/>
                </a:ext>
              </a:extLst>
            </p:cNvPr>
            <p:cNvSpPr/>
            <p:nvPr/>
          </p:nvSpPr>
          <p:spPr>
            <a:xfrm>
              <a:off x="5477501" y="5443230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D09892F-F8B4-615B-3957-AD74E276194A}"/>
                </a:ext>
              </a:extLst>
            </p:cNvPr>
            <p:cNvSpPr/>
            <p:nvPr/>
          </p:nvSpPr>
          <p:spPr>
            <a:xfrm>
              <a:off x="7052434" y="3491251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9F9FF6C-A463-25AE-F83E-04EF802FA1BB}"/>
                </a:ext>
              </a:extLst>
            </p:cNvPr>
            <p:cNvSpPr/>
            <p:nvPr/>
          </p:nvSpPr>
          <p:spPr>
            <a:xfrm>
              <a:off x="3548578" y="7015277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0A25551-4868-A2FF-D3B4-4C03073F530E}"/>
                </a:ext>
              </a:extLst>
            </p:cNvPr>
            <p:cNvSpPr/>
            <p:nvPr/>
          </p:nvSpPr>
          <p:spPr>
            <a:xfrm>
              <a:off x="12500601" y="5414202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4DA63A3-DF4B-79CB-D8BF-02DF99DB512B}"/>
                </a:ext>
              </a:extLst>
            </p:cNvPr>
            <p:cNvSpPr/>
            <p:nvPr/>
          </p:nvSpPr>
          <p:spPr>
            <a:xfrm>
              <a:off x="14075534" y="3462223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71BE225-8EB4-2358-AA15-8C3174AFC741}"/>
                </a:ext>
              </a:extLst>
            </p:cNvPr>
            <p:cNvSpPr/>
            <p:nvPr/>
          </p:nvSpPr>
          <p:spPr>
            <a:xfrm>
              <a:off x="10571678" y="6986249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FBCD48A-39BC-D273-3659-77990E3E6319}"/>
                </a:ext>
              </a:extLst>
            </p:cNvPr>
            <p:cNvSpPr/>
            <p:nvPr/>
          </p:nvSpPr>
          <p:spPr>
            <a:xfrm rot="16200000">
              <a:off x="8988771" y="548471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E82E2AF-FF03-EF22-2FA8-363511E68BCE}"/>
                </a:ext>
              </a:extLst>
            </p:cNvPr>
            <p:cNvSpPr/>
            <p:nvPr/>
          </p:nvSpPr>
          <p:spPr>
            <a:xfrm>
              <a:off x="17596922" y="6948149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EAD7AC7-96CB-A075-EC90-DE082C58062F}"/>
                </a:ext>
              </a:extLst>
            </p:cNvPr>
            <p:cNvSpPr/>
            <p:nvPr/>
          </p:nvSpPr>
          <p:spPr>
            <a:xfrm rot="16200000">
              <a:off x="16014015" y="544661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BFE1B212-7F2D-CB43-FF02-491FC0CE9103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166 –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CONFIDENCE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FBC05C-A0B6-694A-7506-77801BEEB574}"/>
              </a:ext>
            </a:extLst>
          </p:cNvPr>
          <p:cNvGrpSpPr/>
          <p:nvPr/>
        </p:nvGrpSpPr>
        <p:grpSpPr>
          <a:xfrm>
            <a:off x="4443431" y="4471429"/>
            <a:ext cx="1448556" cy="1782464"/>
            <a:chOff x="4143082" y="2604821"/>
            <a:chExt cx="3757333" cy="1782464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3EB7431F-84C3-B9B9-A0D4-C1C2E1374995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62453E06-442E-9F64-3723-8855F6691EF6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BB45EC1B-3857-CED5-D464-74F46F3F9019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9F1ECE1-30D4-52DB-BBF0-6F162B8B2054}"/>
              </a:ext>
            </a:extLst>
          </p:cNvPr>
          <p:cNvGrpSpPr/>
          <p:nvPr/>
        </p:nvGrpSpPr>
        <p:grpSpPr>
          <a:xfrm>
            <a:off x="3764359" y="7231177"/>
            <a:ext cx="2806700" cy="2806700"/>
            <a:chOff x="2007709" y="7231177"/>
            <a:chExt cx="2806700" cy="2806700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12698E3-0F62-EBBB-FE84-D05C1C19C1DA}"/>
                </a:ext>
              </a:extLst>
            </p:cNvPr>
            <p:cNvSpPr/>
            <p:nvPr/>
          </p:nvSpPr>
          <p:spPr>
            <a:xfrm>
              <a:off x="2007709" y="7231177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0D0297D-C85A-6027-7E02-303B1BBB60F5}"/>
                </a:ext>
              </a:extLst>
            </p:cNvPr>
            <p:cNvGrpSpPr/>
            <p:nvPr/>
          </p:nvGrpSpPr>
          <p:grpSpPr>
            <a:xfrm>
              <a:off x="2114389" y="7337857"/>
              <a:ext cx="2593340" cy="2593340"/>
              <a:chOff x="5491480" y="7029248"/>
              <a:chExt cx="2593340" cy="2593340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495620C6-EA55-8ED9-5AA0-3327016C6DEA}"/>
                  </a:ext>
                </a:extLst>
              </p:cNvPr>
              <p:cNvSpPr/>
              <p:nvPr/>
            </p:nvSpPr>
            <p:spPr>
              <a:xfrm>
                <a:off x="5491480" y="7029248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01</a:t>
                </a:r>
              </a:p>
            </p:txBody>
          </p:sp>
          <p:sp>
            <p:nvSpPr>
              <p:cNvPr id="66" name="Textbox 200">
                <a:extLst>
                  <a:ext uri="{FF2B5EF4-FFF2-40B4-BE49-F238E27FC236}">
                    <a16:creationId xmlns:a16="http://schemas.microsoft.com/office/drawing/2014/main" id="{0C726674-9852-F2CD-839E-3E2B2FF50E45}"/>
                  </a:ext>
                </a:extLst>
              </p:cNvPr>
              <p:cNvSpPr txBox="1"/>
              <p:nvPr/>
            </p:nvSpPr>
            <p:spPr>
              <a:xfrm flipH="1">
                <a:off x="61426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A2EDD14-D0D8-D9FA-1777-E3B3EF055D9B}"/>
              </a:ext>
            </a:extLst>
          </p:cNvPr>
          <p:cNvGrpSpPr/>
          <p:nvPr/>
        </p:nvGrpSpPr>
        <p:grpSpPr>
          <a:xfrm>
            <a:off x="10787459" y="7202149"/>
            <a:ext cx="2806700" cy="2806700"/>
            <a:chOff x="9030809" y="7202149"/>
            <a:chExt cx="2806700" cy="2806700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CC00E49-5872-7A77-2A95-FFC0A8DA9382}"/>
                </a:ext>
              </a:extLst>
            </p:cNvPr>
            <p:cNvSpPr/>
            <p:nvPr/>
          </p:nvSpPr>
          <p:spPr>
            <a:xfrm>
              <a:off x="9030809" y="72021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93B6CD80-642C-492C-38EA-8BACC864576D}"/>
                </a:ext>
              </a:extLst>
            </p:cNvPr>
            <p:cNvGrpSpPr/>
            <p:nvPr/>
          </p:nvGrpSpPr>
          <p:grpSpPr>
            <a:xfrm>
              <a:off x="9137489" y="7308829"/>
              <a:ext cx="2593340" cy="2593340"/>
              <a:chOff x="12514580" y="7000220"/>
              <a:chExt cx="2593340" cy="2593340"/>
            </a:xfrm>
          </p:grpSpPr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2A8A0CA4-8D7C-DC84-20C0-8FD3AB14B15E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03</a:t>
                </a:r>
              </a:p>
            </p:txBody>
          </p:sp>
          <p:sp>
            <p:nvSpPr>
              <p:cNvPr id="71" name="Textbox 200">
                <a:extLst>
                  <a:ext uri="{FF2B5EF4-FFF2-40B4-BE49-F238E27FC236}">
                    <a16:creationId xmlns:a16="http://schemas.microsoft.com/office/drawing/2014/main" id="{502DCF2B-E239-18DB-99A9-E186A478CC9B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449A05D-BB46-B4D5-1445-B27B1EB83AEF}"/>
              </a:ext>
            </a:extLst>
          </p:cNvPr>
          <p:cNvGrpSpPr/>
          <p:nvPr/>
        </p:nvGrpSpPr>
        <p:grpSpPr>
          <a:xfrm>
            <a:off x="7268215" y="3707151"/>
            <a:ext cx="2806700" cy="2806700"/>
            <a:chOff x="5511565" y="3707151"/>
            <a:chExt cx="2806700" cy="2806700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401B1E6-38C2-49FA-72C5-7E3B7BC4AB08}"/>
                </a:ext>
              </a:extLst>
            </p:cNvPr>
            <p:cNvSpPr/>
            <p:nvPr/>
          </p:nvSpPr>
          <p:spPr>
            <a:xfrm>
              <a:off x="5511565" y="3707151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B210DEF6-6C94-48F7-E37E-7532DCD69B3F}"/>
                </a:ext>
              </a:extLst>
            </p:cNvPr>
            <p:cNvGrpSpPr/>
            <p:nvPr/>
          </p:nvGrpSpPr>
          <p:grpSpPr>
            <a:xfrm>
              <a:off x="5618245" y="3813831"/>
              <a:ext cx="2593340" cy="2593340"/>
              <a:chOff x="8995336" y="3505222"/>
              <a:chExt cx="2593340" cy="2593340"/>
            </a:xfrm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C1A66E61-2857-FFD2-DE34-2DB0120EBA11}"/>
                  </a:ext>
                </a:extLst>
              </p:cNvPr>
              <p:cNvSpPr/>
              <p:nvPr/>
            </p:nvSpPr>
            <p:spPr>
              <a:xfrm>
                <a:off x="8995336" y="3505222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02</a:t>
                </a:r>
              </a:p>
            </p:txBody>
          </p:sp>
          <p:sp>
            <p:nvSpPr>
              <p:cNvPr id="76" name="Textbox 200">
                <a:extLst>
                  <a:ext uri="{FF2B5EF4-FFF2-40B4-BE49-F238E27FC236}">
                    <a16:creationId xmlns:a16="http://schemas.microsoft.com/office/drawing/2014/main" id="{297D23C3-056D-5E63-04AB-3CE010B097B3}"/>
                  </a:ext>
                </a:extLst>
              </p:cNvPr>
              <p:cNvSpPr txBox="1"/>
              <p:nvPr/>
            </p:nvSpPr>
            <p:spPr>
              <a:xfrm flipH="1">
                <a:off x="96465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3CBFC04-18F6-905A-59E2-A50D26286B70}"/>
              </a:ext>
            </a:extLst>
          </p:cNvPr>
          <p:cNvGrpSpPr/>
          <p:nvPr/>
        </p:nvGrpSpPr>
        <p:grpSpPr>
          <a:xfrm>
            <a:off x="14291315" y="3678123"/>
            <a:ext cx="2806700" cy="2806700"/>
            <a:chOff x="12534665" y="3678123"/>
            <a:chExt cx="2806700" cy="2806700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905281AB-9436-F5D3-F954-6970ED42B403}"/>
                </a:ext>
              </a:extLst>
            </p:cNvPr>
            <p:cNvSpPr/>
            <p:nvPr/>
          </p:nvSpPr>
          <p:spPr>
            <a:xfrm>
              <a:off x="12534665" y="3678123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94CBF712-47BB-4203-BBF3-0BAF149D17D2}"/>
                </a:ext>
              </a:extLst>
            </p:cNvPr>
            <p:cNvGrpSpPr/>
            <p:nvPr/>
          </p:nvGrpSpPr>
          <p:grpSpPr>
            <a:xfrm>
              <a:off x="12641345" y="3784803"/>
              <a:ext cx="2593340" cy="2593340"/>
              <a:chOff x="16018436" y="3476194"/>
              <a:chExt cx="2593340" cy="2593340"/>
            </a:xfrm>
          </p:grpSpPr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A29E6622-90D5-0670-E887-1EBEDB7AD90E}"/>
                  </a:ext>
                </a:extLst>
              </p:cNvPr>
              <p:cNvSpPr/>
              <p:nvPr/>
            </p:nvSpPr>
            <p:spPr>
              <a:xfrm>
                <a:off x="16018436" y="3476194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04</a:t>
                </a:r>
              </a:p>
            </p:txBody>
          </p:sp>
          <p:sp>
            <p:nvSpPr>
              <p:cNvPr id="81" name="Textbox 200">
                <a:extLst>
                  <a:ext uri="{FF2B5EF4-FFF2-40B4-BE49-F238E27FC236}">
                    <a16:creationId xmlns:a16="http://schemas.microsoft.com/office/drawing/2014/main" id="{7231C8C0-4228-A94B-9B28-87C8AE3B3CD4}"/>
                  </a:ext>
                </a:extLst>
              </p:cNvPr>
              <p:cNvSpPr txBox="1"/>
              <p:nvPr/>
            </p:nvSpPr>
            <p:spPr>
              <a:xfrm flipH="1">
                <a:off x="166696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F2BDF1D-8E6C-22D2-9368-CA99570981A5}"/>
              </a:ext>
            </a:extLst>
          </p:cNvPr>
          <p:cNvGrpSpPr/>
          <p:nvPr/>
        </p:nvGrpSpPr>
        <p:grpSpPr>
          <a:xfrm>
            <a:off x="11466531" y="4471429"/>
            <a:ext cx="1448556" cy="1782464"/>
            <a:chOff x="4143082" y="2604821"/>
            <a:chExt cx="3757333" cy="1782464"/>
          </a:xfrm>
        </p:grpSpPr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49CDE161-9987-615A-DC32-B3E9AEFD3A96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05E870FE-9B3C-CCCD-2965-045F1561EA98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F7D3744F-A7F4-25A5-B679-5FCC77322E69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CA7B916-43CE-AD4C-C47D-D22D7E1F4D77}"/>
              </a:ext>
            </a:extLst>
          </p:cNvPr>
          <p:cNvGrpSpPr/>
          <p:nvPr/>
        </p:nvGrpSpPr>
        <p:grpSpPr>
          <a:xfrm>
            <a:off x="7947287" y="7534257"/>
            <a:ext cx="1448556" cy="1782464"/>
            <a:chOff x="4143082" y="2604821"/>
            <a:chExt cx="3757333" cy="1782464"/>
          </a:xfrm>
        </p:grpSpPr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5BB7D74A-D9AB-24C4-F41C-C9A27A25D845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A48BCCAD-3724-B5FD-D91E-D08EFF30E595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17CE4AEE-7285-F8A3-4CAC-F895601D8BA3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159AD4B0-3DF3-366D-385C-E86330025294}"/>
              </a:ext>
            </a:extLst>
          </p:cNvPr>
          <p:cNvGrpSpPr/>
          <p:nvPr/>
        </p:nvGrpSpPr>
        <p:grpSpPr>
          <a:xfrm>
            <a:off x="14970387" y="7534257"/>
            <a:ext cx="1448556" cy="1782464"/>
            <a:chOff x="4143082" y="2604821"/>
            <a:chExt cx="3757333" cy="1782464"/>
          </a:xfrm>
        </p:grpSpPr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9F39F85B-ABDA-69AD-F5EE-2A8B2B9AD405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162F23A3-8B8C-1C5B-0BA0-FE85EE1CC989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ECBA10B3-9686-19C5-ED25-3EBC55E168F3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06FB9F4F-6C35-7AB4-33C6-87FC7039DB78}"/>
              </a:ext>
            </a:extLst>
          </p:cNvPr>
          <p:cNvGrpSpPr/>
          <p:nvPr/>
        </p:nvGrpSpPr>
        <p:grpSpPr>
          <a:xfrm>
            <a:off x="18491775" y="4433329"/>
            <a:ext cx="1448556" cy="1782464"/>
            <a:chOff x="4143082" y="2604821"/>
            <a:chExt cx="3757333" cy="1782464"/>
          </a:xfrm>
        </p:grpSpPr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2BB89CF6-D078-CBD0-5CA1-96B3170F9E3C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351CCC2F-023A-E48B-C712-4C500ACC2E6B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3D0D38BC-7AAA-5215-47EA-B5079E4C5AE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FB7BD13D-6698-F3CB-262C-6A4B4B26FEFF}"/>
              </a:ext>
            </a:extLst>
          </p:cNvPr>
          <p:cNvGrpSpPr/>
          <p:nvPr/>
        </p:nvGrpSpPr>
        <p:grpSpPr>
          <a:xfrm>
            <a:off x="17812703" y="7164049"/>
            <a:ext cx="2806700" cy="2806700"/>
            <a:chOff x="16056053" y="7164049"/>
            <a:chExt cx="2806700" cy="2806700"/>
          </a:xfrm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465E6EC5-9322-C5BE-8B18-767A493DE63F}"/>
                </a:ext>
              </a:extLst>
            </p:cNvPr>
            <p:cNvSpPr/>
            <p:nvPr/>
          </p:nvSpPr>
          <p:spPr>
            <a:xfrm>
              <a:off x="16056053" y="71640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CF3A80D9-32A6-032C-D9AC-79A77AD2A840}"/>
                </a:ext>
              </a:extLst>
            </p:cNvPr>
            <p:cNvGrpSpPr/>
            <p:nvPr/>
          </p:nvGrpSpPr>
          <p:grpSpPr>
            <a:xfrm>
              <a:off x="16162733" y="7270729"/>
              <a:ext cx="2593340" cy="2593340"/>
              <a:chOff x="12514580" y="7000220"/>
              <a:chExt cx="2593340" cy="2593340"/>
            </a:xfrm>
          </p:grpSpPr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196E2D60-B8E7-2D66-B17C-2509AC211AAD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05</a:t>
                </a:r>
              </a:p>
            </p:txBody>
          </p:sp>
          <p:sp>
            <p:nvSpPr>
              <p:cNvPr id="102" name="Textbox 200">
                <a:extLst>
                  <a:ext uri="{FF2B5EF4-FFF2-40B4-BE49-F238E27FC236}">
                    <a16:creationId xmlns:a16="http://schemas.microsoft.com/office/drawing/2014/main" id="{3E93FF5D-29D4-7C2F-4B8A-F4A2FBFE8F92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sp>
        <p:nvSpPr>
          <p:cNvPr id="103" name="Freeform 70">
            <a:extLst>
              <a:ext uri="{FF2B5EF4-FFF2-40B4-BE49-F238E27FC236}">
                <a16:creationId xmlns:a16="http://schemas.microsoft.com/office/drawing/2014/main" id="{525FF7A0-2DD6-E8BE-B382-1744D09FBF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19987" y="7563970"/>
            <a:ext cx="798394" cy="524764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4" name="Freeform 16">
            <a:extLst>
              <a:ext uri="{FF2B5EF4-FFF2-40B4-BE49-F238E27FC236}">
                <a16:creationId xmlns:a16="http://schemas.microsoft.com/office/drawing/2014/main" id="{252D22DF-4EF1-137C-3540-9E0720F9B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1581" y="4430892"/>
            <a:ext cx="554111" cy="73536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5" name="Freeform 15">
            <a:extLst>
              <a:ext uri="{FF2B5EF4-FFF2-40B4-BE49-F238E27FC236}">
                <a16:creationId xmlns:a16="http://schemas.microsoft.com/office/drawing/2014/main" id="{250068B7-F51D-D957-EFCD-01305B4B5E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7711" y="7496498"/>
            <a:ext cx="654084" cy="6597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6" name="Freeform 74">
            <a:extLst>
              <a:ext uri="{FF2B5EF4-FFF2-40B4-BE49-F238E27FC236}">
                <a16:creationId xmlns:a16="http://schemas.microsoft.com/office/drawing/2014/main" id="{A5480187-0748-A71B-CA95-8B3D5F0D01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99621" y="4482676"/>
            <a:ext cx="738815" cy="63179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07" name="Group 13">
            <a:extLst>
              <a:ext uri="{FF2B5EF4-FFF2-40B4-BE49-F238E27FC236}">
                <a16:creationId xmlns:a16="http://schemas.microsoft.com/office/drawing/2014/main" id="{01F8D418-5E57-235F-B4FB-C6B84D9DE540}"/>
              </a:ext>
            </a:extLst>
          </p:cNvPr>
          <p:cNvGrpSpPr>
            <a:grpSpLocks/>
          </p:cNvGrpSpPr>
          <p:nvPr/>
        </p:nvGrpSpPr>
        <p:grpSpPr bwMode="auto">
          <a:xfrm>
            <a:off x="3792244" y="4434365"/>
            <a:ext cx="550596" cy="72841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08" name="Freeform 48">
              <a:extLst>
                <a:ext uri="{FF2B5EF4-FFF2-40B4-BE49-F238E27FC236}">
                  <a16:creationId xmlns:a16="http://schemas.microsoft.com/office/drawing/2014/main" id="{296022C7-718D-9623-7007-B68299761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9" name="Freeform 49">
              <a:extLst>
                <a:ext uri="{FF2B5EF4-FFF2-40B4-BE49-F238E27FC236}">
                  <a16:creationId xmlns:a16="http://schemas.microsoft.com/office/drawing/2014/main" id="{05D84D4B-15CF-932B-8D62-1A47865F8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0" name="Freeform 50">
              <a:extLst>
                <a:ext uri="{FF2B5EF4-FFF2-40B4-BE49-F238E27FC236}">
                  <a16:creationId xmlns:a16="http://schemas.microsoft.com/office/drawing/2014/main" id="{96C1077E-C95E-9B3E-1264-91A115B30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1" name="Freeform 51">
              <a:extLst>
                <a:ext uri="{FF2B5EF4-FFF2-40B4-BE49-F238E27FC236}">
                  <a16:creationId xmlns:a16="http://schemas.microsoft.com/office/drawing/2014/main" id="{2F07A552-8722-497A-D082-47DE56A16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263425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ll/>
      </p:transition>
    </mc:Choice>
    <mc:Fallback xmlns="">
      <p:transition spd="slow" advClick="0" advTm="1500">
        <p:pull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2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104" grpId="0" animBg="1"/>
          <p:bldP spid="105" grpId="0" animBg="1"/>
          <p:bldP spid="10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2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104" grpId="0" animBg="1"/>
          <p:bldP spid="105" grpId="0" animBg="1"/>
          <p:bldP spid="106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AF852586-0B88-11B1-F318-AF7F25406C47}"/>
              </a:ext>
            </a:extLst>
          </p:cNvPr>
          <p:cNvGrpSpPr/>
          <p:nvPr/>
        </p:nvGrpSpPr>
        <p:grpSpPr>
          <a:xfrm>
            <a:off x="1791809" y="3423029"/>
            <a:ext cx="20800382" cy="6830748"/>
            <a:chOff x="1791809" y="3423029"/>
            <a:chExt cx="20800382" cy="6830748"/>
          </a:xfrm>
          <a:gradFill>
            <a:gsLst>
              <a:gs pos="60000">
                <a:schemeClr val="accent4"/>
              </a:gs>
              <a:gs pos="80000">
                <a:schemeClr val="accent5"/>
              </a:gs>
              <a:gs pos="40000">
                <a:schemeClr val="accent3"/>
              </a:gs>
              <a:gs pos="99000">
                <a:schemeClr val="accent6"/>
              </a:gs>
              <a:gs pos="0">
                <a:schemeClr val="accent1"/>
              </a:gs>
              <a:gs pos="20000">
                <a:schemeClr val="accent2"/>
              </a:gs>
            </a:gsLst>
            <a:lin ang="0" scaled="0"/>
          </a:gra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1096E10-46F2-E351-A15A-5C8652322043}"/>
                </a:ext>
              </a:extLst>
            </p:cNvPr>
            <p:cNvSpPr/>
            <p:nvPr/>
          </p:nvSpPr>
          <p:spPr>
            <a:xfrm>
              <a:off x="3720732" y="5443230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9EA2C2-AC0B-5B88-22B0-4E5CDC5AE00D}"/>
                </a:ext>
              </a:extLst>
            </p:cNvPr>
            <p:cNvSpPr/>
            <p:nvPr/>
          </p:nvSpPr>
          <p:spPr>
            <a:xfrm>
              <a:off x="5295665" y="3491251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890B297-45AD-A042-EF4A-0EDE12644CD8}"/>
                </a:ext>
              </a:extLst>
            </p:cNvPr>
            <p:cNvSpPr/>
            <p:nvPr/>
          </p:nvSpPr>
          <p:spPr>
            <a:xfrm>
              <a:off x="1791809" y="7015277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915EA0C-6013-44C0-F525-A22E667817E2}"/>
                </a:ext>
              </a:extLst>
            </p:cNvPr>
            <p:cNvSpPr/>
            <p:nvPr/>
          </p:nvSpPr>
          <p:spPr>
            <a:xfrm>
              <a:off x="10743832" y="5414202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3D96EF6-E59F-CF16-F50A-08B2BB0DD31B}"/>
                </a:ext>
              </a:extLst>
            </p:cNvPr>
            <p:cNvSpPr/>
            <p:nvPr/>
          </p:nvSpPr>
          <p:spPr>
            <a:xfrm>
              <a:off x="12318765" y="3462223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EA2B32C-906B-2BD8-BBEE-A24B924ED8F5}"/>
                </a:ext>
              </a:extLst>
            </p:cNvPr>
            <p:cNvSpPr/>
            <p:nvPr/>
          </p:nvSpPr>
          <p:spPr>
            <a:xfrm>
              <a:off x="8814909" y="6986249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F553BA4-A23E-5E77-53E7-54FDFBB17945}"/>
                </a:ext>
              </a:extLst>
            </p:cNvPr>
            <p:cNvSpPr/>
            <p:nvPr/>
          </p:nvSpPr>
          <p:spPr>
            <a:xfrm rot="16200000">
              <a:off x="7232002" y="548471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DEF249D-6739-9097-3696-56CBF56FD75F}"/>
                </a:ext>
              </a:extLst>
            </p:cNvPr>
            <p:cNvSpPr/>
            <p:nvPr/>
          </p:nvSpPr>
          <p:spPr>
            <a:xfrm>
              <a:off x="15840153" y="6948149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92AC65C-2486-96D0-4363-5DB28A5A1A4A}"/>
                </a:ext>
              </a:extLst>
            </p:cNvPr>
            <p:cNvSpPr/>
            <p:nvPr/>
          </p:nvSpPr>
          <p:spPr>
            <a:xfrm rot="16200000">
              <a:off x="14257246" y="544661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18DD912-6732-3D7B-6F7A-F6ED9735C31F}"/>
                </a:ext>
              </a:extLst>
            </p:cNvPr>
            <p:cNvSpPr/>
            <p:nvPr/>
          </p:nvSpPr>
          <p:spPr>
            <a:xfrm>
              <a:off x="17778758" y="537500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229C39E-8F5A-334E-CEB4-6971CA75F347}"/>
                </a:ext>
              </a:extLst>
            </p:cNvPr>
            <p:cNvSpPr/>
            <p:nvPr/>
          </p:nvSpPr>
          <p:spPr>
            <a:xfrm>
              <a:off x="19353691" y="3423029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3E4C33B-DFC8-C066-C55A-2E7B35529F66}"/>
              </a:ext>
            </a:extLst>
          </p:cNvPr>
          <p:cNvGrpSpPr/>
          <p:nvPr/>
        </p:nvGrpSpPr>
        <p:grpSpPr>
          <a:xfrm>
            <a:off x="2686781" y="4471429"/>
            <a:ext cx="1448556" cy="1782464"/>
            <a:chOff x="4143082" y="2604821"/>
            <a:chExt cx="3757333" cy="1782464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7B48C94E-913A-C6ED-9867-A11DC36BE7B8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BDE55429-998E-3881-8981-918BC9BD8D8B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9F6F2B64-B2F8-3406-31B0-77E7239AB7E2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EF26705-44E1-7746-78F5-7004C6A90DBA}"/>
              </a:ext>
            </a:extLst>
          </p:cNvPr>
          <p:cNvGrpSpPr/>
          <p:nvPr/>
        </p:nvGrpSpPr>
        <p:grpSpPr>
          <a:xfrm>
            <a:off x="2007709" y="7231177"/>
            <a:ext cx="2806700" cy="2806700"/>
            <a:chOff x="2007709" y="7231177"/>
            <a:chExt cx="2806700" cy="2806700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5508635-8D06-E7C5-1F51-33C0B6939EFA}"/>
                </a:ext>
              </a:extLst>
            </p:cNvPr>
            <p:cNvSpPr/>
            <p:nvPr/>
          </p:nvSpPr>
          <p:spPr>
            <a:xfrm>
              <a:off x="2007709" y="7231177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AA97881C-E389-FD23-72BF-A6EF8D2BA734}"/>
                </a:ext>
              </a:extLst>
            </p:cNvPr>
            <p:cNvGrpSpPr/>
            <p:nvPr/>
          </p:nvGrpSpPr>
          <p:grpSpPr>
            <a:xfrm>
              <a:off x="2114389" y="7337857"/>
              <a:ext cx="2593340" cy="2593340"/>
              <a:chOff x="5491480" y="7029248"/>
              <a:chExt cx="2593340" cy="2593340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84E026B4-3BDB-3FB2-63C3-F83BE14654AA}"/>
                  </a:ext>
                </a:extLst>
              </p:cNvPr>
              <p:cNvSpPr/>
              <p:nvPr/>
            </p:nvSpPr>
            <p:spPr>
              <a:xfrm>
                <a:off x="5491480" y="7029248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01</a:t>
                </a:r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BFB4A992-FC6D-8428-64D1-6C0EF0DE32E9}"/>
                  </a:ext>
                </a:extLst>
              </p:cNvPr>
              <p:cNvSpPr txBox="1"/>
              <p:nvPr/>
            </p:nvSpPr>
            <p:spPr>
              <a:xfrm flipH="1">
                <a:off x="61426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8120770-EE1E-FBDF-9545-9942E278874A}"/>
              </a:ext>
            </a:extLst>
          </p:cNvPr>
          <p:cNvGrpSpPr/>
          <p:nvPr/>
        </p:nvGrpSpPr>
        <p:grpSpPr>
          <a:xfrm>
            <a:off x="9030809" y="7202149"/>
            <a:ext cx="2806700" cy="2806700"/>
            <a:chOff x="9030809" y="7202149"/>
            <a:chExt cx="2806700" cy="2806700"/>
          </a:xfrm>
        </p:grpSpPr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40D5FA47-0D9B-ADCD-B743-0E7C82A64ED9}"/>
                </a:ext>
              </a:extLst>
            </p:cNvPr>
            <p:cNvSpPr/>
            <p:nvPr/>
          </p:nvSpPr>
          <p:spPr>
            <a:xfrm>
              <a:off x="9030809" y="72021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C2445363-4F73-AA4B-6878-AE8C7BD7B211}"/>
                </a:ext>
              </a:extLst>
            </p:cNvPr>
            <p:cNvGrpSpPr/>
            <p:nvPr/>
          </p:nvGrpSpPr>
          <p:grpSpPr>
            <a:xfrm>
              <a:off x="9137489" y="7308829"/>
              <a:ext cx="2593340" cy="2593340"/>
              <a:chOff x="12514580" y="7000220"/>
              <a:chExt cx="2593340" cy="2593340"/>
            </a:xfrm>
          </p:grpSpPr>
          <p:sp>
            <p:nvSpPr>
              <p:cNvPr id="258" name="Freeform: Shape 257">
                <a:extLst>
                  <a:ext uri="{FF2B5EF4-FFF2-40B4-BE49-F238E27FC236}">
                    <a16:creationId xmlns:a16="http://schemas.microsoft.com/office/drawing/2014/main" id="{54E7E571-1F16-B96F-0502-EAA6669B6E94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03</a:t>
                </a:r>
              </a:p>
            </p:txBody>
          </p:sp>
          <p:sp>
            <p:nvSpPr>
              <p:cNvPr id="259" name="Textbox 200">
                <a:extLst>
                  <a:ext uri="{FF2B5EF4-FFF2-40B4-BE49-F238E27FC236}">
                    <a16:creationId xmlns:a16="http://schemas.microsoft.com/office/drawing/2014/main" id="{74D0FCDE-F755-F38B-A4A1-DFA3BAB493AD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9DA49502-83C3-6976-B56E-79E53F1AF286}"/>
              </a:ext>
            </a:extLst>
          </p:cNvPr>
          <p:cNvGrpSpPr/>
          <p:nvPr/>
        </p:nvGrpSpPr>
        <p:grpSpPr>
          <a:xfrm>
            <a:off x="5511565" y="3707151"/>
            <a:ext cx="2806700" cy="2806700"/>
            <a:chOff x="5511565" y="3707151"/>
            <a:chExt cx="2806700" cy="2806700"/>
          </a:xfrm>
        </p:grpSpPr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AE210983-FFDE-9ED5-71A6-8217CA8AD57A}"/>
                </a:ext>
              </a:extLst>
            </p:cNvPr>
            <p:cNvSpPr/>
            <p:nvPr/>
          </p:nvSpPr>
          <p:spPr>
            <a:xfrm>
              <a:off x="5511565" y="3707151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458884A6-99F9-0709-4DF2-36463A84C982}"/>
                </a:ext>
              </a:extLst>
            </p:cNvPr>
            <p:cNvGrpSpPr/>
            <p:nvPr/>
          </p:nvGrpSpPr>
          <p:grpSpPr>
            <a:xfrm>
              <a:off x="5618245" y="3813831"/>
              <a:ext cx="2593340" cy="2593340"/>
              <a:chOff x="8995336" y="3505222"/>
              <a:chExt cx="2593340" cy="2593340"/>
            </a:xfrm>
          </p:grpSpPr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id="{F1563D41-733C-C52E-0B97-641A9A5D8153}"/>
                  </a:ext>
                </a:extLst>
              </p:cNvPr>
              <p:cNvSpPr/>
              <p:nvPr/>
            </p:nvSpPr>
            <p:spPr>
              <a:xfrm>
                <a:off x="8995336" y="3505222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02</a:t>
                </a:r>
              </a:p>
            </p:txBody>
          </p:sp>
          <p:sp>
            <p:nvSpPr>
              <p:cNvPr id="264" name="Textbox 200">
                <a:extLst>
                  <a:ext uri="{FF2B5EF4-FFF2-40B4-BE49-F238E27FC236}">
                    <a16:creationId xmlns:a16="http://schemas.microsoft.com/office/drawing/2014/main" id="{5A68C228-93EB-72B1-9454-9B05DDC77E6B}"/>
                  </a:ext>
                </a:extLst>
              </p:cNvPr>
              <p:cNvSpPr txBox="1"/>
              <p:nvPr/>
            </p:nvSpPr>
            <p:spPr>
              <a:xfrm flipH="1">
                <a:off x="96465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E31BECB1-1023-5D1C-EF1B-B13DB24DAADC}"/>
              </a:ext>
            </a:extLst>
          </p:cNvPr>
          <p:cNvGrpSpPr/>
          <p:nvPr/>
        </p:nvGrpSpPr>
        <p:grpSpPr>
          <a:xfrm>
            <a:off x="12534665" y="3678123"/>
            <a:ext cx="2806700" cy="2806700"/>
            <a:chOff x="12534665" y="3678123"/>
            <a:chExt cx="2806700" cy="2806700"/>
          </a:xfrm>
        </p:grpSpPr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D34E6131-FFA3-C846-B535-B6DF4E0F5F05}"/>
                </a:ext>
              </a:extLst>
            </p:cNvPr>
            <p:cNvSpPr/>
            <p:nvPr/>
          </p:nvSpPr>
          <p:spPr>
            <a:xfrm>
              <a:off x="12534665" y="3678123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EBA34026-0E49-9275-536F-694FC3908C8A}"/>
                </a:ext>
              </a:extLst>
            </p:cNvPr>
            <p:cNvGrpSpPr/>
            <p:nvPr/>
          </p:nvGrpSpPr>
          <p:grpSpPr>
            <a:xfrm>
              <a:off x="12641345" y="3784803"/>
              <a:ext cx="2593340" cy="2593340"/>
              <a:chOff x="16018436" y="3476194"/>
              <a:chExt cx="2593340" cy="2593340"/>
            </a:xfrm>
          </p:grpSpPr>
          <p:sp>
            <p:nvSpPr>
              <p:cNvPr id="268" name="Freeform: Shape 267">
                <a:extLst>
                  <a:ext uri="{FF2B5EF4-FFF2-40B4-BE49-F238E27FC236}">
                    <a16:creationId xmlns:a16="http://schemas.microsoft.com/office/drawing/2014/main" id="{BA29363D-97E4-4B70-CF71-040E7F1CAB68}"/>
                  </a:ext>
                </a:extLst>
              </p:cNvPr>
              <p:cNvSpPr/>
              <p:nvPr/>
            </p:nvSpPr>
            <p:spPr>
              <a:xfrm>
                <a:off x="16018436" y="3476194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04</a:t>
                </a:r>
              </a:p>
            </p:txBody>
          </p:sp>
          <p:sp>
            <p:nvSpPr>
              <p:cNvPr id="269" name="Textbox 200">
                <a:extLst>
                  <a:ext uri="{FF2B5EF4-FFF2-40B4-BE49-F238E27FC236}">
                    <a16:creationId xmlns:a16="http://schemas.microsoft.com/office/drawing/2014/main" id="{DB5E7989-B5D9-6B9A-8417-204623981278}"/>
                  </a:ext>
                </a:extLst>
              </p:cNvPr>
              <p:cNvSpPr txBox="1"/>
              <p:nvPr/>
            </p:nvSpPr>
            <p:spPr>
              <a:xfrm flipH="1">
                <a:off x="166696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603012AD-7521-C12E-9D44-7E9F613845EA}"/>
              </a:ext>
            </a:extLst>
          </p:cNvPr>
          <p:cNvGrpSpPr/>
          <p:nvPr/>
        </p:nvGrpSpPr>
        <p:grpSpPr>
          <a:xfrm>
            <a:off x="9709881" y="4471429"/>
            <a:ext cx="1448556" cy="1782464"/>
            <a:chOff x="4143082" y="2604821"/>
            <a:chExt cx="3757333" cy="1782464"/>
          </a:xfrm>
        </p:grpSpPr>
        <p:sp>
          <p:nvSpPr>
            <p:cNvPr id="271" name="Textbox 200">
              <a:extLst>
                <a:ext uri="{FF2B5EF4-FFF2-40B4-BE49-F238E27FC236}">
                  <a16:creationId xmlns:a16="http://schemas.microsoft.com/office/drawing/2014/main" id="{D9DA8DD0-798D-A4C8-F602-C91FFF4A57F4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7" name="Textbox 200">
              <a:extLst>
                <a:ext uri="{FF2B5EF4-FFF2-40B4-BE49-F238E27FC236}">
                  <a16:creationId xmlns:a16="http://schemas.microsoft.com/office/drawing/2014/main" id="{A9D3E706-EFF4-BEFA-7F42-A545FAE65E79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8" name="Textbox 200">
              <a:extLst>
                <a:ext uri="{FF2B5EF4-FFF2-40B4-BE49-F238E27FC236}">
                  <a16:creationId xmlns:a16="http://schemas.microsoft.com/office/drawing/2014/main" id="{BC9ECCDC-1C3B-44C2-9A5B-5B6A113B64AE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D77D25EB-BF8A-C06E-16B3-616F4E581C2B}"/>
              </a:ext>
            </a:extLst>
          </p:cNvPr>
          <p:cNvGrpSpPr/>
          <p:nvPr/>
        </p:nvGrpSpPr>
        <p:grpSpPr>
          <a:xfrm>
            <a:off x="6190637" y="7534257"/>
            <a:ext cx="1448556" cy="1782464"/>
            <a:chOff x="4143082" y="2604821"/>
            <a:chExt cx="3757333" cy="1782464"/>
          </a:xfrm>
        </p:grpSpPr>
        <p:sp>
          <p:nvSpPr>
            <p:cNvPr id="280" name="Textbox 200">
              <a:extLst>
                <a:ext uri="{FF2B5EF4-FFF2-40B4-BE49-F238E27FC236}">
                  <a16:creationId xmlns:a16="http://schemas.microsoft.com/office/drawing/2014/main" id="{548E354B-46B0-5937-BA18-55ADC98F3FA8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1" name="Textbox 200">
              <a:extLst>
                <a:ext uri="{FF2B5EF4-FFF2-40B4-BE49-F238E27FC236}">
                  <a16:creationId xmlns:a16="http://schemas.microsoft.com/office/drawing/2014/main" id="{C374B72A-39A9-27F5-46A4-7980C32946A6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2" name="Textbox 200">
              <a:extLst>
                <a:ext uri="{FF2B5EF4-FFF2-40B4-BE49-F238E27FC236}">
                  <a16:creationId xmlns:a16="http://schemas.microsoft.com/office/drawing/2014/main" id="{1714B6CD-52E3-0F67-7A9A-0989A9AE2F62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FB707FAE-9396-6E2E-1CA9-A826DFB73533}"/>
              </a:ext>
            </a:extLst>
          </p:cNvPr>
          <p:cNvGrpSpPr/>
          <p:nvPr/>
        </p:nvGrpSpPr>
        <p:grpSpPr>
          <a:xfrm>
            <a:off x="13213737" y="7534257"/>
            <a:ext cx="1448556" cy="1782464"/>
            <a:chOff x="4143082" y="2604821"/>
            <a:chExt cx="3757333" cy="1782464"/>
          </a:xfrm>
        </p:grpSpPr>
        <p:sp>
          <p:nvSpPr>
            <p:cNvPr id="284" name="Textbox 200">
              <a:extLst>
                <a:ext uri="{FF2B5EF4-FFF2-40B4-BE49-F238E27FC236}">
                  <a16:creationId xmlns:a16="http://schemas.microsoft.com/office/drawing/2014/main" id="{3F0B444D-B1B7-4365-9EE2-12E0504BD322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5" name="Textbox 200">
              <a:extLst>
                <a:ext uri="{FF2B5EF4-FFF2-40B4-BE49-F238E27FC236}">
                  <a16:creationId xmlns:a16="http://schemas.microsoft.com/office/drawing/2014/main" id="{D76ABA51-B755-A856-B875-70AC3E550A0C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6" name="Textbox 200">
              <a:extLst>
                <a:ext uri="{FF2B5EF4-FFF2-40B4-BE49-F238E27FC236}">
                  <a16:creationId xmlns:a16="http://schemas.microsoft.com/office/drawing/2014/main" id="{EC86C082-6D76-991F-E61B-F1EAFE98136D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265A714B-A551-C388-881F-A183CBE95FFF}"/>
              </a:ext>
            </a:extLst>
          </p:cNvPr>
          <p:cNvGrpSpPr/>
          <p:nvPr/>
        </p:nvGrpSpPr>
        <p:grpSpPr>
          <a:xfrm>
            <a:off x="16735125" y="4433329"/>
            <a:ext cx="1448556" cy="1782464"/>
            <a:chOff x="4143082" y="2604821"/>
            <a:chExt cx="3757333" cy="1782464"/>
          </a:xfrm>
        </p:grpSpPr>
        <p:sp>
          <p:nvSpPr>
            <p:cNvPr id="288" name="Textbox 200">
              <a:extLst>
                <a:ext uri="{FF2B5EF4-FFF2-40B4-BE49-F238E27FC236}">
                  <a16:creationId xmlns:a16="http://schemas.microsoft.com/office/drawing/2014/main" id="{E32EAC63-5FDB-1045-5248-38908B209A3F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9" name="Textbox 200">
              <a:extLst>
                <a:ext uri="{FF2B5EF4-FFF2-40B4-BE49-F238E27FC236}">
                  <a16:creationId xmlns:a16="http://schemas.microsoft.com/office/drawing/2014/main" id="{02BF8B9F-040C-9716-95CB-8AF7C3EAF06C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0" name="Textbox 200">
              <a:extLst>
                <a:ext uri="{FF2B5EF4-FFF2-40B4-BE49-F238E27FC236}">
                  <a16:creationId xmlns:a16="http://schemas.microsoft.com/office/drawing/2014/main" id="{F89BF401-D29F-119F-C5C3-6A8F8F8DE7EC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B6BA5671-6F8B-1AE3-69D6-5699594F9A04}"/>
              </a:ext>
            </a:extLst>
          </p:cNvPr>
          <p:cNvGrpSpPr/>
          <p:nvPr/>
        </p:nvGrpSpPr>
        <p:grpSpPr>
          <a:xfrm>
            <a:off x="19569591" y="3638929"/>
            <a:ext cx="2806700" cy="2806700"/>
            <a:chOff x="19569591" y="3638929"/>
            <a:chExt cx="2806700" cy="2806700"/>
          </a:xfrm>
        </p:grpSpPr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493E0D95-FAFF-9157-4D8D-9655581D0753}"/>
                </a:ext>
              </a:extLst>
            </p:cNvPr>
            <p:cNvSpPr/>
            <p:nvPr/>
          </p:nvSpPr>
          <p:spPr>
            <a:xfrm>
              <a:off x="19569591" y="3638929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93" name="Group 292">
              <a:extLst>
                <a:ext uri="{FF2B5EF4-FFF2-40B4-BE49-F238E27FC236}">
                  <a16:creationId xmlns:a16="http://schemas.microsoft.com/office/drawing/2014/main" id="{D9B7F9D9-8810-B438-6E88-6FF0967E20DE}"/>
                </a:ext>
              </a:extLst>
            </p:cNvPr>
            <p:cNvGrpSpPr/>
            <p:nvPr/>
          </p:nvGrpSpPr>
          <p:grpSpPr>
            <a:xfrm>
              <a:off x="19676271" y="3745609"/>
              <a:ext cx="2593340" cy="2593340"/>
              <a:chOff x="8995336" y="3505222"/>
              <a:chExt cx="2593340" cy="2593340"/>
            </a:xfrm>
          </p:grpSpPr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id="{9A63D534-BCCE-6FE1-88C9-F273F1E903A4}"/>
                  </a:ext>
                </a:extLst>
              </p:cNvPr>
              <p:cNvSpPr/>
              <p:nvPr/>
            </p:nvSpPr>
            <p:spPr>
              <a:xfrm>
                <a:off x="8995336" y="3505222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06</a:t>
                </a:r>
              </a:p>
            </p:txBody>
          </p:sp>
          <p:sp>
            <p:nvSpPr>
              <p:cNvPr id="295" name="Textbox 200">
                <a:extLst>
                  <a:ext uri="{FF2B5EF4-FFF2-40B4-BE49-F238E27FC236}">
                    <a16:creationId xmlns:a16="http://schemas.microsoft.com/office/drawing/2014/main" id="{9A3AE6FC-4702-C364-6A2B-1B1BB7B9A930}"/>
                  </a:ext>
                </a:extLst>
              </p:cNvPr>
              <p:cNvSpPr txBox="1"/>
              <p:nvPr/>
            </p:nvSpPr>
            <p:spPr>
              <a:xfrm flipH="1">
                <a:off x="96465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E2623D00-F79C-284C-C990-DCCA42A7A00C}"/>
              </a:ext>
            </a:extLst>
          </p:cNvPr>
          <p:cNvGrpSpPr/>
          <p:nvPr/>
        </p:nvGrpSpPr>
        <p:grpSpPr>
          <a:xfrm>
            <a:off x="20248663" y="7466035"/>
            <a:ext cx="1448556" cy="1782464"/>
            <a:chOff x="4143082" y="2604821"/>
            <a:chExt cx="3757333" cy="1782464"/>
          </a:xfrm>
        </p:grpSpPr>
        <p:sp>
          <p:nvSpPr>
            <p:cNvPr id="297" name="Textbox 200">
              <a:extLst>
                <a:ext uri="{FF2B5EF4-FFF2-40B4-BE49-F238E27FC236}">
                  <a16:creationId xmlns:a16="http://schemas.microsoft.com/office/drawing/2014/main" id="{DC21708C-8A49-B82B-F9F5-0211EE80D404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8" name="Textbox 200">
              <a:extLst>
                <a:ext uri="{FF2B5EF4-FFF2-40B4-BE49-F238E27FC236}">
                  <a16:creationId xmlns:a16="http://schemas.microsoft.com/office/drawing/2014/main" id="{3F1B6910-F53B-43AC-236C-46A11A7EB03E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9" name="Textbox 200">
              <a:extLst>
                <a:ext uri="{FF2B5EF4-FFF2-40B4-BE49-F238E27FC236}">
                  <a16:creationId xmlns:a16="http://schemas.microsoft.com/office/drawing/2014/main" id="{F7286666-7742-0A1A-26A2-EADC57FA5958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sp>
        <p:nvSpPr>
          <p:cNvPr id="300" name="Rectangle 299">
            <a:extLst>
              <a:ext uri="{FF2B5EF4-FFF2-40B4-BE49-F238E27FC236}">
                <a16:creationId xmlns:a16="http://schemas.microsoft.com/office/drawing/2014/main" id="{22186487-52E1-F253-97FE-6588D9D38549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166 –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CONFIDENCE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60731D5C-AFEC-41E3-D63E-17EFCDF20221}"/>
              </a:ext>
            </a:extLst>
          </p:cNvPr>
          <p:cNvGrpSpPr/>
          <p:nvPr/>
        </p:nvGrpSpPr>
        <p:grpSpPr>
          <a:xfrm>
            <a:off x="16056053" y="7164049"/>
            <a:ext cx="2806700" cy="2806700"/>
            <a:chOff x="16056053" y="7164049"/>
            <a:chExt cx="2806700" cy="2806700"/>
          </a:xfrm>
        </p:grpSpPr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616C9D26-E6D7-24D6-4697-71E9D3DF480F}"/>
                </a:ext>
              </a:extLst>
            </p:cNvPr>
            <p:cNvSpPr/>
            <p:nvPr/>
          </p:nvSpPr>
          <p:spPr>
            <a:xfrm>
              <a:off x="16056053" y="71640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4E57EC73-F778-3E81-AD84-544F00FCF73C}"/>
                </a:ext>
              </a:extLst>
            </p:cNvPr>
            <p:cNvGrpSpPr/>
            <p:nvPr/>
          </p:nvGrpSpPr>
          <p:grpSpPr>
            <a:xfrm>
              <a:off x="16162733" y="7270729"/>
              <a:ext cx="2593340" cy="2593340"/>
              <a:chOff x="12514580" y="7000220"/>
              <a:chExt cx="2593340" cy="2593340"/>
            </a:xfrm>
          </p:grpSpPr>
          <p:sp>
            <p:nvSpPr>
              <p:cNvPr id="304" name="Freeform: Shape 303">
                <a:extLst>
                  <a:ext uri="{FF2B5EF4-FFF2-40B4-BE49-F238E27FC236}">
                    <a16:creationId xmlns:a16="http://schemas.microsoft.com/office/drawing/2014/main" id="{EAE2BBD7-CFE4-E6C8-FC08-97535C75FF8C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05</a:t>
                </a:r>
              </a:p>
            </p:txBody>
          </p:sp>
          <p:sp>
            <p:nvSpPr>
              <p:cNvPr id="305" name="Textbox 200">
                <a:extLst>
                  <a:ext uri="{FF2B5EF4-FFF2-40B4-BE49-F238E27FC236}">
                    <a16:creationId xmlns:a16="http://schemas.microsoft.com/office/drawing/2014/main" id="{678AAE1D-1787-A4E8-0336-2B8E82ABF5B7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sp>
        <p:nvSpPr>
          <p:cNvPr id="306" name="Freeform 26">
            <a:extLst>
              <a:ext uri="{FF2B5EF4-FFF2-40B4-BE49-F238E27FC236}">
                <a16:creationId xmlns:a16="http://schemas.microsoft.com/office/drawing/2014/main" id="{7D5D6665-B1EE-24A9-CE50-E556687A0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81582" y="7487129"/>
            <a:ext cx="678446" cy="67844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07" name="Freeform 70">
            <a:extLst>
              <a:ext uri="{FF2B5EF4-FFF2-40B4-BE49-F238E27FC236}">
                <a16:creationId xmlns:a16="http://schemas.microsoft.com/office/drawing/2014/main" id="{ACE9614F-B52E-6C7B-4B34-3ABC272AC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63337" y="7563970"/>
            <a:ext cx="798394" cy="524764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08" name="Freeform 16">
            <a:extLst>
              <a:ext uri="{FF2B5EF4-FFF2-40B4-BE49-F238E27FC236}">
                <a16:creationId xmlns:a16="http://schemas.microsoft.com/office/drawing/2014/main" id="{5A6F6C17-6EB3-36F0-EA38-AB5F4BF31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4931" y="4430892"/>
            <a:ext cx="554111" cy="73536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09" name="Freeform 15">
            <a:extLst>
              <a:ext uri="{FF2B5EF4-FFF2-40B4-BE49-F238E27FC236}">
                <a16:creationId xmlns:a16="http://schemas.microsoft.com/office/drawing/2014/main" id="{0C87D254-7391-FEA4-4CB9-B7FA08923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1061" y="7496498"/>
            <a:ext cx="654084" cy="6597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10" name="Freeform 74">
            <a:extLst>
              <a:ext uri="{FF2B5EF4-FFF2-40B4-BE49-F238E27FC236}">
                <a16:creationId xmlns:a16="http://schemas.microsoft.com/office/drawing/2014/main" id="{47565E8A-4002-B6D8-B74F-7C48FDB9BB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42971" y="4482676"/>
            <a:ext cx="738815" cy="63179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11" name="Group 13">
            <a:extLst>
              <a:ext uri="{FF2B5EF4-FFF2-40B4-BE49-F238E27FC236}">
                <a16:creationId xmlns:a16="http://schemas.microsoft.com/office/drawing/2014/main" id="{A9AF1EA0-02FE-1B49-76AE-B1963CA3451C}"/>
              </a:ext>
            </a:extLst>
          </p:cNvPr>
          <p:cNvGrpSpPr>
            <a:grpSpLocks/>
          </p:cNvGrpSpPr>
          <p:nvPr/>
        </p:nvGrpSpPr>
        <p:grpSpPr bwMode="auto">
          <a:xfrm>
            <a:off x="2035594" y="4434365"/>
            <a:ext cx="550596" cy="72841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312" name="Freeform 48">
              <a:extLst>
                <a:ext uri="{FF2B5EF4-FFF2-40B4-BE49-F238E27FC236}">
                  <a16:creationId xmlns:a16="http://schemas.microsoft.com/office/drawing/2014/main" id="{30B8FB7F-B7AD-1DE8-5C0A-342156345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13" name="Freeform 49">
              <a:extLst>
                <a:ext uri="{FF2B5EF4-FFF2-40B4-BE49-F238E27FC236}">
                  <a16:creationId xmlns:a16="http://schemas.microsoft.com/office/drawing/2014/main" id="{AA9C4714-6589-F3BF-E7C4-5F7A13C91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14" name="Freeform 50">
              <a:extLst>
                <a:ext uri="{FF2B5EF4-FFF2-40B4-BE49-F238E27FC236}">
                  <a16:creationId xmlns:a16="http://schemas.microsoft.com/office/drawing/2014/main" id="{BCCF5042-77D9-58C3-3B3D-EE04ACD6D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15" name="Freeform 51">
              <a:extLst>
                <a:ext uri="{FF2B5EF4-FFF2-40B4-BE49-F238E27FC236}">
                  <a16:creationId xmlns:a16="http://schemas.microsoft.com/office/drawing/2014/main" id="{156F4992-41D5-581D-4FA3-05CF7A7F5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27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27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28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28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29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6" grpId="0" animBg="1"/>
          <p:bldP spid="307" grpId="0" animBg="1"/>
          <p:bldP spid="308" grpId="0" animBg="1"/>
          <p:bldP spid="309" grpId="0" animBg="1"/>
          <p:bldP spid="3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27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27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28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28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29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6" grpId="0" animBg="1"/>
          <p:bldP spid="307" grpId="0" animBg="1"/>
          <p:bldP spid="308" grpId="0" animBg="1"/>
          <p:bldP spid="309" grpId="0" animBg="1"/>
          <p:bldP spid="31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FEC6D252-3D0A-80B9-A8B5-A102E7D9C7E3}"/>
              </a:ext>
            </a:extLst>
          </p:cNvPr>
          <p:cNvGrpSpPr/>
          <p:nvPr/>
        </p:nvGrpSpPr>
        <p:grpSpPr>
          <a:xfrm>
            <a:off x="5309272" y="3462223"/>
            <a:ext cx="13765456" cy="6791554"/>
            <a:chOff x="5168900" y="3153614"/>
            <a:chExt cx="13765456" cy="6791554"/>
          </a:xfrm>
          <a:solidFill>
            <a:schemeClr val="accent6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2D35F9D-EACC-AFAA-67D0-463103C2C7AA}"/>
                </a:ext>
              </a:extLst>
            </p:cNvPr>
            <p:cNvSpPr/>
            <p:nvPr/>
          </p:nvSpPr>
          <p:spPr>
            <a:xfrm>
              <a:off x="7097823" y="5134621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38060F8-0EE6-AC67-868F-5EFCBD551A7D}"/>
                </a:ext>
              </a:extLst>
            </p:cNvPr>
            <p:cNvSpPr/>
            <p:nvPr/>
          </p:nvSpPr>
          <p:spPr>
            <a:xfrm>
              <a:off x="8672756" y="3182642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B92F3BC-F188-98D0-8B83-A8A94AC7B5EF}"/>
                </a:ext>
              </a:extLst>
            </p:cNvPr>
            <p:cNvSpPr/>
            <p:nvPr/>
          </p:nvSpPr>
          <p:spPr>
            <a:xfrm>
              <a:off x="5168900" y="6706668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19B7C87-F9A3-B31A-9A8A-034F6CD92DD1}"/>
                </a:ext>
              </a:extLst>
            </p:cNvPr>
            <p:cNvSpPr/>
            <p:nvPr/>
          </p:nvSpPr>
          <p:spPr>
            <a:xfrm>
              <a:off x="14120923" y="5105593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86B0C9C-4D6D-75DC-A6B4-74C8035F2945}"/>
                </a:ext>
              </a:extLst>
            </p:cNvPr>
            <p:cNvSpPr/>
            <p:nvPr/>
          </p:nvSpPr>
          <p:spPr>
            <a:xfrm>
              <a:off x="15695856" y="3153614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C41ED74-3DF5-AD30-EEF4-92EE3ED82086}"/>
                </a:ext>
              </a:extLst>
            </p:cNvPr>
            <p:cNvSpPr/>
            <p:nvPr/>
          </p:nvSpPr>
          <p:spPr>
            <a:xfrm>
              <a:off x="12192000" y="6677640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F164C4F-AE47-FC81-39E0-A199A1E0C8DA}"/>
                </a:ext>
              </a:extLst>
            </p:cNvPr>
            <p:cNvSpPr/>
            <p:nvPr/>
          </p:nvSpPr>
          <p:spPr>
            <a:xfrm rot="16200000">
              <a:off x="10609093" y="5176109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AEB327FC-9293-FA4B-2515-6082549C83C6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166 –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CONFIDENCE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88ED4DA-BF5E-1BDC-F833-F598A5F09CE2}"/>
              </a:ext>
            </a:extLst>
          </p:cNvPr>
          <p:cNvGrpSpPr/>
          <p:nvPr/>
        </p:nvGrpSpPr>
        <p:grpSpPr>
          <a:xfrm>
            <a:off x="6197775" y="4471429"/>
            <a:ext cx="1448556" cy="1782464"/>
            <a:chOff x="4143082" y="2604821"/>
            <a:chExt cx="3757333" cy="1782464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77DB2AB3-20C5-594D-AB28-D9EBD4D4CCFA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A894B607-B83E-A820-23E1-A4DF38D23E45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2A0A97E0-A373-83BE-D0AA-54FED5E7A5D4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96CF715-1A2F-5AF2-1A95-7BFEB007796F}"/>
              </a:ext>
            </a:extLst>
          </p:cNvPr>
          <p:cNvGrpSpPr/>
          <p:nvPr/>
        </p:nvGrpSpPr>
        <p:grpSpPr>
          <a:xfrm>
            <a:off x="5518703" y="7231177"/>
            <a:ext cx="2806700" cy="2806700"/>
            <a:chOff x="2007709" y="7231177"/>
            <a:chExt cx="2806700" cy="2806700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FB67D8E-76BB-4FE1-EA4C-D1B1256191AF}"/>
                </a:ext>
              </a:extLst>
            </p:cNvPr>
            <p:cNvSpPr/>
            <p:nvPr/>
          </p:nvSpPr>
          <p:spPr>
            <a:xfrm>
              <a:off x="2007709" y="7231177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2598F2F-5342-9319-C917-18CE9CC3CC6A}"/>
                </a:ext>
              </a:extLst>
            </p:cNvPr>
            <p:cNvGrpSpPr/>
            <p:nvPr/>
          </p:nvGrpSpPr>
          <p:grpSpPr>
            <a:xfrm>
              <a:off x="2114389" y="7337857"/>
              <a:ext cx="2593340" cy="2593340"/>
              <a:chOff x="5491480" y="7029248"/>
              <a:chExt cx="2593340" cy="2593340"/>
            </a:xfrm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EB54DA6E-DC79-C59C-AE47-3F4057936A6F}"/>
                  </a:ext>
                </a:extLst>
              </p:cNvPr>
              <p:cNvSpPr/>
              <p:nvPr/>
            </p:nvSpPr>
            <p:spPr>
              <a:xfrm>
                <a:off x="5491480" y="7029248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01</a:t>
                </a:r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1E66DEF0-D540-BF7F-77B3-A274C6675F9C}"/>
                  </a:ext>
                </a:extLst>
              </p:cNvPr>
              <p:cNvSpPr txBox="1"/>
              <p:nvPr/>
            </p:nvSpPr>
            <p:spPr>
              <a:xfrm flipH="1">
                <a:off x="61426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89955B6-88E7-4FA8-D2C1-B78BE20B3955}"/>
              </a:ext>
            </a:extLst>
          </p:cNvPr>
          <p:cNvGrpSpPr/>
          <p:nvPr/>
        </p:nvGrpSpPr>
        <p:grpSpPr>
          <a:xfrm>
            <a:off x="12541803" y="7202149"/>
            <a:ext cx="2806700" cy="2806700"/>
            <a:chOff x="9030809" y="7202149"/>
            <a:chExt cx="2806700" cy="2806700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2C11C6A-3523-BE62-D388-6E91F5435731}"/>
                </a:ext>
              </a:extLst>
            </p:cNvPr>
            <p:cNvSpPr/>
            <p:nvPr/>
          </p:nvSpPr>
          <p:spPr>
            <a:xfrm>
              <a:off x="9030809" y="72021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A835DCC5-FCF1-4A6E-91D1-FF84093031DB}"/>
                </a:ext>
              </a:extLst>
            </p:cNvPr>
            <p:cNvGrpSpPr/>
            <p:nvPr/>
          </p:nvGrpSpPr>
          <p:grpSpPr>
            <a:xfrm>
              <a:off x="9137489" y="7308829"/>
              <a:ext cx="2593340" cy="2593340"/>
              <a:chOff x="12514580" y="7000220"/>
              <a:chExt cx="2593340" cy="2593340"/>
            </a:xfrm>
          </p:grpSpPr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D0247DCC-1FC7-2091-CDD8-B0CEF8486343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03</a:t>
                </a:r>
              </a:p>
            </p:txBody>
          </p:sp>
          <p:sp>
            <p:nvSpPr>
              <p:cNvPr id="69" name="Textbox 200">
                <a:extLst>
                  <a:ext uri="{FF2B5EF4-FFF2-40B4-BE49-F238E27FC236}">
                    <a16:creationId xmlns:a16="http://schemas.microsoft.com/office/drawing/2014/main" id="{037E4913-BE74-11C7-4BD7-957ADBFBD52F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A5EBA73D-B587-6E54-BC13-BD583EE71C32}"/>
              </a:ext>
            </a:extLst>
          </p:cNvPr>
          <p:cNvGrpSpPr/>
          <p:nvPr/>
        </p:nvGrpSpPr>
        <p:grpSpPr>
          <a:xfrm>
            <a:off x="9022559" y="3707151"/>
            <a:ext cx="2806700" cy="2806700"/>
            <a:chOff x="5511565" y="3707151"/>
            <a:chExt cx="2806700" cy="2806700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2901BC8-FE97-6242-8558-4841EE4691B0}"/>
                </a:ext>
              </a:extLst>
            </p:cNvPr>
            <p:cNvSpPr/>
            <p:nvPr/>
          </p:nvSpPr>
          <p:spPr>
            <a:xfrm>
              <a:off x="5511565" y="3707151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9375B031-6ABF-93AF-FB13-52497A0A052A}"/>
                </a:ext>
              </a:extLst>
            </p:cNvPr>
            <p:cNvGrpSpPr/>
            <p:nvPr/>
          </p:nvGrpSpPr>
          <p:grpSpPr>
            <a:xfrm>
              <a:off x="5618245" y="3813831"/>
              <a:ext cx="2593340" cy="2593340"/>
              <a:chOff x="8995336" y="3505222"/>
              <a:chExt cx="2593340" cy="2593340"/>
            </a:xfrm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8B0AC1BD-D5DC-763F-CC88-4EDB827EB2C4}"/>
                  </a:ext>
                </a:extLst>
              </p:cNvPr>
              <p:cNvSpPr/>
              <p:nvPr/>
            </p:nvSpPr>
            <p:spPr>
              <a:xfrm>
                <a:off x="8995336" y="3505222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02</a:t>
                </a:r>
              </a:p>
            </p:txBody>
          </p:sp>
          <p:sp>
            <p:nvSpPr>
              <p:cNvPr id="74" name="Textbox 200">
                <a:extLst>
                  <a:ext uri="{FF2B5EF4-FFF2-40B4-BE49-F238E27FC236}">
                    <a16:creationId xmlns:a16="http://schemas.microsoft.com/office/drawing/2014/main" id="{04284D56-2BBE-D778-0A56-EEECE88633F9}"/>
                  </a:ext>
                </a:extLst>
              </p:cNvPr>
              <p:cNvSpPr txBox="1"/>
              <p:nvPr/>
            </p:nvSpPr>
            <p:spPr>
              <a:xfrm flipH="1">
                <a:off x="96465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6138B81-5062-AF4F-2E08-B9EF8AAE68C5}"/>
              </a:ext>
            </a:extLst>
          </p:cNvPr>
          <p:cNvGrpSpPr/>
          <p:nvPr/>
        </p:nvGrpSpPr>
        <p:grpSpPr>
          <a:xfrm>
            <a:off x="16045659" y="3678123"/>
            <a:ext cx="2806700" cy="2806700"/>
            <a:chOff x="12534665" y="3678123"/>
            <a:chExt cx="2806700" cy="2806700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97DA55A-3744-CE36-EDDB-6A0FABB07002}"/>
                </a:ext>
              </a:extLst>
            </p:cNvPr>
            <p:cNvSpPr/>
            <p:nvPr/>
          </p:nvSpPr>
          <p:spPr>
            <a:xfrm>
              <a:off x="12534665" y="3678123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FF2EB88D-6F5E-3BC5-ED03-B46C35BB967F}"/>
                </a:ext>
              </a:extLst>
            </p:cNvPr>
            <p:cNvGrpSpPr/>
            <p:nvPr/>
          </p:nvGrpSpPr>
          <p:grpSpPr>
            <a:xfrm>
              <a:off x="12641345" y="3784803"/>
              <a:ext cx="2593340" cy="2593340"/>
              <a:chOff x="16018436" y="3476194"/>
              <a:chExt cx="2593340" cy="2593340"/>
            </a:xfrm>
          </p:grpSpPr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335208D0-2146-92EC-AACE-7DD0AABB2AA4}"/>
                  </a:ext>
                </a:extLst>
              </p:cNvPr>
              <p:cNvSpPr/>
              <p:nvPr/>
            </p:nvSpPr>
            <p:spPr>
              <a:xfrm>
                <a:off x="16018436" y="3476194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04</a:t>
                </a:r>
              </a:p>
            </p:txBody>
          </p:sp>
          <p:sp>
            <p:nvSpPr>
              <p:cNvPr id="79" name="Textbox 200">
                <a:extLst>
                  <a:ext uri="{FF2B5EF4-FFF2-40B4-BE49-F238E27FC236}">
                    <a16:creationId xmlns:a16="http://schemas.microsoft.com/office/drawing/2014/main" id="{3056356F-B73B-CF78-94CD-5AC91F5C832C}"/>
                  </a:ext>
                </a:extLst>
              </p:cNvPr>
              <p:cNvSpPr txBox="1"/>
              <p:nvPr/>
            </p:nvSpPr>
            <p:spPr>
              <a:xfrm flipH="1">
                <a:off x="166696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10B0322-6399-A755-4062-871ACDBCDCB5}"/>
              </a:ext>
            </a:extLst>
          </p:cNvPr>
          <p:cNvGrpSpPr/>
          <p:nvPr/>
        </p:nvGrpSpPr>
        <p:grpSpPr>
          <a:xfrm>
            <a:off x="13220875" y="4471429"/>
            <a:ext cx="1448556" cy="1782464"/>
            <a:chOff x="4143082" y="2604821"/>
            <a:chExt cx="3757333" cy="1782464"/>
          </a:xfrm>
        </p:grpSpPr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C1805DE4-FFA5-03BC-D253-C7D3A8A6BCFB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1D8A2A26-D3CC-E901-E0CE-DF4AD220DAE2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A7F96725-A256-9BF8-CDC0-4AC2C0492FFC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9934916-8A1F-40E3-6EFB-3C1970DF9712}"/>
              </a:ext>
            </a:extLst>
          </p:cNvPr>
          <p:cNvGrpSpPr/>
          <p:nvPr/>
        </p:nvGrpSpPr>
        <p:grpSpPr>
          <a:xfrm>
            <a:off x="9701631" y="7534257"/>
            <a:ext cx="1448556" cy="1782464"/>
            <a:chOff x="4143082" y="2604821"/>
            <a:chExt cx="3757333" cy="1782464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9B03B834-BC8D-1031-2D81-5A54A97979B3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C7DAD74E-47C2-298F-EB81-023EA6CBE8CC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0318FE60-9321-77F2-AB7B-78B808497E85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5984B93-6CEE-FA7E-47CD-45274E3782B8}"/>
              </a:ext>
            </a:extLst>
          </p:cNvPr>
          <p:cNvGrpSpPr/>
          <p:nvPr/>
        </p:nvGrpSpPr>
        <p:grpSpPr>
          <a:xfrm>
            <a:off x="16724731" y="7534257"/>
            <a:ext cx="1448556" cy="1782464"/>
            <a:chOff x="4143082" y="2604821"/>
            <a:chExt cx="3757333" cy="1782464"/>
          </a:xfrm>
        </p:grpSpPr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4749E393-4294-905B-71AA-E14580FBAA5E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A6CCE95C-535B-EAFB-8C7F-7D8DCE207F84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7B77E27F-45D1-D412-A6A0-C188447C63C7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sp>
        <p:nvSpPr>
          <p:cNvPr id="92" name="Freeform 70">
            <a:extLst>
              <a:ext uri="{FF2B5EF4-FFF2-40B4-BE49-F238E27FC236}">
                <a16:creationId xmlns:a16="http://schemas.microsoft.com/office/drawing/2014/main" id="{A98480CF-47B2-D388-EE80-6179D2526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4331" y="7563970"/>
            <a:ext cx="798394" cy="524764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3" name="Freeform 16">
            <a:extLst>
              <a:ext uri="{FF2B5EF4-FFF2-40B4-BE49-F238E27FC236}">
                <a16:creationId xmlns:a16="http://schemas.microsoft.com/office/drawing/2014/main" id="{668CB349-A7BD-1133-9187-5CFC04B46B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5925" y="4430892"/>
            <a:ext cx="554111" cy="73536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4" name="Freeform 15">
            <a:extLst>
              <a:ext uri="{FF2B5EF4-FFF2-40B4-BE49-F238E27FC236}">
                <a16:creationId xmlns:a16="http://schemas.microsoft.com/office/drawing/2014/main" id="{ED89DF86-3FDA-74EC-C6F9-E9566FB67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2055" y="7496498"/>
            <a:ext cx="654084" cy="6597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95" name="Group 13">
            <a:extLst>
              <a:ext uri="{FF2B5EF4-FFF2-40B4-BE49-F238E27FC236}">
                <a16:creationId xmlns:a16="http://schemas.microsoft.com/office/drawing/2014/main" id="{9C79D385-7A27-AD5A-C815-547B57ACB67A}"/>
              </a:ext>
            </a:extLst>
          </p:cNvPr>
          <p:cNvGrpSpPr>
            <a:grpSpLocks/>
          </p:cNvGrpSpPr>
          <p:nvPr/>
        </p:nvGrpSpPr>
        <p:grpSpPr bwMode="auto">
          <a:xfrm>
            <a:off x="5546588" y="4434365"/>
            <a:ext cx="550596" cy="72841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96" name="Freeform 48">
              <a:extLst>
                <a:ext uri="{FF2B5EF4-FFF2-40B4-BE49-F238E27FC236}">
                  <a16:creationId xmlns:a16="http://schemas.microsoft.com/office/drawing/2014/main" id="{0A232945-B4DC-109E-34D3-379034F2C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7" name="Freeform 49">
              <a:extLst>
                <a:ext uri="{FF2B5EF4-FFF2-40B4-BE49-F238E27FC236}">
                  <a16:creationId xmlns:a16="http://schemas.microsoft.com/office/drawing/2014/main" id="{E51CDF40-D7D0-F9A1-11B2-17A5A8279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8" name="Freeform 50">
              <a:extLst>
                <a:ext uri="{FF2B5EF4-FFF2-40B4-BE49-F238E27FC236}">
                  <a16:creationId xmlns:a16="http://schemas.microsoft.com/office/drawing/2014/main" id="{CBB44A73-54E9-83BE-A0C2-1114139B5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9" name="Freeform 51">
              <a:extLst>
                <a:ext uri="{FF2B5EF4-FFF2-40B4-BE49-F238E27FC236}">
                  <a16:creationId xmlns:a16="http://schemas.microsoft.com/office/drawing/2014/main" id="{EEFE3B86-6ABC-1C76-903C-DCE9178DA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 isInverted="1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1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" grpId="0" animBg="1"/>
          <p:bldP spid="93" grpId="0" animBg="1"/>
          <p:bldP spid="9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1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2" grpId="0" animBg="1"/>
          <p:bldP spid="93" grpId="0" animBg="1"/>
          <p:bldP spid="94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99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78B7771F-45FC-8349-D1D9-49D29601D282}"/>
              </a:ext>
            </a:extLst>
          </p:cNvPr>
          <p:cNvGrpSpPr/>
          <p:nvPr/>
        </p:nvGrpSpPr>
        <p:grpSpPr>
          <a:xfrm>
            <a:off x="3548578" y="3462223"/>
            <a:ext cx="17286844" cy="6791554"/>
            <a:chOff x="3548578" y="3462223"/>
            <a:chExt cx="17286844" cy="6791554"/>
          </a:xfrm>
          <a:gradFill>
            <a:gsLst>
              <a:gs pos="75000">
                <a:schemeClr val="accent4"/>
              </a:gs>
              <a:gs pos="50000">
                <a:schemeClr val="accent3"/>
              </a:gs>
              <a:gs pos="25000">
                <a:schemeClr val="accent2"/>
              </a:gs>
              <a:gs pos="100000">
                <a:schemeClr val="accent5"/>
              </a:gs>
              <a:gs pos="0">
                <a:schemeClr val="accent1"/>
              </a:gs>
            </a:gsLst>
            <a:lin ang="0" scaled="0"/>
          </a:gra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4772228-0B78-AC02-B360-AB9623AE8DD4}"/>
                </a:ext>
              </a:extLst>
            </p:cNvPr>
            <p:cNvSpPr/>
            <p:nvPr/>
          </p:nvSpPr>
          <p:spPr>
            <a:xfrm>
              <a:off x="5477501" y="5443230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64D8463-851E-9CF2-DCF0-640237BB7B41}"/>
                </a:ext>
              </a:extLst>
            </p:cNvPr>
            <p:cNvSpPr/>
            <p:nvPr/>
          </p:nvSpPr>
          <p:spPr>
            <a:xfrm>
              <a:off x="7052434" y="3491251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E01BE24-41A3-EE18-89D8-33910872C15A}"/>
                </a:ext>
              </a:extLst>
            </p:cNvPr>
            <p:cNvSpPr/>
            <p:nvPr/>
          </p:nvSpPr>
          <p:spPr>
            <a:xfrm>
              <a:off x="3548578" y="7015277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53C6DF0-C920-6777-DB8B-267CC4A58761}"/>
                </a:ext>
              </a:extLst>
            </p:cNvPr>
            <p:cNvSpPr/>
            <p:nvPr/>
          </p:nvSpPr>
          <p:spPr>
            <a:xfrm>
              <a:off x="12500601" y="5414202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EDB82B6-CB79-DA9B-EBD1-3F22695B5A88}"/>
                </a:ext>
              </a:extLst>
            </p:cNvPr>
            <p:cNvSpPr/>
            <p:nvPr/>
          </p:nvSpPr>
          <p:spPr>
            <a:xfrm>
              <a:off x="14075534" y="3462223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FBBA96E-F4EC-9C16-290C-C8202F7F5719}"/>
                </a:ext>
              </a:extLst>
            </p:cNvPr>
            <p:cNvSpPr/>
            <p:nvPr/>
          </p:nvSpPr>
          <p:spPr>
            <a:xfrm>
              <a:off x="10571678" y="6986249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7B9F9CD-950C-08C5-7427-5241A78CC792}"/>
                </a:ext>
              </a:extLst>
            </p:cNvPr>
            <p:cNvSpPr/>
            <p:nvPr/>
          </p:nvSpPr>
          <p:spPr>
            <a:xfrm rot="16200000">
              <a:off x="8988771" y="548471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1C58909-3789-FCCC-8F79-50E17A1D44B5}"/>
                </a:ext>
              </a:extLst>
            </p:cNvPr>
            <p:cNvSpPr/>
            <p:nvPr/>
          </p:nvSpPr>
          <p:spPr>
            <a:xfrm>
              <a:off x="17596922" y="6948149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08EA8C1-A867-1897-0816-5D7D2828A9AB}"/>
                </a:ext>
              </a:extLst>
            </p:cNvPr>
            <p:cNvSpPr/>
            <p:nvPr/>
          </p:nvSpPr>
          <p:spPr>
            <a:xfrm rot="16200000">
              <a:off x="16014015" y="544661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990AD917-084E-81E5-48E7-33E82A442266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166 –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CONFIDENCE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6AC88B8-77C8-D219-2E57-04D66D11B2D1}"/>
              </a:ext>
            </a:extLst>
          </p:cNvPr>
          <p:cNvGrpSpPr/>
          <p:nvPr/>
        </p:nvGrpSpPr>
        <p:grpSpPr>
          <a:xfrm>
            <a:off x="4443431" y="4471429"/>
            <a:ext cx="1448556" cy="1782464"/>
            <a:chOff x="4143082" y="2604821"/>
            <a:chExt cx="3757333" cy="1782464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A14EDDF6-7241-9D5D-8888-1C5D1B0B7C02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E8DD78D5-813C-0E66-1303-6CDA20A3B250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B5C0417F-61B8-C61B-5660-FCCF5A44B395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7D9B2D-C53D-9482-F42B-C0AB808FB7B6}"/>
              </a:ext>
            </a:extLst>
          </p:cNvPr>
          <p:cNvGrpSpPr/>
          <p:nvPr/>
        </p:nvGrpSpPr>
        <p:grpSpPr>
          <a:xfrm>
            <a:off x="3764359" y="7231177"/>
            <a:ext cx="2806700" cy="2806700"/>
            <a:chOff x="2007709" y="7231177"/>
            <a:chExt cx="2806700" cy="2806700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0D68464-6705-B279-DC8F-94BE7D7815E0}"/>
                </a:ext>
              </a:extLst>
            </p:cNvPr>
            <p:cNvSpPr/>
            <p:nvPr/>
          </p:nvSpPr>
          <p:spPr>
            <a:xfrm>
              <a:off x="2007709" y="7231177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F0FBE5D0-1D93-0D99-F2F1-80EDDC0DA5FF}"/>
                </a:ext>
              </a:extLst>
            </p:cNvPr>
            <p:cNvGrpSpPr/>
            <p:nvPr/>
          </p:nvGrpSpPr>
          <p:grpSpPr>
            <a:xfrm>
              <a:off x="2114389" y="7337857"/>
              <a:ext cx="2593340" cy="2593340"/>
              <a:chOff x="5491480" y="7029248"/>
              <a:chExt cx="2593340" cy="2593340"/>
            </a:xfrm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37FC7548-61EA-4CAF-B0A5-89F9CBE95D9F}"/>
                  </a:ext>
                </a:extLst>
              </p:cNvPr>
              <p:cNvSpPr/>
              <p:nvPr/>
            </p:nvSpPr>
            <p:spPr>
              <a:xfrm>
                <a:off x="5491480" y="7029248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01</a:t>
                </a:r>
              </a:p>
            </p:txBody>
          </p:sp>
          <p:sp>
            <p:nvSpPr>
              <p:cNvPr id="66" name="Textbox 200">
                <a:extLst>
                  <a:ext uri="{FF2B5EF4-FFF2-40B4-BE49-F238E27FC236}">
                    <a16:creationId xmlns:a16="http://schemas.microsoft.com/office/drawing/2014/main" id="{E034ADFA-8DD3-7F81-8D09-0E205D2D823D}"/>
                  </a:ext>
                </a:extLst>
              </p:cNvPr>
              <p:cNvSpPr txBox="1"/>
              <p:nvPr/>
            </p:nvSpPr>
            <p:spPr>
              <a:xfrm flipH="1">
                <a:off x="61426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9AD9BCD-BA21-CA99-C8DE-E1234CF09B2A}"/>
              </a:ext>
            </a:extLst>
          </p:cNvPr>
          <p:cNvGrpSpPr/>
          <p:nvPr/>
        </p:nvGrpSpPr>
        <p:grpSpPr>
          <a:xfrm>
            <a:off x="10787459" y="7202149"/>
            <a:ext cx="2806700" cy="2806700"/>
            <a:chOff x="9030809" y="7202149"/>
            <a:chExt cx="2806700" cy="2806700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1789819-BC15-D5D0-3DB3-31C9EFAB0B9C}"/>
                </a:ext>
              </a:extLst>
            </p:cNvPr>
            <p:cNvSpPr/>
            <p:nvPr/>
          </p:nvSpPr>
          <p:spPr>
            <a:xfrm>
              <a:off x="9030809" y="72021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A7F93FFC-40DF-0A73-BF77-6629B63E04EC}"/>
                </a:ext>
              </a:extLst>
            </p:cNvPr>
            <p:cNvGrpSpPr/>
            <p:nvPr/>
          </p:nvGrpSpPr>
          <p:grpSpPr>
            <a:xfrm>
              <a:off x="9137489" y="7308829"/>
              <a:ext cx="2593340" cy="2593340"/>
              <a:chOff x="12514580" y="7000220"/>
              <a:chExt cx="2593340" cy="2593340"/>
            </a:xfrm>
          </p:grpSpPr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59327BB3-9E43-C9ED-12A2-D7B84431EC5D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03</a:t>
                </a:r>
              </a:p>
            </p:txBody>
          </p:sp>
          <p:sp>
            <p:nvSpPr>
              <p:cNvPr id="71" name="Textbox 200">
                <a:extLst>
                  <a:ext uri="{FF2B5EF4-FFF2-40B4-BE49-F238E27FC236}">
                    <a16:creationId xmlns:a16="http://schemas.microsoft.com/office/drawing/2014/main" id="{6089DE5E-4CEC-62B6-5A5D-A9AA87F3C4B8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E3515843-DB53-BF91-370A-67526039FB2C}"/>
              </a:ext>
            </a:extLst>
          </p:cNvPr>
          <p:cNvGrpSpPr/>
          <p:nvPr/>
        </p:nvGrpSpPr>
        <p:grpSpPr>
          <a:xfrm>
            <a:off x="7268215" y="3707151"/>
            <a:ext cx="2806700" cy="2806700"/>
            <a:chOff x="5511565" y="3707151"/>
            <a:chExt cx="2806700" cy="2806700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195803F-F970-C561-12DE-6F34A9C77850}"/>
                </a:ext>
              </a:extLst>
            </p:cNvPr>
            <p:cNvSpPr/>
            <p:nvPr/>
          </p:nvSpPr>
          <p:spPr>
            <a:xfrm>
              <a:off x="5511565" y="3707151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3B9F391D-4A77-B0E5-C75E-67B3FFAA7C15}"/>
                </a:ext>
              </a:extLst>
            </p:cNvPr>
            <p:cNvGrpSpPr/>
            <p:nvPr/>
          </p:nvGrpSpPr>
          <p:grpSpPr>
            <a:xfrm>
              <a:off x="5618245" y="3813831"/>
              <a:ext cx="2593340" cy="2593340"/>
              <a:chOff x="8995336" y="3505222"/>
              <a:chExt cx="2593340" cy="2593340"/>
            </a:xfrm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0DB22C57-727D-8E71-1CBC-CDE6B2BDA206}"/>
                  </a:ext>
                </a:extLst>
              </p:cNvPr>
              <p:cNvSpPr/>
              <p:nvPr/>
            </p:nvSpPr>
            <p:spPr>
              <a:xfrm>
                <a:off x="8995336" y="3505222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02</a:t>
                </a:r>
              </a:p>
            </p:txBody>
          </p:sp>
          <p:sp>
            <p:nvSpPr>
              <p:cNvPr id="76" name="Textbox 200">
                <a:extLst>
                  <a:ext uri="{FF2B5EF4-FFF2-40B4-BE49-F238E27FC236}">
                    <a16:creationId xmlns:a16="http://schemas.microsoft.com/office/drawing/2014/main" id="{32B5C76C-6443-9FBE-C55D-37D55A7A067A}"/>
                  </a:ext>
                </a:extLst>
              </p:cNvPr>
              <p:cNvSpPr txBox="1"/>
              <p:nvPr/>
            </p:nvSpPr>
            <p:spPr>
              <a:xfrm flipH="1">
                <a:off x="96465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D393432-DD44-0810-E746-71DEDA77B1FB}"/>
              </a:ext>
            </a:extLst>
          </p:cNvPr>
          <p:cNvGrpSpPr/>
          <p:nvPr/>
        </p:nvGrpSpPr>
        <p:grpSpPr>
          <a:xfrm>
            <a:off x="14291315" y="3678123"/>
            <a:ext cx="2806700" cy="2806700"/>
            <a:chOff x="12534665" y="3678123"/>
            <a:chExt cx="2806700" cy="2806700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3419905-CB12-F914-862C-ED5F0A44C1FF}"/>
                </a:ext>
              </a:extLst>
            </p:cNvPr>
            <p:cNvSpPr/>
            <p:nvPr/>
          </p:nvSpPr>
          <p:spPr>
            <a:xfrm>
              <a:off x="12534665" y="3678123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AF59328D-351C-76A7-CF52-B216D5B6C77E}"/>
                </a:ext>
              </a:extLst>
            </p:cNvPr>
            <p:cNvGrpSpPr/>
            <p:nvPr/>
          </p:nvGrpSpPr>
          <p:grpSpPr>
            <a:xfrm>
              <a:off x="12641345" y="3784803"/>
              <a:ext cx="2593340" cy="2593340"/>
              <a:chOff x="16018436" y="3476194"/>
              <a:chExt cx="2593340" cy="2593340"/>
            </a:xfrm>
          </p:grpSpPr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65E66C0C-F968-70A9-D911-445C003890A2}"/>
                  </a:ext>
                </a:extLst>
              </p:cNvPr>
              <p:cNvSpPr/>
              <p:nvPr/>
            </p:nvSpPr>
            <p:spPr>
              <a:xfrm>
                <a:off x="16018436" y="3476194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04</a:t>
                </a:r>
              </a:p>
            </p:txBody>
          </p:sp>
          <p:sp>
            <p:nvSpPr>
              <p:cNvPr id="81" name="Textbox 200">
                <a:extLst>
                  <a:ext uri="{FF2B5EF4-FFF2-40B4-BE49-F238E27FC236}">
                    <a16:creationId xmlns:a16="http://schemas.microsoft.com/office/drawing/2014/main" id="{2EC5A290-24B6-74B5-7811-757252628590}"/>
                  </a:ext>
                </a:extLst>
              </p:cNvPr>
              <p:cNvSpPr txBox="1"/>
              <p:nvPr/>
            </p:nvSpPr>
            <p:spPr>
              <a:xfrm flipH="1">
                <a:off x="166696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47C79D3-7218-F400-CB55-74A35342686B}"/>
              </a:ext>
            </a:extLst>
          </p:cNvPr>
          <p:cNvGrpSpPr/>
          <p:nvPr/>
        </p:nvGrpSpPr>
        <p:grpSpPr>
          <a:xfrm>
            <a:off x="11466531" y="4471429"/>
            <a:ext cx="1448556" cy="1782464"/>
            <a:chOff x="4143082" y="2604821"/>
            <a:chExt cx="3757333" cy="1782464"/>
          </a:xfrm>
        </p:grpSpPr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B2DC0601-24EE-0BC0-EE2E-1EE933E1256D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B20214EA-9746-78D1-1107-59603720DBB6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BA936E48-E0E1-C702-7349-745D8DA8D225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4DFE3E7-3AC7-D196-E17B-C30D6071983E}"/>
              </a:ext>
            </a:extLst>
          </p:cNvPr>
          <p:cNvGrpSpPr/>
          <p:nvPr/>
        </p:nvGrpSpPr>
        <p:grpSpPr>
          <a:xfrm>
            <a:off x="7947287" y="7534257"/>
            <a:ext cx="1448556" cy="1782464"/>
            <a:chOff x="4143082" y="2604821"/>
            <a:chExt cx="3757333" cy="1782464"/>
          </a:xfrm>
        </p:grpSpPr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3D45CB36-AB6C-2C34-CE59-81D8A0DC9F8A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F2FEC75E-A009-31F6-3ECD-0B397A382AE5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2F0CABAA-3908-8B0F-A6AE-34F72E91A411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164F38E-DB59-8C8A-5356-96817C6EA786}"/>
              </a:ext>
            </a:extLst>
          </p:cNvPr>
          <p:cNvGrpSpPr/>
          <p:nvPr/>
        </p:nvGrpSpPr>
        <p:grpSpPr>
          <a:xfrm>
            <a:off x="14970387" y="7534257"/>
            <a:ext cx="1448556" cy="1782464"/>
            <a:chOff x="4143082" y="2604821"/>
            <a:chExt cx="3757333" cy="1782464"/>
          </a:xfrm>
        </p:grpSpPr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89CD00D8-B456-A8C0-8B2C-59F1C297187F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B732D193-4843-B224-02A8-308D927D5DCB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CCF64BFE-E098-6395-9DBD-F79DF6D07D7F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ED40A9C-AA5A-CD4A-7DAE-715175A93B54}"/>
              </a:ext>
            </a:extLst>
          </p:cNvPr>
          <p:cNvGrpSpPr/>
          <p:nvPr/>
        </p:nvGrpSpPr>
        <p:grpSpPr>
          <a:xfrm>
            <a:off x="18491775" y="4433329"/>
            <a:ext cx="1448556" cy="1782464"/>
            <a:chOff x="4143082" y="2604821"/>
            <a:chExt cx="3757333" cy="1782464"/>
          </a:xfrm>
        </p:grpSpPr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EB633E66-3E3B-096C-88A6-0E4C54E9519A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42BD972E-7A6A-4C9B-65C8-D8F44A575B3D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145DD1A2-4724-C5E3-E22B-D8456E748E4A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4A6A5D73-24EC-9B55-FAB7-842165F48CC9}"/>
              </a:ext>
            </a:extLst>
          </p:cNvPr>
          <p:cNvGrpSpPr/>
          <p:nvPr/>
        </p:nvGrpSpPr>
        <p:grpSpPr>
          <a:xfrm>
            <a:off x="17812703" y="7164049"/>
            <a:ext cx="2806700" cy="2806700"/>
            <a:chOff x="16056053" y="7164049"/>
            <a:chExt cx="2806700" cy="2806700"/>
          </a:xfrm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A4FD768B-A4B0-05F5-5037-8A9221A2E26A}"/>
                </a:ext>
              </a:extLst>
            </p:cNvPr>
            <p:cNvSpPr/>
            <p:nvPr/>
          </p:nvSpPr>
          <p:spPr>
            <a:xfrm>
              <a:off x="16056053" y="71640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A7919FC3-99C5-8228-33CF-FDE2A62750DC}"/>
                </a:ext>
              </a:extLst>
            </p:cNvPr>
            <p:cNvGrpSpPr/>
            <p:nvPr/>
          </p:nvGrpSpPr>
          <p:grpSpPr>
            <a:xfrm>
              <a:off x="16162733" y="7270729"/>
              <a:ext cx="2593340" cy="2593340"/>
              <a:chOff x="12514580" y="7000220"/>
              <a:chExt cx="2593340" cy="2593340"/>
            </a:xfrm>
          </p:grpSpPr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7C7340E5-4FB2-39D3-E961-EB73F9332C84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05</a:t>
                </a:r>
              </a:p>
            </p:txBody>
          </p:sp>
          <p:sp>
            <p:nvSpPr>
              <p:cNvPr id="102" name="Textbox 200">
                <a:extLst>
                  <a:ext uri="{FF2B5EF4-FFF2-40B4-BE49-F238E27FC236}">
                    <a16:creationId xmlns:a16="http://schemas.microsoft.com/office/drawing/2014/main" id="{D4D8B3F2-25DC-BF8F-D528-79B35F9843E8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sp>
        <p:nvSpPr>
          <p:cNvPr id="103" name="Freeform 70">
            <a:extLst>
              <a:ext uri="{FF2B5EF4-FFF2-40B4-BE49-F238E27FC236}">
                <a16:creationId xmlns:a16="http://schemas.microsoft.com/office/drawing/2014/main" id="{ED450A80-F7D0-DB48-CDE7-7ADE2D5FE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19987" y="7563970"/>
            <a:ext cx="798394" cy="524764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4" name="Freeform 16">
            <a:extLst>
              <a:ext uri="{FF2B5EF4-FFF2-40B4-BE49-F238E27FC236}">
                <a16:creationId xmlns:a16="http://schemas.microsoft.com/office/drawing/2014/main" id="{861DF32C-7F83-72F2-EB33-A05A060FC4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1581" y="4430892"/>
            <a:ext cx="554111" cy="73536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5" name="Freeform 15">
            <a:extLst>
              <a:ext uri="{FF2B5EF4-FFF2-40B4-BE49-F238E27FC236}">
                <a16:creationId xmlns:a16="http://schemas.microsoft.com/office/drawing/2014/main" id="{3A404C70-4400-488B-AB98-318C81C1A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7711" y="7496498"/>
            <a:ext cx="654084" cy="6597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6" name="Freeform 74">
            <a:extLst>
              <a:ext uri="{FF2B5EF4-FFF2-40B4-BE49-F238E27FC236}">
                <a16:creationId xmlns:a16="http://schemas.microsoft.com/office/drawing/2014/main" id="{88FA6DD3-B900-A4AD-6941-A5843C14C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99621" y="4482676"/>
            <a:ext cx="738815" cy="63179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07" name="Group 13">
            <a:extLst>
              <a:ext uri="{FF2B5EF4-FFF2-40B4-BE49-F238E27FC236}">
                <a16:creationId xmlns:a16="http://schemas.microsoft.com/office/drawing/2014/main" id="{419F09E9-9309-83CE-6979-A451F96B1AAF}"/>
              </a:ext>
            </a:extLst>
          </p:cNvPr>
          <p:cNvGrpSpPr>
            <a:grpSpLocks/>
          </p:cNvGrpSpPr>
          <p:nvPr/>
        </p:nvGrpSpPr>
        <p:grpSpPr bwMode="auto">
          <a:xfrm>
            <a:off x="3792244" y="4434365"/>
            <a:ext cx="550596" cy="72841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08" name="Freeform 48">
              <a:extLst>
                <a:ext uri="{FF2B5EF4-FFF2-40B4-BE49-F238E27FC236}">
                  <a16:creationId xmlns:a16="http://schemas.microsoft.com/office/drawing/2014/main" id="{733D4ACE-187A-19FD-199F-4CAC6C0B2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9" name="Freeform 49">
              <a:extLst>
                <a:ext uri="{FF2B5EF4-FFF2-40B4-BE49-F238E27FC236}">
                  <a16:creationId xmlns:a16="http://schemas.microsoft.com/office/drawing/2014/main" id="{B256439D-38D9-464C-1CC1-3B9BB7E7F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0" name="Freeform 50">
              <a:extLst>
                <a:ext uri="{FF2B5EF4-FFF2-40B4-BE49-F238E27FC236}">
                  <a16:creationId xmlns:a16="http://schemas.microsoft.com/office/drawing/2014/main" id="{C67F8495-AD96-7961-CAB6-F358CADCB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1" name="Freeform 51">
              <a:extLst>
                <a:ext uri="{FF2B5EF4-FFF2-40B4-BE49-F238E27FC236}">
                  <a16:creationId xmlns:a16="http://schemas.microsoft.com/office/drawing/2014/main" id="{DF43407C-43FE-930D-E7F3-F11DD67A2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2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104" grpId="0" animBg="1"/>
          <p:bldP spid="105" grpId="0" animBg="1"/>
          <p:bldP spid="10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2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104" grpId="0" animBg="1"/>
          <p:bldP spid="105" grpId="0" animBg="1"/>
          <p:bldP spid="106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84925362-CCFE-D8A4-4A80-5D0586A01877}"/>
              </a:ext>
            </a:extLst>
          </p:cNvPr>
          <p:cNvGrpSpPr/>
          <p:nvPr/>
        </p:nvGrpSpPr>
        <p:grpSpPr>
          <a:xfrm>
            <a:off x="1791809" y="3423029"/>
            <a:ext cx="20800382" cy="6830748"/>
            <a:chOff x="1791809" y="3423029"/>
            <a:chExt cx="20800382" cy="6830748"/>
          </a:xfrm>
          <a:gradFill>
            <a:gsLst>
              <a:gs pos="60000">
                <a:schemeClr val="accent4"/>
              </a:gs>
              <a:gs pos="80000">
                <a:schemeClr val="accent5"/>
              </a:gs>
              <a:gs pos="40000">
                <a:schemeClr val="accent3"/>
              </a:gs>
              <a:gs pos="99000">
                <a:schemeClr val="accent6"/>
              </a:gs>
              <a:gs pos="0">
                <a:schemeClr val="accent1"/>
              </a:gs>
              <a:gs pos="20000">
                <a:schemeClr val="accent2"/>
              </a:gs>
            </a:gsLst>
            <a:lin ang="0" scaled="0"/>
          </a:gra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32E721E-536A-6A75-2A31-2B2BC523FB13}"/>
                </a:ext>
              </a:extLst>
            </p:cNvPr>
            <p:cNvSpPr/>
            <p:nvPr/>
          </p:nvSpPr>
          <p:spPr>
            <a:xfrm>
              <a:off x="3720732" y="5443230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C652C01-188E-C435-2A39-E9C4A9F2F3CB}"/>
                </a:ext>
              </a:extLst>
            </p:cNvPr>
            <p:cNvSpPr/>
            <p:nvPr/>
          </p:nvSpPr>
          <p:spPr>
            <a:xfrm>
              <a:off x="5295665" y="3491251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1438E11-1A14-16AC-7BD3-7537B11E0AB8}"/>
                </a:ext>
              </a:extLst>
            </p:cNvPr>
            <p:cNvSpPr/>
            <p:nvPr/>
          </p:nvSpPr>
          <p:spPr>
            <a:xfrm>
              <a:off x="1791809" y="7015277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D8B11DA-B624-E764-1C14-F5D9ED6E485D}"/>
                </a:ext>
              </a:extLst>
            </p:cNvPr>
            <p:cNvSpPr/>
            <p:nvPr/>
          </p:nvSpPr>
          <p:spPr>
            <a:xfrm>
              <a:off x="10743832" y="5414202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2FABFD6-DF4E-23A3-0953-5913FCFB226C}"/>
                </a:ext>
              </a:extLst>
            </p:cNvPr>
            <p:cNvSpPr/>
            <p:nvPr/>
          </p:nvSpPr>
          <p:spPr>
            <a:xfrm>
              <a:off x="12318765" y="3462223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62695DF-461A-28B9-31D8-C88D636085E2}"/>
                </a:ext>
              </a:extLst>
            </p:cNvPr>
            <p:cNvSpPr/>
            <p:nvPr/>
          </p:nvSpPr>
          <p:spPr>
            <a:xfrm>
              <a:off x="8814909" y="6986249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4F6F890-3546-B1CE-2C5B-9ED52768C236}"/>
                </a:ext>
              </a:extLst>
            </p:cNvPr>
            <p:cNvSpPr/>
            <p:nvPr/>
          </p:nvSpPr>
          <p:spPr>
            <a:xfrm rot="16200000">
              <a:off x="7232002" y="548471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4CAD2DA-B06D-CFF5-F1A1-A0A0918CEE78}"/>
                </a:ext>
              </a:extLst>
            </p:cNvPr>
            <p:cNvSpPr/>
            <p:nvPr/>
          </p:nvSpPr>
          <p:spPr>
            <a:xfrm>
              <a:off x="15840153" y="6948149"/>
              <a:ext cx="3238500" cy="32385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4D5DC8F-6225-5582-07E7-03A672A2C69E}"/>
                </a:ext>
              </a:extLst>
            </p:cNvPr>
            <p:cNvSpPr/>
            <p:nvPr/>
          </p:nvSpPr>
          <p:spPr>
            <a:xfrm rot="16200000">
              <a:off x="14257246" y="544661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A977D7-AC3D-1BA7-40E9-7657E15F63B3}"/>
                </a:ext>
              </a:extLst>
            </p:cNvPr>
            <p:cNvSpPr/>
            <p:nvPr/>
          </p:nvSpPr>
          <p:spPr>
            <a:xfrm>
              <a:off x="17778758" y="5375008"/>
              <a:ext cx="2832926" cy="2802686"/>
            </a:xfrm>
            <a:custGeom>
              <a:avLst/>
              <a:gdLst>
                <a:gd name="csX0" fmla="*/ 1609474 w 2832926"/>
                <a:gd name="csY0" fmla="*/ 0 h 2802686"/>
                <a:gd name="csX1" fmla="*/ 1647731 w 2832926"/>
                <a:gd name="csY1" fmla="*/ 148786 h 2802686"/>
                <a:gd name="csX2" fmla="*/ 2712668 w 2832926"/>
                <a:gd name="csY2" fmla="*/ 1213723 h 2802686"/>
                <a:gd name="csX3" fmla="*/ 2832926 w 2832926"/>
                <a:gd name="csY3" fmla="*/ 1244645 h 2802686"/>
                <a:gd name="csX4" fmla="*/ 2746038 w 2832926"/>
                <a:gd name="csY4" fmla="*/ 1240257 h 2802686"/>
                <a:gd name="csX5" fmla="*/ 1256963 w 2832926"/>
                <a:gd name="csY5" fmla="*/ 2729332 h 2802686"/>
                <a:gd name="csX6" fmla="*/ 1260667 w 2832926"/>
                <a:gd name="csY6" fmla="*/ 2802686 h 2802686"/>
                <a:gd name="csX7" fmla="*/ 1236779 w 2832926"/>
                <a:gd name="csY7" fmla="*/ 2709782 h 2802686"/>
                <a:gd name="csX8" fmla="*/ 16662 w 2832926"/>
                <a:gd name="csY8" fmla="*/ 1604944 h 2802686"/>
                <a:gd name="csX9" fmla="*/ 0 w 2832926"/>
                <a:gd name="csY9" fmla="*/ 1602401 h 2802686"/>
                <a:gd name="csX10" fmla="*/ 126444 w 2832926"/>
                <a:gd name="csY10" fmla="*/ 1608786 h 2802686"/>
                <a:gd name="csX11" fmla="*/ 1615519 w 2832926"/>
                <a:gd name="csY11" fmla="*/ 119711 h 2802686"/>
                <a:gd name="csX12" fmla="*/ 1609474 w 2832926"/>
                <a:gd name="csY12" fmla="*/ 0 h 28026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832926" h="2802686">
                  <a:moveTo>
                    <a:pt x="1609474" y="0"/>
                  </a:moveTo>
                  <a:lnTo>
                    <a:pt x="1647731" y="148786"/>
                  </a:lnTo>
                  <a:cubicBezTo>
                    <a:pt x="1805436" y="655822"/>
                    <a:pt x="2205632" y="1056019"/>
                    <a:pt x="2712668" y="1213723"/>
                  </a:cubicBezTo>
                  <a:lnTo>
                    <a:pt x="2832926" y="1244645"/>
                  </a:lnTo>
                  <a:lnTo>
                    <a:pt x="2746038" y="1240257"/>
                  </a:lnTo>
                  <a:cubicBezTo>
                    <a:pt x="1923645" y="1240257"/>
                    <a:pt x="1256963" y="1906939"/>
                    <a:pt x="1256963" y="2729332"/>
                  </a:cubicBezTo>
                  <a:lnTo>
                    <a:pt x="1260667" y="2802686"/>
                  </a:lnTo>
                  <a:lnTo>
                    <a:pt x="1236779" y="2709782"/>
                  </a:lnTo>
                  <a:cubicBezTo>
                    <a:pt x="1063304" y="2152043"/>
                    <a:pt x="596414" y="1723579"/>
                    <a:pt x="16662" y="1604944"/>
                  </a:cubicBezTo>
                  <a:lnTo>
                    <a:pt x="0" y="1602401"/>
                  </a:lnTo>
                  <a:lnTo>
                    <a:pt x="126444" y="1608786"/>
                  </a:lnTo>
                  <a:cubicBezTo>
                    <a:pt x="948837" y="1608786"/>
                    <a:pt x="1615519" y="942104"/>
                    <a:pt x="1615519" y="119711"/>
                  </a:cubicBezTo>
                  <a:lnTo>
                    <a:pt x="160947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15E1D7C-1DFD-A153-73FB-BAD88E9DB22E}"/>
                </a:ext>
              </a:extLst>
            </p:cNvPr>
            <p:cNvSpPr/>
            <p:nvPr/>
          </p:nvSpPr>
          <p:spPr>
            <a:xfrm>
              <a:off x="19353691" y="3423029"/>
              <a:ext cx="3238500" cy="32385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234D888-54A3-7386-C9DD-AABC051CA214}"/>
              </a:ext>
            </a:extLst>
          </p:cNvPr>
          <p:cNvGrpSpPr/>
          <p:nvPr/>
        </p:nvGrpSpPr>
        <p:grpSpPr>
          <a:xfrm>
            <a:off x="2686781" y="4471429"/>
            <a:ext cx="1448556" cy="1782464"/>
            <a:chOff x="4143082" y="2604821"/>
            <a:chExt cx="3757333" cy="1782464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835CE0DD-44B9-04AB-02B2-35CB11EEB76F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39A7DE5F-8900-9412-0501-6929E67098CD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E04CDF08-77EC-4866-3462-25AF139B17B4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9B807DE-2C73-57C6-FEB7-E2FA7DB90834}"/>
              </a:ext>
            </a:extLst>
          </p:cNvPr>
          <p:cNvGrpSpPr/>
          <p:nvPr/>
        </p:nvGrpSpPr>
        <p:grpSpPr>
          <a:xfrm>
            <a:off x="2007709" y="7231177"/>
            <a:ext cx="2806700" cy="2806700"/>
            <a:chOff x="2007709" y="7231177"/>
            <a:chExt cx="2806700" cy="2806700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388111E-61E4-F8CD-796E-2A057C9A88F7}"/>
                </a:ext>
              </a:extLst>
            </p:cNvPr>
            <p:cNvSpPr/>
            <p:nvPr/>
          </p:nvSpPr>
          <p:spPr>
            <a:xfrm>
              <a:off x="2007709" y="7231177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F566923-5CD7-B39F-9312-87A838DA1787}"/>
                </a:ext>
              </a:extLst>
            </p:cNvPr>
            <p:cNvGrpSpPr/>
            <p:nvPr/>
          </p:nvGrpSpPr>
          <p:grpSpPr>
            <a:xfrm>
              <a:off x="2114389" y="7337857"/>
              <a:ext cx="2593340" cy="2593340"/>
              <a:chOff x="5491480" y="7029248"/>
              <a:chExt cx="2593340" cy="2593340"/>
            </a:xfrm>
          </p:grpSpPr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E1D00B65-99AE-A8C3-17CF-99FBA18B2410}"/>
                  </a:ext>
                </a:extLst>
              </p:cNvPr>
              <p:cNvSpPr/>
              <p:nvPr/>
            </p:nvSpPr>
            <p:spPr>
              <a:xfrm>
                <a:off x="5491480" y="7029248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01</a:t>
                </a:r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29F2C487-E443-76F1-692A-71E7B9105590}"/>
                  </a:ext>
                </a:extLst>
              </p:cNvPr>
              <p:cNvSpPr txBox="1"/>
              <p:nvPr/>
            </p:nvSpPr>
            <p:spPr>
              <a:xfrm flipH="1">
                <a:off x="61426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A7061D6-D68E-F9B6-D2EB-4EC33AF37E0B}"/>
              </a:ext>
            </a:extLst>
          </p:cNvPr>
          <p:cNvGrpSpPr/>
          <p:nvPr/>
        </p:nvGrpSpPr>
        <p:grpSpPr>
          <a:xfrm>
            <a:off x="9030809" y="7202149"/>
            <a:ext cx="2806700" cy="2806700"/>
            <a:chOff x="9030809" y="7202149"/>
            <a:chExt cx="2806700" cy="2806700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D42F1BD0-416D-8E87-CAD8-D778F2578C06}"/>
                </a:ext>
              </a:extLst>
            </p:cNvPr>
            <p:cNvSpPr/>
            <p:nvPr/>
          </p:nvSpPr>
          <p:spPr>
            <a:xfrm>
              <a:off x="9030809" y="72021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3E5B8B17-4B3B-10DF-6676-19F5624FBE8B}"/>
                </a:ext>
              </a:extLst>
            </p:cNvPr>
            <p:cNvGrpSpPr/>
            <p:nvPr/>
          </p:nvGrpSpPr>
          <p:grpSpPr>
            <a:xfrm>
              <a:off x="9137489" y="7308829"/>
              <a:ext cx="2593340" cy="2593340"/>
              <a:chOff x="12514580" y="7000220"/>
              <a:chExt cx="2593340" cy="2593340"/>
            </a:xfrm>
          </p:grpSpPr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953719A2-F6FC-EA32-5380-65FAAFC83123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03</a:t>
                </a:r>
              </a:p>
            </p:txBody>
          </p:sp>
          <p:sp>
            <p:nvSpPr>
              <p:cNvPr id="72" name="Textbox 200">
                <a:extLst>
                  <a:ext uri="{FF2B5EF4-FFF2-40B4-BE49-F238E27FC236}">
                    <a16:creationId xmlns:a16="http://schemas.microsoft.com/office/drawing/2014/main" id="{26DDC584-BBC8-B13D-3BCC-3B0AE273BC7E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9A879AC-BD6A-3D43-2EDD-71FA3BCC2DB3}"/>
              </a:ext>
            </a:extLst>
          </p:cNvPr>
          <p:cNvGrpSpPr/>
          <p:nvPr/>
        </p:nvGrpSpPr>
        <p:grpSpPr>
          <a:xfrm>
            <a:off x="5511565" y="3707151"/>
            <a:ext cx="2806700" cy="2806700"/>
            <a:chOff x="5511565" y="3707151"/>
            <a:chExt cx="2806700" cy="2806700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69A583F-9987-12B9-746F-953C4B5B7413}"/>
                </a:ext>
              </a:extLst>
            </p:cNvPr>
            <p:cNvSpPr/>
            <p:nvPr/>
          </p:nvSpPr>
          <p:spPr>
            <a:xfrm>
              <a:off x="5511565" y="3707151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9581DB82-DB3E-C781-8BCC-A7729CCD4BA6}"/>
                </a:ext>
              </a:extLst>
            </p:cNvPr>
            <p:cNvGrpSpPr/>
            <p:nvPr/>
          </p:nvGrpSpPr>
          <p:grpSpPr>
            <a:xfrm>
              <a:off x="5618245" y="3813831"/>
              <a:ext cx="2593340" cy="2593340"/>
              <a:chOff x="8995336" y="3505222"/>
              <a:chExt cx="2593340" cy="2593340"/>
            </a:xfrm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E0A412F9-E403-750A-8DAF-B7E57FBE1535}"/>
                  </a:ext>
                </a:extLst>
              </p:cNvPr>
              <p:cNvSpPr/>
              <p:nvPr/>
            </p:nvSpPr>
            <p:spPr>
              <a:xfrm>
                <a:off x="8995336" y="3505222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02</a:t>
                </a:r>
              </a:p>
            </p:txBody>
          </p:sp>
          <p:sp>
            <p:nvSpPr>
              <p:cNvPr id="77" name="Textbox 200">
                <a:extLst>
                  <a:ext uri="{FF2B5EF4-FFF2-40B4-BE49-F238E27FC236}">
                    <a16:creationId xmlns:a16="http://schemas.microsoft.com/office/drawing/2014/main" id="{3733CECC-4C6C-1228-13D5-21020569D739}"/>
                  </a:ext>
                </a:extLst>
              </p:cNvPr>
              <p:cNvSpPr txBox="1"/>
              <p:nvPr/>
            </p:nvSpPr>
            <p:spPr>
              <a:xfrm flipH="1">
                <a:off x="96465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31F4AE8-EDF4-6CED-1FE9-A0CD65339EA3}"/>
              </a:ext>
            </a:extLst>
          </p:cNvPr>
          <p:cNvGrpSpPr/>
          <p:nvPr/>
        </p:nvGrpSpPr>
        <p:grpSpPr>
          <a:xfrm>
            <a:off x="12534665" y="3678123"/>
            <a:ext cx="2806700" cy="2806700"/>
            <a:chOff x="12534665" y="3678123"/>
            <a:chExt cx="2806700" cy="2806700"/>
          </a:xfrm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9CA5D2B-4EAF-A0B1-87A4-C16FD17C9631}"/>
                </a:ext>
              </a:extLst>
            </p:cNvPr>
            <p:cNvSpPr/>
            <p:nvPr/>
          </p:nvSpPr>
          <p:spPr>
            <a:xfrm>
              <a:off x="12534665" y="3678123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915E0848-25DE-1FDD-49DC-71724CC2501C}"/>
                </a:ext>
              </a:extLst>
            </p:cNvPr>
            <p:cNvGrpSpPr/>
            <p:nvPr/>
          </p:nvGrpSpPr>
          <p:grpSpPr>
            <a:xfrm>
              <a:off x="12641345" y="3784803"/>
              <a:ext cx="2593340" cy="2593340"/>
              <a:chOff x="16018436" y="3476194"/>
              <a:chExt cx="2593340" cy="2593340"/>
            </a:xfrm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D78389F0-92FF-E164-FE6E-A1943DB9CD9A}"/>
                  </a:ext>
                </a:extLst>
              </p:cNvPr>
              <p:cNvSpPr/>
              <p:nvPr/>
            </p:nvSpPr>
            <p:spPr>
              <a:xfrm>
                <a:off x="16018436" y="3476194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04</a:t>
                </a:r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8B022C45-9DFF-07E6-ECB6-A153AEB6C08B}"/>
                  </a:ext>
                </a:extLst>
              </p:cNvPr>
              <p:cNvSpPr txBox="1"/>
              <p:nvPr/>
            </p:nvSpPr>
            <p:spPr>
              <a:xfrm flipH="1">
                <a:off x="166696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74DEDE14-8D0F-B06E-54CF-8787AFF02DA1}"/>
              </a:ext>
            </a:extLst>
          </p:cNvPr>
          <p:cNvGrpSpPr/>
          <p:nvPr/>
        </p:nvGrpSpPr>
        <p:grpSpPr>
          <a:xfrm>
            <a:off x="9709881" y="4471429"/>
            <a:ext cx="1448556" cy="1782464"/>
            <a:chOff x="4143082" y="2604821"/>
            <a:chExt cx="3757333" cy="1782464"/>
          </a:xfrm>
        </p:grpSpPr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A6F22A05-4729-18EC-CE94-1EFA64CC0611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8A24B0F6-3D92-B3F7-0D5E-1F9725669646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1908FA80-625E-A4FF-DDBE-2337A3EC1885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7D50EA9-540F-C1AB-20CB-BB27FC575BBC}"/>
              </a:ext>
            </a:extLst>
          </p:cNvPr>
          <p:cNvGrpSpPr/>
          <p:nvPr/>
        </p:nvGrpSpPr>
        <p:grpSpPr>
          <a:xfrm>
            <a:off x="6190637" y="7534257"/>
            <a:ext cx="1448556" cy="1782464"/>
            <a:chOff x="4143082" y="2604821"/>
            <a:chExt cx="3757333" cy="1782464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AF0FB909-F1D0-F526-EB2E-415F8FC3345D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9FD54924-EA57-BB0C-FF9A-778E6289C920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EDD8A6C1-4C6D-D4AA-6502-08B75FA4CF25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192B966D-5DE4-6359-D45D-5F88D3192B1A}"/>
              </a:ext>
            </a:extLst>
          </p:cNvPr>
          <p:cNvGrpSpPr/>
          <p:nvPr/>
        </p:nvGrpSpPr>
        <p:grpSpPr>
          <a:xfrm>
            <a:off x="13213737" y="7534257"/>
            <a:ext cx="1448556" cy="1782464"/>
            <a:chOff x="4143082" y="2604821"/>
            <a:chExt cx="3757333" cy="1782464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BA2082F1-A2FD-EBDB-523D-EC8E3C301650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260A0D5B-21B0-3863-63E9-9838FB1853CD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2E3D32F9-6827-9355-6043-1BF06A91A796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3370327-654F-96BA-743D-D2D88737568E}"/>
              </a:ext>
            </a:extLst>
          </p:cNvPr>
          <p:cNvGrpSpPr/>
          <p:nvPr/>
        </p:nvGrpSpPr>
        <p:grpSpPr>
          <a:xfrm>
            <a:off x="16735125" y="4433329"/>
            <a:ext cx="1448556" cy="1782464"/>
            <a:chOff x="4143082" y="2604821"/>
            <a:chExt cx="3757333" cy="1782464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4DD5D0FD-7F81-DF66-8258-8BD31A96A208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4DDAE506-8811-2F7E-85FB-5D0E635F844F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790F8162-8FAB-25B5-011D-C9D0E7431BED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90F1DBF-0003-3548-4DD3-ED1570682971}"/>
              </a:ext>
            </a:extLst>
          </p:cNvPr>
          <p:cNvGrpSpPr/>
          <p:nvPr/>
        </p:nvGrpSpPr>
        <p:grpSpPr>
          <a:xfrm>
            <a:off x="19569591" y="3638929"/>
            <a:ext cx="2806700" cy="2806700"/>
            <a:chOff x="19569591" y="3638929"/>
            <a:chExt cx="2806700" cy="2806700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7F1599A5-8A3E-0FB0-2C3C-AED2C165B73C}"/>
                </a:ext>
              </a:extLst>
            </p:cNvPr>
            <p:cNvSpPr/>
            <p:nvPr/>
          </p:nvSpPr>
          <p:spPr>
            <a:xfrm>
              <a:off x="19569591" y="3638929"/>
              <a:ext cx="2806700" cy="2806700"/>
            </a:xfrm>
            <a:custGeom>
              <a:avLst/>
              <a:gdLst>
                <a:gd name="csX0" fmla="*/ 1619250 w 3238500"/>
                <a:gd name="csY0" fmla="*/ 0 h 3238500"/>
                <a:gd name="csX1" fmla="*/ 3238500 w 3238500"/>
                <a:gd name="csY1" fmla="*/ 1619250 h 3238500"/>
                <a:gd name="csX2" fmla="*/ 1619250 w 3238500"/>
                <a:gd name="csY2" fmla="*/ 3238500 h 3238500"/>
                <a:gd name="csX3" fmla="*/ 1512513 w 3238500"/>
                <a:gd name="csY3" fmla="*/ 3233110 h 3238500"/>
                <a:gd name="csX4" fmla="*/ 1453691 w 3238500"/>
                <a:gd name="csY4" fmla="*/ 3230140 h 3238500"/>
                <a:gd name="csX5" fmla="*/ 1292915 w 3238500"/>
                <a:gd name="csY5" fmla="*/ 3205603 h 3238500"/>
                <a:gd name="csX6" fmla="*/ 1257993 w 3238500"/>
                <a:gd name="csY6" fmla="*/ 3196624 h 3238500"/>
                <a:gd name="csX7" fmla="*/ 1137735 w 3238500"/>
                <a:gd name="csY7" fmla="*/ 3165702 h 3238500"/>
                <a:gd name="csX8" fmla="*/ 72798 w 3238500"/>
                <a:gd name="csY8" fmla="*/ 2100765 h 3238500"/>
                <a:gd name="csX9" fmla="*/ 34541 w 3238500"/>
                <a:gd name="csY9" fmla="*/ 1951979 h 3238500"/>
                <a:gd name="csX10" fmla="*/ 32897 w 3238500"/>
                <a:gd name="csY10" fmla="*/ 1945585 h 3238500"/>
                <a:gd name="csX11" fmla="*/ 8360 w 3238500"/>
                <a:gd name="csY11" fmla="*/ 1784809 h 3238500"/>
                <a:gd name="csX12" fmla="*/ 7047 w 3238500"/>
                <a:gd name="csY12" fmla="*/ 1758811 h 3238500"/>
                <a:gd name="csX13" fmla="*/ 0 w 3238500"/>
                <a:gd name="csY13" fmla="*/ 1619250 h 3238500"/>
                <a:gd name="csX14" fmla="*/ 1619250 w 3238500"/>
                <a:gd name="csY14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3238500" h="3238500">
                  <a:moveTo>
                    <a:pt x="1619250" y="0"/>
                  </a:moveTo>
                  <a:cubicBezTo>
                    <a:pt x="2513537" y="0"/>
                    <a:pt x="3238500" y="724963"/>
                    <a:pt x="3238500" y="1619250"/>
                  </a:cubicBezTo>
                  <a:cubicBezTo>
                    <a:pt x="3238500" y="2513537"/>
                    <a:pt x="2513537" y="3238500"/>
                    <a:pt x="1619250" y="3238500"/>
                  </a:cubicBezTo>
                  <a:lnTo>
                    <a:pt x="1512513" y="3233110"/>
                  </a:lnTo>
                  <a:lnTo>
                    <a:pt x="1453691" y="3230140"/>
                  </a:lnTo>
                  <a:cubicBezTo>
                    <a:pt x="1399257" y="3224612"/>
                    <a:pt x="1345619" y="3216388"/>
                    <a:pt x="1292915" y="3205603"/>
                  </a:cubicBezTo>
                  <a:lnTo>
                    <a:pt x="1257993" y="3196624"/>
                  </a:lnTo>
                  <a:lnTo>
                    <a:pt x="1137735" y="3165702"/>
                  </a:lnTo>
                  <a:cubicBezTo>
                    <a:pt x="630699" y="3007998"/>
                    <a:pt x="230503" y="2607801"/>
                    <a:pt x="72798" y="2100765"/>
                  </a:cubicBezTo>
                  <a:lnTo>
                    <a:pt x="34541" y="1951979"/>
                  </a:lnTo>
                  <a:lnTo>
                    <a:pt x="32897" y="1945585"/>
                  </a:lnTo>
                  <a:cubicBezTo>
                    <a:pt x="22112" y="1892881"/>
                    <a:pt x="13888" y="1839244"/>
                    <a:pt x="8360" y="1784809"/>
                  </a:cubicBezTo>
                  <a:lnTo>
                    <a:pt x="7047" y="1758811"/>
                  </a:lnTo>
                  <a:lnTo>
                    <a:pt x="0" y="1619250"/>
                  </a:ln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B6CF6473-C656-73EF-01FD-C7C2B7A61B9F}"/>
                </a:ext>
              </a:extLst>
            </p:cNvPr>
            <p:cNvGrpSpPr/>
            <p:nvPr/>
          </p:nvGrpSpPr>
          <p:grpSpPr>
            <a:xfrm>
              <a:off x="19676271" y="3745609"/>
              <a:ext cx="2593340" cy="2593340"/>
              <a:chOff x="8995336" y="3505222"/>
              <a:chExt cx="2593340" cy="2593340"/>
            </a:xfrm>
          </p:grpSpPr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0FE13CDB-099F-0893-7C5F-C1A8529EAC9C}"/>
                  </a:ext>
                </a:extLst>
              </p:cNvPr>
              <p:cNvSpPr/>
              <p:nvPr/>
            </p:nvSpPr>
            <p:spPr>
              <a:xfrm>
                <a:off x="8995336" y="3505222"/>
                <a:ext cx="2593340" cy="2593340"/>
              </a:xfrm>
              <a:custGeom>
                <a:avLst/>
                <a:gdLst>
                  <a:gd name="csX0" fmla="*/ 1619250 w 3238500"/>
                  <a:gd name="csY0" fmla="*/ 0 h 3238500"/>
                  <a:gd name="csX1" fmla="*/ 3238500 w 3238500"/>
                  <a:gd name="csY1" fmla="*/ 1619250 h 3238500"/>
                  <a:gd name="csX2" fmla="*/ 1619250 w 3238500"/>
                  <a:gd name="csY2" fmla="*/ 3238500 h 3238500"/>
                  <a:gd name="csX3" fmla="*/ 1512513 w 3238500"/>
                  <a:gd name="csY3" fmla="*/ 3233110 h 3238500"/>
                  <a:gd name="csX4" fmla="*/ 1453691 w 3238500"/>
                  <a:gd name="csY4" fmla="*/ 3230140 h 3238500"/>
                  <a:gd name="csX5" fmla="*/ 1292915 w 3238500"/>
                  <a:gd name="csY5" fmla="*/ 3205603 h 3238500"/>
                  <a:gd name="csX6" fmla="*/ 1257993 w 3238500"/>
                  <a:gd name="csY6" fmla="*/ 3196624 h 3238500"/>
                  <a:gd name="csX7" fmla="*/ 1137735 w 3238500"/>
                  <a:gd name="csY7" fmla="*/ 3165702 h 3238500"/>
                  <a:gd name="csX8" fmla="*/ 72798 w 3238500"/>
                  <a:gd name="csY8" fmla="*/ 2100765 h 3238500"/>
                  <a:gd name="csX9" fmla="*/ 34541 w 3238500"/>
                  <a:gd name="csY9" fmla="*/ 1951979 h 3238500"/>
                  <a:gd name="csX10" fmla="*/ 32897 w 3238500"/>
                  <a:gd name="csY10" fmla="*/ 1945585 h 3238500"/>
                  <a:gd name="csX11" fmla="*/ 8360 w 3238500"/>
                  <a:gd name="csY11" fmla="*/ 1784809 h 3238500"/>
                  <a:gd name="csX12" fmla="*/ 7047 w 3238500"/>
                  <a:gd name="csY12" fmla="*/ 1758811 h 3238500"/>
                  <a:gd name="csX13" fmla="*/ 0 w 3238500"/>
                  <a:gd name="csY13" fmla="*/ 1619250 h 3238500"/>
                  <a:gd name="csX14" fmla="*/ 1619250 w 3238500"/>
                  <a:gd name="csY14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3238500" h="3238500">
                    <a:moveTo>
                      <a:pt x="1619250" y="0"/>
                    </a:moveTo>
                    <a:cubicBezTo>
                      <a:pt x="2513537" y="0"/>
                      <a:pt x="3238500" y="724963"/>
                      <a:pt x="3238500" y="1619250"/>
                    </a:cubicBezTo>
                    <a:cubicBezTo>
                      <a:pt x="3238500" y="2513537"/>
                      <a:pt x="2513537" y="3238500"/>
                      <a:pt x="1619250" y="3238500"/>
                    </a:cubicBezTo>
                    <a:lnTo>
                      <a:pt x="1512513" y="3233110"/>
                    </a:lnTo>
                    <a:lnTo>
                      <a:pt x="1453691" y="3230140"/>
                    </a:lnTo>
                    <a:cubicBezTo>
                      <a:pt x="1399257" y="3224612"/>
                      <a:pt x="1345619" y="3216388"/>
                      <a:pt x="1292915" y="3205603"/>
                    </a:cubicBezTo>
                    <a:lnTo>
                      <a:pt x="1257993" y="3196624"/>
                    </a:lnTo>
                    <a:lnTo>
                      <a:pt x="1137735" y="3165702"/>
                    </a:lnTo>
                    <a:cubicBezTo>
                      <a:pt x="630699" y="3007998"/>
                      <a:pt x="230503" y="2607801"/>
                      <a:pt x="72798" y="2100765"/>
                    </a:cubicBezTo>
                    <a:lnTo>
                      <a:pt x="34541" y="1951979"/>
                    </a:lnTo>
                    <a:lnTo>
                      <a:pt x="32897" y="1945585"/>
                    </a:lnTo>
                    <a:cubicBezTo>
                      <a:pt x="22112" y="1892881"/>
                      <a:pt x="13888" y="1839244"/>
                      <a:pt x="8360" y="1784809"/>
                    </a:cubicBezTo>
                    <a:lnTo>
                      <a:pt x="7047" y="1758811"/>
                    </a:lnTo>
                    <a:lnTo>
                      <a:pt x="0" y="1619250"/>
                    </a:ln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06</a:t>
                </a:r>
              </a:p>
            </p:txBody>
          </p:sp>
          <p:sp>
            <p:nvSpPr>
              <p:cNvPr id="103" name="Textbox 200">
                <a:extLst>
                  <a:ext uri="{FF2B5EF4-FFF2-40B4-BE49-F238E27FC236}">
                    <a16:creationId xmlns:a16="http://schemas.microsoft.com/office/drawing/2014/main" id="{E3F77978-EDD5-F098-93F0-B5F8980DF2A9}"/>
                  </a:ext>
                </a:extLst>
              </p:cNvPr>
              <p:cNvSpPr txBox="1"/>
              <p:nvPr/>
            </p:nvSpPr>
            <p:spPr>
              <a:xfrm flipH="1">
                <a:off x="9646524" y="3940983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3A91D661-FB9C-075D-B038-312CE768D017}"/>
              </a:ext>
            </a:extLst>
          </p:cNvPr>
          <p:cNvGrpSpPr/>
          <p:nvPr/>
        </p:nvGrpSpPr>
        <p:grpSpPr>
          <a:xfrm>
            <a:off x="20248663" y="7466035"/>
            <a:ext cx="1448556" cy="1782464"/>
            <a:chOff x="4143082" y="2604821"/>
            <a:chExt cx="3757333" cy="1782464"/>
          </a:xfrm>
        </p:grpSpPr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AAFDCF44-C98E-6379-104A-50E02E2E90E1}"/>
                </a:ext>
              </a:extLst>
            </p:cNvPr>
            <p:cNvSpPr txBox="1"/>
            <p:nvPr/>
          </p:nvSpPr>
          <p:spPr>
            <a:xfrm flipH="1">
              <a:off x="4143084" y="2604821"/>
              <a:ext cx="37573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76B3B825-6F0D-A9EB-2AD7-79D8B9E8925D}"/>
                </a:ext>
              </a:extLst>
            </p:cNvPr>
            <p:cNvSpPr txBox="1"/>
            <p:nvPr/>
          </p:nvSpPr>
          <p:spPr>
            <a:xfrm flipH="1">
              <a:off x="4143084" y="3017678"/>
              <a:ext cx="375733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44378BF7-15A1-C287-24CC-80BA43646A2E}"/>
                </a:ext>
              </a:extLst>
            </p:cNvPr>
            <p:cNvSpPr txBox="1"/>
            <p:nvPr/>
          </p:nvSpPr>
          <p:spPr>
            <a:xfrm flipH="1">
              <a:off x="4143082" y="3371622"/>
              <a:ext cx="375733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</a:p>
          </p:txBody>
        </p:sp>
      </p:grp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7265C77-1C29-0AB5-F8C3-0C928310752A}"/>
              </a:ext>
            </a:extLst>
          </p:cNvPr>
          <p:cNvSpPr>
            <a:spLocks/>
          </p:cNvSpPr>
          <p:nvPr/>
        </p:nvSpPr>
        <p:spPr bwMode="auto">
          <a:xfrm>
            <a:off x="2453578" y="12846442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166 –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CONFIDENCE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not templates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D5196E8-E55F-B019-4D1F-2739EA284852}"/>
              </a:ext>
            </a:extLst>
          </p:cNvPr>
          <p:cNvGrpSpPr/>
          <p:nvPr/>
        </p:nvGrpSpPr>
        <p:grpSpPr>
          <a:xfrm>
            <a:off x="16056053" y="7164049"/>
            <a:ext cx="2806700" cy="2806700"/>
            <a:chOff x="16056053" y="7164049"/>
            <a:chExt cx="2806700" cy="2806700"/>
          </a:xfrm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2D72F1E-BD40-06CB-BFCA-BA7D98D32533}"/>
                </a:ext>
              </a:extLst>
            </p:cNvPr>
            <p:cNvSpPr/>
            <p:nvPr/>
          </p:nvSpPr>
          <p:spPr>
            <a:xfrm>
              <a:off x="16056053" y="7164049"/>
              <a:ext cx="2806700" cy="2806700"/>
            </a:xfrm>
            <a:custGeom>
              <a:avLst/>
              <a:gdLst>
                <a:gd name="csX0" fmla="*/ 1759011 w 3238500"/>
                <a:gd name="csY0" fmla="*/ 7058 h 3238500"/>
                <a:gd name="csX1" fmla="*/ 1784810 w 3238500"/>
                <a:gd name="csY1" fmla="*/ 8360 h 3238500"/>
                <a:gd name="csX2" fmla="*/ 1928924 w 3238500"/>
                <a:gd name="csY2" fmla="*/ 30354 h 3238500"/>
                <a:gd name="csX3" fmla="*/ 1903119 w 3238500"/>
                <a:gd name="csY3" fmla="*/ 29051 h 3238500"/>
                <a:gd name="csX4" fmla="*/ 1619250 w 3238500"/>
                <a:gd name="csY4" fmla="*/ 0 h 3238500"/>
                <a:gd name="csX5" fmla="*/ 1759010 w 3238500"/>
                <a:gd name="csY5" fmla="*/ 7058 h 3238500"/>
                <a:gd name="csX6" fmla="*/ 1903118 w 3238500"/>
                <a:gd name="csY6" fmla="*/ 29051 h 3238500"/>
                <a:gd name="csX7" fmla="*/ 1928923 w 3238500"/>
                <a:gd name="csY7" fmla="*/ 30354 h 3238500"/>
                <a:gd name="csX8" fmla="*/ 1945585 w 3238500"/>
                <a:gd name="csY8" fmla="*/ 32897 h 3238500"/>
                <a:gd name="csX9" fmla="*/ 3165702 w 3238500"/>
                <a:gd name="csY9" fmla="*/ 1137735 h 3238500"/>
                <a:gd name="csX10" fmla="*/ 3189590 w 3238500"/>
                <a:gd name="csY10" fmla="*/ 1230639 h 3238500"/>
                <a:gd name="csX11" fmla="*/ 3205603 w 3238500"/>
                <a:gd name="csY11" fmla="*/ 1292915 h 3238500"/>
                <a:gd name="csX12" fmla="*/ 3230140 w 3238500"/>
                <a:gd name="csY12" fmla="*/ 1453691 h 3238500"/>
                <a:gd name="csX13" fmla="*/ 3233794 w 3238500"/>
                <a:gd name="csY13" fmla="*/ 1526047 h 3238500"/>
                <a:gd name="csX14" fmla="*/ 3238500 w 3238500"/>
                <a:gd name="csY14" fmla="*/ 1619250 h 3238500"/>
                <a:gd name="csX15" fmla="*/ 1619250 w 3238500"/>
                <a:gd name="csY15" fmla="*/ 3238500 h 3238500"/>
                <a:gd name="csX16" fmla="*/ 0 w 3238500"/>
                <a:gd name="csY16" fmla="*/ 1619250 h 3238500"/>
                <a:gd name="csX17" fmla="*/ 1619250 w 3238500"/>
                <a:gd name="csY17" fmla="*/ 0 h 32385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3238500" h="3238500">
                  <a:moveTo>
                    <a:pt x="1759011" y="7058"/>
                  </a:moveTo>
                  <a:lnTo>
                    <a:pt x="1784810" y="8360"/>
                  </a:lnTo>
                  <a:lnTo>
                    <a:pt x="1928924" y="30354"/>
                  </a:lnTo>
                  <a:lnTo>
                    <a:pt x="1903119" y="29051"/>
                  </a:lnTo>
                  <a:close/>
                  <a:moveTo>
                    <a:pt x="1619250" y="0"/>
                  </a:moveTo>
                  <a:lnTo>
                    <a:pt x="1759010" y="7058"/>
                  </a:lnTo>
                  <a:lnTo>
                    <a:pt x="1903118" y="29051"/>
                  </a:lnTo>
                  <a:lnTo>
                    <a:pt x="1928923" y="30354"/>
                  </a:lnTo>
                  <a:lnTo>
                    <a:pt x="1945585" y="32897"/>
                  </a:lnTo>
                  <a:cubicBezTo>
                    <a:pt x="2525337" y="151532"/>
                    <a:pt x="2992227" y="579996"/>
                    <a:pt x="3165702" y="1137735"/>
                  </a:cubicBezTo>
                  <a:lnTo>
                    <a:pt x="3189590" y="1230639"/>
                  </a:lnTo>
                  <a:lnTo>
                    <a:pt x="3205603" y="1292915"/>
                  </a:lnTo>
                  <a:cubicBezTo>
                    <a:pt x="3216388" y="1345620"/>
                    <a:pt x="3224612" y="1399257"/>
                    <a:pt x="3230140" y="1453691"/>
                  </a:cubicBezTo>
                  <a:lnTo>
                    <a:pt x="3233794" y="1526047"/>
                  </a:lnTo>
                  <a:lnTo>
                    <a:pt x="3238500" y="1619250"/>
                  </a:lnTo>
                  <a:cubicBezTo>
                    <a:pt x="3238500" y="2513537"/>
                    <a:pt x="2513537" y="3238500"/>
                    <a:pt x="1619250" y="3238500"/>
                  </a:cubicBezTo>
                  <a:cubicBezTo>
                    <a:pt x="724963" y="3238500"/>
                    <a:pt x="0" y="2513537"/>
                    <a:pt x="0" y="1619250"/>
                  </a:cubicBezTo>
                  <a:cubicBezTo>
                    <a:pt x="0" y="724963"/>
                    <a:pt x="724963" y="0"/>
                    <a:pt x="16192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762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1A8623F4-E6E2-FD1E-F3B6-D5FB1BFDDC9B}"/>
                </a:ext>
              </a:extLst>
            </p:cNvPr>
            <p:cNvGrpSpPr/>
            <p:nvPr/>
          </p:nvGrpSpPr>
          <p:grpSpPr>
            <a:xfrm>
              <a:off x="16162733" y="7270729"/>
              <a:ext cx="2593340" cy="2593340"/>
              <a:chOff x="12514580" y="7000220"/>
              <a:chExt cx="2593340" cy="2593340"/>
            </a:xfrm>
          </p:grpSpPr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4613A4D3-A90F-419F-C88C-968A6EE966DD}"/>
                  </a:ext>
                </a:extLst>
              </p:cNvPr>
              <p:cNvSpPr/>
              <p:nvPr/>
            </p:nvSpPr>
            <p:spPr>
              <a:xfrm>
                <a:off x="12514580" y="7000220"/>
                <a:ext cx="2593340" cy="2593340"/>
              </a:xfrm>
              <a:custGeom>
                <a:avLst/>
                <a:gdLst>
                  <a:gd name="csX0" fmla="*/ 1759011 w 3238500"/>
                  <a:gd name="csY0" fmla="*/ 7058 h 3238500"/>
                  <a:gd name="csX1" fmla="*/ 1784810 w 3238500"/>
                  <a:gd name="csY1" fmla="*/ 8360 h 3238500"/>
                  <a:gd name="csX2" fmla="*/ 1928924 w 3238500"/>
                  <a:gd name="csY2" fmla="*/ 30354 h 3238500"/>
                  <a:gd name="csX3" fmla="*/ 1903119 w 3238500"/>
                  <a:gd name="csY3" fmla="*/ 29051 h 3238500"/>
                  <a:gd name="csX4" fmla="*/ 1619250 w 3238500"/>
                  <a:gd name="csY4" fmla="*/ 0 h 3238500"/>
                  <a:gd name="csX5" fmla="*/ 1759010 w 3238500"/>
                  <a:gd name="csY5" fmla="*/ 7058 h 3238500"/>
                  <a:gd name="csX6" fmla="*/ 1903118 w 3238500"/>
                  <a:gd name="csY6" fmla="*/ 29051 h 3238500"/>
                  <a:gd name="csX7" fmla="*/ 1928923 w 3238500"/>
                  <a:gd name="csY7" fmla="*/ 30354 h 3238500"/>
                  <a:gd name="csX8" fmla="*/ 1945585 w 3238500"/>
                  <a:gd name="csY8" fmla="*/ 32897 h 3238500"/>
                  <a:gd name="csX9" fmla="*/ 3165702 w 3238500"/>
                  <a:gd name="csY9" fmla="*/ 1137735 h 3238500"/>
                  <a:gd name="csX10" fmla="*/ 3189590 w 3238500"/>
                  <a:gd name="csY10" fmla="*/ 1230639 h 3238500"/>
                  <a:gd name="csX11" fmla="*/ 3205603 w 3238500"/>
                  <a:gd name="csY11" fmla="*/ 1292915 h 3238500"/>
                  <a:gd name="csX12" fmla="*/ 3230140 w 3238500"/>
                  <a:gd name="csY12" fmla="*/ 1453691 h 3238500"/>
                  <a:gd name="csX13" fmla="*/ 3233794 w 3238500"/>
                  <a:gd name="csY13" fmla="*/ 1526047 h 3238500"/>
                  <a:gd name="csX14" fmla="*/ 3238500 w 3238500"/>
                  <a:gd name="csY14" fmla="*/ 1619250 h 3238500"/>
                  <a:gd name="csX15" fmla="*/ 1619250 w 3238500"/>
                  <a:gd name="csY15" fmla="*/ 3238500 h 3238500"/>
                  <a:gd name="csX16" fmla="*/ 0 w 3238500"/>
                  <a:gd name="csY16" fmla="*/ 1619250 h 3238500"/>
                  <a:gd name="csX17" fmla="*/ 1619250 w 3238500"/>
                  <a:gd name="csY17" fmla="*/ 0 h 32385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238500" h="3238500">
                    <a:moveTo>
                      <a:pt x="1759011" y="7058"/>
                    </a:moveTo>
                    <a:lnTo>
                      <a:pt x="1784810" y="8360"/>
                    </a:lnTo>
                    <a:lnTo>
                      <a:pt x="1928924" y="30354"/>
                    </a:lnTo>
                    <a:lnTo>
                      <a:pt x="1903119" y="29051"/>
                    </a:lnTo>
                    <a:close/>
                    <a:moveTo>
                      <a:pt x="1619250" y="0"/>
                    </a:moveTo>
                    <a:lnTo>
                      <a:pt x="1759010" y="7058"/>
                    </a:lnTo>
                    <a:lnTo>
                      <a:pt x="1903118" y="29051"/>
                    </a:lnTo>
                    <a:lnTo>
                      <a:pt x="1928923" y="30354"/>
                    </a:lnTo>
                    <a:lnTo>
                      <a:pt x="1945585" y="32897"/>
                    </a:lnTo>
                    <a:cubicBezTo>
                      <a:pt x="2525337" y="151532"/>
                      <a:pt x="2992227" y="579996"/>
                      <a:pt x="3165702" y="1137735"/>
                    </a:cubicBezTo>
                    <a:lnTo>
                      <a:pt x="3189590" y="1230639"/>
                    </a:lnTo>
                    <a:lnTo>
                      <a:pt x="3205603" y="1292915"/>
                    </a:lnTo>
                    <a:cubicBezTo>
                      <a:pt x="3216388" y="1345620"/>
                      <a:pt x="3224612" y="1399257"/>
                      <a:pt x="3230140" y="1453691"/>
                    </a:cubicBezTo>
                    <a:lnTo>
                      <a:pt x="3233794" y="1526047"/>
                    </a:lnTo>
                    <a:lnTo>
                      <a:pt x="3238500" y="1619250"/>
                    </a:lnTo>
                    <a:cubicBezTo>
                      <a:pt x="3238500" y="2513537"/>
                      <a:pt x="2513537" y="3238500"/>
                      <a:pt x="1619250" y="3238500"/>
                    </a:cubicBezTo>
                    <a:cubicBezTo>
                      <a:pt x="724963" y="3238500"/>
                      <a:pt x="0" y="2513537"/>
                      <a:pt x="0" y="1619250"/>
                    </a:cubicBezTo>
                    <a:cubicBezTo>
                      <a:pt x="0" y="724963"/>
                      <a:pt x="724963" y="0"/>
                      <a:pt x="16192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0"/>
              </a:gradFill>
              <a:ln>
                <a:noFill/>
              </a:ln>
              <a:effectLst>
                <a:innerShdw blurRad="647700" dist="304800" dir="13500000">
                  <a:prstClr val="black">
                    <a:alpha val="8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US" sz="7200" dirty="0">
                    <a:solidFill>
                      <a:schemeClr val="tx2"/>
                    </a:solidFill>
                    <a:latin typeface="+mj-lt"/>
                  </a:rPr>
                  <a:t>05</a:t>
                </a:r>
              </a:p>
            </p:txBody>
          </p:sp>
          <p:sp>
            <p:nvSpPr>
              <p:cNvPr id="113" name="Textbox 200">
                <a:extLst>
                  <a:ext uri="{FF2B5EF4-FFF2-40B4-BE49-F238E27FC236}">
                    <a16:creationId xmlns:a16="http://schemas.microsoft.com/office/drawing/2014/main" id="{939A68B6-CD6B-F566-F3C8-AA781080F40D}"/>
                  </a:ext>
                </a:extLst>
              </p:cNvPr>
              <p:cNvSpPr txBox="1"/>
              <p:nvPr/>
            </p:nvSpPr>
            <p:spPr>
              <a:xfrm flipH="1">
                <a:off x="13165768" y="7508570"/>
                <a:ext cx="12909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STEP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</p:grpSp>
      <p:sp>
        <p:nvSpPr>
          <p:cNvPr id="114" name="Freeform 26">
            <a:extLst>
              <a:ext uri="{FF2B5EF4-FFF2-40B4-BE49-F238E27FC236}">
                <a16:creationId xmlns:a16="http://schemas.microsoft.com/office/drawing/2014/main" id="{A0281101-D4FC-8D34-4909-9412D997E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81582" y="7487129"/>
            <a:ext cx="678446" cy="67844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5" name="Freeform 70">
            <a:extLst>
              <a:ext uri="{FF2B5EF4-FFF2-40B4-BE49-F238E27FC236}">
                <a16:creationId xmlns:a16="http://schemas.microsoft.com/office/drawing/2014/main" id="{BE2A1E9C-E094-52F7-117F-EFD1E13A8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63337" y="7563970"/>
            <a:ext cx="798394" cy="524764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6" name="Freeform 16">
            <a:extLst>
              <a:ext uri="{FF2B5EF4-FFF2-40B4-BE49-F238E27FC236}">
                <a16:creationId xmlns:a16="http://schemas.microsoft.com/office/drawing/2014/main" id="{E7B2C593-C858-4A24-6FBE-F824119BE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4931" y="4430892"/>
            <a:ext cx="554111" cy="73536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7" name="Freeform 15">
            <a:extLst>
              <a:ext uri="{FF2B5EF4-FFF2-40B4-BE49-F238E27FC236}">
                <a16:creationId xmlns:a16="http://schemas.microsoft.com/office/drawing/2014/main" id="{64611426-9D6C-B155-3F6B-BD94E0901F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1061" y="7496498"/>
            <a:ext cx="654084" cy="659708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8" name="Freeform 74">
            <a:extLst>
              <a:ext uri="{FF2B5EF4-FFF2-40B4-BE49-F238E27FC236}">
                <a16:creationId xmlns:a16="http://schemas.microsoft.com/office/drawing/2014/main" id="{DF03C9FE-0444-5DAB-34CF-AF893EC609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42971" y="4482676"/>
            <a:ext cx="738815" cy="63179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19" name="Group 13">
            <a:extLst>
              <a:ext uri="{FF2B5EF4-FFF2-40B4-BE49-F238E27FC236}">
                <a16:creationId xmlns:a16="http://schemas.microsoft.com/office/drawing/2014/main" id="{3E0B1489-29AC-4062-E174-39FB03874FC4}"/>
              </a:ext>
            </a:extLst>
          </p:cNvPr>
          <p:cNvGrpSpPr>
            <a:grpSpLocks/>
          </p:cNvGrpSpPr>
          <p:nvPr/>
        </p:nvGrpSpPr>
        <p:grpSpPr bwMode="auto">
          <a:xfrm>
            <a:off x="2035594" y="4434365"/>
            <a:ext cx="550596" cy="72841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20" name="Freeform 48">
              <a:extLst>
                <a:ext uri="{FF2B5EF4-FFF2-40B4-BE49-F238E27FC236}">
                  <a16:creationId xmlns:a16="http://schemas.microsoft.com/office/drawing/2014/main" id="{193BF82E-8A44-AB62-EACD-00210907F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1" name="Freeform 49">
              <a:extLst>
                <a:ext uri="{FF2B5EF4-FFF2-40B4-BE49-F238E27FC236}">
                  <a16:creationId xmlns:a16="http://schemas.microsoft.com/office/drawing/2014/main" id="{9D0962ED-F490-CEDA-06D6-FD738C296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2" name="Freeform 50">
              <a:extLst>
                <a:ext uri="{FF2B5EF4-FFF2-40B4-BE49-F238E27FC236}">
                  <a16:creationId xmlns:a16="http://schemas.microsoft.com/office/drawing/2014/main" id="{131F55C7-7699-F9D7-1E6E-360086DB7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3" name="Freeform 51">
              <a:extLst>
                <a:ext uri="{FF2B5EF4-FFF2-40B4-BE49-F238E27FC236}">
                  <a16:creationId xmlns:a16="http://schemas.microsoft.com/office/drawing/2014/main" id="{AC4CC0FB-A22D-8C46-A692-360496645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4" grpId="0" animBg="1"/>
          <p:bldP spid="115" grpId="0" animBg="1"/>
          <p:bldP spid="116" grpId="0" animBg="1"/>
          <p:bldP spid="117" grpId="0" animBg="1"/>
          <p:bldP spid="1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4" grpId="0" animBg="1"/>
          <p:bldP spid="115" grpId="0" animBg="1"/>
          <p:bldP spid="116" grpId="0" animBg="1"/>
          <p:bldP spid="117" grpId="0" animBg="1"/>
          <p:bldP spid="118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Business_2Tones_L_Red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_L_133">
      <a:dk1>
        <a:sysClr val="windowText" lastClr="000000"/>
      </a:dk1>
      <a:lt1>
        <a:sysClr val="window" lastClr="FFFFFF"/>
      </a:lt1>
      <a:dk2>
        <a:srgbClr val="003C3A"/>
      </a:dk2>
      <a:lt2>
        <a:srgbClr val="E7E6E6"/>
      </a:lt2>
      <a:accent1>
        <a:srgbClr val="EDB73E"/>
      </a:accent1>
      <a:accent2>
        <a:srgbClr val="E96163"/>
      </a:accent2>
      <a:accent3>
        <a:srgbClr val="8FA515"/>
      </a:accent3>
      <a:accent4>
        <a:srgbClr val="E39822"/>
      </a:accent4>
      <a:accent5>
        <a:srgbClr val="E1494B"/>
      </a:accent5>
      <a:accent6>
        <a:srgbClr val="393C4B"/>
      </a:accent6>
      <a:hlink>
        <a:srgbClr val="0563C1"/>
      </a:hlink>
      <a:folHlink>
        <a:srgbClr val="954F72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Business_2Tones_L_Pink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B6BA7"/>
      </a:accent1>
      <a:accent2>
        <a:srgbClr val="FF0066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14506</TotalTime>
  <Words>913</Words>
  <Application>Microsoft Office PowerPoint</Application>
  <PresentationFormat>Custom</PresentationFormat>
  <Paragraphs>255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166</dc:title>
  <dc:creator>Slide Ocean</dc:creator>
  <cp:lastModifiedBy>SO</cp:lastModifiedBy>
  <cp:revision>3605</cp:revision>
  <dcterms:created xsi:type="dcterms:W3CDTF">2024-04-24T08:43:56Z</dcterms:created>
  <dcterms:modified xsi:type="dcterms:W3CDTF">2026-01-07T07:18:36Z</dcterms:modified>
</cp:coreProperties>
</file>