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8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9" r:id="rId34"/>
    <p:sldId id="2147378254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A6CE"/>
    <a:srgbClr val="0B0A0E"/>
    <a:srgbClr val="1C1C1C"/>
    <a:srgbClr val="FFFFFF"/>
    <a:srgbClr val="D5D4DD"/>
    <a:srgbClr val="ECBA9C"/>
    <a:srgbClr val="F5CDBB"/>
    <a:srgbClr val="EFC6AC"/>
    <a:srgbClr val="000000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5A53C67-59A4-8119-0185-5D15F38FF7A0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D61FEA-D5CF-BE68-7497-1C95584D9E65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80921561-B12C-4CFF-75C6-EB842CC60695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8748F16E-C23F-9547-26BB-20DC98FEA4C6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BEA4046C-E7C3-86C7-78BD-F4EAE17DD59D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12E8764-D311-2CB4-53A0-3835937DC25B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847746E-EF02-0091-5899-5D15263D4A1E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173BD824-4C72-DC1F-21E5-7412F4A9CBD1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15D88450-5D5A-8DCC-5E56-43AC8DD95F94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33D8014E-0CB9-DC77-46C9-015D01C811A9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A2EE489-5C5D-CEA3-B089-0D8FE63A4F87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D84AE31-A13D-E034-3B7C-71ECCB315C11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78DF9B29-893A-06EE-0D29-F170D3267BC2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1A278C23-088E-EE54-153D-1D5F46171979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857AB535-9F79-53EA-1884-03470E9B2DF3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B2B2631D-9770-EDAE-05E8-94687EE48766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40C4B72-7D08-F1A7-B9BD-BF33849807A3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ED9F7E62-3142-4772-935E-9FF21E061E5B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181E0003-50C2-2637-5E72-6BC5B82BD56B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745BDAF2-B718-11A0-5A0B-D5D10FF88F3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F42CA835-A1EA-4581-0419-A5C4381E11D0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2776263-FDC7-DA9B-E06F-17F026E7B5AA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9D1C0347-3A6F-418E-194D-083492A121DB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FB2A23F1-5F0C-8945-EF22-0447EDDD5F4B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1D16EB04-33A8-8F0F-850C-9F02E573A392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F4C735F-799C-B3B5-9837-203EA44DE909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7C24814-8C94-BCF8-0AEC-BE6FE201AF57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6621F9A4-FF66-5F41-5979-C432E419748B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C821297D-968E-73ED-DAFC-44A569A19DE4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E33BE83D-AB99-2574-BBCA-3DF38103AB64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8B4C0BBF-E002-2E7E-34FC-E755D5938A90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FF024ACA-2291-4C8D-3B10-6245868F93C5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6E48F579-76CF-2305-BAA6-96FFE4E8CB34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81B7A0CF-EAE4-3022-11DE-1531FD9FA327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C24D8087-0FCF-BFE1-96F6-14E28A641664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C8DCF867-9526-C4BE-E6C5-9A7FA8BE751F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ED648B7-F82A-E541-3834-7574BAD4DB3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78" name="!!MainTitle1">
            <a:extLst>
              <a:ext uri="{FF2B5EF4-FFF2-40B4-BE49-F238E27FC236}">
                <a16:creationId xmlns:a16="http://schemas.microsoft.com/office/drawing/2014/main" id="{CC87481C-B703-7FDA-2B7E-26281D78D6F7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9" name="!!SubTitle">
            <a:extLst>
              <a:ext uri="{FF2B5EF4-FFF2-40B4-BE49-F238E27FC236}">
                <a16:creationId xmlns:a16="http://schemas.microsoft.com/office/drawing/2014/main" id="{BF0785BD-EAE6-2312-2D23-97B155E0CD2E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0" name="Freeform 374">
            <a:extLst>
              <a:ext uri="{FF2B5EF4-FFF2-40B4-BE49-F238E27FC236}">
                <a16:creationId xmlns:a16="http://schemas.microsoft.com/office/drawing/2014/main" id="{857ACE04-4963-9155-2BC1-094F0DD1234D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45221BEA-2027-93A5-5035-7556A8DFFF7F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2" name="Freeform 57">
            <a:extLst>
              <a:ext uri="{FF2B5EF4-FFF2-40B4-BE49-F238E27FC236}">
                <a16:creationId xmlns:a16="http://schemas.microsoft.com/office/drawing/2014/main" id="{604FFC98-0D4E-80F3-01E2-2BCB69E6127B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3" name="Freeform 151">
            <a:extLst>
              <a:ext uri="{FF2B5EF4-FFF2-40B4-BE49-F238E27FC236}">
                <a16:creationId xmlns:a16="http://schemas.microsoft.com/office/drawing/2014/main" id="{2342F69C-EDF1-B796-29EA-B6F1E637C17C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4BB966D1-E3A0-BE4F-19FC-0DCA1C90DBB5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55B4C92E-5988-3BFB-DD65-2AEE58A7DE8A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380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500"/>
    </mc:Choice>
    <mc:Fallback xmlns="">
      <p:transition advClick="0" advTm="3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3" grpId="0" animBg="1"/>
          <p:bldP spid="20" grpId="0" animBg="1"/>
          <p:bldP spid="83" grpId="0" animBg="1"/>
          <p:bldP spid="68" grpId="0" animBg="1"/>
          <p:bldP spid="52" grpId="0" animBg="1"/>
          <p:bldP spid="174" grpId="0" animBg="1"/>
          <p:bldP spid="173" grpId="0" animBg="1"/>
          <p:bldP spid="172" grpId="0" animBg="1"/>
          <p:bldP spid="171" grpId="0" animBg="1"/>
          <p:bldP spid="170" grpId="0" animBg="1"/>
          <p:bldP spid="169" grpId="0" animBg="1"/>
          <p:bldP spid="178" grpId="0"/>
          <p:bldP spid="179" grpId="0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3" grpId="0" animBg="1"/>
          <p:bldP spid="20" grpId="0" animBg="1"/>
          <p:bldP spid="83" grpId="0" animBg="1"/>
          <p:bldP spid="68" grpId="0" animBg="1"/>
          <p:bldP spid="52" grpId="0" animBg="1"/>
          <p:bldP spid="174" grpId="0" animBg="1"/>
          <p:bldP spid="173" grpId="0" animBg="1"/>
          <p:bldP spid="172" grpId="0" animBg="1"/>
          <p:bldP spid="171" grpId="0" animBg="1"/>
          <p:bldP spid="170" grpId="0" animBg="1"/>
          <p:bldP spid="169" grpId="0" animBg="1"/>
          <p:bldP spid="178" grpId="0"/>
          <p:bldP spid="179" grpId="0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BB895FA-8B5D-4E0F-3068-F334E469C82B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E14D12-6D06-8323-9FC7-5A01C2A99978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67C2876C-DD91-D514-9125-C12EFAC59555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73465D32-42B7-F5BF-8271-B798E0CC7785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E21039CA-4135-BDB7-7839-106D068A2779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401A6F3-42E8-7358-E20D-0FFFE83493A0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EE30D0-5B40-1A3E-C5F6-45A94F41CA67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02404CD0-5E53-ECEE-568D-A13495F5335E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1500AF81-6420-6951-7713-E64419B70ABF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2808EE71-714F-14E1-92E5-D8F04AE3DEA6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03D6355-2DF8-EDCE-4635-28742AD1FAE5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549D0F1-39E4-49AC-510C-FDDCAB6B2527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82D737E0-1D7E-2C5B-88AB-EFEDBF63B67B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113010E9-D81D-24E1-451C-8F0298E1408E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308A3E7-B9A5-C731-5753-A19640F1C056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0B565C9-459A-19CE-C33F-D05338E74AA9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17543C7-5FB3-644C-4CBF-4EF3F218E755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9A933AAE-8468-9506-E3AD-29A641E71C2A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8664C54F-17E3-9A47-0DB8-A313E47FFFC7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4C6539EF-2CCA-9685-CC14-9770484F10D2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2DCBE6F-2D68-BD54-D98E-4BF2E0D6B291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9851C56-3DA6-C71E-010F-D9BF184B9FC2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167D318A-C910-EF53-DDF9-7780A4CE8101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315A73D9-A808-4014-493F-4BF926CDB441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C0E8BA16-93E3-4FFE-CAC3-9D4D3EE2B59F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ECC87DC-E0C9-36C8-018D-CAB16DDAE351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6BFB7E-0C2D-3CB5-6AE4-5EC05C7CE139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6E188D09-346A-6D94-13AB-952070BF3E20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42DE1F4C-18D6-7030-A012-77580C32AFB7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88901C45-D39B-3805-F0FA-E6087CC45C92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232F063-D7D4-F9F7-27CF-FB6454738C6B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496067B-0775-08F1-18C3-CA21FBFD2B2F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4278312-78CE-9786-8277-8DEA0576DB0D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5C9069A-D52D-D6C5-07A9-9288A60E5CCA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ED61EB7-1207-8AD6-C037-C6E9F30A1603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7AE0011-FFA2-AD6D-9B0F-6AD633A330F7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1D61731-4A13-75E2-3D58-B95F8457588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F4A1710C-3328-2671-A746-E5EEDA9DF2C4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bg2">
                    <a:lumMod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ECC3EF7B-6B19-2AE1-8995-FB580897BB02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374">
            <a:extLst>
              <a:ext uri="{FF2B5EF4-FFF2-40B4-BE49-F238E27FC236}">
                <a16:creationId xmlns:a16="http://schemas.microsoft.com/office/drawing/2014/main" id="{B8BC48E3-F11B-0672-73C9-CF940B8A8EA0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FB14AA3-462F-4118-918B-4B06A4BB03E5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57">
            <a:extLst>
              <a:ext uri="{FF2B5EF4-FFF2-40B4-BE49-F238E27FC236}">
                <a16:creationId xmlns:a16="http://schemas.microsoft.com/office/drawing/2014/main" id="{FC857A12-6110-DE4F-25CD-EF448090246C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51">
            <a:extLst>
              <a:ext uri="{FF2B5EF4-FFF2-40B4-BE49-F238E27FC236}">
                <a16:creationId xmlns:a16="http://schemas.microsoft.com/office/drawing/2014/main" id="{88B1092D-7928-5D23-CFE2-103F35B98C6D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B34E238-D2E2-B556-60C4-93024B2CECAE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800A0B2-524D-CAE3-48ED-3177D3793DCF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36C84D6-4BAC-B67B-E70C-05CA14A57A3A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1CE5FDA-94D9-ECB9-3696-641DC6F75FF1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DEA6B05C-4B14-D729-D0F8-60A85A7FE038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D3815FE6-6239-7E36-DFFF-B2DC186C57E3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20484F3E-FC04-D758-2DA0-27C495E544C2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CBE98AD-BEA1-835D-A00A-39ECCA8DF03E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918D3D2-1424-3D20-DCAA-085302395542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EE9A96A8-A7ED-20D4-58CB-8920118EEC6C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D807D20A-478D-A3ED-4F05-475A165ACE93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2EF552FC-8BCC-E049-944E-1839D1EE0F2A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BFAFF1D-6D3A-80C9-99D1-F4BAF27AE325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2B8BF7-7252-EC77-AA3E-07E49F24A04D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BAF50184-1AAD-EC2A-7100-9677F8E743C0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77F70685-5FB4-3BDB-89FB-8C53CAB2B740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8847BDB8-3886-8F53-B90D-136264A4B5FE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E8F4D3A-35EF-FF4B-2644-2B5F8AA4D5D9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2C3FC6F-B829-35ED-B2F4-A5646A99EC49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1D3800D9-5A79-496F-95CD-4C8FE652D2DF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A54F38C8-56B1-BD23-1144-5B4BB5C2F232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CE2D832A-2CCE-3D3B-BF8B-A5CF01C2272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F08B2A8-6EDA-9845-90F9-EF5794B9B0F5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42753A2-B76C-6C41-2B5E-AAE4D89B37D2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E5C909C1-6D6E-92DA-A973-A134DB6CAA76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5CC64E3C-BC72-2811-D983-D741EEFCE973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944F6DD3-FF9A-AE32-9261-38A03857BF0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FF3F989-5023-F8E6-77AB-7485AB3872A6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A0F9491-8E4E-070D-44CD-C7AD635FF279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3D060AC7-7A77-11FC-F399-3D804F941EC0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89027977-E830-1E25-411F-B508F768118B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D72CD5BD-5F38-988C-895A-0CFF0A59AADE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27EC43-53D6-88E6-F2EE-2C99E267C7B0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D861951-FD7E-C748-0A54-C5C222A6964B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BFDADE5-51E7-C90B-1BF5-CB5BC140610F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8411661-99DA-F2B6-916A-CD545B2472B5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087E881-9A72-CA8B-0B12-295DC8CF30EE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16FCB34-4644-5F14-0036-852D4D9957FE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6A81705-5B45-C597-C167-7CA56E49DE0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80BF81EC-BE15-CC6C-DE89-1D065A1460CF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965A63B1-CAF1-B5EC-1114-E6765F88E242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374">
            <a:extLst>
              <a:ext uri="{FF2B5EF4-FFF2-40B4-BE49-F238E27FC236}">
                <a16:creationId xmlns:a16="http://schemas.microsoft.com/office/drawing/2014/main" id="{2254FA23-8475-2B84-2606-40863845F6D4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A8B9DF9-61DB-1A2E-E663-ECFF199B678E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57">
            <a:extLst>
              <a:ext uri="{FF2B5EF4-FFF2-40B4-BE49-F238E27FC236}">
                <a16:creationId xmlns:a16="http://schemas.microsoft.com/office/drawing/2014/main" id="{7A307DE0-F78E-5463-5603-AE17FE56EE0B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51">
            <a:extLst>
              <a:ext uri="{FF2B5EF4-FFF2-40B4-BE49-F238E27FC236}">
                <a16:creationId xmlns:a16="http://schemas.microsoft.com/office/drawing/2014/main" id="{95B1AD69-E4C9-16B7-68FF-A1D12C8BD888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6A45F66-2443-3324-48C0-6C3EA5FFA2E1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4AD99AF-1A0C-1D95-01F9-F9F9B5039158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3823940-2BDF-E8A7-F2B9-75C07228C9E2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E3525C-687F-B45C-2018-BD90F51A99C7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0691CA00-35F4-0825-F186-81B3AFD839AF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BAB8A823-B58C-275E-C08A-C6BAE90A2338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F74D8118-6E06-369D-AE3B-B1202C21C4D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3A6656F-4CD7-06B1-1403-7E2B182AAF15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33B3AAA-85C7-25E1-AB41-BB0C67BF15EF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625EE76F-AB68-183A-341C-78DDBC5A2BAA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A65828EF-0D56-C424-F401-C28D6D5E5195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11C624B6-CBD3-3BAC-420A-895BC60C0BE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DD3AC7C-42E4-03DC-C978-D7F0AC436315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849C742-9191-0B69-384D-1C996F13598C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1A9E4B12-3C3A-7461-C713-359D5905BE60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DD4CBB82-98E5-BE38-32A8-4BE98FD9A7FA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C2552366-80A7-3102-D871-8A3B293B1DB4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F9097D2-44C4-0334-E3FB-0302E9431F68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468F211-D526-533D-3536-550621ADA8CE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8F2E50D7-26FF-AAD6-2B38-0015366B225F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8F534D3B-1520-AD5C-4293-943B7108B48B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A8460841-1E7E-EA0F-4902-9FA88E26F1DD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68AD5AD-AF43-FD1F-D26C-2B1C4C1D438B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02F1FA8-16EB-C720-D107-4DA114521019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030BAFE3-A519-0055-F311-EE91E4E8D06D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2C60BB53-5192-7FC7-9547-2497294AA248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F43B01B5-8A10-0983-9B91-FC38EEE73C9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64C1CDE-1FB3-324C-ADD2-78CA63D703AD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0BE6E69-AEEC-0A3F-BC53-B404881279A5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4E7F41FD-78A4-8B31-3BD3-1DC9233F4C44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81B5BACE-4021-6194-26CC-C66C08D50314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28C9DDB4-1E0E-307A-A8D1-D0626A6C966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F04B6AC-D161-99A9-0B07-04DAF1F37A1B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94D255D-E133-D1E5-FF95-A1B18138FECF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A3EBB6B-CA94-2FDC-3C27-E6A541F821DE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6F3CF9B-A97A-FD06-3102-150C845AACA7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B1E0E9F-CE76-BD8C-CA93-1B69167B4A5B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E8A2981-A000-B477-6043-CBFB5338F51D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45B4606-CAAB-0D1C-9856-E64118ABB48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184F96DA-DAA9-CA92-7BF5-73F647C05DFD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bg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41FD13BC-96D1-BE19-FAB9-AF7556664832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374">
            <a:extLst>
              <a:ext uri="{FF2B5EF4-FFF2-40B4-BE49-F238E27FC236}">
                <a16:creationId xmlns:a16="http://schemas.microsoft.com/office/drawing/2014/main" id="{5522752D-E622-75B3-610E-3930D7ED4D5A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D72AB10-BD8A-DEF3-A2C4-E67C29B5D5BB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57">
            <a:extLst>
              <a:ext uri="{FF2B5EF4-FFF2-40B4-BE49-F238E27FC236}">
                <a16:creationId xmlns:a16="http://schemas.microsoft.com/office/drawing/2014/main" id="{147D360D-F85A-DDCA-AB1E-9068680BD88D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51">
            <a:extLst>
              <a:ext uri="{FF2B5EF4-FFF2-40B4-BE49-F238E27FC236}">
                <a16:creationId xmlns:a16="http://schemas.microsoft.com/office/drawing/2014/main" id="{88E9FC1B-2C4C-6433-E5A1-D3EC89119704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5AB4896-08EC-25D6-F086-D3D123583346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D698D7F-DAC2-D191-6250-3705FB47CC73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D06AE13-497F-7BFC-0D80-77AE60B1A1A9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E188976-D318-2B45-D954-DD4B289A5589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CBFF3E90-61F4-2A8F-385A-6084E30620B2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91FE59FC-F41E-1E2E-ACD5-0DEBE94E23BE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33EC3DEA-95CE-C18F-F103-56A36992020A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94A72F-292A-8CEC-AB72-AFD2E1597B68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AE17A3B-0537-8F86-534A-BE57559E371D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B41A22A9-4A76-5268-3C32-1F6CD81FDDC5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6B5623F7-8655-E450-C513-83AC13BCFC40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077E54F3-8F3C-DA5E-52A8-D941AD07A80C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678EA9E-6B22-EDD0-0422-52632C3622A6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F61E4A-4DF7-1CB6-C5B6-EC9B0CA761A4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48939312-C427-0376-A2A8-5317FD2E6CA6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EB9D41F3-3094-4360-8037-F0D4BE4BD5A9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1E3D1F71-16DB-F0C4-9A19-D38B688F83BF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7E359AC-5842-216B-08FD-0EADBE5E8E0F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1184652-D140-6D7A-E83C-DFEA00C924CF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C9221581-65D0-F4BD-03E6-26BF30F6DDC0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25963087-E957-57B6-697A-0FE4171C291E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FA31AC9B-64D4-2612-4172-15BDAB1538B1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62744D4-4DD8-98DB-AD1F-708824DA4C83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8BF5A0D-6DE8-32F5-8955-844AF1ED777F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B779E153-7327-90B1-17C7-3E8210E82F41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809E411D-9666-AD6A-CAC1-C788F7A9EEE2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ED06A24D-4B6D-F494-8FD9-CB2103C46667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D0DBF7A-C1E9-45EB-3AB9-D3A1B59AEEBB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384B579-C96B-9C0C-9932-32157A6B271A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DA6E1BA0-D2ED-D489-96AB-AF3E8024D06E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615A4C87-7B4D-B78B-0729-1799E6EBFE7A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EE63B718-700D-366B-695E-6F532EC865D3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F24F29A-B3CD-C48A-4A0D-B3AFCD889241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EBFD602-EF41-B73E-3565-F2DE268D0DC5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FF30101-D2AC-AB26-8B34-12E1EBE46FC9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4436CED-49BB-6B2C-A042-142B22D2BF3D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F7BDB72F-8A76-116C-E14C-4FB7E04E79F2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C45D4EB6-916C-8CEC-FA14-0B6F310E3491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24D8079-ED8C-F46C-C103-1044E4B81DC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7DC44CB9-EC79-532D-5E64-3EDF18635FC4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solidFill>
                  <a:schemeClr val="tx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DF0F6212-EB42-740D-E141-1B3E4D4736D0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374">
            <a:extLst>
              <a:ext uri="{FF2B5EF4-FFF2-40B4-BE49-F238E27FC236}">
                <a16:creationId xmlns:a16="http://schemas.microsoft.com/office/drawing/2014/main" id="{84F2CCDD-711A-B57B-E37D-1FAD564676B8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5A263089-6435-D3D2-49CC-0D89640A8A98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57">
            <a:extLst>
              <a:ext uri="{FF2B5EF4-FFF2-40B4-BE49-F238E27FC236}">
                <a16:creationId xmlns:a16="http://schemas.microsoft.com/office/drawing/2014/main" id="{1E00C04F-2BED-8608-36AB-4E09E5B32492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51">
            <a:extLst>
              <a:ext uri="{FF2B5EF4-FFF2-40B4-BE49-F238E27FC236}">
                <a16:creationId xmlns:a16="http://schemas.microsoft.com/office/drawing/2014/main" id="{BD63F0B7-E2F3-4CDC-4454-A90EE3606E96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B05AE26-0799-2063-D804-060A2A18A510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2BF1D8F-57C9-3E78-2985-B4305EC73ACC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FED7622-6567-F786-F33A-257A9DC65F41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437E4E-EF17-2A52-2213-BC3C3AA3E851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B949D372-5A6D-4154-99AA-573AD820B5C8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AACB17CD-D4B0-C200-96E4-C82A3BDC39A3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91C3EA44-E03B-9AD0-AA3A-AFC6EA169623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4D21B27-E9BE-8335-712E-FB90BB9425F4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F4A1350-CB65-426A-752D-0F5D1FD4A1B0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7DAEFF08-18C1-3A00-5504-2A7ECE6772D0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01B6420F-4459-A0A8-4BCE-0961B27A6283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32BA50B5-32B7-8989-E84C-CDB6971644D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DC4E76-882D-5088-CDCD-36E84DD6F1F5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736B2D3-7F3F-C3E1-CA3D-6D0BE121B55E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E19619D3-9DA4-959F-D1CF-F7D6331C9FE4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DAC4C22A-7FD5-8514-5F86-96BB70D8193C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CF8D41A-936A-98F5-292E-F36F8C16E77B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F2CEE65-5241-5F8F-E035-40560F4C7F32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C9BA742-31CA-E164-926C-C46D6FAF72D0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1DA18261-5E28-54C7-8332-946F57702AC6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0A5C0183-2C14-4FCA-BE4D-FB4412692E2D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9A093B60-89D5-FA08-74E1-785FDC2ACCDE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D5BAA71-22EB-B61F-CC1B-42C6DD0259D5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8EBDBDF-AB07-DD7E-885B-F8FDE5D29254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BC2F540C-8F57-D625-BD92-ED6D448D7C5D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E7CBA156-3DD2-2D3E-D800-AF4FBB596A42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00D6859E-C652-42FE-9816-128D6636AAFC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F283DC3-CC6B-8C52-E597-F0EDBF4760BC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85D662-2B76-E95F-69D3-336EF25B607C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08905809-95B9-3B52-2FD1-5C3AA4370CAD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A6BA0A7F-EC56-75ED-9B10-1E0720848F4F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12AE04A6-57F6-B1D0-20D8-943F2C891DD7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427071E-C546-3174-C4B7-A3972A24FBB7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7D2D3A1-CEBE-FE14-6470-4A2346B84A84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1D74243-FF66-BB52-425A-4BCF997C845A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A7CC24F-11CA-74D1-F17F-38CD68102D03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CF3F89EC-CEA0-F21F-0CD9-A1C2B83645F0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A47EB51-0265-7942-F541-98914A6CD474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D607579-E939-4D53-FDBA-DEB7C8DF851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33A1393D-7DC0-3B79-B4E0-323B10CA5199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A95ECAE4-D4B2-F3C9-DAB6-F06822890AA4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374">
            <a:extLst>
              <a:ext uri="{FF2B5EF4-FFF2-40B4-BE49-F238E27FC236}">
                <a16:creationId xmlns:a16="http://schemas.microsoft.com/office/drawing/2014/main" id="{E97F1494-AE80-BCB5-C9BA-D7854DACEFFF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58415F3-E82A-62CE-AE73-2B2E4E825944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57">
            <a:extLst>
              <a:ext uri="{FF2B5EF4-FFF2-40B4-BE49-F238E27FC236}">
                <a16:creationId xmlns:a16="http://schemas.microsoft.com/office/drawing/2014/main" id="{37BEC046-E9CD-CF8F-F6E6-03B48AAF65E8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51">
            <a:extLst>
              <a:ext uri="{FF2B5EF4-FFF2-40B4-BE49-F238E27FC236}">
                <a16:creationId xmlns:a16="http://schemas.microsoft.com/office/drawing/2014/main" id="{6195592A-1627-073D-75D8-12289EAC9A2B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DE53CA8-CDF4-4BAD-EE7C-47EEC2B7F6E1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B260E40-AABE-E828-8B72-133A4267DC2E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8FE6172-3602-3622-0A42-C46410FF0B37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905C8A-179E-2793-5D55-EF6BEE5B4AAB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17BEE207-29A5-8A3F-E3FD-3F5A19D7724D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74E04857-E423-3802-AD68-3FBA82E01BCF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314C906C-D3E2-4FDA-6358-3EC506CDE2C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1216D83-E96E-EBE1-EA01-BF7072A50304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B54879-90A9-4801-BF9C-45262A3D9192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3E1F68DC-B3CC-3BFF-2CE4-EDE1B52DEC0D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E4DCC3D3-A847-2EAA-07F4-1630984985D1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8A0CDE61-BA88-3388-5B76-A68BBFF0D0CD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0BD32E4-64EC-4B37-5F0F-F166E8A344A3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13D5D39-539B-8F30-A8EE-CF16D4EED2D6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FF57FCED-B108-67AD-634E-8581F11D9737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8D313286-F5B4-2870-73D5-25085B4A3978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1922914-8982-ECDE-C7C8-B0DD4F01D89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EA1D78F-E2BD-E814-CC72-8E285D499E26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C3793E3-E12E-8FA3-370E-1BD4CDFDF2BF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BD62E8BB-22DE-1735-E2D7-E14A74716AC2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2318EA91-03FB-33D8-DA82-B72B641AD3FF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6C917E6-F867-A469-482B-FF2F5DE6F5BA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CD2409E-2F08-885E-AD70-277ACD24B12C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169D92D-1ED4-6906-7A71-FA301D6BD3EA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86D10E3C-5C01-03CF-DB05-8BE7E95B4050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A4AF2E30-ED5F-72BD-681B-7FFB95ACF516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59377A39-A747-772E-0DBA-47EEA206DD42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1BCAB41-B435-DC17-4D2C-56C25D3589FC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61A6BD8-04AC-C366-EC2A-5934BD1718C7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0D2B1487-113D-3670-501E-56522C9BB9A1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DA43A216-708C-E93F-82AF-D25306017212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EDA3EB3A-8CDE-664A-A0A7-D5746B59A81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00B2068-3BF1-8161-3F88-90B69D8C51EA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E711900-1FFF-2315-61B9-AAF24842AADD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0956773-1D82-CEDC-5EC8-92906869138C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14B716C-A599-0B33-ABD1-75AE60A3126F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0191129-A952-B04E-2729-9DF8A466BBCC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CDA5846-8ED2-18F3-B6CD-64E030BDC0C8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0449110-893F-D43B-A862-5476BEA65AA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BF6C7F3C-B29D-5D64-6029-4D716B32A148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01031018-EAA7-819C-1945-288D579EBBC2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374">
            <a:extLst>
              <a:ext uri="{FF2B5EF4-FFF2-40B4-BE49-F238E27FC236}">
                <a16:creationId xmlns:a16="http://schemas.microsoft.com/office/drawing/2014/main" id="{95EF1377-5809-D6EF-8E32-78D06A504057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767C65D3-24BF-4534-1DC8-9858A796666C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3" name="Freeform 57">
            <a:extLst>
              <a:ext uri="{FF2B5EF4-FFF2-40B4-BE49-F238E27FC236}">
                <a16:creationId xmlns:a16="http://schemas.microsoft.com/office/drawing/2014/main" id="{E67C44FC-D2B3-42B9-120F-4C1D99D1E07C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4" name="Freeform 151">
            <a:extLst>
              <a:ext uri="{FF2B5EF4-FFF2-40B4-BE49-F238E27FC236}">
                <a16:creationId xmlns:a16="http://schemas.microsoft.com/office/drawing/2014/main" id="{D15988F6-DD54-67DB-0717-B23373D83B7E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7AFA415B-3A3A-882C-7C1C-48FCFEDB4E3D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362B0EF9-97E7-B3E5-5850-6CA9A53F9898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272" grpId="0" animBg="1"/>
          <p:bldP spid="273" grpId="0" animBg="1"/>
          <p:bldP spid="274" grpId="0" animBg="1"/>
          <p:bldP spid="275" grpId="0" animBg="1"/>
          <p:bldP spid="27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272" grpId="0" animBg="1"/>
          <p:bldP spid="273" grpId="0" animBg="1"/>
          <p:bldP spid="274" grpId="0" animBg="1"/>
          <p:bldP spid="275" grpId="0" animBg="1"/>
          <p:bldP spid="27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963863B-A931-D457-980E-13A1859B4E25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F1E472F-608E-146B-F547-21579D69CBB9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05AF3FA1-AE7D-FB49-60A0-AE0F081D91D3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CBA9C777-B89C-B9FF-5541-291E485AF6CA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28BD2849-69D7-94A8-D03E-14B7B117C147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E2184D9-270D-6D4E-4941-16F4FD8ECF90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CFA3D7-5F7B-3E1F-DD43-0F31A4F6C3D1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1B430775-4DEF-E8A5-2354-9049B5082142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4165A596-7DCC-C1E9-1F24-5BFB34CBA8F2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47D7758B-1F46-BC4D-08B4-94E8D4DFED6C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44E8E1F-0AF6-BB14-17CE-E2BBBEA084BF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41AB563-C505-9A5A-B7BE-8A2D0E98FE92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2FBA4B98-7F54-4431-4AE4-E7896A00F3DE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839631DA-0FC5-D3E8-330F-2199E28E62CC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BDC79A2F-12CB-01A6-C52C-1742664289D9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90A9969-6A85-513F-D3EF-D19456DE4722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37444FB-D0B4-7DBB-0311-78AEA8B06AD4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0AC248AB-7FEF-6E65-C085-8E3E03AEABAE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A2D833F-8018-C0B2-B0BA-87604FB74032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88773060-188C-9CCC-07BE-583A1EE7F1CC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B17668F-A284-2F0E-7596-0D510D89E2AF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EE71088-39B6-0284-87B2-1D9E230639D7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C76AC98B-4716-5AC0-E471-3D199AE49BE5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9BF8C4F4-7266-E4EE-6B00-9B10D4E1F9DD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09B91048-3A94-085E-6735-235C4F8B961C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06CACFC-C257-1EA0-A3EA-7637EE353E81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0D7C980-8D27-78B7-61F6-B4330F6313F2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5AFE6767-F84F-F085-3428-15022C533BCE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B3913B90-8261-E1E4-8686-C0927F902FEC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D4A79244-2E87-DB98-1836-4D46A4D977CD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7754FCC-CA71-3716-75D0-3D5B124FE434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BF83CB9-812A-6BD7-B7D2-CBF6C3DE91FA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9A27B9-8B0A-BF8A-1E8A-43C5093BB374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D1D2E81-65F5-3A41-8931-4004D4191682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0CB2B31-82DD-0C61-89B6-F174BE7B84BE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CB2A5874-F8E2-7514-7135-9CFBBE62B41E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738C02B-C116-4175-0B68-9559CBB23C7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B398C75E-B661-6385-80C9-426BF071610A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B0A18B10-97F4-543E-BFC7-9D1225D4CAE4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374">
            <a:extLst>
              <a:ext uri="{FF2B5EF4-FFF2-40B4-BE49-F238E27FC236}">
                <a16:creationId xmlns:a16="http://schemas.microsoft.com/office/drawing/2014/main" id="{2221175F-4FCF-C23F-5DB3-3CCA5F38139B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9067ADE-440D-19F1-6167-B30A76982D37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57">
            <a:extLst>
              <a:ext uri="{FF2B5EF4-FFF2-40B4-BE49-F238E27FC236}">
                <a16:creationId xmlns:a16="http://schemas.microsoft.com/office/drawing/2014/main" id="{C8153A4E-943A-377C-ED1A-8CB6472EFE97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51">
            <a:extLst>
              <a:ext uri="{FF2B5EF4-FFF2-40B4-BE49-F238E27FC236}">
                <a16:creationId xmlns:a16="http://schemas.microsoft.com/office/drawing/2014/main" id="{9572A404-68B2-E863-BF51-35A9BD147F30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469C876-0374-B97B-B806-5B71DE01B225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9A23949-1555-55EF-3772-7F0738AD26D6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 isInverted="1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99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F716EB6-03C4-089A-B7A2-E038B76EB956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0D2636D-A6B7-46FF-E9D6-C25CC7B97746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BFFBA8FB-F607-7831-024A-473DC4B01B63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595C1879-AFD5-6BD9-CF59-2B2E93B0CF61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30599C66-4C33-244D-AF67-E6FEA4E3C357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08F7BD0-E4B2-F683-F24E-99C2CAF1016A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364BF4-ACA1-C461-2D9E-83F78C48C8FF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624BB10C-C461-2A66-1EB4-E9670A487ABD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31EA342E-3A13-75AC-38E3-F4A6859891D1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6CBE2DB2-2969-6D9B-B91D-88825146548C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696332C-FB8B-C9C4-5888-48D3ABC69EAB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8E38A72-547F-79DB-DAAE-C4C7C89FBE6A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7FF67364-C75A-B34C-9122-822E00388361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A053489B-25E6-D0C0-F790-5767FBD7679D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9CA27EFE-BCB4-6209-64EC-173EF409301A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DC36767-1464-B560-6005-20A43A67D3F5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64E898A-F111-DFEB-2C65-B1E4E88BFCAF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718BBFC0-E09F-FCC8-B1E9-429F9F7E800D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4E61213A-0B7E-A07B-010B-B8FC29E1AFB5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3E511221-2E76-D09F-34FE-BCC3D16F759A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CF13271-6361-2E52-17B2-D5D17792F434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50621B-E1F9-5757-DA1D-BF9B155CB535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018A4A53-9C79-DF9D-3294-F856CE3AC39A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AF4346C0-54A4-CFF8-45CA-E2C051A1EDD7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F57A870A-32D0-0635-BA42-25D643AD60BE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E8869E-386C-8AA6-CB4E-CD823F6FB050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3D320B9-6B06-78F5-F398-C0C5B1B4292C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2CD9F4B7-223F-FF90-6AAD-397A50E60F89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46B8119B-2EE0-45F4-B518-129292EAF379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0BAEED19-72C1-7201-35D6-D3256003D6C7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A3CA1D3-5611-31A0-93A2-F95F292E5A69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B31CE6A-5C4B-5E21-0326-5F14013C0496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DC82912-AAD8-7D0A-A30B-DB363CB6F21F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E9AA79E-417C-99DF-CC52-7F9F44B90A1B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E394130-4C23-B45E-7A10-5EE4A982228C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F241497-A280-D995-D839-FF8C6E352FCC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78435FB-73C2-71D5-C659-41FCD62E743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73C86179-ED89-461A-1A8B-AB7C906A0AA6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6FFC5E61-0657-2628-C6DE-1F047BE40431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374">
            <a:extLst>
              <a:ext uri="{FF2B5EF4-FFF2-40B4-BE49-F238E27FC236}">
                <a16:creationId xmlns:a16="http://schemas.microsoft.com/office/drawing/2014/main" id="{64EEAD94-E0D5-719F-AF21-5D6538E52339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6FC790A-1132-ECDE-8C72-9FD8D9378A17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57">
            <a:extLst>
              <a:ext uri="{FF2B5EF4-FFF2-40B4-BE49-F238E27FC236}">
                <a16:creationId xmlns:a16="http://schemas.microsoft.com/office/drawing/2014/main" id="{E2D2C602-A618-A1AE-1B7F-8A2739462632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51">
            <a:extLst>
              <a:ext uri="{FF2B5EF4-FFF2-40B4-BE49-F238E27FC236}">
                <a16:creationId xmlns:a16="http://schemas.microsoft.com/office/drawing/2014/main" id="{57DFDAAF-0640-C581-9F42-CD4CCC623AA3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86A8588-0C1C-90A7-9818-4DC54ACA407D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3F1EE7A-8CE9-CD01-C474-1759DA4C4E84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4B7F343-41D7-1130-EE47-89BBCF084098}"/>
              </a:ext>
            </a:extLst>
          </p:cNvPr>
          <p:cNvSpPr/>
          <p:nvPr/>
        </p:nvSpPr>
        <p:spPr>
          <a:xfrm>
            <a:off x="3086099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E3D19E-E3FE-9D32-AD10-991DF1835E48}"/>
              </a:ext>
            </a:extLst>
          </p:cNvPr>
          <p:cNvGrpSpPr/>
          <p:nvPr/>
        </p:nvGrpSpPr>
        <p:grpSpPr>
          <a:xfrm>
            <a:off x="4143081" y="2492889"/>
            <a:ext cx="3757333" cy="1859407"/>
            <a:chOff x="4143082" y="2527878"/>
            <a:chExt cx="3757333" cy="1859407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70AA4457-5083-85AE-24DA-E9AE7912D8B0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QUAN SÁT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7248355E-FCD7-7E0D-7940-EED31C80AA39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OBSERVE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1EC0A2AC-FF43-250D-7CEF-A010581AF0F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thị trường, hành vi khách hàng và tín hiệu thay đổi liên tục.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38139EA-04A6-A924-9715-C30486F3C23B}"/>
              </a:ext>
            </a:extLst>
          </p:cNvPr>
          <p:cNvSpPr/>
          <p:nvPr/>
        </p:nvSpPr>
        <p:spPr>
          <a:xfrm>
            <a:off x="2171699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5D13323-CC9A-D3C2-ADF7-8364C54D1905}"/>
              </a:ext>
            </a:extLst>
          </p:cNvPr>
          <p:cNvGrpSpPr/>
          <p:nvPr/>
        </p:nvGrpSpPr>
        <p:grpSpPr>
          <a:xfrm>
            <a:off x="3228681" y="5974463"/>
            <a:ext cx="3757333" cy="1859407"/>
            <a:chOff x="4143082" y="2527878"/>
            <a:chExt cx="3757333" cy="1859407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46452A49-B26A-6ACC-4202-561D2153831F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ĐỊNH HƯỚNG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B8E568BF-F5BC-9926-F30E-1E21338E35A2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ORIENT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DE2F05D1-8E13-DF08-875B-1221B3D647B9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lập vị trí, ưu tiên và hướng đi phù hợp với bối cảnh hiện tại.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4B482E2-5882-E480-A61E-06BE21565722}"/>
              </a:ext>
            </a:extLst>
          </p:cNvPr>
          <p:cNvSpPr/>
          <p:nvPr/>
        </p:nvSpPr>
        <p:spPr>
          <a:xfrm>
            <a:off x="3086099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FED0E2-067A-1418-B902-8646B2BD974C}"/>
              </a:ext>
            </a:extLst>
          </p:cNvPr>
          <p:cNvGrpSpPr/>
          <p:nvPr/>
        </p:nvGrpSpPr>
        <p:grpSpPr>
          <a:xfrm>
            <a:off x="4143081" y="9456037"/>
            <a:ext cx="3757333" cy="1859407"/>
            <a:chOff x="4143082" y="2527878"/>
            <a:chExt cx="3757333" cy="185940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213CC3F4-016E-C772-0D1A-D75758B12A56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ĐỒNG BỘ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47A4EF6B-0DF3-468F-3E9D-470F95799892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ALIGN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8B454FDE-DF6A-5DA8-8B5A-86779244CABF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con người, nguồn lực và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mục tiêu chung thống nhất.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485E5BD-F5F1-54F1-FE64-33028B9334BA}"/>
              </a:ext>
            </a:extLst>
          </p:cNvPr>
          <p:cNvSpPr/>
          <p:nvPr/>
        </p:nvSpPr>
        <p:spPr>
          <a:xfrm flipH="1">
            <a:off x="13277851" y="2227076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9F4E966-54C7-18D3-0054-2655D24B4B6B}"/>
              </a:ext>
            </a:extLst>
          </p:cNvPr>
          <p:cNvGrpSpPr/>
          <p:nvPr/>
        </p:nvGrpSpPr>
        <p:grpSpPr>
          <a:xfrm flipH="1">
            <a:off x="16483586" y="2492889"/>
            <a:ext cx="3757333" cy="1859407"/>
            <a:chOff x="4143082" y="2527878"/>
            <a:chExt cx="3757333" cy="185940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3210D359-E148-6C71-AE88-3FACD0AD0615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PHÁT TRIỂN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D15D17CF-95BA-B5F7-78A0-DD7B7A23C682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ADVANCE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25C5ACC4-DDCD-C781-7971-A6AB4C33917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Nâng cấp năng lực, mở rộng tác động và chuẩn bị vòng phát triển tiếp theo.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7448C8E-01DE-28D8-AEA1-D68428A97015}"/>
              </a:ext>
            </a:extLst>
          </p:cNvPr>
          <p:cNvSpPr/>
          <p:nvPr/>
        </p:nvSpPr>
        <p:spPr>
          <a:xfrm flipH="1">
            <a:off x="14192251" y="5708650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AA4C153-6C3F-88BF-3335-AA207FCE86B4}"/>
              </a:ext>
            </a:extLst>
          </p:cNvPr>
          <p:cNvGrpSpPr/>
          <p:nvPr/>
        </p:nvGrpSpPr>
        <p:grpSpPr>
          <a:xfrm flipH="1">
            <a:off x="17397986" y="5974463"/>
            <a:ext cx="3757333" cy="1859407"/>
            <a:chOff x="4143082" y="2527878"/>
            <a:chExt cx="3757333" cy="1859407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55D1FD05-7868-D3E4-065E-384B7D78F45C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THÍCH ỨNG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798DBD20-5202-4E74-4B2F-20D896F972B8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ADAPT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1E052D44-BB91-1CAD-822F-49FA5D86C0F7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Điều chỉnh chiến lược dựa trên dữ liệu, phản hồi và biến động mới.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543125C-34DE-B023-08A6-5C532EF38108}"/>
              </a:ext>
            </a:extLst>
          </p:cNvPr>
          <p:cNvSpPr/>
          <p:nvPr/>
        </p:nvSpPr>
        <p:spPr>
          <a:xfrm flipH="1">
            <a:off x="13277851" y="9190224"/>
            <a:ext cx="8020050" cy="22987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FC8B59C-0B6D-9F15-C900-C12CA449FA2D}"/>
              </a:ext>
            </a:extLst>
          </p:cNvPr>
          <p:cNvGrpSpPr/>
          <p:nvPr/>
        </p:nvGrpSpPr>
        <p:grpSpPr>
          <a:xfrm flipH="1">
            <a:off x="16483586" y="9456037"/>
            <a:ext cx="3757333" cy="1859407"/>
            <a:chOff x="4143082" y="2527878"/>
            <a:chExt cx="3757333" cy="185940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BF72091C-7F60-C303-A96E-9A14D053A379}"/>
                </a:ext>
              </a:extLst>
            </p:cNvPr>
            <p:cNvSpPr txBox="1"/>
            <p:nvPr/>
          </p:nvSpPr>
          <p:spPr>
            <a:xfrm flipH="1">
              <a:off x="4143083" y="2527878"/>
              <a:ext cx="37573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 ĐỘNG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649E1237-FC2F-8290-9949-76426F683749}"/>
                </a:ext>
              </a:extLst>
            </p:cNvPr>
            <p:cNvSpPr txBox="1"/>
            <p:nvPr/>
          </p:nvSpPr>
          <p:spPr>
            <a:xfrm flipH="1">
              <a:off x="4143083" y="2971512"/>
              <a:ext cx="375733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ACT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521F4432-C771-9C8A-2182-9072FCFC5654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quyết định nhanh, tạo kết quả thực tế và phản hồi sớm.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6856E1D-0657-1A8D-3748-45414580BC3C}"/>
              </a:ext>
            </a:extLst>
          </p:cNvPr>
          <p:cNvSpPr/>
          <p:nvPr/>
        </p:nvSpPr>
        <p:spPr>
          <a:xfrm flipH="1">
            <a:off x="7833440" y="2284868"/>
            <a:ext cx="3272708" cy="2240909"/>
          </a:xfrm>
          <a:custGeom>
            <a:avLst/>
            <a:gdLst>
              <a:gd name="csX0" fmla="*/ 790850 w 3272708"/>
              <a:gd name="csY0" fmla="*/ 0 h 2240909"/>
              <a:gd name="csX1" fmla="*/ 701970 w 3272708"/>
              <a:gd name="csY1" fmla="*/ 32531 h 2240909"/>
              <a:gd name="csX2" fmla="*/ 0 w 3272708"/>
              <a:gd name="csY2" fmla="*/ 1091559 h 2240909"/>
              <a:gd name="csX3" fmla="*/ 1149348 w 3272708"/>
              <a:gd name="csY3" fmla="*/ 2240909 h 2240909"/>
              <a:gd name="csX4" fmla="*/ 3272708 w 3272708"/>
              <a:gd name="csY4" fmla="*/ 2240909 h 2240909"/>
              <a:gd name="csX5" fmla="*/ 3260484 w 3272708"/>
              <a:gd name="csY5" fmla="*/ 2217044 h 2240909"/>
              <a:gd name="csX6" fmla="*/ 838156 w 3272708"/>
              <a:gd name="csY6" fmla="*/ 18652 h 2240909"/>
              <a:gd name="csX7" fmla="*/ 790850 w 3272708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09">
                <a:moveTo>
                  <a:pt x="790850" y="0"/>
                </a:moveTo>
                <a:lnTo>
                  <a:pt x="701970" y="32531"/>
                </a:lnTo>
                <a:cubicBezTo>
                  <a:pt x="289452" y="207011"/>
                  <a:pt x="0" y="615483"/>
                  <a:pt x="0" y="1091559"/>
                </a:cubicBezTo>
                <a:cubicBezTo>
                  <a:pt x="0" y="1726327"/>
                  <a:pt x="514580" y="2240909"/>
                  <a:pt x="1149348" y="2240909"/>
                </a:cubicBezTo>
                <a:lnTo>
                  <a:pt x="3272708" y="2240909"/>
                </a:lnTo>
                <a:lnTo>
                  <a:pt x="3260484" y="2217044"/>
                </a:lnTo>
                <a:cubicBezTo>
                  <a:pt x="2727828" y="1236514"/>
                  <a:pt x="1873040" y="456372"/>
                  <a:pt x="838156" y="18652"/>
                </a:cubicBezTo>
                <a:lnTo>
                  <a:pt x="7908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DDC5B76-98F3-5519-3522-4F440763AB01}"/>
              </a:ext>
            </a:extLst>
          </p:cNvPr>
          <p:cNvSpPr/>
          <p:nvPr/>
        </p:nvSpPr>
        <p:spPr>
          <a:xfrm flipH="1">
            <a:off x="13277852" y="2284868"/>
            <a:ext cx="3272712" cy="2240909"/>
          </a:xfrm>
          <a:custGeom>
            <a:avLst/>
            <a:gdLst>
              <a:gd name="csX0" fmla="*/ 2481860 w 3272712"/>
              <a:gd name="csY0" fmla="*/ 0 h 2240909"/>
              <a:gd name="csX1" fmla="*/ 2434556 w 3272712"/>
              <a:gd name="csY1" fmla="*/ 18652 h 2240909"/>
              <a:gd name="csX2" fmla="*/ 12224 w 3272712"/>
              <a:gd name="csY2" fmla="*/ 2217044 h 2240909"/>
              <a:gd name="csX3" fmla="*/ 0 w 3272712"/>
              <a:gd name="csY3" fmla="*/ 2240909 h 2240909"/>
              <a:gd name="csX4" fmla="*/ 2123364 w 3272712"/>
              <a:gd name="csY4" fmla="*/ 2240909 h 2240909"/>
              <a:gd name="csX5" fmla="*/ 3272712 w 3272712"/>
              <a:gd name="csY5" fmla="*/ 1091559 h 2240909"/>
              <a:gd name="csX6" fmla="*/ 2570744 w 3272712"/>
              <a:gd name="csY6" fmla="*/ 32531 h 2240909"/>
              <a:gd name="csX7" fmla="*/ 2481860 w 3272712"/>
              <a:gd name="csY7" fmla="*/ 0 h 22409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09">
                <a:moveTo>
                  <a:pt x="2481860" y="0"/>
                </a:moveTo>
                <a:lnTo>
                  <a:pt x="2434556" y="18652"/>
                </a:lnTo>
                <a:cubicBezTo>
                  <a:pt x="1399668" y="456372"/>
                  <a:pt x="544880" y="1236514"/>
                  <a:pt x="12224" y="2217044"/>
                </a:cubicBezTo>
                <a:lnTo>
                  <a:pt x="0" y="2240909"/>
                </a:lnTo>
                <a:lnTo>
                  <a:pt x="2123364" y="2240909"/>
                </a:lnTo>
                <a:cubicBezTo>
                  <a:pt x="2758132" y="2240909"/>
                  <a:pt x="3272712" y="1726327"/>
                  <a:pt x="3272712" y="1091559"/>
                </a:cubicBezTo>
                <a:cubicBezTo>
                  <a:pt x="3272712" y="615483"/>
                  <a:pt x="2983260" y="207011"/>
                  <a:pt x="2570744" y="32531"/>
                </a:cubicBezTo>
                <a:lnTo>
                  <a:pt x="24818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6108F94-EB55-6E59-C394-B87AEF27E190}"/>
              </a:ext>
            </a:extLst>
          </p:cNvPr>
          <p:cNvSpPr/>
          <p:nvPr/>
        </p:nvSpPr>
        <p:spPr>
          <a:xfrm flipH="1">
            <a:off x="7249080" y="5708650"/>
            <a:ext cx="2942668" cy="2298700"/>
          </a:xfrm>
          <a:custGeom>
            <a:avLst/>
            <a:gdLst>
              <a:gd name="csX0" fmla="*/ 2806892 w 2942668"/>
              <a:gd name="csY0" fmla="*/ 0 h 2298700"/>
              <a:gd name="csX1" fmla="*/ 1149348 w 2942668"/>
              <a:gd name="csY1" fmla="*/ 0 h 2298700"/>
              <a:gd name="csX2" fmla="*/ 0 w 2942668"/>
              <a:gd name="csY2" fmla="*/ 1149350 h 2298700"/>
              <a:gd name="csX3" fmla="*/ 1149348 w 2942668"/>
              <a:gd name="csY3" fmla="*/ 2298700 h 2298700"/>
              <a:gd name="csX4" fmla="*/ 2806892 w 2942668"/>
              <a:gd name="csY4" fmla="*/ 2298700 h 2298700"/>
              <a:gd name="csX5" fmla="*/ 2842244 w 2942668"/>
              <a:gd name="csY5" fmla="*/ 2145522 h 2298700"/>
              <a:gd name="csX6" fmla="*/ 2942668 w 2942668"/>
              <a:gd name="csY6" fmla="*/ 1149351 h 2298700"/>
              <a:gd name="csX7" fmla="*/ 2842244 w 2942668"/>
              <a:gd name="csY7" fmla="*/ 153180 h 2298700"/>
              <a:gd name="csX8" fmla="*/ 2806892 w 2942668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68" h="2298700">
                <a:moveTo>
                  <a:pt x="2806892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784118"/>
                  <a:pt x="514580" y="2298700"/>
                  <a:pt x="1149348" y="2298700"/>
                </a:cubicBezTo>
                <a:lnTo>
                  <a:pt x="2806892" y="2298700"/>
                </a:lnTo>
                <a:lnTo>
                  <a:pt x="2842244" y="2145522"/>
                </a:lnTo>
                <a:cubicBezTo>
                  <a:pt x="2908090" y="1823750"/>
                  <a:pt x="2942668" y="1490588"/>
                  <a:pt x="2942668" y="1149351"/>
                </a:cubicBezTo>
                <a:cubicBezTo>
                  <a:pt x="2942668" y="808113"/>
                  <a:pt x="2908090" y="474952"/>
                  <a:pt x="2842244" y="153180"/>
                </a:cubicBezTo>
                <a:lnTo>
                  <a:pt x="280689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6CA7297-2C0A-D3F6-E3D5-3D67DB5CD57F}"/>
              </a:ext>
            </a:extLst>
          </p:cNvPr>
          <p:cNvSpPr/>
          <p:nvPr/>
        </p:nvSpPr>
        <p:spPr>
          <a:xfrm flipH="1">
            <a:off x="14192252" y="5708650"/>
            <a:ext cx="2942672" cy="2298700"/>
          </a:xfrm>
          <a:custGeom>
            <a:avLst/>
            <a:gdLst>
              <a:gd name="csX0" fmla="*/ 1793324 w 2942672"/>
              <a:gd name="csY0" fmla="*/ 0 h 2298700"/>
              <a:gd name="csX1" fmla="*/ 135776 w 2942672"/>
              <a:gd name="csY1" fmla="*/ 0 h 2298700"/>
              <a:gd name="csX2" fmla="*/ 100424 w 2942672"/>
              <a:gd name="csY2" fmla="*/ 153180 h 2298700"/>
              <a:gd name="csX3" fmla="*/ 0 w 2942672"/>
              <a:gd name="csY3" fmla="*/ 1149351 h 2298700"/>
              <a:gd name="csX4" fmla="*/ 100424 w 2942672"/>
              <a:gd name="csY4" fmla="*/ 2145522 h 2298700"/>
              <a:gd name="csX5" fmla="*/ 135776 w 2942672"/>
              <a:gd name="csY5" fmla="*/ 2298700 h 2298700"/>
              <a:gd name="csX6" fmla="*/ 1793324 w 2942672"/>
              <a:gd name="csY6" fmla="*/ 2298700 h 2298700"/>
              <a:gd name="csX7" fmla="*/ 2942672 w 2942672"/>
              <a:gd name="csY7" fmla="*/ 1149350 h 2298700"/>
              <a:gd name="csX8" fmla="*/ 1793324 w 2942672"/>
              <a:gd name="csY8" fmla="*/ 0 h 2298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942672" h="2298700">
                <a:moveTo>
                  <a:pt x="1793324" y="0"/>
                </a:moveTo>
                <a:lnTo>
                  <a:pt x="135776" y="0"/>
                </a:lnTo>
                <a:lnTo>
                  <a:pt x="100424" y="153180"/>
                </a:lnTo>
                <a:cubicBezTo>
                  <a:pt x="34580" y="474952"/>
                  <a:pt x="0" y="808113"/>
                  <a:pt x="0" y="1149351"/>
                </a:cubicBezTo>
                <a:cubicBezTo>
                  <a:pt x="0" y="1490588"/>
                  <a:pt x="34580" y="1823750"/>
                  <a:pt x="100424" y="2145522"/>
                </a:cubicBezTo>
                <a:lnTo>
                  <a:pt x="135776" y="2298700"/>
                </a:lnTo>
                <a:lnTo>
                  <a:pt x="1793324" y="2298700"/>
                </a:lnTo>
                <a:cubicBezTo>
                  <a:pt x="2428092" y="2298700"/>
                  <a:pt x="2942672" y="1784118"/>
                  <a:pt x="2942672" y="1149350"/>
                </a:cubicBezTo>
                <a:cubicBezTo>
                  <a:pt x="2942672" y="514582"/>
                  <a:pt x="2428092" y="0"/>
                  <a:pt x="17933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E2BBDD9-B03F-A0EE-BE8C-2325FF8CBCCE}"/>
              </a:ext>
            </a:extLst>
          </p:cNvPr>
          <p:cNvSpPr/>
          <p:nvPr/>
        </p:nvSpPr>
        <p:spPr>
          <a:xfrm flipH="1">
            <a:off x="7833440" y="9190224"/>
            <a:ext cx="3272708" cy="2240910"/>
          </a:xfrm>
          <a:custGeom>
            <a:avLst/>
            <a:gdLst>
              <a:gd name="csX0" fmla="*/ 3272708 w 3272708"/>
              <a:gd name="csY0" fmla="*/ 0 h 2240910"/>
              <a:gd name="csX1" fmla="*/ 1149348 w 3272708"/>
              <a:gd name="csY1" fmla="*/ 0 h 2240910"/>
              <a:gd name="csX2" fmla="*/ 0 w 3272708"/>
              <a:gd name="csY2" fmla="*/ 1149350 h 2240910"/>
              <a:gd name="csX3" fmla="*/ 701970 w 3272708"/>
              <a:gd name="csY3" fmla="*/ 2208378 h 2240910"/>
              <a:gd name="csX4" fmla="*/ 790854 w 3272708"/>
              <a:gd name="csY4" fmla="*/ 2240910 h 2240910"/>
              <a:gd name="csX5" fmla="*/ 838156 w 3272708"/>
              <a:gd name="csY5" fmla="*/ 2222259 h 2240910"/>
              <a:gd name="csX6" fmla="*/ 3260484 w 3272708"/>
              <a:gd name="csY6" fmla="*/ 23867 h 2240910"/>
              <a:gd name="csX7" fmla="*/ 3272708 w 3272708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08" h="2240910">
                <a:moveTo>
                  <a:pt x="3272708" y="0"/>
                </a:moveTo>
                <a:lnTo>
                  <a:pt x="1149348" y="0"/>
                </a:lnTo>
                <a:cubicBezTo>
                  <a:pt x="514580" y="0"/>
                  <a:pt x="0" y="514582"/>
                  <a:pt x="0" y="1149350"/>
                </a:cubicBezTo>
                <a:cubicBezTo>
                  <a:pt x="0" y="1625426"/>
                  <a:pt x="289452" y="2033897"/>
                  <a:pt x="701970" y="2208378"/>
                </a:cubicBezTo>
                <a:lnTo>
                  <a:pt x="790854" y="2240910"/>
                </a:lnTo>
                <a:lnTo>
                  <a:pt x="838156" y="2222259"/>
                </a:lnTo>
                <a:cubicBezTo>
                  <a:pt x="1873040" y="1784539"/>
                  <a:pt x="2727828" y="1004397"/>
                  <a:pt x="3260484" y="23867"/>
                </a:cubicBezTo>
                <a:lnTo>
                  <a:pt x="327270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A2A3CD2-3060-4A13-B391-0836C7875EE5}"/>
              </a:ext>
            </a:extLst>
          </p:cNvPr>
          <p:cNvSpPr/>
          <p:nvPr/>
        </p:nvSpPr>
        <p:spPr>
          <a:xfrm flipH="1">
            <a:off x="13277852" y="9190224"/>
            <a:ext cx="3272712" cy="2240910"/>
          </a:xfrm>
          <a:custGeom>
            <a:avLst/>
            <a:gdLst>
              <a:gd name="csX0" fmla="*/ 2123364 w 3272712"/>
              <a:gd name="csY0" fmla="*/ 0 h 2240910"/>
              <a:gd name="csX1" fmla="*/ 0 w 3272712"/>
              <a:gd name="csY1" fmla="*/ 0 h 2240910"/>
              <a:gd name="csX2" fmla="*/ 12224 w 3272712"/>
              <a:gd name="csY2" fmla="*/ 23867 h 2240910"/>
              <a:gd name="csX3" fmla="*/ 2434556 w 3272712"/>
              <a:gd name="csY3" fmla="*/ 2222259 h 2240910"/>
              <a:gd name="csX4" fmla="*/ 2481860 w 3272712"/>
              <a:gd name="csY4" fmla="*/ 2240910 h 2240910"/>
              <a:gd name="csX5" fmla="*/ 2570744 w 3272712"/>
              <a:gd name="csY5" fmla="*/ 2208378 h 2240910"/>
              <a:gd name="csX6" fmla="*/ 3272712 w 3272712"/>
              <a:gd name="csY6" fmla="*/ 1149350 h 2240910"/>
              <a:gd name="csX7" fmla="*/ 2123364 w 3272712"/>
              <a:gd name="csY7" fmla="*/ 0 h 22409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72712" h="2240910">
                <a:moveTo>
                  <a:pt x="2123364" y="0"/>
                </a:moveTo>
                <a:lnTo>
                  <a:pt x="0" y="0"/>
                </a:lnTo>
                <a:lnTo>
                  <a:pt x="12224" y="23867"/>
                </a:lnTo>
                <a:cubicBezTo>
                  <a:pt x="544880" y="1004397"/>
                  <a:pt x="1399668" y="1784539"/>
                  <a:pt x="2434556" y="2222259"/>
                </a:cubicBezTo>
                <a:lnTo>
                  <a:pt x="2481860" y="2240910"/>
                </a:lnTo>
                <a:lnTo>
                  <a:pt x="2570744" y="2208378"/>
                </a:lnTo>
                <a:cubicBezTo>
                  <a:pt x="2983260" y="2033897"/>
                  <a:pt x="3272712" y="1625426"/>
                  <a:pt x="3272712" y="1149350"/>
                </a:cubicBezTo>
                <a:cubicBezTo>
                  <a:pt x="3272712" y="514582"/>
                  <a:pt x="2758132" y="0"/>
                  <a:pt x="21233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32BBB63-52B2-2D63-7F61-01B065D9B10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D34E2AFD-7590-4D7D-8583-0E05F73577AD}"/>
              </a:ext>
            </a:extLst>
          </p:cNvPr>
          <p:cNvSpPr txBox="1"/>
          <p:nvPr/>
        </p:nvSpPr>
        <p:spPr>
          <a:xfrm>
            <a:off x="10813257" y="5565339"/>
            <a:ext cx="2757486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Orbit</a:t>
            </a:r>
          </a:p>
          <a:p>
            <a:pPr lvl="0" algn="ctr">
              <a:defRPr/>
            </a:pPr>
            <a:r>
              <a:rPr kumimoji="0" lang="en-US" sz="5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5400" noProof="0" dirty="0">
                <a:solidFill>
                  <a:schemeClr val="tx1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5056F762-74AA-65F4-1376-776D700870FB}"/>
              </a:ext>
            </a:extLst>
          </p:cNvPr>
          <p:cNvSpPr txBox="1"/>
          <p:nvPr/>
        </p:nvSpPr>
        <p:spPr>
          <a:xfrm>
            <a:off x="9617417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374">
            <a:extLst>
              <a:ext uri="{FF2B5EF4-FFF2-40B4-BE49-F238E27FC236}">
                <a16:creationId xmlns:a16="http://schemas.microsoft.com/office/drawing/2014/main" id="{253593B1-7607-6930-ACB6-B34DA38B671F}"/>
              </a:ext>
            </a:extLst>
          </p:cNvPr>
          <p:cNvSpPr>
            <a:spLocks noEditPoints="1"/>
          </p:cNvSpPr>
          <p:nvPr/>
        </p:nvSpPr>
        <p:spPr bwMode="auto">
          <a:xfrm>
            <a:off x="9616351" y="3112107"/>
            <a:ext cx="700734" cy="700732"/>
          </a:xfrm>
          <a:custGeom>
            <a:avLst/>
            <a:gdLst>
              <a:gd name="T0" fmla="*/ 538 w 800"/>
              <a:gd name="T1" fmla="*/ 0 h 800"/>
              <a:gd name="T2" fmla="*/ 730 w 800"/>
              <a:gd name="T3" fmla="*/ 0 h 800"/>
              <a:gd name="T4" fmla="*/ 800 w 800"/>
              <a:gd name="T5" fmla="*/ 69 h 800"/>
              <a:gd name="T6" fmla="*/ 800 w 800"/>
              <a:gd name="T7" fmla="*/ 262 h 800"/>
              <a:gd name="T8" fmla="*/ 262 w 800"/>
              <a:gd name="T9" fmla="*/ 0 h 800"/>
              <a:gd name="T10" fmla="*/ 69 w 800"/>
              <a:gd name="T11" fmla="*/ 0 h 800"/>
              <a:gd name="T12" fmla="*/ 0 w 800"/>
              <a:gd name="T13" fmla="*/ 69 h 800"/>
              <a:gd name="T14" fmla="*/ 0 w 800"/>
              <a:gd name="T15" fmla="*/ 262 h 800"/>
              <a:gd name="T16" fmla="*/ 0 w 800"/>
              <a:gd name="T17" fmla="*/ 538 h 800"/>
              <a:gd name="T18" fmla="*/ 0 w 800"/>
              <a:gd name="T19" fmla="*/ 730 h 800"/>
              <a:gd name="T20" fmla="*/ 69 w 800"/>
              <a:gd name="T21" fmla="*/ 800 h 800"/>
              <a:gd name="T22" fmla="*/ 262 w 800"/>
              <a:gd name="T23" fmla="*/ 800 h 800"/>
              <a:gd name="T24" fmla="*/ 538 w 800"/>
              <a:gd name="T25" fmla="*/ 800 h 800"/>
              <a:gd name="T26" fmla="*/ 730 w 800"/>
              <a:gd name="T27" fmla="*/ 800 h 800"/>
              <a:gd name="T28" fmla="*/ 800 w 800"/>
              <a:gd name="T29" fmla="*/ 730 h 800"/>
              <a:gd name="T30" fmla="*/ 800 w 800"/>
              <a:gd name="T31" fmla="*/ 538 h 800"/>
              <a:gd name="T32" fmla="*/ 400 w 800"/>
              <a:gd name="T33" fmla="*/ 257 h 800"/>
              <a:gd name="T34" fmla="*/ 152 w 800"/>
              <a:gd name="T35" fmla="*/ 400 h 800"/>
              <a:gd name="T36" fmla="*/ 400 w 800"/>
              <a:gd name="T37" fmla="*/ 543 h 800"/>
              <a:gd name="T38" fmla="*/ 647 w 800"/>
              <a:gd name="T39" fmla="*/ 400 h 800"/>
              <a:gd name="T40" fmla="*/ 400 w 800"/>
              <a:gd name="T41" fmla="*/ 257 h 800"/>
              <a:gd name="T42" fmla="*/ 400 w 800"/>
              <a:gd name="T43" fmla="*/ 379 h 800"/>
              <a:gd name="T44" fmla="*/ 379 w 800"/>
              <a:gd name="T45" fmla="*/ 400 h 800"/>
              <a:gd name="T46" fmla="*/ 400 w 800"/>
              <a:gd name="T47" fmla="*/ 421 h 800"/>
              <a:gd name="T48" fmla="*/ 421 w 800"/>
              <a:gd name="T49" fmla="*/ 400 h 800"/>
              <a:gd name="T50" fmla="*/ 400 w 800"/>
              <a:gd name="T51" fmla="*/ 37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00" h="800">
                <a:moveTo>
                  <a:pt x="538" y="0"/>
                </a:moveTo>
                <a:cubicBezTo>
                  <a:pt x="730" y="0"/>
                  <a:pt x="730" y="0"/>
                  <a:pt x="730" y="0"/>
                </a:cubicBezTo>
                <a:cubicBezTo>
                  <a:pt x="769" y="0"/>
                  <a:pt x="800" y="31"/>
                  <a:pt x="800" y="69"/>
                </a:cubicBezTo>
                <a:cubicBezTo>
                  <a:pt x="800" y="262"/>
                  <a:pt x="800" y="262"/>
                  <a:pt x="800" y="262"/>
                </a:cubicBezTo>
                <a:moveTo>
                  <a:pt x="262" y="0"/>
                </a:moveTo>
                <a:cubicBezTo>
                  <a:pt x="69" y="0"/>
                  <a:pt x="69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262"/>
                  <a:pt x="0" y="262"/>
                  <a:pt x="0" y="262"/>
                </a:cubicBezTo>
                <a:moveTo>
                  <a:pt x="0" y="538"/>
                </a:moveTo>
                <a:cubicBezTo>
                  <a:pt x="0" y="730"/>
                  <a:pt x="0" y="730"/>
                  <a:pt x="0" y="730"/>
                </a:cubicBezTo>
                <a:cubicBezTo>
                  <a:pt x="0" y="769"/>
                  <a:pt x="31" y="800"/>
                  <a:pt x="69" y="800"/>
                </a:cubicBezTo>
                <a:cubicBezTo>
                  <a:pt x="262" y="800"/>
                  <a:pt x="262" y="800"/>
                  <a:pt x="262" y="800"/>
                </a:cubicBezTo>
                <a:moveTo>
                  <a:pt x="538" y="800"/>
                </a:moveTo>
                <a:cubicBezTo>
                  <a:pt x="730" y="800"/>
                  <a:pt x="730" y="800"/>
                  <a:pt x="730" y="800"/>
                </a:cubicBezTo>
                <a:cubicBezTo>
                  <a:pt x="769" y="800"/>
                  <a:pt x="800" y="769"/>
                  <a:pt x="800" y="730"/>
                </a:cubicBezTo>
                <a:cubicBezTo>
                  <a:pt x="800" y="538"/>
                  <a:pt x="800" y="538"/>
                  <a:pt x="800" y="538"/>
                </a:cubicBezTo>
                <a:moveTo>
                  <a:pt x="400" y="257"/>
                </a:moveTo>
                <a:cubicBezTo>
                  <a:pt x="253" y="257"/>
                  <a:pt x="152" y="400"/>
                  <a:pt x="152" y="400"/>
                </a:cubicBezTo>
                <a:cubicBezTo>
                  <a:pt x="152" y="400"/>
                  <a:pt x="253" y="543"/>
                  <a:pt x="400" y="543"/>
                </a:cubicBezTo>
                <a:cubicBezTo>
                  <a:pt x="547" y="543"/>
                  <a:pt x="647" y="400"/>
                  <a:pt x="647" y="400"/>
                </a:cubicBezTo>
                <a:cubicBezTo>
                  <a:pt x="647" y="400"/>
                  <a:pt x="547" y="257"/>
                  <a:pt x="400" y="257"/>
                </a:cubicBezTo>
                <a:close/>
                <a:moveTo>
                  <a:pt x="400" y="379"/>
                </a:moveTo>
                <a:cubicBezTo>
                  <a:pt x="388" y="379"/>
                  <a:pt x="379" y="388"/>
                  <a:pt x="379" y="400"/>
                </a:cubicBezTo>
                <a:cubicBezTo>
                  <a:pt x="379" y="412"/>
                  <a:pt x="388" y="421"/>
                  <a:pt x="400" y="421"/>
                </a:cubicBezTo>
                <a:cubicBezTo>
                  <a:pt x="412" y="421"/>
                  <a:pt x="421" y="412"/>
                  <a:pt x="421" y="400"/>
                </a:cubicBezTo>
                <a:cubicBezTo>
                  <a:pt x="421" y="388"/>
                  <a:pt x="412" y="379"/>
                  <a:pt x="400" y="379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1DCB6EF-75F4-21FB-52BC-EFA5432F3FD2}"/>
              </a:ext>
            </a:extLst>
          </p:cNvPr>
          <p:cNvSpPr/>
          <p:nvPr/>
        </p:nvSpPr>
        <p:spPr>
          <a:xfrm>
            <a:off x="8163478" y="6389374"/>
            <a:ext cx="1037672" cy="93725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57">
            <a:extLst>
              <a:ext uri="{FF2B5EF4-FFF2-40B4-BE49-F238E27FC236}">
                <a16:creationId xmlns:a16="http://schemas.microsoft.com/office/drawing/2014/main" id="{7FF2E15C-64BA-695D-770F-1396F292A91F}"/>
              </a:ext>
            </a:extLst>
          </p:cNvPr>
          <p:cNvSpPr>
            <a:spLocks noEditPoints="1"/>
          </p:cNvSpPr>
          <p:nvPr/>
        </p:nvSpPr>
        <p:spPr bwMode="auto">
          <a:xfrm>
            <a:off x="9657873" y="9913384"/>
            <a:ext cx="617690" cy="680292"/>
          </a:xfrm>
          <a:custGeom>
            <a:avLst/>
            <a:gdLst>
              <a:gd name="T0" fmla="*/ 148 w 148"/>
              <a:gd name="T1" fmla="*/ 40 h 163"/>
              <a:gd name="T2" fmla="*/ 74 w 148"/>
              <a:gd name="T3" fmla="*/ 81 h 163"/>
              <a:gd name="T4" fmla="*/ 0 w 148"/>
              <a:gd name="T5" fmla="*/ 40 h 163"/>
              <a:gd name="T6" fmla="*/ 74 w 148"/>
              <a:gd name="T7" fmla="*/ 0 h 163"/>
              <a:gd name="T8" fmla="*/ 148 w 148"/>
              <a:gd name="T9" fmla="*/ 40 h 163"/>
              <a:gd name="T10" fmla="*/ 0 w 148"/>
              <a:gd name="T11" fmla="*/ 81 h 163"/>
              <a:gd name="T12" fmla="*/ 74 w 148"/>
              <a:gd name="T13" fmla="*/ 122 h 163"/>
              <a:gd name="T14" fmla="*/ 148 w 148"/>
              <a:gd name="T15" fmla="*/ 81 h 163"/>
              <a:gd name="T16" fmla="*/ 0 w 148"/>
              <a:gd name="T17" fmla="*/ 122 h 163"/>
              <a:gd name="T18" fmla="*/ 74 w 148"/>
              <a:gd name="T19" fmla="*/ 163 h 163"/>
              <a:gd name="T20" fmla="*/ 148 w 148"/>
              <a:gd name="T21" fmla="*/ 12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63">
                <a:moveTo>
                  <a:pt x="148" y="40"/>
                </a:moveTo>
                <a:lnTo>
                  <a:pt x="74" y="81"/>
                </a:lnTo>
                <a:lnTo>
                  <a:pt x="0" y="40"/>
                </a:lnTo>
                <a:lnTo>
                  <a:pt x="74" y="0"/>
                </a:lnTo>
                <a:lnTo>
                  <a:pt x="148" y="40"/>
                </a:lnTo>
                <a:moveTo>
                  <a:pt x="0" y="81"/>
                </a:moveTo>
                <a:lnTo>
                  <a:pt x="74" y="122"/>
                </a:lnTo>
                <a:lnTo>
                  <a:pt x="148" y="81"/>
                </a:lnTo>
                <a:moveTo>
                  <a:pt x="0" y="122"/>
                </a:moveTo>
                <a:lnTo>
                  <a:pt x="74" y="163"/>
                </a:lnTo>
                <a:lnTo>
                  <a:pt x="148" y="12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51">
            <a:extLst>
              <a:ext uri="{FF2B5EF4-FFF2-40B4-BE49-F238E27FC236}">
                <a16:creationId xmlns:a16="http://schemas.microsoft.com/office/drawing/2014/main" id="{1BC30500-F287-987B-9320-109525C403D2}"/>
              </a:ext>
            </a:extLst>
          </p:cNvPr>
          <p:cNvSpPr>
            <a:spLocks noEditPoints="1"/>
          </p:cNvSpPr>
          <p:nvPr/>
        </p:nvSpPr>
        <p:spPr bwMode="auto">
          <a:xfrm>
            <a:off x="14127607" y="9804611"/>
            <a:ext cx="527962" cy="89783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18EE26D-652D-B039-6D97-FDC39867E5CD}"/>
              </a:ext>
            </a:extLst>
          </p:cNvPr>
          <p:cNvSpPr/>
          <p:nvPr/>
        </p:nvSpPr>
        <p:spPr>
          <a:xfrm>
            <a:off x="15285585" y="6439584"/>
            <a:ext cx="870306" cy="83683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51E2D50-19F1-82A6-DA39-0F658D7AB052}"/>
              </a:ext>
            </a:extLst>
          </p:cNvPr>
          <p:cNvSpPr/>
          <p:nvPr/>
        </p:nvSpPr>
        <p:spPr>
          <a:xfrm>
            <a:off x="14005680" y="3076564"/>
            <a:ext cx="771816" cy="77181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3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L_113">
      <a:dk1>
        <a:srgbClr val="272727"/>
      </a:dk1>
      <a:lt1>
        <a:srgbClr val="FFFAEB"/>
      </a:lt1>
      <a:dk2>
        <a:srgbClr val="FFFFFF"/>
      </a:dk2>
      <a:lt2>
        <a:srgbClr val="EEEEEE"/>
      </a:lt2>
      <a:accent1>
        <a:srgbClr val="A3BAD9"/>
      </a:accent1>
      <a:accent2>
        <a:srgbClr val="738CBF"/>
      </a:accent2>
      <a:accent3>
        <a:srgbClr val="F4A95D"/>
      </a:accent3>
      <a:accent4>
        <a:srgbClr val="FBAFAA"/>
      </a:accent4>
      <a:accent5>
        <a:srgbClr val="CFD982"/>
      </a:accent5>
      <a:accent6>
        <a:srgbClr val="FFFFFF"/>
      </a:accent6>
      <a:hlink>
        <a:srgbClr val="27272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L_9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14365</TotalTime>
  <Words>1280</Words>
  <Application>Microsoft Office PowerPoint</Application>
  <PresentationFormat>Custom</PresentationFormat>
  <Paragraphs>230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165</dc:title>
  <dc:creator>Slide Ocean</dc:creator>
  <cp:lastModifiedBy>SO</cp:lastModifiedBy>
  <cp:revision>3578</cp:revision>
  <dcterms:created xsi:type="dcterms:W3CDTF">2024-04-24T08:43:56Z</dcterms:created>
  <dcterms:modified xsi:type="dcterms:W3CDTF">2026-01-06T02:34:32Z</dcterms:modified>
</cp:coreProperties>
</file>