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4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6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7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theme/theme8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9.xml" ContentType="application/vnd.openxmlformats-officedocument.theme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0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theme/theme11.xml" ContentType="application/vnd.openxmlformats-officedocument.theme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theme/theme12.xml" ContentType="application/vnd.openxmlformats-officedocument.theme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theme/theme13.xml" ContentType="application/vnd.openxmlformats-officedocument.theme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theme/theme14.xml" ContentType="application/vnd.openxmlformats-officedocument.theme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6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theme/theme17.xml" ContentType="application/vnd.openxmlformats-officedocument.theme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theme/theme18.xml" ContentType="application/vnd.openxmlformats-officedocument.theme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theme/theme19.xml" ContentType="application/vnd.openxmlformats-officedocument.theme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theme/theme20.xml" ContentType="application/vnd.openxmlformats-officedocument.theme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theme/theme21.xml" ContentType="application/vnd.openxmlformats-officedocument.theme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theme/theme22.xml" ContentType="application/vnd.openxmlformats-officedocument.theme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theme/theme23.xml" ContentType="application/vnd.openxmlformats-officedocument.theme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theme/theme24.xml" ContentType="application/vnd.openxmlformats-officedocument.theme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theme/theme25.xml" ContentType="application/vnd.openxmlformats-officedocument.theme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theme/theme26.xml" ContentType="application/vnd.openxmlformats-officedocument.theme+xml"/>
  <Override PartName="/ppt/theme/theme27.xml" ContentType="application/vnd.openxmlformats-officedocument.theme+xml"/>
  <Override PartName="/ppt/theme/theme2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53" r:id="rId15"/>
    <p:sldMasterId id="2147483865" r:id="rId16"/>
    <p:sldMasterId id="2147483875" r:id="rId17"/>
    <p:sldMasterId id="2147483885" r:id="rId18"/>
    <p:sldMasterId id="2147483907" r:id="rId19"/>
    <p:sldMasterId id="2147483896" r:id="rId20"/>
    <p:sldMasterId id="2147483927" r:id="rId21"/>
    <p:sldMasterId id="2147483938" r:id="rId22"/>
    <p:sldMasterId id="2147483949" r:id="rId23"/>
    <p:sldMasterId id="2147483960" r:id="rId24"/>
    <p:sldMasterId id="2147483971" r:id="rId25"/>
    <p:sldMasterId id="2147483981" r:id="rId26"/>
  </p:sldMasterIdLst>
  <p:notesMasterIdLst>
    <p:notesMasterId r:id="rId37"/>
  </p:notesMasterIdLst>
  <p:handoutMasterIdLst>
    <p:handoutMasterId r:id="rId38"/>
  </p:handoutMasterIdLst>
  <p:sldIdLst>
    <p:sldId id="2147378268" r:id="rId27"/>
    <p:sldId id="2147378267" r:id="rId28"/>
    <p:sldId id="2147378258" r:id="rId29"/>
    <p:sldId id="2147378270" r:id="rId30"/>
    <p:sldId id="2147378269" r:id="rId31"/>
    <p:sldId id="2147378245" r:id="rId32"/>
    <p:sldId id="2147378257" r:id="rId33"/>
    <p:sldId id="2147378254" r:id="rId34"/>
    <p:sldId id="2147378259" r:id="rId35"/>
    <p:sldId id="2147378255" r:id="rId36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5A6CE"/>
    <a:srgbClr val="0B0A0E"/>
    <a:srgbClr val="1C1C1C"/>
    <a:srgbClr val="FFFFFF"/>
    <a:srgbClr val="D5D4DD"/>
    <a:srgbClr val="ECBA9C"/>
    <a:srgbClr val="F5CDBB"/>
    <a:srgbClr val="EFC6AC"/>
    <a:srgbClr val="000000"/>
    <a:srgbClr val="3D05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30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80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presProps" Target="presProps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8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3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6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" Target="slides/slide2.xml"/><Relationship Id="rId36" Type="http://schemas.openxmlformats.org/officeDocument/2006/relationships/slide" Target="slides/slide10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1.xml"/><Relationship Id="rId30" Type="http://schemas.openxmlformats.org/officeDocument/2006/relationships/slide" Target="slides/slide4.xml"/><Relationship Id="rId35" Type="http://schemas.openxmlformats.org/officeDocument/2006/relationships/slide" Target="slides/slide9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7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789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567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10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584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49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0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193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235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686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4428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692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944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72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6022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443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28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14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9008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4263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77034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09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932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65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9197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6734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16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531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617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8114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6451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6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520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75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78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782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970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0736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13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754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1288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755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568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781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295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57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957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960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960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8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624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9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10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835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689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55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729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084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79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0.xml"/><Relationship Id="rId7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9.xml"/><Relationship Id="rId1" Type="http://schemas.openxmlformats.org/officeDocument/2006/relationships/slideLayout" Target="../slideLayouts/slideLayout88.xml"/><Relationship Id="rId6" Type="http://schemas.openxmlformats.org/officeDocument/2006/relationships/slideLayout" Target="../slideLayouts/slideLayout93.xml"/><Relationship Id="rId5" Type="http://schemas.openxmlformats.org/officeDocument/2006/relationships/slideLayout" Target="../slideLayouts/slideLayout92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1.xml"/><Relationship Id="rId9" Type="http://schemas.openxmlformats.org/officeDocument/2006/relationships/slideLayout" Target="../slideLayouts/slideLayout96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slideLayout" Target="../slideLayouts/slideLayout107.xml"/><Relationship Id="rId5" Type="http://schemas.openxmlformats.org/officeDocument/2006/relationships/slideLayout" Target="../slideLayouts/slideLayout101.xml"/><Relationship Id="rId10" Type="http://schemas.openxmlformats.org/officeDocument/2006/relationships/slideLayout" Target="../slideLayouts/slideLayout106.xml"/><Relationship Id="rId4" Type="http://schemas.openxmlformats.org/officeDocument/2006/relationships/slideLayout" Target="../slideLayouts/slideLayout100.xml"/><Relationship Id="rId9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10.xml"/><Relationship Id="rId7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08.xml"/><Relationship Id="rId6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12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1.xml"/><Relationship Id="rId9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4.xml"/><Relationship Id="rId3" Type="http://schemas.openxmlformats.org/officeDocument/2006/relationships/slideLayout" Target="../slideLayouts/slideLayout119.xml"/><Relationship Id="rId7" Type="http://schemas.openxmlformats.org/officeDocument/2006/relationships/slideLayout" Target="../slideLayouts/slideLayout123.xml"/><Relationship Id="rId2" Type="http://schemas.openxmlformats.org/officeDocument/2006/relationships/slideLayout" Target="../slideLayouts/slideLayout118.xml"/><Relationship Id="rId1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0.xml"/><Relationship Id="rId9" Type="http://schemas.openxmlformats.org/officeDocument/2006/relationships/slideLayout" Target="../slideLayouts/slideLayout125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28.xml"/><Relationship Id="rId7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7.xml"/><Relationship Id="rId1" Type="http://schemas.openxmlformats.org/officeDocument/2006/relationships/slideLayout" Target="../slideLayouts/slideLayout126.xml"/><Relationship Id="rId6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30.xml"/><Relationship Id="rId10" Type="http://schemas.openxmlformats.org/officeDocument/2006/relationships/theme" Target="../theme/theme14.xml"/><Relationship Id="rId4" Type="http://schemas.openxmlformats.org/officeDocument/2006/relationships/slideLayout" Target="../slideLayouts/slideLayout129.xml"/><Relationship Id="rId9" Type="http://schemas.openxmlformats.org/officeDocument/2006/relationships/slideLayout" Target="../slideLayouts/slideLayout13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2.xml"/><Relationship Id="rId3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41.xml"/><Relationship Id="rId12" Type="http://schemas.openxmlformats.org/officeDocument/2006/relationships/theme" Target="../theme/theme15.xml"/><Relationship Id="rId2" Type="http://schemas.openxmlformats.org/officeDocument/2006/relationships/slideLayout" Target="../slideLayouts/slideLayout136.xml"/><Relationship Id="rId1" Type="http://schemas.openxmlformats.org/officeDocument/2006/relationships/slideLayout" Target="../slideLayouts/slideLayout135.xml"/><Relationship Id="rId6" Type="http://schemas.openxmlformats.org/officeDocument/2006/relationships/slideLayout" Target="../slideLayouts/slideLayout140.xml"/><Relationship Id="rId11" Type="http://schemas.openxmlformats.org/officeDocument/2006/relationships/slideLayout" Target="../slideLayouts/slideLayout145.xml"/><Relationship Id="rId5" Type="http://schemas.openxmlformats.org/officeDocument/2006/relationships/slideLayout" Target="../slideLayouts/slideLayout139.xml"/><Relationship Id="rId10" Type="http://schemas.openxmlformats.org/officeDocument/2006/relationships/slideLayout" Target="../slideLayouts/slideLayout144.xml"/><Relationship Id="rId4" Type="http://schemas.openxmlformats.org/officeDocument/2006/relationships/slideLayout" Target="../slideLayouts/slideLayout138.xml"/><Relationship Id="rId9" Type="http://schemas.openxmlformats.org/officeDocument/2006/relationships/slideLayout" Target="../slideLayouts/slideLayout143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50.xml"/><Relationship Id="rId10" Type="http://schemas.openxmlformats.org/officeDocument/2006/relationships/theme" Target="../theme/theme16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theme" Target="../theme/theme17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2.xml"/><Relationship Id="rId3" Type="http://schemas.openxmlformats.org/officeDocument/2006/relationships/slideLayout" Target="../slideLayouts/slideLayout167.xml"/><Relationship Id="rId7" Type="http://schemas.openxmlformats.org/officeDocument/2006/relationships/slideLayout" Target="../slideLayouts/slideLayout171.xml"/><Relationship Id="rId2" Type="http://schemas.openxmlformats.org/officeDocument/2006/relationships/slideLayout" Target="../slideLayouts/slideLayout166.xml"/><Relationship Id="rId1" Type="http://schemas.openxmlformats.org/officeDocument/2006/relationships/slideLayout" Target="../slideLayouts/slideLayout165.xml"/><Relationship Id="rId6" Type="http://schemas.openxmlformats.org/officeDocument/2006/relationships/slideLayout" Target="../slideLayouts/slideLayout170.xml"/><Relationship Id="rId5" Type="http://schemas.openxmlformats.org/officeDocument/2006/relationships/slideLayout" Target="../slideLayouts/slideLayout169.xml"/><Relationship Id="rId10" Type="http://schemas.openxmlformats.org/officeDocument/2006/relationships/theme" Target="../theme/theme18.xml"/><Relationship Id="rId4" Type="http://schemas.openxmlformats.org/officeDocument/2006/relationships/slideLayout" Target="../slideLayouts/slideLayout168.xml"/><Relationship Id="rId9" Type="http://schemas.openxmlformats.org/officeDocument/2006/relationships/slideLayout" Target="../slideLayouts/slideLayout173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1.xml"/><Relationship Id="rId13" Type="http://schemas.openxmlformats.org/officeDocument/2006/relationships/slideLayout" Target="../slideLayouts/slideLayout186.xml"/><Relationship Id="rId3" Type="http://schemas.openxmlformats.org/officeDocument/2006/relationships/slideLayout" Target="../slideLayouts/slideLayout176.xml"/><Relationship Id="rId7" Type="http://schemas.openxmlformats.org/officeDocument/2006/relationships/slideLayout" Target="../slideLayouts/slideLayout180.xml"/><Relationship Id="rId12" Type="http://schemas.openxmlformats.org/officeDocument/2006/relationships/slideLayout" Target="../slideLayouts/slideLayout185.xml"/><Relationship Id="rId2" Type="http://schemas.openxmlformats.org/officeDocument/2006/relationships/slideLayout" Target="../slideLayouts/slideLayout175.xml"/><Relationship Id="rId1" Type="http://schemas.openxmlformats.org/officeDocument/2006/relationships/slideLayout" Target="../slideLayouts/slideLayout174.xml"/><Relationship Id="rId6" Type="http://schemas.openxmlformats.org/officeDocument/2006/relationships/slideLayout" Target="../slideLayouts/slideLayout179.xml"/><Relationship Id="rId11" Type="http://schemas.openxmlformats.org/officeDocument/2006/relationships/slideLayout" Target="../slideLayouts/slideLayout184.xml"/><Relationship Id="rId5" Type="http://schemas.openxmlformats.org/officeDocument/2006/relationships/slideLayout" Target="../slideLayouts/slideLayout178.xml"/><Relationship Id="rId10" Type="http://schemas.openxmlformats.org/officeDocument/2006/relationships/slideLayout" Target="../slideLayouts/slideLayout183.xml"/><Relationship Id="rId4" Type="http://schemas.openxmlformats.org/officeDocument/2006/relationships/slideLayout" Target="../slideLayouts/slideLayout177.xml"/><Relationship Id="rId9" Type="http://schemas.openxmlformats.org/officeDocument/2006/relationships/slideLayout" Target="../slideLayouts/slideLayout182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4.xml"/><Relationship Id="rId3" Type="http://schemas.openxmlformats.org/officeDocument/2006/relationships/slideLayout" Target="../slideLayouts/slideLayout189.xml"/><Relationship Id="rId7" Type="http://schemas.openxmlformats.org/officeDocument/2006/relationships/slideLayout" Target="../slideLayouts/slideLayout193.xml"/><Relationship Id="rId2" Type="http://schemas.openxmlformats.org/officeDocument/2006/relationships/slideLayout" Target="../slideLayouts/slideLayout188.xml"/><Relationship Id="rId1" Type="http://schemas.openxmlformats.org/officeDocument/2006/relationships/slideLayout" Target="../slideLayouts/slideLayout187.xml"/><Relationship Id="rId6" Type="http://schemas.openxmlformats.org/officeDocument/2006/relationships/slideLayout" Target="../slideLayouts/slideLayout192.xml"/><Relationship Id="rId5" Type="http://schemas.openxmlformats.org/officeDocument/2006/relationships/slideLayout" Target="../slideLayouts/slideLayout191.xml"/><Relationship Id="rId10" Type="http://schemas.openxmlformats.org/officeDocument/2006/relationships/theme" Target="../theme/theme20.xml"/><Relationship Id="rId4" Type="http://schemas.openxmlformats.org/officeDocument/2006/relationships/slideLayout" Target="../slideLayouts/slideLayout190.xml"/><Relationship Id="rId9" Type="http://schemas.openxmlformats.org/officeDocument/2006/relationships/slideLayout" Target="../slideLayouts/slideLayout195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3.xml"/><Relationship Id="rId3" Type="http://schemas.openxmlformats.org/officeDocument/2006/relationships/slideLayout" Target="../slideLayouts/slideLayout198.xml"/><Relationship Id="rId7" Type="http://schemas.openxmlformats.org/officeDocument/2006/relationships/slideLayout" Target="../slideLayouts/slideLayout202.xml"/><Relationship Id="rId2" Type="http://schemas.openxmlformats.org/officeDocument/2006/relationships/slideLayout" Target="../slideLayouts/slideLayout197.xml"/><Relationship Id="rId1" Type="http://schemas.openxmlformats.org/officeDocument/2006/relationships/slideLayout" Target="../slideLayouts/slideLayout196.xml"/><Relationship Id="rId6" Type="http://schemas.openxmlformats.org/officeDocument/2006/relationships/slideLayout" Target="../slideLayouts/slideLayout201.xml"/><Relationship Id="rId11" Type="http://schemas.openxmlformats.org/officeDocument/2006/relationships/theme" Target="../theme/theme21.xml"/><Relationship Id="rId5" Type="http://schemas.openxmlformats.org/officeDocument/2006/relationships/slideLayout" Target="../slideLayouts/slideLayout200.xml"/><Relationship Id="rId10" Type="http://schemas.openxmlformats.org/officeDocument/2006/relationships/slideLayout" Target="../slideLayouts/slideLayout205.xml"/><Relationship Id="rId4" Type="http://schemas.openxmlformats.org/officeDocument/2006/relationships/slideLayout" Target="../slideLayouts/slideLayout199.xml"/><Relationship Id="rId9" Type="http://schemas.openxmlformats.org/officeDocument/2006/relationships/slideLayout" Target="../slideLayouts/slideLayout204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3.xml"/><Relationship Id="rId3" Type="http://schemas.openxmlformats.org/officeDocument/2006/relationships/slideLayout" Target="../slideLayouts/slideLayout208.xml"/><Relationship Id="rId7" Type="http://schemas.openxmlformats.org/officeDocument/2006/relationships/slideLayout" Target="../slideLayouts/slideLayout212.xml"/><Relationship Id="rId2" Type="http://schemas.openxmlformats.org/officeDocument/2006/relationships/slideLayout" Target="../slideLayouts/slideLayout207.xml"/><Relationship Id="rId1" Type="http://schemas.openxmlformats.org/officeDocument/2006/relationships/slideLayout" Target="../slideLayouts/slideLayout206.xml"/><Relationship Id="rId6" Type="http://schemas.openxmlformats.org/officeDocument/2006/relationships/slideLayout" Target="../slideLayouts/slideLayout211.xml"/><Relationship Id="rId11" Type="http://schemas.openxmlformats.org/officeDocument/2006/relationships/theme" Target="../theme/theme22.xml"/><Relationship Id="rId5" Type="http://schemas.openxmlformats.org/officeDocument/2006/relationships/slideLayout" Target="../slideLayouts/slideLayout210.xml"/><Relationship Id="rId10" Type="http://schemas.openxmlformats.org/officeDocument/2006/relationships/slideLayout" Target="../slideLayouts/slideLayout215.xml"/><Relationship Id="rId4" Type="http://schemas.openxmlformats.org/officeDocument/2006/relationships/slideLayout" Target="../slideLayouts/slideLayout209.xml"/><Relationship Id="rId9" Type="http://schemas.openxmlformats.org/officeDocument/2006/relationships/slideLayout" Target="../slideLayouts/slideLayout214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3.xml"/><Relationship Id="rId3" Type="http://schemas.openxmlformats.org/officeDocument/2006/relationships/slideLayout" Target="../slideLayouts/slideLayout218.xml"/><Relationship Id="rId7" Type="http://schemas.openxmlformats.org/officeDocument/2006/relationships/slideLayout" Target="../slideLayouts/slideLayout222.xml"/><Relationship Id="rId2" Type="http://schemas.openxmlformats.org/officeDocument/2006/relationships/slideLayout" Target="../slideLayouts/slideLayout217.xml"/><Relationship Id="rId1" Type="http://schemas.openxmlformats.org/officeDocument/2006/relationships/slideLayout" Target="../slideLayouts/slideLayout216.xml"/><Relationship Id="rId6" Type="http://schemas.openxmlformats.org/officeDocument/2006/relationships/slideLayout" Target="../slideLayouts/slideLayout221.xml"/><Relationship Id="rId11" Type="http://schemas.openxmlformats.org/officeDocument/2006/relationships/theme" Target="../theme/theme23.xml"/><Relationship Id="rId5" Type="http://schemas.openxmlformats.org/officeDocument/2006/relationships/slideLayout" Target="../slideLayouts/slideLayout220.xml"/><Relationship Id="rId10" Type="http://schemas.openxmlformats.org/officeDocument/2006/relationships/slideLayout" Target="../slideLayouts/slideLayout225.xml"/><Relationship Id="rId4" Type="http://schemas.openxmlformats.org/officeDocument/2006/relationships/slideLayout" Target="../slideLayouts/slideLayout219.xml"/><Relationship Id="rId9" Type="http://schemas.openxmlformats.org/officeDocument/2006/relationships/slideLayout" Target="../slideLayouts/slideLayout224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3.xml"/><Relationship Id="rId3" Type="http://schemas.openxmlformats.org/officeDocument/2006/relationships/slideLayout" Target="../slideLayouts/slideLayout228.xml"/><Relationship Id="rId7" Type="http://schemas.openxmlformats.org/officeDocument/2006/relationships/slideLayout" Target="../slideLayouts/slideLayout232.xml"/><Relationship Id="rId2" Type="http://schemas.openxmlformats.org/officeDocument/2006/relationships/slideLayout" Target="../slideLayouts/slideLayout227.xml"/><Relationship Id="rId1" Type="http://schemas.openxmlformats.org/officeDocument/2006/relationships/slideLayout" Target="../slideLayouts/slideLayout226.xml"/><Relationship Id="rId6" Type="http://schemas.openxmlformats.org/officeDocument/2006/relationships/slideLayout" Target="../slideLayouts/slideLayout231.xml"/><Relationship Id="rId11" Type="http://schemas.openxmlformats.org/officeDocument/2006/relationships/theme" Target="../theme/theme24.xml"/><Relationship Id="rId5" Type="http://schemas.openxmlformats.org/officeDocument/2006/relationships/slideLayout" Target="../slideLayouts/slideLayout230.xml"/><Relationship Id="rId10" Type="http://schemas.openxmlformats.org/officeDocument/2006/relationships/slideLayout" Target="../slideLayouts/slideLayout235.xml"/><Relationship Id="rId4" Type="http://schemas.openxmlformats.org/officeDocument/2006/relationships/slideLayout" Target="../slideLayouts/slideLayout229.xml"/><Relationship Id="rId9" Type="http://schemas.openxmlformats.org/officeDocument/2006/relationships/slideLayout" Target="../slideLayouts/slideLayout23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3.xml"/><Relationship Id="rId3" Type="http://schemas.openxmlformats.org/officeDocument/2006/relationships/slideLayout" Target="../slideLayouts/slideLayout238.xml"/><Relationship Id="rId7" Type="http://schemas.openxmlformats.org/officeDocument/2006/relationships/slideLayout" Target="../slideLayouts/slideLayout242.xml"/><Relationship Id="rId2" Type="http://schemas.openxmlformats.org/officeDocument/2006/relationships/slideLayout" Target="../slideLayouts/slideLayout237.xml"/><Relationship Id="rId1" Type="http://schemas.openxmlformats.org/officeDocument/2006/relationships/slideLayout" Target="../slideLayouts/slideLayout236.xml"/><Relationship Id="rId6" Type="http://schemas.openxmlformats.org/officeDocument/2006/relationships/slideLayout" Target="../slideLayouts/slideLayout241.xml"/><Relationship Id="rId5" Type="http://schemas.openxmlformats.org/officeDocument/2006/relationships/slideLayout" Target="../slideLayouts/slideLayout240.xml"/><Relationship Id="rId10" Type="http://schemas.openxmlformats.org/officeDocument/2006/relationships/theme" Target="../theme/theme25.xml"/><Relationship Id="rId4" Type="http://schemas.openxmlformats.org/officeDocument/2006/relationships/slideLayout" Target="../slideLayouts/slideLayout239.xml"/><Relationship Id="rId9" Type="http://schemas.openxmlformats.org/officeDocument/2006/relationships/slideLayout" Target="../slideLayouts/slideLayout244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46.xml"/><Relationship Id="rId1" Type="http://schemas.openxmlformats.org/officeDocument/2006/relationships/slideLayout" Target="../slideLayouts/slideLayout245.xml"/><Relationship Id="rId6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49.xml"/><Relationship Id="rId10" Type="http://schemas.openxmlformats.org/officeDocument/2006/relationships/theme" Target="../theme/theme26.xml"/><Relationship Id="rId4" Type="http://schemas.openxmlformats.org/officeDocument/2006/relationships/slideLayout" Target="../slideLayouts/slideLayout248.xml"/><Relationship Id="rId9" Type="http://schemas.openxmlformats.org/officeDocument/2006/relationships/slideLayout" Target="../slideLayouts/slideLayout25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5" Type="http://schemas.openxmlformats.org/officeDocument/2006/relationships/slideLayout" Target="../slideLayouts/slideLayout4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1.xml"/><Relationship Id="rId7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0.xml"/><Relationship Id="rId1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4.xml"/><Relationship Id="rId5" Type="http://schemas.openxmlformats.org/officeDocument/2006/relationships/slideLayout" Target="../slideLayouts/slideLayout83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2.xml"/><Relationship Id="rId9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679119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007618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9" r:id="rId1"/>
    <p:sldLayoutId id="2147483940" r:id="rId2"/>
    <p:sldLayoutId id="2147483941" r:id="rId3"/>
    <p:sldLayoutId id="2147483942" r:id="rId4"/>
    <p:sldLayoutId id="2147483943" r:id="rId5"/>
    <p:sldLayoutId id="2147483944" r:id="rId6"/>
    <p:sldLayoutId id="2147483945" r:id="rId7"/>
    <p:sldLayoutId id="2147483946" r:id="rId8"/>
    <p:sldLayoutId id="2147483947" r:id="rId9"/>
    <p:sldLayoutId id="2147483948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95155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0" r:id="rId1"/>
    <p:sldLayoutId id="2147483951" r:id="rId2"/>
    <p:sldLayoutId id="2147483952" r:id="rId3"/>
    <p:sldLayoutId id="2147483953" r:id="rId4"/>
    <p:sldLayoutId id="2147483954" r:id="rId5"/>
    <p:sldLayoutId id="2147483955" r:id="rId6"/>
    <p:sldLayoutId id="2147483956" r:id="rId7"/>
    <p:sldLayoutId id="2147483957" r:id="rId8"/>
    <p:sldLayoutId id="2147483958" r:id="rId9"/>
    <p:sldLayoutId id="2147483959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04508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65266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822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1/5/2026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ight Triangle 22">
            <a:extLst>
              <a:ext uri="{FF2B5EF4-FFF2-40B4-BE49-F238E27FC236}">
                <a16:creationId xmlns:a16="http://schemas.microsoft.com/office/drawing/2014/main" id="{AF4752AE-6D71-E8B1-E13E-16C9C99980AB}"/>
              </a:ext>
            </a:extLst>
          </p:cNvPr>
          <p:cNvSpPr/>
          <p:nvPr/>
        </p:nvSpPr>
        <p:spPr>
          <a:xfrm>
            <a:off x="4950093" y="4837681"/>
            <a:ext cx="387353" cy="428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ight Triangle 34">
            <a:extLst>
              <a:ext uri="{FF2B5EF4-FFF2-40B4-BE49-F238E27FC236}">
                <a16:creationId xmlns:a16="http://schemas.microsoft.com/office/drawing/2014/main" id="{C3301941-05ED-DD20-FF6D-9670EF9DB454}"/>
              </a:ext>
            </a:extLst>
          </p:cNvPr>
          <p:cNvSpPr/>
          <p:nvPr/>
        </p:nvSpPr>
        <p:spPr>
          <a:xfrm>
            <a:off x="7849503" y="4837681"/>
            <a:ext cx="387353" cy="428625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ight Triangle 47">
            <a:extLst>
              <a:ext uri="{FF2B5EF4-FFF2-40B4-BE49-F238E27FC236}">
                <a16:creationId xmlns:a16="http://schemas.microsoft.com/office/drawing/2014/main" id="{EF479D4E-85E9-C626-3EFF-BB740630E919}"/>
              </a:ext>
            </a:extLst>
          </p:cNvPr>
          <p:cNvSpPr/>
          <p:nvPr/>
        </p:nvSpPr>
        <p:spPr>
          <a:xfrm>
            <a:off x="10748913" y="4837681"/>
            <a:ext cx="387353" cy="428625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ight Triangle 64">
            <a:extLst>
              <a:ext uri="{FF2B5EF4-FFF2-40B4-BE49-F238E27FC236}">
                <a16:creationId xmlns:a16="http://schemas.microsoft.com/office/drawing/2014/main" id="{0AEECA35-8BAC-457A-32EC-B25E9BFC68BA}"/>
              </a:ext>
            </a:extLst>
          </p:cNvPr>
          <p:cNvSpPr/>
          <p:nvPr/>
        </p:nvSpPr>
        <p:spPr>
          <a:xfrm>
            <a:off x="13648323" y="4837681"/>
            <a:ext cx="387353" cy="428625"/>
          </a:xfrm>
          <a:prstGeom prst="rtTriangle">
            <a:avLst/>
          </a:prstGeom>
          <a:solidFill>
            <a:schemeClr val="accent4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ight Triangle 76">
            <a:extLst>
              <a:ext uri="{FF2B5EF4-FFF2-40B4-BE49-F238E27FC236}">
                <a16:creationId xmlns:a16="http://schemas.microsoft.com/office/drawing/2014/main" id="{45977C72-72E6-DA08-47A6-CDDE66921250}"/>
              </a:ext>
            </a:extLst>
          </p:cNvPr>
          <p:cNvSpPr/>
          <p:nvPr/>
        </p:nvSpPr>
        <p:spPr>
          <a:xfrm>
            <a:off x="16547733" y="4837681"/>
            <a:ext cx="387353" cy="428625"/>
          </a:xfrm>
          <a:prstGeom prst="rtTriangl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Right Triangle 93">
            <a:extLst>
              <a:ext uri="{FF2B5EF4-FFF2-40B4-BE49-F238E27FC236}">
                <a16:creationId xmlns:a16="http://schemas.microsoft.com/office/drawing/2014/main" id="{92AA0E3E-B11F-C2C1-4FBC-1A3F8FDF6C0F}"/>
              </a:ext>
            </a:extLst>
          </p:cNvPr>
          <p:cNvSpPr/>
          <p:nvPr/>
        </p:nvSpPr>
        <p:spPr>
          <a:xfrm>
            <a:off x="19447143" y="4837681"/>
            <a:ext cx="387353" cy="428625"/>
          </a:xfrm>
          <a:prstGeom prst="rt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Arrow: Right 23">
            <a:extLst>
              <a:ext uri="{FF2B5EF4-FFF2-40B4-BE49-F238E27FC236}">
                <a16:creationId xmlns:a16="http://schemas.microsoft.com/office/drawing/2014/main" id="{49D8369B-216A-D96D-7A6A-6A92A2820C8B}"/>
              </a:ext>
            </a:extLst>
          </p:cNvPr>
          <p:cNvSpPr/>
          <p:nvPr/>
        </p:nvSpPr>
        <p:spPr>
          <a:xfrm>
            <a:off x="1314451" y="2506323"/>
            <a:ext cx="21717000" cy="10363202"/>
          </a:xfrm>
          <a:prstGeom prst="rightArrow">
            <a:avLst>
              <a:gd name="adj1" fmla="val 50000"/>
              <a:gd name="adj2" fmla="val 28626"/>
            </a:avLst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E27F194A-6A5B-3EC4-4FA9-186F507EFAF8}"/>
              </a:ext>
            </a:extLst>
          </p:cNvPr>
          <p:cNvGrpSpPr/>
          <p:nvPr/>
        </p:nvGrpSpPr>
        <p:grpSpPr>
          <a:xfrm>
            <a:off x="2263505" y="4837681"/>
            <a:ext cx="2686589" cy="5717241"/>
            <a:chOff x="3485609" y="4000500"/>
            <a:chExt cx="2686589" cy="5717241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A5E68A69-FB23-0000-01BE-D2B1694CD540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22" name="Arrow: Pentagon 21">
              <a:extLst>
                <a:ext uri="{FF2B5EF4-FFF2-40B4-BE49-F238E27FC236}">
                  <a16:creationId xmlns:a16="http://schemas.microsoft.com/office/drawing/2014/main" id="{2254FF25-471B-BC68-D496-A10AB028706C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01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3B4D2A5C-5164-E358-EBF3-7CFBB62E6F6E}"/>
              </a:ext>
            </a:extLst>
          </p:cNvPr>
          <p:cNvGrpSpPr/>
          <p:nvPr/>
        </p:nvGrpSpPr>
        <p:grpSpPr>
          <a:xfrm>
            <a:off x="2515246" y="7410148"/>
            <a:ext cx="2183106" cy="1502272"/>
            <a:chOff x="6833356" y="8250292"/>
            <a:chExt cx="2293276" cy="150227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FA3A6413-54A2-92A8-7773-65FCC9762476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29" name="Textbox 200">
                <a:extLst>
                  <a:ext uri="{FF2B5EF4-FFF2-40B4-BE49-F238E27FC236}">
                    <a16:creationId xmlns:a16="http://schemas.microsoft.com/office/drawing/2014/main" id="{CEB2E1DD-B19E-6E8B-FAA7-368F5C74DF00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30" name="Textbox 200">
                <a:extLst>
                  <a:ext uri="{FF2B5EF4-FFF2-40B4-BE49-F238E27FC236}">
                    <a16:creationId xmlns:a16="http://schemas.microsoft.com/office/drawing/2014/main" id="{3A083A1A-954E-518B-E819-0B7F9764919A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28" name="Textbox 200">
              <a:extLst>
                <a:ext uri="{FF2B5EF4-FFF2-40B4-BE49-F238E27FC236}">
                  <a16:creationId xmlns:a16="http://schemas.microsoft.com/office/drawing/2014/main" id="{0367D08F-40CE-D404-0EB9-9B478D2630A4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9A295D29-6E65-66C2-6CF7-DC18E8E0BBF4}"/>
              </a:ext>
            </a:extLst>
          </p:cNvPr>
          <p:cNvGrpSpPr/>
          <p:nvPr/>
        </p:nvGrpSpPr>
        <p:grpSpPr>
          <a:xfrm>
            <a:off x="5162915" y="4837681"/>
            <a:ext cx="2686589" cy="5717241"/>
            <a:chOff x="3485609" y="4000500"/>
            <a:chExt cx="2686589" cy="5717241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AC247E1-6368-D33A-A1EC-B8E938714CDA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45" name="Arrow: Pentagon 44">
              <a:extLst>
                <a:ext uri="{FF2B5EF4-FFF2-40B4-BE49-F238E27FC236}">
                  <a16:creationId xmlns:a16="http://schemas.microsoft.com/office/drawing/2014/main" id="{C16F3FA9-C6A5-A59F-281F-5ABD562939E5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2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02</a:t>
              </a:r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9CB4A3B-8843-199A-7835-7E584FF38F68}"/>
              </a:ext>
            </a:extLst>
          </p:cNvPr>
          <p:cNvGrpSpPr/>
          <p:nvPr/>
        </p:nvGrpSpPr>
        <p:grpSpPr>
          <a:xfrm>
            <a:off x="5414656" y="7410148"/>
            <a:ext cx="2183106" cy="1502272"/>
            <a:chOff x="6833356" y="8250292"/>
            <a:chExt cx="2293276" cy="1502272"/>
          </a:xfrm>
        </p:grpSpPr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17A0CB67-C8B5-DA00-A3E6-70B34E69BA84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41" name="Textbox 200">
                <a:extLst>
                  <a:ext uri="{FF2B5EF4-FFF2-40B4-BE49-F238E27FC236}">
                    <a16:creationId xmlns:a16="http://schemas.microsoft.com/office/drawing/2014/main" id="{EDA141FC-CC1F-44F7-FA0C-8F0493F62ACF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42" name="Textbox 200">
                <a:extLst>
                  <a:ext uri="{FF2B5EF4-FFF2-40B4-BE49-F238E27FC236}">
                    <a16:creationId xmlns:a16="http://schemas.microsoft.com/office/drawing/2014/main" id="{525B9D1B-D226-A4D1-8829-1F2B0D48A277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40" name="Textbox 200">
              <a:extLst>
                <a:ext uri="{FF2B5EF4-FFF2-40B4-BE49-F238E27FC236}">
                  <a16:creationId xmlns:a16="http://schemas.microsoft.com/office/drawing/2014/main" id="{C5E3D46C-2C01-B234-49FC-9B56C77AA67A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7A5AF5C-F712-628F-1D63-D74733687259}"/>
              </a:ext>
            </a:extLst>
          </p:cNvPr>
          <p:cNvGrpSpPr/>
          <p:nvPr/>
        </p:nvGrpSpPr>
        <p:grpSpPr>
          <a:xfrm>
            <a:off x="8062325" y="4837681"/>
            <a:ext cx="2686589" cy="5717241"/>
            <a:chOff x="3485609" y="4000500"/>
            <a:chExt cx="2686589" cy="5717241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FF9A1B93-E9AE-B06E-8E99-FBFEFA5B9B6B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63" name="Arrow: Pentagon 62">
              <a:extLst>
                <a:ext uri="{FF2B5EF4-FFF2-40B4-BE49-F238E27FC236}">
                  <a16:creationId xmlns:a16="http://schemas.microsoft.com/office/drawing/2014/main" id="{06A8DBDF-BC76-40CA-40CC-72C75FBE3AAD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3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03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EF83BE78-A8D3-01C6-9063-1E68B3CA1A73}"/>
              </a:ext>
            </a:extLst>
          </p:cNvPr>
          <p:cNvGrpSpPr/>
          <p:nvPr/>
        </p:nvGrpSpPr>
        <p:grpSpPr>
          <a:xfrm>
            <a:off x="8314066" y="7410148"/>
            <a:ext cx="2183106" cy="1502272"/>
            <a:chOff x="6833356" y="8250292"/>
            <a:chExt cx="2293276" cy="1502272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2D9B62E1-8DDD-A8FD-BC86-6C97B8470A2E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59" name="Textbox 200">
                <a:extLst>
                  <a:ext uri="{FF2B5EF4-FFF2-40B4-BE49-F238E27FC236}">
                    <a16:creationId xmlns:a16="http://schemas.microsoft.com/office/drawing/2014/main" id="{D320021F-57A4-E31E-6984-F5715D5E1ED3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0" name="Textbox 200">
                <a:extLst>
                  <a:ext uri="{FF2B5EF4-FFF2-40B4-BE49-F238E27FC236}">
                    <a16:creationId xmlns:a16="http://schemas.microsoft.com/office/drawing/2014/main" id="{66F3E4E1-0067-2B3B-B862-CED4929BA662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58" name="Textbox 200">
              <a:extLst>
                <a:ext uri="{FF2B5EF4-FFF2-40B4-BE49-F238E27FC236}">
                  <a16:creationId xmlns:a16="http://schemas.microsoft.com/office/drawing/2014/main" id="{5BAEE750-BA3E-71E7-37E7-9C7EB89B5A0F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FBBC1709-3C3B-5800-2007-93118AB244A4}"/>
              </a:ext>
            </a:extLst>
          </p:cNvPr>
          <p:cNvGrpSpPr/>
          <p:nvPr/>
        </p:nvGrpSpPr>
        <p:grpSpPr>
          <a:xfrm>
            <a:off x="10961735" y="4837681"/>
            <a:ext cx="2686589" cy="5717241"/>
            <a:chOff x="3485609" y="4000500"/>
            <a:chExt cx="2686589" cy="5717241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1F0B10FF-687A-DAA1-6172-054748BE1888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75" name="Arrow: Pentagon 74">
              <a:extLst>
                <a:ext uri="{FF2B5EF4-FFF2-40B4-BE49-F238E27FC236}">
                  <a16:creationId xmlns:a16="http://schemas.microsoft.com/office/drawing/2014/main" id="{037828C5-9CAC-A698-87DC-3C19BD806E63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4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04</a:t>
              </a:r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C74D895-7C44-37A2-7686-C0823D77368F}"/>
              </a:ext>
            </a:extLst>
          </p:cNvPr>
          <p:cNvGrpSpPr/>
          <p:nvPr/>
        </p:nvGrpSpPr>
        <p:grpSpPr>
          <a:xfrm>
            <a:off x="11213476" y="7410148"/>
            <a:ext cx="2183106" cy="1502272"/>
            <a:chOff x="6833356" y="8250292"/>
            <a:chExt cx="2293276" cy="1502272"/>
          </a:xfrm>
        </p:grpSpPr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7A0B8E49-C3B2-3F7B-196C-18DA0BFC6360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71" name="Textbox 200">
                <a:extLst>
                  <a:ext uri="{FF2B5EF4-FFF2-40B4-BE49-F238E27FC236}">
                    <a16:creationId xmlns:a16="http://schemas.microsoft.com/office/drawing/2014/main" id="{95EE56F1-983E-7FCD-2C9B-537E931EB192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2" name="Textbox 200">
                <a:extLst>
                  <a:ext uri="{FF2B5EF4-FFF2-40B4-BE49-F238E27FC236}">
                    <a16:creationId xmlns:a16="http://schemas.microsoft.com/office/drawing/2014/main" id="{F12EE94F-3E75-A040-8EEA-95441352E417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70" name="Textbox 200">
              <a:extLst>
                <a:ext uri="{FF2B5EF4-FFF2-40B4-BE49-F238E27FC236}">
                  <a16:creationId xmlns:a16="http://schemas.microsoft.com/office/drawing/2014/main" id="{B499629A-4228-342E-7E1C-F5F161AF334F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DF2BEADE-7522-193C-85FB-93C55A8071A0}"/>
              </a:ext>
            </a:extLst>
          </p:cNvPr>
          <p:cNvGrpSpPr/>
          <p:nvPr/>
        </p:nvGrpSpPr>
        <p:grpSpPr>
          <a:xfrm>
            <a:off x="13861145" y="4837681"/>
            <a:ext cx="2686589" cy="5717241"/>
            <a:chOff x="3485609" y="4000500"/>
            <a:chExt cx="2686589" cy="5717241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7114C949-6139-9B90-28CB-20FEFE666667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92" name="Arrow: Pentagon 91">
              <a:extLst>
                <a:ext uri="{FF2B5EF4-FFF2-40B4-BE49-F238E27FC236}">
                  <a16:creationId xmlns:a16="http://schemas.microsoft.com/office/drawing/2014/main" id="{369C3958-7919-72B4-D38D-0AB19C0F182D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5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05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D216C9C9-EB38-6750-9C1B-0F4B82B4D0B1}"/>
              </a:ext>
            </a:extLst>
          </p:cNvPr>
          <p:cNvGrpSpPr/>
          <p:nvPr/>
        </p:nvGrpSpPr>
        <p:grpSpPr>
          <a:xfrm>
            <a:off x="14112886" y="7410148"/>
            <a:ext cx="2183106" cy="1502272"/>
            <a:chOff x="6833356" y="8250292"/>
            <a:chExt cx="2293276" cy="1502272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91C233B2-21F7-29CE-8DCF-6BB1EE915797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88" name="Textbox 200">
                <a:extLst>
                  <a:ext uri="{FF2B5EF4-FFF2-40B4-BE49-F238E27FC236}">
                    <a16:creationId xmlns:a16="http://schemas.microsoft.com/office/drawing/2014/main" id="{440DD656-6A97-3409-EC53-F9B5CAA3C62E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0" name="Textbox 200">
                <a:extLst>
                  <a:ext uri="{FF2B5EF4-FFF2-40B4-BE49-F238E27FC236}">
                    <a16:creationId xmlns:a16="http://schemas.microsoft.com/office/drawing/2014/main" id="{32B50888-30CC-97B0-519A-01CC6E9A86F5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8C26BE44-88BF-709E-24BA-E00954E9F189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6E3348F7-5500-0F39-14F0-D02B775BB398}"/>
              </a:ext>
            </a:extLst>
          </p:cNvPr>
          <p:cNvGrpSpPr/>
          <p:nvPr/>
        </p:nvGrpSpPr>
        <p:grpSpPr>
          <a:xfrm>
            <a:off x="16760555" y="4837681"/>
            <a:ext cx="2686589" cy="5717241"/>
            <a:chOff x="3485609" y="4000500"/>
            <a:chExt cx="2686589" cy="5717241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3D6F17C1-5B07-9ACB-2205-5D4F558C054F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06" name="Arrow: Pentagon 105">
              <a:extLst>
                <a:ext uri="{FF2B5EF4-FFF2-40B4-BE49-F238E27FC236}">
                  <a16:creationId xmlns:a16="http://schemas.microsoft.com/office/drawing/2014/main" id="{3494736F-3CA5-0123-0EEA-F10FEBBA12C7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6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06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2F295910-A57E-3464-48AD-D1A43B426561}"/>
              </a:ext>
            </a:extLst>
          </p:cNvPr>
          <p:cNvGrpSpPr/>
          <p:nvPr/>
        </p:nvGrpSpPr>
        <p:grpSpPr>
          <a:xfrm>
            <a:off x="17012296" y="7410148"/>
            <a:ext cx="2183106" cy="1502272"/>
            <a:chOff x="6833356" y="8250292"/>
            <a:chExt cx="2293276" cy="1502272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6A7892B4-0B81-312D-CE2F-517F30A08D64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03" name="Textbox 200">
                <a:extLst>
                  <a:ext uri="{FF2B5EF4-FFF2-40B4-BE49-F238E27FC236}">
                    <a16:creationId xmlns:a16="http://schemas.microsoft.com/office/drawing/2014/main" id="{4C8CC71A-276E-2D19-2071-50CA1C6F923F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4" name="Textbox 200">
                <a:extLst>
                  <a:ext uri="{FF2B5EF4-FFF2-40B4-BE49-F238E27FC236}">
                    <a16:creationId xmlns:a16="http://schemas.microsoft.com/office/drawing/2014/main" id="{74EB1DFF-A438-6C1D-C981-4CC5F9E6C6E3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02" name="Textbox 200">
              <a:extLst>
                <a:ext uri="{FF2B5EF4-FFF2-40B4-BE49-F238E27FC236}">
                  <a16:creationId xmlns:a16="http://schemas.microsoft.com/office/drawing/2014/main" id="{6D98017F-C33B-1C0E-AA45-9337A73BAB06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09" name="Rectangle 108">
            <a:extLst>
              <a:ext uri="{FF2B5EF4-FFF2-40B4-BE49-F238E27FC236}">
                <a16:creationId xmlns:a16="http://schemas.microsoft.com/office/drawing/2014/main" id="{8E5A7F8D-3857-4235-51D7-6F1BD3F1EDC6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10" name="!!SubTitle">
            <a:extLst>
              <a:ext uri="{FF2B5EF4-FFF2-40B4-BE49-F238E27FC236}">
                <a16:creationId xmlns:a16="http://schemas.microsoft.com/office/drawing/2014/main" id="{9C9A68A1-533F-A0D4-A775-F5817CD06887}"/>
              </a:ext>
            </a:extLst>
          </p:cNvPr>
          <p:cNvSpPr txBox="1"/>
          <p:nvPr/>
        </p:nvSpPr>
        <p:spPr>
          <a:xfrm>
            <a:off x="1784574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13" name="!!MainTitle1">
            <a:extLst>
              <a:ext uri="{FF2B5EF4-FFF2-40B4-BE49-F238E27FC236}">
                <a16:creationId xmlns:a16="http://schemas.microsoft.com/office/drawing/2014/main" id="{53A343B4-38A5-D43E-E0CE-1FD06D842BC3}"/>
              </a:ext>
            </a:extLst>
          </p:cNvPr>
          <p:cNvSpPr txBox="1"/>
          <p:nvPr/>
        </p:nvSpPr>
        <p:spPr>
          <a:xfrm>
            <a:off x="1784574" y="124672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249084D5-14FB-532F-1D9A-2BAE780F84C7}"/>
              </a:ext>
            </a:extLst>
          </p:cNvPr>
          <p:cNvSpPr/>
          <p:nvPr/>
        </p:nvSpPr>
        <p:spPr>
          <a:xfrm>
            <a:off x="6072684" y="9368629"/>
            <a:ext cx="867050" cy="78314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5" name="Freeform: Shape 114">
            <a:extLst>
              <a:ext uri="{FF2B5EF4-FFF2-40B4-BE49-F238E27FC236}">
                <a16:creationId xmlns:a16="http://schemas.microsoft.com/office/drawing/2014/main" id="{0519B882-8A93-2092-CFBA-2F159754F184}"/>
              </a:ext>
            </a:extLst>
          </p:cNvPr>
          <p:cNvSpPr/>
          <p:nvPr/>
        </p:nvSpPr>
        <p:spPr>
          <a:xfrm>
            <a:off x="3255793" y="9397090"/>
            <a:ext cx="702012" cy="726220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6" name="Freeform: Shape 115">
            <a:extLst>
              <a:ext uri="{FF2B5EF4-FFF2-40B4-BE49-F238E27FC236}">
                <a16:creationId xmlns:a16="http://schemas.microsoft.com/office/drawing/2014/main" id="{1AA50A62-C745-B78B-062D-4ACD6930C0B2}"/>
              </a:ext>
            </a:extLst>
          </p:cNvPr>
          <p:cNvSpPr/>
          <p:nvPr/>
        </p:nvSpPr>
        <p:spPr>
          <a:xfrm>
            <a:off x="9054614" y="9393935"/>
            <a:ext cx="702010" cy="732532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7" name="Freeform 151">
            <a:extLst>
              <a:ext uri="{FF2B5EF4-FFF2-40B4-BE49-F238E27FC236}">
                <a16:creationId xmlns:a16="http://schemas.microsoft.com/office/drawing/2014/main" id="{32E1D67C-313B-FFE2-20C6-7A95714F1BC0}"/>
              </a:ext>
            </a:extLst>
          </p:cNvPr>
          <p:cNvSpPr>
            <a:spLocks noEditPoints="1"/>
          </p:cNvSpPr>
          <p:nvPr/>
        </p:nvSpPr>
        <p:spPr bwMode="auto">
          <a:xfrm>
            <a:off x="12064717" y="9351533"/>
            <a:ext cx="480624" cy="81733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accent4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74B62703-1443-99E8-E9C6-F169F7414E61}"/>
              </a:ext>
            </a:extLst>
          </p:cNvPr>
          <p:cNvSpPr/>
          <p:nvPr/>
        </p:nvSpPr>
        <p:spPr>
          <a:xfrm>
            <a:off x="14854822" y="9410583"/>
            <a:ext cx="699234" cy="699234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8F7F6CE3-C9E6-DDE9-AC17-32537E9E8EB3}"/>
              </a:ext>
            </a:extLst>
          </p:cNvPr>
          <p:cNvSpPr/>
          <p:nvPr/>
        </p:nvSpPr>
        <p:spPr>
          <a:xfrm>
            <a:off x="17768217" y="9424569"/>
            <a:ext cx="671264" cy="67126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accent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0" name="!!SubTitle">
            <a:extLst>
              <a:ext uri="{FF2B5EF4-FFF2-40B4-BE49-F238E27FC236}">
                <a16:creationId xmlns:a16="http://schemas.microsoft.com/office/drawing/2014/main" id="{2896DE98-529B-0D11-732B-62988524C2F6}"/>
              </a:ext>
            </a:extLst>
          </p:cNvPr>
          <p:cNvSpPr txBox="1"/>
          <p:nvPr/>
        </p:nvSpPr>
        <p:spPr>
          <a:xfrm>
            <a:off x="4508058" y="11534289"/>
            <a:ext cx="14857853" cy="12464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38001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 advTm="3500"/>
    </mc:Choice>
    <mc:Fallback xmlns="">
      <p:transition advClick="0" advTm="3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9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1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35" grpId="0" animBg="1"/>
          <p:bldP spid="48" grpId="0" animBg="1"/>
          <p:bldP spid="65" grpId="0" animBg="1"/>
          <p:bldP spid="77" grpId="0" animBg="1"/>
          <p:bldP spid="94" grpId="0" animBg="1"/>
          <p:bldP spid="24" grpId="0" animBg="1"/>
          <p:bldP spid="110" grpId="0"/>
          <p:bldP spid="113" grpId="0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6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9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20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12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35" grpId="0" animBg="1"/>
          <p:bldP spid="48" grpId="0" animBg="1"/>
          <p:bldP spid="65" grpId="0" animBg="1"/>
          <p:bldP spid="77" grpId="0" animBg="1"/>
          <p:bldP spid="94" grpId="0" animBg="1"/>
          <p:bldP spid="24" grpId="0" animBg="1"/>
          <p:bldP spid="110" grpId="0"/>
          <p:bldP spid="113" grpId="0"/>
          <p:bldP spid="114" grpId="0" animBg="1"/>
          <p:bldP spid="115" grpId="0" animBg="1"/>
          <p:bldP spid="116" grpId="0" animBg="1"/>
          <p:bldP spid="117" grpId="0" animBg="1"/>
          <p:bldP spid="118" grpId="0" animBg="1"/>
          <p:bldP spid="119" grpId="0" animBg="1"/>
          <p:bldP spid="120" grpId="0" uiExpand="1" build="p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  <a:lumOff val="2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Right Triangle 193">
            <a:extLst>
              <a:ext uri="{FF2B5EF4-FFF2-40B4-BE49-F238E27FC236}">
                <a16:creationId xmlns:a16="http://schemas.microsoft.com/office/drawing/2014/main" id="{04893647-ED3C-3CEF-321E-AC96EED18540}"/>
              </a:ext>
            </a:extLst>
          </p:cNvPr>
          <p:cNvSpPr/>
          <p:nvPr/>
        </p:nvSpPr>
        <p:spPr>
          <a:xfrm>
            <a:off x="10099258" y="4837681"/>
            <a:ext cx="387353" cy="428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Right Triangle 194">
            <a:extLst>
              <a:ext uri="{FF2B5EF4-FFF2-40B4-BE49-F238E27FC236}">
                <a16:creationId xmlns:a16="http://schemas.microsoft.com/office/drawing/2014/main" id="{53CA20D7-0623-9020-15DB-1C7BFD0BC033}"/>
              </a:ext>
            </a:extLst>
          </p:cNvPr>
          <p:cNvSpPr/>
          <p:nvPr/>
        </p:nvSpPr>
        <p:spPr>
          <a:xfrm>
            <a:off x="12998668" y="4837681"/>
            <a:ext cx="387353" cy="428625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Right Triangle 195">
            <a:extLst>
              <a:ext uri="{FF2B5EF4-FFF2-40B4-BE49-F238E27FC236}">
                <a16:creationId xmlns:a16="http://schemas.microsoft.com/office/drawing/2014/main" id="{ACA2C83E-536E-1DE0-E8C0-380610E751B2}"/>
              </a:ext>
            </a:extLst>
          </p:cNvPr>
          <p:cNvSpPr/>
          <p:nvPr/>
        </p:nvSpPr>
        <p:spPr>
          <a:xfrm>
            <a:off x="15898078" y="4837681"/>
            <a:ext cx="387353" cy="428625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Right Triangle 196">
            <a:extLst>
              <a:ext uri="{FF2B5EF4-FFF2-40B4-BE49-F238E27FC236}">
                <a16:creationId xmlns:a16="http://schemas.microsoft.com/office/drawing/2014/main" id="{26DDC85C-AFFE-EE71-E7BA-9453672F408D}"/>
              </a:ext>
            </a:extLst>
          </p:cNvPr>
          <p:cNvSpPr/>
          <p:nvPr/>
        </p:nvSpPr>
        <p:spPr>
          <a:xfrm>
            <a:off x="18797488" y="4837681"/>
            <a:ext cx="387353" cy="428625"/>
          </a:xfrm>
          <a:prstGeom prst="rtTriangle">
            <a:avLst/>
          </a:prstGeom>
          <a:solidFill>
            <a:schemeClr val="accent4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Arrow: Right 197">
            <a:extLst>
              <a:ext uri="{FF2B5EF4-FFF2-40B4-BE49-F238E27FC236}">
                <a16:creationId xmlns:a16="http://schemas.microsoft.com/office/drawing/2014/main" id="{5C5EDAF2-3A87-9A9D-447E-75A38FB8E6A8}"/>
              </a:ext>
            </a:extLst>
          </p:cNvPr>
          <p:cNvSpPr/>
          <p:nvPr/>
        </p:nvSpPr>
        <p:spPr>
          <a:xfrm>
            <a:off x="6463616" y="2506323"/>
            <a:ext cx="16135810" cy="10363202"/>
          </a:xfrm>
          <a:prstGeom prst="rightArrow">
            <a:avLst>
              <a:gd name="adj1" fmla="val 50000"/>
              <a:gd name="adj2" fmla="val 28626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9" name="Group 198">
            <a:extLst>
              <a:ext uri="{FF2B5EF4-FFF2-40B4-BE49-F238E27FC236}">
                <a16:creationId xmlns:a16="http://schemas.microsoft.com/office/drawing/2014/main" id="{B0BB0620-9E07-4DA0-6E11-3E8BC6ECD3AD}"/>
              </a:ext>
            </a:extLst>
          </p:cNvPr>
          <p:cNvGrpSpPr/>
          <p:nvPr/>
        </p:nvGrpSpPr>
        <p:grpSpPr>
          <a:xfrm>
            <a:off x="7412670" y="4837681"/>
            <a:ext cx="2686589" cy="5717241"/>
            <a:chOff x="3485609" y="4000500"/>
            <a:chExt cx="2686589" cy="5717241"/>
          </a:xfrm>
        </p:grpSpPr>
        <p:sp>
          <p:nvSpPr>
            <p:cNvPr id="200" name="Rectangle 199">
              <a:extLst>
                <a:ext uri="{FF2B5EF4-FFF2-40B4-BE49-F238E27FC236}">
                  <a16:creationId xmlns:a16="http://schemas.microsoft.com/office/drawing/2014/main" id="{CBA0D5D4-AE19-F42F-FFBE-3D73F46D588E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201" name="Arrow: Pentagon 200">
              <a:extLst>
                <a:ext uri="{FF2B5EF4-FFF2-40B4-BE49-F238E27FC236}">
                  <a16:creationId xmlns:a16="http://schemas.microsoft.com/office/drawing/2014/main" id="{3BE637C8-FDC1-F1E1-952A-A7F99D71ADC1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01</a:t>
              </a:r>
            </a:p>
          </p:txBody>
        </p:sp>
      </p:grpSp>
      <p:grpSp>
        <p:nvGrpSpPr>
          <p:cNvPr id="202" name="Group 201">
            <a:extLst>
              <a:ext uri="{FF2B5EF4-FFF2-40B4-BE49-F238E27FC236}">
                <a16:creationId xmlns:a16="http://schemas.microsoft.com/office/drawing/2014/main" id="{FC703070-F2EB-50C3-2F6A-6C2B9DA51434}"/>
              </a:ext>
            </a:extLst>
          </p:cNvPr>
          <p:cNvGrpSpPr/>
          <p:nvPr/>
        </p:nvGrpSpPr>
        <p:grpSpPr>
          <a:xfrm>
            <a:off x="7664411" y="7410148"/>
            <a:ext cx="2183106" cy="1686938"/>
            <a:chOff x="6833356" y="8250292"/>
            <a:chExt cx="2293276" cy="1686938"/>
          </a:xfrm>
        </p:grpSpPr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73AD8661-F04A-252A-D502-D6071F34402F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205" name="Textbox 200">
                <a:extLst>
                  <a:ext uri="{FF2B5EF4-FFF2-40B4-BE49-F238E27FC236}">
                    <a16:creationId xmlns:a16="http://schemas.microsoft.com/office/drawing/2014/main" id="{71930816-4B28-295A-4500-1ED37735EAE4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06" name="Textbox 200">
                <a:extLst>
                  <a:ext uri="{FF2B5EF4-FFF2-40B4-BE49-F238E27FC236}">
                    <a16:creationId xmlns:a16="http://schemas.microsoft.com/office/drawing/2014/main" id="{1D2BA51D-E691-064F-9EC1-15B027B68412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204" name="Textbox 200">
              <a:extLst>
                <a:ext uri="{FF2B5EF4-FFF2-40B4-BE49-F238E27FC236}">
                  <a16:creationId xmlns:a16="http://schemas.microsoft.com/office/drawing/2014/main" id="{E0626A97-212B-61A3-FF3C-E439EE4866B5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26BDF107-735C-9998-6A73-B217E5C39E88}"/>
              </a:ext>
            </a:extLst>
          </p:cNvPr>
          <p:cNvGrpSpPr/>
          <p:nvPr/>
        </p:nvGrpSpPr>
        <p:grpSpPr>
          <a:xfrm>
            <a:off x="10312080" y="4837681"/>
            <a:ext cx="2686589" cy="5717241"/>
            <a:chOff x="3485609" y="4000500"/>
            <a:chExt cx="2686589" cy="5717241"/>
          </a:xfrm>
        </p:grpSpPr>
        <p:sp>
          <p:nvSpPr>
            <p:cNvPr id="208" name="Rectangle 207">
              <a:extLst>
                <a:ext uri="{FF2B5EF4-FFF2-40B4-BE49-F238E27FC236}">
                  <a16:creationId xmlns:a16="http://schemas.microsoft.com/office/drawing/2014/main" id="{10682299-FB3D-11C1-AE6E-6C3C5D1E6B6C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209" name="Arrow: Pentagon 208">
              <a:extLst>
                <a:ext uri="{FF2B5EF4-FFF2-40B4-BE49-F238E27FC236}">
                  <a16:creationId xmlns:a16="http://schemas.microsoft.com/office/drawing/2014/main" id="{E5BBC1E7-CC0B-02C5-BE4B-DEC4326DC520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2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02</a:t>
              </a:r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4A17E27B-95D7-16DF-5A1E-D8A5030F22B0}"/>
              </a:ext>
            </a:extLst>
          </p:cNvPr>
          <p:cNvGrpSpPr/>
          <p:nvPr/>
        </p:nvGrpSpPr>
        <p:grpSpPr>
          <a:xfrm>
            <a:off x="10563821" y="7410148"/>
            <a:ext cx="2183106" cy="1686938"/>
            <a:chOff x="6833356" y="8250292"/>
            <a:chExt cx="2293276" cy="1686938"/>
          </a:xfrm>
        </p:grpSpPr>
        <p:grpSp>
          <p:nvGrpSpPr>
            <p:cNvPr id="211" name="Group 210">
              <a:extLst>
                <a:ext uri="{FF2B5EF4-FFF2-40B4-BE49-F238E27FC236}">
                  <a16:creationId xmlns:a16="http://schemas.microsoft.com/office/drawing/2014/main" id="{40BF4F14-D6A0-4BB8-69D1-CCC58B783F04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213" name="Textbox 200">
                <a:extLst>
                  <a:ext uri="{FF2B5EF4-FFF2-40B4-BE49-F238E27FC236}">
                    <a16:creationId xmlns:a16="http://schemas.microsoft.com/office/drawing/2014/main" id="{55C47812-E5BD-CC8B-CD77-892054F8A97D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14" name="Textbox 200">
                <a:extLst>
                  <a:ext uri="{FF2B5EF4-FFF2-40B4-BE49-F238E27FC236}">
                    <a16:creationId xmlns:a16="http://schemas.microsoft.com/office/drawing/2014/main" id="{F8282639-B639-1BE3-28D4-122122EB509A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212" name="Textbox 200">
              <a:extLst>
                <a:ext uri="{FF2B5EF4-FFF2-40B4-BE49-F238E27FC236}">
                  <a16:creationId xmlns:a16="http://schemas.microsoft.com/office/drawing/2014/main" id="{498A8533-6EDD-7FC0-FE5A-7B65F4A47D82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215" name="Group 214">
            <a:extLst>
              <a:ext uri="{FF2B5EF4-FFF2-40B4-BE49-F238E27FC236}">
                <a16:creationId xmlns:a16="http://schemas.microsoft.com/office/drawing/2014/main" id="{8FAAD63B-4FFC-9D75-4245-D8AEC5B9B7CA}"/>
              </a:ext>
            </a:extLst>
          </p:cNvPr>
          <p:cNvGrpSpPr/>
          <p:nvPr/>
        </p:nvGrpSpPr>
        <p:grpSpPr>
          <a:xfrm>
            <a:off x="13211490" y="4837681"/>
            <a:ext cx="2686589" cy="5717241"/>
            <a:chOff x="3485609" y="4000500"/>
            <a:chExt cx="2686589" cy="5717241"/>
          </a:xfrm>
        </p:grpSpPr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12F5701A-9F90-D629-A6F3-A4B8BC8C4EFF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217" name="Arrow: Pentagon 216">
              <a:extLst>
                <a:ext uri="{FF2B5EF4-FFF2-40B4-BE49-F238E27FC236}">
                  <a16:creationId xmlns:a16="http://schemas.microsoft.com/office/drawing/2014/main" id="{0211B455-D7F4-C0A2-EF0C-B2622C641B93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3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03</a:t>
              </a:r>
            </a:p>
          </p:txBody>
        </p:sp>
      </p:grpSp>
      <p:grpSp>
        <p:nvGrpSpPr>
          <p:cNvPr id="218" name="Group 217">
            <a:extLst>
              <a:ext uri="{FF2B5EF4-FFF2-40B4-BE49-F238E27FC236}">
                <a16:creationId xmlns:a16="http://schemas.microsoft.com/office/drawing/2014/main" id="{45892A58-1F65-4BEF-8B13-50AA180B47E1}"/>
              </a:ext>
            </a:extLst>
          </p:cNvPr>
          <p:cNvGrpSpPr/>
          <p:nvPr/>
        </p:nvGrpSpPr>
        <p:grpSpPr>
          <a:xfrm>
            <a:off x="13463231" y="7410148"/>
            <a:ext cx="2183106" cy="1686938"/>
            <a:chOff x="6833356" y="8250292"/>
            <a:chExt cx="2293276" cy="1686938"/>
          </a:xfrm>
        </p:grpSpPr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8475B510-54D1-E9FD-7FEA-BDFCC88DC585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221" name="Textbox 200">
                <a:extLst>
                  <a:ext uri="{FF2B5EF4-FFF2-40B4-BE49-F238E27FC236}">
                    <a16:creationId xmlns:a16="http://schemas.microsoft.com/office/drawing/2014/main" id="{E4150F8F-298F-5FD3-A98F-7B2299A7D202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22" name="Textbox 200">
                <a:extLst>
                  <a:ext uri="{FF2B5EF4-FFF2-40B4-BE49-F238E27FC236}">
                    <a16:creationId xmlns:a16="http://schemas.microsoft.com/office/drawing/2014/main" id="{B8DE56FA-D5B0-2D78-73E7-9BBB08B8120E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3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220" name="Textbox 200">
              <a:extLst>
                <a:ext uri="{FF2B5EF4-FFF2-40B4-BE49-F238E27FC236}">
                  <a16:creationId xmlns:a16="http://schemas.microsoft.com/office/drawing/2014/main" id="{7A5F1E6E-D01E-60BA-77FD-C4F03C22C928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6C915B63-7E18-676A-9EA4-C22522C83F65}"/>
              </a:ext>
            </a:extLst>
          </p:cNvPr>
          <p:cNvGrpSpPr/>
          <p:nvPr/>
        </p:nvGrpSpPr>
        <p:grpSpPr>
          <a:xfrm>
            <a:off x="16110900" y="4837681"/>
            <a:ext cx="2686589" cy="5717241"/>
            <a:chOff x="3485609" y="4000500"/>
            <a:chExt cx="2686589" cy="5717241"/>
          </a:xfrm>
        </p:grpSpPr>
        <p:sp>
          <p:nvSpPr>
            <p:cNvPr id="224" name="Rectangle 223">
              <a:extLst>
                <a:ext uri="{FF2B5EF4-FFF2-40B4-BE49-F238E27FC236}">
                  <a16:creationId xmlns:a16="http://schemas.microsoft.com/office/drawing/2014/main" id="{AC5266D4-D436-81E1-307A-80154188CE84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225" name="Arrow: Pentagon 224">
              <a:extLst>
                <a:ext uri="{FF2B5EF4-FFF2-40B4-BE49-F238E27FC236}">
                  <a16:creationId xmlns:a16="http://schemas.microsoft.com/office/drawing/2014/main" id="{7DDE9D31-7112-6C1A-C7FF-EBF3066385D9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4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04</a:t>
              </a:r>
            </a:p>
          </p:txBody>
        </p:sp>
      </p:grpSp>
      <p:grpSp>
        <p:nvGrpSpPr>
          <p:cNvPr id="226" name="Group 225">
            <a:extLst>
              <a:ext uri="{FF2B5EF4-FFF2-40B4-BE49-F238E27FC236}">
                <a16:creationId xmlns:a16="http://schemas.microsoft.com/office/drawing/2014/main" id="{6AEBFE57-93C3-6B6C-8C85-3DDFFF991690}"/>
              </a:ext>
            </a:extLst>
          </p:cNvPr>
          <p:cNvGrpSpPr/>
          <p:nvPr/>
        </p:nvGrpSpPr>
        <p:grpSpPr>
          <a:xfrm>
            <a:off x="16362641" y="7410148"/>
            <a:ext cx="2183106" cy="1686938"/>
            <a:chOff x="6833356" y="8250292"/>
            <a:chExt cx="2293276" cy="1686938"/>
          </a:xfrm>
        </p:grpSpPr>
        <p:grpSp>
          <p:nvGrpSpPr>
            <p:cNvPr id="227" name="Group 226">
              <a:extLst>
                <a:ext uri="{FF2B5EF4-FFF2-40B4-BE49-F238E27FC236}">
                  <a16:creationId xmlns:a16="http://schemas.microsoft.com/office/drawing/2014/main" id="{BBB46B5D-6FE2-85A8-7110-5C9F07477136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229" name="Textbox 200">
                <a:extLst>
                  <a:ext uri="{FF2B5EF4-FFF2-40B4-BE49-F238E27FC236}">
                    <a16:creationId xmlns:a16="http://schemas.microsoft.com/office/drawing/2014/main" id="{4C8CCE13-E0E8-BC4E-AE84-FF04019EDDB0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30" name="Textbox 200">
                <a:extLst>
                  <a:ext uri="{FF2B5EF4-FFF2-40B4-BE49-F238E27FC236}">
                    <a16:creationId xmlns:a16="http://schemas.microsoft.com/office/drawing/2014/main" id="{B74410F8-F160-9F7E-8106-234916F39D7C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4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228" name="Textbox 200">
              <a:extLst>
                <a:ext uri="{FF2B5EF4-FFF2-40B4-BE49-F238E27FC236}">
                  <a16:creationId xmlns:a16="http://schemas.microsoft.com/office/drawing/2014/main" id="{38048E39-9B3E-143D-9278-15425131FE50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231" name="Rectangle 230">
            <a:extLst>
              <a:ext uri="{FF2B5EF4-FFF2-40B4-BE49-F238E27FC236}">
                <a16:creationId xmlns:a16="http://schemas.microsoft.com/office/drawing/2014/main" id="{EDCDB5DB-B0D2-F786-F437-74EB51B2CEF2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33" name="!!MainTitle1">
            <a:extLst>
              <a:ext uri="{FF2B5EF4-FFF2-40B4-BE49-F238E27FC236}">
                <a16:creationId xmlns:a16="http://schemas.microsoft.com/office/drawing/2014/main" id="{5BB6A012-EB3C-8EDE-DAF4-B7B0129C4FB0}"/>
              </a:ext>
            </a:extLst>
          </p:cNvPr>
          <p:cNvSpPr txBox="1"/>
          <p:nvPr/>
        </p:nvSpPr>
        <p:spPr>
          <a:xfrm>
            <a:off x="1784574" y="124672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34" name="Freeform: Shape 233">
            <a:extLst>
              <a:ext uri="{FF2B5EF4-FFF2-40B4-BE49-F238E27FC236}">
                <a16:creationId xmlns:a16="http://schemas.microsoft.com/office/drawing/2014/main" id="{1AE44CF5-6392-8424-D289-087EC8DC0860}"/>
              </a:ext>
            </a:extLst>
          </p:cNvPr>
          <p:cNvSpPr/>
          <p:nvPr/>
        </p:nvSpPr>
        <p:spPr>
          <a:xfrm>
            <a:off x="11221849" y="9368629"/>
            <a:ext cx="867050" cy="78314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5" name="Freeform: Shape 234">
            <a:extLst>
              <a:ext uri="{FF2B5EF4-FFF2-40B4-BE49-F238E27FC236}">
                <a16:creationId xmlns:a16="http://schemas.microsoft.com/office/drawing/2014/main" id="{BECF228F-F139-EBA8-CB0C-26954252DEE1}"/>
              </a:ext>
            </a:extLst>
          </p:cNvPr>
          <p:cNvSpPr/>
          <p:nvPr/>
        </p:nvSpPr>
        <p:spPr>
          <a:xfrm>
            <a:off x="8404958" y="9397090"/>
            <a:ext cx="702012" cy="726220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6" name="Freeform: Shape 235">
            <a:extLst>
              <a:ext uri="{FF2B5EF4-FFF2-40B4-BE49-F238E27FC236}">
                <a16:creationId xmlns:a16="http://schemas.microsoft.com/office/drawing/2014/main" id="{BEDCA9B2-CE3D-049A-40CA-78161BB31435}"/>
              </a:ext>
            </a:extLst>
          </p:cNvPr>
          <p:cNvSpPr/>
          <p:nvPr/>
        </p:nvSpPr>
        <p:spPr>
          <a:xfrm>
            <a:off x="14203779" y="9393935"/>
            <a:ext cx="702010" cy="732532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7" name="Freeform 151">
            <a:extLst>
              <a:ext uri="{FF2B5EF4-FFF2-40B4-BE49-F238E27FC236}">
                <a16:creationId xmlns:a16="http://schemas.microsoft.com/office/drawing/2014/main" id="{88596E20-4674-04ED-9C44-BB77AC768886}"/>
              </a:ext>
            </a:extLst>
          </p:cNvPr>
          <p:cNvSpPr>
            <a:spLocks noEditPoints="1"/>
          </p:cNvSpPr>
          <p:nvPr/>
        </p:nvSpPr>
        <p:spPr bwMode="auto">
          <a:xfrm>
            <a:off x="17213882" y="9351533"/>
            <a:ext cx="480624" cy="81733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accent4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38" name="!!SubTitle">
            <a:extLst>
              <a:ext uri="{FF2B5EF4-FFF2-40B4-BE49-F238E27FC236}">
                <a16:creationId xmlns:a16="http://schemas.microsoft.com/office/drawing/2014/main" id="{DB97751E-B1CF-0804-D6F8-82E63B6A5064}"/>
              </a:ext>
            </a:extLst>
          </p:cNvPr>
          <p:cNvSpPr txBox="1"/>
          <p:nvPr/>
        </p:nvSpPr>
        <p:spPr>
          <a:xfrm>
            <a:off x="1895803" y="4871572"/>
            <a:ext cx="3771941" cy="6632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bg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bg2"/>
                </a:solidFill>
              </a:rPr>
              <a:t>, consectetuer adipiscing elit. Maecenas </a:t>
            </a:r>
            <a:r>
              <a:rPr lang="en-US" sz="2500" dirty="0" err="1">
                <a:solidFill>
                  <a:schemeClr val="bg2"/>
                </a:solidFill>
              </a:rPr>
              <a:t>porttitor</a:t>
            </a:r>
            <a:r>
              <a:rPr lang="en-US" sz="2500" dirty="0">
                <a:solidFill>
                  <a:schemeClr val="bg2"/>
                </a:solidFill>
              </a:rPr>
              <a:t> </a:t>
            </a:r>
            <a:r>
              <a:rPr lang="en-US" sz="2500" dirty="0" err="1">
                <a:solidFill>
                  <a:schemeClr val="bg2"/>
                </a:solidFill>
              </a:rPr>
              <a:t>congu</a:t>
            </a:r>
            <a:r>
              <a:rPr lang="en-US" sz="2500" dirty="0">
                <a:solidFill>
                  <a:schemeClr val="bg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bg2"/>
                </a:solidFill>
              </a:rPr>
              <a:t>Nunc viverra imperdiet enim. Fusce est. Vivamus a tellus.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bg2"/>
                </a:solidFill>
              </a:rPr>
              <a:t>Pellentesque habitant morbi </a:t>
            </a:r>
            <a:r>
              <a:rPr lang="en-US" sz="2500" dirty="0" err="1">
                <a:solidFill>
                  <a:schemeClr val="bg2"/>
                </a:solidFill>
              </a:rPr>
              <a:t>tristique</a:t>
            </a:r>
            <a:r>
              <a:rPr lang="en-US" sz="2500" dirty="0">
                <a:solidFill>
                  <a:schemeClr val="bg2"/>
                </a:solidFill>
              </a:rPr>
              <a:t> </a:t>
            </a:r>
            <a:r>
              <a:rPr lang="en-US" sz="2500" dirty="0" err="1">
                <a:solidFill>
                  <a:schemeClr val="bg2"/>
                </a:solidFill>
              </a:rPr>
              <a:t>senectus</a:t>
            </a:r>
            <a:endParaRPr lang="en-US" sz="2500" dirty="0">
              <a:solidFill>
                <a:schemeClr val="bg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bg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bg2"/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/>
              </a:solidFill>
              <a:effectLst/>
              <a:uLnTx/>
              <a:uFillTx/>
            </a:endParaRPr>
          </a:p>
        </p:txBody>
      </p:sp>
      <p:sp>
        <p:nvSpPr>
          <p:cNvPr id="239" name="!!SubTitle">
            <a:extLst>
              <a:ext uri="{FF2B5EF4-FFF2-40B4-BE49-F238E27FC236}">
                <a16:creationId xmlns:a16="http://schemas.microsoft.com/office/drawing/2014/main" id="{3E5097BF-B2D5-BE22-419A-53DC1F3A278D}"/>
              </a:ext>
            </a:extLst>
          </p:cNvPr>
          <p:cNvSpPr txBox="1"/>
          <p:nvPr/>
        </p:nvSpPr>
        <p:spPr>
          <a:xfrm>
            <a:off x="1784574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20000"/>
                    <a:lumOff val="8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20000"/>
                  <a:lumOff val="8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gallery dir="l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500" fill="hold"/>
                                            <p:tgtEl>
                                              <p:spTgt spid="20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21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21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22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2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23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23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23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233" grpId="0"/>
          <p:bldP spid="234" grpId="0" animBg="1"/>
          <p:bldP spid="235" grpId="0" animBg="1"/>
          <p:bldP spid="236" grpId="0" animBg="1"/>
          <p:bldP spid="237" grpId="0" animBg="1"/>
          <p:bldP spid="238" grpId="0" uiExpand="1" build="p"/>
          <p:bldP spid="239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2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2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500" fill="hold"/>
                                            <p:tgtEl>
                                              <p:spTgt spid="20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21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2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21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2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22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2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2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2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2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1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200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238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238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238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238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2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94" grpId="0" animBg="1"/>
          <p:bldP spid="195" grpId="0" animBg="1"/>
          <p:bldP spid="196" grpId="0" animBg="1"/>
          <p:bldP spid="197" grpId="0" animBg="1"/>
          <p:bldP spid="198" grpId="0" animBg="1"/>
          <p:bldP spid="233" grpId="0"/>
          <p:bldP spid="234" grpId="0" animBg="1"/>
          <p:bldP spid="235" grpId="0" animBg="1"/>
          <p:bldP spid="236" grpId="0" animBg="1"/>
          <p:bldP spid="237" grpId="0" animBg="1"/>
          <p:bldP spid="238" grpId="0" uiExpand="1" build="p"/>
          <p:bldP spid="239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3" name="Right Triangle 1262">
            <a:extLst>
              <a:ext uri="{FF2B5EF4-FFF2-40B4-BE49-F238E27FC236}">
                <a16:creationId xmlns:a16="http://schemas.microsoft.com/office/drawing/2014/main" id="{B80FB613-62E0-7D67-0E39-9505FBFD1335}"/>
              </a:ext>
            </a:extLst>
          </p:cNvPr>
          <p:cNvSpPr/>
          <p:nvPr/>
        </p:nvSpPr>
        <p:spPr>
          <a:xfrm>
            <a:off x="10099258" y="4837681"/>
            <a:ext cx="387353" cy="428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4" name="Right Triangle 1263">
            <a:extLst>
              <a:ext uri="{FF2B5EF4-FFF2-40B4-BE49-F238E27FC236}">
                <a16:creationId xmlns:a16="http://schemas.microsoft.com/office/drawing/2014/main" id="{7C9F46FE-7C26-80B7-D6EE-2C4E9090A118}"/>
              </a:ext>
            </a:extLst>
          </p:cNvPr>
          <p:cNvSpPr/>
          <p:nvPr/>
        </p:nvSpPr>
        <p:spPr>
          <a:xfrm>
            <a:off x="12998668" y="4837681"/>
            <a:ext cx="387353" cy="428625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5" name="Right Triangle 1264">
            <a:extLst>
              <a:ext uri="{FF2B5EF4-FFF2-40B4-BE49-F238E27FC236}">
                <a16:creationId xmlns:a16="http://schemas.microsoft.com/office/drawing/2014/main" id="{A4D5122F-AC00-D7B1-8C35-E2469113C408}"/>
              </a:ext>
            </a:extLst>
          </p:cNvPr>
          <p:cNvSpPr/>
          <p:nvPr/>
        </p:nvSpPr>
        <p:spPr>
          <a:xfrm>
            <a:off x="15898078" y="4837681"/>
            <a:ext cx="387353" cy="428625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6" name="Right Triangle 1265">
            <a:extLst>
              <a:ext uri="{FF2B5EF4-FFF2-40B4-BE49-F238E27FC236}">
                <a16:creationId xmlns:a16="http://schemas.microsoft.com/office/drawing/2014/main" id="{9EEDEB89-D1E4-E92F-4733-6347A1248595}"/>
              </a:ext>
            </a:extLst>
          </p:cNvPr>
          <p:cNvSpPr/>
          <p:nvPr/>
        </p:nvSpPr>
        <p:spPr>
          <a:xfrm>
            <a:off x="18797488" y="4837681"/>
            <a:ext cx="387353" cy="428625"/>
          </a:xfrm>
          <a:prstGeom prst="rtTriangle">
            <a:avLst/>
          </a:prstGeom>
          <a:solidFill>
            <a:schemeClr val="accent4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7" name="Arrow: Right 1266">
            <a:extLst>
              <a:ext uri="{FF2B5EF4-FFF2-40B4-BE49-F238E27FC236}">
                <a16:creationId xmlns:a16="http://schemas.microsoft.com/office/drawing/2014/main" id="{11271387-0C8C-97BE-DC02-051A6AA4E6F8}"/>
              </a:ext>
            </a:extLst>
          </p:cNvPr>
          <p:cNvSpPr/>
          <p:nvPr/>
        </p:nvSpPr>
        <p:spPr>
          <a:xfrm>
            <a:off x="6463616" y="2506323"/>
            <a:ext cx="16135810" cy="10363202"/>
          </a:xfrm>
          <a:prstGeom prst="rightArrow">
            <a:avLst>
              <a:gd name="adj1" fmla="val 50000"/>
              <a:gd name="adj2" fmla="val 28626"/>
            </a:avLst>
          </a:prstGeom>
          <a:solidFill>
            <a:schemeClr val="tx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68" name="Group 1267">
            <a:extLst>
              <a:ext uri="{FF2B5EF4-FFF2-40B4-BE49-F238E27FC236}">
                <a16:creationId xmlns:a16="http://schemas.microsoft.com/office/drawing/2014/main" id="{218F51EC-6020-48A9-00F4-2EE522D5EACC}"/>
              </a:ext>
            </a:extLst>
          </p:cNvPr>
          <p:cNvGrpSpPr/>
          <p:nvPr/>
        </p:nvGrpSpPr>
        <p:grpSpPr>
          <a:xfrm>
            <a:off x="7412670" y="4837681"/>
            <a:ext cx="2686589" cy="5717241"/>
            <a:chOff x="3485609" y="4000500"/>
            <a:chExt cx="2686589" cy="5717241"/>
          </a:xfrm>
        </p:grpSpPr>
        <p:sp>
          <p:nvSpPr>
            <p:cNvPr id="1269" name="Rectangle 1268">
              <a:extLst>
                <a:ext uri="{FF2B5EF4-FFF2-40B4-BE49-F238E27FC236}">
                  <a16:creationId xmlns:a16="http://schemas.microsoft.com/office/drawing/2014/main" id="{E698DF62-9CA7-3BD3-D306-AE7408C5C411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270" name="Arrow: Pentagon 1269">
              <a:extLst>
                <a:ext uri="{FF2B5EF4-FFF2-40B4-BE49-F238E27FC236}">
                  <a16:creationId xmlns:a16="http://schemas.microsoft.com/office/drawing/2014/main" id="{3DC32E7C-3DEA-DCF9-DBD0-D854775230C8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01</a:t>
              </a:r>
            </a:p>
          </p:txBody>
        </p:sp>
      </p:grpSp>
      <p:grpSp>
        <p:nvGrpSpPr>
          <p:cNvPr id="1271" name="Group 1270">
            <a:extLst>
              <a:ext uri="{FF2B5EF4-FFF2-40B4-BE49-F238E27FC236}">
                <a16:creationId xmlns:a16="http://schemas.microsoft.com/office/drawing/2014/main" id="{D5C86D3E-DF8D-ED7E-6149-5259E0AF247C}"/>
              </a:ext>
            </a:extLst>
          </p:cNvPr>
          <p:cNvGrpSpPr/>
          <p:nvPr/>
        </p:nvGrpSpPr>
        <p:grpSpPr>
          <a:xfrm>
            <a:off x="7664411" y="7410148"/>
            <a:ext cx="2183106" cy="1686938"/>
            <a:chOff x="6833356" y="8250292"/>
            <a:chExt cx="2293276" cy="1686938"/>
          </a:xfrm>
        </p:grpSpPr>
        <p:grpSp>
          <p:nvGrpSpPr>
            <p:cNvPr id="1272" name="Group 1271">
              <a:extLst>
                <a:ext uri="{FF2B5EF4-FFF2-40B4-BE49-F238E27FC236}">
                  <a16:creationId xmlns:a16="http://schemas.microsoft.com/office/drawing/2014/main" id="{0993F043-8672-7F3E-8BBA-B2494040CF6A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274" name="Textbox 200">
                <a:extLst>
                  <a:ext uri="{FF2B5EF4-FFF2-40B4-BE49-F238E27FC236}">
                    <a16:creationId xmlns:a16="http://schemas.microsoft.com/office/drawing/2014/main" id="{38129CD4-84AB-222F-3562-39B78C3F48E9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75" name="Textbox 200">
                <a:extLst>
                  <a:ext uri="{FF2B5EF4-FFF2-40B4-BE49-F238E27FC236}">
                    <a16:creationId xmlns:a16="http://schemas.microsoft.com/office/drawing/2014/main" id="{069C3307-2CAE-06AE-93C6-3D99644D6A7B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273" name="Textbox 200">
              <a:extLst>
                <a:ext uri="{FF2B5EF4-FFF2-40B4-BE49-F238E27FC236}">
                  <a16:creationId xmlns:a16="http://schemas.microsoft.com/office/drawing/2014/main" id="{AD9FB4DC-B55B-70BA-11C3-C1E8FF1D490C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1276" name="Group 1275">
            <a:extLst>
              <a:ext uri="{FF2B5EF4-FFF2-40B4-BE49-F238E27FC236}">
                <a16:creationId xmlns:a16="http://schemas.microsoft.com/office/drawing/2014/main" id="{A7F55F3F-2D79-1FFB-791F-C27A8569C46C}"/>
              </a:ext>
            </a:extLst>
          </p:cNvPr>
          <p:cNvGrpSpPr/>
          <p:nvPr/>
        </p:nvGrpSpPr>
        <p:grpSpPr>
          <a:xfrm>
            <a:off x="10312080" y="4837681"/>
            <a:ext cx="2686589" cy="5717241"/>
            <a:chOff x="3485609" y="4000500"/>
            <a:chExt cx="2686589" cy="5717241"/>
          </a:xfrm>
        </p:grpSpPr>
        <p:sp>
          <p:nvSpPr>
            <p:cNvPr id="1277" name="Rectangle 1276">
              <a:extLst>
                <a:ext uri="{FF2B5EF4-FFF2-40B4-BE49-F238E27FC236}">
                  <a16:creationId xmlns:a16="http://schemas.microsoft.com/office/drawing/2014/main" id="{E2068A65-8D22-7646-B490-E4AAC86DD136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278" name="Arrow: Pentagon 1277">
              <a:extLst>
                <a:ext uri="{FF2B5EF4-FFF2-40B4-BE49-F238E27FC236}">
                  <a16:creationId xmlns:a16="http://schemas.microsoft.com/office/drawing/2014/main" id="{CEFAE513-07B4-890B-2737-4C94F52CCB80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2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02</a:t>
              </a:r>
            </a:p>
          </p:txBody>
        </p:sp>
      </p:grpSp>
      <p:grpSp>
        <p:nvGrpSpPr>
          <p:cNvPr id="1279" name="Group 1278">
            <a:extLst>
              <a:ext uri="{FF2B5EF4-FFF2-40B4-BE49-F238E27FC236}">
                <a16:creationId xmlns:a16="http://schemas.microsoft.com/office/drawing/2014/main" id="{60055596-EA97-C826-A22C-BE84DA46C548}"/>
              </a:ext>
            </a:extLst>
          </p:cNvPr>
          <p:cNvGrpSpPr/>
          <p:nvPr/>
        </p:nvGrpSpPr>
        <p:grpSpPr>
          <a:xfrm>
            <a:off x="10563821" y="7410148"/>
            <a:ext cx="2183106" cy="1686938"/>
            <a:chOff x="6833356" y="8250292"/>
            <a:chExt cx="2293276" cy="1686938"/>
          </a:xfrm>
        </p:grpSpPr>
        <p:grpSp>
          <p:nvGrpSpPr>
            <p:cNvPr id="1280" name="Group 1279">
              <a:extLst>
                <a:ext uri="{FF2B5EF4-FFF2-40B4-BE49-F238E27FC236}">
                  <a16:creationId xmlns:a16="http://schemas.microsoft.com/office/drawing/2014/main" id="{3A98D51C-9E6B-6B08-13C3-23615965FFD5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282" name="Textbox 200">
                <a:extLst>
                  <a:ext uri="{FF2B5EF4-FFF2-40B4-BE49-F238E27FC236}">
                    <a16:creationId xmlns:a16="http://schemas.microsoft.com/office/drawing/2014/main" id="{3A0EE5ED-4817-CB64-FD92-2D54642DF71A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83" name="Textbox 200">
                <a:extLst>
                  <a:ext uri="{FF2B5EF4-FFF2-40B4-BE49-F238E27FC236}">
                    <a16:creationId xmlns:a16="http://schemas.microsoft.com/office/drawing/2014/main" id="{01106E27-9C53-6D72-BA98-9D36B11B7240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281" name="Textbox 200">
              <a:extLst>
                <a:ext uri="{FF2B5EF4-FFF2-40B4-BE49-F238E27FC236}">
                  <a16:creationId xmlns:a16="http://schemas.microsoft.com/office/drawing/2014/main" id="{890D7AB6-8724-3D07-B1CE-1E79B070CB04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1284" name="Group 1283">
            <a:extLst>
              <a:ext uri="{FF2B5EF4-FFF2-40B4-BE49-F238E27FC236}">
                <a16:creationId xmlns:a16="http://schemas.microsoft.com/office/drawing/2014/main" id="{DA92C566-EB93-EDD0-6107-E9E986E03167}"/>
              </a:ext>
            </a:extLst>
          </p:cNvPr>
          <p:cNvGrpSpPr/>
          <p:nvPr/>
        </p:nvGrpSpPr>
        <p:grpSpPr>
          <a:xfrm>
            <a:off x="13211490" y="4837681"/>
            <a:ext cx="2686589" cy="5717241"/>
            <a:chOff x="3485609" y="4000500"/>
            <a:chExt cx="2686589" cy="5717241"/>
          </a:xfrm>
        </p:grpSpPr>
        <p:sp>
          <p:nvSpPr>
            <p:cNvPr id="1285" name="Rectangle 1284">
              <a:extLst>
                <a:ext uri="{FF2B5EF4-FFF2-40B4-BE49-F238E27FC236}">
                  <a16:creationId xmlns:a16="http://schemas.microsoft.com/office/drawing/2014/main" id="{ADEC8F95-B0C2-A760-18F8-957738150BF2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286" name="Arrow: Pentagon 1285">
              <a:extLst>
                <a:ext uri="{FF2B5EF4-FFF2-40B4-BE49-F238E27FC236}">
                  <a16:creationId xmlns:a16="http://schemas.microsoft.com/office/drawing/2014/main" id="{FB612BC8-FC03-CA9C-B8ED-8DCF370C33EF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3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03</a:t>
              </a:r>
            </a:p>
          </p:txBody>
        </p:sp>
      </p:grpSp>
      <p:grpSp>
        <p:nvGrpSpPr>
          <p:cNvPr id="1287" name="Group 1286">
            <a:extLst>
              <a:ext uri="{FF2B5EF4-FFF2-40B4-BE49-F238E27FC236}">
                <a16:creationId xmlns:a16="http://schemas.microsoft.com/office/drawing/2014/main" id="{413F1902-1677-D0E6-B67D-60C6BEAB0FCB}"/>
              </a:ext>
            </a:extLst>
          </p:cNvPr>
          <p:cNvGrpSpPr/>
          <p:nvPr/>
        </p:nvGrpSpPr>
        <p:grpSpPr>
          <a:xfrm>
            <a:off x="13463231" y="7410148"/>
            <a:ext cx="2183106" cy="1686938"/>
            <a:chOff x="6833356" y="8250292"/>
            <a:chExt cx="2293276" cy="1686938"/>
          </a:xfrm>
        </p:grpSpPr>
        <p:grpSp>
          <p:nvGrpSpPr>
            <p:cNvPr id="1288" name="Group 1287">
              <a:extLst>
                <a:ext uri="{FF2B5EF4-FFF2-40B4-BE49-F238E27FC236}">
                  <a16:creationId xmlns:a16="http://schemas.microsoft.com/office/drawing/2014/main" id="{99348855-1DED-02C1-1A92-2C31E75758D9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290" name="Textbox 200">
                <a:extLst>
                  <a:ext uri="{FF2B5EF4-FFF2-40B4-BE49-F238E27FC236}">
                    <a16:creationId xmlns:a16="http://schemas.microsoft.com/office/drawing/2014/main" id="{DAF0AEE4-150A-008F-6BD1-84774150B64B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91" name="Textbox 200">
                <a:extLst>
                  <a:ext uri="{FF2B5EF4-FFF2-40B4-BE49-F238E27FC236}">
                    <a16:creationId xmlns:a16="http://schemas.microsoft.com/office/drawing/2014/main" id="{E9E91E53-F5CF-FB9A-8518-479551BB66C9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3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289" name="Textbox 200">
              <a:extLst>
                <a:ext uri="{FF2B5EF4-FFF2-40B4-BE49-F238E27FC236}">
                  <a16:creationId xmlns:a16="http://schemas.microsoft.com/office/drawing/2014/main" id="{7EC3B5A3-D6BF-22D8-16CF-1DEEDD8A3BD4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1292" name="Group 1291">
            <a:extLst>
              <a:ext uri="{FF2B5EF4-FFF2-40B4-BE49-F238E27FC236}">
                <a16:creationId xmlns:a16="http://schemas.microsoft.com/office/drawing/2014/main" id="{57592155-7866-5AC6-7876-52B1F4325E10}"/>
              </a:ext>
            </a:extLst>
          </p:cNvPr>
          <p:cNvGrpSpPr/>
          <p:nvPr/>
        </p:nvGrpSpPr>
        <p:grpSpPr>
          <a:xfrm>
            <a:off x="16110900" y="4837681"/>
            <a:ext cx="2686589" cy="5717241"/>
            <a:chOff x="3485609" y="4000500"/>
            <a:chExt cx="2686589" cy="5717241"/>
          </a:xfrm>
        </p:grpSpPr>
        <p:sp>
          <p:nvSpPr>
            <p:cNvPr id="1293" name="Rectangle 1292">
              <a:extLst>
                <a:ext uri="{FF2B5EF4-FFF2-40B4-BE49-F238E27FC236}">
                  <a16:creationId xmlns:a16="http://schemas.microsoft.com/office/drawing/2014/main" id="{9D1F0393-1CD5-780A-E424-B4AA6CC28415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2">
                <a:lumMod val="90000"/>
                <a:lumOff val="10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294" name="Arrow: Pentagon 1293">
              <a:extLst>
                <a:ext uri="{FF2B5EF4-FFF2-40B4-BE49-F238E27FC236}">
                  <a16:creationId xmlns:a16="http://schemas.microsoft.com/office/drawing/2014/main" id="{0BAB76AB-D9D1-51C7-60CE-AC4DFD525EB4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4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04</a:t>
              </a:r>
            </a:p>
          </p:txBody>
        </p:sp>
      </p:grpSp>
      <p:grpSp>
        <p:nvGrpSpPr>
          <p:cNvPr id="1295" name="Group 1294">
            <a:extLst>
              <a:ext uri="{FF2B5EF4-FFF2-40B4-BE49-F238E27FC236}">
                <a16:creationId xmlns:a16="http://schemas.microsoft.com/office/drawing/2014/main" id="{67016BAF-2093-B653-2F95-6ED7505EA8A2}"/>
              </a:ext>
            </a:extLst>
          </p:cNvPr>
          <p:cNvGrpSpPr/>
          <p:nvPr/>
        </p:nvGrpSpPr>
        <p:grpSpPr>
          <a:xfrm>
            <a:off x="16362641" y="7410148"/>
            <a:ext cx="2183106" cy="1686938"/>
            <a:chOff x="6833356" y="8250292"/>
            <a:chExt cx="2293276" cy="1686938"/>
          </a:xfrm>
        </p:grpSpPr>
        <p:grpSp>
          <p:nvGrpSpPr>
            <p:cNvPr id="1296" name="Group 1295">
              <a:extLst>
                <a:ext uri="{FF2B5EF4-FFF2-40B4-BE49-F238E27FC236}">
                  <a16:creationId xmlns:a16="http://schemas.microsoft.com/office/drawing/2014/main" id="{DB959A8E-8CA5-B9DD-973E-35457A05343D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298" name="Textbox 200">
                <a:extLst>
                  <a:ext uri="{FF2B5EF4-FFF2-40B4-BE49-F238E27FC236}">
                    <a16:creationId xmlns:a16="http://schemas.microsoft.com/office/drawing/2014/main" id="{31B1DB83-F15F-FCA1-294B-88ECCCFD9473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solidFill>
                      <a:schemeClr val="tx1">
                        <a:lumMod val="50000"/>
                        <a:lumOff val="50000"/>
                      </a:schemeClr>
                    </a:solidFill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99" name="Textbox 200">
                <a:extLst>
                  <a:ext uri="{FF2B5EF4-FFF2-40B4-BE49-F238E27FC236}">
                    <a16:creationId xmlns:a16="http://schemas.microsoft.com/office/drawing/2014/main" id="{9414AB66-2487-4262-2EA5-2AB19C59B3A7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4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297" name="Textbox 200">
              <a:extLst>
                <a:ext uri="{FF2B5EF4-FFF2-40B4-BE49-F238E27FC236}">
                  <a16:creationId xmlns:a16="http://schemas.microsoft.com/office/drawing/2014/main" id="{7F9308E8-F179-F052-0511-AF84532312B6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>
                      <a:lumMod val="50000"/>
                      <a:lumOff val="50000"/>
                    </a:schemeClr>
                  </a:solidFill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300" name="Rectangle 1299">
            <a:extLst>
              <a:ext uri="{FF2B5EF4-FFF2-40B4-BE49-F238E27FC236}">
                <a16:creationId xmlns:a16="http://schemas.microsoft.com/office/drawing/2014/main" id="{D8BFC0E0-40EB-C955-3B1E-08AD2A44877D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302" name="!!MainTitle1">
            <a:extLst>
              <a:ext uri="{FF2B5EF4-FFF2-40B4-BE49-F238E27FC236}">
                <a16:creationId xmlns:a16="http://schemas.microsoft.com/office/drawing/2014/main" id="{1BF4EF20-9FB5-516B-3564-995F923DD635}"/>
              </a:ext>
            </a:extLst>
          </p:cNvPr>
          <p:cNvSpPr txBox="1"/>
          <p:nvPr/>
        </p:nvSpPr>
        <p:spPr>
          <a:xfrm>
            <a:off x="1784574" y="124672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accent1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03" name="Freeform: Shape 1302">
            <a:extLst>
              <a:ext uri="{FF2B5EF4-FFF2-40B4-BE49-F238E27FC236}">
                <a16:creationId xmlns:a16="http://schemas.microsoft.com/office/drawing/2014/main" id="{B1E379A5-90E1-A2BF-AE38-BB9A7D34F9B1}"/>
              </a:ext>
            </a:extLst>
          </p:cNvPr>
          <p:cNvSpPr/>
          <p:nvPr/>
        </p:nvSpPr>
        <p:spPr>
          <a:xfrm>
            <a:off x="11221849" y="9368629"/>
            <a:ext cx="867050" cy="78314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04" name="Freeform: Shape 1303">
            <a:extLst>
              <a:ext uri="{FF2B5EF4-FFF2-40B4-BE49-F238E27FC236}">
                <a16:creationId xmlns:a16="http://schemas.microsoft.com/office/drawing/2014/main" id="{5C45C470-68D3-6ACC-7CCF-991418F37B4B}"/>
              </a:ext>
            </a:extLst>
          </p:cNvPr>
          <p:cNvSpPr/>
          <p:nvPr/>
        </p:nvSpPr>
        <p:spPr>
          <a:xfrm>
            <a:off x="8404958" y="9397090"/>
            <a:ext cx="702012" cy="726220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05" name="Freeform: Shape 1304">
            <a:extLst>
              <a:ext uri="{FF2B5EF4-FFF2-40B4-BE49-F238E27FC236}">
                <a16:creationId xmlns:a16="http://schemas.microsoft.com/office/drawing/2014/main" id="{964534D7-5AA4-EA8B-0E52-57F7CF975DB5}"/>
              </a:ext>
            </a:extLst>
          </p:cNvPr>
          <p:cNvSpPr/>
          <p:nvPr/>
        </p:nvSpPr>
        <p:spPr>
          <a:xfrm>
            <a:off x="14203779" y="9393935"/>
            <a:ext cx="702010" cy="732532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06" name="Freeform 151">
            <a:extLst>
              <a:ext uri="{FF2B5EF4-FFF2-40B4-BE49-F238E27FC236}">
                <a16:creationId xmlns:a16="http://schemas.microsoft.com/office/drawing/2014/main" id="{C984D2F1-BD34-648A-7A03-7B6BB1D70426}"/>
              </a:ext>
            </a:extLst>
          </p:cNvPr>
          <p:cNvSpPr>
            <a:spLocks noEditPoints="1"/>
          </p:cNvSpPr>
          <p:nvPr/>
        </p:nvSpPr>
        <p:spPr bwMode="auto">
          <a:xfrm>
            <a:off x="17213882" y="9351533"/>
            <a:ext cx="480624" cy="81733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accent4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07" name="!!SubTitle">
            <a:extLst>
              <a:ext uri="{FF2B5EF4-FFF2-40B4-BE49-F238E27FC236}">
                <a16:creationId xmlns:a16="http://schemas.microsoft.com/office/drawing/2014/main" id="{405AFD0E-C16B-3F25-A53B-549BB558CA61}"/>
              </a:ext>
            </a:extLst>
          </p:cNvPr>
          <p:cNvSpPr txBox="1"/>
          <p:nvPr/>
        </p:nvSpPr>
        <p:spPr>
          <a:xfrm>
            <a:off x="1895803" y="4871572"/>
            <a:ext cx="3771941" cy="6632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consectetuer adipiscing elit. Maecenas </a:t>
            </a:r>
            <a:r>
              <a:rPr lang="en-US" sz="25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porttitor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congu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Nunc viverra imperdiet enim. Fusce est. Vivamus a tellus.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Pellentesque habitant morbi </a:t>
            </a:r>
            <a:r>
              <a:rPr lang="en-US" sz="25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tristique</a:t>
            </a: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sz="2500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senectus</a:t>
            </a:r>
            <a:endParaRPr lang="en-US" sz="2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308" name="!!SubTitle">
            <a:extLst>
              <a:ext uri="{FF2B5EF4-FFF2-40B4-BE49-F238E27FC236}">
                <a16:creationId xmlns:a16="http://schemas.microsoft.com/office/drawing/2014/main" id="{0FD3C03E-B84A-D181-D561-EC2670187E46}"/>
              </a:ext>
            </a:extLst>
          </p:cNvPr>
          <p:cNvSpPr txBox="1"/>
          <p:nvPr/>
        </p:nvSpPr>
        <p:spPr>
          <a:xfrm>
            <a:off x="1784574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14222762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gallery dir="l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1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1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1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1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1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1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500" fill="hold"/>
                                            <p:tgtEl>
                                              <p:spTgt spid="1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1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1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500" fill="hold"/>
                                            <p:tgtEl>
                                              <p:spTgt spid="127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1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127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128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129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3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3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3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3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3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3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3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3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1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1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1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2000"/>
                                            <p:tgtEl>
                                              <p:spTgt spid="1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30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130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30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130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1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63" grpId="0" animBg="1"/>
          <p:bldP spid="1264" grpId="0" animBg="1"/>
          <p:bldP spid="1265" grpId="0" animBg="1"/>
          <p:bldP spid="1266" grpId="0" animBg="1"/>
          <p:bldP spid="1267" grpId="0" animBg="1"/>
          <p:bldP spid="1302" grpId="0"/>
          <p:bldP spid="1303" grpId="0" animBg="1"/>
          <p:bldP spid="1304" grpId="0" animBg="1"/>
          <p:bldP spid="1305" grpId="0" animBg="1"/>
          <p:bldP spid="1306" grpId="0" animBg="1"/>
          <p:bldP spid="1307" grpId="0" uiExpand="1" build="p"/>
          <p:bldP spid="130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13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13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12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12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2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2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2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2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2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12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12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500" fill="hold"/>
                                            <p:tgtEl>
                                              <p:spTgt spid="127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12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127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1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128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12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129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3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3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13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3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13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13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13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13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13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13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3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13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1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12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12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1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2000"/>
                                            <p:tgtEl>
                                              <p:spTgt spid="12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130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1307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130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130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13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63" grpId="0" animBg="1"/>
          <p:bldP spid="1264" grpId="0" animBg="1"/>
          <p:bldP spid="1265" grpId="0" animBg="1"/>
          <p:bldP spid="1266" grpId="0" animBg="1"/>
          <p:bldP spid="1267" grpId="0" animBg="1"/>
          <p:bldP spid="1302" grpId="0"/>
          <p:bldP spid="1303" grpId="0" animBg="1"/>
          <p:bldP spid="1304" grpId="0" animBg="1"/>
          <p:bldP spid="1305" grpId="0" animBg="1"/>
          <p:bldP spid="1306" grpId="0" animBg="1"/>
          <p:bldP spid="1307" grpId="0" uiExpand="1" build="p"/>
          <p:bldP spid="1308" grpId="0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Right Triangle 65">
            <a:extLst>
              <a:ext uri="{FF2B5EF4-FFF2-40B4-BE49-F238E27FC236}">
                <a16:creationId xmlns:a16="http://schemas.microsoft.com/office/drawing/2014/main" id="{601927B6-036D-85C7-EC83-E8DFFFB99D6C}"/>
              </a:ext>
            </a:extLst>
          </p:cNvPr>
          <p:cNvSpPr/>
          <p:nvPr/>
        </p:nvSpPr>
        <p:spPr>
          <a:xfrm>
            <a:off x="5420216" y="4837681"/>
            <a:ext cx="387353" cy="428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ight Triangle 66">
            <a:extLst>
              <a:ext uri="{FF2B5EF4-FFF2-40B4-BE49-F238E27FC236}">
                <a16:creationId xmlns:a16="http://schemas.microsoft.com/office/drawing/2014/main" id="{75081F16-03D7-7CE9-5481-AE902292C26E}"/>
              </a:ext>
            </a:extLst>
          </p:cNvPr>
          <p:cNvSpPr/>
          <p:nvPr/>
        </p:nvSpPr>
        <p:spPr>
          <a:xfrm>
            <a:off x="8319626" y="4837681"/>
            <a:ext cx="387353" cy="428625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ight Triangle 67">
            <a:extLst>
              <a:ext uri="{FF2B5EF4-FFF2-40B4-BE49-F238E27FC236}">
                <a16:creationId xmlns:a16="http://schemas.microsoft.com/office/drawing/2014/main" id="{7EC22504-7F51-D179-B623-41A5E5E9BD4A}"/>
              </a:ext>
            </a:extLst>
          </p:cNvPr>
          <p:cNvSpPr/>
          <p:nvPr/>
        </p:nvSpPr>
        <p:spPr>
          <a:xfrm>
            <a:off x="11219036" y="4837681"/>
            <a:ext cx="387353" cy="428625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Arrow: Right 68">
            <a:extLst>
              <a:ext uri="{FF2B5EF4-FFF2-40B4-BE49-F238E27FC236}">
                <a16:creationId xmlns:a16="http://schemas.microsoft.com/office/drawing/2014/main" id="{10F18396-94BE-6AD4-366F-2A426DD2FF6B}"/>
              </a:ext>
            </a:extLst>
          </p:cNvPr>
          <p:cNvSpPr/>
          <p:nvPr/>
        </p:nvSpPr>
        <p:spPr>
          <a:xfrm>
            <a:off x="1784574" y="2506323"/>
            <a:ext cx="13416613" cy="10363202"/>
          </a:xfrm>
          <a:prstGeom prst="rightArrow">
            <a:avLst>
              <a:gd name="adj1" fmla="val 50000"/>
              <a:gd name="adj2" fmla="val 28626"/>
            </a:avLst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73081E6-A146-3C38-A066-97D2034C7013}"/>
              </a:ext>
            </a:extLst>
          </p:cNvPr>
          <p:cNvGrpSpPr/>
          <p:nvPr/>
        </p:nvGrpSpPr>
        <p:grpSpPr>
          <a:xfrm>
            <a:off x="2733628" y="4837681"/>
            <a:ext cx="2686589" cy="5717241"/>
            <a:chOff x="3485609" y="4000500"/>
            <a:chExt cx="2686589" cy="5717241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BD77CE3-A34B-9B65-FFC7-60633ED0DC66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72" name="Arrow: Pentagon 71">
              <a:extLst>
                <a:ext uri="{FF2B5EF4-FFF2-40B4-BE49-F238E27FC236}">
                  <a16:creationId xmlns:a16="http://schemas.microsoft.com/office/drawing/2014/main" id="{DD368B58-7F25-9B08-5CB3-400AD0122005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01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3841D142-AD30-E4C1-D751-35E7926333E2}"/>
              </a:ext>
            </a:extLst>
          </p:cNvPr>
          <p:cNvGrpSpPr/>
          <p:nvPr/>
        </p:nvGrpSpPr>
        <p:grpSpPr>
          <a:xfrm>
            <a:off x="2985369" y="7410148"/>
            <a:ext cx="2183106" cy="1502272"/>
            <a:chOff x="6833356" y="8250292"/>
            <a:chExt cx="2293276" cy="1502272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38CAE0EF-8974-9BA7-7741-F573BDA29316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76" name="Textbox 200">
                <a:extLst>
                  <a:ext uri="{FF2B5EF4-FFF2-40B4-BE49-F238E27FC236}">
                    <a16:creationId xmlns:a16="http://schemas.microsoft.com/office/drawing/2014/main" id="{5285F1A1-66D7-9485-0335-7E44B9EEEC78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7" name="Textbox 200">
                <a:extLst>
                  <a:ext uri="{FF2B5EF4-FFF2-40B4-BE49-F238E27FC236}">
                    <a16:creationId xmlns:a16="http://schemas.microsoft.com/office/drawing/2014/main" id="{2A45840F-99BD-2BDD-3892-4E77E102C86C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75" name="Textbox 200">
              <a:extLst>
                <a:ext uri="{FF2B5EF4-FFF2-40B4-BE49-F238E27FC236}">
                  <a16:creationId xmlns:a16="http://schemas.microsoft.com/office/drawing/2014/main" id="{D62F6328-7B1B-C3F6-7001-83477861A4F9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0B88C3D6-D34B-DBFE-061C-413DB81B3C1A}"/>
              </a:ext>
            </a:extLst>
          </p:cNvPr>
          <p:cNvGrpSpPr/>
          <p:nvPr/>
        </p:nvGrpSpPr>
        <p:grpSpPr>
          <a:xfrm>
            <a:off x="5633038" y="4837681"/>
            <a:ext cx="2686589" cy="5717241"/>
            <a:chOff x="3485609" y="4000500"/>
            <a:chExt cx="2686589" cy="5717241"/>
          </a:xfrm>
        </p:grpSpPr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37A786EA-7007-DE76-0799-5586FECA2797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80" name="Arrow: Pentagon 79">
              <a:extLst>
                <a:ext uri="{FF2B5EF4-FFF2-40B4-BE49-F238E27FC236}">
                  <a16:creationId xmlns:a16="http://schemas.microsoft.com/office/drawing/2014/main" id="{9F45DBE8-DF42-2AAB-6976-CB7868181EB1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2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02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86DF3532-7989-339A-A42E-AC7BFE8CE49E}"/>
              </a:ext>
            </a:extLst>
          </p:cNvPr>
          <p:cNvGrpSpPr/>
          <p:nvPr/>
        </p:nvGrpSpPr>
        <p:grpSpPr>
          <a:xfrm>
            <a:off x="5884779" y="7410148"/>
            <a:ext cx="2183106" cy="1502272"/>
            <a:chOff x="6833356" y="8250292"/>
            <a:chExt cx="2293276" cy="1502272"/>
          </a:xfrm>
        </p:grpSpPr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A5CA603C-4FD9-C8DE-35F7-C648A33FAB6D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84" name="Textbox 200">
                <a:extLst>
                  <a:ext uri="{FF2B5EF4-FFF2-40B4-BE49-F238E27FC236}">
                    <a16:creationId xmlns:a16="http://schemas.microsoft.com/office/drawing/2014/main" id="{F0342684-8594-C321-1823-40E579D6FD63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5" name="Textbox 200">
                <a:extLst>
                  <a:ext uri="{FF2B5EF4-FFF2-40B4-BE49-F238E27FC236}">
                    <a16:creationId xmlns:a16="http://schemas.microsoft.com/office/drawing/2014/main" id="{4852F587-B7E8-7EA8-5192-0CC5F3FF5487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83" name="Textbox 200">
              <a:extLst>
                <a:ext uri="{FF2B5EF4-FFF2-40B4-BE49-F238E27FC236}">
                  <a16:creationId xmlns:a16="http://schemas.microsoft.com/office/drawing/2014/main" id="{77FFA064-5885-003C-1482-A2C7D5B1FA85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8F221E31-DE11-5037-1E43-CC7CF53BBA7E}"/>
              </a:ext>
            </a:extLst>
          </p:cNvPr>
          <p:cNvGrpSpPr/>
          <p:nvPr/>
        </p:nvGrpSpPr>
        <p:grpSpPr>
          <a:xfrm>
            <a:off x="8532448" y="4837681"/>
            <a:ext cx="2686589" cy="5717241"/>
            <a:chOff x="3485609" y="4000500"/>
            <a:chExt cx="2686589" cy="5717241"/>
          </a:xfrm>
        </p:grpSpPr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281FF0B8-18F6-403B-37FD-F0ED30D12F98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88" name="Arrow: Pentagon 87">
              <a:extLst>
                <a:ext uri="{FF2B5EF4-FFF2-40B4-BE49-F238E27FC236}">
                  <a16:creationId xmlns:a16="http://schemas.microsoft.com/office/drawing/2014/main" id="{D5F7AB3F-1CA5-A494-2509-D58344B8C994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3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03</a:t>
              </a:r>
            </a:p>
          </p:txBody>
        </p: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40F8D649-516F-DDF6-48C2-0EFE12D94DD0}"/>
              </a:ext>
            </a:extLst>
          </p:cNvPr>
          <p:cNvGrpSpPr/>
          <p:nvPr/>
        </p:nvGrpSpPr>
        <p:grpSpPr>
          <a:xfrm>
            <a:off x="8784189" y="7410148"/>
            <a:ext cx="2183106" cy="1502272"/>
            <a:chOff x="6833356" y="8250292"/>
            <a:chExt cx="2293276" cy="1502272"/>
          </a:xfrm>
        </p:grpSpPr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CBED7CC0-7E34-1301-EFE8-359A79E07F23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92" name="Textbox 200">
                <a:extLst>
                  <a:ext uri="{FF2B5EF4-FFF2-40B4-BE49-F238E27FC236}">
                    <a16:creationId xmlns:a16="http://schemas.microsoft.com/office/drawing/2014/main" id="{1FB64281-9C5A-0EBA-2A86-8DB6C8FEEA06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3" name="Textbox 200">
                <a:extLst>
                  <a:ext uri="{FF2B5EF4-FFF2-40B4-BE49-F238E27FC236}">
                    <a16:creationId xmlns:a16="http://schemas.microsoft.com/office/drawing/2014/main" id="{29F1E63B-85C2-CBCD-80B1-92E3731EB94A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91" name="Textbox 200">
              <a:extLst>
                <a:ext uri="{FF2B5EF4-FFF2-40B4-BE49-F238E27FC236}">
                  <a16:creationId xmlns:a16="http://schemas.microsoft.com/office/drawing/2014/main" id="{66C68FEA-7354-9AEE-4084-D423919E5231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94" name="Rectangle 93">
            <a:extLst>
              <a:ext uri="{FF2B5EF4-FFF2-40B4-BE49-F238E27FC236}">
                <a16:creationId xmlns:a16="http://schemas.microsoft.com/office/drawing/2014/main" id="{F9C2A004-CAB4-FEEE-85E6-C0DF5276E375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95" name="!!SubTitle">
            <a:extLst>
              <a:ext uri="{FF2B5EF4-FFF2-40B4-BE49-F238E27FC236}">
                <a16:creationId xmlns:a16="http://schemas.microsoft.com/office/drawing/2014/main" id="{702C1DA5-3698-6981-59FD-7DBB717A396B}"/>
              </a:ext>
            </a:extLst>
          </p:cNvPr>
          <p:cNvSpPr txBox="1"/>
          <p:nvPr/>
        </p:nvSpPr>
        <p:spPr>
          <a:xfrm>
            <a:off x="1784574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96" name="!!MainTitle1">
            <a:extLst>
              <a:ext uri="{FF2B5EF4-FFF2-40B4-BE49-F238E27FC236}">
                <a16:creationId xmlns:a16="http://schemas.microsoft.com/office/drawing/2014/main" id="{6AA89ADB-09C3-1E49-C79D-CCC75E4AC420}"/>
              </a:ext>
            </a:extLst>
          </p:cNvPr>
          <p:cNvSpPr txBox="1"/>
          <p:nvPr/>
        </p:nvSpPr>
        <p:spPr>
          <a:xfrm>
            <a:off x="1784574" y="124672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bg1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DB4A9A9D-8996-6EA8-3531-041D6CFF2702}"/>
              </a:ext>
            </a:extLst>
          </p:cNvPr>
          <p:cNvSpPr/>
          <p:nvPr/>
        </p:nvSpPr>
        <p:spPr>
          <a:xfrm>
            <a:off x="6542807" y="9368629"/>
            <a:ext cx="867050" cy="78314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5" name="Freeform: Shape 104">
            <a:extLst>
              <a:ext uri="{FF2B5EF4-FFF2-40B4-BE49-F238E27FC236}">
                <a16:creationId xmlns:a16="http://schemas.microsoft.com/office/drawing/2014/main" id="{B5B899CF-C8E4-4C3C-A551-A721F75091BD}"/>
              </a:ext>
            </a:extLst>
          </p:cNvPr>
          <p:cNvSpPr/>
          <p:nvPr/>
        </p:nvSpPr>
        <p:spPr>
          <a:xfrm>
            <a:off x="3725916" y="9397090"/>
            <a:ext cx="702012" cy="726220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6" name="Freeform: Shape 105">
            <a:extLst>
              <a:ext uri="{FF2B5EF4-FFF2-40B4-BE49-F238E27FC236}">
                <a16:creationId xmlns:a16="http://schemas.microsoft.com/office/drawing/2014/main" id="{045D16B6-4DC3-6C7A-FA6E-968F0E09BF16}"/>
              </a:ext>
            </a:extLst>
          </p:cNvPr>
          <p:cNvSpPr/>
          <p:nvPr/>
        </p:nvSpPr>
        <p:spPr>
          <a:xfrm>
            <a:off x="9524737" y="9393935"/>
            <a:ext cx="702010" cy="732532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7" name="!!SubTitle">
            <a:extLst>
              <a:ext uri="{FF2B5EF4-FFF2-40B4-BE49-F238E27FC236}">
                <a16:creationId xmlns:a16="http://schemas.microsoft.com/office/drawing/2014/main" id="{571FE895-41B7-5726-52CF-496255097477}"/>
              </a:ext>
            </a:extLst>
          </p:cNvPr>
          <p:cNvSpPr txBox="1"/>
          <p:nvPr/>
        </p:nvSpPr>
        <p:spPr>
          <a:xfrm>
            <a:off x="16974425" y="3516774"/>
            <a:ext cx="5604828" cy="77867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Pellentesque habitant morbi tristique senectus et netus et malesuada fames ac turpis egestas. 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:checker/>
      </p:transition>
    </mc:Choice>
    <mc:Fallback>
      <p:transition spd="slow" advClick="0" advTm="3000">
        <p:checker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5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2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10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10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0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0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 animBg="1"/>
          <p:bldP spid="67" grpId="0" animBg="1"/>
          <p:bldP spid="68" grpId="0" animBg="1"/>
          <p:bldP spid="69" grpId="0" animBg="1"/>
          <p:bldP spid="95" grpId="0"/>
          <p:bldP spid="96" grpId="0"/>
          <p:bldP spid="104" grpId="0" animBg="1"/>
          <p:bldP spid="105" grpId="0" animBg="1"/>
          <p:bldP spid="106" grpId="0" animBg="1"/>
          <p:bldP spid="107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500" fill="hold"/>
                                            <p:tgtEl>
                                              <p:spTgt spid="7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500" fill="hold"/>
                                            <p:tgtEl>
                                              <p:spTgt spid="8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500" fill="hold"/>
                                            <p:tgtEl>
                                              <p:spTgt spid="8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0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10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0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20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107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107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107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07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6" grpId="0" animBg="1"/>
          <p:bldP spid="67" grpId="0" animBg="1"/>
          <p:bldP spid="68" grpId="0" animBg="1"/>
          <p:bldP spid="69" grpId="0" animBg="1"/>
          <p:bldP spid="95" grpId="0"/>
          <p:bldP spid="96" grpId="0"/>
          <p:bldP spid="104" grpId="0" animBg="1"/>
          <p:bldP spid="105" grpId="0" animBg="1"/>
          <p:bldP spid="106" grpId="0" animBg="1"/>
          <p:bldP spid="107" grpId="0" uiExpand="1" build="p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Right Triangle 56">
            <a:extLst>
              <a:ext uri="{FF2B5EF4-FFF2-40B4-BE49-F238E27FC236}">
                <a16:creationId xmlns:a16="http://schemas.microsoft.com/office/drawing/2014/main" id="{5A89AC0A-7C24-4CD5-5A01-8D2B8590691E}"/>
              </a:ext>
            </a:extLst>
          </p:cNvPr>
          <p:cNvSpPr/>
          <p:nvPr/>
        </p:nvSpPr>
        <p:spPr>
          <a:xfrm>
            <a:off x="6344615" y="4837681"/>
            <a:ext cx="387353" cy="428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ight Triangle 57">
            <a:extLst>
              <a:ext uri="{FF2B5EF4-FFF2-40B4-BE49-F238E27FC236}">
                <a16:creationId xmlns:a16="http://schemas.microsoft.com/office/drawing/2014/main" id="{D08D5DE4-D300-24DB-85D2-4883E601854C}"/>
              </a:ext>
            </a:extLst>
          </p:cNvPr>
          <p:cNvSpPr/>
          <p:nvPr/>
        </p:nvSpPr>
        <p:spPr>
          <a:xfrm>
            <a:off x="9244025" y="4837681"/>
            <a:ext cx="387353" cy="428625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ight Triangle 58">
            <a:extLst>
              <a:ext uri="{FF2B5EF4-FFF2-40B4-BE49-F238E27FC236}">
                <a16:creationId xmlns:a16="http://schemas.microsoft.com/office/drawing/2014/main" id="{7F196D77-382E-DE68-18D7-CB46FEE3461C}"/>
              </a:ext>
            </a:extLst>
          </p:cNvPr>
          <p:cNvSpPr/>
          <p:nvPr/>
        </p:nvSpPr>
        <p:spPr>
          <a:xfrm>
            <a:off x="12143435" y="4837681"/>
            <a:ext cx="387353" cy="428625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ight Triangle 59">
            <a:extLst>
              <a:ext uri="{FF2B5EF4-FFF2-40B4-BE49-F238E27FC236}">
                <a16:creationId xmlns:a16="http://schemas.microsoft.com/office/drawing/2014/main" id="{ABAD9A50-0D03-6BDC-4C1C-A1F6E1A959BE}"/>
              </a:ext>
            </a:extLst>
          </p:cNvPr>
          <p:cNvSpPr/>
          <p:nvPr/>
        </p:nvSpPr>
        <p:spPr>
          <a:xfrm>
            <a:off x="15042845" y="4837681"/>
            <a:ext cx="387353" cy="428625"/>
          </a:xfrm>
          <a:prstGeom prst="rtTriangle">
            <a:avLst/>
          </a:prstGeom>
          <a:solidFill>
            <a:schemeClr val="accent4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ight Triangle 60">
            <a:extLst>
              <a:ext uri="{FF2B5EF4-FFF2-40B4-BE49-F238E27FC236}">
                <a16:creationId xmlns:a16="http://schemas.microsoft.com/office/drawing/2014/main" id="{68A4CCB1-3286-88FC-D126-439D3D3FE635}"/>
              </a:ext>
            </a:extLst>
          </p:cNvPr>
          <p:cNvSpPr/>
          <p:nvPr/>
        </p:nvSpPr>
        <p:spPr>
          <a:xfrm>
            <a:off x="17942255" y="4837681"/>
            <a:ext cx="387353" cy="428625"/>
          </a:xfrm>
          <a:prstGeom prst="rtTriangl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Arrow: Right 61">
            <a:extLst>
              <a:ext uri="{FF2B5EF4-FFF2-40B4-BE49-F238E27FC236}">
                <a16:creationId xmlns:a16="http://schemas.microsoft.com/office/drawing/2014/main" id="{B059D51A-7215-F81D-753B-5EC9230DA8F2}"/>
              </a:ext>
            </a:extLst>
          </p:cNvPr>
          <p:cNvSpPr/>
          <p:nvPr/>
        </p:nvSpPr>
        <p:spPr>
          <a:xfrm>
            <a:off x="2708973" y="2506323"/>
            <a:ext cx="19221449" cy="10363202"/>
          </a:xfrm>
          <a:prstGeom prst="rightArrow">
            <a:avLst>
              <a:gd name="adj1" fmla="val 50000"/>
              <a:gd name="adj2" fmla="val 28626"/>
            </a:avLst>
          </a:prstGeom>
          <a:solidFill>
            <a:schemeClr val="tx2">
              <a:lumMod val="75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F6DDBBE-5368-55E4-7C68-A31D5C5DE58F}"/>
              </a:ext>
            </a:extLst>
          </p:cNvPr>
          <p:cNvGrpSpPr/>
          <p:nvPr/>
        </p:nvGrpSpPr>
        <p:grpSpPr>
          <a:xfrm>
            <a:off x="3658027" y="4837681"/>
            <a:ext cx="2686589" cy="5717241"/>
            <a:chOff x="3485609" y="4000500"/>
            <a:chExt cx="2686589" cy="5717241"/>
          </a:xfrm>
        </p:grpSpPr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869A3DF4-972A-DB12-59C0-813AAAB34ABB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65" name="Arrow: Pentagon 64">
              <a:extLst>
                <a:ext uri="{FF2B5EF4-FFF2-40B4-BE49-F238E27FC236}">
                  <a16:creationId xmlns:a16="http://schemas.microsoft.com/office/drawing/2014/main" id="{DBA0DCC9-1304-E78B-2E1A-DE8102CEF2D6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01</a:t>
              </a:r>
            </a:p>
          </p:txBody>
        </p: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A98F454E-46E0-CEAF-1815-F71481B37EC6}"/>
              </a:ext>
            </a:extLst>
          </p:cNvPr>
          <p:cNvGrpSpPr/>
          <p:nvPr/>
        </p:nvGrpSpPr>
        <p:grpSpPr>
          <a:xfrm>
            <a:off x="3909768" y="7410148"/>
            <a:ext cx="2183106" cy="1502272"/>
            <a:chOff x="6833356" y="8250292"/>
            <a:chExt cx="2293276" cy="1502272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FE700AD8-88B6-8032-86A7-482A021447E5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69" name="Textbox 200">
                <a:extLst>
                  <a:ext uri="{FF2B5EF4-FFF2-40B4-BE49-F238E27FC236}">
                    <a16:creationId xmlns:a16="http://schemas.microsoft.com/office/drawing/2014/main" id="{58FCC22C-8E6D-7F00-C11E-B8D30921906E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0" name="Textbox 200">
                <a:extLst>
                  <a:ext uri="{FF2B5EF4-FFF2-40B4-BE49-F238E27FC236}">
                    <a16:creationId xmlns:a16="http://schemas.microsoft.com/office/drawing/2014/main" id="{3C9F93FC-03B9-D84C-57EF-B1FA61330DB7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68" name="Textbox 200">
              <a:extLst>
                <a:ext uri="{FF2B5EF4-FFF2-40B4-BE49-F238E27FC236}">
                  <a16:creationId xmlns:a16="http://schemas.microsoft.com/office/drawing/2014/main" id="{540AE405-7031-3425-57AE-266B3E396868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374079C-EE46-15D2-E2A1-0AC95B7053F4}"/>
              </a:ext>
            </a:extLst>
          </p:cNvPr>
          <p:cNvGrpSpPr/>
          <p:nvPr/>
        </p:nvGrpSpPr>
        <p:grpSpPr>
          <a:xfrm>
            <a:off x="6557437" y="4837681"/>
            <a:ext cx="2686589" cy="5717241"/>
            <a:chOff x="3485609" y="4000500"/>
            <a:chExt cx="2686589" cy="5717241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2A6AC7D7-0700-6A5E-E3A7-3484D137F554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73" name="Arrow: Pentagon 72">
              <a:extLst>
                <a:ext uri="{FF2B5EF4-FFF2-40B4-BE49-F238E27FC236}">
                  <a16:creationId xmlns:a16="http://schemas.microsoft.com/office/drawing/2014/main" id="{7ECBE159-AC9A-C3AE-7431-2999C067C8D7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2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02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9E87B5FF-C28A-FEB5-B5AD-7ADAFF6DEEAC}"/>
              </a:ext>
            </a:extLst>
          </p:cNvPr>
          <p:cNvGrpSpPr/>
          <p:nvPr/>
        </p:nvGrpSpPr>
        <p:grpSpPr>
          <a:xfrm>
            <a:off x="6809178" y="7410148"/>
            <a:ext cx="2183106" cy="1502272"/>
            <a:chOff x="6833356" y="8250292"/>
            <a:chExt cx="2293276" cy="1502272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2D5FDFA1-5E8A-6B8C-1B42-BA8D612FFF4A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77" name="Textbox 200">
                <a:extLst>
                  <a:ext uri="{FF2B5EF4-FFF2-40B4-BE49-F238E27FC236}">
                    <a16:creationId xmlns:a16="http://schemas.microsoft.com/office/drawing/2014/main" id="{5A5E935C-6E64-8A1B-0C9A-7FFA97697E31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78" name="Textbox 200">
                <a:extLst>
                  <a:ext uri="{FF2B5EF4-FFF2-40B4-BE49-F238E27FC236}">
                    <a16:creationId xmlns:a16="http://schemas.microsoft.com/office/drawing/2014/main" id="{A8053279-39A3-4A14-E6DA-5F383B2F6D64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76" name="Textbox 200">
              <a:extLst>
                <a:ext uri="{FF2B5EF4-FFF2-40B4-BE49-F238E27FC236}">
                  <a16:creationId xmlns:a16="http://schemas.microsoft.com/office/drawing/2014/main" id="{78AC3A14-44C5-8311-19AE-69944173B52F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9DED4E85-4C3A-2425-22DE-9BE521F03EF4}"/>
              </a:ext>
            </a:extLst>
          </p:cNvPr>
          <p:cNvGrpSpPr/>
          <p:nvPr/>
        </p:nvGrpSpPr>
        <p:grpSpPr>
          <a:xfrm>
            <a:off x="9456847" y="4837681"/>
            <a:ext cx="2686589" cy="5717241"/>
            <a:chOff x="3485609" y="4000500"/>
            <a:chExt cx="2686589" cy="5717241"/>
          </a:xfrm>
        </p:grpSpPr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382DB7D8-F953-E0B9-F6A2-45387D6D5B39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81" name="Arrow: Pentagon 80">
              <a:extLst>
                <a:ext uri="{FF2B5EF4-FFF2-40B4-BE49-F238E27FC236}">
                  <a16:creationId xmlns:a16="http://schemas.microsoft.com/office/drawing/2014/main" id="{24A11E6E-D6D4-01ED-C978-E0C32602BC80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3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03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D7C8F224-5FD1-811A-44D1-3294D400CD9D}"/>
              </a:ext>
            </a:extLst>
          </p:cNvPr>
          <p:cNvGrpSpPr/>
          <p:nvPr/>
        </p:nvGrpSpPr>
        <p:grpSpPr>
          <a:xfrm>
            <a:off x="9708588" y="7410148"/>
            <a:ext cx="2183106" cy="1502272"/>
            <a:chOff x="6833356" y="8250292"/>
            <a:chExt cx="2293276" cy="1502272"/>
          </a:xfrm>
        </p:grpSpPr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50E6A609-6E37-E9B3-7BAD-F44D551DD378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85" name="Textbox 200">
                <a:extLst>
                  <a:ext uri="{FF2B5EF4-FFF2-40B4-BE49-F238E27FC236}">
                    <a16:creationId xmlns:a16="http://schemas.microsoft.com/office/drawing/2014/main" id="{8F3254D9-59D8-3BF3-54B0-D4B97ED6E7A8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6" name="Textbox 200">
                <a:extLst>
                  <a:ext uri="{FF2B5EF4-FFF2-40B4-BE49-F238E27FC236}">
                    <a16:creationId xmlns:a16="http://schemas.microsoft.com/office/drawing/2014/main" id="{028B6BF6-9084-DF1E-73B3-E25FE8729098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3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84" name="Textbox 200">
              <a:extLst>
                <a:ext uri="{FF2B5EF4-FFF2-40B4-BE49-F238E27FC236}">
                  <a16:creationId xmlns:a16="http://schemas.microsoft.com/office/drawing/2014/main" id="{EB7D7733-2190-9CA5-7819-79CE0765C63F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87" name="Group 86">
            <a:extLst>
              <a:ext uri="{FF2B5EF4-FFF2-40B4-BE49-F238E27FC236}">
                <a16:creationId xmlns:a16="http://schemas.microsoft.com/office/drawing/2014/main" id="{0A160277-C3A4-953C-EE33-513CBDA30576}"/>
              </a:ext>
            </a:extLst>
          </p:cNvPr>
          <p:cNvGrpSpPr/>
          <p:nvPr/>
        </p:nvGrpSpPr>
        <p:grpSpPr>
          <a:xfrm>
            <a:off x="12356257" y="4837681"/>
            <a:ext cx="2686589" cy="5717241"/>
            <a:chOff x="3485609" y="4000500"/>
            <a:chExt cx="2686589" cy="5717241"/>
          </a:xfrm>
        </p:grpSpPr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E65D4AB4-62CE-7662-0AE6-2DDF4F47007E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89" name="Arrow: Pentagon 88">
              <a:extLst>
                <a:ext uri="{FF2B5EF4-FFF2-40B4-BE49-F238E27FC236}">
                  <a16:creationId xmlns:a16="http://schemas.microsoft.com/office/drawing/2014/main" id="{19BEFB6A-D021-7F00-81A8-AB0EDB958334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4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04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C392C700-3BAA-B0C2-3FA0-D5A68D59092F}"/>
              </a:ext>
            </a:extLst>
          </p:cNvPr>
          <p:cNvGrpSpPr/>
          <p:nvPr/>
        </p:nvGrpSpPr>
        <p:grpSpPr>
          <a:xfrm>
            <a:off x="12607998" y="7410148"/>
            <a:ext cx="2183106" cy="1502272"/>
            <a:chOff x="6833356" y="8250292"/>
            <a:chExt cx="2293276" cy="1502272"/>
          </a:xfrm>
        </p:grpSpPr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95097B9C-0938-EA24-3694-E0E82C76DCA7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93" name="Textbox 200">
                <a:extLst>
                  <a:ext uri="{FF2B5EF4-FFF2-40B4-BE49-F238E27FC236}">
                    <a16:creationId xmlns:a16="http://schemas.microsoft.com/office/drawing/2014/main" id="{1864D693-697F-232F-2AD2-93BDAF67CD6D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4" name="Textbox 200">
                <a:extLst>
                  <a:ext uri="{FF2B5EF4-FFF2-40B4-BE49-F238E27FC236}">
                    <a16:creationId xmlns:a16="http://schemas.microsoft.com/office/drawing/2014/main" id="{9EC32370-4DC3-81E0-5E07-E0295443269F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4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92" name="Textbox 200">
              <a:extLst>
                <a:ext uri="{FF2B5EF4-FFF2-40B4-BE49-F238E27FC236}">
                  <a16:creationId xmlns:a16="http://schemas.microsoft.com/office/drawing/2014/main" id="{FCF18332-4312-026E-D0BE-49DA71AEEE05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9A241072-C6AA-727E-0AC9-6C5CB2F5DBA5}"/>
              </a:ext>
            </a:extLst>
          </p:cNvPr>
          <p:cNvGrpSpPr/>
          <p:nvPr/>
        </p:nvGrpSpPr>
        <p:grpSpPr>
          <a:xfrm>
            <a:off x="15255667" y="4837681"/>
            <a:ext cx="2686589" cy="5717241"/>
            <a:chOff x="3485609" y="4000500"/>
            <a:chExt cx="2686589" cy="5717241"/>
          </a:xfrm>
        </p:grpSpPr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7F83AFD1-98A2-C778-6E9B-7006508A789E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97" name="Arrow: Pentagon 96">
              <a:extLst>
                <a:ext uri="{FF2B5EF4-FFF2-40B4-BE49-F238E27FC236}">
                  <a16:creationId xmlns:a16="http://schemas.microsoft.com/office/drawing/2014/main" id="{92B7C65A-70AC-ABFD-2303-6F0738BE64B4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5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05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C7FCF734-39D0-39C4-C33E-FD3C8CEA5D4A}"/>
              </a:ext>
            </a:extLst>
          </p:cNvPr>
          <p:cNvGrpSpPr/>
          <p:nvPr/>
        </p:nvGrpSpPr>
        <p:grpSpPr>
          <a:xfrm>
            <a:off x="15507408" y="7410148"/>
            <a:ext cx="2183106" cy="1502272"/>
            <a:chOff x="6833356" y="8250292"/>
            <a:chExt cx="2293276" cy="1502272"/>
          </a:xfrm>
        </p:grpSpPr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EB196CB2-2241-A5A0-5955-6C78782E453C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01" name="Textbox 200">
                <a:extLst>
                  <a:ext uri="{FF2B5EF4-FFF2-40B4-BE49-F238E27FC236}">
                    <a16:creationId xmlns:a16="http://schemas.microsoft.com/office/drawing/2014/main" id="{3A72E147-9B7E-4D9C-C843-6141378CE8CA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7" name="Textbox 200">
                <a:extLst>
                  <a:ext uri="{FF2B5EF4-FFF2-40B4-BE49-F238E27FC236}">
                    <a16:creationId xmlns:a16="http://schemas.microsoft.com/office/drawing/2014/main" id="{A9CE4AF2-65C5-BE8C-3F0D-EC3CC95E22D9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5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00" name="Textbox 200">
              <a:extLst>
                <a:ext uri="{FF2B5EF4-FFF2-40B4-BE49-F238E27FC236}">
                  <a16:creationId xmlns:a16="http://schemas.microsoft.com/office/drawing/2014/main" id="{2D448EB1-44E4-7B88-1AC7-3C70BA48A93A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48" name="Rectangle 147">
            <a:extLst>
              <a:ext uri="{FF2B5EF4-FFF2-40B4-BE49-F238E27FC236}">
                <a16:creationId xmlns:a16="http://schemas.microsoft.com/office/drawing/2014/main" id="{C6696B47-FFE9-2485-59C8-2C7F78BAC2D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49" name="!!SubTitle">
            <a:extLst>
              <a:ext uri="{FF2B5EF4-FFF2-40B4-BE49-F238E27FC236}">
                <a16:creationId xmlns:a16="http://schemas.microsoft.com/office/drawing/2014/main" id="{2F8CD7A3-5756-DBD5-E873-24377C77C68C}"/>
              </a:ext>
            </a:extLst>
          </p:cNvPr>
          <p:cNvSpPr txBox="1"/>
          <p:nvPr/>
        </p:nvSpPr>
        <p:spPr>
          <a:xfrm>
            <a:off x="1784574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50" name="!!MainTitle1">
            <a:extLst>
              <a:ext uri="{FF2B5EF4-FFF2-40B4-BE49-F238E27FC236}">
                <a16:creationId xmlns:a16="http://schemas.microsoft.com/office/drawing/2014/main" id="{FE75BFA5-D604-0CEA-F258-7EA67A751956}"/>
              </a:ext>
            </a:extLst>
          </p:cNvPr>
          <p:cNvSpPr txBox="1"/>
          <p:nvPr/>
        </p:nvSpPr>
        <p:spPr>
          <a:xfrm>
            <a:off x="1784574" y="124672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bg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51" name="Freeform: Shape 150">
            <a:extLst>
              <a:ext uri="{FF2B5EF4-FFF2-40B4-BE49-F238E27FC236}">
                <a16:creationId xmlns:a16="http://schemas.microsoft.com/office/drawing/2014/main" id="{3864903A-BF5D-24BC-C8BE-471EFACED09C}"/>
              </a:ext>
            </a:extLst>
          </p:cNvPr>
          <p:cNvSpPr/>
          <p:nvPr/>
        </p:nvSpPr>
        <p:spPr>
          <a:xfrm>
            <a:off x="7467206" y="9368629"/>
            <a:ext cx="867050" cy="78314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9E59E670-1D77-6F5C-6256-AD9BD9A03EB3}"/>
              </a:ext>
            </a:extLst>
          </p:cNvPr>
          <p:cNvSpPr/>
          <p:nvPr/>
        </p:nvSpPr>
        <p:spPr>
          <a:xfrm>
            <a:off x="4650315" y="9397090"/>
            <a:ext cx="702012" cy="726220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CE3EFA8A-3AC9-2E22-9FDF-1A818431D301}"/>
              </a:ext>
            </a:extLst>
          </p:cNvPr>
          <p:cNvSpPr/>
          <p:nvPr/>
        </p:nvSpPr>
        <p:spPr>
          <a:xfrm>
            <a:off x="10449136" y="9393935"/>
            <a:ext cx="702010" cy="732532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4" name="Freeform 151">
            <a:extLst>
              <a:ext uri="{FF2B5EF4-FFF2-40B4-BE49-F238E27FC236}">
                <a16:creationId xmlns:a16="http://schemas.microsoft.com/office/drawing/2014/main" id="{0FABC96C-8841-5F7D-8DE9-BCDFFF6D077A}"/>
              </a:ext>
            </a:extLst>
          </p:cNvPr>
          <p:cNvSpPr>
            <a:spLocks noEditPoints="1"/>
          </p:cNvSpPr>
          <p:nvPr/>
        </p:nvSpPr>
        <p:spPr bwMode="auto">
          <a:xfrm>
            <a:off x="13459239" y="9351533"/>
            <a:ext cx="480624" cy="81733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accent4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5" name="Freeform: Shape 154">
            <a:extLst>
              <a:ext uri="{FF2B5EF4-FFF2-40B4-BE49-F238E27FC236}">
                <a16:creationId xmlns:a16="http://schemas.microsoft.com/office/drawing/2014/main" id="{B9FA67D7-76C0-A262-D4A5-2FA52B7C9309}"/>
              </a:ext>
            </a:extLst>
          </p:cNvPr>
          <p:cNvSpPr/>
          <p:nvPr/>
        </p:nvSpPr>
        <p:spPr>
          <a:xfrm>
            <a:off x="16249344" y="9410583"/>
            <a:ext cx="699234" cy="699234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56" name="!!SubTitle">
            <a:extLst>
              <a:ext uri="{FF2B5EF4-FFF2-40B4-BE49-F238E27FC236}">
                <a16:creationId xmlns:a16="http://schemas.microsoft.com/office/drawing/2014/main" id="{04AAC94D-6BAA-A3EB-D852-1042E3E6F4F4}"/>
              </a:ext>
            </a:extLst>
          </p:cNvPr>
          <p:cNvSpPr txBox="1"/>
          <p:nvPr/>
        </p:nvSpPr>
        <p:spPr>
          <a:xfrm>
            <a:off x="4508059" y="11534289"/>
            <a:ext cx="13821550" cy="12464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urna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962088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gallery dir="l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2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15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149" grpId="0"/>
          <p:bldP spid="150" grpId="0"/>
          <p:bldP spid="151" grpId="0" animBg="1"/>
          <p:bldP spid="152" grpId="0" animBg="1"/>
          <p:bldP spid="153" grpId="0" animBg="1"/>
          <p:bldP spid="154" grpId="0" animBg="1"/>
          <p:bldP spid="155" grpId="0" animBg="1"/>
          <p:bldP spid="156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6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7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8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9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9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20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15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149" grpId="0"/>
          <p:bldP spid="150" grpId="0"/>
          <p:bldP spid="151" grpId="0" animBg="1"/>
          <p:bldP spid="152" grpId="0" animBg="1"/>
          <p:bldP spid="153" grpId="0" animBg="1"/>
          <p:bldP spid="154" grpId="0" animBg="1"/>
          <p:bldP spid="155" grpId="0" animBg="1"/>
          <p:bldP spid="156" grpId="0" uiExpand="1" build="p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Right Triangle 66">
            <a:extLst>
              <a:ext uri="{FF2B5EF4-FFF2-40B4-BE49-F238E27FC236}">
                <a16:creationId xmlns:a16="http://schemas.microsoft.com/office/drawing/2014/main" id="{7ABEB92A-0BC1-5D7B-75C9-BF4717601D7D}"/>
              </a:ext>
            </a:extLst>
          </p:cNvPr>
          <p:cNvSpPr/>
          <p:nvPr/>
        </p:nvSpPr>
        <p:spPr>
          <a:xfrm>
            <a:off x="4950093" y="4837681"/>
            <a:ext cx="387353" cy="428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ight Triangle 67">
            <a:extLst>
              <a:ext uri="{FF2B5EF4-FFF2-40B4-BE49-F238E27FC236}">
                <a16:creationId xmlns:a16="http://schemas.microsoft.com/office/drawing/2014/main" id="{CDB1A3A3-2FC0-6828-65D6-7DAF21790C9D}"/>
              </a:ext>
            </a:extLst>
          </p:cNvPr>
          <p:cNvSpPr/>
          <p:nvPr/>
        </p:nvSpPr>
        <p:spPr>
          <a:xfrm>
            <a:off x="7849503" y="4837681"/>
            <a:ext cx="387353" cy="428625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ight Triangle 68">
            <a:extLst>
              <a:ext uri="{FF2B5EF4-FFF2-40B4-BE49-F238E27FC236}">
                <a16:creationId xmlns:a16="http://schemas.microsoft.com/office/drawing/2014/main" id="{82457A68-FDA5-BBAF-2009-164FBF66E92B}"/>
              </a:ext>
            </a:extLst>
          </p:cNvPr>
          <p:cNvSpPr/>
          <p:nvPr/>
        </p:nvSpPr>
        <p:spPr>
          <a:xfrm>
            <a:off x="10748913" y="4837681"/>
            <a:ext cx="387353" cy="428625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ight Triangle 69">
            <a:extLst>
              <a:ext uri="{FF2B5EF4-FFF2-40B4-BE49-F238E27FC236}">
                <a16:creationId xmlns:a16="http://schemas.microsoft.com/office/drawing/2014/main" id="{4CE487F6-37BF-15AC-79EC-726D211C8C1F}"/>
              </a:ext>
            </a:extLst>
          </p:cNvPr>
          <p:cNvSpPr/>
          <p:nvPr/>
        </p:nvSpPr>
        <p:spPr>
          <a:xfrm>
            <a:off x="13648323" y="4837681"/>
            <a:ext cx="387353" cy="428625"/>
          </a:xfrm>
          <a:prstGeom prst="rtTriangle">
            <a:avLst/>
          </a:prstGeom>
          <a:solidFill>
            <a:schemeClr val="accent4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ight Triangle 70">
            <a:extLst>
              <a:ext uri="{FF2B5EF4-FFF2-40B4-BE49-F238E27FC236}">
                <a16:creationId xmlns:a16="http://schemas.microsoft.com/office/drawing/2014/main" id="{721EC449-C13C-1EE0-3E2A-1D4C669BB439}"/>
              </a:ext>
            </a:extLst>
          </p:cNvPr>
          <p:cNvSpPr/>
          <p:nvPr/>
        </p:nvSpPr>
        <p:spPr>
          <a:xfrm>
            <a:off x="16547733" y="4837681"/>
            <a:ext cx="387353" cy="428625"/>
          </a:xfrm>
          <a:prstGeom prst="rtTriangl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ight Triangle 71">
            <a:extLst>
              <a:ext uri="{FF2B5EF4-FFF2-40B4-BE49-F238E27FC236}">
                <a16:creationId xmlns:a16="http://schemas.microsoft.com/office/drawing/2014/main" id="{C2E2951B-C825-96E4-D140-537567249897}"/>
              </a:ext>
            </a:extLst>
          </p:cNvPr>
          <p:cNvSpPr/>
          <p:nvPr/>
        </p:nvSpPr>
        <p:spPr>
          <a:xfrm>
            <a:off x="19447143" y="4837681"/>
            <a:ext cx="387353" cy="428625"/>
          </a:xfrm>
          <a:prstGeom prst="rt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Arrow: Right 72">
            <a:extLst>
              <a:ext uri="{FF2B5EF4-FFF2-40B4-BE49-F238E27FC236}">
                <a16:creationId xmlns:a16="http://schemas.microsoft.com/office/drawing/2014/main" id="{EE8BC41B-502C-0853-FF00-B94300FDC37F}"/>
              </a:ext>
            </a:extLst>
          </p:cNvPr>
          <p:cNvSpPr/>
          <p:nvPr/>
        </p:nvSpPr>
        <p:spPr>
          <a:xfrm>
            <a:off x="1314451" y="2506323"/>
            <a:ext cx="21717000" cy="10363202"/>
          </a:xfrm>
          <a:prstGeom prst="rightArrow">
            <a:avLst>
              <a:gd name="adj1" fmla="val 50000"/>
              <a:gd name="adj2" fmla="val 28626"/>
            </a:avLst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57BE0B2B-A8E6-431D-0718-C55959AE9369}"/>
              </a:ext>
            </a:extLst>
          </p:cNvPr>
          <p:cNvGrpSpPr/>
          <p:nvPr/>
        </p:nvGrpSpPr>
        <p:grpSpPr>
          <a:xfrm>
            <a:off x="2263505" y="4837681"/>
            <a:ext cx="2686589" cy="5717241"/>
            <a:chOff x="3485609" y="4000500"/>
            <a:chExt cx="2686589" cy="5717241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4B8486D0-6306-666F-9246-54C31817043E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76" name="Arrow: Pentagon 75">
              <a:extLst>
                <a:ext uri="{FF2B5EF4-FFF2-40B4-BE49-F238E27FC236}">
                  <a16:creationId xmlns:a16="http://schemas.microsoft.com/office/drawing/2014/main" id="{2845231A-60D3-7930-9153-FEF66C9B5E80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01</a:t>
              </a:r>
            </a:p>
          </p:txBody>
        </p: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840DC805-842D-B80B-548B-5B41AFA53089}"/>
              </a:ext>
            </a:extLst>
          </p:cNvPr>
          <p:cNvGrpSpPr/>
          <p:nvPr/>
        </p:nvGrpSpPr>
        <p:grpSpPr>
          <a:xfrm>
            <a:off x="2515246" y="7410148"/>
            <a:ext cx="2183106" cy="1502272"/>
            <a:chOff x="6833356" y="8250292"/>
            <a:chExt cx="2293276" cy="1502272"/>
          </a:xfrm>
        </p:grpSpPr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FDC04818-8D3D-CA6D-34ED-A5C193BABC56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80" name="Textbox 200">
                <a:extLst>
                  <a:ext uri="{FF2B5EF4-FFF2-40B4-BE49-F238E27FC236}">
                    <a16:creationId xmlns:a16="http://schemas.microsoft.com/office/drawing/2014/main" id="{06C639EA-1524-11C9-EFA4-98A633225446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1" name="Textbox 200">
                <a:extLst>
                  <a:ext uri="{FF2B5EF4-FFF2-40B4-BE49-F238E27FC236}">
                    <a16:creationId xmlns:a16="http://schemas.microsoft.com/office/drawing/2014/main" id="{9CF8C2BA-0C21-8BDD-E9E8-94205AF321FB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79" name="Textbox 200">
              <a:extLst>
                <a:ext uri="{FF2B5EF4-FFF2-40B4-BE49-F238E27FC236}">
                  <a16:creationId xmlns:a16="http://schemas.microsoft.com/office/drawing/2014/main" id="{C6C8BD19-BC19-26F1-4762-C43108B27EE7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26B6ECE0-48B4-4975-11D7-35B107375E15}"/>
              </a:ext>
            </a:extLst>
          </p:cNvPr>
          <p:cNvGrpSpPr/>
          <p:nvPr/>
        </p:nvGrpSpPr>
        <p:grpSpPr>
          <a:xfrm>
            <a:off x="5162915" y="4837681"/>
            <a:ext cx="2686589" cy="5717241"/>
            <a:chOff x="3485609" y="4000500"/>
            <a:chExt cx="2686589" cy="5717241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81CBB4F0-5EB4-B74A-C1F3-64BCC26B5CCF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84" name="Arrow: Pentagon 83">
              <a:extLst>
                <a:ext uri="{FF2B5EF4-FFF2-40B4-BE49-F238E27FC236}">
                  <a16:creationId xmlns:a16="http://schemas.microsoft.com/office/drawing/2014/main" id="{C1129685-5336-16FF-8EB1-D45622598746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2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02</a:t>
              </a:r>
            </a:p>
          </p:txBody>
        </p:sp>
      </p:grpSp>
      <p:grpSp>
        <p:nvGrpSpPr>
          <p:cNvPr id="85" name="Group 84">
            <a:extLst>
              <a:ext uri="{FF2B5EF4-FFF2-40B4-BE49-F238E27FC236}">
                <a16:creationId xmlns:a16="http://schemas.microsoft.com/office/drawing/2014/main" id="{5B6160D0-53BA-89D8-2205-E5A5C8012A7D}"/>
              </a:ext>
            </a:extLst>
          </p:cNvPr>
          <p:cNvGrpSpPr/>
          <p:nvPr/>
        </p:nvGrpSpPr>
        <p:grpSpPr>
          <a:xfrm>
            <a:off x="5414656" y="7410148"/>
            <a:ext cx="2183106" cy="1502272"/>
            <a:chOff x="6833356" y="8250292"/>
            <a:chExt cx="2293276" cy="1502272"/>
          </a:xfrm>
        </p:grpSpPr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E69B94B0-A893-62CE-43DC-7CDC424F22AE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88" name="Textbox 200">
                <a:extLst>
                  <a:ext uri="{FF2B5EF4-FFF2-40B4-BE49-F238E27FC236}">
                    <a16:creationId xmlns:a16="http://schemas.microsoft.com/office/drawing/2014/main" id="{1AFA93E1-88B8-7237-F4D0-AD5B58E7737C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89" name="Textbox 200">
                <a:extLst>
                  <a:ext uri="{FF2B5EF4-FFF2-40B4-BE49-F238E27FC236}">
                    <a16:creationId xmlns:a16="http://schemas.microsoft.com/office/drawing/2014/main" id="{288EC049-550D-281F-85B8-90A22EA70AB4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87" name="Textbox 200">
              <a:extLst>
                <a:ext uri="{FF2B5EF4-FFF2-40B4-BE49-F238E27FC236}">
                  <a16:creationId xmlns:a16="http://schemas.microsoft.com/office/drawing/2014/main" id="{F30C658C-0DF9-F161-5FDD-8C40449DDB38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C7C5DC4F-B25A-70E6-AAD0-CEC5F6B5D5CA}"/>
              </a:ext>
            </a:extLst>
          </p:cNvPr>
          <p:cNvGrpSpPr/>
          <p:nvPr/>
        </p:nvGrpSpPr>
        <p:grpSpPr>
          <a:xfrm>
            <a:off x="8062325" y="4837681"/>
            <a:ext cx="2686589" cy="5717241"/>
            <a:chOff x="3485609" y="4000500"/>
            <a:chExt cx="2686589" cy="5717241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622E650B-A7B5-5FD2-6765-C52771E1252B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92" name="Arrow: Pentagon 91">
              <a:extLst>
                <a:ext uri="{FF2B5EF4-FFF2-40B4-BE49-F238E27FC236}">
                  <a16:creationId xmlns:a16="http://schemas.microsoft.com/office/drawing/2014/main" id="{A4863454-168D-BC9F-49DF-6810AAE61A9C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3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03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25BEA35-25BA-789A-35EF-A504E043B159}"/>
              </a:ext>
            </a:extLst>
          </p:cNvPr>
          <p:cNvGrpSpPr/>
          <p:nvPr/>
        </p:nvGrpSpPr>
        <p:grpSpPr>
          <a:xfrm>
            <a:off x="8314066" y="7410148"/>
            <a:ext cx="2183106" cy="1502272"/>
            <a:chOff x="6833356" y="8250292"/>
            <a:chExt cx="2293276" cy="1502272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6313AE53-DB5E-F5F1-5510-1D645B1722A2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96" name="Textbox 200">
                <a:extLst>
                  <a:ext uri="{FF2B5EF4-FFF2-40B4-BE49-F238E27FC236}">
                    <a16:creationId xmlns:a16="http://schemas.microsoft.com/office/drawing/2014/main" id="{58FC882A-4F4B-8D79-8480-419924E68B83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7" name="Textbox 200">
                <a:extLst>
                  <a:ext uri="{FF2B5EF4-FFF2-40B4-BE49-F238E27FC236}">
                    <a16:creationId xmlns:a16="http://schemas.microsoft.com/office/drawing/2014/main" id="{55C75332-F48A-F53A-C3A5-A50BFAF16602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95" name="Textbox 200">
              <a:extLst>
                <a:ext uri="{FF2B5EF4-FFF2-40B4-BE49-F238E27FC236}">
                  <a16:creationId xmlns:a16="http://schemas.microsoft.com/office/drawing/2014/main" id="{8F8D376D-B894-2E44-5CA9-300DAB592A31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98" name="Group 97">
            <a:extLst>
              <a:ext uri="{FF2B5EF4-FFF2-40B4-BE49-F238E27FC236}">
                <a16:creationId xmlns:a16="http://schemas.microsoft.com/office/drawing/2014/main" id="{9DC7C1C4-1CCC-B8C4-260B-5049A2E3B557}"/>
              </a:ext>
            </a:extLst>
          </p:cNvPr>
          <p:cNvGrpSpPr/>
          <p:nvPr/>
        </p:nvGrpSpPr>
        <p:grpSpPr>
          <a:xfrm>
            <a:off x="10961735" y="4837681"/>
            <a:ext cx="2686589" cy="5717241"/>
            <a:chOff x="3485609" y="4000500"/>
            <a:chExt cx="2686589" cy="5717241"/>
          </a:xfrm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FDA055E6-9CF8-EC49-FCD6-90E53DEFF95E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00" name="Arrow: Pentagon 99">
              <a:extLst>
                <a:ext uri="{FF2B5EF4-FFF2-40B4-BE49-F238E27FC236}">
                  <a16:creationId xmlns:a16="http://schemas.microsoft.com/office/drawing/2014/main" id="{1505EB65-CE85-F345-52C3-C207CFA76E1D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4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04</a:t>
              </a:r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0FFF6324-1634-1284-718A-FE5F4598591C}"/>
              </a:ext>
            </a:extLst>
          </p:cNvPr>
          <p:cNvGrpSpPr/>
          <p:nvPr/>
        </p:nvGrpSpPr>
        <p:grpSpPr>
          <a:xfrm>
            <a:off x="11213476" y="7410148"/>
            <a:ext cx="2183106" cy="1502272"/>
            <a:chOff x="6833356" y="8250292"/>
            <a:chExt cx="2293276" cy="1502272"/>
          </a:xfrm>
        </p:grpSpPr>
        <p:grpSp>
          <p:nvGrpSpPr>
            <p:cNvPr id="102" name="Group 101">
              <a:extLst>
                <a:ext uri="{FF2B5EF4-FFF2-40B4-BE49-F238E27FC236}">
                  <a16:creationId xmlns:a16="http://schemas.microsoft.com/office/drawing/2014/main" id="{4AE5E147-4A3C-28F4-9337-CD9DBC1E7CB4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04" name="Textbox 200">
                <a:extLst>
                  <a:ext uri="{FF2B5EF4-FFF2-40B4-BE49-F238E27FC236}">
                    <a16:creationId xmlns:a16="http://schemas.microsoft.com/office/drawing/2014/main" id="{CF6D73FC-2DB6-7C79-5F9C-2D381A49A2C8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5" name="Textbox 200">
                <a:extLst>
                  <a:ext uri="{FF2B5EF4-FFF2-40B4-BE49-F238E27FC236}">
                    <a16:creationId xmlns:a16="http://schemas.microsoft.com/office/drawing/2014/main" id="{6E760BEC-C669-2686-8541-061E23C54240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03" name="Textbox 200">
              <a:extLst>
                <a:ext uri="{FF2B5EF4-FFF2-40B4-BE49-F238E27FC236}">
                  <a16:creationId xmlns:a16="http://schemas.microsoft.com/office/drawing/2014/main" id="{560851CA-1B6B-ED87-411C-B184E11B4B41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53470167-82A3-C0DA-AD7B-E8FE4881D9FB}"/>
              </a:ext>
            </a:extLst>
          </p:cNvPr>
          <p:cNvGrpSpPr/>
          <p:nvPr/>
        </p:nvGrpSpPr>
        <p:grpSpPr>
          <a:xfrm>
            <a:off x="13861145" y="4837681"/>
            <a:ext cx="2686589" cy="5717241"/>
            <a:chOff x="3485609" y="4000500"/>
            <a:chExt cx="2686589" cy="5717241"/>
          </a:xfrm>
        </p:grpSpPr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6CF5F287-F9C9-2327-54A9-33A48B22FAF3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08" name="Arrow: Pentagon 107">
              <a:extLst>
                <a:ext uri="{FF2B5EF4-FFF2-40B4-BE49-F238E27FC236}">
                  <a16:creationId xmlns:a16="http://schemas.microsoft.com/office/drawing/2014/main" id="{C3944527-416D-9535-4341-31B906340AD0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5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05</a:t>
              </a:r>
            </a:p>
          </p:txBody>
        </p: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D54337A9-2346-EB4E-311C-7FE75D020335}"/>
              </a:ext>
            </a:extLst>
          </p:cNvPr>
          <p:cNvGrpSpPr/>
          <p:nvPr/>
        </p:nvGrpSpPr>
        <p:grpSpPr>
          <a:xfrm>
            <a:off x="14112886" y="7410148"/>
            <a:ext cx="2183106" cy="1502272"/>
            <a:chOff x="6833356" y="8250292"/>
            <a:chExt cx="2293276" cy="1502272"/>
          </a:xfrm>
        </p:grpSpPr>
        <p:grpSp>
          <p:nvGrpSpPr>
            <p:cNvPr id="110" name="Group 109">
              <a:extLst>
                <a:ext uri="{FF2B5EF4-FFF2-40B4-BE49-F238E27FC236}">
                  <a16:creationId xmlns:a16="http://schemas.microsoft.com/office/drawing/2014/main" id="{FD3CF0AA-A888-A508-6C5B-B27364763D2B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12" name="Textbox 200">
                <a:extLst>
                  <a:ext uri="{FF2B5EF4-FFF2-40B4-BE49-F238E27FC236}">
                    <a16:creationId xmlns:a16="http://schemas.microsoft.com/office/drawing/2014/main" id="{7A0A13AE-9270-8AC6-30B4-C4FBDC590A46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3" name="Textbox 200">
                <a:extLst>
                  <a:ext uri="{FF2B5EF4-FFF2-40B4-BE49-F238E27FC236}">
                    <a16:creationId xmlns:a16="http://schemas.microsoft.com/office/drawing/2014/main" id="{C3DA8EA5-DD9F-DB8A-AEC9-C4C0AA0C5D7F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11" name="Textbox 200">
              <a:extLst>
                <a:ext uri="{FF2B5EF4-FFF2-40B4-BE49-F238E27FC236}">
                  <a16:creationId xmlns:a16="http://schemas.microsoft.com/office/drawing/2014/main" id="{8D7CC01E-8DBC-C118-B966-C2878F661E10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114" name="Group 113">
            <a:extLst>
              <a:ext uri="{FF2B5EF4-FFF2-40B4-BE49-F238E27FC236}">
                <a16:creationId xmlns:a16="http://schemas.microsoft.com/office/drawing/2014/main" id="{916A0125-F8E0-8A2D-E78E-D7CB4F0F35A9}"/>
              </a:ext>
            </a:extLst>
          </p:cNvPr>
          <p:cNvGrpSpPr/>
          <p:nvPr/>
        </p:nvGrpSpPr>
        <p:grpSpPr>
          <a:xfrm>
            <a:off x="16760555" y="4837681"/>
            <a:ext cx="2686589" cy="5717241"/>
            <a:chOff x="3485609" y="4000500"/>
            <a:chExt cx="2686589" cy="5717241"/>
          </a:xfrm>
        </p:grpSpPr>
        <p:sp>
          <p:nvSpPr>
            <p:cNvPr id="115" name="Rectangle 114">
              <a:extLst>
                <a:ext uri="{FF2B5EF4-FFF2-40B4-BE49-F238E27FC236}">
                  <a16:creationId xmlns:a16="http://schemas.microsoft.com/office/drawing/2014/main" id="{153B8C79-BF41-FCF1-E869-097743F01746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16" name="Arrow: Pentagon 115">
              <a:extLst>
                <a:ext uri="{FF2B5EF4-FFF2-40B4-BE49-F238E27FC236}">
                  <a16:creationId xmlns:a16="http://schemas.microsoft.com/office/drawing/2014/main" id="{62FE5567-34D3-FD43-67C7-D41E95086C62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6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06</a:t>
              </a:r>
            </a:p>
          </p:txBody>
        </p:sp>
      </p:grpSp>
      <p:grpSp>
        <p:nvGrpSpPr>
          <p:cNvPr id="117" name="Group 116">
            <a:extLst>
              <a:ext uri="{FF2B5EF4-FFF2-40B4-BE49-F238E27FC236}">
                <a16:creationId xmlns:a16="http://schemas.microsoft.com/office/drawing/2014/main" id="{2D0A56DF-CED0-3E57-E657-C3308B75D703}"/>
              </a:ext>
            </a:extLst>
          </p:cNvPr>
          <p:cNvGrpSpPr/>
          <p:nvPr/>
        </p:nvGrpSpPr>
        <p:grpSpPr>
          <a:xfrm>
            <a:off x="17012296" y="7410148"/>
            <a:ext cx="2183106" cy="1502272"/>
            <a:chOff x="6833356" y="8250292"/>
            <a:chExt cx="2293276" cy="1502272"/>
          </a:xfrm>
        </p:grpSpPr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B7651AF1-8793-58CA-9CC1-5149C0DA3C54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20" name="Textbox 200">
                <a:extLst>
                  <a:ext uri="{FF2B5EF4-FFF2-40B4-BE49-F238E27FC236}">
                    <a16:creationId xmlns:a16="http://schemas.microsoft.com/office/drawing/2014/main" id="{4B9ECAD9-95F8-BE0D-9E20-97D0D85E98CB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1" name="Textbox 200">
                <a:extLst>
                  <a:ext uri="{FF2B5EF4-FFF2-40B4-BE49-F238E27FC236}">
                    <a16:creationId xmlns:a16="http://schemas.microsoft.com/office/drawing/2014/main" id="{D704252C-F986-BD17-A9AF-010F8C345573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19" name="Textbox 200">
              <a:extLst>
                <a:ext uri="{FF2B5EF4-FFF2-40B4-BE49-F238E27FC236}">
                  <a16:creationId xmlns:a16="http://schemas.microsoft.com/office/drawing/2014/main" id="{9B6C89BB-4896-943C-1E68-2967517560AB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22" name="Rectangle 121">
            <a:extLst>
              <a:ext uri="{FF2B5EF4-FFF2-40B4-BE49-F238E27FC236}">
                <a16:creationId xmlns:a16="http://schemas.microsoft.com/office/drawing/2014/main" id="{9C3550B9-44CF-F34F-7B05-DCC9EBD1437A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23" name="!!SubTitle">
            <a:extLst>
              <a:ext uri="{FF2B5EF4-FFF2-40B4-BE49-F238E27FC236}">
                <a16:creationId xmlns:a16="http://schemas.microsoft.com/office/drawing/2014/main" id="{A568861F-090B-BAAD-C8EA-C1D8F68A2552}"/>
              </a:ext>
            </a:extLst>
          </p:cNvPr>
          <p:cNvSpPr txBox="1"/>
          <p:nvPr/>
        </p:nvSpPr>
        <p:spPr>
          <a:xfrm>
            <a:off x="1784574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24" name="!!MainTitle1">
            <a:extLst>
              <a:ext uri="{FF2B5EF4-FFF2-40B4-BE49-F238E27FC236}">
                <a16:creationId xmlns:a16="http://schemas.microsoft.com/office/drawing/2014/main" id="{832A2993-503E-DA1E-4BF8-D1B4C1633E7A}"/>
              </a:ext>
            </a:extLst>
          </p:cNvPr>
          <p:cNvSpPr txBox="1"/>
          <p:nvPr/>
        </p:nvSpPr>
        <p:spPr>
          <a:xfrm>
            <a:off x="1784574" y="124672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25" name="Freeform: Shape 124">
            <a:extLst>
              <a:ext uri="{FF2B5EF4-FFF2-40B4-BE49-F238E27FC236}">
                <a16:creationId xmlns:a16="http://schemas.microsoft.com/office/drawing/2014/main" id="{EF54AFE0-A89B-C79F-8880-9F72D46D96DC}"/>
              </a:ext>
            </a:extLst>
          </p:cNvPr>
          <p:cNvSpPr/>
          <p:nvPr/>
        </p:nvSpPr>
        <p:spPr>
          <a:xfrm>
            <a:off x="6072684" y="9368629"/>
            <a:ext cx="867050" cy="78314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899A6349-28B2-5045-67D1-2D4630AC7123}"/>
              </a:ext>
            </a:extLst>
          </p:cNvPr>
          <p:cNvSpPr/>
          <p:nvPr/>
        </p:nvSpPr>
        <p:spPr>
          <a:xfrm>
            <a:off x="3255793" y="9397090"/>
            <a:ext cx="702012" cy="726220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7" name="Freeform: Shape 126">
            <a:extLst>
              <a:ext uri="{FF2B5EF4-FFF2-40B4-BE49-F238E27FC236}">
                <a16:creationId xmlns:a16="http://schemas.microsoft.com/office/drawing/2014/main" id="{0C5A12A0-AE8D-E7C4-3329-A9D0BB77842D}"/>
              </a:ext>
            </a:extLst>
          </p:cNvPr>
          <p:cNvSpPr/>
          <p:nvPr/>
        </p:nvSpPr>
        <p:spPr>
          <a:xfrm>
            <a:off x="9054614" y="9393935"/>
            <a:ext cx="702010" cy="732532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8" name="Freeform 151">
            <a:extLst>
              <a:ext uri="{FF2B5EF4-FFF2-40B4-BE49-F238E27FC236}">
                <a16:creationId xmlns:a16="http://schemas.microsoft.com/office/drawing/2014/main" id="{7AFDBF5B-46A5-CBA7-65C1-FC3631F07A10}"/>
              </a:ext>
            </a:extLst>
          </p:cNvPr>
          <p:cNvSpPr>
            <a:spLocks noEditPoints="1"/>
          </p:cNvSpPr>
          <p:nvPr/>
        </p:nvSpPr>
        <p:spPr bwMode="auto">
          <a:xfrm>
            <a:off x="12064717" y="9351533"/>
            <a:ext cx="480624" cy="81733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accent4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29" name="Freeform: Shape 128">
            <a:extLst>
              <a:ext uri="{FF2B5EF4-FFF2-40B4-BE49-F238E27FC236}">
                <a16:creationId xmlns:a16="http://schemas.microsoft.com/office/drawing/2014/main" id="{54310DFC-7B36-7D14-5B26-9490C915637C}"/>
              </a:ext>
            </a:extLst>
          </p:cNvPr>
          <p:cNvSpPr/>
          <p:nvPr/>
        </p:nvSpPr>
        <p:spPr>
          <a:xfrm>
            <a:off x="14854822" y="9410583"/>
            <a:ext cx="699234" cy="699234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0" name="Freeform: Shape 129">
            <a:extLst>
              <a:ext uri="{FF2B5EF4-FFF2-40B4-BE49-F238E27FC236}">
                <a16:creationId xmlns:a16="http://schemas.microsoft.com/office/drawing/2014/main" id="{E7277AB7-DAB7-4026-F957-834E40CA83F5}"/>
              </a:ext>
            </a:extLst>
          </p:cNvPr>
          <p:cNvSpPr/>
          <p:nvPr/>
        </p:nvSpPr>
        <p:spPr>
          <a:xfrm>
            <a:off x="17768217" y="9424569"/>
            <a:ext cx="671264" cy="67126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accent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1" name="!!SubTitle">
            <a:extLst>
              <a:ext uri="{FF2B5EF4-FFF2-40B4-BE49-F238E27FC236}">
                <a16:creationId xmlns:a16="http://schemas.microsoft.com/office/drawing/2014/main" id="{B8EF3B5B-6881-2B8C-2D94-4AD22226F06F}"/>
              </a:ext>
            </a:extLst>
          </p:cNvPr>
          <p:cNvSpPr txBox="1"/>
          <p:nvPr/>
        </p:nvSpPr>
        <p:spPr>
          <a:xfrm>
            <a:off x="4508058" y="11534289"/>
            <a:ext cx="14857853" cy="12464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342570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:pull/>
      </p:transition>
    </mc:Choice>
    <mc:Fallback>
      <p:transition spd="slow" advClick="0" advTm="3000">
        <p:pull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9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2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1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123" grpId="0"/>
          <p:bldP spid="124" grpId="0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0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7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8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9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10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10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10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11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20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13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123" grpId="0"/>
          <p:bldP spid="124" grpId="0"/>
          <p:bldP spid="125" grpId="0" animBg="1"/>
          <p:bldP spid="126" grpId="0" animBg="1"/>
          <p:bldP spid="127" grpId="0" animBg="1"/>
          <p:bldP spid="128" grpId="0" animBg="1"/>
          <p:bldP spid="129" grpId="0" animBg="1"/>
          <p:bldP spid="130" grpId="0" animBg="1"/>
          <p:bldP spid="131" grpId="0" uiExpand="1" build="p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ight Triangle 41">
            <a:extLst>
              <a:ext uri="{FF2B5EF4-FFF2-40B4-BE49-F238E27FC236}">
                <a16:creationId xmlns:a16="http://schemas.microsoft.com/office/drawing/2014/main" id="{48D41D77-F35B-AB2F-E15B-39A3E0B5F750}"/>
              </a:ext>
            </a:extLst>
          </p:cNvPr>
          <p:cNvSpPr/>
          <p:nvPr/>
        </p:nvSpPr>
        <p:spPr>
          <a:xfrm>
            <a:off x="10099258" y="4837681"/>
            <a:ext cx="387353" cy="428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ight Triangle 42">
            <a:extLst>
              <a:ext uri="{FF2B5EF4-FFF2-40B4-BE49-F238E27FC236}">
                <a16:creationId xmlns:a16="http://schemas.microsoft.com/office/drawing/2014/main" id="{8808D1E2-F007-75B1-1253-BC41F37BFF5A}"/>
              </a:ext>
            </a:extLst>
          </p:cNvPr>
          <p:cNvSpPr/>
          <p:nvPr/>
        </p:nvSpPr>
        <p:spPr>
          <a:xfrm>
            <a:off x="12998668" y="4837681"/>
            <a:ext cx="387353" cy="428625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Triangle 43">
            <a:extLst>
              <a:ext uri="{FF2B5EF4-FFF2-40B4-BE49-F238E27FC236}">
                <a16:creationId xmlns:a16="http://schemas.microsoft.com/office/drawing/2014/main" id="{256CA438-C141-3894-6506-1EDCDAC0F9DF}"/>
              </a:ext>
            </a:extLst>
          </p:cNvPr>
          <p:cNvSpPr/>
          <p:nvPr/>
        </p:nvSpPr>
        <p:spPr>
          <a:xfrm>
            <a:off x="15898078" y="4837681"/>
            <a:ext cx="387353" cy="428625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ight Triangle 44">
            <a:extLst>
              <a:ext uri="{FF2B5EF4-FFF2-40B4-BE49-F238E27FC236}">
                <a16:creationId xmlns:a16="http://schemas.microsoft.com/office/drawing/2014/main" id="{9B20CD4F-6EDB-D30E-8BBA-39115BFDDC96}"/>
              </a:ext>
            </a:extLst>
          </p:cNvPr>
          <p:cNvSpPr/>
          <p:nvPr/>
        </p:nvSpPr>
        <p:spPr>
          <a:xfrm>
            <a:off x="18797488" y="4837681"/>
            <a:ext cx="387353" cy="428625"/>
          </a:xfrm>
          <a:prstGeom prst="rtTriangle">
            <a:avLst/>
          </a:prstGeom>
          <a:solidFill>
            <a:schemeClr val="accent4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Arrow: Right 45">
            <a:extLst>
              <a:ext uri="{FF2B5EF4-FFF2-40B4-BE49-F238E27FC236}">
                <a16:creationId xmlns:a16="http://schemas.microsoft.com/office/drawing/2014/main" id="{05480181-716D-56C0-04D8-17D1F7E1CC4B}"/>
              </a:ext>
            </a:extLst>
          </p:cNvPr>
          <p:cNvSpPr/>
          <p:nvPr/>
        </p:nvSpPr>
        <p:spPr>
          <a:xfrm>
            <a:off x="6463616" y="2506323"/>
            <a:ext cx="16135810" cy="10363202"/>
          </a:xfrm>
          <a:prstGeom prst="rightArrow">
            <a:avLst>
              <a:gd name="adj1" fmla="val 50000"/>
              <a:gd name="adj2" fmla="val 28626"/>
            </a:avLst>
          </a:prstGeom>
          <a:solidFill>
            <a:schemeClr val="bg2">
              <a:lumMod val="90000"/>
              <a:lumOff val="10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0D282E39-0B58-9364-E05E-992D97D1F393}"/>
              </a:ext>
            </a:extLst>
          </p:cNvPr>
          <p:cNvGrpSpPr/>
          <p:nvPr/>
        </p:nvGrpSpPr>
        <p:grpSpPr>
          <a:xfrm>
            <a:off x="7412670" y="4837681"/>
            <a:ext cx="2686589" cy="5717241"/>
            <a:chOff x="3485609" y="4000500"/>
            <a:chExt cx="2686589" cy="5717241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90CD6450-05B3-8C78-2189-B18FF5394D39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49" name="Arrow: Pentagon 48">
              <a:extLst>
                <a:ext uri="{FF2B5EF4-FFF2-40B4-BE49-F238E27FC236}">
                  <a16:creationId xmlns:a16="http://schemas.microsoft.com/office/drawing/2014/main" id="{30B68EC8-35E8-A629-7EBF-82F92DA1D1E1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01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83F6EB9E-E49B-93F6-3C20-BA87790300C3}"/>
              </a:ext>
            </a:extLst>
          </p:cNvPr>
          <p:cNvGrpSpPr/>
          <p:nvPr/>
        </p:nvGrpSpPr>
        <p:grpSpPr>
          <a:xfrm>
            <a:off x="7664411" y="7410148"/>
            <a:ext cx="2183106" cy="1502272"/>
            <a:chOff x="6833356" y="8250292"/>
            <a:chExt cx="2293276" cy="1502272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24986478-D43A-F2B8-898A-BAE83912D246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53" name="Textbox 200">
                <a:extLst>
                  <a:ext uri="{FF2B5EF4-FFF2-40B4-BE49-F238E27FC236}">
                    <a16:creationId xmlns:a16="http://schemas.microsoft.com/office/drawing/2014/main" id="{137CC0A8-4B9A-7894-BE4F-99F7F7BC42D7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54" name="Textbox 200">
                <a:extLst>
                  <a:ext uri="{FF2B5EF4-FFF2-40B4-BE49-F238E27FC236}">
                    <a16:creationId xmlns:a16="http://schemas.microsoft.com/office/drawing/2014/main" id="{45C1DC8D-E562-79FF-28EA-86175FFE825D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52" name="Textbox 200">
              <a:extLst>
                <a:ext uri="{FF2B5EF4-FFF2-40B4-BE49-F238E27FC236}">
                  <a16:creationId xmlns:a16="http://schemas.microsoft.com/office/drawing/2014/main" id="{9D6A36CE-36D1-4B0A-9834-0D3954E4DDE6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4512AC7B-866F-1D54-6CAC-726A69289BA1}"/>
              </a:ext>
            </a:extLst>
          </p:cNvPr>
          <p:cNvGrpSpPr/>
          <p:nvPr/>
        </p:nvGrpSpPr>
        <p:grpSpPr>
          <a:xfrm>
            <a:off x="10312080" y="4837681"/>
            <a:ext cx="2686589" cy="5717241"/>
            <a:chOff x="3485609" y="4000500"/>
            <a:chExt cx="2686589" cy="5717241"/>
          </a:xfrm>
        </p:grpSpPr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FA7C5C6F-A066-8EEB-6D1A-23CFD7C0F9D9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57" name="Arrow: Pentagon 56">
              <a:extLst>
                <a:ext uri="{FF2B5EF4-FFF2-40B4-BE49-F238E27FC236}">
                  <a16:creationId xmlns:a16="http://schemas.microsoft.com/office/drawing/2014/main" id="{9185B3E7-0AE1-5D66-10C4-C1C1F8B55B2D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2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02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F140C172-F302-175D-E45D-A98FDFCFDE26}"/>
              </a:ext>
            </a:extLst>
          </p:cNvPr>
          <p:cNvGrpSpPr/>
          <p:nvPr/>
        </p:nvGrpSpPr>
        <p:grpSpPr>
          <a:xfrm>
            <a:off x="10563821" y="7410148"/>
            <a:ext cx="2183106" cy="1502272"/>
            <a:chOff x="6833356" y="8250292"/>
            <a:chExt cx="2293276" cy="1502272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1CA2B83D-3197-30B1-2E89-49700386F56A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61" name="Textbox 200">
                <a:extLst>
                  <a:ext uri="{FF2B5EF4-FFF2-40B4-BE49-F238E27FC236}">
                    <a16:creationId xmlns:a16="http://schemas.microsoft.com/office/drawing/2014/main" id="{E74CA6AF-B5BE-DC9F-9F4B-7DAA9BECCFDC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62" name="Textbox 200">
                <a:extLst>
                  <a:ext uri="{FF2B5EF4-FFF2-40B4-BE49-F238E27FC236}">
                    <a16:creationId xmlns:a16="http://schemas.microsoft.com/office/drawing/2014/main" id="{752752FA-E6AF-AE81-952B-57C4491A5CC7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60" name="Textbox 200">
              <a:extLst>
                <a:ext uri="{FF2B5EF4-FFF2-40B4-BE49-F238E27FC236}">
                  <a16:creationId xmlns:a16="http://schemas.microsoft.com/office/drawing/2014/main" id="{83BC7DA6-AAFD-B741-8C1C-D5EAC2757086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8F9C10D-4F46-A0BA-EDE2-AE0E92D5B2DD}"/>
              </a:ext>
            </a:extLst>
          </p:cNvPr>
          <p:cNvGrpSpPr/>
          <p:nvPr/>
        </p:nvGrpSpPr>
        <p:grpSpPr>
          <a:xfrm>
            <a:off x="13211490" y="4837681"/>
            <a:ext cx="2686589" cy="5717241"/>
            <a:chOff x="3485609" y="4000500"/>
            <a:chExt cx="2686589" cy="5717241"/>
          </a:xfrm>
        </p:grpSpPr>
        <p:sp>
          <p:nvSpPr>
            <p:cNvPr id="256" name="Rectangle 255">
              <a:extLst>
                <a:ext uri="{FF2B5EF4-FFF2-40B4-BE49-F238E27FC236}">
                  <a16:creationId xmlns:a16="http://schemas.microsoft.com/office/drawing/2014/main" id="{94AEEF62-A3AD-319E-D613-7E892DF4E5CC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257" name="Arrow: Pentagon 256">
              <a:extLst>
                <a:ext uri="{FF2B5EF4-FFF2-40B4-BE49-F238E27FC236}">
                  <a16:creationId xmlns:a16="http://schemas.microsoft.com/office/drawing/2014/main" id="{34C45386-362B-B5D1-0370-F8514BC6CBBB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3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03</a:t>
              </a:r>
            </a:p>
          </p:txBody>
        </p:sp>
      </p:grpSp>
      <p:grpSp>
        <p:nvGrpSpPr>
          <p:cNvPr id="258" name="Group 257">
            <a:extLst>
              <a:ext uri="{FF2B5EF4-FFF2-40B4-BE49-F238E27FC236}">
                <a16:creationId xmlns:a16="http://schemas.microsoft.com/office/drawing/2014/main" id="{51FF645D-CB08-CDF8-6E7D-72AE9238228B}"/>
              </a:ext>
            </a:extLst>
          </p:cNvPr>
          <p:cNvGrpSpPr/>
          <p:nvPr/>
        </p:nvGrpSpPr>
        <p:grpSpPr>
          <a:xfrm>
            <a:off x="13463231" y="7410148"/>
            <a:ext cx="2183106" cy="1502272"/>
            <a:chOff x="6833356" y="8250292"/>
            <a:chExt cx="2293276" cy="1502272"/>
          </a:xfrm>
        </p:grpSpPr>
        <p:grpSp>
          <p:nvGrpSpPr>
            <p:cNvPr id="259" name="Group 258">
              <a:extLst>
                <a:ext uri="{FF2B5EF4-FFF2-40B4-BE49-F238E27FC236}">
                  <a16:creationId xmlns:a16="http://schemas.microsoft.com/office/drawing/2014/main" id="{8273F419-A931-826C-1D12-C4D2A9321061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261" name="Textbox 200">
                <a:extLst>
                  <a:ext uri="{FF2B5EF4-FFF2-40B4-BE49-F238E27FC236}">
                    <a16:creationId xmlns:a16="http://schemas.microsoft.com/office/drawing/2014/main" id="{97B9A7D7-9E8B-5E4C-EB6A-6D794961C8D0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62" name="Textbox 200">
                <a:extLst>
                  <a:ext uri="{FF2B5EF4-FFF2-40B4-BE49-F238E27FC236}">
                    <a16:creationId xmlns:a16="http://schemas.microsoft.com/office/drawing/2014/main" id="{EF2708D8-71F0-E936-19B3-0EEA12F88D79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3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260" name="Textbox 200">
              <a:extLst>
                <a:ext uri="{FF2B5EF4-FFF2-40B4-BE49-F238E27FC236}">
                  <a16:creationId xmlns:a16="http://schemas.microsoft.com/office/drawing/2014/main" id="{1AC38950-A4AE-1EFA-C968-CB23FC2A6115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263" name="Group 262">
            <a:extLst>
              <a:ext uri="{FF2B5EF4-FFF2-40B4-BE49-F238E27FC236}">
                <a16:creationId xmlns:a16="http://schemas.microsoft.com/office/drawing/2014/main" id="{CBEA05C9-970A-C682-3444-D6FC57DEB24E}"/>
              </a:ext>
            </a:extLst>
          </p:cNvPr>
          <p:cNvGrpSpPr/>
          <p:nvPr/>
        </p:nvGrpSpPr>
        <p:grpSpPr>
          <a:xfrm>
            <a:off x="16110900" y="4837681"/>
            <a:ext cx="2686589" cy="5717241"/>
            <a:chOff x="3485609" y="4000500"/>
            <a:chExt cx="2686589" cy="5717241"/>
          </a:xfrm>
        </p:grpSpPr>
        <p:sp>
          <p:nvSpPr>
            <p:cNvPr id="264" name="Rectangle 263">
              <a:extLst>
                <a:ext uri="{FF2B5EF4-FFF2-40B4-BE49-F238E27FC236}">
                  <a16:creationId xmlns:a16="http://schemas.microsoft.com/office/drawing/2014/main" id="{AC07C03B-8DC4-1D98-E360-7821ABB715B8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265" name="Arrow: Pentagon 264">
              <a:extLst>
                <a:ext uri="{FF2B5EF4-FFF2-40B4-BE49-F238E27FC236}">
                  <a16:creationId xmlns:a16="http://schemas.microsoft.com/office/drawing/2014/main" id="{81BC6235-5C58-D751-6C45-0FA9812368D0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4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04</a:t>
              </a:r>
            </a:p>
          </p:txBody>
        </p:sp>
      </p:grpSp>
      <p:grpSp>
        <p:nvGrpSpPr>
          <p:cNvPr id="266" name="Group 265">
            <a:extLst>
              <a:ext uri="{FF2B5EF4-FFF2-40B4-BE49-F238E27FC236}">
                <a16:creationId xmlns:a16="http://schemas.microsoft.com/office/drawing/2014/main" id="{0AFDCA5E-573B-26D7-50B0-9F5745C805C9}"/>
              </a:ext>
            </a:extLst>
          </p:cNvPr>
          <p:cNvGrpSpPr/>
          <p:nvPr/>
        </p:nvGrpSpPr>
        <p:grpSpPr>
          <a:xfrm>
            <a:off x="16362641" y="7410148"/>
            <a:ext cx="2183106" cy="1502272"/>
            <a:chOff x="6833356" y="8250292"/>
            <a:chExt cx="2293276" cy="1502272"/>
          </a:xfrm>
        </p:grpSpPr>
        <p:grpSp>
          <p:nvGrpSpPr>
            <p:cNvPr id="267" name="Group 266">
              <a:extLst>
                <a:ext uri="{FF2B5EF4-FFF2-40B4-BE49-F238E27FC236}">
                  <a16:creationId xmlns:a16="http://schemas.microsoft.com/office/drawing/2014/main" id="{957CDD61-E441-5ABB-37F2-173FA2CF1842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269" name="Textbox 200">
                <a:extLst>
                  <a:ext uri="{FF2B5EF4-FFF2-40B4-BE49-F238E27FC236}">
                    <a16:creationId xmlns:a16="http://schemas.microsoft.com/office/drawing/2014/main" id="{CFD6B641-969E-D031-3988-EC9DC7B533D8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270" name="Textbox 200">
                <a:extLst>
                  <a:ext uri="{FF2B5EF4-FFF2-40B4-BE49-F238E27FC236}">
                    <a16:creationId xmlns:a16="http://schemas.microsoft.com/office/drawing/2014/main" id="{D0FB02E2-0968-48C2-950B-8226DCC7FA35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4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268" name="Textbox 200">
              <a:extLst>
                <a:ext uri="{FF2B5EF4-FFF2-40B4-BE49-F238E27FC236}">
                  <a16:creationId xmlns:a16="http://schemas.microsoft.com/office/drawing/2014/main" id="{1D617138-5B0D-0B85-1C05-C07AA8AF7686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271" name="Rectangle 270">
            <a:extLst>
              <a:ext uri="{FF2B5EF4-FFF2-40B4-BE49-F238E27FC236}">
                <a16:creationId xmlns:a16="http://schemas.microsoft.com/office/drawing/2014/main" id="{18EB9768-F103-8844-CA7B-2F500456978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296" name="!!MainTitle1">
            <a:extLst>
              <a:ext uri="{FF2B5EF4-FFF2-40B4-BE49-F238E27FC236}">
                <a16:creationId xmlns:a16="http://schemas.microsoft.com/office/drawing/2014/main" id="{248E2B20-2184-6A66-D3F5-65C811CEB401}"/>
              </a:ext>
            </a:extLst>
          </p:cNvPr>
          <p:cNvSpPr txBox="1"/>
          <p:nvPr/>
        </p:nvSpPr>
        <p:spPr>
          <a:xfrm>
            <a:off x="1784574" y="124672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297" name="Freeform: Shape 296">
            <a:extLst>
              <a:ext uri="{FF2B5EF4-FFF2-40B4-BE49-F238E27FC236}">
                <a16:creationId xmlns:a16="http://schemas.microsoft.com/office/drawing/2014/main" id="{69C874DA-81B9-24B7-6C5F-7CE2C790AF6C}"/>
              </a:ext>
            </a:extLst>
          </p:cNvPr>
          <p:cNvSpPr/>
          <p:nvPr/>
        </p:nvSpPr>
        <p:spPr>
          <a:xfrm>
            <a:off x="11221849" y="9368629"/>
            <a:ext cx="867050" cy="78314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8" name="Freeform: Shape 297">
            <a:extLst>
              <a:ext uri="{FF2B5EF4-FFF2-40B4-BE49-F238E27FC236}">
                <a16:creationId xmlns:a16="http://schemas.microsoft.com/office/drawing/2014/main" id="{57B53762-2597-77B2-F23A-F1A46F6E930A}"/>
              </a:ext>
            </a:extLst>
          </p:cNvPr>
          <p:cNvSpPr/>
          <p:nvPr/>
        </p:nvSpPr>
        <p:spPr>
          <a:xfrm>
            <a:off x="8404958" y="9397090"/>
            <a:ext cx="702012" cy="726220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99" name="Freeform: Shape 298">
            <a:extLst>
              <a:ext uri="{FF2B5EF4-FFF2-40B4-BE49-F238E27FC236}">
                <a16:creationId xmlns:a16="http://schemas.microsoft.com/office/drawing/2014/main" id="{FB4F34F9-D8FD-88FF-AD06-48B1DA5C3B2C}"/>
              </a:ext>
            </a:extLst>
          </p:cNvPr>
          <p:cNvSpPr/>
          <p:nvPr/>
        </p:nvSpPr>
        <p:spPr>
          <a:xfrm>
            <a:off x="14203779" y="9393935"/>
            <a:ext cx="702010" cy="732532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0" name="Freeform 151">
            <a:extLst>
              <a:ext uri="{FF2B5EF4-FFF2-40B4-BE49-F238E27FC236}">
                <a16:creationId xmlns:a16="http://schemas.microsoft.com/office/drawing/2014/main" id="{4CFE0E71-DF23-2C1E-75A9-648602AE036A}"/>
              </a:ext>
            </a:extLst>
          </p:cNvPr>
          <p:cNvSpPr>
            <a:spLocks noEditPoints="1"/>
          </p:cNvSpPr>
          <p:nvPr/>
        </p:nvSpPr>
        <p:spPr bwMode="auto">
          <a:xfrm>
            <a:off x="17213882" y="9351533"/>
            <a:ext cx="480624" cy="81733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accent4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301" name="!!SubTitle">
            <a:extLst>
              <a:ext uri="{FF2B5EF4-FFF2-40B4-BE49-F238E27FC236}">
                <a16:creationId xmlns:a16="http://schemas.microsoft.com/office/drawing/2014/main" id="{C1C5B665-4207-A3FC-735A-FA32FF0F41BE}"/>
              </a:ext>
            </a:extLst>
          </p:cNvPr>
          <p:cNvSpPr txBox="1"/>
          <p:nvPr/>
        </p:nvSpPr>
        <p:spPr>
          <a:xfrm>
            <a:off x="1895803" y="4871572"/>
            <a:ext cx="3771941" cy="66325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</a:t>
            </a:r>
            <a:r>
              <a:rPr lang="en-US" sz="2500" dirty="0" err="1">
                <a:solidFill>
                  <a:schemeClr val="tx2"/>
                </a:solidFill>
              </a:rPr>
              <a:t>porttitor</a:t>
            </a:r>
            <a:r>
              <a:rPr lang="en-US" sz="2500" dirty="0">
                <a:solidFill>
                  <a:schemeClr val="tx2"/>
                </a:solidFill>
              </a:rPr>
              <a:t> </a:t>
            </a:r>
            <a:r>
              <a:rPr lang="en-US" sz="2500" dirty="0" err="1">
                <a:solidFill>
                  <a:schemeClr val="tx2"/>
                </a:solidFill>
              </a:rPr>
              <a:t>congu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Pellentesque habitant morbi </a:t>
            </a:r>
            <a:r>
              <a:rPr lang="en-US" sz="2500" dirty="0" err="1">
                <a:solidFill>
                  <a:schemeClr val="tx2"/>
                </a:solidFill>
              </a:rPr>
              <a:t>tristique</a:t>
            </a:r>
            <a:r>
              <a:rPr lang="en-US" sz="2500" dirty="0">
                <a:solidFill>
                  <a:schemeClr val="tx2"/>
                </a:solidFill>
              </a:rPr>
              <a:t> </a:t>
            </a:r>
            <a:r>
              <a:rPr lang="en-US" sz="2500" dirty="0" err="1">
                <a:solidFill>
                  <a:schemeClr val="tx2"/>
                </a:solidFill>
              </a:rPr>
              <a:t>senectus</a:t>
            </a: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  <p:sp>
        <p:nvSpPr>
          <p:cNvPr id="302" name="!!SubTitle">
            <a:extLst>
              <a:ext uri="{FF2B5EF4-FFF2-40B4-BE49-F238E27FC236}">
                <a16:creationId xmlns:a16="http://schemas.microsoft.com/office/drawing/2014/main" id="{53D7EB90-46B0-B5F2-3A7D-19E5C09B8BB1}"/>
              </a:ext>
            </a:extLst>
          </p:cNvPr>
          <p:cNvSpPr txBox="1"/>
          <p:nvPr/>
        </p:nvSpPr>
        <p:spPr>
          <a:xfrm>
            <a:off x="1784574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  <a:lumOff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:push dir="u"/>
      </p:transition>
    </mc:Choice>
    <mc:Fallback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" dur="12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8" dur="12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1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6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0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4" dur="1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25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26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2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30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0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30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30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296" grpId="0"/>
          <p:bldP spid="297" grpId="0" animBg="1"/>
          <p:bldP spid="298" grpId="0" animBg="1"/>
          <p:bldP spid="299" grpId="0" animBg="1"/>
          <p:bldP spid="300" grpId="0" animBg="1"/>
          <p:bldP spid="301" grpId="0" uiExpand="1" build="p"/>
          <p:bldP spid="302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7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2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2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500" fill="hold"/>
                                            <p:tgtEl>
                                              <p:spTgt spid="25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500" fill="hold"/>
                                            <p:tgtEl>
                                              <p:spTgt spid="26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2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750"/>
                                            <p:tgtEl>
                                              <p:spTgt spid="2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750" fill="hold"/>
                                            <p:tgtEl>
                                              <p:spTgt spid="2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750"/>
                                            <p:tgtEl>
                                              <p:spTgt spid="2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750" fill="hold"/>
                                            <p:tgtEl>
                                              <p:spTgt spid="2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750"/>
                                            <p:tgtEl>
                                              <p:spTgt spid="2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3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750"/>
                                            <p:tgtEl>
                                              <p:spTgt spid="3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7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0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3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6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20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301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5" dur="500"/>
                                            <p:tgtEl>
                                              <p:spTgt spid="301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8" dur="500"/>
                                            <p:tgtEl>
                                              <p:spTgt spid="301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1" dur="500"/>
                                            <p:tgtEl>
                                              <p:spTgt spid="301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94" dur="500"/>
                                            <p:tgtEl>
                                              <p:spTgt spid="3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296" grpId="0"/>
          <p:bldP spid="297" grpId="0" animBg="1"/>
          <p:bldP spid="298" grpId="0" animBg="1"/>
          <p:bldP spid="299" grpId="0" animBg="1"/>
          <p:bldP spid="300" grpId="0" animBg="1"/>
          <p:bldP spid="301" grpId="0" uiExpand="1" build="p"/>
          <p:bldP spid="302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Right Triangle 165">
            <a:extLst>
              <a:ext uri="{FF2B5EF4-FFF2-40B4-BE49-F238E27FC236}">
                <a16:creationId xmlns:a16="http://schemas.microsoft.com/office/drawing/2014/main" id="{7CA8CBB0-CE1F-941A-48F0-65B66CBBB6FC}"/>
              </a:ext>
            </a:extLst>
          </p:cNvPr>
          <p:cNvSpPr/>
          <p:nvPr/>
        </p:nvSpPr>
        <p:spPr>
          <a:xfrm>
            <a:off x="5420216" y="4837681"/>
            <a:ext cx="387353" cy="428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Right Triangle 166">
            <a:extLst>
              <a:ext uri="{FF2B5EF4-FFF2-40B4-BE49-F238E27FC236}">
                <a16:creationId xmlns:a16="http://schemas.microsoft.com/office/drawing/2014/main" id="{1D935467-AA3B-3D12-EBB4-77CB625F9353}"/>
              </a:ext>
            </a:extLst>
          </p:cNvPr>
          <p:cNvSpPr/>
          <p:nvPr/>
        </p:nvSpPr>
        <p:spPr>
          <a:xfrm>
            <a:off x="8319626" y="4837681"/>
            <a:ext cx="387353" cy="428625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Right Triangle 167">
            <a:extLst>
              <a:ext uri="{FF2B5EF4-FFF2-40B4-BE49-F238E27FC236}">
                <a16:creationId xmlns:a16="http://schemas.microsoft.com/office/drawing/2014/main" id="{2CA93676-26C3-7D9F-AA09-C12C7C57255F}"/>
              </a:ext>
            </a:extLst>
          </p:cNvPr>
          <p:cNvSpPr/>
          <p:nvPr/>
        </p:nvSpPr>
        <p:spPr>
          <a:xfrm>
            <a:off x="11219036" y="4837681"/>
            <a:ext cx="387353" cy="428625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Arrow: Right 168">
            <a:extLst>
              <a:ext uri="{FF2B5EF4-FFF2-40B4-BE49-F238E27FC236}">
                <a16:creationId xmlns:a16="http://schemas.microsoft.com/office/drawing/2014/main" id="{CDF6C0D6-0814-CC90-0706-CC5479E7A86A}"/>
              </a:ext>
            </a:extLst>
          </p:cNvPr>
          <p:cNvSpPr/>
          <p:nvPr/>
        </p:nvSpPr>
        <p:spPr>
          <a:xfrm>
            <a:off x="1784574" y="2506323"/>
            <a:ext cx="13416613" cy="10363202"/>
          </a:xfrm>
          <a:prstGeom prst="rightArrow">
            <a:avLst>
              <a:gd name="adj1" fmla="val 50000"/>
              <a:gd name="adj2" fmla="val 28626"/>
            </a:avLst>
          </a:prstGeom>
          <a:solidFill>
            <a:schemeClr val="bg2">
              <a:lumMod val="75000"/>
              <a:lumOff val="25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59DCA8CA-7521-BDDC-F5DE-D36A286BBC4B}"/>
              </a:ext>
            </a:extLst>
          </p:cNvPr>
          <p:cNvGrpSpPr/>
          <p:nvPr/>
        </p:nvGrpSpPr>
        <p:grpSpPr>
          <a:xfrm>
            <a:off x="2733628" y="4837681"/>
            <a:ext cx="2686589" cy="5717241"/>
            <a:chOff x="3485609" y="4000500"/>
            <a:chExt cx="2686589" cy="5717241"/>
          </a:xfrm>
        </p:grpSpPr>
        <p:sp>
          <p:nvSpPr>
            <p:cNvPr id="171" name="Rectangle 170">
              <a:extLst>
                <a:ext uri="{FF2B5EF4-FFF2-40B4-BE49-F238E27FC236}">
                  <a16:creationId xmlns:a16="http://schemas.microsoft.com/office/drawing/2014/main" id="{78468D4D-2F87-170E-EDCB-CC6119F081E0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72" name="Arrow: Pentagon 171">
              <a:extLst>
                <a:ext uri="{FF2B5EF4-FFF2-40B4-BE49-F238E27FC236}">
                  <a16:creationId xmlns:a16="http://schemas.microsoft.com/office/drawing/2014/main" id="{38935024-E847-89C5-1D44-32042B1D78DA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01</a:t>
              </a:r>
            </a:p>
          </p:txBody>
        </p:sp>
      </p:grp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239DEC60-C2E4-B4DC-B496-64F905BD4B01}"/>
              </a:ext>
            </a:extLst>
          </p:cNvPr>
          <p:cNvGrpSpPr/>
          <p:nvPr/>
        </p:nvGrpSpPr>
        <p:grpSpPr>
          <a:xfrm>
            <a:off x="2985369" y="7410148"/>
            <a:ext cx="2183106" cy="1502272"/>
            <a:chOff x="6833356" y="8250292"/>
            <a:chExt cx="2293276" cy="1502272"/>
          </a:xfrm>
        </p:grpSpPr>
        <p:grpSp>
          <p:nvGrpSpPr>
            <p:cNvPr id="174" name="Group 173">
              <a:extLst>
                <a:ext uri="{FF2B5EF4-FFF2-40B4-BE49-F238E27FC236}">
                  <a16:creationId xmlns:a16="http://schemas.microsoft.com/office/drawing/2014/main" id="{3F17CA6C-09C2-1B33-FEF0-AF2E957D271E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76" name="Textbox 200">
                <a:extLst>
                  <a:ext uri="{FF2B5EF4-FFF2-40B4-BE49-F238E27FC236}">
                    <a16:creationId xmlns:a16="http://schemas.microsoft.com/office/drawing/2014/main" id="{4F99094D-4DEB-4B28-62FA-09BED8740CA4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77" name="Textbox 200">
                <a:extLst>
                  <a:ext uri="{FF2B5EF4-FFF2-40B4-BE49-F238E27FC236}">
                    <a16:creationId xmlns:a16="http://schemas.microsoft.com/office/drawing/2014/main" id="{3643CCED-8C45-FF5B-4E4D-F8A6E2B2EE7C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75" name="Textbox 200">
              <a:extLst>
                <a:ext uri="{FF2B5EF4-FFF2-40B4-BE49-F238E27FC236}">
                  <a16:creationId xmlns:a16="http://schemas.microsoft.com/office/drawing/2014/main" id="{AA5BD1D9-5834-C66C-2669-023553351E68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8FB41F7E-45C9-BBCB-66C2-AED253DEA691}"/>
              </a:ext>
            </a:extLst>
          </p:cNvPr>
          <p:cNvGrpSpPr/>
          <p:nvPr/>
        </p:nvGrpSpPr>
        <p:grpSpPr>
          <a:xfrm>
            <a:off x="5633038" y="4837681"/>
            <a:ext cx="2686589" cy="5717241"/>
            <a:chOff x="3485609" y="4000500"/>
            <a:chExt cx="2686589" cy="5717241"/>
          </a:xfrm>
        </p:grpSpPr>
        <p:sp>
          <p:nvSpPr>
            <p:cNvPr id="179" name="Rectangle 178">
              <a:extLst>
                <a:ext uri="{FF2B5EF4-FFF2-40B4-BE49-F238E27FC236}">
                  <a16:creationId xmlns:a16="http://schemas.microsoft.com/office/drawing/2014/main" id="{EF5991B2-D19A-EB8D-FC21-129ECD0082CA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80" name="Arrow: Pentagon 179">
              <a:extLst>
                <a:ext uri="{FF2B5EF4-FFF2-40B4-BE49-F238E27FC236}">
                  <a16:creationId xmlns:a16="http://schemas.microsoft.com/office/drawing/2014/main" id="{0971E4BA-E2BB-5A44-5DF5-D757F7647E5D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2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02</a:t>
              </a:r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44884648-5A2F-8BC3-EB3D-C654542BEF2A}"/>
              </a:ext>
            </a:extLst>
          </p:cNvPr>
          <p:cNvGrpSpPr/>
          <p:nvPr/>
        </p:nvGrpSpPr>
        <p:grpSpPr>
          <a:xfrm>
            <a:off x="5884779" y="7410148"/>
            <a:ext cx="2183106" cy="1502272"/>
            <a:chOff x="6833356" y="8250292"/>
            <a:chExt cx="2293276" cy="1502272"/>
          </a:xfrm>
        </p:grpSpPr>
        <p:grpSp>
          <p:nvGrpSpPr>
            <p:cNvPr id="182" name="Group 181">
              <a:extLst>
                <a:ext uri="{FF2B5EF4-FFF2-40B4-BE49-F238E27FC236}">
                  <a16:creationId xmlns:a16="http://schemas.microsoft.com/office/drawing/2014/main" id="{90917C6A-8CA8-509D-D5DE-45FEE11390B6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84" name="Textbox 200">
                <a:extLst>
                  <a:ext uri="{FF2B5EF4-FFF2-40B4-BE49-F238E27FC236}">
                    <a16:creationId xmlns:a16="http://schemas.microsoft.com/office/drawing/2014/main" id="{785645FB-65FA-1703-ECCB-78D6744CD0FB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85" name="Textbox 200">
                <a:extLst>
                  <a:ext uri="{FF2B5EF4-FFF2-40B4-BE49-F238E27FC236}">
                    <a16:creationId xmlns:a16="http://schemas.microsoft.com/office/drawing/2014/main" id="{EAFD47BE-F4A4-A3D6-01D0-366ED9B06F58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83" name="Textbox 200">
              <a:extLst>
                <a:ext uri="{FF2B5EF4-FFF2-40B4-BE49-F238E27FC236}">
                  <a16:creationId xmlns:a16="http://schemas.microsoft.com/office/drawing/2014/main" id="{BE4743B7-E77B-A892-D4A1-F601FFA89795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186" name="Group 185">
            <a:extLst>
              <a:ext uri="{FF2B5EF4-FFF2-40B4-BE49-F238E27FC236}">
                <a16:creationId xmlns:a16="http://schemas.microsoft.com/office/drawing/2014/main" id="{C5173B1E-C4AF-0097-A7FD-3C3876F83993}"/>
              </a:ext>
            </a:extLst>
          </p:cNvPr>
          <p:cNvGrpSpPr/>
          <p:nvPr/>
        </p:nvGrpSpPr>
        <p:grpSpPr>
          <a:xfrm>
            <a:off x="8532448" y="4837681"/>
            <a:ext cx="2686589" cy="5717241"/>
            <a:chOff x="3485609" y="4000500"/>
            <a:chExt cx="2686589" cy="5717241"/>
          </a:xfrm>
        </p:grpSpPr>
        <p:sp>
          <p:nvSpPr>
            <p:cNvPr id="187" name="Rectangle 186">
              <a:extLst>
                <a:ext uri="{FF2B5EF4-FFF2-40B4-BE49-F238E27FC236}">
                  <a16:creationId xmlns:a16="http://schemas.microsoft.com/office/drawing/2014/main" id="{E8A5D4CA-F358-0ED7-3E29-6C49B28DC468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88" name="Arrow: Pentagon 187">
              <a:extLst>
                <a:ext uri="{FF2B5EF4-FFF2-40B4-BE49-F238E27FC236}">
                  <a16:creationId xmlns:a16="http://schemas.microsoft.com/office/drawing/2014/main" id="{40F35076-FC9A-5E9C-B554-28D301F1A7A7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3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03</a:t>
              </a:r>
            </a:p>
          </p:txBody>
        </p:sp>
      </p:grpSp>
      <p:grpSp>
        <p:nvGrpSpPr>
          <p:cNvPr id="189" name="Group 188">
            <a:extLst>
              <a:ext uri="{FF2B5EF4-FFF2-40B4-BE49-F238E27FC236}">
                <a16:creationId xmlns:a16="http://schemas.microsoft.com/office/drawing/2014/main" id="{31253D3C-8F8D-733C-6AB4-C0B571B650A4}"/>
              </a:ext>
            </a:extLst>
          </p:cNvPr>
          <p:cNvGrpSpPr/>
          <p:nvPr/>
        </p:nvGrpSpPr>
        <p:grpSpPr>
          <a:xfrm>
            <a:off x="8784189" y="7410148"/>
            <a:ext cx="2183106" cy="1502272"/>
            <a:chOff x="6833356" y="8250292"/>
            <a:chExt cx="2293276" cy="1502272"/>
          </a:xfrm>
        </p:grpSpPr>
        <p:grpSp>
          <p:nvGrpSpPr>
            <p:cNvPr id="190" name="Group 189">
              <a:extLst>
                <a:ext uri="{FF2B5EF4-FFF2-40B4-BE49-F238E27FC236}">
                  <a16:creationId xmlns:a16="http://schemas.microsoft.com/office/drawing/2014/main" id="{8B235656-F48E-4E58-2BAD-EBA25EF8C797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92" name="Textbox 200">
                <a:extLst>
                  <a:ext uri="{FF2B5EF4-FFF2-40B4-BE49-F238E27FC236}">
                    <a16:creationId xmlns:a16="http://schemas.microsoft.com/office/drawing/2014/main" id="{5795C33E-BFFB-E240-F997-AC93DC280B27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93" name="Textbox 200">
                <a:extLst>
                  <a:ext uri="{FF2B5EF4-FFF2-40B4-BE49-F238E27FC236}">
                    <a16:creationId xmlns:a16="http://schemas.microsoft.com/office/drawing/2014/main" id="{35C56CBB-605A-BA00-F77C-1C91E04D64C5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3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91" name="Textbox 200">
              <a:extLst>
                <a:ext uri="{FF2B5EF4-FFF2-40B4-BE49-F238E27FC236}">
                  <a16:creationId xmlns:a16="http://schemas.microsoft.com/office/drawing/2014/main" id="{B596E48B-549E-5431-6002-A4FE09F886DF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94" name="Rectangle 193">
            <a:extLst>
              <a:ext uri="{FF2B5EF4-FFF2-40B4-BE49-F238E27FC236}">
                <a16:creationId xmlns:a16="http://schemas.microsoft.com/office/drawing/2014/main" id="{9A4F2719-02F7-CA21-9A4A-75655F38224E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95" name="!!SubTitle">
            <a:extLst>
              <a:ext uri="{FF2B5EF4-FFF2-40B4-BE49-F238E27FC236}">
                <a16:creationId xmlns:a16="http://schemas.microsoft.com/office/drawing/2014/main" id="{DEB55CDD-F7BF-D989-264A-4C26EC8655AE}"/>
              </a:ext>
            </a:extLst>
          </p:cNvPr>
          <p:cNvSpPr txBox="1"/>
          <p:nvPr/>
        </p:nvSpPr>
        <p:spPr>
          <a:xfrm>
            <a:off x="1784574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9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9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9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9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9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96" name="!!MainTitle1">
            <a:extLst>
              <a:ext uri="{FF2B5EF4-FFF2-40B4-BE49-F238E27FC236}">
                <a16:creationId xmlns:a16="http://schemas.microsoft.com/office/drawing/2014/main" id="{2167B33E-7669-B902-2100-E2DCB7ED2F92}"/>
              </a:ext>
            </a:extLst>
          </p:cNvPr>
          <p:cNvSpPr txBox="1"/>
          <p:nvPr/>
        </p:nvSpPr>
        <p:spPr>
          <a:xfrm>
            <a:off x="1784574" y="124672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</a:t>
            </a: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 </a:t>
            </a:r>
            <a:r>
              <a:rPr lang="en-US" sz="7500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97" name="Freeform: Shape 196">
            <a:extLst>
              <a:ext uri="{FF2B5EF4-FFF2-40B4-BE49-F238E27FC236}">
                <a16:creationId xmlns:a16="http://schemas.microsoft.com/office/drawing/2014/main" id="{F1BD24EC-C48E-EE4B-1A1E-5C8E0786A881}"/>
              </a:ext>
            </a:extLst>
          </p:cNvPr>
          <p:cNvSpPr/>
          <p:nvPr/>
        </p:nvSpPr>
        <p:spPr>
          <a:xfrm>
            <a:off x="6542807" y="9368629"/>
            <a:ext cx="867050" cy="78314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8" name="Freeform: Shape 197">
            <a:extLst>
              <a:ext uri="{FF2B5EF4-FFF2-40B4-BE49-F238E27FC236}">
                <a16:creationId xmlns:a16="http://schemas.microsoft.com/office/drawing/2014/main" id="{047FBAD1-3BDE-15C2-7344-E2DA65EC7550}"/>
              </a:ext>
            </a:extLst>
          </p:cNvPr>
          <p:cNvSpPr/>
          <p:nvPr/>
        </p:nvSpPr>
        <p:spPr>
          <a:xfrm>
            <a:off x="3725916" y="9397090"/>
            <a:ext cx="702012" cy="726220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99" name="Freeform: Shape 198">
            <a:extLst>
              <a:ext uri="{FF2B5EF4-FFF2-40B4-BE49-F238E27FC236}">
                <a16:creationId xmlns:a16="http://schemas.microsoft.com/office/drawing/2014/main" id="{938CB6E6-8E5B-C309-3ED2-0B880F177D10}"/>
              </a:ext>
            </a:extLst>
          </p:cNvPr>
          <p:cNvSpPr/>
          <p:nvPr/>
        </p:nvSpPr>
        <p:spPr>
          <a:xfrm>
            <a:off x="9524737" y="9393935"/>
            <a:ext cx="702010" cy="732532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200" name="!!SubTitle">
            <a:extLst>
              <a:ext uri="{FF2B5EF4-FFF2-40B4-BE49-F238E27FC236}">
                <a16:creationId xmlns:a16="http://schemas.microsoft.com/office/drawing/2014/main" id="{66B11AB7-7ED4-F6C4-F31B-9A4F21173B6B}"/>
              </a:ext>
            </a:extLst>
          </p:cNvPr>
          <p:cNvSpPr txBox="1"/>
          <p:nvPr/>
        </p:nvSpPr>
        <p:spPr>
          <a:xfrm>
            <a:off x="16974425" y="3516774"/>
            <a:ext cx="5604828" cy="77867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/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/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/>
                </a:solidFill>
              </a:rPr>
              <a:t>urna</a:t>
            </a:r>
            <a:r>
              <a:rPr lang="en-US" sz="2500" dirty="0">
                <a:solidFill>
                  <a:schemeClr val="tx2"/>
                </a:solidFill>
              </a:rPr>
              <a:t>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Nunc viverra imperdiet enim. Fusce est. Vivamus a tellus.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Pellentesque habitant morbi tristique senectus et netus et malesuada fames ac turpis egestas. </a:t>
            </a: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endParaRPr lang="en-US" sz="2500" dirty="0">
              <a:solidFill>
                <a:schemeClr val="tx2"/>
              </a:solidFill>
            </a:endParaRPr>
          </a:p>
          <a:p>
            <a:pPr marL="342900" marR="0" lvl="0" indent="-34290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ü"/>
              <a:tabLst/>
              <a:defRPr/>
            </a:pPr>
            <a:r>
              <a:rPr lang="en-US" sz="2500" dirty="0">
                <a:solidFill>
                  <a:schemeClr val="tx2"/>
                </a:solidFill>
              </a:rPr>
              <a:t>Proin pharetra nonummy pede. Mauris et orci.</a:t>
            </a:r>
          </a:p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prism dir="u" isInverted="1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500" fill="hold"/>
                                            <p:tgtEl>
                                              <p:spTgt spid="17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500" fill="hold"/>
                                            <p:tgtEl>
                                              <p:spTgt spid="18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500" fill="hold"/>
                                            <p:tgtEl>
                                              <p:spTgt spid="18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2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20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200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200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00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6" grpId="0" animBg="1"/>
          <p:bldP spid="167" grpId="0" animBg="1"/>
          <p:bldP spid="168" grpId="0" animBg="1"/>
          <p:bldP spid="169" grpId="0" animBg="1"/>
          <p:bldP spid="195" grpId="0"/>
          <p:bldP spid="196" grpId="0"/>
          <p:bldP spid="197" grpId="0" animBg="1"/>
          <p:bldP spid="198" grpId="0" animBg="1"/>
          <p:bldP spid="199" grpId="0" animBg="1"/>
          <p:bldP spid="200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6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500" fill="hold"/>
                                            <p:tgtEl>
                                              <p:spTgt spid="17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500" fill="hold"/>
                                            <p:tgtEl>
                                              <p:spTgt spid="18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6" dur="500"/>
                                            <p:tgtEl>
                                              <p:spTgt spid="1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500" fill="hold"/>
                                            <p:tgtEl>
                                              <p:spTgt spid="18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1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2" dur="750" fill="hold"/>
                                            <p:tgtEl>
                                              <p:spTgt spid="1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3" dur="750"/>
                                            <p:tgtEl>
                                              <p:spTgt spid="1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750" fill="hold"/>
                                            <p:tgtEl>
                                              <p:spTgt spid="1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750"/>
                                            <p:tgtEl>
                                              <p:spTgt spid="1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6" dur="500"/>
                                            <p:tgtEl>
                                              <p:spTgt spid="1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59" dur="500"/>
                                            <p:tgtEl>
                                              <p:spTgt spid="1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62" dur="500"/>
                                            <p:tgtEl>
                                              <p:spTgt spid="1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2000"/>
                                            <p:tgtEl>
                                              <p:spTgt spid="1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8" dur="500"/>
                                            <p:tgtEl>
                                              <p:spTgt spid="200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22" presetClass="entr" presetSubtype="8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1" dur="500"/>
                                            <p:tgtEl>
                                              <p:spTgt spid="200">
                                                <p:txEl>
                                                  <p:pRg st="4" end="4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2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200">
                                                <p:txEl>
                                                  <p:pRg st="6" end="6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200">
                                                <p:txEl>
                                                  <p:pRg st="8" end="8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66" grpId="0" animBg="1"/>
          <p:bldP spid="167" grpId="0" animBg="1"/>
          <p:bldP spid="168" grpId="0" animBg="1"/>
          <p:bldP spid="169" grpId="0" animBg="1"/>
          <p:bldP spid="195" grpId="0"/>
          <p:bldP spid="196" grpId="0"/>
          <p:bldP spid="197" grpId="0" animBg="1"/>
          <p:bldP spid="198" grpId="0" animBg="1"/>
          <p:bldP spid="199" grpId="0" animBg="1"/>
          <p:bldP spid="200" grpId="0" uiExpand="1" build="p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ight Triangle 81">
            <a:extLst>
              <a:ext uri="{FF2B5EF4-FFF2-40B4-BE49-F238E27FC236}">
                <a16:creationId xmlns:a16="http://schemas.microsoft.com/office/drawing/2014/main" id="{E15888A1-0DA1-F9A8-88C0-80682CF5BE89}"/>
              </a:ext>
            </a:extLst>
          </p:cNvPr>
          <p:cNvSpPr/>
          <p:nvPr/>
        </p:nvSpPr>
        <p:spPr>
          <a:xfrm>
            <a:off x="6344615" y="4837681"/>
            <a:ext cx="387353" cy="428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Right Triangle 82">
            <a:extLst>
              <a:ext uri="{FF2B5EF4-FFF2-40B4-BE49-F238E27FC236}">
                <a16:creationId xmlns:a16="http://schemas.microsoft.com/office/drawing/2014/main" id="{BF4D08AA-E85E-0584-61E5-D5D8CB07CC85}"/>
              </a:ext>
            </a:extLst>
          </p:cNvPr>
          <p:cNvSpPr/>
          <p:nvPr/>
        </p:nvSpPr>
        <p:spPr>
          <a:xfrm>
            <a:off x="9244025" y="4837681"/>
            <a:ext cx="387353" cy="428625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ight Triangle 83">
            <a:extLst>
              <a:ext uri="{FF2B5EF4-FFF2-40B4-BE49-F238E27FC236}">
                <a16:creationId xmlns:a16="http://schemas.microsoft.com/office/drawing/2014/main" id="{D7CECB67-2AFD-FDB7-0882-51EA29BF1653}"/>
              </a:ext>
            </a:extLst>
          </p:cNvPr>
          <p:cNvSpPr/>
          <p:nvPr/>
        </p:nvSpPr>
        <p:spPr>
          <a:xfrm>
            <a:off x="12143435" y="4837681"/>
            <a:ext cx="387353" cy="428625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ight Triangle 84">
            <a:extLst>
              <a:ext uri="{FF2B5EF4-FFF2-40B4-BE49-F238E27FC236}">
                <a16:creationId xmlns:a16="http://schemas.microsoft.com/office/drawing/2014/main" id="{84316145-AB52-EFA3-D77A-3A062E0735B4}"/>
              </a:ext>
            </a:extLst>
          </p:cNvPr>
          <p:cNvSpPr/>
          <p:nvPr/>
        </p:nvSpPr>
        <p:spPr>
          <a:xfrm>
            <a:off x="15042845" y="4837681"/>
            <a:ext cx="387353" cy="428625"/>
          </a:xfrm>
          <a:prstGeom prst="rtTriangle">
            <a:avLst/>
          </a:prstGeom>
          <a:solidFill>
            <a:schemeClr val="accent4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ight Triangle 85">
            <a:extLst>
              <a:ext uri="{FF2B5EF4-FFF2-40B4-BE49-F238E27FC236}">
                <a16:creationId xmlns:a16="http://schemas.microsoft.com/office/drawing/2014/main" id="{9A524FE7-879C-4C2C-41C4-C209A300C505}"/>
              </a:ext>
            </a:extLst>
          </p:cNvPr>
          <p:cNvSpPr/>
          <p:nvPr/>
        </p:nvSpPr>
        <p:spPr>
          <a:xfrm>
            <a:off x="17942255" y="4837681"/>
            <a:ext cx="387353" cy="428625"/>
          </a:xfrm>
          <a:prstGeom prst="rtTriangl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Arrow: Right 86">
            <a:extLst>
              <a:ext uri="{FF2B5EF4-FFF2-40B4-BE49-F238E27FC236}">
                <a16:creationId xmlns:a16="http://schemas.microsoft.com/office/drawing/2014/main" id="{AB8F794D-F1BA-74F2-CE4A-EC22E088BC80}"/>
              </a:ext>
            </a:extLst>
          </p:cNvPr>
          <p:cNvSpPr/>
          <p:nvPr/>
        </p:nvSpPr>
        <p:spPr>
          <a:xfrm>
            <a:off x="2708973" y="2506323"/>
            <a:ext cx="19221449" cy="10363202"/>
          </a:xfrm>
          <a:prstGeom prst="rightArrow">
            <a:avLst>
              <a:gd name="adj1" fmla="val 50000"/>
              <a:gd name="adj2" fmla="val 28626"/>
            </a:avLst>
          </a:prstGeom>
          <a:solidFill>
            <a:schemeClr val="bg1"/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8" name="Group 87">
            <a:extLst>
              <a:ext uri="{FF2B5EF4-FFF2-40B4-BE49-F238E27FC236}">
                <a16:creationId xmlns:a16="http://schemas.microsoft.com/office/drawing/2014/main" id="{701F4629-D783-7B06-7865-177BB4BEDDA9}"/>
              </a:ext>
            </a:extLst>
          </p:cNvPr>
          <p:cNvGrpSpPr/>
          <p:nvPr/>
        </p:nvGrpSpPr>
        <p:grpSpPr>
          <a:xfrm>
            <a:off x="3658027" y="4837681"/>
            <a:ext cx="2686589" cy="5717241"/>
            <a:chOff x="3485609" y="4000500"/>
            <a:chExt cx="2686589" cy="5717241"/>
          </a:xfrm>
        </p:grpSpPr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F0A39E06-B60E-04E5-B2A9-FA29ADEB2F20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90" name="Arrow: Pentagon 89">
              <a:extLst>
                <a:ext uri="{FF2B5EF4-FFF2-40B4-BE49-F238E27FC236}">
                  <a16:creationId xmlns:a16="http://schemas.microsoft.com/office/drawing/2014/main" id="{526D2455-0264-A4AD-1639-C79A5B72C119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01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760C6CAA-A1FC-3A28-651C-487F71FBA396}"/>
              </a:ext>
            </a:extLst>
          </p:cNvPr>
          <p:cNvGrpSpPr/>
          <p:nvPr/>
        </p:nvGrpSpPr>
        <p:grpSpPr>
          <a:xfrm>
            <a:off x="3909768" y="7410148"/>
            <a:ext cx="2183106" cy="1502272"/>
            <a:chOff x="6833356" y="8250292"/>
            <a:chExt cx="2293276" cy="1502272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16E780FA-FC6C-5693-A7CA-55E3AC445A01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94" name="Textbox 200">
                <a:extLst>
                  <a:ext uri="{FF2B5EF4-FFF2-40B4-BE49-F238E27FC236}">
                    <a16:creationId xmlns:a16="http://schemas.microsoft.com/office/drawing/2014/main" id="{1DACC0B4-8BB8-B75B-267E-716DA4623E35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95" name="Textbox 200">
                <a:extLst>
                  <a:ext uri="{FF2B5EF4-FFF2-40B4-BE49-F238E27FC236}">
                    <a16:creationId xmlns:a16="http://schemas.microsoft.com/office/drawing/2014/main" id="{D4F8D9EB-0BE2-650D-3CB4-666DD55BBCF2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1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93" name="Textbox 200">
              <a:extLst>
                <a:ext uri="{FF2B5EF4-FFF2-40B4-BE49-F238E27FC236}">
                  <a16:creationId xmlns:a16="http://schemas.microsoft.com/office/drawing/2014/main" id="{CC75FDE9-2E85-C2CB-2D34-22D7917561DE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478A0E01-128E-473F-A7CA-11C909EB7D52}"/>
              </a:ext>
            </a:extLst>
          </p:cNvPr>
          <p:cNvGrpSpPr/>
          <p:nvPr/>
        </p:nvGrpSpPr>
        <p:grpSpPr>
          <a:xfrm>
            <a:off x="6557437" y="4837681"/>
            <a:ext cx="2686589" cy="5717241"/>
            <a:chOff x="3485609" y="4000500"/>
            <a:chExt cx="2686589" cy="5717241"/>
          </a:xfrm>
        </p:grpSpPr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73F87D89-D1DA-E58E-2D81-8941877FF1BA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98" name="Arrow: Pentagon 97">
              <a:extLst>
                <a:ext uri="{FF2B5EF4-FFF2-40B4-BE49-F238E27FC236}">
                  <a16:creationId xmlns:a16="http://schemas.microsoft.com/office/drawing/2014/main" id="{C92D61A1-97B2-BDC7-9FA5-F2EA43A2BA54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2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02</a:t>
              </a: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D7BB680E-8601-5546-EC26-D1B2BC4F5EEA}"/>
              </a:ext>
            </a:extLst>
          </p:cNvPr>
          <p:cNvGrpSpPr/>
          <p:nvPr/>
        </p:nvGrpSpPr>
        <p:grpSpPr>
          <a:xfrm>
            <a:off x="6809178" y="7410148"/>
            <a:ext cx="2183106" cy="1502272"/>
            <a:chOff x="6833356" y="8250292"/>
            <a:chExt cx="2293276" cy="1502272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D6F0AAF8-6FCE-0554-E5B2-AE1B7119D30B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02" name="Textbox 200">
                <a:extLst>
                  <a:ext uri="{FF2B5EF4-FFF2-40B4-BE49-F238E27FC236}">
                    <a16:creationId xmlns:a16="http://schemas.microsoft.com/office/drawing/2014/main" id="{EFC282A4-B060-2994-35FF-848032D0F366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03" name="Textbox 200">
                <a:extLst>
                  <a:ext uri="{FF2B5EF4-FFF2-40B4-BE49-F238E27FC236}">
                    <a16:creationId xmlns:a16="http://schemas.microsoft.com/office/drawing/2014/main" id="{4B7A5F16-D807-49C3-BCAC-0DC43EF830A0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2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01" name="Textbox 200">
              <a:extLst>
                <a:ext uri="{FF2B5EF4-FFF2-40B4-BE49-F238E27FC236}">
                  <a16:creationId xmlns:a16="http://schemas.microsoft.com/office/drawing/2014/main" id="{EDD0092B-B64A-F6F8-E503-5CFE4E486ACB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104" name="Group 103">
            <a:extLst>
              <a:ext uri="{FF2B5EF4-FFF2-40B4-BE49-F238E27FC236}">
                <a16:creationId xmlns:a16="http://schemas.microsoft.com/office/drawing/2014/main" id="{5E18683C-17B7-B6B1-E924-6A0DB5C91BA5}"/>
              </a:ext>
            </a:extLst>
          </p:cNvPr>
          <p:cNvGrpSpPr/>
          <p:nvPr/>
        </p:nvGrpSpPr>
        <p:grpSpPr>
          <a:xfrm>
            <a:off x="9456847" y="4837681"/>
            <a:ext cx="2686589" cy="5717241"/>
            <a:chOff x="3485609" y="4000500"/>
            <a:chExt cx="2686589" cy="5717241"/>
          </a:xfrm>
        </p:grpSpPr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C59BEA6E-5FB1-367A-8DEE-DD29067DB009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06" name="Arrow: Pentagon 105">
              <a:extLst>
                <a:ext uri="{FF2B5EF4-FFF2-40B4-BE49-F238E27FC236}">
                  <a16:creationId xmlns:a16="http://schemas.microsoft.com/office/drawing/2014/main" id="{5A76AF29-D14E-9027-FE79-A641A9F13E15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3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03</a:t>
              </a:r>
            </a:p>
          </p:txBody>
        </p:sp>
      </p:grp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2A75A3D2-22F5-F8CB-718A-DF698CCBD6FD}"/>
              </a:ext>
            </a:extLst>
          </p:cNvPr>
          <p:cNvGrpSpPr/>
          <p:nvPr/>
        </p:nvGrpSpPr>
        <p:grpSpPr>
          <a:xfrm>
            <a:off x="9708588" y="7410148"/>
            <a:ext cx="2183106" cy="1502272"/>
            <a:chOff x="6833356" y="8250292"/>
            <a:chExt cx="2293276" cy="1502272"/>
          </a:xfrm>
        </p:grpSpPr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C4742C9B-18F9-E0D4-D3EB-54BCC7C36048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10" name="Textbox 200">
                <a:extLst>
                  <a:ext uri="{FF2B5EF4-FFF2-40B4-BE49-F238E27FC236}">
                    <a16:creationId xmlns:a16="http://schemas.microsoft.com/office/drawing/2014/main" id="{8238B9B3-3CF3-248F-56B1-CF682CD93A79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1" name="Textbox 200">
                <a:extLst>
                  <a:ext uri="{FF2B5EF4-FFF2-40B4-BE49-F238E27FC236}">
                    <a16:creationId xmlns:a16="http://schemas.microsoft.com/office/drawing/2014/main" id="{C495586B-3BC7-21C2-F927-E51E86116570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3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3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09" name="Textbox 200">
              <a:extLst>
                <a:ext uri="{FF2B5EF4-FFF2-40B4-BE49-F238E27FC236}">
                  <a16:creationId xmlns:a16="http://schemas.microsoft.com/office/drawing/2014/main" id="{97F0B738-A249-067A-6369-C277ABCC3E42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0209AB60-08FD-C4FB-36D2-C4E66BEEB1CC}"/>
              </a:ext>
            </a:extLst>
          </p:cNvPr>
          <p:cNvGrpSpPr/>
          <p:nvPr/>
        </p:nvGrpSpPr>
        <p:grpSpPr>
          <a:xfrm>
            <a:off x="12356257" y="4837681"/>
            <a:ext cx="2686589" cy="5717241"/>
            <a:chOff x="3485609" y="4000500"/>
            <a:chExt cx="2686589" cy="5717241"/>
          </a:xfrm>
        </p:grpSpPr>
        <p:sp>
          <p:nvSpPr>
            <p:cNvPr id="113" name="Rectangle 112">
              <a:extLst>
                <a:ext uri="{FF2B5EF4-FFF2-40B4-BE49-F238E27FC236}">
                  <a16:creationId xmlns:a16="http://schemas.microsoft.com/office/drawing/2014/main" id="{6662936E-6A2B-E20A-6CA2-83DEE0AA18E9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14" name="Arrow: Pentagon 113">
              <a:extLst>
                <a:ext uri="{FF2B5EF4-FFF2-40B4-BE49-F238E27FC236}">
                  <a16:creationId xmlns:a16="http://schemas.microsoft.com/office/drawing/2014/main" id="{7035AC9C-02F7-17F2-1325-20EB8AF84D06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4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04</a:t>
              </a:r>
            </a:p>
          </p:txBody>
        </p: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48A1D7C4-C27D-EEC3-BDAA-BFE775C74B8E}"/>
              </a:ext>
            </a:extLst>
          </p:cNvPr>
          <p:cNvGrpSpPr/>
          <p:nvPr/>
        </p:nvGrpSpPr>
        <p:grpSpPr>
          <a:xfrm>
            <a:off x="12607998" y="7410148"/>
            <a:ext cx="2183106" cy="1502272"/>
            <a:chOff x="6833356" y="8250292"/>
            <a:chExt cx="2293276" cy="1502272"/>
          </a:xfrm>
        </p:grpSpPr>
        <p:grpSp>
          <p:nvGrpSpPr>
            <p:cNvPr id="116" name="Group 115">
              <a:extLst>
                <a:ext uri="{FF2B5EF4-FFF2-40B4-BE49-F238E27FC236}">
                  <a16:creationId xmlns:a16="http://schemas.microsoft.com/office/drawing/2014/main" id="{00FDA7A5-E461-8132-56E0-892EE047DB72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18" name="Textbox 200">
                <a:extLst>
                  <a:ext uri="{FF2B5EF4-FFF2-40B4-BE49-F238E27FC236}">
                    <a16:creationId xmlns:a16="http://schemas.microsoft.com/office/drawing/2014/main" id="{E6B04600-54F5-B5DB-43D6-D007C33C96E4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19" name="Textbox 200">
                <a:extLst>
                  <a:ext uri="{FF2B5EF4-FFF2-40B4-BE49-F238E27FC236}">
                    <a16:creationId xmlns:a16="http://schemas.microsoft.com/office/drawing/2014/main" id="{4EE947AB-F6F9-F26B-F34E-2C0C89CD4ECB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4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4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17" name="Textbox 200">
              <a:extLst>
                <a:ext uri="{FF2B5EF4-FFF2-40B4-BE49-F238E27FC236}">
                  <a16:creationId xmlns:a16="http://schemas.microsoft.com/office/drawing/2014/main" id="{CD7AF3AA-2DB0-7E88-FE46-09D1BD6B7D00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120" name="Group 119">
            <a:extLst>
              <a:ext uri="{FF2B5EF4-FFF2-40B4-BE49-F238E27FC236}">
                <a16:creationId xmlns:a16="http://schemas.microsoft.com/office/drawing/2014/main" id="{9EBBBF0C-3E7D-4CED-745E-33C982938797}"/>
              </a:ext>
            </a:extLst>
          </p:cNvPr>
          <p:cNvGrpSpPr/>
          <p:nvPr/>
        </p:nvGrpSpPr>
        <p:grpSpPr>
          <a:xfrm>
            <a:off x="15255667" y="4837681"/>
            <a:ext cx="2686589" cy="5717241"/>
            <a:chOff x="3485609" y="4000500"/>
            <a:chExt cx="2686589" cy="5717241"/>
          </a:xfrm>
        </p:grpSpPr>
        <p:sp>
          <p:nvSpPr>
            <p:cNvPr id="121" name="Rectangle 120">
              <a:extLst>
                <a:ext uri="{FF2B5EF4-FFF2-40B4-BE49-F238E27FC236}">
                  <a16:creationId xmlns:a16="http://schemas.microsoft.com/office/drawing/2014/main" id="{D8E94D7B-A649-7793-C496-D709291C70AE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22" name="Arrow: Pentagon 121">
              <a:extLst>
                <a:ext uri="{FF2B5EF4-FFF2-40B4-BE49-F238E27FC236}">
                  <a16:creationId xmlns:a16="http://schemas.microsoft.com/office/drawing/2014/main" id="{D3E7869F-7047-872A-F476-27769F807F2B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5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05</a:t>
              </a: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45E90A92-6C74-38D3-F831-281E9D8D2E06}"/>
              </a:ext>
            </a:extLst>
          </p:cNvPr>
          <p:cNvGrpSpPr/>
          <p:nvPr/>
        </p:nvGrpSpPr>
        <p:grpSpPr>
          <a:xfrm>
            <a:off x="15507408" y="7410148"/>
            <a:ext cx="2183106" cy="1502272"/>
            <a:chOff x="6833356" y="8250292"/>
            <a:chExt cx="2293276" cy="1502272"/>
          </a:xfrm>
        </p:grpSpPr>
        <p:grpSp>
          <p:nvGrpSpPr>
            <p:cNvPr id="124" name="Group 123">
              <a:extLst>
                <a:ext uri="{FF2B5EF4-FFF2-40B4-BE49-F238E27FC236}">
                  <a16:creationId xmlns:a16="http://schemas.microsoft.com/office/drawing/2014/main" id="{BA0734D3-70AD-1847-2FCF-6B48C15B332C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26" name="Textbox 200">
                <a:extLst>
                  <a:ext uri="{FF2B5EF4-FFF2-40B4-BE49-F238E27FC236}">
                    <a16:creationId xmlns:a16="http://schemas.microsoft.com/office/drawing/2014/main" id="{ECAB58E6-DF6C-D8C9-49F3-E16C3AF33E71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27" name="Textbox 200">
                <a:extLst>
                  <a:ext uri="{FF2B5EF4-FFF2-40B4-BE49-F238E27FC236}">
                    <a16:creationId xmlns:a16="http://schemas.microsoft.com/office/drawing/2014/main" id="{09CE6810-4DDB-B645-160B-0037EDBDC4CC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solidFill>
                      <a:schemeClr val="accent5"/>
                    </a:solidFill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5"/>
                  </a:solidFill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25" name="Textbox 200">
              <a:extLst>
                <a:ext uri="{FF2B5EF4-FFF2-40B4-BE49-F238E27FC236}">
                  <a16:creationId xmlns:a16="http://schemas.microsoft.com/office/drawing/2014/main" id="{7784EE2C-F514-1AA8-7C42-585B2D7E233F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28" name="Rectangle 127">
            <a:extLst>
              <a:ext uri="{FF2B5EF4-FFF2-40B4-BE49-F238E27FC236}">
                <a16:creationId xmlns:a16="http://schemas.microsoft.com/office/drawing/2014/main" id="{6F08E2F5-2E23-0858-B1D3-580D0B3A776C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29" name="!!SubTitle">
            <a:extLst>
              <a:ext uri="{FF2B5EF4-FFF2-40B4-BE49-F238E27FC236}">
                <a16:creationId xmlns:a16="http://schemas.microsoft.com/office/drawing/2014/main" id="{CEBEF90F-4525-5833-96F0-75D41ACEF112}"/>
              </a:ext>
            </a:extLst>
          </p:cNvPr>
          <p:cNvSpPr txBox="1"/>
          <p:nvPr/>
        </p:nvSpPr>
        <p:spPr>
          <a:xfrm>
            <a:off x="1784574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bg2">
                    <a:lumMod val="75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30" name="!!MainTitle1">
            <a:extLst>
              <a:ext uri="{FF2B5EF4-FFF2-40B4-BE49-F238E27FC236}">
                <a16:creationId xmlns:a16="http://schemas.microsoft.com/office/drawing/2014/main" id="{6880B439-212C-D9B0-689A-D92A6D0F2773}"/>
              </a:ext>
            </a:extLst>
          </p:cNvPr>
          <p:cNvSpPr txBox="1"/>
          <p:nvPr/>
        </p:nvSpPr>
        <p:spPr>
          <a:xfrm>
            <a:off x="1784574" y="124672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D9523F08-134D-099E-99E3-EA0B83B084D6}"/>
              </a:ext>
            </a:extLst>
          </p:cNvPr>
          <p:cNvSpPr/>
          <p:nvPr/>
        </p:nvSpPr>
        <p:spPr>
          <a:xfrm>
            <a:off x="7467206" y="9368629"/>
            <a:ext cx="867050" cy="78314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2" name="Freeform: Shape 131">
            <a:extLst>
              <a:ext uri="{FF2B5EF4-FFF2-40B4-BE49-F238E27FC236}">
                <a16:creationId xmlns:a16="http://schemas.microsoft.com/office/drawing/2014/main" id="{D4D11EEF-5C42-6F6F-BFC8-F42A31F47497}"/>
              </a:ext>
            </a:extLst>
          </p:cNvPr>
          <p:cNvSpPr/>
          <p:nvPr/>
        </p:nvSpPr>
        <p:spPr>
          <a:xfrm>
            <a:off x="4650315" y="9397090"/>
            <a:ext cx="702012" cy="726220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1698BC08-3C9B-4246-265C-94CF3D405AC4}"/>
              </a:ext>
            </a:extLst>
          </p:cNvPr>
          <p:cNvSpPr/>
          <p:nvPr/>
        </p:nvSpPr>
        <p:spPr>
          <a:xfrm>
            <a:off x="10449136" y="9393935"/>
            <a:ext cx="702010" cy="732532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4" name="Freeform 151">
            <a:extLst>
              <a:ext uri="{FF2B5EF4-FFF2-40B4-BE49-F238E27FC236}">
                <a16:creationId xmlns:a16="http://schemas.microsoft.com/office/drawing/2014/main" id="{6775FE38-5476-324A-B056-C7C67F5A12C8}"/>
              </a:ext>
            </a:extLst>
          </p:cNvPr>
          <p:cNvSpPr>
            <a:spLocks noEditPoints="1"/>
          </p:cNvSpPr>
          <p:nvPr/>
        </p:nvSpPr>
        <p:spPr bwMode="auto">
          <a:xfrm>
            <a:off x="13459239" y="9351533"/>
            <a:ext cx="480624" cy="81733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accent4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5" name="Freeform: Shape 134">
            <a:extLst>
              <a:ext uri="{FF2B5EF4-FFF2-40B4-BE49-F238E27FC236}">
                <a16:creationId xmlns:a16="http://schemas.microsoft.com/office/drawing/2014/main" id="{FB73F2E5-9A39-9846-DB91-F10D43B7393B}"/>
              </a:ext>
            </a:extLst>
          </p:cNvPr>
          <p:cNvSpPr/>
          <p:nvPr/>
        </p:nvSpPr>
        <p:spPr>
          <a:xfrm>
            <a:off x="16249344" y="9410583"/>
            <a:ext cx="699234" cy="699234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6" name="!!SubTitle">
            <a:extLst>
              <a:ext uri="{FF2B5EF4-FFF2-40B4-BE49-F238E27FC236}">
                <a16:creationId xmlns:a16="http://schemas.microsoft.com/office/drawing/2014/main" id="{47AD1704-82C5-944F-2564-A3F987231839}"/>
              </a:ext>
            </a:extLst>
          </p:cNvPr>
          <p:cNvSpPr txBox="1"/>
          <p:nvPr/>
        </p:nvSpPr>
        <p:spPr>
          <a:xfrm>
            <a:off x="4508059" y="11534289"/>
            <a:ext cx="13821550" cy="12464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urna</a:t>
            </a:r>
            <a:r>
              <a:rPr lang="en-US" sz="25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.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14:prism dir="u"/>
      </p:transition>
    </mc:Choice>
    <mc:Fallback>
      <p:transition spd="slow" advClick="0" advTm="30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12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2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1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129" grpId="0"/>
          <p:bldP spid="130" grpId="0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6" dur="500" fill="hold"/>
                                            <p:tgtEl>
                                              <p:spTgt spid="91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1" dur="500" fill="hold"/>
                                            <p:tgtEl>
                                              <p:spTgt spid="99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1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46" dur="500" fill="hold"/>
                                            <p:tgtEl>
                                              <p:spTgt spid="107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7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9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1" dur="500" fill="hold"/>
                                            <p:tgtEl>
                                              <p:spTgt spid="115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56" dur="500" fill="hold"/>
                                            <p:tgtEl>
                                              <p:spTgt spid="123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2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75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75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1" dur="75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2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8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0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3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9" dur="2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2" dur="500"/>
                                            <p:tgtEl>
                                              <p:spTgt spid="13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129" grpId="0"/>
          <p:bldP spid="130" grpId="0"/>
          <p:bldP spid="131" grpId="0" animBg="1"/>
          <p:bldP spid="132" grpId="0" animBg="1"/>
          <p:bldP spid="133" grpId="0" animBg="1"/>
          <p:bldP spid="134" grpId="0" animBg="1"/>
          <p:bldP spid="135" grpId="0" animBg="1"/>
          <p:bldP spid="136" grpId="0" uiExpand="1" build="p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Right Triangle 119">
            <a:extLst>
              <a:ext uri="{FF2B5EF4-FFF2-40B4-BE49-F238E27FC236}">
                <a16:creationId xmlns:a16="http://schemas.microsoft.com/office/drawing/2014/main" id="{23869E50-DDF6-BBD1-3B65-EC6F667F0DAC}"/>
              </a:ext>
            </a:extLst>
          </p:cNvPr>
          <p:cNvSpPr/>
          <p:nvPr/>
        </p:nvSpPr>
        <p:spPr>
          <a:xfrm>
            <a:off x="4950093" y="4837681"/>
            <a:ext cx="387353" cy="428625"/>
          </a:xfrm>
          <a:prstGeom prst="rtTriangl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Right Triangle 120">
            <a:extLst>
              <a:ext uri="{FF2B5EF4-FFF2-40B4-BE49-F238E27FC236}">
                <a16:creationId xmlns:a16="http://schemas.microsoft.com/office/drawing/2014/main" id="{24CA761C-5D5F-FFAB-741A-B6EFACEB6E52}"/>
              </a:ext>
            </a:extLst>
          </p:cNvPr>
          <p:cNvSpPr/>
          <p:nvPr/>
        </p:nvSpPr>
        <p:spPr>
          <a:xfrm>
            <a:off x="7849503" y="4837681"/>
            <a:ext cx="387353" cy="428625"/>
          </a:xfrm>
          <a:prstGeom prst="rtTriangl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ight Triangle 121">
            <a:extLst>
              <a:ext uri="{FF2B5EF4-FFF2-40B4-BE49-F238E27FC236}">
                <a16:creationId xmlns:a16="http://schemas.microsoft.com/office/drawing/2014/main" id="{9027FF34-9986-E926-0743-C514471FBD2D}"/>
              </a:ext>
            </a:extLst>
          </p:cNvPr>
          <p:cNvSpPr/>
          <p:nvPr/>
        </p:nvSpPr>
        <p:spPr>
          <a:xfrm>
            <a:off x="10748913" y="4837681"/>
            <a:ext cx="387353" cy="428625"/>
          </a:xfrm>
          <a:prstGeom prst="rtTriangl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ight Triangle 122">
            <a:extLst>
              <a:ext uri="{FF2B5EF4-FFF2-40B4-BE49-F238E27FC236}">
                <a16:creationId xmlns:a16="http://schemas.microsoft.com/office/drawing/2014/main" id="{A21ADDEE-0570-BB77-E216-AE10161755E6}"/>
              </a:ext>
            </a:extLst>
          </p:cNvPr>
          <p:cNvSpPr/>
          <p:nvPr/>
        </p:nvSpPr>
        <p:spPr>
          <a:xfrm>
            <a:off x="13648323" y="4837681"/>
            <a:ext cx="387353" cy="428625"/>
          </a:xfrm>
          <a:prstGeom prst="rtTriangle">
            <a:avLst/>
          </a:prstGeom>
          <a:solidFill>
            <a:schemeClr val="accent4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Right Triangle 123">
            <a:extLst>
              <a:ext uri="{FF2B5EF4-FFF2-40B4-BE49-F238E27FC236}">
                <a16:creationId xmlns:a16="http://schemas.microsoft.com/office/drawing/2014/main" id="{4C514B1C-F0F3-CE45-13A5-41443556F491}"/>
              </a:ext>
            </a:extLst>
          </p:cNvPr>
          <p:cNvSpPr/>
          <p:nvPr/>
        </p:nvSpPr>
        <p:spPr>
          <a:xfrm>
            <a:off x="16547733" y="4837681"/>
            <a:ext cx="387353" cy="428625"/>
          </a:xfrm>
          <a:prstGeom prst="rtTriangle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ight Triangle 124">
            <a:extLst>
              <a:ext uri="{FF2B5EF4-FFF2-40B4-BE49-F238E27FC236}">
                <a16:creationId xmlns:a16="http://schemas.microsoft.com/office/drawing/2014/main" id="{7A25AF0F-225F-91D0-2F11-91EE533198B4}"/>
              </a:ext>
            </a:extLst>
          </p:cNvPr>
          <p:cNvSpPr/>
          <p:nvPr/>
        </p:nvSpPr>
        <p:spPr>
          <a:xfrm>
            <a:off x="19447143" y="4837681"/>
            <a:ext cx="387353" cy="428625"/>
          </a:xfrm>
          <a:prstGeom prst="rtTriangle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Arrow: Right 125">
            <a:extLst>
              <a:ext uri="{FF2B5EF4-FFF2-40B4-BE49-F238E27FC236}">
                <a16:creationId xmlns:a16="http://schemas.microsoft.com/office/drawing/2014/main" id="{65AA56A9-D5D7-FE68-B188-869CF58A8E9F}"/>
              </a:ext>
            </a:extLst>
          </p:cNvPr>
          <p:cNvSpPr/>
          <p:nvPr/>
        </p:nvSpPr>
        <p:spPr>
          <a:xfrm>
            <a:off x="1314451" y="2506323"/>
            <a:ext cx="21717000" cy="10363202"/>
          </a:xfrm>
          <a:prstGeom prst="rightArrow">
            <a:avLst>
              <a:gd name="adj1" fmla="val 50000"/>
              <a:gd name="adj2" fmla="val 28626"/>
            </a:avLst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  <a:effectLst>
            <a:outerShdw blurRad="127000" dist="1270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0962C97D-380E-0EE9-3949-8F5FA064D50E}"/>
              </a:ext>
            </a:extLst>
          </p:cNvPr>
          <p:cNvGrpSpPr/>
          <p:nvPr/>
        </p:nvGrpSpPr>
        <p:grpSpPr>
          <a:xfrm>
            <a:off x="2263505" y="4837681"/>
            <a:ext cx="2686589" cy="5717241"/>
            <a:chOff x="3485609" y="4000500"/>
            <a:chExt cx="2686589" cy="5717241"/>
          </a:xfrm>
        </p:grpSpPr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D034C387-7FFD-57C3-E4F7-01BCAFBA0618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29" name="Arrow: Pentagon 128">
              <a:extLst>
                <a:ext uri="{FF2B5EF4-FFF2-40B4-BE49-F238E27FC236}">
                  <a16:creationId xmlns:a16="http://schemas.microsoft.com/office/drawing/2014/main" id="{7A7B5AA8-962E-D586-0104-369DC0FF063B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1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01</a:t>
              </a:r>
            </a:p>
          </p:txBody>
        </p: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861AD512-9634-783D-48DB-380C6396ED54}"/>
              </a:ext>
            </a:extLst>
          </p:cNvPr>
          <p:cNvGrpSpPr/>
          <p:nvPr/>
        </p:nvGrpSpPr>
        <p:grpSpPr>
          <a:xfrm>
            <a:off x="2515246" y="7410148"/>
            <a:ext cx="2183106" cy="1502272"/>
            <a:chOff x="6833356" y="8250292"/>
            <a:chExt cx="2293276" cy="1502272"/>
          </a:xfrm>
        </p:grpSpPr>
        <p:grpSp>
          <p:nvGrpSpPr>
            <p:cNvPr id="131" name="Group 130">
              <a:extLst>
                <a:ext uri="{FF2B5EF4-FFF2-40B4-BE49-F238E27FC236}">
                  <a16:creationId xmlns:a16="http://schemas.microsoft.com/office/drawing/2014/main" id="{1D95710B-5569-1209-70F7-12171E5901BD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33" name="Textbox 200">
                <a:extLst>
                  <a:ext uri="{FF2B5EF4-FFF2-40B4-BE49-F238E27FC236}">
                    <a16:creationId xmlns:a16="http://schemas.microsoft.com/office/drawing/2014/main" id="{B4B3C093-8564-410D-3E6A-7D3583446F4F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34" name="Textbox 200">
                <a:extLst>
                  <a:ext uri="{FF2B5EF4-FFF2-40B4-BE49-F238E27FC236}">
                    <a16:creationId xmlns:a16="http://schemas.microsoft.com/office/drawing/2014/main" id="{440E773F-678D-7001-6206-0A0B0DBFD0AD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32" name="Textbox 200">
              <a:extLst>
                <a:ext uri="{FF2B5EF4-FFF2-40B4-BE49-F238E27FC236}">
                  <a16:creationId xmlns:a16="http://schemas.microsoft.com/office/drawing/2014/main" id="{A83680EB-1BAC-757F-8C27-A45C51B7CCED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AEB60143-9A1F-AB2B-88BF-DAA1928D47AD}"/>
              </a:ext>
            </a:extLst>
          </p:cNvPr>
          <p:cNvGrpSpPr/>
          <p:nvPr/>
        </p:nvGrpSpPr>
        <p:grpSpPr>
          <a:xfrm>
            <a:off x="5162915" y="4837681"/>
            <a:ext cx="2686589" cy="5717241"/>
            <a:chOff x="3485609" y="4000500"/>
            <a:chExt cx="2686589" cy="5717241"/>
          </a:xfrm>
        </p:grpSpPr>
        <p:sp>
          <p:nvSpPr>
            <p:cNvPr id="136" name="Rectangle 135">
              <a:extLst>
                <a:ext uri="{FF2B5EF4-FFF2-40B4-BE49-F238E27FC236}">
                  <a16:creationId xmlns:a16="http://schemas.microsoft.com/office/drawing/2014/main" id="{D701CBC4-05E6-8410-18D8-D170CC73FC9E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37" name="Arrow: Pentagon 136">
              <a:extLst>
                <a:ext uri="{FF2B5EF4-FFF2-40B4-BE49-F238E27FC236}">
                  <a16:creationId xmlns:a16="http://schemas.microsoft.com/office/drawing/2014/main" id="{C0E7A3A8-4744-7E93-3A8D-4BA27CCDB48E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2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02</a:t>
              </a:r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E15BEB08-86DE-3676-CB2A-B397464C035D}"/>
              </a:ext>
            </a:extLst>
          </p:cNvPr>
          <p:cNvGrpSpPr/>
          <p:nvPr/>
        </p:nvGrpSpPr>
        <p:grpSpPr>
          <a:xfrm>
            <a:off x="5414656" y="7410148"/>
            <a:ext cx="2183106" cy="1502272"/>
            <a:chOff x="6833356" y="8250292"/>
            <a:chExt cx="2293276" cy="1502272"/>
          </a:xfrm>
        </p:grpSpPr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8872373A-0AC2-09D0-4A92-07A449D22438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41" name="Textbox 200">
                <a:extLst>
                  <a:ext uri="{FF2B5EF4-FFF2-40B4-BE49-F238E27FC236}">
                    <a16:creationId xmlns:a16="http://schemas.microsoft.com/office/drawing/2014/main" id="{B919C816-C13B-650D-CA8A-EEF3079AD0EA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42" name="Textbox 200">
                <a:extLst>
                  <a:ext uri="{FF2B5EF4-FFF2-40B4-BE49-F238E27FC236}">
                    <a16:creationId xmlns:a16="http://schemas.microsoft.com/office/drawing/2014/main" id="{71EC2398-DE1A-1E7B-A619-D50DCE39B755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40" name="Textbox 200">
              <a:extLst>
                <a:ext uri="{FF2B5EF4-FFF2-40B4-BE49-F238E27FC236}">
                  <a16:creationId xmlns:a16="http://schemas.microsoft.com/office/drawing/2014/main" id="{B665CA09-BD60-0DDE-B207-10012F67815A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8CE94582-3CF7-7398-FCB4-EF3AE6E11D1D}"/>
              </a:ext>
            </a:extLst>
          </p:cNvPr>
          <p:cNvGrpSpPr/>
          <p:nvPr/>
        </p:nvGrpSpPr>
        <p:grpSpPr>
          <a:xfrm>
            <a:off x="8062325" y="4837681"/>
            <a:ext cx="2686589" cy="5717241"/>
            <a:chOff x="3485609" y="4000500"/>
            <a:chExt cx="2686589" cy="5717241"/>
          </a:xfrm>
        </p:grpSpPr>
        <p:sp>
          <p:nvSpPr>
            <p:cNvPr id="144" name="Rectangle 143">
              <a:extLst>
                <a:ext uri="{FF2B5EF4-FFF2-40B4-BE49-F238E27FC236}">
                  <a16:creationId xmlns:a16="http://schemas.microsoft.com/office/drawing/2014/main" id="{5204B41C-7AF1-5618-C230-B5F5D9C38ADA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45" name="Arrow: Pentagon 144">
              <a:extLst>
                <a:ext uri="{FF2B5EF4-FFF2-40B4-BE49-F238E27FC236}">
                  <a16:creationId xmlns:a16="http://schemas.microsoft.com/office/drawing/2014/main" id="{559140A6-0CC9-984D-2D09-7F2586D9CE24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3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03</a:t>
              </a: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F0A32C0A-9C6F-C40F-3AD6-19801A54143D}"/>
              </a:ext>
            </a:extLst>
          </p:cNvPr>
          <p:cNvGrpSpPr/>
          <p:nvPr/>
        </p:nvGrpSpPr>
        <p:grpSpPr>
          <a:xfrm>
            <a:off x="8314066" y="7410148"/>
            <a:ext cx="2183106" cy="1502272"/>
            <a:chOff x="6833356" y="8250292"/>
            <a:chExt cx="2293276" cy="1502272"/>
          </a:xfrm>
        </p:grpSpPr>
        <p:grpSp>
          <p:nvGrpSpPr>
            <p:cNvPr id="147" name="Group 146">
              <a:extLst>
                <a:ext uri="{FF2B5EF4-FFF2-40B4-BE49-F238E27FC236}">
                  <a16:creationId xmlns:a16="http://schemas.microsoft.com/office/drawing/2014/main" id="{C32BF96B-B506-355F-C81A-41D1DB755323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49" name="Textbox 200">
                <a:extLst>
                  <a:ext uri="{FF2B5EF4-FFF2-40B4-BE49-F238E27FC236}">
                    <a16:creationId xmlns:a16="http://schemas.microsoft.com/office/drawing/2014/main" id="{A55DD906-EC0B-C681-1FF7-2DC556DD0DF5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50" name="Textbox 200">
                <a:extLst>
                  <a:ext uri="{FF2B5EF4-FFF2-40B4-BE49-F238E27FC236}">
                    <a16:creationId xmlns:a16="http://schemas.microsoft.com/office/drawing/2014/main" id="{965FE8A3-48AD-94F4-8C6A-6C98BA678B48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48" name="Textbox 200">
              <a:extLst>
                <a:ext uri="{FF2B5EF4-FFF2-40B4-BE49-F238E27FC236}">
                  <a16:creationId xmlns:a16="http://schemas.microsoft.com/office/drawing/2014/main" id="{7BF6FEB5-F1B9-8284-D628-8FB11CF5F126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948883D9-D430-9933-8BB2-8F571F9EDD74}"/>
              </a:ext>
            </a:extLst>
          </p:cNvPr>
          <p:cNvGrpSpPr/>
          <p:nvPr/>
        </p:nvGrpSpPr>
        <p:grpSpPr>
          <a:xfrm>
            <a:off x="10961735" y="4837681"/>
            <a:ext cx="2686589" cy="5717241"/>
            <a:chOff x="3485609" y="4000500"/>
            <a:chExt cx="2686589" cy="5717241"/>
          </a:xfrm>
        </p:grpSpPr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396058E6-0F56-7DC4-5995-F1D07317D8C3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53" name="Arrow: Pentagon 152">
              <a:extLst>
                <a:ext uri="{FF2B5EF4-FFF2-40B4-BE49-F238E27FC236}">
                  <a16:creationId xmlns:a16="http://schemas.microsoft.com/office/drawing/2014/main" id="{714A8383-EC37-5346-E5F9-8FC7C91AC81D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4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04</a:t>
              </a:r>
            </a:p>
          </p:txBody>
        </p:sp>
      </p:grp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CB88F802-7157-7517-291B-2D4149CF8FF7}"/>
              </a:ext>
            </a:extLst>
          </p:cNvPr>
          <p:cNvGrpSpPr/>
          <p:nvPr/>
        </p:nvGrpSpPr>
        <p:grpSpPr>
          <a:xfrm>
            <a:off x="11213476" y="7410148"/>
            <a:ext cx="2183106" cy="1502272"/>
            <a:chOff x="6833356" y="8250292"/>
            <a:chExt cx="2293276" cy="1502272"/>
          </a:xfrm>
        </p:grpSpPr>
        <p:grpSp>
          <p:nvGrpSpPr>
            <p:cNvPr id="155" name="Group 154">
              <a:extLst>
                <a:ext uri="{FF2B5EF4-FFF2-40B4-BE49-F238E27FC236}">
                  <a16:creationId xmlns:a16="http://schemas.microsoft.com/office/drawing/2014/main" id="{E7E52783-D330-BDF7-6565-93491B5203BF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57" name="Textbox 200">
                <a:extLst>
                  <a:ext uri="{FF2B5EF4-FFF2-40B4-BE49-F238E27FC236}">
                    <a16:creationId xmlns:a16="http://schemas.microsoft.com/office/drawing/2014/main" id="{DB60C4BF-66F2-C409-1FD7-7E59D457D869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58" name="Textbox 200">
                <a:extLst>
                  <a:ext uri="{FF2B5EF4-FFF2-40B4-BE49-F238E27FC236}">
                    <a16:creationId xmlns:a16="http://schemas.microsoft.com/office/drawing/2014/main" id="{8DDC8AEA-6583-183C-1C70-93303A6BD8ED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56" name="Textbox 200">
              <a:extLst>
                <a:ext uri="{FF2B5EF4-FFF2-40B4-BE49-F238E27FC236}">
                  <a16:creationId xmlns:a16="http://schemas.microsoft.com/office/drawing/2014/main" id="{802C0E3F-5260-8477-B4AC-B7C2DF287318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159" name="Group 158">
            <a:extLst>
              <a:ext uri="{FF2B5EF4-FFF2-40B4-BE49-F238E27FC236}">
                <a16:creationId xmlns:a16="http://schemas.microsoft.com/office/drawing/2014/main" id="{03850881-E76D-4417-F7AA-A421BE7A26CE}"/>
              </a:ext>
            </a:extLst>
          </p:cNvPr>
          <p:cNvGrpSpPr/>
          <p:nvPr/>
        </p:nvGrpSpPr>
        <p:grpSpPr>
          <a:xfrm>
            <a:off x="13861145" y="4837681"/>
            <a:ext cx="2686589" cy="5717241"/>
            <a:chOff x="3485609" y="4000500"/>
            <a:chExt cx="2686589" cy="5717241"/>
          </a:xfrm>
        </p:grpSpPr>
        <p:sp>
          <p:nvSpPr>
            <p:cNvPr id="160" name="Rectangle 159">
              <a:extLst>
                <a:ext uri="{FF2B5EF4-FFF2-40B4-BE49-F238E27FC236}">
                  <a16:creationId xmlns:a16="http://schemas.microsoft.com/office/drawing/2014/main" id="{86663BE2-E513-0DCF-168D-5B42ABC2A65A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61" name="Arrow: Pentagon 160">
              <a:extLst>
                <a:ext uri="{FF2B5EF4-FFF2-40B4-BE49-F238E27FC236}">
                  <a16:creationId xmlns:a16="http://schemas.microsoft.com/office/drawing/2014/main" id="{46C574B4-14FE-9339-9CBE-A2F1A9D33D50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5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05</a:t>
              </a:r>
            </a:p>
          </p:txBody>
        </p:sp>
      </p:grpSp>
      <p:grpSp>
        <p:nvGrpSpPr>
          <p:cNvPr id="162" name="Group 161">
            <a:extLst>
              <a:ext uri="{FF2B5EF4-FFF2-40B4-BE49-F238E27FC236}">
                <a16:creationId xmlns:a16="http://schemas.microsoft.com/office/drawing/2014/main" id="{A0A9E58A-CD66-6F12-CF64-C2C86AA6B3AD}"/>
              </a:ext>
            </a:extLst>
          </p:cNvPr>
          <p:cNvGrpSpPr/>
          <p:nvPr/>
        </p:nvGrpSpPr>
        <p:grpSpPr>
          <a:xfrm>
            <a:off x="14112886" y="7410148"/>
            <a:ext cx="2183106" cy="1502272"/>
            <a:chOff x="6833356" y="8250292"/>
            <a:chExt cx="2293276" cy="1502272"/>
          </a:xfrm>
        </p:grpSpPr>
        <p:grpSp>
          <p:nvGrpSpPr>
            <p:cNvPr id="163" name="Group 162">
              <a:extLst>
                <a:ext uri="{FF2B5EF4-FFF2-40B4-BE49-F238E27FC236}">
                  <a16:creationId xmlns:a16="http://schemas.microsoft.com/office/drawing/2014/main" id="{FA5EC4B8-5520-0366-433C-B022F9F29667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65" name="Textbox 200">
                <a:extLst>
                  <a:ext uri="{FF2B5EF4-FFF2-40B4-BE49-F238E27FC236}">
                    <a16:creationId xmlns:a16="http://schemas.microsoft.com/office/drawing/2014/main" id="{0673EE57-D127-E055-7B9A-93EB814C45E9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66" name="Textbox 200">
                <a:extLst>
                  <a:ext uri="{FF2B5EF4-FFF2-40B4-BE49-F238E27FC236}">
                    <a16:creationId xmlns:a16="http://schemas.microsoft.com/office/drawing/2014/main" id="{0ECFA2C4-9852-86C5-CFE7-85FEB8CC1A72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64" name="Textbox 200">
              <a:extLst>
                <a:ext uri="{FF2B5EF4-FFF2-40B4-BE49-F238E27FC236}">
                  <a16:creationId xmlns:a16="http://schemas.microsoft.com/office/drawing/2014/main" id="{F86E6C79-6B8B-FDA5-B45E-C38EDEAB4546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grpSp>
        <p:nvGrpSpPr>
          <p:cNvPr id="167" name="Group 166">
            <a:extLst>
              <a:ext uri="{FF2B5EF4-FFF2-40B4-BE49-F238E27FC236}">
                <a16:creationId xmlns:a16="http://schemas.microsoft.com/office/drawing/2014/main" id="{3EECDC8F-C633-F852-E3D5-A37F3DFC9475}"/>
              </a:ext>
            </a:extLst>
          </p:cNvPr>
          <p:cNvGrpSpPr/>
          <p:nvPr/>
        </p:nvGrpSpPr>
        <p:grpSpPr>
          <a:xfrm>
            <a:off x="16760555" y="4837681"/>
            <a:ext cx="2686589" cy="5717241"/>
            <a:chOff x="3485609" y="4000500"/>
            <a:chExt cx="2686589" cy="5717241"/>
          </a:xfrm>
        </p:grpSpPr>
        <p:sp>
          <p:nvSpPr>
            <p:cNvPr id="168" name="Rectangle 167">
              <a:extLst>
                <a:ext uri="{FF2B5EF4-FFF2-40B4-BE49-F238E27FC236}">
                  <a16:creationId xmlns:a16="http://schemas.microsoft.com/office/drawing/2014/main" id="{C7692E06-8E7A-8438-B1A1-74CF260B39FF}"/>
                </a:ext>
              </a:extLst>
            </p:cNvPr>
            <p:cNvSpPr/>
            <p:nvPr/>
          </p:nvSpPr>
          <p:spPr>
            <a:xfrm>
              <a:off x="3566841" y="4000500"/>
              <a:ext cx="2524124" cy="571724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  <a:effectLst>
              <a:outerShdw blurRad="127000" dist="127000" dir="5400000" algn="t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169" name="Arrow: Pentagon 168">
              <a:extLst>
                <a:ext uri="{FF2B5EF4-FFF2-40B4-BE49-F238E27FC236}">
                  <a16:creationId xmlns:a16="http://schemas.microsoft.com/office/drawing/2014/main" id="{9BADC183-E94B-0F83-162C-1CBE21EC71E2}"/>
                </a:ext>
              </a:extLst>
            </p:cNvPr>
            <p:cNvSpPr/>
            <p:nvPr/>
          </p:nvSpPr>
          <p:spPr>
            <a:xfrm rot="5400000">
              <a:off x="3662091" y="3824018"/>
              <a:ext cx="2333625" cy="2686589"/>
            </a:xfrm>
            <a:prstGeom prst="homePlate">
              <a:avLst>
                <a:gd name="adj" fmla="val 32449"/>
              </a:avLst>
            </a:prstGeom>
            <a:solidFill>
              <a:schemeClr val="accent6"/>
            </a:solidFill>
            <a:ln>
              <a:noFill/>
            </a:ln>
            <a:effectLst>
              <a:outerShdw blurRad="190500" dist="190500" dir="5400000" algn="t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6000" dirty="0">
                  <a:latin typeface="+mj-lt"/>
                </a:rPr>
                <a:t>06</a:t>
              </a:r>
            </a:p>
          </p:txBody>
        </p:sp>
      </p:grpSp>
      <p:grpSp>
        <p:nvGrpSpPr>
          <p:cNvPr id="170" name="Group 169">
            <a:extLst>
              <a:ext uri="{FF2B5EF4-FFF2-40B4-BE49-F238E27FC236}">
                <a16:creationId xmlns:a16="http://schemas.microsoft.com/office/drawing/2014/main" id="{F2FC1F34-FDCF-A1FA-EBC6-65844410C1CB}"/>
              </a:ext>
            </a:extLst>
          </p:cNvPr>
          <p:cNvGrpSpPr/>
          <p:nvPr/>
        </p:nvGrpSpPr>
        <p:grpSpPr>
          <a:xfrm>
            <a:off x="17012296" y="7410148"/>
            <a:ext cx="2183106" cy="1502272"/>
            <a:chOff x="6833356" y="8250292"/>
            <a:chExt cx="2293276" cy="1502272"/>
          </a:xfrm>
        </p:grpSpPr>
        <p:grpSp>
          <p:nvGrpSpPr>
            <p:cNvPr id="171" name="Group 170">
              <a:extLst>
                <a:ext uri="{FF2B5EF4-FFF2-40B4-BE49-F238E27FC236}">
                  <a16:creationId xmlns:a16="http://schemas.microsoft.com/office/drawing/2014/main" id="{6756CD40-BD49-0EC5-B43D-B20D76B89866}"/>
                </a:ext>
              </a:extLst>
            </p:cNvPr>
            <p:cNvGrpSpPr/>
            <p:nvPr/>
          </p:nvGrpSpPr>
          <p:grpSpPr>
            <a:xfrm>
              <a:off x="6833356" y="8250292"/>
              <a:ext cx="2293276" cy="797578"/>
              <a:chOff x="5006474" y="7588315"/>
              <a:chExt cx="2354446" cy="693117"/>
            </a:xfrm>
          </p:grpSpPr>
          <p:sp>
            <p:nvSpPr>
              <p:cNvPr id="173" name="Textbox 200">
                <a:extLst>
                  <a:ext uri="{FF2B5EF4-FFF2-40B4-BE49-F238E27FC236}">
                    <a16:creationId xmlns:a16="http://schemas.microsoft.com/office/drawing/2014/main" id="{864AE11E-BC0A-C4BA-0BF9-0B5810985973}"/>
                  </a:ext>
                </a:extLst>
              </p:cNvPr>
              <p:cNvSpPr txBox="1"/>
              <p:nvPr/>
            </p:nvSpPr>
            <p:spPr>
              <a:xfrm flipH="1">
                <a:off x="5006474" y="7588315"/>
                <a:ext cx="2354446" cy="32095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dirty="0">
                    <a:latin typeface="+mj-lt"/>
                  </a:rPr>
                  <a:t>YOUR TITLE</a:t>
                </a:r>
                <a:endParaRPr kumimoji="0" lang="en-US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  <p:sp>
            <p:nvSpPr>
              <p:cNvPr id="174" name="Textbox 200">
                <a:extLst>
                  <a:ext uri="{FF2B5EF4-FFF2-40B4-BE49-F238E27FC236}">
                    <a16:creationId xmlns:a16="http://schemas.microsoft.com/office/drawing/2014/main" id="{4D44CD35-F76F-064C-4E59-EDD31FE48B95}"/>
                  </a:ext>
                </a:extLst>
              </p:cNvPr>
              <p:cNvSpPr txBox="1"/>
              <p:nvPr/>
            </p:nvSpPr>
            <p:spPr>
              <a:xfrm flipH="1">
                <a:off x="5006474" y="7880233"/>
                <a:ext cx="2354446" cy="4011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2400" b="1" i="0" u="none" strike="noStrike" kern="1200" cap="none" spc="0" normalizeH="0" baseline="0" noProof="0" dirty="0">
                    <a:ln>
                      <a:noFill/>
                    </a:ln>
                    <a:effectLst/>
                    <a:uLnTx/>
                    <a:uFillTx/>
                    <a:latin typeface="+mj-lt"/>
                  </a:rPr>
                  <a:t>SUBTITLE</a:t>
                </a:r>
                <a:endParaRPr kumimoji="0" lang="en-US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+mj-lt"/>
                </a:endParaRPr>
              </a:p>
            </p:txBody>
          </p:sp>
        </p:grpSp>
        <p:sp>
          <p:nvSpPr>
            <p:cNvPr id="172" name="Textbox 200">
              <a:extLst>
                <a:ext uri="{FF2B5EF4-FFF2-40B4-BE49-F238E27FC236}">
                  <a16:creationId xmlns:a16="http://schemas.microsoft.com/office/drawing/2014/main" id="{97DC193F-95FA-524B-63AE-345E8779D6BE}"/>
                </a:ext>
              </a:extLst>
            </p:cNvPr>
            <p:cNvSpPr txBox="1"/>
            <p:nvPr/>
          </p:nvSpPr>
          <p:spPr>
            <a:xfrm flipH="1">
              <a:off x="7033251" y="9106233"/>
              <a:ext cx="1893484" cy="6463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 anchor="t">
              <a:spAutoFit/>
            </a:bodyPr>
            <a:lstStyle/>
            <a:p>
              <a:pPr algn="just">
                <a:defRPr/>
              </a:pPr>
              <a:r>
                <a:rPr kumimoji="0" lang="vi-VN" sz="1200" b="0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ea typeface="+mn-ea"/>
                  <a:cs typeface="+mn-cs"/>
                </a:rPr>
                <a:t>Lorem ipsum dolor sit amet, consectetuer adipiscing elit. Maecenas</a:t>
              </a:r>
            </a:p>
          </p:txBody>
        </p:sp>
      </p:grpSp>
      <p:sp>
        <p:nvSpPr>
          <p:cNvPr id="175" name="Rectangle 174">
            <a:extLst>
              <a:ext uri="{FF2B5EF4-FFF2-40B4-BE49-F238E27FC236}">
                <a16:creationId xmlns:a16="http://schemas.microsoft.com/office/drawing/2014/main" id="{C13256F5-F437-5864-B5A3-5604CF23976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70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</a:t>
            </a:r>
            <a:r>
              <a:rPr lang="en-US" sz="300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164</a:t>
            </a:r>
            <a:r>
              <a:rPr lang="en-US" sz="3000" i="0" spc="3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 </a:t>
            </a:r>
          </a:p>
        </p:txBody>
      </p:sp>
      <p:sp>
        <p:nvSpPr>
          <p:cNvPr id="176" name="!!SubTitle">
            <a:extLst>
              <a:ext uri="{FF2B5EF4-FFF2-40B4-BE49-F238E27FC236}">
                <a16:creationId xmlns:a16="http://schemas.microsoft.com/office/drawing/2014/main" id="{7D4FC11F-3556-166C-DE09-ADC433A1CA56}"/>
              </a:ext>
            </a:extLst>
          </p:cNvPr>
          <p:cNvSpPr txBox="1"/>
          <p:nvPr/>
        </p:nvSpPr>
        <p:spPr>
          <a:xfrm>
            <a:off x="1784574" y="2416582"/>
            <a:ext cx="5149167" cy="477054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we sell </a:t>
            </a:r>
            <a:r>
              <a:rPr lang="en-US" sz="1900" b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CONFIDENCE</a:t>
            </a:r>
            <a:r>
              <a:rPr lang="en-US" sz="19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 </a:t>
            </a:r>
            <a:r>
              <a:rPr lang="en-US" sz="250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not templates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sp>
        <p:nvSpPr>
          <p:cNvPr id="177" name="!!MainTitle1">
            <a:extLst>
              <a:ext uri="{FF2B5EF4-FFF2-40B4-BE49-F238E27FC236}">
                <a16:creationId xmlns:a16="http://schemas.microsoft.com/office/drawing/2014/main" id="{211FE301-5F34-9DA2-C92D-EAE16733C37C}"/>
              </a:ext>
            </a:extLst>
          </p:cNvPr>
          <p:cNvSpPr txBox="1"/>
          <p:nvPr/>
        </p:nvSpPr>
        <p:spPr>
          <a:xfrm>
            <a:off x="1784574" y="1246722"/>
            <a:ext cx="9655913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Process </a:t>
            </a:r>
            <a:r>
              <a:rPr lang="en-US" sz="7500" noProof="0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Infographic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178" name="Freeform: Shape 177">
            <a:extLst>
              <a:ext uri="{FF2B5EF4-FFF2-40B4-BE49-F238E27FC236}">
                <a16:creationId xmlns:a16="http://schemas.microsoft.com/office/drawing/2014/main" id="{911CDA50-E179-D7F1-BB81-E155EF14F15E}"/>
              </a:ext>
            </a:extLst>
          </p:cNvPr>
          <p:cNvSpPr/>
          <p:nvPr/>
        </p:nvSpPr>
        <p:spPr>
          <a:xfrm>
            <a:off x="6072684" y="9368629"/>
            <a:ext cx="867050" cy="783142"/>
          </a:xfrm>
          <a:custGeom>
            <a:avLst/>
            <a:gdLst>
              <a:gd name="connsiteX0" fmla="*/ 294818 w 472440"/>
              <a:gd name="connsiteY0" fmla="*/ 229591 h 426720"/>
              <a:gd name="connsiteX1" fmla="*/ 302895 w 472440"/>
              <a:gd name="connsiteY1" fmla="*/ 276987 h 426720"/>
              <a:gd name="connsiteX2" fmla="*/ 161163 w 472440"/>
              <a:gd name="connsiteY2" fmla="*/ 418719 h 426720"/>
              <a:gd name="connsiteX3" fmla="*/ 19431 w 472440"/>
              <a:gd name="connsiteY3" fmla="*/ 276987 h 426720"/>
              <a:gd name="connsiteX4" fmla="*/ 161163 w 472440"/>
              <a:gd name="connsiteY4" fmla="*/ 135255 h 426720"/>
              <a:gd name="connsiteX5" fmla="*/ 224866 w 472440"/>
              <a:gd name="connsiteY5" fmla="*/ 150343 h 426720"/>
              <a:gd name="connsiteX6" fmla="*/ 161316 w 472440"/>
              <a:gd name="connsiteY6" fmla="*/ 194996 h 426720"/>
              <a:gd name="connsiteX7" fmla="*/ 79325 w 472440"/>
              <a:gd name="connsiteY7" fmla="*/ 276987 h 426720"/>
              <a:gd name="connsiteX8" fmla="*/ 161316 w 472440"/>
              <a:gd name="connsiteY8" fmla="*/ 358978 h 426720"/>
              <a:gd name="connsiteX9" fmla="*/ 243307 w 472440"/>
              <a:gd name="connsiteY9" fmla="*/ 276987 h 426720"/>
              <a:gd name="connsiteX10" fmla="*/ 161316 w 472440"/>
              <a:gd name="connsiteY10" fmla="*/ 277139 h 426720"/>
              <a:gd name="connsiteX11" fmla="*/ 309906 w 472440"/>
              <a:gd name="connsiteY11" fmla="*/ 156743 h 426720"/>
              <a:gd name="connsiteX12" fmla="*/ 390678 w 472440"/>
              <a:gd name="connsiteY12" fmla="*/ 19431 h 426720"/>
              <a:gd name="connsiteX13" fmla="*/ 307315 w 472440"/>
              <a:gd name="connsiteY13" fmla="*/ 86944 h 426720"/>
              <a:gd name="connsiteX14" fmla="*/ 309906 w 472440"/>
              <a:gd name="connsiteY14" fmla="*/ 156743 h 426720"/>
              <a:gd name="connsiteX15" fmla="*/ 377571 w 472440"/>
              <a:gd name="connsiteY15" fmla="*/ 173812 h 426720"/>
              <a:gd name="connsiteX16" fmla="*/ 460934 w 472440"/>
              <a:gd name="connsiteY16" fmla="*/ 106299 h 426720"/>
              <a:gd name="connsiteX17" fmla="*/ 395097 w 472440"/>
              <a:gd name="connsiteY17" fmla="*/ 87706 h 426720"/>
              <a:gd name="connsiteX18" fmla="*/ 390678 w 472440"/>
              <a:gd name="connsiteY18" fmla="*/ 19431 h 4267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2440" h="426720">
                <a:moveTo>
                  <a:pt x="294818" y="229591"/>
                </a:moveTo>
                <a:cubicBezTo>
                  <a:pt x="300152" y="244373"/>
                  <a:pt x="302895" y="260375"/>
                  <a:pt x="302895" y="276987"/>
                </a:cubicBezTo>
                <a:cubicBezTo>
                  <a:pt x="302895" y="355321"/>
                  <a:pt x="239497" y="418719"/>
                  <a:pt x="161163" y="418719"/>
                </a:cubicBezTo>
                <a:cubicBezTo>
                  <a:pt x="82829" y="418719"/>
                  <a:pt x="19431" y="355321"/>
                  <a:pt x="19431" y="276987"/>
                </a:cubicBezTo>
                <a:cubicBezTo>
                  <a:pt x="19431" y="198653"/>
                  <a:pt x="82829" y="135255"/>
                  <a:pt x="161163" y="135255"/>
                </a:cubicBezTo>
                <a:cubicBezTo>
                  <a:pt x="184023" y="135255"/>
                  <a:pt x="205664" y="140742"/>
                  <a:pt x="224866" y="150343"/>
                </a:cubicBezTo>
                <a:moveTo>
                  <a:pt x="161316" y="194996"/>
                </a:moveTo>
                <a:cubicBezTo>
                  <a:pt x="116053" y="194996"/>
                  <a:pt x="79325" y="231724"/>
                  <a:pt x="79325" y="276987"/>
                </a:cubicBezTo>
                <a:cubicBezTo>
                  <a:pt x="79325" y="322250"/>
                  <a:pt x="116053" y="358978"/>
                  <a:pt x="161316" y="358978"/>
                </a:cubicBezTo>
                <a:cubicBezTo>
                  <a:pt x="206578" y="358978"/>
                  <a:pt x="243307" y="322250"/>
                  <a:pt x="243307" y="276987"/>
                </a:cubicBezTo>
                <a:moveTo>
                  <a:pt x="161316" y="277139"/>
                </a:moveTo>
                <a:lnTo>
                  <a:pt x="309906" y="156743"/>
                </a:lnTo>
                <a:moveTo>
                  <a:pt x="390678" y="19431"/>
                </a:moveTo>
                <a:lnTo>
                  <a:pt x="307315" y="86944"/>
                </a:lnTo>
                <a:lnTo>
                  <a:pt x="309906" y="156743"/>
                </a:lnTo>
                <a:lnTo>
                  <a:pt x="377571" y="173812"/>
                </a:lnTo>
                <a:lnTo>
                  <a:pt x="460934" y="106299"/>
                </a:lnTo>
                <a:lnTo>
                  <a:pt x="395097" y="87706"/>
                </a:lnTo>
                <a:lnTo>
                  <a:pt x="390678" y="19431"/>
                </a:lnTo>
                <a:close/>
              </a:path>
            </a:pathLst>
          </a:custGeom>
          <a:noFill/>
          <a:ln w="254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79" name="Freeform: Shape 178">
            <a:extLst>
              <a:ext uri="{FF2B5EF4-FFF2-40B4-BE49-F238E27FC236}">
                <a16:creationId xmlns:a16="http://schemas.microsoft.com/office/drawing/2014/main" id="{B68E2571-B75C-A04F-6A82-6644507A3B24}"/>
              </a:ext>
            </a:extLst>
          </p:cNvPr>
          <p:cNvSpPr/>
          <p:nvPr/>
        </p:nvSpPr>
        <p:spPr>
          <a:xfrm>
            <a:off x="3255793" y="9397090"/>
            <a:ext cx="702012" cy="726220"/>
          </a:xfrm>
          <a:custGeom>
            <a:avLst/>
            <a:gdLst>
              <a:gd name="connsiteX0" fmla="*/ 358064 w 441960"/>
              <a:gd name="connsiteY0" fmla="*/ 444170 h 457200"/>
              <a:gd name="connsiteX1" fmla="*/ 95631 w 441960"/>
              <a:gd name="connsiteY1" fmla="*/ 444170 h 457200"/>
              <a:gd name="connsiteX2" fmla="*/ 19431 w 441960"/>
              <a:gd name="connsiteY2" fmla="*/ 367970 h 457200"/>
              <a:gd name="connsiteX3" fmla="*/ 19431 w 441960"/>
              <a:gd name="connsiteY3" fmla="*/ 205207 h 457200"/>
              <a:gd name="connsiteX4" fmla="*/ 95631 w 441960"/>
              <a:gd name="connsiteY4" fmla="*/ 129007 h 457200"/>
              <a:gd name="connsiteX5" fmla="*/ 358064 w 441960"/>
              <a:gd name="connsiteY5" fmla="*/ 129007 h 457200"/>
              <a:gd name="connsiteX6" fmla="*/ 434264 w 441960"/>
              <a:gd name="connsiteY6" fmla="*/ 205207 h 457200"/>
              <a:gd name="connsiteX7" fmla="*/ 434264 w 441960"/>
              <a:gd name="connsiteY7" fmla="*/ 368122 h 457200"/>
              <a:gd name="connsiteX8" fmla="*/ 358064 w 441960"/>
              <a:gd name="connsiteY8" fmla="*/ 444170 h 457200"/>
              <a:gd name="connsiteX9" fmla="*/ 300152 w 441960"/>
              <a:gd name="connsiteY9" fmla="*/ 86944 h 457200"/>
              <a:gd name="connsiteX10" fmla="*/ 300152 w 441960"/>
              <a:gd name="connsiteY10" fmla="*/ 86944 h 457200"/>
              <a:gd name="connsiteX11" fmla="*/ 232638 w 441960"/>
              <a:gd name="connsiteY11" fmla="*/ 19431 h 457200"/>
              <a:gd name="connsiteX12" fmla="*/ 221057 w 441960"/>
              <a:gd name="connsiteY12" fmla="*/ 19431 h 457200"/>
              <a:gd name="connsiteX13" fmla="*/ 153543 w 441960"/>
              <a:gd name="connsiteY13" fmla="*/ 86944 h 457200"/>
              <a:gd name="connsiteX14" fmla="*/ 153543 w 441960"/>
              <a:gd name="connsiteY14" fmla="*/ 86944 h 457200"/>
              <a:gd name="connsiteX15" fmla="*/ 19431 w 441960"/>
              <a:gd name="connsiteY15" fmla="*/ 245745 h 457200"/>
              <a:gd name="connsiteX16" fmla="*/ 135408 w 441960"/>
              <a:gd name="connsiteY16" fmla="*/ 290855 h 457200"/>
              <a:gd name="connsiteX17" fmla="*/ 318440 w 441960"/>
              <a:gd name="connsiteY17" fmla="*/ 290855 h 457200"/>
              <a:gd name="connsiteX18" fmla="*/ 434417 w 441960"/>
              <a:gd name="connsiteY18" fmla="*/ 245745 h 457200"/>
              <a:gd name="connsiteX19" fmla="*/ 226848 w 441960"/>
              <a:gd name="connsiteY19" fmla="*/ 350444 h 457200"/>
              <a:gd name="connsiteX20" fmla="*/ 226848 w 441960"/>
              <a:gd name="connsiteY20" fmla="*/ 265405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41960" h="457200">
                <a:moveTo>
                  <a:pt x="358064" y="444170"/>
                </a:moveTo>
                <a:lnTo>
                  <a:pt x="95631" y="444170"/>
                </a:lnTo>
                <a:cubicBezTo>
                  <a:pt x="53568" y="444170"/>
                  <a:pt x="19431" y="410032"/>
                  <a:pt x="19431" y="367970"/>
                </a:cubicBezTo>
                <a:lnTo>
                  <a:pt x="19431" y="205207"/>
                </a:lnTo>
                <a:cubicBezTo>
                  <a:pt x="19431" y="163144"/>
                  <a:pt x="53568" y="129007"/>
                  <a:pt x="95631" y="129007"/>
                </a:cubicBezTo>
                <a:lnTo>
                  <a:pt x="358064" y="129007"/>
                </a:lnTo>
                <a:cubicBezTo>
                  <a:pt x="400127" y="129007"/>
                  <a:pt x="434264" y="163144"/>
                  <a:pt x="434264" y="205207"/>
                </a:cubicBezTo>
                <a:lnTo>
                  <a:pt x="434264" y="368122"/>
                </a:lnTo>
                <a:cubicBezTo>
                  <a:pt x="434264" y="410032"/>
                  <a:pt x="400127" y="444170"/>
                  <a:pt x="358064" y="444170"/>
                </a:cubicBezTo>
                <a:close/>
                <a:moveTo>
                  <a:pt x="300152" y="86944"/>
                </a:moveTo>
                <a:lnTo>
                  <a:pt x="300152" y="86944"/>
                </a:lnTo>
                <a:cubicBezTo>
                  <a:pt x="300152" y="49606"/>
                  <a:pt x="269977" y="19431"/>
                  <a:pt x="232638" y="19431"/>
                </a:cubicBezTo>
                <a:lnTo>
                  <a:pt x="221057" y="19431"/>
                </a:lnTo>
                <a:cubicBezTo>
                  <a:pt x="183719" y="19431"/>
                  <a:pt x="153543" y="49606"/>
                  <a:pt x="153543" y="86944"/>
                </a:cubicBezTo>
                <a:lnTo>
                  <a:pt x="153543" y="86944"/>
                </a:lnTo>
                <a:moveTo>
                  <a:pt x="19431" y="245745"/>
                </a:moveTo>
                <a:lnTo>
                  <a:pt x="135408" y="290855"/>
                </a:lnTo>
                <a:cubicBezTo>
                  <a:pt x="194234" y="313715"/>
                  <a:pt x="259614" y="313715"/>
                  <a:pt x="318440" y="290855"/>
                </a:cubicBezTo>
                <a:lnTo>
                  <a:pt x="434417" y="245745"/>
                </a:lnTo>
                <a:moveTo>
                  <a:pt x="226848" y="350444"/>
                </a:moveTo>
                <a:lnTo>
                  <a:pt x="226848" y="265405"/>
                </a:lnTo>
              </a:path>
            </a:pathLst>
          </a:custGeom>
          <a:noFill/>
          <a:ln w="2540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0" name="Freeform: Shape 179">
            <a:extLst>
              <a:ext uri="{FF2B5EF4-FFF2-40B4-BE49-F238E27FC236}">
                <a16:creationId xmlns:a16="http://schemas.microsoft.com/office/drawing/2014/main" id="{4A7B8AFB-162D-D63E-F9CA-72C5546C7499}"/>
              </a:ext>
            </a:extLst>
          </p:cNvPr>
          <p:cNvSpPr/>
          <p:nvPr/>
        </p:nvSpPr>
        <p:spPr>
          <a:xfrm>
            <a:off x="9054614" y="9393935"/>
            <a:ext cx="702010" cy="732532"/>
          </a:xfrm>
          <a:custGeom>
            <a:avLst/>
            <a:gdLst>
              <a:gd name="connsiteX0" fmla="*/ 298323 w 350520"/>
              <a:gd name="connsiteY0" fmla="*/ 211150 h 365760"/>
              <a:gd name="connsiteX1" fmla="*/ 336271 w 350520"/>
              <a:gd name="connsiteY1" fmla="*/ 251232 h 365760"/>
              <a:gd name="connsiteX2" fmla="*/ 311582 w 350520"/>
              <a:gd name="connsiteY2" fmla="*/ 294056 h 365760"/>
              <a:gd name="connsiteX3" fmla="*/ 257785 w 350520"/>
              <a:gd name="connsiteY3" fmla="*/ 281254 h 365760"/>
              <a:gd name="connsiteX4" fmla="*/ 218313 w 350520"/>
              <a:gd name="connsiteY4" fmla="*/ 304114 h 365760"/>
              <a:gd name="connsiteX5" fmla="*/ 202616 w 350520"/>
              <a:gd name="connsiteY5" fmla="*/ 357149 h 365760"/>
              <a:gd name="connsiteX6" fmla="*/ 153086 w 350520"/>
              <a:gd name="connsiteY6" fmla="*/ 357149 h 365760"/>
              <a:gd name="connsiteX7" fmla="*/ 137388 w 350520"/>
              <a:gd name="connsiteY7" fmla="*/ 304114 h 365760"/>
              <a:gd name="connsiteX8" fmla="*/ 97917 w 350520"/>
              <a:gd name="connsiteY8" fmla="*/ 281254 h 365760"/>
              <a:gd name="connsiteX9" fmla="*/ 44120 w 350520"/>
              <a:gd name="connsiteY9" fmla="*/ 294056 h 365760"/>
              <a:gd name="connsiteX10" fmla="*/ 19431 w 350520"/>
              <a:gd name="connsiteY10" fmla="*/ 251232 h 365760"/>
              <a:gd name="connsiteX11" fmla="*/ 57378 w 350520"/>
              <a:gd name="connsiteY11" fmla="*/ 211150 h 365760"/>
              <a:gd name="connsiteX12" fmla="*/ 55246 w 350520"/>
              <a:gd name="connsiteY12" fmla="*/ 188290 h 365760"/>
              <a:gd name="connsiteX13" fmla="*/ 57378 w 350520"/>
              <a:gd name="connsiteY13" fmla="*/ 165430 h 365760"/>
              <a:gd name="connsiteX14" fmla="*/ 19431 w 350520"/>
              <a:gd name="connsiteY14" fmla="*/ 125349 h 365760"/>
              <a:gd name="connsiteX15" fmla="*/ 44120 w 350520"/>
              <a:gd name="connsiteY15" fmla="*/ 82525 h 365760"/>
              <a:gd name="connsiteX16" fmla="*/ 97917 w 350520"/>
              <a:gd name="connsiteY16" fmla="*/ 95326 h 365760"/>
              <a:gd name="connsiteX17" fmla="*/ 137388 w 350520"/>
              <a:gd name="connsiteY17" fmla="*/ 72466 h 365760"/>
              <a:gd name="connsiteX18" fmla="*/ 153086 w 350520"/>
              <a:gd name="connsiteY18" fmla="*/ 19431 h 365760"/>
              <a:gd name="connsiteX19" fmla="*/ 202616 w 350520"/>
              <a:gd name="connsiteY19" fmla="*/ 19431 h 365760"/>
              <a:gd name="connsiteX20" fmla="*/ 218313 w 350520"/>
              <a:gd name="connsiteY20" fmla="*/ 72466 h 365760"/>
              <a:gd name="connsiteX21" fmla="*/ 257785 w 350520"/>
              <a:gd name="connsiteY21" fmla="*/ 95326 h 365760"/>
              <a:gd name="connsiteX22" fmla="*/ 311582 w 350520"/>
              <a:gd name="connsiteY22" fmla="*/ 82525 h 365760"/>
              <a:gd name="connsiteX23" fmla="*/ 336271 w 350520"/>
              <a:gd name="connsiteY23" fmla="*/ 125349 h 365760"/>
              <a:gd name="connsiteX24" fmla="*/ 298323 w 350520"/>
              <a:gd name="connsiteY24" fmla="*/ 165430 h 365760"/>
              <a:gd name="connsiteX25" fmla="*/ 300457 w 350520"/>
              <a:gd name="connsiteY25" fmla="*/ 188290 h 365760"/>
              <a:gd name="connsiteX26" fmla="*/ 298323 w 350520"/>
              <a:gd name="connsiteY26" fmla="*/ 211150 h 365760"/>
              <a:gd name="connsiteX27" fmla="*/ 138151 w 350520"/>
              <a:gd name="connsiteY27" fmla="*/ 225781 h 365760"/>
              <a:gd name="connsiteX28" fmla="*/ 177013 w 350520"/>
              <a:gd name="connsiteY28" fmla="*/ 241478 h 365760"/>
              <a:gd name="connsiteX29" fmla="*/ 217398 w 350520"/>
              <a:gd name="connsiteY29" fmla="*/ 213132 h 365760"/>
              <a:gd name="connsiteX30" fmla="*/ 177927 w 350520"/>
              <a:gd name="connsiteY30" fmla="*/ 184785 h 365760"/>
              <a:gd name="connsiteX31" fmla="*/ 143027 w 350520"/>
              <a:gd name="connsiteY31" fmla="*/ 160401 h 365760"/>
              <a:gd name="connsiteX32" fmla="*/ 177166 w 350520"/>
              <a:gd name="connsiteY32" fmla="*/ 135103 h 365760"/>
              <a:gd name="connsiteX33" fmla="*/ 207493 w 350520"/>
              <a:gd name="connsiteY33" fmla="*/ 145923 h 365760"/>
              <a:gd name="connsiteX34" fmla="*/ 177013 w 350520"/>
              <a:gd name="connsiteY34" fmla="*/ 241325 h 365760"/>
              <a:gd name="connsiteX35" fmla="*/ 177013 w 350520"/>
              <a:gd name="connsiteY35" fmla="*/ 260680 h 365760"/>
              <a:gd name="connsiteX36" fmla="*/ 177013 w 350520"/>
              <a:gd name="connsiteY36" fmla="*/ 115595 h 365760"/>
              <a:gd name="connsiteX37" fmla="*/ 177013 w 350520"/>
              <a:gd name="connsiteY37" fmla="*/ 13495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0520" h="365760">
                <a:moveTo>
                  <a:pt x="298323" y="211150"/>
                </a:moveTo>
                <a:lnTo>
                  <a:pt x="336271" y="251232"/>
                </a:lnTo>
                <a:lnTo>
                  <a:pt x="311582" y="294056"/>
                </a:lnTo>
                <a:lnTo>
                  <a:pt x="257785" y="281254"/>
                </a:lnTo>
                <a:cubicBezTo>
                  <a:pt x="246202" y="291160"/>
                  <a:pt x="232944" y="298933"/>
                  <a:pt x="218313" y="304114"/>
                </a:cubicBezTo>
                <a:lnTo>
                  <a:pt x="202616" y="357149"/>
                </a:lnTo>
                <a:lnTo>
                  <a:pt x="153086" y="357149"/>
                </a:lnTo>
                <a:lnTo>
                  <a:pt x="137388" y="304114"/>
                </a:lnTo>
                <a:cubicBezTo>
                  <a:pt x="122759" y="298933"/>
                  <a:pt x="109347" y="291160"/>
                  <a:pt x="97917" y="281254"/>
                </a:cubicBezTo>
                <a:lnTo>
                  <a:pt x="44120" y="294056"/>
                </a:lnTo>
                <a:lnTo>
                  <a:pt x="19431" y="251232"/>
                </a:lnTo>
                <a:lnTo>
                  <a:pt x="57378" y="211150"/>
                </a:lnTo>
                <a:cubicBezTo>
                  <a:pt x="56007" y="203683"/>
                  <a:pt x="55246" y="196063"/>
                  <a:pt x="55246" y="188290"/>
                </a:cubicBezTo>
                <a:cubicBezTo>
                  <a:pt x="55246" y="180518"/>
                  <a:pt x="56007" y="172898"/>
                  <a:pt x="57378" y="165430"/>
                </a:cubicBezTo>
                <a:lnTo>
                  <a:pt x="19431" y="125349"/>
                </a:lnTo>
                <a:lnTo>
                  <a:pt x="44120" y="82525"/>
                </a:lnTo>
                <a:lnTo>
                  <a:pt x="97917" y="95326"/>
                </a:lnTo>
                <a:cubicBezTo>
                  <a:pt x="109500" y="85420"/>
                  <a:pt x="122759" y="77648"/>
                  <a:pt x="137388" y="72466"/>
                </a:cubicBezTo>
                <a:lnTo>
                  <a:pt x="153086" y="19431"/>
                </a:lnTo>
                <a:lnTo>
                  <a:pt x="202616" y="19431"/>
                </a:lnTo>
                <a:lnTo>
                  <a:pt x="218313" y="72466"/>
                </a:lnTo>
                <a:cubicBezTo>
                  <a:pt x="232944" y="77648"/>
                  <a:pt x="246355" y="85420"/>
                  <a:pt x="257785" y="95326"/>
                </a:cubicBezTo>
                <a:lnTo>
                  <a:pt x="311582" y="82525"/>
                </a:lnTo>
                <a:lnTo>
                  <a:pt x="336271" y="125349"/>
                </a:lnTo>
                <a:lnTo>
                  <a:pt x="298323" y="165430"/>
                </a:lnTo>
                <a:cubicBezTo>
                  <a:pt x="299695" y="172898"/>
                  <a:pt x="300457" y="180518"/>
                  <a:pt x="300457" y="188290"/>
                </a:cubicBezTo>
                <a:cubicBezTo>
                  <a:pt x="300457" y="196063"/>
                  <a:pt x="299695" y="203683"/>
                  <a:pt x="298323" y="211150"/>
                </a:cubicBezTo>
                <a:close/>
                <a:moveTo>
                  <a:pt x="138151" y="225781"/>
                </a:moveTo>
                <a:cubicBezTo>
                  <a:pt x="145619" y="236601"/>
                  <a:pt x="157963" y="241478"/>
                  <a:pt x="177013" y="241478"/>
                </a:cubicBezTo>
                <a:cubicBezTo>
                  <a:pt x="186462" y="241478"/>
                  <a:pt x="217398" y="239497"/>
                  <a:pt x="217398" y="213132"/>
                </a:cubicBezTo>
                <a:cubicBezTo>
                  <a:pt x="217398" y="195758"/>
                  <a:pt x="207035" y="188290"/>
                  <a:pt x="177927" y="184785"/>
                </a:cubicBezTo>
                <a:cubicBezTo>
                  <a:pt x="167564" y="183566"/>
                  <a:pt x="143027" y="180670"/>
                  <a:pt x="143027" y="160401"/>
                </a:cubicBezTo>
                <a:cubicBezTo>
                  <a:pt x="143027" y="148666"/>
                  <a:pt x="152019" y="135103"/>
                  <a:pt x="177166" y="135103"/>
                </a:cubicBezTo>
                <a:cubicBezTo>
                  <a:pt x="188596" y="135103"/>
                  <a:pt x="200026" y="139370"/>
                  <a:pt x="207493" y="145923"/>
                </a:cubicBezTo>
                <a:moveTo>
                  <a:pt x="177013" y="241325"/>
                </a:moveTo>
                <a:lnTo>
                  <a:pt x="177013" y="260680"/>
                </a:lnTo>
                <a:moveTo>
                  <a:pt x="177013" y="115595"/>
                </a:moveTo>
                <a:lnTo>
                  <a:pt x="177013" y="134950"/>
                </a:lnTo>
              </a:path>
            </a:pathLst>
          </a:custGeom>
          <a:noFill/>
          <a:ln w="25400">
            <a:solidFill>
              <a:schemeClr val="accent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1" name="Freeform 151">
            <a:extLst>
              <a:ext uri="{FF2B5EF4-FFF2-40B4-BE49-F238E27FC236}">
                <a16:creationId xmlns:a16="http://schemas.microsoft.com/office/drawing/2014/main" id="{812FD141-0866-9FB5-02ED-BDAB8F0DAE31}"/>
              </a:ext>
            </a:extLst>
          </p:cNvPr>
          <p:cNvSpPr>
            <a:spLocks noEditPoints="1"/>
          </p:cNvSpPr>
          <p:nvPr/>
        </p:nvSpPr>
        <p:spPr bwMode="auto">
          <a:xfrm>
            <a:off x="12064717" y="9351533"/>
            <a:ext cx="480624" cy="817334"/>
          </a:xfrm>
          <a:custGeom>
            <a:avLst/>
            <a:gdLst>
              <a:gd name="T0" fmla="*/ 295 w 737"/>
              <a:gd name="T1" fmla="*/ 823 h 1254"/>
              <a:gd name="T2" fmla="*/ 295 w 737"/>
              <a:gd name="T3" fmla="*/ 405 h 1254"/>
              <a:gd name="T4" fmla="*/ 350 w 737"/>
              <a:gd name="T5" fmla="*/ 350 h 1254"/>
              <a:gd name="T6" fmla="*/ 405 w 737"/>
              <a:gd name="T7" fmla="*/ 405 h 1254"/>
              <a:gd name="T8" fmla="*/ 405 w 737"/>
              <a:gd name="T9" fmla="*/ 722 h 1254"/>
              <a:gd name="T10" fmla="*/ 295 w 737"/>
              <a:gd name="T11" fmla="*/ 619 h 1254"/>
              <a:gd name="T12" fmla="*/ 236 w 737"/>
              <a:gd name="T13" fmla="*/ 675 h 1254"/>
              <a:gd name="T14" fmla="*/ 179 w 737"/>
              <a:gd name="T15" fmla="*/ 809 h 1254"/>
              <a:gd name="T16" fmla="*/ 179 w 737"/>
              <a:gd name="T17" fmla="*/ 935 h 1254"/>
              <a:gd name="T18" fmla="*/ 247 w 737"/>
              <a:gd name="T19" fmla="*/ 1129 h 1254"/>
              <a:gd name="T20" fmla="*/ 279 w 737"/>
              <a:gd name="T21" fmla="*/ 1170 h 1254"/>
              <a:gd name="T22" fmla="*/ 295 w 737"/>
              <a:gd name="T23" fmla="*/ 1214 h 1254"/>
              <a:gd name="T24" fmla="*/ 295 w 737"/>
              <a:gd name="T25" fmla="*/ 1254 h 1254"/>
              <a:gd name="T26" fmla="*/ 613 w 737"/>
              <a:gd name="T27" fmla="*/ 1254 h 1254"/>
              <a:gd name="T28" fmla="*/ 613 w 737"/>
              <a:gd name="T29" fmla="*/ 1254 h 1254"/>
              <a:gd name="T30" fmla="*/ 651 w 737"/>
              <a:gd name="T31" fmla="*/ 1134 h 1254"/>
              <a:gd name="T32" fmla="*/ 693 w 737"/>
              <a:gd name="T33" fmla="*/ 1072 h 1254"/>
              <a:gd name="T34" fmla="*/ 737 w 737"/>
              <a:gd name="T35" fmla="*/ 905 h 1254"/>
              <a:gd name="T36" fmla="*/ 737 w 737"/>
              <a:gd name="T37" fmla="*/ 747 h 1254"/>
              <a:gd name="T38" fmla="*/ 676 w 737"/>
              <a:gd name="T39" fmla="*/ 692 h 1254"/>
              <a:gd name="T40" fmla="*/ 627 w 737"/>
              <a:gd name="T41" fmla="*/ 751 h 1254"/>
              <a:gd name="T42" fmla="*/ 627 w 737"/>
              <a:gd name="T43" fmla="*/ 752 h 1254"/>
              <a:gd name="T44" fmla="*/ 516 w 737"/>
              <a:gd name="T45" fmla="*/ 688 h 1254"/>
              <a:gd name="T46" fmla="*/ 516 w 737"/>
              <a:gd name="T47" fmla="*/ 604 h 1254"/>
              <a:gd name="T48" fmla="*/ 461 w 737"/>
              <a:gd name="T49" fmla="*/ 549 h 1254"/>
              <a:gd name="T50" fmla="*/ 405 w 737"/>
              <a:gd name="T51" fmla="*/ 604 h 1254"/>
              <a:gd name="T52" fmla="*/ 405 w 737"/>
              <a:gd name="T53" fmla="*/ 688 h 1254"/>
              <a:gd name="T54" fmla="*/ 627 w 737"/>
              <a:gd name="T55" fmla="*/ 724 h 1254"/>
              <a:gd name="T56" fmla="*/ 627 w 737"/>
              <a:gd name="T57" fmla="*/ 674 h 1254"/>
              <a:gd name="T58" fmla="*/ 571 w 737"/>
              <a:gd name="T59" fmla="*/ 619 h 1254"/>
              <a:gd name="T60" fmla="*/ 516 w 737"/>
              <a:gd name="T61" fmla="*/ 674 h 1254"/>
              <a:gd name="T62" fmla="*/ 516 w 737"/>
              <a:gd name="T63" fmla="*/ 704 h 1254"/>
              <a:gd name="T64" fmla="*/ 516 w 737"/>
              <a:gd name="T65" fmla="*/ 688 h 1254"/>
              <a:gd name="T66" fmla="*/ 516 w 737"/>
              <a:gd name="T67" fmla="*/ 801 h 1254"/>
              <a:gd name="T68" fmla="*/ 627 w 737"/>
              <a:gd name="T69" fmla="*/ 722 h 1254"/>
              <a:gd name="T70" fmla="*/ 627 w 737"/>
              <a:gd name="T71" fmla="*/ 839 h 1254"/>
              <a:gd name="T72" fmla="*/ 237 w 737"/>
              <a:gd name="T73" fmla="*/ 1254 h 1254"/>
              <a:gd name="T74" fmla="*/ 682 w 737"/>
              <a:gd name="T75" fmla="*/ 1254 h 1254"/>
              <a:gd name="T76" fmla="*/ 525 w 737"/>
              <a:gd name="T77" fmla="*/ 405 h 1254"/>
              <a:gd name="T78" fmla="*/ 533 w 737"/>
              <a:gd name="T79" fmla="*/ 350 h 1254"/>
              <a:gd name="T80" fmla="*/ 350 w 737"/>
              <a:gd name="T81" fmla="*/ 166 h 1254"/>
              <a:gd name="T82" fmla="*/ 166 w 737"/>
              <a:gd name="T83" fmla="*/ 350 h 1254"/>
              <a:gd name="T84" fmla="*/ 176 w 737"/>
              <a:gd name="T85" fmla="*/ 407 h 1254"/>
              <a:gd name="T86" fmla="*/ 658 w 737"/>
              <a:gd name="T87" fmla="*/ 516 h 1254"/>
              <a:gd name="T88" fmla="*/ 700 w 737"/>
              <a:gd name="T89" fmla="*/ 350 h 1254"/>
              <a:gd name="T90" fmla="*/ 350 w 737"/>
              <a:gd name="T91" fmla="*/ 0 h 1254"/>
              <a:gd name="T92" fmla="*/ 0 w 737"/>
              <a:gd name="T93" fmla="*/ 350 h 1254"/>
              <a:gd name="T94" fmla="*/ 109 w 737"/>
              <a:gd name="T95" fmla="*/ 603 h 1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7" h="1254">
                <a:moveTo>
                  <a:pt x="295" y="823"/>
                </a:moveTo>
                <a:cubicBezTo>
                  <a:pt x="295" y="405"/>
                  <a:pt x="295" y="405"/>
                  <a:pt x="295" y="405"/>
                </a:cubicBezTo>
                <a:cubicBezTo>
                  <a:pt x="295" y="374"/>
                  <a:pt x="319" y="350"/>
                  <a:pt x="350" y="350"/>
                </a:cubicBezTo>
                <a:cubicBezTo>
                  <a:pt x="380" y="350"/>
                  <a:pt x="405" y="374"/>
                  <a:pt x="405" y="405"/>
                </a:cubicBezTo>
                <a:cubicBezTo>
                  <a:pt x="405" y="722"/>
                  <a:pt x="405" y="722"/>
                  <a:pt x="405" y="722"/>
                </a:cubicBezTo>
                <a:moveTo>
                  <a:pt x="295" y="619"/>
                </a:moveTo>
                <a:cubicBezTo>
                  <a:pt x="236" y="675"/>
                  <a:pt x="236" y="675"/>
                  <a:pt x="236" y="675"/>
                </a:cubicBezTo>
                <a:cubicBezTo>
                  <a:pt x="200" y="710"/>
                  <a:pt x="179" y="758"/>
                  <a:pt x="179" y="809"/>
                </a:cubicBezTo>
                <a:cubicBezTo>
                  <a:pt x="179" y="935"/>
                  <a:pt x="179" y="935"/>
                  <a:pt x="179" y="935"/>
                </a:cubicBezTo>
                <a:cubicBezTo>
                  <a:pt x="179" y="1005"/>
                  <a:pt x="203" y="1074"/>
                  <a:pt x="247" y="1129"/>
                </a:cubicBezTo>
                <a:cubicBezTo>
                  <a:pt x="279" y="1170"/>
                  <a:pt x="279" y="1170"/>
                  <a:pt x="279" y="1170"/>
                </a:cubicBezTo>
                <a:cubicBezTo>
                  <a:pt x="289" y="1182"/>
                  <a:pt x="295" y="1198"/>
                  <a:pt x="295" y="1214"/>
                </a:cubicBezTo>
                <a:cubicBezTo>
                  <a:pt x="295" y="1254"/>
                  <a:pt x="295" y="1254"/>
                  <a:pt x="295" y="1254"/>
                </a:cubicBezTo>
                <a:moveTo>
                  <a:pt x="613" y="1254"/>
                </a:moveTo>
                <a:cubicBezTo>
                  <a:pt x="613" y="1254"/>
                  <a:pt x="613" y="1254"/>
                  <a:pt x="613" y="1254"/>
                </a:cubicBezTo>
                <a:cubicBezTo>
                  <a:pt x="613" y="1211"/>
                  <a:pt x="626" y="1169"/>
                  <a:pt x="651" y="1134"/>
                </a:cubicBezTo>
                <a:cubicBezTo>
                  <a:pt x="693" y="1072"/>
                  <a:pt x="693" y="1072"/>
                  <a:pt x="693" y="1072"/>
                </a:cubicBezTo>
                <a:cubicBezTo>
                  <a:pt x="722" y="1021"/>
                  <a:pt x="737" y="964"/>
                  <a:pt x="737" y="905"/>
                </a:cubicBezTo>
                <a:cubicBezTo>
                  <a:pt x="737" y="747"/>
                  <a:pt x="737" y="747"/>
                  <a:pt x="737" y="747"/>
                </a:cubicBezTo>
                <a:cubicBezTo>
                  <a:pt x="737" y="715"/>
                  <a:pt x="709" y="689"/>
                  <a:pt x="676" y="692"/>
                </a:cubicBezTo>
                <a:cubicBezTo>
                  <a:pt x="649" y="695"/>
                  <a:pt x="627" y="723"/>
                  <a:pt x="627" y="751"/>
                </a:cubicBezTo>
                <a:cubicBezTo>
                  <a:pt x="627" y="752"/>
                  <a:pt x="627" y="752"/>
                  <a:pt x="627" y="752"/>
                </a:cubicBezTo>
                <a:moveTo>
                  <a:pt x="516" y="688"/>
                </a:moveTo>
                <a:cubicBezTo>
                  <a:pt x="516" y="604"/>
                  <a:pt x="516" y="604"/>
                  <a:pt x="516" y="604"/>
                </a:cubicBezTo>
                <a:cubicBezTo>
                  <a:pt x="516" y="574"/>
                  <a:pt x="491" y="549"/>
                  <a:pt x="461" y="549"/>
                </a:cubicBezTo>
                <a:cubicBezTo>
                  <a:pt x="430" y="549"/>
                  <a:pt x="405" y="574"/>
                  <a:pt x="405" y="604"/>
                </a:cubicBezTo>
                <a:cubicBezTo>
                  <a:pt x="405" y="688"/>
                  <a:pt x="405" y="688"/>
                  <a:pt x="405" y="688"/>
                </a:cubicBezTo>
                <a:moveTo>
                  <a:pt x="627" y="724"/>
                </a:moveTo>
                <a:cubicBezTo>
                  <a:pt x="627" y="674"/>
                  <a:pt x="627" y="674"/>
                  <a:pt x="627" y="674"/>
                </a:cubicBezTo>
                <a:cubicBezTo>
                  <a:pt x="627" y="644"/>
                  <a:pt x="602" y="619"/>
                  <a:pt x="571" y="619"/>
                </a:cubicBezTo>
                <a:cubicBezTo>
                  <a:pt x="541" y="619"/>
                  <a:pt x="516" y="644"/>
                  <a:pt x="516" y="674"/>
                </a:cubicBezTo>
                <a:cubicBezTo>
                  <a:pt x="516" y="704"/>
                  <a:pt x="516" y="704"/>
                  <a:pt x="516" y="704"/>
                </a:cubicBezTo>
                <a:moveTo>
                  <a:pt x="516" y="688"/>
                </a:moveTo>
                <a:cubicBezTo>
                  <a:pt x="516" y="801"/>
                  <a:pt x="516" y="801"/>
                  <a:pt x="516" y="801"/>
                </a:cubicBezTo>
                <a:moveTo>
                  <a:pt x="627" y="722"/>
                </a:moveTo>
                <a:cubicBezTo>
                  <a:pt x="627" y="839"/>
                  <a:pt x="627" y="839"/>
                  <a:pt x="627" y="839"/>
                </a:cubicBezTo>
                <a:moveTo>
                  <a:pt x="237" y="1254"/>
                </a:moveTo>
                <a:cubicBezTo>
                  <a:pt x="682" y="1254"/>
                  <a:pt x="682" y="1254"/>
                  <a:pt x="682" y="1254"/>
                </a:cubicBezTo>
                <a:moveTo>
                  <a:pt x="525" y="405"/>
                </a:moveTo>
                <a:cubicBezTo>
                  <a:pt x="530" y="388"/>
                  <a:pt x="533" y="369"/>
                  <a:pt x="533" y="350"/>
                </a:cubicBezTo>
                <a:cubicBezTo>
                  <a:pt x="533" y="248"/>
                  <a:pt x="451" y="166"/>
                  <a:pt x="350" y="166"/>
                </a:cubicBezTo>
                <a:cubicBezTo>
                  <a:pt x="249" y="166"/>
                  <a:pt x="166" y="248"/>
                  <a:pt x="166" y="350"/>
                </a:cubicBezTo>
                <a:cubicBezTo>
                  <a:pt x="166" y="370"/>
                  <a:pt x="170" y="389"/>
                  <a:pt x="176" y="407"/>
                </a:cubicBezTo>
                <a:moveTo>
                  <a:pt x="658" y="516"/>
                </a:moveTo>
                <a:cubicBezTo>
                  <a:pt x="684" y="467"/>
                  <a:pt x="700" y="410"/>
                  <a:pt x="700" y="350"/>
                </a:cubicBezTo>
                <a:cubicBezTo>
                  <a:pt x="700" y="157"/>
                  <a:pt x="543" y="0"/>
                  <a:pt x="350" y="0"/>
                </a:cubicBezTo>
                <a:cubicBezTo>
                  <a:pt x="157" y="0"/>
                  <a:pt x="0" y="157"/>
                  <a:pt x="0" y="350"/>
                </a:cubicBezTo>
                <a:cubicBezTo>
                  <a:pt x="0" y="449"/>
                  <a:pt x="42" y="540"/>
                  <a:pt x="109" y="603"/>
                </a:cubicBezTo>
              </a:path>
            </a:pathLst>
          </a:custGeom>
          <a:noFill/>
          <a:ln w="25400">
            <a:solidFill>
              <a:schemeClr val="accent4"/>
            </a:solidFill>
            <a:round/>
            <a:headEnd/>
            <a:tailEnd/>
          </a:ln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2" name="Freeform: Shape 181">
            <a:extLst>
              <a:ext uri="{FF2B5EF4-FFF2-40B4-BE49-F238E27FC236}">
                <a16:creationId xmlns:a16="http://schemas.microsoft.com/office/drawing/2014/main" id="{165FFECD-B338-FE05-DC75-E5F1644F0DA7}"/>
              </a:ext>
            </a:extLst>
          </p:cNvPr>
          <p:cNvSpPr/>
          <p:nvPr/>
        </p:nvSpPr>
        <p:spPr>
          <a:xfrm>
            <a:off x="14854822" y="9410583"/>
            <a:ext cx="699234" cy="699234"/>
          </a:xfrm>
          <a:custGeom>
            <a:avLst/>
            <a:gdLst>
              <a:gd name="connsiteX0" fmla="*/ 54940 w 381000"/>
              <a:gd name="connsiteY0" fmla="*/ 363093 h 381000"/>
              <a:gd name="connsiteX1" fmla="*/ 54940 w 381000"/>
              <a:gd name="connsiteY1" fmla="*/ 363093 h 381000"/>
              <a:gd name="connsiteX2" fmla="*/ 19431 w 381000"/>
              <a:gd name="connsiteY2" fmla="*/ 327584 h 381000"/>
              <a:gd name="connsiteX3" fmla="*/ 19431 w 381000"/>
              <a:gd name="connsiteY3" fmla="*/ 295732 h 381000"/>
              <a:gd name="connsiteX4" fmla="*/ 54940 w 381000"/>
              <a:gd name="connsiteY4" fmla="*/ 260223 h 381000"/>
              <a:gd name="connsiteX5" fmla="*/ 54940 w 381000"/>
              <a:gd name="connsiteY5" fmla="*/ 260223 h 381000"/>
              <a:gd name="connsiteX6" fmla="*/ 90449 w 381000"/>
              <a:gd name="connsiteY6" fmla="*/ 295732 h 381000"/>
              <a:gd name="connsiteX7" fmla="*/ 90449 w 381000"/>
              <a:gd name="connsiteY7" fmla="*/ 327584 h 381000"/>
              <a:gd name="connsiteX8" fmla="*/ 54940 w 381000"/>
              <a:gd name="connsiteY8" fmla="*/ 363093 h 381000"/>
              <a:gd name="connsiteX9" fmla="*/ 230200 w 381000"/>
              <a:gd name="connsiteY9" fmla="*/ 327584 h 381000"/>
              <a:gd name="connsiteX10" fmla="*/ 230200 w 381000"/>
              <a:gd name="connsiteY10" fmla="*/ 234925 h 381000"/>
              <a:gd name="connsiteX11" fmla="*/ 194691 w 381000"/>
              <a:gd name="connsiteY11" fmla="*/ 199415 h 381000"/>
              <a:gd name="connsiteX12" fmla="*/ 194691 w 381000"/>
              <a:gd name="connsiteY12" fmla="*/ 199415 h 381000"/>
              <a:gd name="connsiteX13" fmla="*/ 159182 w 381000"/>
              <a:gd name="connsiteY13" fmla="*/ 234925 h 381000"/>
              <a:gd name="connsiteX14" fmla="*/ 159182 w 381000"/>
              <a:gd name="connsiteY14" fmla="*/ 327584 h 381000"/>
              <a:gd name="connsiteX15" fmla="*/ 194691 w 381000"/>
              <a:gd name="connsiteY15" fmla="*/ 363093 h 381000"/>
              <a:gd name="connsiteX16" fmla="*/ 194691 w 381000"/>
              <a:gd name="connsiteY16" fmla="*/ 363093 h 381000"/>
              <a:gd name="connsiteX17" fmla="*/ 230200 w 381000"/>
              <a:gd name="connsiteY17" fmla="*/ 327584 h 381000"/>
              <a:gd name="connsiteX18" fmla="*/ 369951 w 381000"/>
              <a:gd name="connsiteY18" fmla="*/ 327584 h 381000"/>
              <a:gd name="connsiteX19" fmla="*/ 369951 w 381000"/>
              <a:gd name="connsiteY19" fmla="*/ 174117 h 381000"/>
              <a:gd name="connsiteX20" fmla="*/ 334442 w 381000"/>
              <a:gd name="connsiteY20" fmla="*/ 138608 h 381000"/>
              <a:gd name="connsiteX21" fmla="*/ 334442 w 381000"/>
              <a:gd name="connsiteY21" fmla="*/ 138608 h 381000"/>
              <a:gd name="connsiteX22" fmla="*/ 298933 w 381000"/>
              <a:gd name="connsiteY22" fmla="*/ 174117 h 381000"/>
              <a:gd name="connsiteX23" fmla="*/ 298933 w 381000"/>
              <a:gd name="connsiteY23" fmla="*/ 327584 h 381000"/>
              <a:gd name="connsiteX24" fmla="*/ 334442 w 381000"/>
              <a:gd name="connsiteY24" fmla="*/ 363093 h 381000"/>
              <a:gd name="connsiteX25" fmla="*/ 334442 w 381000"/>
              <a:gd name="connsiteY25" fmla="*/ 363093 h 381000"/>
              <a:gd name="connsiteX26" fmla="*/ 369951 w 381000"/>
              <a:gd name="connsiteY26" fmla="*/ 327584 h 381000"/>
              <a:gd name="connsiteX27" fmla="*/ 348158 w 381000"/>
              <a:gd name="connsiteY27" fmla="*/ 79781 h 381000"/>
              <a:gd name="connsiteX28" fmla="*/ 352882 w 381000"/>
              <a:gd name="connsiteY28" fmla="*/ 28880 h 381000"/>
              <a:gd name="connsiteX29" fmla="*/ 302590 w 381000"/>
              <a:gd name="connsiteY29" fmla="*/ 19431 h 381000"/>
              <a:gd name="connsiteX30" fmla="*/ 38938 w 381000"/>
              <a:gd name="connsiteY30" fmla="*/ 173507 h 381000"/>
              <a:gd name="connsiteX31" fmla="*/ 353187 w 381000"/>
              <a:gd name="connsiteY31" fmla="*/ 29642 h 381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</a:cxnLst>
            <a:rect l="l" t="t" r="r" b="b"/>
            <a:pathLst>
              <a:path w="381000" h="381000">
                <a:moveTo>
                  <a:pt x="54940" y="363093"/>
                </a:moveTo>
                <a:lnTo>
                  <a:pt x="54940" y="363093"/>
                </a:lnTo>
                <a:cubicBezTo>
                  <a:pt x="35433" y="363093"/>
                  <a:pt x="19431" y="347243"/>
                  <a:pt x="19431" y="327584"/>
                </a:cubicBezTo>
                <a:lnTo>
                  <a:pt x="19431" y="295732"/>
                </a:lnTo>
                <a:cubicBezTo>
                  <a:pt x="19431" y="276225"/>
                  <a:pt x="35281" y="260223"/>
                  <a:pt x="54940" y="260223"/>
                </a:cubicBezTo>
                <a:lnTo>
                  <a:pt x="54940" y="260223"/>
                </a:lnTo>
                <a:cubicBezTo>
                  <a:pt x="74447" y="260223"/>
                  <a:pt x="90449" y="276073"/>
                  <a:pt x="90449" y="295732"/>
                </a:cubicBezTo>
                <a:lnTo>
                  <a:pt x="90449" y="327584"/>
                </a:lnTo>
                <a:cubicBezTo>
                  <a:pt x="90297" y="347243"/>
                  <a:pt x="74447" y="363093"/>
                  <a:pt x="54940" y="363093"/>
                </a:cubicBezTo>
                <a:close/>
                <a:moveTo>
                  <a:pt x="230200" y="327584"/>
                </a:moveTo>
                <a:lnTo>
                  <a:pt x="230200" y="234925"/>
                </a:lnTo>
                <a:cubicBezTo>
                  <a:pt x="230200" y="215417"/>
                  <a:pt x="214351" y="199415"/>
                  <a:pt x="194691" y="199415"/>
                </a:cubicBezTo>
                <a:lnTo>
                  <a:pt x="194691" y="199415"/>
                </a:lnTo>
                <a:cubicBezTo>
                  <a:pt x="175184" y="199415"/>
                  <a:pt x="159182" y="215265"/>
                  <a:pt x="159182" y="234925"/>
                </a:cubicBezTo>
                <a:lnTo>
                  <a:pt x="159182" y="327584"/>
                </a:lnTo>
                <a:cubicBezTo>
                  <a:pt x="159182" y="347091"/>
                  <a:pt x="175031" y="363093"/>
                  <a:pt x="194691" y="363093"/>
                </a:cubicBezTo>
                <a:lnTo>
                  <a:pt x="194691" y="363093"/>
                </a:lnTo>
                <a:cubicBezTo>
                  <a:pt x="214198" y="363093"/>
                  <a:pt x="230200" y="347243"/>
                  <a:pt x="230200" y="327584"/>
                </a:cubicBezTo>
                <a:close/>
                <a:moveTo>
                  <a:pt x="369951" y="327584"/>
                </a:moveTo>
                <a:lnTo>
                  <a:pt x="369951" y="174117"/>
                </a:lnTo>
                <a:cubicBezTo>
                  <a:pt x="369951" y="154610"/>
                  <a:pt x="354101" y="138608"/>
                  <a:pt x="334442" y="138608"/>
                </a:cubicBezTo>
                <a:lnTo>
                  <a:pt x="334442" y="138608"/>
                </a:lnTo>
                <a:cubicBezTo>
                  <a:pt x="314935" y="138608"/>
                  <a:pt x="298933" y="154457"/>
                  <a:pt x="298933" y="174117"/>
                </a:cubicBezTo>
                <a:lnTo>
                  <a:pt x="298933" y="327584"/>
                </a:lnTo>
                <a:cubicBezTo>
                  <a:pt x="298933" y="347091"/>
                  <a:pt x="314782" y="363093"/>
                  <a:pt x="334442" y="363093"/>
                </a:cubicBezTo>
                <a:lnTo>
                  <a:pt x="334442" y="363093"/>
                </a:lnTo>
                <a:cubicBezTo>
                  <a:pt x="354101" y="363093"/>
                  <a:pt x="369951" y="347243"/>
                  <a:pt x="369951" y="327584"/>
                </a:cubicBezTo>
                <a:close/>
                <a:moveTo>
                  <a:pt x="348158" y="79781"/>
                </a:moveTo>
                <a:lnTo>
                  <a:pt x="352882" y="28880"/>
                </a:lnTo>
                <a:lnTo>
                  <a:pt x="302590" y="19431"/>
                </a:lnTo>
                <a:moveTo>
                  <a:pt x="38938" y="173507"/>
                </a:moveTo>
                <a:cubicBezTo>
                  <a:pt x="97765" y="173507"/>
                  <a:pt x="278206" y="105080"/>
                  <a:pt x="353187" y="29642"/>
                </a:cubicBezTo>
              </a:path>
            </a:pathLst>
          </a:custGeom>
          <a:noFill/>
          <a:ln w="25400">
            <a:solidFill>
              <a:schemeClr val="accent5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3" name="Freeform: Shape 182">
            <a:extLst>
              <a:ext uri="{FF2B5EF4-FFF2-40B4-BE49-F238E27FC236}">
                <a16:creationId xmlns:a16="http://schemas.microsoft.com/office/drawing/2014/main" id="{25925CE8-BFF9-8317-9001-1617F1A16170}"/>
              </a:ext>
            </a:extLst>
          </p:cNvPr>
          <p:cNvSpPr/>
          <p:nvPr/>
        </p:nvSpPr>
        <p:spPr>
          <a:xfrm>
            <a:off x="17768217" y="9424569"/>
            <a:ext cx="671264" cy="671264"/>
          </a:xfrm>
          <a:custGeom>
            <a:avLst/>
            <a:gdLst>
              <a:gd name="connsiteX0" fmla="*/ 328955 w 365760"/>
              <a:gd name="connsiteY0" fmla="*/ 20210 h 365760"/>
              <a:gd name="connsiteX1" fmla="*/ 356235 w 365760"/>
              <a:gd name="connsiteY1" fmla="*/ 47490 h 365760"/>
              <a:gd name="connsiteX2" fmla="*/ 331698 w 365760"/>
              <a:gd name="connsiteY2" fmla="*/ 139540 h 365760"/>
              <a:gd name="connsiteX3" fmla="*/ 273176 w 365760"/>
              <a:gd name="connsiteY3" fmla="*/ 230065 h 365760"/>
              <a:gd name="connsiteX4" fmla="*/ 178232 w 365760"/>
              <a:gd name="connsiteY4" fmla="*/ 296359 h 365760"/>
              <a:gd name="connsiteX5" fmla="*/ 79933 w 365760"/>
              <a:gd name="connsiteY5" fmla="*/ 198061 h 365760"/>
              <a:gd name="connsiteX6" fmla="*/ 146228 w 365760"/>
              <a:gd name="connsiteY6" fmla="*/ 103116 h 365760"/>
              <a:gd name="connsiteX7" fmla="*/ 236754 w 365760"/>
              <a:gd name="connsiteY7" fmla="*/ 44594 h 365760"/>
              <a:gd name="connsiteX8" fmla="*/ 328955 w 365760"/>
              <a:gd name="connsiteY8" fmla="*/ 20210 h 365760"/>
              <a:gd name="connsiteX9" fmla="*/ 173202 w 365760"/>
              <a:gd name="connsiteY9" fmla="*/ 74312 h 365760"/>
              <a:gd name="connsiteX10" fmla="*/ 76581 w 365760"/>
              <a:gd name="connsiteY10" fmla="*/ 98239 h 365760"/>
              <a:gd name="connsiteX11" fmla="*/ 38328 w 365760"/>
              <a:gd name="connsiteY11" fmla="*/ 148684 h 365760"/>
              <a:gd name="connsiteX12" fmla="*/ 93345 w 365760"/>
              <a:gd name="connsiteY12" fmla="*/ 179316 h 365760"/>
              <a:gd name="connsiteX13" fmla="*/ 197129 w 365760"/>
              <a:gd name="connsiteY13" fmla="*/ 283253 h 365760"/>
              <a:gd name="connsiteX14" fmla="*/ 227762 w 365760"/>
              <a:gd name="connsiteY14" fmla="*/ 338269 h 365760"/>
              <a:gd name="connsiteX15" fmla="*/ 278206 w 365760"/>
              <a:gd name="connsiteY15" fmla="*/ 300017 h 365760"/>
              <a:gd name="connsiteX16" fmla="*/ 302133 w 365760"/>
              <a:gd name="connsiteY16" fmla="*/ 203395 h 365760"/>
              <a:gd name="connsiteX17" fmla="*/ 101879 w 365760"/>
              <a:gd name="connsiteY17" fmla="*/ 274566 h 365760"/>
              <a:gd name="connsiteX18" fmla="*/ 45643 w 365760"/>
              <a:gd name="connsiteY18" fmla="*/ 274566 h 365760"/>
              <a:gd name="connsiteX19" fmla="*/ 19431 w 365760"/>
              <a:gd name="connsiteY19" fmla="*/ 357015 h 365760"/>
              <a:gd name="connsiteX20" fmla="*/ 101879 w 365760"/>
              <a:gd name="connsiteY20" fmla="*/ 330802 h 365760"/>
              <a:gd name="connsiteX21" fmla="*/ 101879 w 365760"/>
              <a:gd name="connsiteY21" fmla="*/ 274566 h 365760"/>
              <a:gd name="connsiteX22" fmla="*/ 261442 w 365760"/>
              <a:gd name="connsiteY22" fmla="*/ 115003 h 365760"/>
              <a:gd name="connsiteX23" fmla="*/ 218313 w 365760"/>
              <a:gd name="connsiteY23" fmla="*/ 115003 h 365760"/>
              <a:gd name="connsiteX24" fmla="*/ 218313 w 365760"/>
              <a:gd name="connsiteY24" fmla="*/ 158132 h 365760"/>
              <a:gd name="connsiteX25" fmla="*/ 261442 w 365760"/>
              <a:gd name="connsiteY25" fmla="*/ 158132 h 365760"/>
              <a:gd name="connsiteX26" fmla="*/ 261442 w 365760"/>
              <a:gd name="connsiteY26" fmla="*/ 115003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365760" h="365760">
                <a:moveTo>
                  <a:pt x="328955" y="20210"/>
                </a:moveTo>
                <a:cubicBezTo>
                  <a:pt x="345566" y="15791"/>
                  <a:pt x="360655" y="30878"/>
                  <a:pt x="356235" y="47490"/>
                </a:cubicBezTo>
                <a:lnTo>
                  <a:pt x="331698" y="139540"/>
                </a:lnTo>
                <a:cubicBezTo>
                  <a:pt x="324840" y="176268"/>
                  <a:pt x="303809" y="208729"/>
                  <a:pt x="273176" y="230065"/>
                </a:cubicBezTo>
                <a:lnTo>
                  <a:pt x="178232" y="296359"/>
                </a:lnTo>
                <a:lnTo>
                  <a:pt x="79933" y="198061"/>
                </a:lnTo>
                <a:lnTo>
                  <a:pt x="146228" y="103116"/>
                </a:lnTo>
                <a:cubicBezTo>
                  <a:pt x="167563" y="72484"/>
                  <a:pt x="200177" y="51452"/>
                  <a:pt x="236754" y="44594"/>
                </a:cubicBezTo>
                <a:lnTo>
                  <a:pt x="328955" y="20210"/>
                </a:lnTo>
                <a:close/>
                <a:moveTo>
                  <a:pt x="173202" y="74312"/>
                </a:moveTo>
                <a:lnTo>
                  <a:pt x="76581" y="98239"/>
                </a:lnTo>
                <a:lnTo>
                  <a:pt x="38328" y="148684"/>
                </a:lnTo>
                <a:lnTo>
                  <a:pt x="93345" y="179316"/>
                </a:lnTo>
                <a:moveTo>
                  <a:pt x="197129" y="283253"/>
                </a:moveTo>
                <a:lnTo>
                  <a:pt x="227762" y="338269"/>
                </a:lnTo>
                <a:lnTo>
                  <a:pt x="278206" y="300017"/>
                </a:lnTo>
                <a:lnTo>
                  <a:pt x="302133" y="203395"/>
                </a:lnTo>
                <a:moveTo>
                  <a:pt x="101879" y="274566"/>
                </a:moveTo>
                <a:cubicBezTo>
                  <a:pt x="86335" y="259021"/>
                  <a:pt x="61188" y="259021"/>
                  <a:pt x="45643" y="274566"/>
                </a:cubicBezTo>
                <a:cubicBezTo>
                  <a:pt x="30099" y="290111"/>
                  <a:pt x="19431" y="357015"/>
                  <a:pt x="19431" y="357015"/>
                </a:cubicBezTo>
                <a:cubicBezTo>
                  <a:pt x="19431" y="357015"/>
                  <a:pt x="86335" y="346346"/>
                  <a:pt x="101879" y="330802"/>
                </a:cubicBezTo>
                <a:cubicBezTo>
                  <a:pt x="117424" y="315257"/>
                  <a:pt x="117577" y="290111"/>
                  <a:pt x="101879" y="274566"/>
                </a:cubicBezTo>
                <a:close/>
                <a:moveTo>
                  <a:pt x="261442" y="115003"/>
                </a:moveTo>
                <a:cubicBezTo>
                  <a:pt x="249555" y="103116"/>
                  <a:pt x="230200" y="103116"/>
                  <a:pt x="218313" y="115003"/>
                </a:cubicBezTo>
                <a:cubicBezTo>
                  <a:pt x="206425" y="126890"/>
                  <a:pt x="206425" y="146245"/>
                  <a:pt x="218313" y="158132"/>
                </a:cubicBezTo>
                <a:cubicBezTo>
                  <a:pt x="230200" y="170020"/>
                  <a:pt x="249555" y="170020"/>
                  <a:pt x="261442" y="158132"/>
                </a:cubicBezTo>
                <a:cubicBezTo>
                  <a:pt x="273329" y="146245"/>
                  <a:pt x="273329" y="127043"/>
                  <a:pt x="261442" y="115003"/>
                </a:cubicBezTo>
                <a:close/>
              </a:path>
            </a:pathLst>
          </a:custGeom>
          <a:noFill/>
          <a:ln w="25400">
            <a:solidFill>
              <a:schemeClr val="accent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84" name="!!SubTitle">
            <a:extLst>
              <a:ext uri="{FF2B5EF4-FFF2-40B4-BE49-F238E27FC236}">
                <a16:creationId xmlns:a16="http://schemas.microsoft.com/office/drawing/2014/main" id="{71113511-1F9E-302A-7015-1ADDAB6D96B6}"/>
              </a:ext>
            </a:extLst>
          </p:cNvPr>
          <p:cNvSpPr txBox="1"/>
          <p:nvPr/>
        </p:nvSpPr>
        <p:spPr>
          <a:xfrm>
            <a:off x="4508058" y="11534289"/>
            <a:ext cx="14857853" cy="12464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500" b="1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Lorem ipsum dolor sit amet</a:t>
            </a:r>
            <a:r>
              <a:rPr lang="en-US" sz="2500" dirty="0">
                <a:solidFill>
                  <a:schemeClr val="tx2">
                    <a:lumMod val="50000"/>
                  </a:schemeClr>
                </a:solidFill>
              </a:rPr>
              <a:t>, consectetuer adipiscing elit. Maecenas porttitor congue massa. Fusce posuere, magna sed pulvinar ultricies, purus lectus malesuada libero, sit amet commodo magna eros quis </a:t>
            </a:r>
            <a:r>
              <a:rPr lang="en-US" sz="2500" dirty="0" err="1">
                <a:solidFill>
                  <a:schemeClr val="tx2">
                    <a:lumMod val="50000"/>
                  </a:schemeClr>
                </a:solidFill>
              </a:rPr>
              <a:t>urna</a:t>
            </a:r>
            <a:r>
              <a:rPr lang="en-US" sz="2500" dirty="0">
                <a:solidFill>
                  <a:schemeClr val="tx2">
                    <a:lumMod val="50000"/>
                  </a:schemeClr>
                </a:solidFill>
              </a:rPr>
              <a:t>.</a:t>
            </a:r>
            <a:endParaRPr kumimoji="0" lang="en-US" sz="2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3000">
        <p:push dir="u"/>
      </p:transition>
    </mc:Choice>
    <mc:Fallback>
      <p:transition spd="slow" advClick="0" advTm="3000">
        <p:push dir="u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 p14:presetBounceEnd="65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4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5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 p14:presetBounceEnd="65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8" dur="1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9" dur="1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2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3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26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27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0" dur="1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1" dur="1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4" dur="1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5" dur="1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13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13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14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15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16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17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2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1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0" grpId="0" animBg="1"/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76" grpId="0"/>
          <p:bldP spid="177" grpId="0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 uiExpand="1" build="p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7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" dur="1250" fill="hold"/>
                                            <p:tgtEl>
                                              <p:spTgt spid="1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500" fill="hold"/>
                                            <p:tgtEl>
                                              <p:spTgt spid="1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5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50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1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1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1500" fill="hold"/>
                                            <p:tgtEl>
                                              <p:spTgt spid="16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9" presetID="6" presetClass="emph" presetSubtype="0" autoRev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0" dur="500" fill="hold"/>
                                            <p:tgtEl>
                                              <p:spTgt spid="13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8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500"/>
                                            <p:tgtEl>
                                              <p:spTgt spid="1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6" presetClass="emph" presetSubtype="0" autoRev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5" dur="500" fill="hold"/>
                                            <p:tgtEl>
                                              <p:spTgt spid="138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6" presetID="22" presetClass="entr" presetSubtype="8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500"/>
                                            <p:tgtEl>
                                              <p:spTgt spid="1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6" presetClass="emph" presetSubtype="0" autoRev="1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50" dur="500" fill="hold"/>
                                            <p:tgtEl>
                                              <p:spTgt spid="146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1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6" presetClass="emph" presetSubtype="0" autoRev="1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5" dur="500" fill="hold"/>
                                            <p:tgtEl>
                                              <p:spTgt spid="154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6" presetID="22" presetClass="entr" presetSubtype="8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50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6" presetClass="emph" presetSubtype="0" autoRev="1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60" dur="500" fill="hold"/>
                                            <p:tgtEl>
                                              <p:spTgt spid="162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8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500"/>
                                            <p:tgtEl>
                                              <p:spTgt spid="1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6" presetClass="emph" presetSubtype="0" autoRev="1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65" dur="500" fill="hold"/>
                                            <p:tgtEl>
                                              <p:spTgt spid="170"/>
                                            </p:tgtEl>
                                          </p:cBhvr>
                                          <p:by x="115000" y="115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750" fill="hold"/>
                                            <p:tgtEl>
                                              <p:spTgt spid="1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750"/>
                                            <p:tgtEl>
                                              <p:spTgt spid="1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750" fill="hold"/>
                                            <p:tgtEl>
                                              <p:spTgt spid="18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750"/>
                                            <p:tgtEl>
                                              <p:spTgt spid="1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750"/>
                                            <p:tgtEl>
                                              <p:spTgt spid="1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53" presetClass="entr" presetSubtype="16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53" presetClass="entr" presetSubtype="16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3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4" dur="750" fill="hold"/>
                                            <p:tgtEl>
                                              <p:spTgt spid="18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5" dur="750"/>
                                            <p:tgtEl>
                                              <p:spTgt spid="1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98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1" dur="500"/>
                                            <p:tgtEl>
                                              <p:spTgt spid="1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4" dur="500"/>
                                            <p:tgtEl>
                                              <p:spTgt spid="1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22" presetClass="entr" presetSubtype="1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07" dur="500"/>
                                            <p:tgtEl>
                                              <p:spTgt spid="1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22" presetClass="entr" presetSubtype="1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2" presetClass="entr" presetSubtype="1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3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20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184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20" grpId="0" animBg="1"/>
          <p:bldP spid="121" grpId="0" animBg="1"/>
          <p:bldP spid="122" grpId="0" animBg="1"/>
          <p:bldP spid="123" grpId="0" animBg="1"/>
          <p:bldP spid="124" grpId="0" animBg="1"/>
          <p:bldP spid="125" grpId="0" animBg="1"/>
          <p:bldP spid="126" grpId="0" animBg="1"/>
          <p:bldP spid="176" grpId="0"/>
          <p:bldP spid="177" grpId="0"/>
          <p:bldP spid="178" grpId="0" animBg="1"/>
          <p:bldP spid="179" grpId="0" animBg="1"/>
          <p:bldP spid="180" grpId="0" animBg="1"/>
          <p:bldP spid="181" grpId="0" animBg="1"/>
          <p:bldP spid="182" grpId="0" animBg="1"/>
          <p:bldP spid="183" grpId="0" animBg="1"/>
          <p:bldP spid="184" grpId="0" uiExpand="1" build="p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6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5">
  <a:themeElements>
    <a:clrScheme name="CP_NEU_D_01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EF903"/>
      </a:accent2>
      <a:accent3>
        <a:srgbClr val="00FF8E"/>
      </a:accent3>
      <a:accent4>
        <a:srgbClr val="08F4FD"/>
      </a:accent4>
      <a:accent5>
        <a:srgbClr val="FF3984"/>
      </a:accent5>
      <a:accent6>
        <a:srgbClr val="FF0103"/>
      </a:accent6>
      <a:hlink>
        <a:srgbClr val="0070C0"/>
      </a:hlink>
      <a:folHlink>
        <a:srgbClr val="00206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O 03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3_SO 05">
  <a:themeElements>
    <a:clrScheme name="CP_L_90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FF6038"/>
      </a:accent1>
      <a:accent2>
        <a:srgbClr val="FFBE98"/>
      </a:accent2>
      <a:accent3>
        <a:srgbClr val="141031"/>
      </a:accent3>
      <a:accent4>
        <a:srgbClr val="0B1957"/>
      </a:accent4>
      <a:accent5>
        <a:srgbClr val="5884E7"/>
      </a:accent5>
      <a:accent6>
        <a:srgbClr val="D2E0ED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1.xml><?xml version="1.0" encoding="utf-8"?>
<a:theme xmlns:a="http://schemas.openxmlformats.org/drawingml/2006/main" name="4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2_SO 02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3_SO 02">
  <a:themeElements>
    <a:clrScheme name="CP_L_118">
      <a:dk1>
        <a:srgbClr val="000000"/>
      </a:dk1>
      <a:lt1>
        <a:srgbClr val="FFFFFF"/>
      </a:lt1>
      <a:dk2>
        <a:srgbClr val="818181"/>
      </a:dk2>
      <a:lt2>
        <a:srgbClr val="E6E6E6"/>
      </a:lt2>
      <a:accent1>
        <a:srgbClr val="F7BF4A"/>
      </a:accent1>
      <a:accent2>
        <a:srgbClr val="63C0C4"/>
      </a:accent2>
      <a:accent3>
        <a:srgbClr val="EB5A7B"/>
      </a:accent3>
      <a:accent4>
        <a:srgbClr val="144971"/>
      </a:accent4>
      <a:accent5>
        <a:srgbClr val="FC5346"/>
      </a:accent5>
      <a:accent6>
        <a:srgbClr val="F2C1A2"/>
      </a:accent6>
      <a:hlink>
        <a:srgbClr val="0097A7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4.xml><?xml version="1.0" encoding="utf-8"?>
<a:theme xmlns:a="http://schemas.openxmlformats.org/drawingml/2006/main" name="3_SO 03">
  <a:themeElements>
    <a:clrScheme name="CP2_D_11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F6CF18"/>
      </a:accent1>
      <a:accent2>
        <a:srgbClr val="5EAA87"/>
      </a:accent2>
      <a:accent3>
        <a:srgbClr val="D4CC1F"/>
      </a:accent3>
      <a:accent4>
        <a:srgbClr val="87468A"/>
      </a:accent4>
      <a:accent5>
        <a:srgbClr val="D5D4DD"/>
      </a:accent5>
      <a:accent6>
        <a:srgbClr val="B4B8C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5.xml><?xml version="1.0" encoding="utf-8"?>
<a:theme xmlns:a="http://schemas.openxmlformats.org/drawingml/2006/main" name="SO 01">
  <a:themeElements>
    <a:clrScheme name="CP2_D_22">
      <a:dk1>
        <a:srgbClr val="FFFFFF"/>
      </a:dk1>
      <a:lt1>
        <a:srgbClr val="000000"/>
      </a:lt1>
      <a:dk2>
        <a:srgbClr val="E8E8E8"/>
      </a:dk2>
      <a:lt2>
        <a:srgbClr val="0E2841"/>
      </a:lt2>
      <a:accent1>
        <a:srgbClr val="FEC552"/>
      </a:accent1>
      <a:accent2>
        <a:srgbClr val="5889CC"/>
      </a:accent2>
      <a:accent3>
        <a:srgbClr val="32CCD8"/>
      </a:accent3>
      <a:accent4>
        <a:srgbClr val="F6F6F6"/>
      </a:accent4>
      <a:accent5>
        <a:srgbClr val="E6BF98"/>
      </a:accent5>
      <a:accent6>
        <a:srgbClr val="8A6C78"/>
      </a:accent6>
      <a:hlink>
        <a:srgbClr val="0070C0"/>
      </a:hlink>
      <a:folHlink>
        <a:srgbClr val="C19EB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4_SO 03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L_93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716B3"/>
      </a:accent1>
      <a:accent2>
        <a:srgbClr val="1ABC9C"/>
      </a:accent2>
      <a:accent3>
        <a:srgbClr val="5B6A37"/>
      </a:accent3>
      <a:accent4>
        <a:srgbClr val="ABEBC6"/>
      </a:accent4>
      <a:accent5>
        <a:srgbClr val="95D3A5"/>
      </a:accent5>
      <a:accent6>
        <a:srgbClr val="E3D6C3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2_L_13">
      <a:dk1>
        <a:srgbClr val="414042"/>
      </a:dk1>
      <a:lt1>
        <a:sysClr val="window" lastClr="FFFFFF"/>
      </a:lt1>
      <a:dk2>
        <a:srgbClr val="58595B"/>
      </a:dk2>
      <a:lt2>
        <a:srgbClr val="FFFFFF"/>
      </a:lt2>
      <a:accent1>
        <a:srgbClr val="0E3269"/>
      </a:accent1>
      <a:accent2>
        <a:srgbClr val="016EA6"/>
      </a:accent2>
      <a:accent3>
        <a:srgbClr val="0DA2C8"/>
      </a:accent3>
      <a:accent4>
        <a:srgbClr val="1DCCE7"/>
      </a:accent4>
      <a:accent5>
        <a:srgbClr val="FFDB56"/>
      </a:accent5>
      <a:accent6>
        <a:srgbClr val="9A5250"/>
      </a:accent6>
      <a:hlink>
        <a:srgbClr val="00B0F0"/>
      </a:hlink>
      <a:folHlink>
        <a:srgbClr val="0070C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Red Violet">
      <a:dk1>
        <a:sysClr val="windowText" lastClr="000000"/>
      </a:dk1>
      <a:lt1>
        <a:sysClr val="window" lastClr="FFFFFF"/>
      </a:lt1>
      <a:dk2>
        <a:srgbClr val="454551"/>
      </a:dk2>
      <a:lt2>
        <a:srgbClr val="D8D9DC"/>
      </a:lt2>
      <a:accent1>
        <a:srgbClr val="E32D91"/>
      </a:accent1>
      <a:accent2>
        <a:srgbClr val="C830CC"/>
      </a:accent2>
      <a:accent3>
        <a:srgbClr val="4EA6DC"/>
      </a:accent3>
      <a:accent4>
        <a:srgbClr val="4775E7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0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171E28"/>
      </a:accent1>
      <a:accent2>
        <a:srgbClr val="3A464E"/>
      </a:accent2>
      <a:accent3>
        <a:srgbClr val="437C88"/>
      </a:accent3>
      <a:accent4>
        <a:srgbClr val="DE433C"/>
      </a:accent4>
      <a:accent5>
        <a:srgbClr val="FA845A"/>
      </a:accent5>
      <a:accent6>
        <a:srgbClr val="FFF0A5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14322</TotalTime>
  <Words>1222</Words>
  <Application>Microsoft Office PowerPoint</Application>
  <PresentationFormat>Custom</PresentationFormat>
  <Paragraphs>258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26</vt:i4>
      </vt:variant>
      <vt:variant>
        <vt:lpstr>Slide Titles</vt:lpstr>
      </vt:variant>
      <vt:variant>
        <vt:i4>10</vt:i4>
      </vt:variant>
    </vt:vector>
  </HeadingPairs>
  <TitlesOfParts>
    <vt:vector size="42" baseType="lpstr">
      <vt:lpstr>Aptos</vt:lpstr>
      <vt:lpstr>Arial</vt:lpstr>
      <vt:lpstr>Calibri</vt:lpstr>
      <vt:lpstr>Open Sans Light</vt:lpstr>
      <vt:lpstr>UTM Avo</vt:lpstr>
      <vt:lpstr>Wingdings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2_SO 07</vt:lpstr>
      <vt:lpstr>2_SO 06</vt:lpstr>
      <vt:lpstr>2_SO 05</vt:lpstr>
      <vt:lpstr>2_SO 03</vt:lpstr>
      <vt:lpstr>Office 2013 - 2022 Theme</vt:lpstr>
      <vt:lpstr>3_SO 05</vt:lpstr>
      <vt:lpstr>4_SO 05</vt:lpstr>
      <vt:lpstr>2_SO 02</vt:lpstr>
      <vt:lpstr>3_SO 02</vt:lpstr>
      <vt:lpstr>3_SO 03</vt:lpstr>
      <vt:lpstr>SO 01</vt:lpstr>
      <vt:lpstr>4_SO 03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164</dc:title>
  <dc:creator>Slide Ocean</dc:creator>
  <cp:lastModifiedBy>SO</cp:lastModifiedBy>
  <cp:revision>3546</cp:revision>
  <dcterms:created xsi:type="dcterms:W3CDTF">2024-04-24T08:43:56Z</dcterms:created>
  <dcterms:modified xsi:type="dcterms:W3CDTF">2026-01-05T04:10:28Z</dcterms:modified>
</cp:coreProperties>
</file>