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Masters/slideMaster21.xml" ContentType="application/vnd.openxmlformats-officedocument.presentationml.slideMaster+xml"/>
  <Override PartName="/ppt/slideMasters/slideMaster22.xml" ContentType="application/vnd.openxmlformats-officedocument.presentationml.slideMaster+xml"/>
  <Override PartName="/ppt/slideMasters/slideMaster23.xml" ContentType="application/vnd.openxmlformats-officedocument.presentationml.slideMaster+xml"/>
  <Override PartName="/ppt/slideMasters/slideMaster24.xml" ContentType="application/vnd.openxmlformats-officedocument.presentationml.slideMaster+xml"/>
  <Override PartName="/ppt/slideMasters/slideMaster25.xml" ContentType="application/vnd.openxmlformats-officedocument.presentationml.slideMaster+xml"/>
  <Override PartName="/ppt/slideMasters/slideMaster2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theme/theme15.xml" ContentType="application/vnd.openxmlformats-officedocument.theme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theme/theme17.xml" ContentType="application/vnd.openxmlformats-officedocument.theme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theme/theme18.xml" ContentType="application/vnd.openxmlformats-officedocument.theme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theme/theme19.xml" ContentType="application/vnd.openxmlformats-officedocument.theme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slideLayouts/slideLayout189.xml" ContentType="application/vnd.openxmlformats-officedocument.presentationml.slideLayout+xml"/>
  <Override PartName="/ppt/slideLayouts/slideLayout190.xml" ContentType="application/vnd.openxmlformats-officedocument.presentationml.slideLayout+xml"/>
  <Override PartName="/ppt/slideLayouts/slideLayout191.xml" ContentType="application/vnd.openxmlformats-officedocument.presentationml.slideLayout+xml"/>
  <Override PartName="/ppt/slideLayouts/slideLayout192.xml" ContentType="application/vnd.openxmlformats-officedocument.presentationml.slideLayout+xml"/>
  <Override PartName="/ppt/slideLayouts/slideLayout193.xml" ContentType="application/vnd.openxmlformats-officedocument.presentationml.slideLayout+xml"/>
  <Override PartName="/ppt/slideLayouts/slideLayout194.xml" ContentType="application/vnd.openxmlformats-officedocument.presentationml.slideLayout+xml"/>
  <Override PartName="/ppt/slideLayouts/slideLayout195.xml" ContentType="application/vnd.openxmlformats-officedocument.presentationml.slideLayout+xml"/>
  <Override PartName="/ppt/theme/theme20.xml" ContentType="application/vnd.openxmlformats-officedocument.theme+xml"/>
  <Override PartName="/ppt/slideLayouts/slideLayout196.xml" ContentType="application/vnd.openxmlformats-officedocument.presentationml.slideLayout+xml"/>
  <Override PartName="/ppt/slideLayouts/slideLayout197.xml" ContentType="application/vnd.openxmlformats-officedocument.presentationml.slideLayout+xml"/>
  <Override PartName="/ppt/slideLayouts/slideLayout198.xml" ContentType="application/vnd.openxmlformats-officedocument.presentationml.slideLayout+xml"/>
  <Override PartName="/ppt/slideLayouts/slideLayout199.xml" ContentType="application/vnd.openxmlformats-officedocument.presentationml.slideLayout+xml"/>
  <Override PartName="/ppt/slideLayouts/slideLayout200.xml" ContentType="application/vnd.openxmlformats-officedocument.presentationml.slideLayout+xml"/>
  <Override PartName="/ppt/slideLayouts/slideLayout201.xml" ContentType="application/vnd.openxmlformats-officedocument.presentationml.slideLayout+xml"/>
  <Override PartName="/ppt/slideLayouts/slideLayout202.xml" ContentType="application/vnd.openxmlformats-officedocument.presentationml.slideLayout+xml"/>
  <Override PartName="/ppt/slideLayouts/slideLayout203.xml" ContentType="application/vnd.openxmlformats-officedocument.presentationml.slideLayout+xml"/>
  <Override PartName="/ppt/slideLayouts/slideLayout204.xml" ContentType="application/vnd.openxmlformats-officedocument.presentationml.slideLayout+xml"/>
  <Override PartName="/ppt/slideLayouts/slideLayout205.xml" ContentType="application/vnd.openxmlformats-officedocument.presentationml.slideLayout+xml"/>
  <Override PartName="/ppt/theme/theme21.xml" ContentType="application/vnd.openxmlformats-officedocument.theme+xml"/>
  <Override PartName="/ppt/slideLayouts/slideLayout206.xml" ContentType="application/vnd.openxmlformats-officedocument.presentationml.slideLayout+xml"/>
  <Override PartName="/ppt/slideLayouts/slideLayout207.xml" ContentType="application/vnd.openxmlformats-officedocument.presentationml.slideLayout+xml"/>
  <Override PartName="/ppt/slideLayouts/slideLayout208.xml" ContentType="application/vnd.openxmlformats-officedocument.presentationml.slideLayout+xml"/>
  <Override PartName="/ppt/slideLayouts/slideLayout209.xml" ContentType="application/vnd.openxmlformats-officedocument.presentationml.slideLayout+xml"/>
  <Override PartName="/ppt/slideLayouts/slideLayout210.xml" ContentType="application/vnd.openxmlformats-officedocument.presentationml.slideLayout+xml"/>
  <Override PartName="/ppt/slideLayouts/slideLayout211.xml" ContentType="application/vnd.openxmlformats-officedocument.presentationml.slideLayout+xml"/>
  <Override PartName="/ppt/slideLayouts/slideLayout212.xml" ContentType="application/vnd.openxmlformats-officedocument.presentationml.slideLayout+xml"/>
  <Override PartName="/ppt/slideLayouts/slideLayout213.xml" ContentType="application/vnd.openxmlformats-officedocument.presentationml.slideLayout+xml"/>
  <Override PartName="/ppt/slideLayouts/slideLayout214.xml" ContentType="application/vnd.openxmlformats-officedocument.presentationml.slideLayout+xml"/>
  <Override PartName="/ppt/slideLayouts/slideLayout215.xml" ContentType="application/vnd.openxmlformats-officedocument.presentationml.slideLayout+xml"/>
  <Override PartName="/ppt/theme/theme22.xml" ContentType="application/vnd.openxmlformats-officedocument.theme+xml"/>
  <Override PartName="/ppt/slideLayouts/slideLayout216.xml" ContentType="application/vnd.openxmlformats-officedocument.presentationml.slideLayout+xml"/>
  <Override PartName="/ppt/slideLayouts/slideLayout217.xml" ContentType="application/vnd.openxmlformats-officedocument.presentationml.slideLayout+xml"/>
  <Override PartName="/ppt/slideLayouts/slideLayout218.xml" ContentType="application/vnd.openxmlformats-officedocument.presentationml.slideLayout+xml"/>
  <Override PartName="/ppt/slideLayouts/slideLayout219.xml" ContentType="application/vnd.openxmlformats-officedocument.presentationml.slideLayout+xml"/>
  <Override PartName="/ppt/slideLayouts/slideLayout220.xml" ContentType="application/vnd.openxmlformats-officedocument.presentationml.slideLayout+xml"/>
  <Override PartName="/ppt/slideLayouts/slideLayout221.xml" ContentType="application/vnd.openxmlformats-officedocument.presentationml.slideLayout+xml"/>
  <Override PartName="/ppt/slideLayouts/slideLayout222.xml" ContentType="application/vnd.openxmlformats-officedocument.presentationml.slideLayout+xml"/>
  <Override PartName="/ppt/slideLayouts/slideLayout223.xml" ContentType="application/vnd.openxmlformats-officedocument.presentationml.slideLayout+xml"/>
  <Override PartName="/ppt/slideLayouts/slideLayout224.xml" ContentType="application/vnd.openxmlformats-officedocument.presentationml.slideLayout+xml"/>
  <Override PartName="/ppt/slideLayouts/slideLayout225.xml" ContentType="application/vnd.openxmlformats-officedocument.presentationml.slideLayout+xml"/>
  <Override PartName="/ppt/theme/theme23.xml" ContentType="application/vnd.openxmlformats-officedocument.theme+xml"/>
  <Override PartName="/ppt/slideLayouts/slideLayout226.xml" ContentType="application/vnd.openxmlformats-officedocument.presentationml.slideLayout+xml"/>
  <Override PartName="/ppt/slideLayouts/slideLayout227.xml" ContentType="application/vnd.openxmlformats-officedocument.presentationml.slideLayout+xml"/>
  <Override PartName="/ppt/slideLayouts/slideLayout228.xml" ContentType="application/vnd.openxmlformats-officedocument.presentationml.slideLayout+xml"/>
  <Override PartName="/ppt/slideLayouts/slideLayout229.xml" ContentType="application/vnd.openxmlformats-officedocument.presentationml.slideLayout+xml"/>
  <Override PartName="/ppt/slideLayouts/slideLayout230.xml" ContentType="application/vnd.openxmlformats-officedocument.presentationml.slideLayout+xml"/>
  <Override PartName="/ppt/slideLayouts/slideLayout231.xml" ContentType="application/vnd.openxmlformats-officedocument.presentationml.slideLayout+xml"/>
  <Override PartName="/ppt/slideLayouts/slideLayout232.xml" ContentType="application/vnd.openxmlformats-officedocument.presentationml.slideLayout+xml"/>
  <Override PartName="/ppt/slideLayouts/slideLayout233.xml" ContentType="application/vnd.openxmlformats-officedocument.presentationml.slideLayout+xml"/>
  <Override PartName="/ppt/slideLayouts/slideLayout234.xml" ContentType="application/vnd.openxmlformats-officedocument.presentationml.slideLayout+xml"/>
  <Override PartName="/ppt/slideLayouts/slideLayout235.xml" ContentType="application/vnd.openxmlformats-officedocument.presentationml.slideLayout+xml"/>
  <Override PartName="/ppt/theme/theme24.xml" ContentType="application/vnd.openxmlformats-officedocument.theme+xml"/>
  <Override PartName="/ppt/slideLayouts/slideLayout236.xml" ContentType="application/vnd.openxmlformats-officedocument.presentationml.slideLayout+xml"/>
  <Override PartName="/ppt/slideLayouts/slideLayout237.xml" ContentType="application/vnd.openxmlformats-officedocument.presentationml.slideLayout+xml"/>
  <Override PartName="/ppt/slideLayouts/slideLayout238.xml" ContentType="application/vnd.openxmlformats-officedocument.presentationml.slideLayout+xml"/>
  <Override PartName="/ppt/slideLayouts/slideLayout239.xml" ContentType="application/vnd.openxmlformats-officedocument.presentationml.slideLayout+xml"/>
  <Override PartName="/ppt/slideLayouts/slideLayout240.xml" ContentType="application/vnd.openxmlformats-officedocument.presentationml.slideLayout+xml"/>
  <Override PartName="/ppt/slideLayouts/slideLayout241.xml" ContentType="application/vnd.openxmlformats-officedocument.presentationml.slideLayout+xml"/>
  <Override PartName="/ppt/slideLayouts/slideLayout242.xml" ContentType="application/vnd.openxmlformats-officedocument.presentationml.slideLayout+xml"/>
  <Override PartName="/ppt/slideLayouts/slideLayout243.xml" ContentType="application/vnd.openxmlformats-officedocument.presentationml.slideLayout+xml"/>
  <Override PartName="/ppt/slideLayouts/slideLayout244.xml" ContentType="application/vnd.openxmlformats-officedocument.presentationml.slideLayout+xml"/>
  <Override PartName="/ppt/theme/theme25.xml" ContentType="application/vnd.openxmlformats-officedocument.theme+xml"/>
  <Override PartName="/ppt/slideLayouts/slideLayout245.xml" ContentType="application/vnd.openxmlformats-officedocument.presentationml.slideLayout+xml"/>
  <Override PartName="/ppt/slideLayouts/slideLayout246.xml" ContentType="application/vnd.openxmlformats-officedocument.presentationml.slideLayout+xml"/>
  <Override PartName="/ppt/slideLayouts/slideLayout247.xml" ContentType="application/vnd.openxmlformats-officedocument.presentationml.slideLayout+xml"/>
  <Override PartName="/ppt/slideLayouts/slideLayout248.xml" ContentType="application/vnd.openxmlformats-officedocument.presentationml.slideLayout+xml"/>
  <Override PartName="/ppt/slideLayouts/slideLayout249.xml" ContentType="application/vnd.openxmlformats-officedocument.presentationml.slideLayout+xml"/>
  <Override PartName="/ppt/slideLayouts/slideLayout250.xml" ContentType="application/vnd.openxmlformats-officedocument.presentationml.slideLayout+xml"/>
  <Override PartName="/ppt/slideLayouts/slideLayout251.xml" ContentType="application/vnd.openxmlformats-officedocument.presentationml.slideLayout+xml"/>
  <Override PartName="/ppt/slideLayouts/slideLayout252.xml" ContentType="application/vnd.openxmlformats-officedocument.presentationml.slideLayout+xml"/>
  <Override PartName="/ppt/slideLayouts/slideLayout253.xml" ContentType="application/vnd.openxmlformats-officedocument.presentationml.slideLayout+xml"/>
  <Override PartName="/ppt/theme/theme26.xml" ContentType="application/vnd.openxmlformats-officedocument.theme+xml"/>
  <Override PartName="/ppt/theme/theme27.xml" ContentType="application/vnd.openxmlformats-officedocument.theme+xml"/>
  <Override PartName="/ppt/theme/theme28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53" r:id="rId15"/>
    <p:sldMasterId id="2147483865" r:id="rId16"/>
    <p:sldMasterId id="2147483875" r:id="rId17"/>
    <p:sldMasterId id="2147483885" r:id="rId18"/>
    <p:sldMasterId id="2147483907" r:id="rId19"/>
    <p:sldMasterId id="2147483896" r:id="rId20"/>
    <p:sldMasterId id="2147483927" r:id="rId21"/>
    <p:sldMasterId id="2147483938" r:id="rId22"/>
    <p:sldMasterId id="2147483949" r:id="rId23"/>
    <p:sldMasterId id="2147483960" r:id="rId24"/>
    <p:sldMasterId id="2147483971" r:id="rId25"/>
    <p:sldMasterId id="2147483981" r:id="rId26"/>
  </p:sldMasterIdLst>
  <p:notesMasterIdLst>
    <p:notesMasterId r:id="rId37"/>
  </p:notesMasterIdLst>
  <p:handoutMasterIdLst>
    <p:handoutMasterId r:id="rId38"/>
  </p:handoutMasterIdLst>
  <p:sldIdLst>
    <p:sldId id="2147378268" r:id="rId27"/>
    <p:sldId id="2147378267" r:id="rId28"/>
    <p:sldId id="2147378256" r:id="rId29"/>
    <p:sldId id="2147378258" r:id="rId30"/>
    <p:sldId id="2147378263" r:id="rId31"/>
    <p:sldId id="2147378257" r:id="rId32"/>
    <p:sldId id="2147378245" r:id="rId33"/>
    <p:sldId id="2147378254" r:id="rId34"/>
    <p:sldId id="2147378259" r:id="rId35"/>
    <p:sldId id="2147378255" r:id="rId3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5A6CE"/>
    <a:srgbClr val="0B0A0E"/>
    <a:srgbClr val="1C1C1C"/>
    <a:srgbClr val="FFFFFF"/>
    <a:srgbClr val="D5D4DD"/>
    <a:srgbClr val="ECBA9C"/>
    <a:srgbClr val="F5CDBB"/>
    <a:srgbClr val="EFC6AC"/>
    <a:srgbClr val="000000"/>
    <a:srgbClr val="3D05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930" autoAdjust="0"/>
    <p:restoredTop sz="96247" autoAdjust="0"/>
  </p:normalViewPr>
  <p:slideViewPr>
    <p:cSldViewPr snapToGrid="0">
      <p:cViewPr>
        <p:scale>
          <a:sx n="33" d="100"/>
          <a:sy n="33" d="100"/>
        </p:scale>
        <p:origin x="1776" y="1002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Master" Target="slideMasters/slideMaster26.xml"/><Relationship Id="rId39" Type="http://schemas.openxmlformats.org/officeDocument/2006/relationships/presProps" Target="presProps.xml"/><Relationship Id="rId21" Type="http://schemas.openxmlformats.org/officeDocument/2006/relationships/slideMaster" Target="slideMasters/slideMaster21.xml"/><Relationship Id="rId34" Type="http://schemas.openxmlformats.org/officeDocument/2006/relationships/slide" Target="slides/slide8.xml"/><Relationship Id="rId42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3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Master" Target="slideMasters/slideMaster24.xml"/><Relationship Id="rId32" Type="http://schemas.openxmlformats.org/officeDocument/2006/relationships/slide" Target="slides/slide6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Master" Target="slideMasters/slideMaster23.xml"/><Relationship Id="rId28" Type="http://schemas.openxmlformats.org/officeDocument/2006/relationships/slide" Target="slides/slide2.xml"/><Relationship Id="rId36" Type="http://schemas.openxmlformats.org/officeDocument/2006/relationships/slide" Target="slides/slide10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5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Master" Target="slideMasters/slideMaster22.xml"/><Relationship Id="rId27" Type="http://schemas.openxmlformats.org/officeDocument/2006/relationships/slide" Target="slides/slide1.xml"/><Relationship Id="rId30" Type="http://schemas.openxmlformats.org/officeDocument/2006/relationships/slide" Target="slides/slide4.xml"/><Relationship Id="rId35" Type="http://schemas.openxmlformats.org/officeDocument/2006/relationships/slide" Target="slides/slide9.xml"/><Relationship Id="rId8" Type="http://schemas.openxmlformats.org/officeDocument/2006/relationships/slideMaster" Target="slideMasters/slideMaster8.xml"/><Relationship Id="rId3" Type="http://schemas.openxmlformats.org/officeDocument/2006/relationships/slideMaster" Target="slideMasters/slideMaster3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Master" Target="slideMasters/slideMaster25.xml"/><Relationship Id="rId33" Type="http://schemas.openxmlformats.org/officeDocument/2006/relationships/slide" Target="slides/slide7.xml"/><Relationship Id="rId38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272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85C9F-2092-2487-F066-A84BA88C1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2263405-BDA9-2A9A-F29B-15225AA4E85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325351" y="3943350"/>
            <a:ext cx="10382250" cy="8724900"/>
          </a:xfrm>
        </p:spPr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A3D80625-23B3-E645-4DA5-A8C5F3A1DC8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676401" y="3943350"/>
            <a:ext cx="10191750" cy="87249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1B187173-F3B3-D294-F8FC-5E7D5EC3E1AE}"/>
              </a:ext>
            </a:extLst>
          </p:cNvPr>
          <p:cNvSpPr/>
          <p:nvPr userDrawn="1"/>
        </p:nvSpPr>
        <p:spPr>
          <a:xfrm>
            <a:off x="24804060" y="11735753"/>
            <a:ext cx="6398880" cy="6398894"/>
          </a:xfrm>
          <a:custGeom>
            <a:avLst/>
            <a:gdLst>
              <a:gd name="connsiteX0" fmla="*/ 319992 w 639984"/>
              <a:gd name="connsiteY0" fmla="*/ 259546 h 639984"/>
              <a:gd name="connsiteX1" fmla="*/ 261602 w 639984"/>
              <a:gd name="connsiteY1" fmla="*/ 317936 h 639984"/>
              <a:gd name="connsiteX2" fmla="*/ 319992 w 639984"/>
              <a:gd name="connsiteY2" fmla="*/ 376326 h 639984"/>
              <a:gd name="connsiteX3" fmla="*/ 378382 w 639984"/>
              <a:gd name="connsiteY3" fmla="*/ 317936 h 639984"/>
              <a:gd name="connsiteX4" fmla="*/ 319992 w 639984"/>
              <a:gd name="connsiteY4" fmla="*/ 259546 h 639984"/>
              <a:gd name="connsiteX5" fmla="*/ 319992 w 639984"/>
              <a:gd name="connsiteY5" fmla="*/ 0 h 639984"/>
              <a:gd name="connsiteX6" fmla="*/ 639984 w 639984"/>
              <a:gd name="connsiteY6" fmla="*/ 319992 h 639984"/>
              <a:gd name="connsiteX7" fmla="*/ 319992 w 639984"/>
              <a:gd name="connsiteY7" fmla="*/ 639984 h 639984"/>
              <a:gd name="connsiteX8" fmla="*/ 0 w 639984"/>
              <a:gd name="connsiteY8" fmla="*/ 319992 h 639984"/>
              <a:gd name="connsiteX9" fmla="*/ 319992 w 639984"/>
              <a:gd name="connsiteY9" fmla="*/ 0 h 6399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39984" h="639984">
                <a:moveTo>
                  <a:pt x="319992" y="259546"/>
                </a:moveTo>
                <a:cubicBezTo>
                  <a:pt x="287744" y="259546"/>
                  <a:pt x="261602" y="285688"/>
                  <a:pt x="261602" y="317936"/>
                </a:cubicBezTo>
                <a:cubicBezTo>
                  <a:pt x="261602" y="350184"/>
                  <a:pt x="287744" y="376326"/>
                  <a:pt x="319992" y="376326"/>
                </a:cubicBezTo>
                <a:cubicBezTo>
                  <a:pt x="352240" y="376326"/>
                  <a:pt x="378382" y="350184"/>
                  <a:pt x="378382" y="317936"/>
                </a:cubicBezTo>
                <a:cubicBezTo>
                  <a:pt x="378382" y="285688"/>
                  <a:pt x="352240" y="259546"/>
                  <a:pt x="319992" y="259546"/>
                </a:cubicBezTo>
                <a:close/>
                <a:moveTo>
                  <a:pt x="319992" y="0"/>
                </a:moveTo>
                <a:cubicBezTo>
                  <a:pt x="496719" y="0"/>
                  <a:pt x="639984" y="143265"/>
                  <a:pt x="639984" y="319992"/>
                </a:cubicBezTo>
                <a:cubicBezTo>
                  <a:pt x="639984" y="496719"/>
                  <a:pt x="496719" y="639984"/>
                  <a:pt x="319992" y="639984"/>
                </a:cubicBezTo>
                <a:cubicBezTo>
                  <a:pt x="143265" y="639984"/>
                  <a:pt x="0" y="496719"/>
                  <a:pt x="0" y="319992"/>
                </a:cubicBezTo>
                <a:cubicBezTo>
                  <a:pt x="0" y="143265"/>
                  <a:pt x="143265" y="0"/>
                  <a:pt x="319992" y="0"/>
                </a:cubicBezTo>
                <a:close/>
              </a:path>
            </a:pathLst>
          </a:custGeom>
          <a:solidFill>
            <a:schemeClr val="bg2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735394845"/>
      </p:ext>
    </p:extLst>
  </p:cSld>
  <p:clrMapOvr>
    <a:masterClrMapping/>
  </p:clrMapOvr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AE9FF42B-1FE8-42C3-8295-71F8875EB46A}" type="datetime1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6054780"/>
      </p:ext>
    </p:extLst>
  </p:cSld>
  <p:clrMapOvr>
    <a:masterClrMapping/>
  </p:clrMapOvr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6932890"/>
      </p:ext>
    </p:extLst>
  </p:cSld>
  <p:clrMapOvr>
    <a:masterClrMapping/>
  </p:clrMapOvr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E7B8CE2-8A18-4D7E-BF98-30D7E0CD530E}" type="datetime1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180084"/>
      </p:ext>
    </p:extLst>
  </p:cSld>
  <p:clrMapOvr>
    <a:masterClrMapping/>
  </p:clrMapOvr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4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C731C930-EA37-48BE-9B38-2824ED9B28FE}" type="datetime1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841915"/>
      </p:ext>
    </p:extLst>
  </p:cSld>
  <p:clrMapOvr>
    <a:masterClrMapping/>
  </p:clrMapOvr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291E6E97-6D84-42ED-850C-7A492C1482FB}" type="datetime1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103713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404585"/>
      </p:ext>
    </p:extLst>
  </p:cSld>
  <p:clrMapOvr>
    <a:masterClrMapping/>
  </p:clrMapOvr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1075171"/>
      </p:ext>
    </p:extLst>
  </p:cSld>
  <p:clrMapOvr>
    <a:masterClrMapping/>
  </p:clrMapOvr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462699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E4D0B64E-87D1-46D7-9DAD-2C376C6EEBC8}" type="datetime1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609159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4686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9CA16E1F-89E3-4E14-99CD-43E2D166A752}" type="datetime1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01906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8000"/>
            </a:lvl1pPr>
          </a:lstStyle>
          <a:p>
            <a:r>
              <a:rPr lang="en-US" dirty="0"/>
              <a:t>YOUR MAIN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3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3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579082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2159399"/>
      </p:ext>
    </p:extLst>
  </p:cSld>
  <p:clrMapOvr>
    <a:masterClrMapping/>
  </p:clrMapOvr>
  <p:transition/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29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230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415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549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3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792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78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567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109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584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49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235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686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442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692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944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72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022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443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285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140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008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63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77034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099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5932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65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197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734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163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531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617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14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64515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6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20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755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784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17829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970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736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13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754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1288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755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568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781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95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357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47957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960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960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9283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624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1053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835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89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558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729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084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98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12" Type="http://schemas.openxmlformats.org/officeDocument/2006/relationships/theme" Target="../theme/theme15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11" Type="http://schemas.openxmlformats.org/officeDocument/2006/relationships/slideLayout" Target="../slideLayouts/slideLayout145.xml"/><Relationship Id="rId5" Type="http://schemas.openxmlformats.org/officeDocument/2006/relationships/slideLayout" Target="../slideLayouts/slideLayout139.xml"/><Relationship Id="rId10" Type="http://schemas.openxmlformats.org/officeDocument/2006/relationships/slideLayout" Target="../slideLayouts/slideLayout144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3.xml"/><Relationship Id="rId3" Type="http://schemas.openxmlformats.org/officeDocument/2006/relationships/slideLayout" Target="../slideLayouts/slideLayout148.xml"/><Relationship Id="rId7" Type="http://schemas.openxmlformats.org/officeDocument/2006/relationships/slideLayout" Target="../slideLayouts/slideLayout152.xml"/><Relationship Id="rId2" Type="http://schemas.openxmlformats.org/officeDocument/2006/relationships/slideLayout" Target="../slideLayouts/slideLayout147.xml"/><Relationship Id="rId1" Type="http://schemas.openxmlformats.org/officeDocument/2006/relationships/slideLayout" Target="../slideLayouts/slideLayout146.xml"/><Relationship Id="rId6" Type="http://schemas.openxmlformats.org/officeDocument/2006/relationships/slideLayout" Target="../slideLayouts/slideLayout151.xml"/><Relationship Id="rId5" Type="http://schemas.openxmlformats.org/officeDocument/2006/relationships/slideLayout" Target="../slideLayouts/slideLayout150.xml"/><Relationship Id="rId10" Type="http://schemas.openxmlformats.org/officeDocument/2006/relationships/theme" Target="../theme/theme16.xml"/><Relationship Id="rId4" Type="http://schemas.openxmlformats.org/officeDocument/2006/relationships/slideLayout" Target="../slideLayouts/slideLayout149.xml"/><Relationship Id="rId9" Type="http://schemas.openxmlformats.org/officeDocument/2006/relationships/slideLayout" Target="../slideLayouts/slideLayout154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11" Type="http://schemas.openxmlformats.org/officeDocument/2006/relationships/theme" Target="../theme/theme17.xml"/><Relationship Id="rId5" Type="http://schemas.openxmlformats.org/officeDocument/2006/relationships/slideLayout" Target="../slideLayouts/slideLayout159.xml"/><Relationship Id="rId10" Type="http://schemas.openxmlformats.org/officeDocument/2006/relationships/slideLayout" Target="../slideLayouts/slideLayout164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2.xml"/><Relationship Id="rId3" Type="http://schemas.openxmlformats.org/officeDocument/2006/relationships/slideLayout" Target="../slideLayouts/slideLayout167.xml"/><Relationship Id="rId7" Type="http://schemas.openxmlformats.org/officeDocument/2006/relationships/slideLayout" Target="../slideLayouts/slideLayout171.xml"/><Relationship Id="rId2" Type="http://schemas.openxmlformats.org/officeDocument/2006/relationships/slideLayout" Target="../slideLayouts/slideLayout166.xml"/><Relationship Id="rId1" Type="http://schemas.openxmlformats.org/officeDocument/2006/relationships/slideLayout" Target="../slideLayouts/slideLayout165.xml"/><Relationship Id="rId6" Type="http://schemas.openxmlformats.org/officeDocument/2006/relationships/slideLayout" Target="../slideLayouts/slideLayout170.xml"/><Relationship Id="rId5" Type="http://schemas.openxmlformats.org/officeDocument/2006/relationships/slideLayout" Target="../slideLayouts/slideLayout169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8.xml"/><Relationship Id="rId9" Type="http://schemas.openxmlformats.org/officeDocument/2006/relationships/slideLayout" Target="../slideLayouts/slideLayout173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1.xml"/><Relationship Id="rId13" Type="http://schemas.openxmlformats.org/officeDocument/2006/relationships/slideLayout" Target="../slideLayouts/slideLayout186.xml"/><Relationship Id="rId3" Type="http://schemas.openxmlformats.org/officeDocument/2006/relationships/slideLayout" Target="../slideLayouts/slideLayout176.xml"/><Relationship Id="rId7" Type="http://schemas.openxmlformats.org/officeDocument/2006/relationships/slideLayout" Target="../slideLayouts/slideLayout180.xml"/><Relationship Id="rId12" Type="http://schemas.openxmlformats.org/officeDocument/2006/relationships/slideLayout" Target="../slideLayouts/slideLayout185.xml"/><Relationship Id="rId2" Type="http://schemas.openxmlformats.org/officeDocument/2006/relationships/slideLayout" Target="../slideLayouts/slideLayout175.xml"/><Relationship Id="rId1" Type="http://schemas.openxmlformats.org/officeDocument/2006/relationships/slideLayout" Target="../slideLayouts/slideLayout174.xml"/><Relationship Id="rId6" Type="http://schemas.openxmlformats.org/officeDocument/2006/relationships/slideLayout" Target="../slideLayouts/slideLayout179.xml"/><Relationship Id="rId11" Type="http://schemas.openxmlformats.org/officeDocument/2006/relationships/slideLayout" Target="../slideLayouts/slideLayout184.xml"/><Relationship Id="rId5" Type="http://schemas.openxmlformats.org/officeDocument/2006/relationships/slideLayout" Target="../slideLayouts/slideLayout178.xml"/><Relationship Id="rId10" Type="http://schemas.openxmlformats.org/officeDocument/2006/relationships/slideLayout" Target="../slideLayouts/slideLayout183.xml"/><Relationship Id="rId4" Type="http://schemas.openxmlformats.org/officeDocument/2006/relationships/slideLayout" Target="../slideLayouts/slideLayout177.xml"/><Relationship Id="rId9" Type="http://schemas.openxmlformats.org/officeDocument/2006/relationships/slideLayout" Target="../slideLayouts/slideLayout182.xml"/><Relationship Id="rId14" Type="http://schemas.openxmlformats.org/officeDocument/2006/relationships/theme" Target="../theme/theme1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4.xml"/><Relationship Id="rId3" Type="http://schemas.openxmlformats.org/officeDocument/2006/relationships/slideLayout" Target="../slideLayouts/slideLayout189.xml"/><Relationship Id="rId7" Type="http://schemas.openxmlformats.org/officeDocument/2006/relationships/slideLayout" Target="../slideLayouts/slideLayout193.xml"/><Relationship Id="rId2" Type="http://schemas.openxmlformats.org/officeDocument/2006/relationships/slideLayout" Target="../slideLayouts/slideLayout188.xml"/><Relationship Id="rId1" Type="http://schemas.openxmlformats.org/officeDocument/2006/relationships/slideLayout" Target="../slideLayouts/slideLayout187.xml"/><Relationship Id="rId6" Type="http://schemas.openxmlformats.org/officeDocument/2006/relationships/slideLayout" Target="../slideLayouts/slideLayout192.xml"/><Relationship Id="rId5" Type="http://schemas.openxmlformats.org/officeDocument/2006/relationships/slideLayout" Target="../slideLayouts/slideLayout191.xml"/><Relationship Id="rId10" Type="http://schemas.openxmlformats.org/officeDocument/2006/relationships/theme" Target="../theme/theme20.xml"/><Relationship Id="rId4" Type="http://schemas.openxmlformats.org/officeDocument/2006/relationships/slideLayout" Target="../slideLayouts/slideLayout190.xml"/><Relationship Id="rId9" Type="http://schemas.openxmlformats.org/officeDocument/2006/relationships/slideLayout" Target="../slideLayouts/slideLayout195.xml"/></Relationships>
</file>

<file path=ppt/slideMasters/_rels/slideMaster2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3.xml"/><Relationship Id="rId3" Type="http://schemas.openxmlformats.org/officeDocument/2006/relationships/slideLayout" Target="../slideLayouts/slideLayout198.xml"/><Relationship Id="rId7" Type="http://schemas.openxmlformats.org/officeDocument/2006/relationships/slideLayout" Target="../slideLayouts/slideLayout202.xml"/><Relationship Id="rId2" Type="http://schemas.openxmlformats.org/officeDocument/2006/relationships/slideLayout" Target="../slideLayouts/slideLayout197.xml"/><Relationship Id="rId1" Type="http://schemas.openxmlformats.org/officeDocument/2006/relationships/slideLayout" Target="../slideLayouts/slideLayout196.xml"/><Relationship Id="rId6" Type="http://schemas.openxmlformats.org/officeDocument/2006/relationships/slideLayout" Target="../slideLayouts/slideLayout201.xml"/><Relationship Id="rId11" Type="http://schemas.openxmlformats.org/officeDocument/2006/relationships/theme" Target="../theme/theme21.xml"/><Relationship Id="rId5" Type="http://schemas.openxmlformats.org/officeDocument/2006/relationships/slideLayout" Target="../slideLayouts/slideLayout200.xml"/><Relationship Id="rId10" Type="http://schemas.openxmlformats.org/officeDocument/2006/relationships/slideLayout" Target="../slideLayouts/slideLayout205.xml"/><Relationship Id="rId4" Type="http://schemas.openxmlformats.org/officeDocument/2006/relationships/slideLayout" Target="../slideLayouts/slideLayout199.xml"/><Relationship Id="rId9" Type="http://schemas.openxmlformats.org/officeDocument/2006/relationships/slideLayout" Target="../slideLayouts/slideLayout204.xml"/></Relationships>
</file>

<file path=ppt/slideMasters/_rels/slideMaster2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3.xml"/><Relationship Id="rId3" Type="http://schemas.openxmlformats.org/officeDocument/2006/relationships/slideLayout" Target="../slideLayouts/slideLayout208.xml"/><Relationship Id="rId7" Type="http://schemas.openxmlformats.org/officeDocument/2006/relationships/slideLayout" Target="../slideLayouts/slideLayout212.xml"/><Relationship Id="rId2" Type="http://schemas.openxmlformats.org/officeDocument/2006/relationships/slideLayout" Target="../slideLayouts/slideLayout207.xml"/><Relationship Id="rId1" Type="http://schemas.openxmlformats.org/officeDocument/2006/relationships/slideLayout" Target="../slideLayouts/slideLayout206.xml"/><Relationship Id="rId6" Type="http://schemas.openxmlformats.org/officeDocument/2006/relationships/slideLayout" Target="../slideLayouts/slideLayout211.xml"/><Relationship Id="rId11" Type="http://schemas.openxmlformats.org/officeDocument/2006/relationships/theme" Target="../theme/theme22.xml"/><Relationship Id="rId5" Type="http://schemas.openxmlformats.org/officeDocument/2006/relationships/slideLayout" Target="../slideLayouts/slideLayout210.xml"/><Relationship Id="rId10" Type="http://schemas.openxmlformats.org/officeDocument/2006/relationships/slideLayout" Target="../slideLayouts/slideLayout215.xml"/><Relationship Id="rId4" Type="http://schemas.openxmlformats.org/officeDocument/2006/relationships/slideLayout" Target="../slideLayouts/slideLayout209.xml"/><Relationship Id="rId9" Type="http://schemas.openxmlformats.org/officeDocument/2006/relationships/slideLayout" Target="../slideLayouts/slideLayout214.xml"/></Relationships>
</file>

<file path=ppt/slideMasters/_rels/slideMaster2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3.xml"/><Relationship Id="rId3" Type="http://schemas.openxmlformats.org/officeDocument/2006/relationships/slideLayout" Target="../slideLayouts/slideLayout218.xml"/><Relationship Id="rId7" Type="http://schemas.openxmlformats.org/officeDocument/2006/relationships/slideLayout" Target="../slideLayouts/slideLayout222.xml"/><Relationship Id="rId2" Type="http://schemas.openxmlformats.org/officeDocument/2006/relationships/slideLayout" Target="../slideLayouts/slideLayout217.xml"/><Relationship Id="rId1" Type="http://schemas.openxmlformats.org/officeDocument/2006/relationships/slideLayout" Target="../slideLayouts/slideLayout216.xml"/><Relationship Id="rId6" Type="http://schemas.openxmlformats.org/officeDocument/2006/relationships/slideLayout" Target="../slideLayouts/slideLayout221.xml"/><Relationship Id="rId11" Type="http://schemas.openxmlformats.org/officeDocument/2006/relationships/theme" Target="../theme/theme23.xml"/><Relationship Id="rId5" Type="http://schemas.openxmlformats.org/officeDocument/2006/relationships/slideLayout" Target="../slideLayouts/slideLayout220.xml"/><Relationship Id="rId10" Type="http://schemas.openxmlformats.org/officeDocument/2006/relationships/slideLayout" Target="../slideLayouts/slideLayout225.xml"/><Relationship Id="rId4" Type="http://schemas.openxmlformats.org/officeDocument/2006/relationships/slideLayout" Target="../slideLayouts/slideLayout219.xml"/><Relationship Id="rId9" Type="http://schemas.openxmlformats.org/officeDocument/2006/relationships/slideLayout" Target="../slideLayouts/slideLayout224.xml"/></Relationships>
</file>

<file path=ppt/slideMasters/_rels/slideMaster2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3.xml"/><Relationship Id="rId3" Type="http://schemas.openxmlformats.org/officeDocument/2006/relationships/slideLayout" Target="../slideLayouts/slideLayout228.xml"/><Relationship Id="rId7" Type="http://schemas.openxmlformats.org/officeDocument/2006/relationships/slideLayout" Target="../slideLayouts/slideLayout232.xml"/><Relationship Id="rId2" Type="http://schemas.openxmlformats.org/officeDocument/2006/relationships/slideLayout" Target="../slideLayouts/slideLayout227.xml"/><Relationship Id="rId1" Type="http://schemas.openxmlformats.org/officeDocument/2006/relationships/slideLayout" Target="../slideLayouts/slideLayout226.xml"/><Relationship Id="rId6" Type="http://schemas.openxmlformats.org/officeDocument/2006/relationships/slideLayout" Target="../slideLayouts/slideLayout231.xml"/><Relationship Id="rId11" Type="http://schemas.openxmlformats.org/officeDocument/2006/relationships/theme" Target="../theme/theme24.xml"/><Relationship Id="rId5" Type="http://schemas.openxmlformats.org/officeDocument/2006/relationships/slideLayout" Target="../slideLayouts/slideLayout230.xml"/><Relationship Id="rId10" Type="http://schemas.openxmlformats.org/officeDocument/2006/relationships/slideLayout" Target="../slideLayouts/slideLayout235.xml"/><Relationship Id="rId4" Type="http://schemas.openxmlformats.org/officeDocument/2006/relationships/slideLayout" Target="../slideLayouts/slideLayout229.xml"/><Relationship Id="rId9" Type="http://schemas.openxmlformats.org/officeDocument/2006/relationships/slideLayout" Target="../slideLayouts/slideLayout234.xml"/></Relationships>
</file>

<file path=ppt/slideMasters/_rels/slideMaster2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3.xml"/><Relationship Id="rId3" Type="http://schemas.openxmlformats.org/officeDocument/2006/relationships/slideLayout" Target="../slideLayouts/slideLayout238.xml"/><Relationship Id="rId7" Type="http://schemas.openxmlformats.org/officeDocument/2006/relationships/slideLayout" Target="../slideLayouts/slideLayout242.xml"/><Relationship Id="rId2" Type="http://schemas.openxmlformats.org/officeDocument/2006/relationships/slideLayout" Target="../slideLayouts/slideLayout237.xml"/><Relationship Id="rId1" Type="http://schemas.openxmlformats.org/officeDocument/2006/relationships/slideLayout" Target="../slideLayouts/slideLayout236.xml"/><Relationship Id="rId6" Type="http://schemas.openxmlformats.org/officeDocument/2006/relationships/slideLayout" Target="../slideLayouts/slideLayout241.xml"/><Relationship Id="rId5" Type="http://schemas.openxmlformats.org/officeDocument/2006/relationships/slideLayout" Target="../slideLayouts/slideLayout240.xml"/><Relationship Id="rId10" Type="http://schemas.openxmlformats.org/officeDocument/2006/relationships/theme" Target="../theme/theme25.xml"/><Relationship Id="rId4" Type="http://schemas.openxmlformats.org/officeDocument/2006/relationships/slideLayout" Target="../slideLayouts/slideLayout239.xml"/><Relationship Id="rId9" Type="http://schemas.openxmlformats.org/officeDocument/2006/relationships/slideLayout" Target="../slideLayouts/slideLayout244.xml"/></Relationships>
</file>

<file path=ppt/slideMasters/_rels/slideMaster2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2.xml"/><Relationship Id="rId3" Type="http://schemas.openxmlformats.org/officeDocument/2006/relationships/slideLayout" Target="../slideLayouts/slideLayout247.xml"/><Relationship Id="rId7" Type="http://schemas.openxmlformats.org/officeDocument/2006/relationships/slideLayout" Target="../slideLayouts/slideLayout251.xml"/><Relationship Id="rId2" Type="http://schemas.openxmlformats.org/officeDocument/2006/relationships/slideLayout" Target="../slideLayouts/slideLayout246.xml"/><Relationship Id="rId1" Type="http://schemas.openxmlformats.org/officeDocument/2006/relationships/slideLayout" Target="../slideLayouts/slideLayout245.xml"/><Relationship Id="rId6" Type="http://schemas.openxmlformats.org/officeDocument/2006/relationships/slideLayout" Target="../slideLayouts/slideLayout250.xml"/><Relationship Id="rId5" Type="http://schemas.openxmlformats.org/officeDocument/2006/relationships/slideLayout" Target="../slideLayouts/slideLayout249.xml"/><Relationship Id="rId10" Type="http://schemas.openxmlformats.org/officeDocument/2006/relationships/theme" Target="../theme/theme26.xml"/><Relationship Id="rId4" Type="http://schemas.openxmlformats.org/officeDocument/2006/relationships/slideLayout" Target="../slideLayouts/slideLayout248.xml"/><Relationship Id="rId9" Type="http://schemas.openxmlformats.org/officeDocument/2006/relationships/slideLayout" Target="../slideLayouts/slideLayout25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DEA93BC-D951-2999-6DF3-AA0CD30B8EC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77EBDCC-9A87-9B21-8079-FAA0B54A699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432EB3CD-BFE4-1D04-756D-B5BB0FE5ED11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307F9C9-F716-7862-F13F-D60CB9E6A8C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159A330-A7D7-DF4F-2212-B1C0074F8930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82B6B8F-D3E3-0F0D-A72E-726B8DB69A7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BFF7DECB-994A-FCAD-24AC-519D9260E52B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93766BB-6EF8-EBAB-CFBE-B9A0224205C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4B412FF-4A6A-5E84-E14D-E5B4675F885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AAEBD01-AE15-5D8C-79B3-8FD4FDF5F92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DCAE728-2B5E-9610-7DEF-A26F7383759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53B30E58-9214-6597-78CC-D284191FC60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893423-9330-AA0C-CDD7-BF4A5BC2237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C1F2AF3-39EA-DC9F-A2B2-236D37F14BF3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9AC4F12-C9EB-ED35-256E-72032909BDF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18DA14-81A9-C8E5-9A88-934BF502FBD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24C66D4D-43D7-B1DB-0746-0EF86240F3F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313530C-05DC-2E8E-0F8B-33C2727E38B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52C5473-2482-70FC-D979-8D9BC64B2CBF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4ACFECB-B689-3E33-33C3-438D2958AD35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C1DF56-55BB-2C1F-DC55-1B4A2AEA9F6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C07CD969-52EA-BC24-8E5F-A56B4A2CDF12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87943D8-F670-F081-2029-DDED1866D5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3A585FF-E291-EFF3-AE2E-4600AFB0904A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E65F4212-7FBD-F943-4E37-53F909A405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65AC8A1-891B-36E0-7CB5-5748885493E1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9667E39-C79C-9B4D-9FEE-11266CCA2E4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FB9B55B2-F68D-23C4-8F3A-76C236D019A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0AE6B7FE-8699-720B-CB62-C7A1037AFC4D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E16EC96-C34F-8870-0BF0-3EC46E1DCC48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6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3B1E8C-BF75-EE1D-F5A9-5B5FBA2F89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937079" y="1491356"/>
            <a:ext cx="162384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bg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</a:t>
            </a:r>
            <a:r>
              <a:rPr lang="en-US" sz="1400" b="1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</a:t>
            </a:r>
            <a:r>
              <a:rPr lang="en-US" sz="1400" b="1" i="0" spc="300" dirty="0">
                <a:solidFill>
                  <a:schemeClr val="accent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OCEAN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6A4F226-B5CF-DA9E-5877-98E8B311ADFF}"/>
              </a:ext>
            </a:extLst>
          </p:cNvPr>
          <p:cNvGrpSpPr/>
          <p:nvPr userDrawn="1"/>
        </p:nvGrpSpPr>
        <p:grpSpPr>
          <a:xfrm>
            <a:off x="167640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869A437-4B42-A994-21E0-5945E74F53E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751ACD4-D1D0-75CC-CC7D-B1D144C38B3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54D7EEF-6275-9A6B-D08D-3AA96B58D08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573482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8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9" r:id="rId8"/>
    <p:sldLayoutId id="2147483920" r:id="rId9"/>
    <p:sldLayoutId id="2147483921" r:id="rId10"/>
    <p:sldLayoutId id="2147483922" r:id="rId11"/>
    <p:sldLayoutId id="2147483924" r:id="rId12"/>
    <p:sldLayoutId id="2147483925" r:id="rId13"/>
  </p:sldLayoutIdLst>
  <p:hf hdr="0" ftr="0" dt="0"/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7E5D794-E3D6-570B-967F-85556AF7D85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064BF79-66E2-9BD3-6A98-E53E418425D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C7D463D-CD2D-50A2-C297-9B9CCD623CA3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A582A4E-2EEB-2DFB-93C5-BA894687D8F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EB73F605-4377-5E8D-250E-E5FEF7A25A79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0BEAB59-9F78-984F-F4EB-04047DCA9B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7" r:id="rId1"/>
    <p:sldLayoutId id="2147483898" r:id="rId2"/>
    <p:sldLayoutId id="2147483899" r:id="rId3"/>
    <p:sldLayoutId id="2147483900" r:id="rId4"/>
    <p:sldLayoutId id="2147483901" r:id="rId5"/>
    <p:sldLayoutId id="2147483902" r:id="rId6"/>
    <p:sldLayoutId id="2147483903" r:id="rId7"/>
    <p:sldLayoutId id="2147483904" r:id="rId8"/>
    <p:sldLayoutId id="2147483905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8" r:id="rId1"/>
    <p:sldLayoutId id="2147483929" r:id="rId2"/>
    <p:sldLayoutId id="2147483930" r:id="rId3"/>
    <p:sldLayoutId id="2147483931" r:id="rId4"/>
    <p:sldLayoutId id="2147483932" r:id="rId5"/>
    <p:sldLayoutId id="2147483933" r:id="rId6"/>
    <p:sldLayoutId id="2147483934" r:id="rId7"/>
    <p:sldLayoutId id="2147483935" r:id="rId8"/>
    <p:sldLayoutId id="2147483936" r:id="rId9"/>
    <p:sldLayoutId id="2147483937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00761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  <p:sldLayoutId id="2147483941" r:id="rId3"/>
    <p:sldLayoutId id="2147483942" r:id="rId4"/>
    <p:sldLayoutId id="2147483943" r:id="rId5"/>
    <p:sldLayoutId id="2147483944" r:id="rId6"/>
    <p:sldLayoutId id="2147483945" r:id="rId7"/>
    <p:sldLayoutId id="2147483946" r:id="rId8"/>
    <p:sldLayoutId id="2147483947" r:id="rId9"/>
    <p:sldLayoutId id="2147483948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95155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0" r:id="rId1"/>
    <p:sldLayoutId id="2147483951" r:id="rId2"/>
    <p:sldLayoutId id="2147483952" r:id="rId3"/>
    <p:sldLayoutId id="2147483953" r:id="rId4"/>
    <p:sldLayoutId id="2147483954" r:id="rId5"/>
    <p:sldLayoutId id="2147483955" r:id="rId6"/>
    <p:sldLayoutId id="2147483956" r:id="rId7"/>
    <p:sldLayoutId id="2147483957" r:id="rId8"/>
    <p:sldLayoutId id="2147483958" r:id="rId9"/>
    <p:sldLayoutId id="2147483959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04508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C563F91-9FF4-C169-22D9-A03DDB0E0A6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4020659-4335-78F6-0B76-92F7554F90FF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3073462C-6DB9-F1A3-EFEE-D90884D9147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D25594A2-E834-A68B-42D3-3F0DF9A5643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6FC5036E-7C25-5943-9067-18F252DA4EE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6526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2" r:id="rId1"/>
    <p:sldLayoutId id="2147483973" r:id="rId2"/>
    <p:sldLayoutId id="2147483974" r:id="rId3"/>
    <p:sldLayoutId id="2147483975" r:id="rId4"/>
    <p:sldLayoutId id="2147483976" r:id="rId5"/>
    <p:sldLayoutId id="2147483977" r:id="rId6"/>
    <p:sldLayoutId id="2147483978" r:id="rId7"/>
    <p:sldLayoutId id="2147483979" r:id="rId8"/>
    <p:sldLayoutId id="214748398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822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2" r:id="rId1"/>
    <p:sldLayoutId id="2147483983" r:id="rId2"/>
    <p:sldLayoutId id="2147483984" r:id="rId3"/>
    <p:sldLayoutId id="2147483985" r:id="rId4"/>
    <p:sldLayoutId id="2147483986" r:id="rId5"/>
    <p:sldLayoutId id="2147483987" r:id="rId6"/>
    <p:sldLayoutId id="2147483988" r:id="rId7"/>
    <p:sldLayoutId id="2147483989" r:id="rId8"/>
    <p:sldLayoutId id="214748399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19869CC-FC6A-85B4-70DF-503E18E9565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38AA8D-DB4C-7599-AFFF-A88D185507FE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AF66ADC-C93C-3B3C-91D3-EF5607482E3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265DE9D-9CE0-51DB-B9A3-50F840CB92B0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62A115B-940A-F167-2CFB-317ADC5E030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3755C6-B992-4E07-A6DD-AAC7148213E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0D510DEC-8EB6-A773-C90C-1865AF0FC15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08B1A39-5B65-00A3-8CAD-C69EC975CFAE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574ED1C-FEE6-C3CA-9678-CD4A7CEA21C8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A365D742-B0C4-9407-8CD6-F57EF9939B6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F8B7951-3A72-28C9-AD22-63792277F74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CCA4DD9-F684-A65B-C508-C7B14846031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A84E3C1B-3D5B-7BEC-6445-209A4E6BF4E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70F7473-DA37-3C4E-CAD5-841E266B4C5C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4A6B64F-EC85-1475-62EC-EAD927E535D4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51B99A6-C76D-2CD2-CE38-6A995A2781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80B8B45-B249-EB68-EEE0-B479039FCC1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4ADDC6D-4CB9-3875-BDA2-DC8BE155B6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18BEECF-B772-3E61-DAC0-687D2C7A682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6B1E64E-E4E3-C891-1F40-761DB7FF90F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D8DEFAB-D01F-B667-5A9D-C602AD9E436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0D14861-E91F-1AD7-2E46-81D4EDE2BD0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58F3B272-EE74-E78C-2A0D-29F1EC857D1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9EF5F3-EE3F-082F-8CA6-9B46AE296AE1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E874569-0180-4A5B-2B9F-0E25367DB7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256292-51E2-A0F1-455E-89CCF83FD1C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4CDC524-C36B-E6F0-94D8-F10AA726713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255B5E7-83B9-EA7C-159A-A049C3C151F4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229A060-03F1-1A5E-B8B4-7401B0021B37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42F99EE-7649-C4B0-4BE7-A346C9F0E55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1/4/2026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CCAD0BF-B453-9468-9E07-CA8EF09DB4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338A1D6-DF28-1CC5-F8E2-A8303573C42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99EACBA-6C68-2968-73E1-9F8A3C778CB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13D5117-E738-70F5-D81C-6F1EEAF1AC4B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3C42C26-72D2-E043-A7CC-B652F7FCC1C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!!SubTitle">
            <a:extLst>
              <a:ext uri="{FF2B5EF4-FFF2-40B4-BE49-F238E27FC236}">
                <a16:creationId xmlns:a16="http://schemas.microsoft.com/office/drawing/2014/main" id="{D0881918-006D-CA54-F0F1-7A351300A508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9" name="Arrow: Pentagon 8">
            <a:extLst>
              <a:ext uri="{FF2B5EF4-FFF2-40B4-BE49-F238E27FC236}">
                <a16:creationId xmlns:a16="http://schemas.microsoft.com/office/drawing/2014/main" id="{EC5F04DE-BD23-8BB5-227A-A690D3C0FFCF}"/>
              </a:ext>
            </a:extLst>
          </p:cNvPr>
          <p:cNvSpPr/>
          <p:nvPr/>
        </p:nvSpPr>
        <p:spPr>
          <a:xfrm rot="16200000">
            <a:off x="14685022" y="6396247"/>
            <a:ext cx="9539585" cy="2867025"/>
          </a:xfrm>
          <a:prstGeom prst="homePlate">
            <a:avLst>
              <a:gd name="adj" fmla="val 22960"/>
            </a:avLst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Arrow: Pentagon 19">
            <a:extLst>
              <a:ext uri="{FF2B5EF4-FFF2-40B4-BE49-F238E27FC236}">
                <a16:creationId xmlns:a16="http://schemas.microsoft.com/office/drawing/2014/main" id="{31143495-F6F0-0F4B-5380-192E32158F14}"/>
              </a:ext>
            </a:extLst>
          </p:cNvPr>
          <p:cNvSpPr/>
          <p:nvPr/>
        </p:nvSpPr>
        <p:spPr>
          <a:xfrm rot="16200000">
            <a:off x="1858995" y="7913747"/>
            <a:ext cx="6504583" cy="2867025"/>
          </a:xfrm>
          <a:prstGeom prst="homePlate">
            <a:avLst>
              <a:gd name="adj" fmla="val 22960"/>
            </a:avLst>
          </a:prstGeom>
          <a:solidFill>
            <a:schemeClr val="accent1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A739BCE-801D-71A3-71EA-DE7C296F6AD7}"/>
              </a:ext>
            </a:extLst>
          </p:cNvPr>
          <p:cNvGrpSpPr/>
          <p:nvPr/>
        </p:nvGrpSpPr>
        <p:grpSpPr>
          <a:xfrm>
            <a:off x="3964650" y="8204131"/>
            <a:ext cx="2293276" cy="2458039"/>
            <a:chOff x="3964650" y="8204131"/>
            <a:chExt cx="2293276" cy="2458039"/>
          </a:xfrm>
        </p:grpSpPr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8615CFCE-BD39-4EF7-34E8-FF05CD914DC8}"/>
                </a:ext>
              </a:extLst>
            </p:cNvPr>
            <p:cNvGrpSpPr/>
            <p:nvPr/>
          </p:nvGrpSpPr>
          <p:grpSpPr>
            <a:xfrm>
              <a:off x="3964650" y="8204131"/>
              <a:ext cx="2293276" cy="843118"/>
              <a:chOff x="5006474" y="7548196"/>
              <a:chExt cx="2354446" cy="732692"/>
            </a:xfrm>
          </p:grpSpPr>
          <p:sp>
            <p:nvSpPr>
              <p:cNvPr id="12" name="Textbox 200">
                <a:extLst>
                  <a:ext uri="{FF2B5EF4-FFF2-40B4-BE49-F238E27FC236}">
                    <a16:creationId xmlns:a16="http://schemas.microsoft.com/office/drawing/2014/main" id="{BC421CC6-913E-0AB3-BA5A-8C5D8E665628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3" name="Textbox 200">
                <a:extLst>
                  <a:ext uri="{FF2B5EF4-FFF2-40B4-BE49-F238E27FC236}">
                    <a16:creationId xmlns:a16="http://schemas.microsoft.com/office/drawing/2014/main" id="{619A50CD-EC64-648B-8061-DDF1BC7F6324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5" name="Textbox 200">
              <a:extLst>
                <a:ext uri="{FF2B5EF4-FFF2-40B4-BE49-F238E27FC236}">
                  <a16:creationId xmlns:a16="http://schemas.microsoft.com/office/drawing/2014/main" id="{5910A5A3-E42C-DD66-E816-189477ED41BF}"/>
                </a:ext>
              </a:extLst>
            </p:cNvPr>
            <p:cNvSpPr txBox="1"/>
            <p:nvPr/>
          </p:nvSpPr>
          <p:spPr>
            <a:xfrm flipH="1">
              <a:off x="4164545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43" name="Textbox 200">
            <a:extLst>
              <a:ext uri="{FF2B5EF4-FFF2-40B4-BE49-F238E27FC236}">
                <a16:creationId xmlns:a16="http://schemas.microsoft.com/office/drawing/2014/main" id="{1AB2D4C2-370F-31C5-119E-4C0B16889D05}"/>
              </a:ext>
            </a:extLst>
          </p:cNvPr>
          <p:cNvSpPr txBox="1"/>
          <p:nvPr/>
        </p:nvSpPr>
        <p:spPr>
          <a:xfrm flipH="1">
            <a:off x="4419182" y="670408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47" name="Arrow: Pentagon 46">
            <a:extLst>
              <a:ext uri="{FF2B5EF4-FFF2-40B4-BE49-F238E27FC236}">
                <a16:creationId xmlns:a16="http://schemas.microsoft.com/office/drawing/2014/main" id="{E5C06FC4-325E-F46E-8AE9-203606FA1504}"/>
              </a:ext>
            </a:extLst>
          </p:cNvPr>
          <p:cNvSpPr/>
          <p:nvPr/>
        </p:nvSpPr>
        <p:spPr>
          <a:xfrm rot="16200000">
            <a:off x="4411803" y="7597848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6E192FC0-59AD-55B3-0133-0C286B69DE91}"/>
              </a:ext>
            </a:extLst>
          </p:cNvPr>
          <p:cNvGrpSpPr/>
          <p:nvPr/>
        </p:nvGrpSpPr>
        <p:grpSpPr>
          <a:xfrm>
            <a:off x="6833356" y="8204131"/>
            <a:ext cx="2293276" cy="2458039"/>
            <a:chOff x="6833356" y="8204131"/>
            <a:chExt cx="2293276" cy="2458039"/>
          </a:xfrm>
        </p:grpSpPr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519C4B30-41F6-F4C4-1CFF-0CBE8B65B46D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53" name="Textbox 200">
                <a:extLst>
                  <a:ext uri="{FF2B5EF4-FFF2-40B4-BE49-F238E27FC236}">
                    <a16:creationId xmlns:a16="http://schemas.microsoft.com/office/drawing/2014/main" id="{888A51A7-7A63-CCD5-5F3C-8D9E6592AE26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54" name="Textbox 200">
                <a:extLst>
                  <a:ext uri="{FF2B5EF4-FFF2-40B4-BE49-F238E27FC236}">
                    <a16:creationId xmlns:a16="http://schemas.microsoft.com/office/drawing/2014/main" id="{23B67B86-0B60-1DCD-20BA-E053D4D4A4B7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50" name="Textbox 200">
              <a:extLst>
                <a:ext uri="{FF2B5EF4-FFF2-40B4-BE49-F238E27FC236}">
                  <a16:creationId xmlns:a16="http://schemas.microsoft.com/office/drawing/2014/main" id="{5D64B8B7-76A5-C679-63BB-6020658ECC02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52" name="Textbox 200">
            <a:extLst>
              <a:ext uri="{FF2B5EF4-FFF2-40B4-BE49-F238E27FC236}">
                <a16:creationId xmlns:a16="http://schemas.microsoft.com/office/drawing/2014/main" id="{F10E6FD2-8A8E-73CD-F319-05F2656CB91A}"/>
              </a:ext>
            </a:extLst>
          </p:cNvPr>
          <p:cNvSpPr txBox="1"/>
          <p:nvPr/>
        </p:nvSpPr>
        <p:spPr>
          <a:xfrm flipH="1">
            <a:off x="7287888" y="6087485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73" name="Arrow: Pentagon 72">
            <a:extLst>
              <a:ext uri="{FF2B5EF4-FFF2-40B4-BE49-F238E27FC236}">
                <a16:creationId xmlns:a16="http://schemas.microsoft.com/office/drawing/2014/main" id="{5A8371E8-5BC5-32A5-6897-FE88568D62A6}"/>
              </a:ext>
            </a:extLst>
          </p:cNvPr>
          <p:cNvSpPr/>
          <p:nvPr/>
        </p:nvSpPr>
        <p:spPr>
          <a:xfrm rot="16200000">
            <a:off x="6968452" y="7285791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DB003081-7978-BF19-2D54-A2B536F30E6E}"/>
              </a:ext>
            </a:extLst>
          </p:cNvPr>
          <p:cNvGrpSpPr/>
          <p:nvPr/>
        </p:nvGrpSpPr>
        <p:grpSpPr>
          <a:xfrm>
            <a:off x="9702062" y="8204131"/>
            <a:ext cx="2293276" cy="2458039"/>
            <a:chOff x="9702062" y="8204131"/>
            <a:chExt cx="2293276" cy="2458039"/>
          </a:xfrm>
        </p:grpSpPr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471241BE-6D01-83AB-25A9-75FADBE4C1DA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84" name="Textbox 200">
                <a:extLst>
                  <a:ext uri="{FF2B5EF4-FFF2-40B4-BE49-F238E27FC236}">
                    <a16:creationId xmlns:a16="http://schemas.microsoft.com/office/drawing/2014/main" id="{9FFD078E-B07F-184B-08D5-AC6043A675D1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85" name="Textbox 200">
                <a:extLst>
                  <a:ext uri="{FF2B5EF4-FFF2-40B4-BE49-F238E27FC236}">
                    <a16:creationId xmlns:a16="http://schemas.microsoft.com/office/drawing/2014/main" id="{43A6C711-53B6-5F80-C07D-4BC38894A3E2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79" name="Textbox 200">
              <a:extLst>
                <a:ext uri="{FF2B5EF4-FFF2-40B4-BE49-F238E27FC236}">
                  <a16:creationId xmlns:a16="http://schemas.microsoft.com/office/drawing/2014/main" id="{5F3CD8DE-FC83-C459-2F79-19C4427EDB1E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82" name="Textbox 200">
            <a:extLst>
              <a:ext uri="{FF2B5EF4-FFF2-40B4-BE49-F238E27FC236}">
                <a16:creationId xmlns:a16="http://schemas.microsoft.com/office/drawing/2014/main" id="{B410B0C2-6F6D-953A-3647-9191B1504D1E}"/>
              </a:ext>
            </a:extLst>
          </p:cNvPr>
          <p:cNvSpPr txBox="1"/>
          <p:nvPr/>
        </p:nvSpPr>
        <p:spPr>
          <a:xfrm flipH="1">
            <a:off x="10156594" y="5470883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89" name="Arrow: Pentagon 88">
            <a:extLst>
              <a:ext uri="{FF2B5EF4-FFF2-40B4-BE49-F238E27FC236}">
                <a16:creationId xmlns:a16="http://schemas.microsoft.com/office/drawing/2014/main" id="{9BA78349-DC6D-9EEE-6265-0FC5E14E8369}"/>
              </a:ext>
            </a:extLst>
          </p:cNvPr>
          <p:cNvSpPr/>
          <p:nvPr/>
        </p:nvSpPr>
        <p:spPr>
          <a:xfrm rot="16200000">
            <a:off x="9546872" y="6995505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1EA13633-8D96-D7DC-B308-8815CF98275C}"/>
              </a:ext>
            </a:extLst>
          </p:cNvPr>
          <p:cNvGrpSpPr/>
          <p:nvPr/>
        </p:nvGrpSpPr>
        <p:grpSpPr>
          <a:xfrm>
            <a:off x="12570768" y="8204131"/>
            <a:ext cx="2293276" cy="2458039"/>
            <a:chOff x="12570768" y="8204131"/>
            <a:chExt cx="2293276" cy="2458039"/>
          </a:xfrm>
        </p:grpSpPr>
        <p:grpSp>
          <p:nvGrpSpPr>
            <p:cNvPr id="97" name="Group 96">
              <a:extLst>
                <a:ext uri="{FF2B5EF4-FFF2-40B4-BE49-F238E27FC236}">
                  <a16:creationId xmlns:a16="http://schemas.microsoft.com/office/drawing/2014/main" id="{969A8BD6-4DCA-E991-A83F-AFE3D484D311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111" name="Textbox 200">
                <a:extLst>
                  <a:ext uri="{FF2B5EF4-FFF2-40B4-BE49-F238E27FC236}">
                    <a16:creationId xmlns:a16="http://schemas.microsoft.com/office/drawing/2014/main" id="{D58D4191-318A-FF4E-A0E2-E2FCAC1B5C12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>
                        <a:lumMod val="75000"/>
                      </a:schemeClr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75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12" name="Textbox 200">
                <a:extLst>
                  <a:ext uri="{FF2B5EF4-FFF2-40B4-BE49-F238E27FC236}">
                    <a16:creationId xmlns:a16="http://schemas.microsoft.com/office/drawing/2014/main" id="{B9D3267C-714A-C9CE-A3D5-8D97CD268C76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>
                        <a:lumMod val="75000"/>
                      </a:schemeClr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00" name="Textbox 200">
              <a:extLst>
                <a:ext uri="{FF2B5EF4-FFF2-40B4-BE49-F238E27FC236}">
                  <a16:creationId xmlns:a16="http://schemas.microsoft.com/office/drawing/2014/main" id="{3253FCED-D46F-5305-A7C3-B22CBB6790D2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08" name="Textbox 200">
            <a:extLst>
              <a:ext uri="{FF2B5EF4-FFF2-40B4-BE49-F238E27FC236}">
                <a16:creationId xmlns:a16="http://schemas.microsoft.com/office/drawing/2014/main" id="{F74B2997-4709-A864-8BF5-137C756F6ACF}"/>
              </a:ext>
            </a:extLst>
          </p:cNvPr>
          <p:cNvSpPr txBox="1"/>
          <p:nvPr/>
        </p:nvSpPr>
        <p:spPr>
          <a:xfrm flipH="1">
            <a:off x="13025300" y="4854281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75000"/>
                  </a:schemeClr>
                </a:solidFill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122" name="Arrow: Pentagon 121">
            <a:extLst>
              <a:ext uri="{FF2B5EF4-FFF2-40B4-BE49-F238E27FC236}">
                <a16:creationId xmlns:a16="http://schemas.microsoft.com/office/drawing/2014/main" id="{7519D44F-FCAF-033A-FD64-BFF5BCF0A2A7}"/>
              </a:ext>
            </a:extLst>
          </p:cNvPr>
          <p:cNvSpPr/>
          <p:nvPr/>
        </p:nvSpPr>
        <p:spPr>
          <a:xfrm rot="16200000">
            <a:off x="12103521" y="6683448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C0E4AEC7-2327-4EDC-E98E-073B634BB95E}"/>
              </a:ext>
            </a:extLst>
          </p:cNvPr>
          <p:cNvGrpSpPr/>
          <p:nvPr/>
        </p:nvGrpSpPr>
        <p:grpSpPr>
          <a:xfrm>
            <a:off x="15439474" y="8204131"/>
            <a:ext cx="2293276" cy="2458039"/>
            <a:chOff x="15439474" y="8204131"/>
            <a:chExt cx="2293276" cy="2458039"/>
          </a:xfrm>
        </p:grpSpPr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B98C7C7A-CFAB-F7AF-C956-13254E2CC559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136" name="Textbox 200">
                <a:extLst>
                  <a:ext uri="{FF2B5EF4-FFF2-40B4-BE49-F238E27FC236}">
                    <a16:creationId xmlns:a16="http://schemas.microsoft.com/office/drawing/2014/main" id="{99A51138-E2B9-20AA-88C8-202A0B1FF285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37" name="Textbox 200">
                <a:extLst>
                  <a:ext uri="{FF2B5EF4-FFF2-40B4-BE49-F238E27FC236}">
                    <a16:creationId xmlns:a16="http://schemas.microsoft.com/office/drawing/2014/main" id="{F703046A-8181-F124-33E5-E73BFF1ABEF0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33" name="Textbox 200">
              <a:extLst>
                <a:ext uri="{FF2B5EF4-FFF2-40B4-BE49-F238E27FC236}">
                  <a16:creationId xmlns:a16="http://schemas.microsoft.com/office/drawing/2014/main" id="{DC5380FF-7A94-1AD5-B737-08B4B42DF75F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35" name="Textbox 200">
            <a:extLst>
              <a:ext uri="{FF2B5EF4-FFF2-40B4-BE49-F238E27FC236}">
                <a16:creationId xmlns:a16="http://schemas.microsoft.com/office/drawing/2014/main" id="{3977B209-4F27-3CE1-6A75-FAD714A865CE}"/>
              </a:ext>
            </a:extLst>
          </p:cNvPr>
          <p:cNvSpPr txBox="1"/>
          <p:nvPr/>
        </p:nvSpPr>
        <p:spPr>
          <a:xfrm flipH="1">
            <a:off x="15894006" y="423767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05</a:t>
            </a:r>
          </a:p>
        </p:txBody>
      </p:sp>
      <p:sp>
        <p:nvSpPr>
          <p:cNvPr id="139" name="Arrow: Pentagon 138">
            <a:extLst>
              <a:ext uri="{FF2B5EF4-FFF2-40B4-BE49-F238E27FC236}">
                <a16:creationId xmlns:a16="http://schemas.microsoft.com/office/drawing/2014/main" id="{6A5E5EB4-CDA7-869E-C464-DEC70BB0881D}"/>
              </a:ext>
            </a:extLst>
          </p:cNvPr>
          <p:cNvSpPr/>
          <p:nvPr/>
        </p:nvSpPr>
        <p:spPr>
          <a:xfrm rot="16200000">
            <a:off x="14685022" y="6396245"/>
            <a:ext cx="9539586" cy="2867025"/>
          </a:xfrm>
          <a:prstGeom prst="homePlate">
            <a:avLst>
              <a:gd name="adj" fmla="val 22960"/>
            </a:avLst>
          </a:prstGeom>
          <a:solidFill>
            <a:schemeClr val="accent6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7C80EEE0-77DC-5CE3-5AB4-A436F9CE0AC5}"/>
              </a:ext>
            </a:extLst>
          </p:cNvPr>
          <p:cNvGrpSpPr/>
          <p:nvPr/>
        </p:nvGrpSpPr>
        <p:grpSpPr>
          <a:xfrm>
            <a:off x="18308178" y="8204131"/>
            <a:ext cx="2293276" cy="2458039"/>
            <a:chOff x="18308178" y="8204131"/>
            <a:chExt cx="2293276" cy="2458039"/>
          </a:xfrm>
        </p:grpSpPr>
        <p:grpSp>
          <p:nvGrpSpPr>
            <p:cNvPr id="141" name="Group 140">
              <a:extLst>
                <a:ext uri="{FF2B5EF4-FFF2-40B4-BE49-F238E27FC236}">
                  <a16:creationId xmlns:a16="http://schemas.microsoft.com/office/drawing/2014/main" id="{6EAD03E5-7D64-D1D7-7AB9-FF066B473A3E}"/>
                </a:ext>
              </a:extLst>
            </p:cNvPr>
            <p:cNvGrpSpPr/>
            <p:nvPr/>
          </p:nvGrpSpPr>
          <p:grpSpPr>
            <a:xfrm>
              <a:off x="18308178" y="8204131"/>
              <a:ext cx="2293276" cy="843118"/>
              <a:chOff x="5006474" y="7548196"/>
              <a:chExt cx="2354446" cy="732692"/>
            </a:xfrm>
          </p:grpSpPr>
          <p:sp>
            <p:nvSpPr>
              <p:cNvPr id="145" name="Textbox 200">
                <a:extLst>
                  <a:ext uri="{FF2B5EF4-FFF2-40B4-BE49-F238E27FC236}">
                    <a16:creationId xmlns:a16="http://schemas.microsoft.com/office/drawing/2014/main" id="{B0245C3A-19BF-095B-41C3-227EA13C79D6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46" name="Textbox 200">
                <a:extLst>
                  <a:ext uri="{FF2B5EF4-FFF2-40B4-BE49-F238E27FC236}">
                    <a16:creationId xmlns:a16="http://schemas.microsoft.com/office/drawing/2014/main" id="{D1360DEC-2CB4-C59F-62A8-6333E865ABDF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2E177795-0322-8D21-BE21-05902A170B12}"/>
                </a:ext>
              </a:extLst>
            </p:cNvPr>
            <p:cNvSpPr txBox="1"/>
            <p:nvPr/>
          </p:nvSpPr>
          <p:spPr>
            <a:xfrm flipH="1">
              <a:off x="1850807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44" name="Textbox 200">
            <a:extLst>
              <a:ext uri="{FF2B5EF4-FFF2-40B4-BE49-F238E27FC236}">
                <a16:creationId xmlns:a16="http://schemas.microsoft.com/office/drawing/2014/main" id="{97BDC803-E94B-E4F8-91FA-64CD0DBB202C}"/>
              </a:ext>
            </a:extLst>
          </p:cNvPr>
          <p:cNvSpPr txBox="1"/>
          <p:nvPr/>
        </p:nvSpPr>
        <p:spPr>
          <a:xfrm flipH="1">
            <a:off x="18762710" y="3621077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06</a:t>
            </a:r>
          </a:p>
        </p:txBody>
      </p:sp>
      <p:sp>
        <p:nvSpPr>
          <p:cNvPr id="165" name="!!MainTitle1">
            <a:extLst>
              <a:ext uri="{FF2B5EF4-FFF2-40B4-BE49-F238E27FC236}">
                <a16:creationId xmlns:a16="http://schemas.microsoft.com/office/drawing/2014/main" id="{42565826-3B8F-D9E4-8EE4-BA6983FCC5D9}"/>
              </a:ext>
            </a:extLst>
          </p:cNvPr>
          <p:cNvSpPr txBox="1"/>
          <p:nvPr/>
        </p:nvSpPr>
        <p:spPr>
          <a:xfrm>
            <a:off x="6329642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892006A8-0FDB-B7D6-041F-1B07B89F09F7}"/>
              </a:ext>
            </a:extLst>
          </p:cNvPr>
          <p:cNvSpPr/>
          <p:nvPr/>
        </p:nvSpPr>
        <p:spPr>
          <a:xfrm>
            <a:off x="0" y="12589401"/>
            <a:ext cx="24384000" cy="112659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C77150C4-6394-0FA4-96BE-1A2EBB62FDA6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150" name="Freeform: Shape 149">
            <a:extLst>
              <a:ext uri="{FF2B5EF4-FFF2-40B4-BE49-F238E27FC236}">
                <a16:creationId xmlns:a16="http://schemas.microsoft.com/office/drawing/2014/main" id="{0A58218F-008A-6AC7-E251-8ABC62674364}"/>
              </a:ext>
            </a:extLst>
          </p:cNvPr>
          <p:cNvSpPr/>
          <p:nvPr/>
        </p:nvSpPr>
        <p:spPr>
          <a:xfrm>
            <a:off x="3657600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Freeform: Shape 150">
            <a:extLst>
              <a:ext uri="{FF2B5EF4-FFF2-40B4-BE49-F238E27FC236}">
                <a16:creationId xmlns:a16="http://schemas.microsoft.com/office/drawing/2014/main" id="{FDD95ED9-BA72-DE4A-7C53-49F2A07519D3}"/>
              </a:ext>
            </a:extLst>
          </p:cNvPr>
          <p:cNvSpPr/>
          <p:nvPr/>
        </p:nvSpPr>
        <p:spPr>
          <a:xfrm>
            <a:off x="6553200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6" name="Freeform: Shape 155">
            <a:extLst>
              <a:ext uri="{FF2B5EF4-FFF2-40B4-BE49-F238E27FC236}">
                <a16:creationId xmlns:a16="http://schemas.microsoft.com/office/drawing/2014/main" id="{7C6D7037-032B-6605-0627-4F6D5A965D83}"/>
              </a:ext>
            </a:extLst>
          </p:cNvPr>
          <p:cNvSpPr/>
          <p:nvPr/>
        </p:nvSpPr>
        <p:spPr>
          <a:xfrm flipH="1">
            <a:off x="16144786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Freeform: Shape 156">
            <a:extLst>
              <a:ext uri="{FF2B5EF4-FFF2-40B4-BE49-F238E27FC236}">
                <a16:creationId xmlns:a16="http://schemas.microsoft.com/office/drawing/2014/main" id="{E804F488-3A7A-DDC4-3C1B-1C5096C3F662}"/>
              </a:ext>
            </a:extLst>
          </p:cNvPr>
          <p:cNvSpPr/>
          <p:nvPr/>
        </p:nvSpPr>
        <p:spPr>
          <a:xfrm flipH="1">
            <a:off x="14220736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0" name="Group 159">
            <a:extLst>
              <a:ext uri="{FF2B5EF4-FFF2-40B4-BE49-F238E27FC236}">
                <a16:creationId xmlns:a16="http://schemas.microsoft.com/office/drawing/2014/main" id="{D228BC47-4077-BD1B-3F55-7920A7908503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76EDACE4-B5DE-A216-ED08-44E5D64D4D07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2" name="Freeform: Shape 161">
              <a:extLst>
                <a:ext uri="{FF2B5EF4-FFF2-40B4-BE49-F238E27FC236}">
                  <a16:creationId xmlns:a16="http://schemas.microsoft.com/office/drawing/2014/main" id="{299F039C-E872-A19E-FD26-3D363576099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8AF8D110-9CF1-C268-047F-F8C47CD8D38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52" name="Freeform: Shape 151">
            <a:extLst>
              <a:ext uri="{FF2B5EF4-FFF2-40B4-BE49-F238E27FC236}">
                <a16:creationId xmlns:a16="http://schemas.microsoft.com/office/drawing/2014/main" id="{62DEFCFD-721F-57B0-217F-333588A738EC}"/>
              </a:ext>
            </a:extLst>
          </p:cNvPr>
          <p:cNvSpPr/>
          <p:nvPr/>
        </p:nvSpPr>
        <p:spPr>
          <a:xfrm>
            <a:off x="9410700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8" name="Freeform: Shape 157">
            <a:extLst>
              <a:ext uri="{FF2B5EF4-FFF2-40B4-BE49-F238E27FC236}">
                <a16:creationId xmlns:a16="http://schemas.microsoft.com/office/drawing/2014/main" id="{7BE6A283-FE50-32B3-F409-D40931F05492}"/>
              </a:ext>
            </a:extLst>
          </p:cNvPr>
          <p:cNvSpPr/>
          <p:nvPr/>
        </p:nvSpPr>
        <p:spPr>
          <a:xfrm flipH="1">
            <a:off x="12264936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950C1A44-ACBB-38DA-143C-10C95DCE09A8}"/>
              </a:ext>
            </a:extLst>
          </p:cNvPr>
          <p:cNvSpPr/>
          <p:nvPr/>
        </p:nvSpPr>
        <p:spPr>
          <a:xfrm>
            <a:off x="7455576" y="11037192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2AF09EC2-94D8-9FED-89C9-7795C9360C42}"/>
              </a:ext>
            </a:extLst>
          </p:cNvPr>
          <p:cNvSpPr/>
          <p:nvPr/>
        </p:nvSpPr>
        <p:spPr>
          <a:xfrm>
            <a:off x="4686690" y="11071620"/>
            <a:ext cx="849194" cy="878478"/>
          </a:xfrm>
          <a:custGeom>
            <a:avLst/>
            <a:gdLst>
              <a:gd name="connsiteX0" fmla="*/ 358064 w 441960"/>
              <a:gd name="connsiteY0" fmla="*/ 444170 h 457200"/>
              <a:gd name="connsiteX1" fmla="*/ 95631 w 441960"/>
              <a:gd name="connsiteY1" fmla="*/ 444170 h 457200"/>
              <a:gd name="connsiteX2" fmla="*/ 19431 w 441960"/>
              <a:gd name="connsiteY2" fmla="*/ 367970 h 457200"/>
              <a:gd name="connsiteX3" fmla="*/ 19431 w 441960"/>
              <a:gd name="connsiteY3" fmla="*/ 205207 h 457200"/>
              <a:gd name="connsiteX4" fmla="*/ 95631 w 441960"/>
              <a:gd name="connsiteY4" fmla="*/ 129007 h 457200"/>
              <a:gd name="connsiteX5" fmla="*/ 358064 w 441960"/>
              <a:gd name="connsiteY5" fmla="*/ 129007 h 457200"/>
              <a:gd name="connsiteX6" fmla="*/ 434264 w 441960"/>
              <a:gd name="connsiteY6" fmla="*/ 205207 h 457200"/>
              <a:gd name="connsiteX7" fmla="*/ 434264 w 441960"/>
              <a:gd name="connsiteY7" fmla="*/ 368122 h 457200"/>
              <a:gd name="connsiteX8" fmla="*/ 358064 w 441960"/>
              <a:gd name="connsiteY8" fmla="*/ 444170 h 457200"/>
              <a:gd name="connsiteX9" fmla="*/ 300152 w 441960"/>
              <a:gd name="connsiteY9" fmla="*/ 86944 h 457200"/>
              <a:gd name="connsiteX10" fmla="*/ 300152 w 441960"/>
              <a:gd name="connsiteY10" fmla="*/ 86944 h 457200"/>
              <a:gd name="connsiteX11" fmla="*/ 232638 w 441960"/>
              <a:gd name="connsiteY11" fmla="*/ 19431 h 457200"/>
              <a:gd name="connsiteX12" fmla="*/ 221057 w 441960"/>
              <a:gd name="connsiteY12" fmla="*/ 19431 h 457200"/>
              <a:gd name="connsiteX13" fmla="*/ 153543 w 441960"/>
              <a:gd name="connsiteY13" fmla="*/ 86944 h 457200"/>
              <a:gd name="connsiteX14" fmla="*/ 153543 w 441960"/>
              <a:gd name="connsiteY14" fmla="*/ 86944 h 457200"/>
              <a:gd name="connsiteX15" fmla="*/ 19431 w 441960"/>
              <a:gd name="connsiteY15" fmla="*/ 245745 h 457200"/>
              <a:gd name="connsiteX16" fmla="*/ 135408 w 441960"/>
              <a:gd name="connsiteY16" fmla="*/ 290855 h 457200"/>
              <a:gd name="connsiteX17" fmla="*/ 318440 w 441960"/>
              <a:gd name="connsiteY17" fmla="*/ 290855 h 457200"/>
              <a:gd name="connsiteX18" fmla="*/ 434417 w 441960"/>
              <a:gd name="connsiteY18" fmla="*/ 245745 h 457200"/>
              <a:gd name="connsiteX19" fmla="*/ 226848 w 441960"/>
              <a:gd name="connsiteY19" fmla="*/ 350444 h 457200"/>
              <a:gd name="connsiteX20" fmla="*/ 226848 w 441960"/>
              <a:gd name="connsiteY20" fmla="*/ 265405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41960" h="457200">
                <a:moveTo>
                  <a:pt x="358064" y="444170"/>
                </a:moveTo>
                <a:lnTo>
                  <a:pt x="95631" y="444170"/>
                </a:lnTo>
                <a:cubicBezTo>
                  <a:pt x="53568" y="444170"/>
                  <a:pt x="19431" y="410032"/>
                  <a:pt x="19431" y="367970"/>
                </a:cubicBezTo>
                <a:lnTo>
                  <a:pt x="19431" y="205207"/>
                </a:lnTo>
                <a:cubicBezTo>
                  <a:pt x="19431" y="163144"/>
                  <a:pt x="53568" y="129007"/>
                  <a:pt x="95631" y="129007"/>
                </a:cubicBezTo>
                <a:lnTo>
                  <a:pt x="358064" y="129007"/>
                </a:lnTo>
                <a:cubicBezTo>
                  <a:pt x="400127" y="129007"/>
                  <a:pt x="434264" y="163144"/>
                  <a:pt x="434264" y="205207"/>
                </a:cubicBezTo>
                <a:lnTo>
                  <a:pt x="434264" y="368122"/>
                </a:lnTo>
                <a:cubicBezTo>
                  <a:pt x="434264" y="410032"/>
                  <a:pt x="400127" y="444170"/>
                  <a:pt x="358064" y="444170"/>
                </a:cubicBezTo>
                <a:close/>
                <a:moveTo>
                  <a:pt x="300152" y="86944"/>
                </a:moveTo>
                <a:lnTo>
                  <a:pt x="300152" y="86944"/>
                </a:lnTo>
                <a:cubicBezTo>
                  <a:pt x="300152" y="49606"/>
                  <a:pt x="269977" y="19431"/>
                  <a:pt x="232638" y="19431"/>
                </a:cubicBezTo>
                <a:lnTo>
                  <a:pt x="221057" y="19431"/>
                </a:lnTo>
                <a:cubicBezTo>
                  <a:pt x="183719" y="19431"/>
                  <a:pt x="153543" y="49606"/>
                  <a:pt x="153543" y="86944"/>
                </a:cubicBezTo>
                <a:lnTo>
                  <a:pt x="153543" y="86944"/>
                </a:lnTo>
                <a:moveTo>
                  <a:pt x="19431" y="245745"/>
                </a:moveTo>
                <a:lnTo>
                  <a:pt x="135408" y="290855"/>
                </a:lnTo>
                <a:cubicBezTo>
                  <a:pt x="194234" y="313715"/>
                  <a:pt x="259614" y="313715"/>
                  <a:pt x="318440" y="290855"/>
                </a:cubicBezTo>
                <a:lnTo>
                  <a:pt x="434417" y="245745"/>
                </a:lnTo>
                <a:moveTo>
                  <a:pt x="226848" y="350444"/>
                </a:moveTo>
                <a:lnTo>
                  <a:pt x="226848" y="265405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769B7AB3-AF9D-411F-2844-8AEA92AABA41}"/>
              </a:ext>
            </a:extLst>
          </p:cNvPr>
          <p:cNvSpPr/>
          <p:nvPr/>
        </p:nvSpPr>
        <p:spPr>
          <a:xfrm>
            <a:off x="10424104" y="11067803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01" name="Freeform 151">
            <a:extLst>
              <a:ext uri="{FF2B5EF4-FFF2-40B4-BE49-F238E27FC236}">
                <a16:creationId xmlns:a16="http://schemas.microsoft.com/office/drawing/2014/main" id="{722D2242-31B3-8E90-20AA-7536C3F32D66}"/>
              </a:ext>
            </a:extLst>
          </p:cNvPr>
          <p:cNvSpPr>
            <a:spLocks noEditPoints="1"/>
          </p:cNvSpPr>
          <p:nvPr/>
        </p:nvSpPr>
        <p:spPr bwMode="auto">
          <a:xfrm>
            <a:off x="13426710" y="11016512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bg2">
                <a:lumMod val="75000"/>
              </a:schemeClr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165E6327-543B-AF9D-B26C-E1CF39589252}"/>
              </a:ext>
            </a:extLst>
          </p:cNvPr>
          <p:cNvSpPr/>
          <p:nvPr/>
        </p:nvSpPr>
        <p:spPr>
          <a:xfrm>
            <a:off x="16163194" y="11087942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7A834D39-2F72-1DD4-C39B-22B282AF5477}"/>
              </a:ext>
            </a:extLst>
          </p:cNvPr>
          <p:cNvSpPr/>
          <p:nvPr/>
        </p:nvSpPr>
        <p:spPr>
          <a:xfrm>
            <a:off x="19048815" y="11104860"/>
            <a:ext cx="812000" cy="812000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1380017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3500"/>
    </mc:Choice>
    <mc:Fallback>
      <p:transition advClick="0" advTm="35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8" dur="5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1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4" dur="50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7" dur="5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0" dur="50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3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6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750"/>
                                            <p:tgtEl>
                                              <p:spTgt spid="1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88" dur="500" fill="hold"/>
                                            <p:tgtEl>
                                              <p:spTgt spid="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93" dur="500" fill="hold"/>
                                            <p:tgtEl>
                                              <p:spTgt spid="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6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98" dur="500" fill="hold"/>
                                            <p:tgtEl>
                                              <p:spTgt spid="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9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1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03" dur="500" fill="hold"/>
                                            <p:tgtEl>
                                              <p:spTgt spid="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08" dur="500" fill="hold"/>
                                            <p:tgtEl>
                                              <p:spTgt spid="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8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1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113" dur="500" fill="hold"/>
                                            <p:tgtEl>
                                              <p:spTgt spid="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4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6" dur="10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900" decel="100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900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8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900" decel="100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4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900" decel="100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900" decel="100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900" decel="100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21" grpId="0"/>
          <p:bldP spid="20" grpId="0" animBg="1"/>
          <p:bldP spid="43" grpId="0"/>
          <p:bldP spid="47" grpId="0" animBg="1"/>
          <p:bldP spid="52" grpId="0"/>
          <p:bldP spid="73" grpId="0" animBg="1"/>
          <p:bldP spid="82" grpId="0"/>
          <p:bldP spid="89" grpId="0" animBg="1"/>
          <p:bldP spid="108" grpId="0"/>
          <p:bldP spid="122" grpId="0" animBg="1"/>
          <p:bldP spid="135" grpId="0"/>
          <p:bldP spid="139" grpId="0" animBg="1"/>
          <p:bldP spid="144" grpId="0"/>
          <p:bldP spid="165" grpId="0"/>
          <p:bldP spid="150" grpId="0" animBg="1"/>
          <p:bldP spid="151" grpId="0" animBg="1"/>
          <p:bldP spid="156" grpId="0" animBg="1"/>
          <p:bldP spid="157" grpId="0" animBg="1"/>
          <p:bldP spid="152" grpId="0" animBg="1"/>
          <p:bldP spid="158" grpId="0" animBg="1"/>
          <p:bldP spid="14" grpId="0" animBg="1"/>
          <p:bldP spid="16" grpId="0" animBg="1"/>
          <p:bldP spid="17" grpId="0" animBg="1"/>
          <p:bldP spid="101" grpId="0" animBg="1"/>
          <p:bldP spid="8" grpId="0" animBg="1"/>
          <p:bldP spid="1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8" dur="5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1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4" dur="50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7" dur="5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0" dur="50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3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6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750"/>
                                            <p:tgtEl>
                                              <p:spTgt spid="1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6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88" dur="500" fill="hold"/>
                                            <p:tgtEl>
                                              <p:spTgt spid="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93" dur="500" fill="hold"/>
                                            <p:tgtEl>
                                              <p:spTgt spid="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6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98" dur="500" fill="hold"/>
                                            <p:tgtEl>
                                              <p:spTgt spid="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9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1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03" dur="500" fill="hold"/>
                                            <p:tgtEl>
                                              <p:spTgt spid="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08" dur="500" fill="hold"/>
                                            <p:tgtEl>
                                              <p:spTgt spid="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8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1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113" dur="500" fill="hold"/>
                                            <p:tgtEl>
                                              <p:spTgt spid="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4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6" dur="10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900" decel="100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900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8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900" decel="100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4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900" decel="100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900" decel="100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900" decel="100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21" grpId="0"/>
          <p:bldP spid="20" grpId="0" animBg="1"/>
          <p:bldP spid="43" grpId="0"/>
          <p:bldP spid="47" grpId="0" animBg="1"/>
          <p:bldP spid="52" grpId="0"/>
          <p:bldP spid="73" grpId="0" animBg="1"/>
          <p:bldP spid="82" grpId="0"/>
          <p:bldP spid="89" grpId="0" animBg="1"/>
          <p:bldP spid="108" grpId="0"/>
          <p:bldP spid="122" grpId="0" animBg="1"/>
          <p:bldP spid="135" grpId="0"/>
          <p:bldP spid="139" grpId="0" animBg="1"/>
          <p:bldP spid="144" grpId="0"/>
          <p:bldP spid="165" grpId="0"/>
          <p:bldP spid="150" grpId="0" animBg="1"/>
          <p:bldP spid="151" grpId="0" animBg="1"/>
          <p:bldP spid="156" grpId="0" animBg="1"/>
          <p:bldP spid="157" grpId="0" animBg="1"/>
          <p:bldP spid="152" grpId="0" animBg="1"/>
          <p:bldP spid="158" grpId="0" animBg="1"/>
          <p:bldP spid="14" grpId="0" animBg="1"/>
          <p:bldP spid="16" grpId="0" animBg="1"/>
          <p:bldP spid="17" grpId="0" animBg="1"/>
          <p:bldP spid="101" grpId="0" animBg="1"/>
          <p:bldP spid="8" grpId="0" animBg="1"/>
          <p:bldP spid="10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  <a:lumOff val="2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271FB7F-035D-AA58-56D6-E035E92CA3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!!SubTitle">
            <a:extLst>
              <a:ext uri="{FF2B5EF4-FFF2-40B4-BE49-F238E27FC236}">
                <a16:creationId xmlns:a16="http://schemas.microsoft.com/office/drawing/2014/main" id="{AB3EC59D-CFF0-D2A8-71D3-889CA2D1BF8E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40000"/>
                  <a:lumOff val="6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" name="Arrow: Pentagon 2">
            <a:extLst>
              <a:ext uri="{FF2B5EF4-FFF2-40B4-BE49-F238E27FC236}">
                <a16:creationId xmlns:a16="http://schemas.microsoft.com/office/drawing/2014/main" id="{49118F84-49F2-F2F3-F558-6B4992C4A9E7}"/>
              </a:ext>
            </a:extLst>
          </p:cNvPr>
          <p:cNvSpPr/>
          <p:nvPr/>
        </p:nvSpPr>
        <p:spPr>
          <a:xfrm rot="16200000">
            <a:off x="14685022" y="6396247"/>
            <a:ext cx="9539585" cy="2867025"/>
          </a:xfrm>
          <a:prstGeom prst="homePlate">
            <a:avLst>
              <a:gd name="adj" fmla="val 22960"/>
            </a:avLst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Arrow: Pentagon 3">
            <a:extLst>
              <a:ext uri="{FF2B5EF4-FFF2-40B4-BE49-F238E27FC236}">
                <a16:creationId xmlns:a16="http://schemas.microsoft.com/office/drawing/2014/main" id="{95A44C87-C35C-AB2A-4843-B33183A722C2}"/>
              </a:ext>
            </a:extLst>
          </p:cNvPr>
          <p:cNvSpPr/>
          <p:nvPr/>
        </p:nvSpPr>
        <p:spPr>
          <a:xfrm rot="16200000">
            <a:off x="1858995" y="7913747"/>
            <a:ext cx="6504583" cy="2867025"/>
          </a:xfrm>
          <a:prstGeom prst="homePlate">
            <a:avLst>
              <a:gd name="adj" fmla="val 22960"/>
            </a:avLst>
          </a:prstGeom>
          <a:solidFill>
            <a:schemeClr val="accent1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14E3E210-8AC0-B019-7DDF-15B73D0AD854}"/>
              </a:ext>
            </a:extLst>
          </p:cNvPr>
          <p:cNvGrpSpPr/>
          <p:nvPr/>
        </p:nvGrpSpPr>
        <p:grpSpPr>
          <a:xfrm>
            <a:off x="3964650" y="8204131"/>
            <a:ext cx="2293276" cy="2458039"/>
            <a:chOff x="3964650" y="8204131"/>
            <a:chExt cx="2293276" cy="2458039"/>
          </a:xfrm>
        </p:grpSpPr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FFC64CBD-C144-9C74-09D2-A299686D5B9B}"/>
                </a:ext>
              </a:extLst>
            </p:cNvPr>
            <p:cNvGrpSpPr/>
            <p:nvPr/>
          </p:nvGrpSpPr>
          <p:grpSpPr>
            <a:xfrm>
              <a:off x="3964650" y="8204131"/>
              <a:ext cx="2293276" cy="843118"/>
              <a:chOff x="5006474" y="7548196"/>
              <a:chExt cx="2354446" cy="732692"/>
            </a:xfrm>
          </p:grpSpPr>
          <p:sp>
            <p:nvSpPr>
              <p:cNvPr id="8" name="Textbox 200">
                <a:extLst>
                  <a:ext uri="{FF2B5EF4-FFF2-40B4-BE49-F238E27FC236}">
                    <a16:creationId xmlns:a16="http://schemas.microsoft.com/office/drawing/2014/main" id="{E1074F61-18F9-44F8-3E3C-759BD5AB53F5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9" name="Textbox 200">
                <a:extLst>
                  <a:ext uri="{FF2B5EF4-FFF2-40B4-BE49-F238E27FC236}">
                    <a16:creationId xmlns:a16="http://schemas.microsoft.com/office/drawing/2014/main" id="{8F1CF407-7C59-5B85-D1DE-671DE4A23F26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7" name="Textbox 200">
              <a:extLst>
                <a:ext uri="{FF2B5EF4-FFF2-40B4-BE49-F238E27FC236}">
                  <a16:creationId xmlns:a16="http://schemas.microsoft.com/office/drawing/2014/main" id="{72F4CD38-5FF3-8275-9E6C-CB31ACF273B8}"/>
                </a:ext>
              </a:extLst>
            </p:cNvPr>
            <p:cNvSpPr txBox="1"/>
            <p:nvPr/>
          </p:nvSpPr>
          <p:spPr>
            <a:xfrm flipH="1">
              <a:off x="4164545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0" name="Textbox 200">
            <a:extLst>
              <a:ext uri="{FF2B5EF4-FFF2-40B4-BE49-F238E27FC236}">
                <a16:creationId xmlns:a16="http://schemas.microsoft.com/office/drawing/2014/main" id="{3464F4DB-0516-FD73-F3CD-EE5822D2DCE7}"/>
              </a:ext>
            </a:extLst>
          </p:cNvPr>
          <p:cNvSpPr txBox="1"/>
          <p:nvPr/>
        </p:nvSpPr>
        <p:spPr>
          <a:xfrm flipH="1">
            <a:off x="4419182" y="670408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089FA3B5-77FD-91D5-0BA7-051D2B41A3CB}"/>
              </a:ext>
            </a:extLst>
          </p:cNvPr>
          <p:cNvSpPr/>
          <p:nvPr/>
        </p:nvSpPr>
        <p:spPr>
          <a:xfrm rot="16200000">
            <a:off x="4411803" y="7597848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BFD40F62-70BD-D590-3CB7-F9DCE0E12E61}"/>
              </a:ext>
            </a:extLst>
          </p:cNvPr>
          <p:cNvGrpSpPr/>
          <p:nvPr/>
        </p:nvGrpSpPr>
        <p:grpSpPr>
          <a:xfrm>
            <a:off x="6833356" y="8204131"/>
            <a:ext cx="2293276" cy="2458039"/>
            <a:chOff x="6833356" y="8204131"/>
            <a:chExt cx="2293276" cy="2458039"/>
          </a:xfrm>
        </p:grpSpPr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BD3F1B5C-07D4-9178-E3C4-4FFCF8821DBF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15" name="Textbox 200">
                <a:extLst>
                  <a:ext uri="{FF2B5EF4-FFF2-40B4-BE49-F238E27FC236}">
                    <a16:creationId xmlns:a16="http://schemas.microsoft.com/office/drawing/2014/main" id="{F3D721DC-C353-C64F-51F9-3BB0D30F5CF4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6" name="Textbox 200">
                <a:extLst>
                  <a:ext uri="{FF2B5EF4-FFF2-40B4-BE49-F238E27FC236}">
                    <a16:creationId xmlns:a16="http://schemas.microsoft.com/office/drawing/2014/main" id="{434107E4-0492-6B27-489F-23358B9FC35E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4" name="Textbox 200">
              <a:extLst>
                <a:ext uri="{FF2B5EF4-FFF2-40B4-BE49-F238E27FC236}">
                  <a16:creationId xmlns:a16="http://schemas.microsoft.com/office/drawing/2014/main" id="{962DF685-DD43-A01E-9509-9D06EF57406F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7" name="Textbox 200">
            <a:extLst>
              <a:ext uri="{FF2B5EF4-FFF2-40B4-BE49-F238E27FC236}">
                <a16:creationId xmlns:a16="http://schemas.microsoft.com/office/drawing/2014/main" id="{ABE62823-9D64-C208-F482-D9CE63390849}"/>
              </a:ext>
            </a:extLst>
          </p:cNvPr>
          <p:cNvSpPr txBox="1"/>
          <p:nvPr/>
        </p:nvSpPr>
        <p:spPr>
          <a:xfrm flipH="1">
            <a:off x="7287888" y="6087485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18" name="Arrow: Pentagon 17">
            <a:extLst>
              <a:ext uri="{FF2B5EF4-FFF2-40B4-BE49-F238E27FC236}">
                <a16:creationId xmlns:a16="http://schemas.microsoft.com/office/drawing/2014/main" id="{88D5B539-881F-3595-3834-310314A994F6}"/>
              </a:ext>
            </a:extLst>
          </p:cNvPr>
          <p:cNvSpPr/>
          <p:nvPr/>
        </p:nvSpPr>
        <p:spPr>
          <a:xfrm rot="16200000">
            <a:off x="6968452" y="7285791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C670C029-E9D5-98B9-678A-672E502B0925}"/>
              </a:ext>
            </a:extLst>
          </p:cNvPr>
          <p:cNvGrpSpPr/>
          <p:nvPr/>
        </p:nvGrpSpPr>
        <p:grpSpPr>
          <a:xfrm>
            <a:off x="9702062" y="8204131"/>
            <a:ext cx="2293276" cy="2458039"/>
            <a:chOff x="9702062" y="8204131"/>
            <a:chExt cx="2293276" cy="2458039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A66A0C69-7A32-3B57-912E-8954359D582E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22" name="Textbox 200">
                <a:extLst>
                  <a:ext uri="{FF2B5EF4-FFF2-40B4-BE49-F238E27FC236}">
                    <a16:creationId xmlns:a16="http://schemas.microsoft.com/office/drawing/2014/main" id="{D362DECF-BFF5-0058-7E4B-D41B4E526D5A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23" name="Textbox 200">
                <a:extLst>
                  <a:ext uri="{FF2B5EF4-FFF2-40B4-BE49-F238E27FC236}">
                    <a16:creationId xmlns:a16="http://schemas.microsoft.com/office/drawing/2014/main" id="{2A9FF834-A2CE-02AA-F43C-0589658BBFAF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5147740B-584E-35D4-18B1-0576D24FF544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24" name="Textbox 200">
            <a:extLst>
              <a:ext uri="{FF2B5EF4-FFF2-40B4-BE49-F238E27FC236}">
                <a16:creationId xmlns:a16="http://schemas.microsoft.com/office/drawing/2014/main" id="{8F317F75-B9A6-7819-B264-476135764CA4}"/>
              </a:ext>
            </a:extLst>
          </p:cNvPr>
          <p:cNvSpPr txBox="1"/>
          <p:nvPr/>
        </p:nvSpPr>
        <p:spPr>
          <a:xfrm flipH="1">
            <a:off x="10156594" y="5470883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25" name="Arrow: Pentagon 24">
            <a:extLst>
              <a:ext uri="{FF2B5EF4-FFF2-40B4-BE49-F238E27FC236}">
                <a16:creationId xmlns:a16="http://schemas.microsoft.com/office/drawing/2014/main" id="{E8C879DD-4E58-972C-91F6-2DAAE45BBFB9}"/>
              </a:ext>
            </a:extLst>
          </p:cNvPr>
          <p:cNvSpPr/>
          <p:nvPr/>
        </p:nvSpPr>
        <p:spPr>
          <a:xfrm rot="16200000">
            <a:off x="9546872" y="6995505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56D18EEC-3B43-A742-18CF-B37AB8EFBC30}"/>
              </a:ext>
            </a:extLst>
          </p:cNvPr>
          <p:cNvGrpSpPr/>
          <p:nvPr/>
        </p:nvGrpSpPr>
        <p:grpSpPr>
          <a:xfrm>
            <a:off x="12570768" y="8204131"/>
            <a:ext cx="2293276" cy="2458039"/>
            <a:chOff x="12570768" y="8204131"/>
            <a:chExt cx="2293276" cy="2458039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25B0547D-769F-D0E5-45D3-9A9D14575AFD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29" name="Textbox 200">
                <a:extLst>
                  <a:ext uri="{FF2B5EF4-FFF2-40B4-BE49-F238E27FC236}">
                    <a16:creationId xmlns:a16="http://schemas.microsoft.com/office/drawing/2014/main" id="{C8AFD09F-E162-2C53-E718-30C2CF3CB44B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30" name="Textbox 200">
                <a:extLst>
                  <a:ext uri="{FF2B5EF4-FFF2-40B4-BE49-F238E27FC236}">
                    <a16:creationId xmlns:a16="http://schemas.microsoft.com/office/drawing/2014/main" id="{005C082D-1D98-925C-E876-2C28281A49F2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89817581-C8A4-C41E-9A19-5F9A78D8C26E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31" name="Textbox 200">
            <a:extLst>
              <a:ext uri="{FF2B5EF4-FFF2-40B4-BE49-F238E27FC236}">
                <a16:creationId xmlns:a16="http://schemas.microsoft.com/office/drawing/2014/main" id="{FEDF24C8-6A8B-9680-5FC2-F9A1775BDD0E}"/>
              </a:ext>
            </a:extLst>
          </p:cNvPr>
          <p:cNvSpPr txBox="1"/>
          <p:nvPr/>
        </p:nvSpPr>
        <p:spPr>
          <a:xfrm flipH="1">
            <a:off x="13025300" y="4854281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32" name="Arrow: Pentagon 31">
            <a:extLst>
              <a:ext uri="{FF2B5EF4-FFF2-40B4-BE49-F238E27FC236}">
                <a16:creationId xmlns:a16="http://schemas.microsoft.com/office/drawing/2014/main" id="{7FB0BACF-C948-EFA3-5974-0C5279406A63}"/>
              </a:ext>
            </a:extLst>
          </p:cNvPr>
          <p:cNvSpPr/>
          <p:nvPr/>
        </p:nvSpPr>
        <p:spPr>
          <a:xfrm rot="16200000">
            <a:off x="12103521" y="6683448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1BBF4C66-62C9-3D26-E6A8-E77B8BC271FA}"/>
              </a:ext>
            </a:extLst>
          </p:cNvPr>
          <p:cNvGrpSpPr/>
          <p:nvPr/>
        </p:nvGrpSpPr>
        <p:grpSpPr>
          <a:xfrm>
            <a:off x="15439474" y="8204131"/>
            <a:ext cx="2293276" cy="2458039"/>
            <a:chOff x="15439474" y="8204131"/>
            <a:chExt cx="2293276" cy="2458039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8739C80D-DBF4-1DE7-E09B-4C7BD23C7B71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36" name="Textbox 200">
                <a:extLst>
                  <a:ext uri="{FF2B5EF4-FFF2-40B4-BE49-F238E27FC236}">
                    <a16:creationId xmlns:a16="http://schemas.microsoft.com/office/drawing/2014/main" id="{745F24FD-1765-C079-14B9-1950901AD6B4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37" name="Textbox 200">
                <a:extLst>
                  <a:ext uri="{FF2B5EF4-FFF2-40B4-BE49-F238E27FC236}">
                    <a16:creationId xmlns:a16="http://schemas.microsoft.com/office/drawing/2014/main" id="{7F66ADEF-2420-2DCE-B76C-DE5963FAD63B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35" name="Textbox 200">
              <a:extLst>
                <a:ext uri="{FF2B5EF4-FFF2-40B4-BE49-F238E27FC236}">
                  <a16:creationId xmlns:a16="http://schemas.microsoft.com/office/drawing/2014/main" id="{CEF7CA7C-FE63-3594-30B9-A555786985D5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38" name="Textbox 200">
            <a:extLst>
              <a:ext uri="{FF2B5EF4-FFF2-40B4-BE49-F238E27FC236}">
                <a16:creationId xmlns:a16="http://schemas.microsoft.com/office/drawing/2014/main" id="{56FA9F5C-DE84-C627-CE7B-AB58171A0040}"/>
              </a:ext>
            </a:extLst>
          </p:cNvPr>
          <p:cNvSpPr txBox="1"/>
          <p:nvPr/>
        </p:nvSpPr>
        <p:spPr>
          <a:xfrm flipH="1">
            <a:off x="15894006" y="423767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05</a:t>
            </a:r>
          </a:p>
        </p:txBody>
      </p:sp>
      <p:sp>
        <p:nvSpPr>
          <p:cNvPr id="39" name="Arrow: Pentagon 38">
            <a:extLst>
              <a:ext uri="{FF2B5EF4-FFF2-40B4-BE49-F238E27FC236}">
                <a16:creationId xmlns:a16="http://schemas.microsoft.com/office/drawing/2014/main" id="{1B1B670A-5DA9-91FB-C6D2-646AA80CB0B9}"/>
              </a:ext>
            </a:extLst>
          </p:cNvPr>
          <p:cNvSpPr/>
          <p:nvPr/>
        </p:nvSpPr>
        <p:spPr>
          <a:xfrm rot="16200000">
            <a:off x="14685022" y="6396245"/>
            <a:ext cx="9539586" cy="2867025"/>
          </a:xfrm>
          <a:prstGeom prst="homePlate">
            <a:avLst>
              <a:gd name="adj" fmla="val 22960"/>
            </a:avLst>
          </a:prstGeom>
          <a:solidFill>
            <a:schemeClr val="accent6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38AD7883-A663-F799-E246-6D7E6C30B1F5}"/>
              </a:ext>
            </a:extLst>
          </p:cNvPr>
          <p:cNvGrpSpPr/>
          <p:nvPr/>
        </p:nvGrpSpPr>
        <p:grpSpPr>
          <a:xfrm>
            <a:off x="18308178" y="8204131"/>
            <a:ext cx="2293276" cy="2458039"/>
            <a:chOff x="18308178" y="8204131"/>
            <a:chExt cx="2293276" cy="2458039"/>
          </a:xfrm>
        </p:grpSpPr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13EBCE7B-B964-ECA9-8ABF-01DAB7E4480F}"/>
                </a:ext>
              </a:extLst>
            </p:cNvPr>
            <p:cNvGrpSpPr/>
            <p:nvPr/>
          </p:nvGrpSpPr>
          <p:grpSpPr>
            <a:xfrm>
              <a:off x="18308178" y="8204131"/>
              <a:ext cx="2293276" cy="843118"/>
              <a:chOff x="5006474" y="7548196"/>
              <a:chExt cx="2354446" cy="732692"/>
            </a:xfrm>
          </p:grpSpPr>
          <p:sp>
            <p:nvSpPr>
              <p:cNvPr id="43" name="Textbox 200">
                <a:extLst>
                  <a:ext uri="{FF2B5EF4-FFF2-40B4-BE49-F238E27FC236}">
                    <a16:creationId xmlns:a16="http://schemas.microsoft.com/office/drawing/2014/main" id="{4E2632B0-B7ED-E99C-ED43-CF12C6345B3D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44" name="Textbox 200">
                <a:extLst>
                  <a:ext uri="{FF2B5EF4-FFF2-40B4-BE49-F238E27FC236}">
                    <a16:creationId xmlns:a16="http://schemas.microsoft.com/office/drawing/2014/main" id="{1270FC86-0BE3-CD6E-AE54-1C7BCC812096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42" name="Textbox 200">
              <a:extLst>
                <a:ext uri="{FF2B5EF4-FFF2-40B4-BE49-F238E27FC236}">
                  <a16:creationId xmlns:a16="http://schemas.microsoft.com/office/drawing/2014/main" id="{70521190-EB6C-754C-7051-2106ACABDE9E}"/>
                </a:ext>
              </a:extLst>
            </p:cNvPr>
            <p:cNvSpPr txBox="1"/>
            <p:nvPr/>
          </p:nvSpPr>
          <p:spPr>
            <a:xfrm flipH="1">
              <a:off x="1850807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45" name="Textbox 200">
            <a:extLst>
              <a:ext uri="{FF2B5EF4-FFF2-40B4-BE49-F238E27FC236}">
                <a16:creationId xmlns:a16="http://schemas.microsoft.com/office/drawing/2014/main" id="{D1467D90-60FE-4C02-1BE3-D8398804E1B9}"/>
              </a:ext>
            </a:extLst>
          </p:cNvPr>
          <p:cNvSpPr txBox="1"/>
          <p:nvPr/>
        </p:nvSpPr>
        <p:spPr>
          <a:xfrm flipH="1">
            <a:off x="18762710" y="3621077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06</a:t>
            </a:r>
          </a:p>
        </p:txBody>
      </p:sp>
      <p:sp>
        <p:nvSpPr>
          <p:cNvPr id="46" name="!!MainTitle1">
            <a:extLst>
              <a:ext uri="{FF2B5EF4-FFF2-40B4-BE49-F238E27FC236}">
                <a16:creationId xmlns:a16="http://schemas.microsoft.com/office/drawing/2014/main" id="{1290115B-055C-933D-2ECA-46C33250C51D}"/>
              </a:ext>
            </a:extLst>
          </p:cNvPr>
          <p:cNvSpPr txBox="1"/>
          <p:nvPr/>
        </p:nvSpPr>
        <p:spPr>
          <a:xfrm>
            <a:off x="6329642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20000"/>
                    <a:lumOff val="8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A6A47BEE-4D54-6235-8014-2211073C6F88}"/>
              </a:ext>
            </a:extLst>
          </p:cNvPr>
          <p:cNvSpPr/>
          <p:nvPr/>
        </p:nvSpPr>
        <p:spPr>
          <a:xfrm>
            <a:off x="0" y="12589401"/>
            <a:ext cx="24384000" cy="112659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27AC6529-8CAE-DFFB-717E-14B318F85F76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1513D298-09B9-A5EA-013E-411E2C81A9D6}"/>
              </a:ext>
            </a:extLst>
          </p:cNvPr>
          <p:cNvSpPr/>
          <p:nvPr/>
        </p:nvSpPr>
        <p:spPr>
          <a:xfrm>
            <a:off x="3657600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887644C8-C9DA-1429-5BFB-B852C567A5D9}"/>
              </a:ext>
            </a:extLst>
          </p:cNvPr>
          <p:cNvSpPr/>
          <p:nvPr/>
        </p:nvSpPr>
        <p:spPr>
          <a:xfrm>
            <a:off x="6553200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F5F57E3E-444B-0E98-DF1F-393B5783A71C}"/>
              </a:ext>
            </a:extLst>
          </p:cNvPr>
          <p:cNvSpPr/>
          <p:nvPr/>
        </p:nvSpPr>
        <p:spPr>
          <a:xfrm flipH="1">
            <a:off x="16144786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2E6BF9D0-760C-63F5-4E3E-D4D5A07E779A}"/>
              </a:ext>
            </a:extLst>
          </p:cNvPr>
          <p:cNvSpPr/>
          <p:nvPr/>
        </p:nvSpPr>
        <p:spPr>
          <a:xfrm flipH="1">
            <a:off x="14220736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905C1055-6A68-19C4-7169-BD2E8B5D510C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E425B36E-83F8-CFA6-85E1-CF6CEF51AD3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AD36DD55-816A-CD3A-BC7D-851D7EEB8C3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E406C814-95F5-E153-927B-B1ADDB599F2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79D5EF6D-73B4-017E-363F-90BBB5D6D9DC}"/>
              </a:ext>
            </a:extLst>
          </p:cNvPr>
          <p:cNvSpPr/>
          <p:nvPr/>
        </p:nvSpPr>
        <p:spPr>
          <a:xfrm>
            <a:off x="9410700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AE1528AD-EC16-8B57-912D-563B29A8EB05}"/>
              </a:ext>
            </a:extLst>
          </p:cNvPr>
          <p:cNvSpPr/>
          <p:nvPr/>
        </p:nvSpPr>
        <p:spPr>
          <a:xfrm flipH="1">
            <a:off x="12264936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Freeform: Shape 58">
            <a:extLst>
              <a:ext uri="{FF2B5EF4-FFF2-40B4-BE49-F238E27FC236}">
                <a16:creationId xmlns:a16="http://schemas.microsoft.com/office/drawing/2014/main" id="{4F886893-2F43-F216-8718-A97E17426E55}"/>
              </a:ext>
            </a:extLst>
          </p:cNvPr>
          <p:cNvSpPr/>
          <p:nvPr/>
        </p:nvSpPr>
        <p:spPr>
          <a:xfrm>
            <a:off x="7455576" y="11037192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67A35DDB-5A4E-7203-DECD-6E8C3A319211}"/>
              </a:ext>
            </a:extLst>
          </p:cNvPr>
          <p:cNvSpPr/>
          <p:nvPr/>
        </p:nvSpPr>
        <p:spPr>
          <a:xfrm>
            <a:off x="4686690" y="11071620"/>
            <a:ext cx="849194" cy="878478"/>
          </a:xfrm>
          <a:custGeom>
            <a:avLst/>
            <a:gdLst>
              <a:gd name="connsiteX0" fmla="*/ 358064 w 441960"/>
              <a:gd name="connsiteY0" fmla="*/ 444170 h 457200"/>
              <a:gd name="connsiteX1" fmla="*/ 95631 w 441960"/>
              <a:gd name="connsiteY1" fmla="*/ 444170 h 457200"/>
              <a:gd name="connsiteX2" fmla="*/ 19431 w 441960"/>
              <a:gd name="connsiteY2" fmla="*/ 367970 h 457200"/>
              <a:gd name="connsiteX3" fmla="*/ 19431 w 441960"/>
              <a:gd name="connsiteY3" fmla="*/ 205207 h 457200"/>
              <a:gd name="connsiteX4" fmla="*/ 95631 w 441960"/>
              <a:gd name="connsiteY4" fmla="*/ 129007 h 457200"/>
              <a:gd name="connsiteX5" fmla="*/ 358064 w 441960"/>
              <a:gd name="connsiteY5" fmla="*/ 129007 h 457200"/>
              <a:gd name="connsiteX6" fmla="*/ 434264 w 441960"/>
              <a:gd name="connsiteY6" fmla="*/ 205207 h 457200"/>
              <a:gd name="connsiteX7" fmla="*/ 434264 w 441960"/>
              <a:gd name="connsiteY7" fmla="*/ 368122 h 457200"/>
              <a:gd name="connsiteX8" fmla="*/ 358064 w 441960"/>
              <a:gd name="connsiteY8" fmla="*/ 444170 h 457200"/>
              <a:gd name="connsiteX9" fmla="*/ 300152 w 441960"/>
              <a:gd name="connsiteY9" fmla="*/ 86944 h 457200"/>
              <a:gd name="connsiteX10" fmla="*/ 300152 w 441960"/>
              <a:gd name="connsiteY10" fmla="*/ 86944 h 457200"/>
              <a:gd name="connsiteX11" fmla="*/ 232638 w 441960"/>
              <a:gd name="connsiteY11" fmla="*/ 19431 h 457200"/>
              <a:gd name="connsiteX12" fmla="*/ 221057 w 441960"/>
              <a:gd name="connsiteY12" fmla="*/ 19431 h 457200"/>
              <a:gd name="connsiteX13" fmla="*/ 153543 w 441960"/>
              <a:gd name="connsiteY13" fmla="*/ 86944 h 457200"/>
              <a:gd name="connsiteX14" fmla="*/ 153543 w 441960"/>
              <a:gd name="connsiteY14" fmla="*/ 86944 h 457200"/>
              <a:gd name="connsiteX15" fmla="*/ 19431 w 441960"/>
              <a:gd name="connsiteY15" fmla="*/ 245745 h 457200"/>
              <a:gd name="connsiteX16" fmla="*/ 135408 w 441960"/>
              <a:gd name="connsiteY16" fmla="*/ 290855 h 457200"/>
              <a:gd name="connsiteX17" fmla="*/ 318440 w 441960"/>
              <a:gd name="connsiteY17" fmla="*/ 290855 h 457200"/>
              <a:gd name="connsiteX18" fmla="*/ 434417 w 441960"/>
              <a:gd name="connsiteY18" fmla="*/ 245745 h 457200"/>
              <a:gd name="connsiteX19" fmla="*/ 226848 w 441960"/>
              <a:gd name="connsiteY19" fmla="*/ 350444 h 457200"/>
              <a:gd name="connsiteX20" fmla="*/ 226848 w 441960"/>
              <a:gd name="connsiteY20" fmla="*/ 265405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41960" h="457200">
                <a:moveTo>
                  <a:pt x="358064" y="444170"/>
                </a:moveTo>
                <a:lnTo>
                  <a:pt x="95631" y="444170"/>
                </a:lnTo>
                <a:cubicBezTo>
                  <a:pt x="53568" y="444170"/>
                  <a:pt x="19431" y="410032"/>
                  <a:pt x="19431" y="367970"/>
                </a:cubicBezTo>
                <a:lnTo>
                  <a:pt x="19431" y="205207"/>
                </a:lnTo>
                <a:cubicBezTo>
                  <a:pt x="19431" y="163144"/>
                  <a:pt x="53568" y="129007"/>
                  <a:pt x="95631" y="129007"/>
                </a:cubicBezTo>
                <a:lnTo>
                  <a:pt x="358064" y="129007"/>
                </a:lnTo>
                <a:cubicBezTo>
                  <a:pt x="400127" y="129007"/>
                  <a:pt x="434264" y="163144"/>
                  <a:pt x="434264" y="205207"/>
                </a:cubicBezTo>
                <a:lnTo>
                  <a:pt x="434264" y="368122"/>
                </a:lnTo>
                <a:cubicBezTo>
                  <a:pt x="434264" y="410032"/>
                  <a:pt x="400127" y="444170"/>
                  <a:pt x="358064" y="444170"/>
                </a:cubicBezTo>
                <a:close/>
                <a:moveTo>
                  <a:pt x="300152" y="86944"/>
                </a:moveTo>
                <a:lnTo>
                  <a:pt x="300152" y="86944"/>
                </a:lnTo>
                <a:cubicBezTo>
                  <a:pt x="300152" y="49606"/>
                  <a:pt x="269977" y="19431"/>
                  <a:pt x="232638" y="19431"/>
                </a:cubicBezTo>
                <a:lnTo>
                  <a:pt x="221057" y="19431"/>
                </a:lnTo>
                <a:cubicBezTo>
                  <a:pt x="183719" y="19431"/>
                  <a:pt x="153543" y="49606"/>
                  <a:pt x="153543" y="86944"/>
                </a:cubicBezTo>
                <a:lnTo>
                  <a:pt x="153543" y="86944"/>
                </a:lnTo>
                <a:moveTo>
                  <a:pt x="19431" y="245745"/>
                </a:moveTo>
                <a:lnTo>
                  <a:pt x="135408" y="290855"/>
                </a:lnTo>
                <a:cubicBezTo>
                  <a:pt x="194234" y="313715"/>
                  <a:pt x="259614" y="313715"/>
                  <a:pt x="318440" y="290855"/>
                </a:cubicBezTo>
                <a:lnTo>
                  <a:pt x="434417" y="245745"/>
                </a:lnTo>
                <a:moveTo>
                  <a:pt x="226848" y="350444"/>
                </a:moveTo>
                <a:lnTo>
                  <a:pt x="226848" y="265405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289E9051-E2C9-9B99-DA18-169B345AFEB2}"/>
              </a:ext>
            </a:extLst>
          </p:cNvPr>
          <p:cNvSpPr/>
          <p:nvPr/>
        </p:nvSpPr>
        <p:spPr>
          <a:xfrm>
            <a:off x="10424104" y="11067803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62" name="Freeform 151">
            <a:extLst>
              <a:ext uri="{FF2B5EF4-FFF2-40B4-BE49-F238E27FC236}">
                <a16:creationId xmlns:a16="http://schemas.microsoft.com/office/drawing/2014/main" id="{B6F10C14-1B7D-43C0-1E02-1283533F0040}"/>
              </a:ext>
            </a:extLst>
          </p:cNvPr>
          <p:cNvSpPr>
            <a:spLocks noEditPoints="1"/>
          </p:cNvSpPr>
          <p:nvPr/>
        </p:nvSpPr>
        <p:spPr bwMode="auto">
          <a:xfrm>
            <a:off x="13426710" y="11016512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63" name="Freeform: Shape 62">
            <a:extLst>
              <a:ext uri="{FF2B5EF4-FFF2-40B4-BE49-F238E27FC236}">
                <a16:creationId xmlns:a16="http://schemas.microsoft.com/office/drawing/2014/main" id="{4EE19FE6-DC2A-D163-9B9E-A65E84FD0E32}"/>
              </a:ext>
            </a:extLst>
          </p:cNvPr>
          <p:cNvSpPr/>
          <p:nvPr/>
        </p:nvSpPr>
        <p:spPr>
          <a:xfrm>
            <a:off x="16163194" y="11087942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8" name="Freeform: Shape 127">
            <a:extLst>
              <a:ext uri="{FF2B5EF4-FFF2-40B4-BE49-F238E27FC236}">
                <a16:creationId xmlns:a16="http://schemas.microsoft.com/office/drawing/2014/main" id="{4B4A841F-2073-55A8-D87E-40961C1206E5}"/>
              </a:ext>
            </a:extLst>
          </p:cNvPr>
          <p:cNvSpPr/>
          <p:nvPr/>
        </p:nvSpPr>
        <p:spPr>
          <a:xfrm>
            <a:off x="19048815" y="11104860"/>
            <a:ext cx="812000" cy="812000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72529341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500">
        <p14:gallery dir="l"/>
      </p:transition>
    </mc:Choice>
    <mc:Fallback>
      <p:transition spd="slow" advClick="0" advTm="3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8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1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4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0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6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88" dur="500" fill="hold"/>
                                            <p:tgtEl>
                                              <p:spTgt spid="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1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93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6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98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9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03" dur="50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08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8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1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113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4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6" dur="10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900" decel="100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900" decel="100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8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900" decel="100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4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900" decel="100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900" decel="100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10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900" decel="100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4" grpId="0" animBg="1"/>
          <p:bldP spid="10" grpId="0"/>
          <p:bldP spid="11" grpId="0" animBg="1"/>
          <p:bldP spid="17" grpId="0"/>
          <p:bldP spid="18" grpId="0" animBg="1"/>
          <p:bldP spid="24" grpId="0"/>
          <p:bldP spid="25" grpId="0" animBg="1"/>
          <p:bldP spid="31" grpId="0"/>
          <p:bldP spid="32" grpId="0" animBg="1"/>
          <p:bldP spid="38" grpId="0"/>
          <p:bldP spid="39" grpId="0" animBg="1"/>
          <p:bldP spid="45" grpId="0"/>
          <p:bldP spid="46" grpId="0"/>
          <p:bldP spid="49" grpId="0" animBg="1"/>
          <p:bldP spid="50" grpId="0" animBg="1"/>
          <p:bldP spid="51" grpId="0" animBg="1"/>
          <p:bldP spid="52" grpId="0" animBg="1"/>
          <p:bldP spid="57" grpId="0" animBg="1"/>
          <p:bldP spid="58" grpId="0" animBg="1"/>
          <p:bldP spid="59" grpId="0" animBg="1"/>
          <p:bldP spid="60" grpId="0" animBg="1"/>
          <p:bldP spid="61" grpId="0" animBg="1"/>
          <p:bldP spid="62" grpId="0" animBg="1"/>
          <p:bldP spid="63" grpId="0" animBg="1"/>
          <p:bldP spid="12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8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1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4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0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3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6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88" dur="500" fill="hold"/>
                                            <p:tgtEl>
                                              <p:spTgt spid="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1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93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6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98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9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03" dur="50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08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8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1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113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4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6" dur="10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900" decel="100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900" decel="100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8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900" decel="100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4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900" decel="100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900" decel="100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10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900" decel="100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4" grpId="0" animBg="1"/>
          <p:bldP spid="10" grpId="0"/>
          <p:bldP spid="11" grpId="0" animBg="1"/>
          <p:bldP spid="17" grpId="0"/>
          <p:bldP spid="18" grpId="0" animBg="1"/>
          <p:bldP spid="24" grpId="0"/>
          <p:bldP spid="25" grpId="0" animBg="1"/>
          <p:bldP spid="31" grpId="0"/>
          <p:bldP spid="32" grpId="0" animBg="1"/>
          <p:bldP spid="38" grpId="0"/>
          <p:bldP spid="39" grpId="0" animBg="1"/>
          <p:bldP spid="45" grpId="0"/>
          <p:bldP spid="46" grpId="0"/>
          <p:bldP spid="49" grpId="0" animBg="1"/>
          <p:bldP spid="50" grpId="0" animBg="1"/>
          <p:bldP spid="51" grpId="0" animBg="1"/>
          <p:bldP spid="52" grpId="0" animBg="1"/>
          <p:bldP spid="57" grpId="0" animBg="1"/>
          <p:bldP spid="58" grpId="0" animBg="1"/>
          <p:bldP spid="59" grpId="0" animBg="1"/>
          <p:bldP spid="60" grpId="0" animBg="1"/>
          <p:bldP spid="61" grpId="0" animBg="1"/>
          <p:bldP spid="62" grpId="0" animBg="1"/>
          <p:bldP spid="63" grpId="0" animBg="1"/>
          <p:bldP spid="128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6" name="Arrow: Pentagon 1195">
            <a:extLst>
              <a:ext uri="{FF2B5EF4-FFF2-40B4-BE49-F238E27FC236}">
                <a16:creationId xmlns:a16="http://schemas.microsoft.com/office/drawing/2014/main" id="{249C1B3D-7BB0-1D0E-8B73-852F2228AA5C}"/>
              </a:ext>
            </a:extLst>
          </p:cNvPr>
          <p:cNvSpPr/>
          <p:nvPr/>
        </p:nvSpPr>
        <p:spPr>
          <a:xfrm rot="16200000">
            <a:off x="8747828" y="7597849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97" name="Group 1196">
            <a:extLst>
              <a:ext uri="{FF2B5EF4-FFF2-40B4-BE49-F238E27FC236}">
                <a16:creationId xmlns:a16="http://schemas.microsoft.com/office/drawing/2014/main" id="{A44D92CF-0443-657F-57D3-312C5C3305FB}"/>
              </a:ext>
            </a:extLst>
          </p:cNvPr>
          <p:cNvGrpSpPr/>
          <p:nvPr/>
        </p:nvGrpSpPr>
        <p:grpSpPr>
          <a:xfrm>
            <a:off x="11169381" y="8204132"/>
            <a:ext cx="2293276" cy="2458039"/>
            <a:chOff x="6833356" y="8204131"/>
            <a:chExt cx="2293276" cy="2458039"/>
          </a:xfrm>
        </p:grpSpPr>
        <p:grpSp>
          <p:nvGrpSpPr>
            <p:cNvPr id="1198" name="Group 1197">
              <a:extLst>
                <a:ext uri="{FF2B5EF4-FFF2-40B4-BE49-F238E27FC236}">
                  <a16:creationId xmlns:a16="http://schemas.microsoft.com/office/drawing/2014/main" id="{421E6E07-4797-1CDD-D9BC-4E35464265E3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1200" name="Textbox 200">
                <a:extLst>
                  <a:ext uri="{FF2B5EF4-FFF2-40B4-BE49-F238E27FC236}">
                    <a16:creationId xmlns:a16="http://schemas.microsoft.com/office/drawing/2014/main" id="{04A4DC0F-3695-944B-DFB7-47B91420E3E3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201" name="Textbox 200">
                <a:extLst>
                  <a:ext uri="{FF2B5EF4-FFF2-40B4-BE49-F238E27FC236}">
                    <a16:creationId xmlns:a16="http://schemas.microsoft.com/office/drawing/2014/main" id="{33A13D94-64EE-2DB9-4DFF-FC2BFE750A82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199" name="Textbox 200">
              <a:extLst>
                <a:ext uri="{FF2B5EF4-FFF2-40B4-BE49-F238E27FC236}">
                  <a16:creationId xmlns:a16="http://schemas.microsoft.com/office/drawing/2014/main" id="{6DD081D7-9AD8-E898-8D42-600020EB08F2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202" name="Textbox 200">
            <a:extLst>
              <a:ext uri="{FF2B5EF4-FFF2-40B4-BE49-F238E27FC236}">
                <a16:creationId xmlns:a16="http://schemas.microsoft.com/office/drawing/2014/main" id="{6A64B229-F83E-5428-9190-9775648D344F}"/>
              </a:ext>
            </a:extLst>
          </p:cNvPr>
          <p:cNvSpPr txBox="1"/>
          <p:nvPr/>
        </p:nvSpPr>
        <p:spPr>
          <a:xfrm flipH="1">
            <a:off x="11623913" y="6087486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1203" name="Arrow: Pentagon 1202">
            <a:extLst>
              <a:ext uri="{FF2B5EF4-FFF2-40B4-BE49-F238E27FC236}">
                <a16:creationId xmlns:a16="http://schemas.microsoft.com/office/drawing/2014/main" id="{D41E1BB4-6326-A80D-7799-EC2FE42128C0}"/>
              </a:ext>
            </a:extLst>
          </p:cNvPr>
          <p:cNvSpPr/>
          <p:nvPr/>
        </p:nvSpPr>
        <p:spPr>
          <a:xfrm rot="16200000">
            <a:off x="11304477" y="7285792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04" name="Group 1203">
            <a:extLst>
              <a:ext uri="{FF2B5EF4-FFF2-40B4-BE49-F238E27FC236}">
                <a16:creationId xmlns:a16="http://schemas.microsoft.com/office/drawing/2014/main" id="{4078269E-345D-B61A-9B32-C5DD5D77788E}"/>
              </a:ext>
            </a:extLst>
          </p:cNvPr>
          <p:cNvGrpSpPr/>
          <p:nvPr/>
        </p:nvGrpSpPr>
        <p:grpSpPr>
          <a:xfrm>
            <a:off x="14038087" y="8204132"/>
            <a:ext cx="2293276" cy="2458039"/>
            <a:chOff x="9702062" y="8204131"/>
            <a:chExt cx="2293276" cy="2458039"/>
          </a:xfrm>
        </p:grpSpPr>
        <p:grpSp>
          <p:nvGrpSpPr>
            <p:cNvPr id="1205" name="Group 1204">
              <a:extLst>
                <a:ext uri="{FF2B5EF4-FFF2-40B4-BE49-F238E27FC236}">
                  <a16:creationId xmlns:a16="http://schemas.microsoft.com/office/drawing/2014/main" id="{2AE35A18-68C9-44F1-FD2F-A9CDE76AC990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1207" name="Textbox 200">
                <a:extLst>
                  <a:ext uri="{FF2B5EF4-FFF2-40B4-BE49-F238E27FC236}">
                    <a16:creationId xmlns:a16="http://schemas.microsoft.com/office/drawing/2014/main" id="{F7A4ECBF-FAB2-3586-FFFD-28E221BD8827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208" name="Textbox 200">
                <a:extLst>
                  <a:ext uri="{FF2B5EF4-FFF2-40B4-BE49-F238E27FC236}">
                    <a16:creationId xmlns:a16="http://schemas.microsoft.com/office/drawing/2014/main" id="{AAEEAC01-4A5E-6B50-A6E5-E341D4CDBEC4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206" name="Textbox 200">
              <a:extLst>
                <a:ext uri="{FF2B5EF4-FFF2-40B4-BE49-F238E27FC236}">
                  <a16:creationId xmlns:a16="http://schemas.microsoft.com/office/drawing/2014/main" id="{EF633F11-5372-7073-304F-6B0D9F13435B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209" name="Textbox 200">
            <a:extLst>
              <a:ext uri="{FF2B5EF4-FFF2-40B4-BE49-F238E27FC236}">
                <a16:creationId xmlns:a16="http://schemas.microsoft.com/office/drawing/2014/main" id="{020AC3F8-D743-7FD7-F7EA-302F9079F207}"/>
              </a:ext>
            </a:extLst>
          </p:cNvPr>
          <p:cNvSpPr txBox="1"/>
          <p:nvPr/>
        </p:nvSpPr>
        <p:spPr>
          <a:xfrm flipH="1">
            <a:off x="14492619" y="5470884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1210" name="Arrow: Pentagon 1209">
            <a:extLst>
              <a:ext uri="{FF2B5EF4-FFF2-40B4-BE49-F238E27FC236}">
                <a16:creationId xmlns:a16="http://schemas.microsoft.com/office/drawing/2014/main" id="{C20F6481-BE20-37F5-9633-8A0038C8CAF3}"/>
              </a:ext>
            </a:extLst>
          </p:cNvPr>
          <p:cNvSpPr/>
          <p:nvPr/>
        </p:nvSpPr>
        <p:spPr>
          <a:xfrm rot="16200000">
            <a:off x="13882897" y="6995506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11" name="Group 1210">
            <a:extLst>
              <a:ext uri="{FF2B5EF4-FFF2-40B4-BE49-F238E27FC236}">
                <a16:creationId xmlns:a16="http://schemas.microsoft.com/office/drawing/2014/main" id="{C764756D-F094-19CE-2C11-4B2FF9B97B20}"/>
              </a:ext>
            </a:extLst>
          </p:cNvPr>
          <p:cNvGrpSpPr/>
          <p:nvPr/>
        </p:nvGrpSpPr>
        <p:grpSpPr>
          <a:xfrm>
            <a:off x="16906793" y="8204132"/>
            <a:ext cx="2293276" cy="2458039"/>
            <a:chOff x="12570768" y="8204131"/>
            <a:chExt cx="2293276" cy="2458039"/>
          </a:xfrm>
        </p:grpSpPr>
        <p:grpSp>
          <p:nvGrpSpPr>
            <p:cNvPr id="1212" name="Group 1211">
              <a:extLst>
                <a:ext uri="{FF2B5EF4-FFF2-40B4-BE49-F238E27FC236}">
                  <a16:creationId xmlns:a16="http://schemas.microsoft.com/office/drawing/2014/main" id="{91FC2BFB-FDCE-AB3F-6127-546436F607CF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1214" name="Textbox 200">
                <a:extLst>
                  <a:ext uri="{FF2B5EF4-FFF2-40B4-BE49-F238E27FC236}">
                    <a16:creationId xmlns:a16="http://schemas.microsoft.com/office/drawing/2014/main" id="{4E7A1768-BFAA-66AF-6836-C1294726251F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215" name="Textbox 200">
                <a:extLst>
                  <a:ext uri="{FF2B5EF4-FFF2-40B4-BE49-F238E27FC236}">
                    <a16:creationId xmlns:a16="http://schemas.microsoft.com/office/drawing/2014/main" id="{FA505CB2-E342-5FFD-BA55-61B1D740CE78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213" name="Textbox 200">
              <a:extLst>
                <a:ext uri="{FF2B5EF4-FFF2-40B4-BE49-F238E27FC236}">
                  <a16:creationId xmlns:a16="http://schemas.microsoft.com/office/drawing/2014/main" id="{36D75376-EA07-3ED5-B9FF-3A2BCCDA563B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216" name="Textbox 200">
            <a:extLst>
              <a:ext uri="{FF2B5EF4-FFF2-40B4-BE49-F238E27FC236}">
                <a16:creationId xmlns:a16="http://schemas.microsoft.com/office/drawing/2014/main" id="{6631BD83-A64F-85BA-0F57-597B41E666AB}"/>
              </a:ext>
            </a:extLst>
          </p:cNvPr>
          <p:cNvSpPr txBox="1"/>
          <p:nvPr/>
        </p:nvSpPr>
        <p:spPr>
          <a:xfrm flipH="1">
            <a:off x="17361325" y="4854282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1217" name="Arrow: Pentagon 1216">
            <a:extLst>
              <a:ext uri="{FF2B5EF4-FFF2-40B4-BE49-F238E27FC236}">
                <a16:creationId xmlns:a16="http://schemas.microsoft.com/office/drawing/2014/main" id="{B402404C-06F4-A84B-FF24-494623208FB5}"/>
              </a:ext>
            </a:extLst>
          </p:cNvPr>
          <p:cNvSpPr/>
          <p:nvPr/>
        </p:nvSpPr>
        <p:spPr>
          <a:xfrm rot="16200000">
            <a:off x="16439546" y="6683449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18" name="Group 1217">
            <a:extLst>
              <a:ext uri="{FF2B5EF4-FFF2-40B4-BE49-F238E27FC236}">
                <a16:creationId xmlns:a16="http://schemas.microsoft.com/office/drawing/2014/main" id="{DDAFADE9-4460-5805-FEDC-9AB80D370EA6}"/>
              </a:ext>
            </a:extLst>
          </p:cNvPr>
          <p:cNvGrpSpPr/>
          <p:nvPr/>
        </p:nvGrpSpPr>
        <p:grpSpPr>
          <a:xfrm>
            <a:off x="19775499" y="8204132"/>
            <a:ext cx="2293276" cy="2458039"/>
            <a:chOff x="15439474" y="8204131"/>
            <a:chExt cx="2293276" cy="2458039"/>
          </a:xfrm>
        </p:grpSpPr>
        <p:grpSp>
          <p:nvGrpSpPr>
            <p:cNvPr id="1219" name="Group 1218">
              <a:extLst>
                <a:ext uri="{FF2B5EF4-FFF2-40B4-BE49-F238E27FC236}">
                  <a16:creationId xmlns:a16="http://schemas.microsoft.com/office/drawing/2014/main" id="{25D58DFF-ABF4-F979-15D5-AF5C46D84407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1221" name="Textbox 200">
                <a:extLst>
                  <a:ext uri="{FF2B5EF4-FFF2-40B4-BE49-F238E27FC236}">
                    <a16:creationId xmlns:a16="http://schemas.microsoft.com/office/drawing/2014/main" id="{C6B4BE4A-23E5-89EA-52AF-F481378B8212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222" name="Textbox 200">
                <a:extLst>
                  <a:ext uri="{FF2B5EF4-FFF2-40B4-BE49-F238E27FC236}">
                    <a16:creationId xmlns:a16="http://schemas.microsoft.com/office/drawing/2014/main" id="{E375CC7B-6EA3-2AE8-4EA9-961B187AFBDB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220" name="Textbox 200">
              <a:extLst>
                <a:ext uri="{FF2B5EF4-FFF2-40B4-BE49-F238E27FC236}">
                  <a16:creationId xmlns:a16="http://schemas.microsoft.com/office/drawing/2014/main" id="{58F8BC2B-71B1-F96F-0D6F-B563C01E8592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223" name="Textbox 200">
            <a:extLst>
              <a:ext uri="{FF2B5EF4-FFF2-40B4-BE49-F238E27FC236}">
                <a16:creationId xmlns:a16="http://schemas.microsoft.com/office/drawing/2014/main" id="{90513DFA-5C66-319D-2738-62DF88E444EE}"/>
              </a:ext>
            </a:extLst>
          </p:cNvPr>
          <p:cNvSpPr txBox="1"/>
          <p:nvPr/>
        </p:nvSpPr>
        <p:spPr>
          <a:xfrm flipH="1">
            <a:off x="20230031" y="4237680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1224" name="Rectangle 1223">
            <a:extLst>
              <a:ext uri="{FF2B5EF4-FFF2-40B4-BE49-F238E27FC236}">
                <a16:creationId xmlns:a16="http://schemas.microsoft.com/office/drawing/2014/main" id="{179A49A2-A466-FF6D-51A1-6E9C17812F34}"/>
              </a:ext>
            </a:extLst>
          </p:cNvPr>
          <p:cNvSpPr/>
          <p:nvPr/>
        </p:nvSpPr>
        <p:spPr>
          <a:xfrm>
            <a:off x="0" y="12589401"/>
            <a:ext cx="24384000" cy="112659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5" name="Freeform: Shape 1224">
            <a:extLst>
              <a:ext uri="{FF2B5EF4-FFF2-40B4-BE49-F238E27FC236}">
                <a16:creationId xmlns:a16="http://schemas.microsoft.com/office/drawing/2014/main" id="{59D4F417-FAC3-7C80-099E-649579F5A04A}"/>
              </a:ext>
            </a:extLst>
          </p:cNvPr>
          <p:cNvSpPr/>
          <p:nvPr/>
        </p:nvSpPr>
        <p:spPr>
          <a:xfrm>
            <a:off x="10889225" y="12579254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6" name="Freeform: Shape 1225">
            <a:extLst>
              <a:ext uri="{FF2B5EF4-FFF2-40B4-BE49-F238E27FC236}">
                <a16:creationId xmlns:a16="http://schemas.microsoft.com/office/drawing/2014/main" id="{F7C9E7EA-13B9-B824-6FCA-5FE888CCD602}"/>
              </a:ext>
            </a:extLst>
          </p:cNvPr>
          <p:cNvSpPr/>
          <p:nvPr/>
        </p:nvSpPr>
        <p:spPr>
          <a:xfrm flipH="1">
            <a:off x="18556761" y="12579254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7" name="Freeform: Shape 1226">
            <a:extLst>
              <a:ext uri="{FF2B5EF4-FFF2-40B4-BE49-F238E27FC236}">
                <a16:creationId xmlns:a16="http://schemas.microsoft.com/office/drawing/2014/main" id="{23E63778-AF94-74AC-17AF-645E2C0CFD5F}"/>
              </a:ext>
            </a:extLst>
          </p:cNvPr>
          <p:cNvSpPr/>
          <p:nvPr/>
        </p:nvSpPr>
        <p:spPr>
          <a:xfrm>
            <a:off x="13746725" y="12579254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8" name="Freeform: Shape 1227">
            <a:extLst>
              <a:ext uri="{FF2B5EF4-FFF2-40B4-BE49-F238E27FC236}">
                <a16:creationId xmlns:a16="http://schemas.microsoft.com/office/drawing/2014/main" id="{0ACBE47D-E16C-BE95-DA8B-650B7B84B8F6}"/>
              </a:ext>
            </a:extLst>
          </p:cNvPr>
          <p:cNvSpPr/>
          <p:nvPr/>
        </p:nvSpPr>
        <p:spPr>
          <a:xfrm flipH="1">
            <a:off x="16600961" y="12579254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9" name="Freeform: Shape 1228">
            <a:extLst>
              <a:ext uri="{FF2B5EF4-FFF2-40B4-BE49-F238E27FC236}">
                <a16:creationId xmlns:a16="http://schemas.microsoft.com/office/drawing/2014/main" id="{130B0F3D-8DC2-EDD8-4A4E-BBE799D16914}"/>
              </a:ext>
            </a:extLst>
          </p:cNvPr>
          <p:cNvSpPr/>
          <p:nvPr/>
        </p:nvSpPr>
        <p:spPr>
          <a:xfrm>
            <a:off x="11791601" y="11037193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30" name="Freeform: Shape 1229">
            <a:extLst>
              <a:ext uri="{FF2B5EF4-FFF2-40B4-BE49-F238E27FC236}">
                <a16:creationId xmlns:a16="http://schemas.microsoft.com/office/drawing/2014/main" id="{93F1433D-5DEB-62EB-043C-2372D120B39B}"/>
              </a:ext>
            </a:extLst>
          </p:cNvPr>
          <p:cNvSpPr/>
          <p:nvPr/>
        </p:nvSpPr>
        <p:spPr>
          <a:xfrm>
            <a:off x="14760129" y="11067804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31" name="Freeform 151">
            <a:extLst>
              <a:ext uri="{FF2B5EF4-FFF2-40B4-BE49-F238E27FC236}">
                <a16:creationId xmlns:a16="http://schemas.microsoft.com/office/drawing/2014/main" id="{80F41045-6D8B-3102-01F4-0C7A7B580F1F}"/>
              </a:ext>
            </a:extLst>
          </p:cNvPr>
          <p:cNvSpPr>
            <a:spLocks noEditPoints="1"/>
          </p:cNvSpPr>
          <p:nvPr/>
        </p:nvSpPr>
        <p:spPr bwMode="auto">
          <a:xfrm>
            <a:off x="17762735" y="11016513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32" name="Freeform: Shape 1231">
            <a:extLst>
              <a:ext uri="{FF2B5EF4-FFF2-40B4-BE49-F238E27FC236}">
                <a16:creationId xmlns:a16="http://schemas.microsoft.com/office/drawing/2014/main" id="{7CDDC1BA-C5F3-B0F7-FE15-1AAB5C3E23E2}"/>
              </a:ext>
            </a:extLst>
          </p:cNvPr>
          <p:cNvSpPr/>
          <p:nvPr/>
        </p:nvSpPr>
        <p:spPr>
          <a:xfrm>
            <a:off x="20499219" y="11087943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233" name="Rectangle 1232">
            <a:extLst>
              <a:ext uri="{FF2B5EF4-FFF2-40B4-BE49-F238E27FC236}">
                <a16:creationId xmlns:a16="http://schemas.microsoft.com/office/drawing/2014/main" id="{5F5645C2-A9C4-2E02-7306-61D5338F0445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1234" name="!!SubTitle">
            <a:extLst>
              <a:ext uri="{FF2B5EF4-FFF2-40B4-BE49-F238E27FC236}">
                <a16:creationId xmlns:a16="http://schemas.microsoft.com/office/drawing/2014/main" id="{0E8F28BA-4FEE-8ED5-6A99-E686CEAAB193}"/>
              </a:ext>
            </a:extLst>
          </p:cNvPr>
          <p:cNvSpPr txBox="1"/>
          <p:nvPr/>
        </p:nvSpPr>
        <p:spPr>
          <a:xfrm>
            <a:off x="1784574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1235" name="Group 1234">
            <a:extLst>
              <a:ext uri="{FF2B5EF4-FFF2-40B4-BE49-F238E27FC236}">
                <a16:creationId xmlns:a16="http://schemas.microsoft.com/office/drawing/2014/main" id="{1A9AFFC7-0DEB-1F0F-F685-AA0D1F35B137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236" name="Freeform: Shape 1235">
              <a:extLst>
                <a:ext uri="{FF2B5EF4-FFF2-40B4-BE49-F238E27FC236}">
                  <a16:creationId xmlns:a16="http://schemas.microsoft.com/office/drawing/2014/main" id="{CE145DCE-A5FF-9B1E-9D8D-CFBA1B4A4E3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237" name="Freeform: Shape 1236">
              <a:extLst>
                <a:ext uri="{FF2B5EF4-FFF2-40B4-BE49-F238E27FC236}">
                  <a16:creationId xmlns:a16="http://schemas.microsoft.com/office/drawing/2014/main" id="{9C741E12-FAAE-05F0-917A-8873BD4E40E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38" name="Freeform: Shape 1237">
              <a:extLst>
                <a:ext uri="{FF2B5EF4-FFF2-40B4-BE49-F238E27FC236}">
                  <a16:creationId xmlns:a16="http://schemas.microsoft.com/office/drawing/2014/main" id="{24261785-D9BE-DBB5-7E96-16B2D549330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239" name="!!MainTitle1">
            <a:extLst>
              <a:ext uri="{FF2B5EF4-FFF2-40B4-BE49-F238E27FC236}">
                <a16:creationId xmlns:a16="http://schemas.microsoft.com/office/drawing/2014/main" id="{A0832C06-8804-2D21-C9AE-A041D6B3F0BB}"/>
              </a:ext>
            </a:extLst>
          </p:cNvPr>
          <p:cNvSpPr txBox="1"/>
          <p:nvPr/>
        </p:nvSpPr>
        <p:spPr>
          <a:xfrm>
            <a:off x="1784574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accent3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240" name="!!SubTitle">
            <a:extLst>
              <a:ext uri="{FF2B5EF4-FFF2-40B4-BE49-F238E27FC236}">
                <a16:creationId xmlns:a16="http://schemas.microsoft.com/office/drawing/2014/main" id="{72104B5E-B743-7E34-8C7F-533869747081}"/>
              </a:ext>
            </a:extLst>
          </p:cNvPr>
          <p:cNvSpPr txBox="1"/>
          <p:nvPr/>
        </p:nvSpPr>
        <p:spPr>
          <a:xfrm>
            <a:off x="1784574" y="6341447"/>
            <a:ext cx="7356455" cy="547842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</a:rPr>
              <a:t>, consectetuer adipiscing elit. Maecenas porttitor congue massa. Fusce posuere, magna sed pulvinar ultricies, purus lectus malesuada libero, sit amet commodo magna eros quis urna.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bg2">
                  <a:lumMod val="50000"/>
                  <a:lumOff val="50000"/>
                </a:schemeClr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</a:rPr>
              <a:t>Nunc viverra imperdiet enim. Fusce est. Vivamus a tellus.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bg2">
                  <a:lumMod val="50000"/>
                  <a:lumOff val="50000"/>
                </a:schemeClr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</a:rPr>
              <a:t>Pellentesque habitant morbi tristique senectus et netus et malesuada fames ac turpis egestas. 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bg2">
                  <a:lumMod val="50000"/>
                  <a:lumOff val="50000"/>
                </a:schemeClr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</a:rPr>
              <a:t>Proin pharetra nonummy pede. Mauris et orci.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50000"/>
                  <a:lumOff val="50000"/>
                </a:schemeClr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42227624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500">
        <p14:gallery dir="l"/>
      </p:transition>
    </mc:Choice>
    <mc:Fallback>
      <p:transition spd="slow" advClick="0" advTm="3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2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12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1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11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11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2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2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12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12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0" dur="500"/>
                                            <p:tgtEl>
                                              <p:spTgt spid="12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3" dur="500"/>
                                            <p:tgtEl>
                                              <p:spTgt spid="12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6" dur="500"/>
                                            <p:tgtEl>
                                              <p:spTgt spid="12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9" dur="500"/>
                                            <p:tgtEl>
                                              <p:spTgt spid="12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12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12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2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12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12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2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12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12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2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2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2" dur="500"/>
                                            <p:tgtEl>
                                              <p:spTgt spid="11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4" dur="500" fill="hold"/>
                                            <p:tgtEl>
                                              <p:spTgt spid="119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500"/>
                                            <p:tgtEl>
                                              <p:spTgt spid="12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9" dur="500" fill="hold"/>
                                            <p:tgtEl>
                                              <p:spTgt spid="120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0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12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4" dur="500" fill="hold"/>
                                            <p:tgtEl>
                                              <p:spTgt spid="1211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5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7" dur="500"/>
                                            <p:tgtEl>
                                              <p:spTgt spid="12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9" dur="500" fill="hold"/>
                                            <p:tgtEl>
                                              <p:spTgt spid="121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12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12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900" decel="100000" fill="hold"/>
                                            <p:tgtEl>
                                              <p:spTgt spid="1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12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12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900" decel="100000" fill="hold"/>
                                            <p:tgtEl>
                                              <p:spTgt spid="12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12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12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900" decel="100000" fill="hold"/>
                                            <p:tgtEl>
                                              <p:spTgt spid="12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2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1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900" decel="100000" fill="hold"/>
                                            <p:tgtEl>
                                              <p:spTgt spid="1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124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0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9" dur="500"/>
                                            <p:tgtEl>
                                              <p:spTgt spid="1240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0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2" dur="500"/>
                                            <p:tgtEl>
                                              <p:spTgt spid="1240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0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5" dur="500"/>
                                            <p:tgtEl>
                                              <p:spTgt spid="1240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96" grpId="0" animBg="1"/>
          <p:bldP spid="1202" grpId="0"/>
          <p:bldP spid="1203" grpId="0" animBg="1"/>
          <p:bldP spid="1209" grpId="0"/>
          <p:bldP spid="1210" grpId="0" animBg="1"/>
          <p:bldP spid="1216" grpId="0"/>
          <p:bldP spid="1217" grpId="0" animBg="1"/>
          <p:bldP spid="1223" grpId="0"/>
          <p:bldP spid="1225" grpId="0" animBg="1"/>
          <p:bldP spid="1226" grpId="0" animBg="1"/>
          <p:bldP spid="1227" grpId="0" animBg="1"/>
          <p:bldP spid="1228" grpId="0" animBg="1"/>
          <p:bldP spid="1229" grpId="0" animBg="1"/>
          <p:bldP spid="1230" grpId="0" animBg="1"/>
          <p:bldP spid="1231" grpId="0" animBg="1"/>
          <p:bldP spid="1232" grpId="0" animBg="1"/>
          <p:bldP spid="1234" grpId="0"/>
          <p:bldP spid="1239" grpId="0"/>
          <p:bldP spid="1240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2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2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11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1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2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2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2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2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0" dur="500"/>
                                            <p:tgtEl>
                                              <p:spTgt spid="12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3" dur="500"/>
                                            <p:tgtEl>
                                              <p:spTgt spid="12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6" dur="500"/>
                                            <p:tgtEl>
                                              <p:spTgt spid="12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9" dur="500"/>
                                            <p:tgtEl>
                                              <p:spTgt spid="12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12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12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2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12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12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2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12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12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2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2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2" dur="500"/>
                                            <p:tgtEl>
                                              <p:spTgt spid="11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4" dur="500" fill="hold"/>
                                            <p:tgtEl>
                                              <p:spTgt spid="119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500"/>
                                            <p:tgtEl>
                                              <p:spTgt spid="12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9" dur="500" fill="hold"/>
                                            <p:tgtEl>
                                              <p:spTgt spid="120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0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12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4" dur="500" fill="hold"/>
                                            <p:tgtEl>
                                              <p:spTgt spid="1211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5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7" dur="500"/>
                                            <p:tgtEl>
                                              <p:spTgt spid="12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9" dur="500" fill="hold"/>
                                            <p:tgtEl>
                                              <p:spTgt spid="121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12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12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900" decel="100000" fill="hold"/>
                                            <p:tgtEl>
                                              <p:spTgt spid="1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12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12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900" decel="100000" fill="hold"/>
                                            <p:tgtEl>
                                              <p:spTgt spid="12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12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12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900" decel="100000" fill="hold"/>
                                            <p:tgtEl>
                                              <p:spTgt spid="12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12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1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900" decel="100000" fill="hold"/>
                                            <p:tgtEl>
                                              <p:spTgt spid="1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124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0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9" dur="500"/>
                                            <p:tgtEl>
                                              <p:spTgt spid="1240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0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2" dur="500"/>
                                            <p:tgtEl>
                                              <p:spTgt spid="1240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0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5" dur="500"/>
                                            <p:tgtEl>
                                              <p:spTgt spid="1240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96" grpId="0" animBg="1"/>
          <p:bldP spid="1202" grpId="0"/>
          <p:bldP spid="1203" grpId="0" animBg="1"/>
          <p:bldP spid="1209" grpId="0"/>
          <p:bldP spid="1210" grpId="0" animBg="1"/>
          <p:bldP spid="1216" grpId="0"/>
          <p:bldP spid="1217" grpId="0" animBg="1"/>
          <p:bldP spid="1223" grpId="0"/>
          <p:bldP spid="1225" grpId="0" animBg="1"/>
          <p:bldP spid="1226" grpId="0" animBg="1"/>
          <p:bldP spid="1227" grpId="0" animBg="1"/>
          <p:bldP spid="1228" grpId="0" animBg="1"/>
          <p:bldP spid="1229" grpId="0" animBg="1"/>
          <p:bldP spid="1230" grpId="0" animBg="1"/>
          <p:bldP spid="1231" grpId="0" animBg="1"/>
          <p:bldP spid="1232" grpId="0" animBg="1"/>
          <p:bldP spid="1234" grpId="0"/>
          <p:bldP spid="1239" grpId="0"/>
          <p:bldP spid="1240" grpId="0" uiExpand="1" build="p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80FDED2-8C02-5779-A666-05BA16C1667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2D26C56-E672-DDA5-DBFB-7A0F846D4046}"/>
              </a:ext>
            </a:extLst>
          </p:cNvPr>
          <p:cNvSpPr/>
          <p:nvPr/>
        </p:nvSpPr>
        <p:spPr>
          <a:xfrm>
            <a:off x="0" y="12579253"/>
            <a:ext cx="24384000" cy="113674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0A6C6E98-1D36-5DCC-C46B-06FE16B2290A}"/>
              </a:ext>
            </a:extLst>
          </p:cNvPr>
          <p:cNvSpPr>
            <a:spLocks/>
          </p:cNvSpPr>
          <p:nvPr/>
        </p:nvSpPr>
        <p:spPr bwMode="auto">
          <a:xfrm>
            <a:off x="22052644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pPr algn="r"/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8B05020E-4DF0-CA85-1387-9E70079C0199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32CD2A6D-187C-E7A7-B035-4FD55CE48EC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6" name="Freeform: Shape 5">
              <a:extLst>
                <a:ext uri="{FF2B5EF4-FFF2-40B4-BE49-F238E27FC236}">
                  <a16:creationId xmlns:a16="http://schemas.microsoft.com/office/drawing/2014/main" id="{0E3C9D08-93BE-9404-E05A-29F8D726A3B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66E350BF-CC8B-776B-CFDA-AE3FFB67BED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8" name="!!SubTitle">
            <a:extLst>
              <a:ext uri="{FF2B5EF4-FFF2-40B4-BE49-F238E27FC236}">
                <a16:creationId xmlns:a16="http://schemas.microsoft.com/office/drawing/2014/main" id="{B9BEB6DF-5A35-D3EA-70D8-D37A90F2B7FD}"/>
              </a:ext>
            </a:extLst>
          </p:cNvPr>
          <p:cNvSpPr txBox="1"/>
          <p:nvPr/>
        </p:nvSpPr>
        <p:spPr>
          <a:xfrm>
            <a:off x="1784574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9" name="!!MainTitle1">
            <a:extLst>
              <a:ext uri="{FF2B5EF4-FFF2-40B4-BE49-F238E27FC236}">
                <a16:creationId xmlns:a16="http://schemas.microsoft.com/office/drawing/2014/main" id="{E50DAAC1-86DE-EF7B-C406-EBC78C2C724A}"/>
              </a:ext>
            </a:extLst>
          </p:cNvPr>
          <p:cNvSpPr txBox="1"/>
          <p:nvPr/>
        </p:nvSpPr>
        <p:spPr>
          <a:xfrm>
            <a:off x="1784574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0" name="!!SubTitle">
            <a:extLst>
              <a:ext uri="{FF2B5EF4-FFF2-40B4-BE49-F238E27FC236}">
                <a16:creationId xmlns:a16="http://schemas.microsoft.com/office/drawing/2014/main" id="{CD089C55-82C6-B7F9-395D-3085D3C9C54D}"/>
              </a:ext>
            </a:extLst>
          </p:cNvPr>
          <p:cNvSpPr txBox="1"/>
          <p:nvPr/>
        </p:nvSpPr>
        <p:spPr>
          <a:xfrm>
            <a:off x="16974425" y="1246722"/>
            <a:ext cx="5604828" cy="104797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tx2"/>
                </a:solidFill>
              </a:rPr>
              <a:t>urna</a:t>
            </a:r>
            <a:r>
              <a:rPr lang="en-US" sz="2500" dirty="0">
                <a:solidFill>
                  <a:schemeClr val="tx2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Nunc viverra imperdiet enim. Fusce est. Vivamus a tellus.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Pellentesque habitant morbi tristique senectus et netus et malesuada fames ac turpis egestas. 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Proin pharetra nonummy pede. Mauris et orci.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04EAC7F1-EA90-F7E9-FF29-C56B165F6AAF}"/>
              </a:ext>
            </a:extLst>
          </p:cNvPr>
          <p:cNvSpPr/>
          <p:nvPr/>
        </p:nvSpPr>
        <p:spPr>
          <a:xfrm rot="16200000">
            <a:off x="6142" y="7913747"/>
            <a:ext cx="6504583" cy="2867025"/>
          </a:xfrm>
          <a:prstGeom prst="homePlate">
            <a:avLst>
              <a:gd name="adj" fmla="val 22960"/>
            </a:avLst>
          </a:prstGeom>
          <a:solidFill>
            <a:schemeClr val="accent1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F851D06B-EAA8-1418-1323-BFA42C57351B}"/>
              </a:ext>
            </a:extLst>
          </p:cNvPr>
          <p:cNvGrpSpPr/>
          <p:nvPr/>
        </p:nvGrpSpPr>
        <p:grpSpPr>
          <a:xfrm>
            <a:off x="2111797" y="8204131"/>
            <a:ext cx="2293276" cy="2458039"/>
            <a:chOff x="3964650" y="8204131"/>
            <a:chExt cx="2293276" cy="2458039"/>
          </a:xfrm>
        </p:grpSpPr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FBE0975B-6D0C-AE7D-669B-70A48780A745}"/>
                </a:ext>
              </a:extLst>
            </p:cNvPr>
            <p:cNvGrpSpPr/>
            <p:nvPr/>
          </p:nvGrpSpPr>
          <p:grpSpPr>
            <a:xfrm>
              <a:off x="3964650" y="8204131"/>
              <a:ext cx="2293276" cy="843118"/>
              <a:chOff x="5006474" y="7548196"/>
              <a:chExt cx="2354446" cy="732692"/>
            </a:xfrm>
          </p:grpSpPr>
          <p:sp>
            <p:nvSpPr>
              <p:cNvPr id="15" name="Textbox 200">
                <a:extLst>
                  <a:ext uri="{FF2B5EF4-FFF2-40B4-BE49-F238E27FC236}">
                    <a16:creationId xmlns:a16="http://schemas.microsoft.com/office/drawing/2014/main" id="{68CFF997-7944-0A39-0777-4C5712A5598E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6" name="Textbox 200">
                <a:extLst>
                  <a:ext uri="{FF2B5EF4-FFF2-40B4-BE49-F238E27FC236}">
                    <a16:creationId xmlns:a16="http://schemas.microsoft.com/office/drawing/2014/main" id="{FE2FCFB0-D5DC-3C5C-73A1-A95FDB8352D6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4" name="Textbox 200">
              <a:extLst>
                <a:ext uri="{FF2B5EF4-FFF2-40B4-BE49-F238E27FC236}">
                  <a16:creationId xmlns:a16="http://schemas.microsoft.com/office/drawing/2014/main" id="{64A7A598-2FF6-3013-C64E-7C3DCFCAE59E}"/>
                </a:ext>
              </a:extLst>
            </p:cNvPr>
            <p:cNvSpPr txBox="1"/>
            <p:nvPr/>
          </p:nvSpPr>
          <p:spPr>
            <a:xfrm flipH="1">
              <a:off x="4164545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7" name="Textbox 200">
            <a:extLst>
              <a:ext uri="{FF2B5EF4-FFF2-40B4-BE49-F238E27FC236}">
                <a16:creationId xmlns:a16="http://schemas.microsoft.com/office/drawing/2014/main" id="{2236CB2D-DB20-A23B-9557-BFEB36F24CD6}"/>
              </a:ext>
            </a:extLst>
          </p:cNvPr>
          <p:cNvSpPr txBox="1"/>
          <p:nvPr/>
        </p:nvSpPr>
        <p:spPr>
          <a:xfrm flipH="1">
            <a:off x="2566329" y="670408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18" name="Arrow: Pentagon 17">
            <a:extLst>
              <a:ext uri="{FF2B5EF4-FFF2-40B4-BE49-F238E27FC236}">
                <a16:creationId xmlns:a16="http://schemas.microsoft.com/office/drawing/2014/main" id="{03C1F187-09DD-0E97-208A-93804B7543E6}"/>
              </a:ext>
            </a:extLst>
          </p:cNvPr>
          <p:cNvSpPr/>
          <p:nvPr/>
        </p:nvSpPr>
        <p:spPr>
          <a:xfrm rot="16200000">
            <a:off x="2558950" y="7597848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AB799C7E-A717-67FF-45E3-8B780F8F3FE4}"/>
              </a:ext>
            </a:extLst>
          </p:cNvPr>
          <p:cNvGrpSpPr/>
          <p:nvPr/>
        </p:nvGrpSpPr>
        <p:grpSpPr>
          <a:xfrm>
            <a:off x="4980503" y="8204131"/>
            <a:ext cx="2293276" cy="2458039"/>
            <a:chOff x="6833356" y="8204131"/>
            <a:chExt cx="2293276" cy="2458039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ECE6303B-47C8-B28F-7754-1A9890BC7483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62" name="Textbox 200">
                <a:extLst>
                  <a:ext uri="{FF2B5EF4-FFF2-40B4-BE49-F238E27FC236}">
                    <a16:creationId xmlns:a16="http://schemas.microsoft.com/office/drawing/2014/main" id="{32BF133F-D3E6-9B20-88F0-75E52C3937EB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63" name="Textbox 200">
                <a:extLst>
                  <a:ext uri="{FF2B5EF4-FFF2-40B4-BE49-F238E27FC236}">
                    <a16:creationId xmlns:a16="http://schemas.microsoft.com/office/drawing/2014/main" id="{74FF22F9-8D4C-9228-6ED3-6571739E1218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D5B4CBD2-CE0A-C733-65C5-583DE258D335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64" name="Textbox 200">
            <a:extLst>
              <a:ext uri="{FF2B5EF4-FFF2-40B4-BE49-F238E27FC236}">
                <a16:creationId xmlns:a16="http://schemas.microsoft.com/office/drawing/2014/main" id="{8A31903C-1651-2ABF-35DC-2837ACA9C9A8}"/>
              </a:ext>
            </a:extLst>
          </p:cNvPr>
          <p:cNvSpPr txBox="1"/>
          <p:nvPr/>
        </p:nvSpPr>
        <p:spPr>
          <a:xfrm flipH="1">
            <a:off x="5435035" y="6087485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65" name="Arrow: Pentagon 64">
            <a:extLst>
              <a:ext uri="{FF2B5EF4-FFF2-40B4-BE49-F238E27FC236}">
                <a16:creationId xmlns:a16="http://schemas.microsoft.com/office/drawing/2014/main" id="{20E01C46-FF54-31EB-7D14-A97BFA9C12CE}"/>
              </a:ext>
            </a:extLst>
          </p:cNvPr>
          <p:cNvSpPr/>
          <p:nvPr/>
        </p:nvSpPr>
        <p:spPr>
          <a:xfrm rot="16200000">
            <a:off x="5115599" y="7285791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6" name="Group 65">
            <a:extLst>
              <a:ext uri="{FF2B5EF4-FFF2-40B4-BE49-F238E27FC236}">
                <a16:creationId xmlns:a16="http://schemas.microsoft.com/office/drawing/2014/main" id="{ABF56798-5061-6C47-9E06-8A8D331EAE97}"/>
              </a:ext>
            </a:extLst>
          </p:cNvPr>
          <p:cNvGrpSpPr/>
          <p:nvPr/>
        </p:nvGrpSpPr>
        <p:grpSpPr>
          <a:xfrm>
            <a:off x="7849209" y="8204131"/>
            <a:ext cx="2293276" cy="2458039"/>
            <a:chOff x="9702062" y="8204131"/>
            <a:chExt cx="2293276" cy="2458039"/>
          </a:xfrm>
        </p:grpSpPr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601314FE-638D-6BA5-B81C-B2287429F167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69" name="Textbox 200">
                <a:extLst>
                  <a:ext uri="{FF2B5EF4-FFF2-40B4-BE49-F238E27FC236}">
                    <a16:creationId xmlns:a16="http://schemas.microsoft.com/office/drawing/2014/main" id="{3A528909-5C9D-3240-5D54-EDAA6FA24492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70" name="Textbox 200">
                <a:extLst>
                  <a:ext uri="{FF2B5EF4-FFF2-40B4-BE49-F238E27FC236}">
                    <a16:creationId xmlns:a16="http://schemas.microsoft.com/office/drawing/2014/main" id="{E251511C-1534-402A-9739-B49F8AC03649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68" name="Textbox 200">
              <a:extLst>
                <a:ext uri="{FF2B5EF4-FFF2-40B4-BE49-F238E27FC236}">
                  <a16:creationId xmlns:a16="http://schemas.microsoft.com/office/drawing/2014/main" id="{CF7DEB09-BAC6-B8DE-E0D8-1B0ADD9B9357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71" name="Textbox 200">
            <a:extLst>
              <a:ext uri="{FF2B5EF4-FFF2-40B4-BE49-F238E27FC236}">
                <a16:creationId xmlns:a16="http://schemas.microsoft.com/office/drawing/2014/main" id="{115C9E22-21B2-D660-22E6-CD4B56B6C8B4}"/>
              </a:ext>
            </a:extLst>
          </p:cNvPr>
          <p:cNvSpPr txBox="1"/>
          <p:nvPr/>
        </p:nvSpPr>
        <p:spPr>
          <a:xfrm flipH="1">
            <a:off x="8303741" y="5470883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72" name="Arrow: Pentagon 71">
            <a:extLst>
              <a:ext uri="{FF2B5EF4-FFF2-40B4-BE49-F238E27FC236}">
                <a16:creationId xmlns:a16="http://schemas.microsoft.com/office/drawing/2014/main" id="{6E2A54AB-21BF-4204-CAF3-13E3012FEEAB}"/>
              </a:ext>
            </a:extLst>
          </p:cNvPr>
          <p:cNvSpPr/>
          <p:nvPr/>
        </p:nvSpPr>
        <p:spPr>
          <a:xfrm rot="16200000">
            <a:off x="7694019" y="6995505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3" name="Group 72">
            <a:extLst>
              <a:ext uri="{FF2B5EF4-FFF2-40B4-BE49-F238E27FC236}">
                <a16:creationId xmlns:a16="http://schemas.microsoft.com/office/drawing/2014/main" id="{A8A72C8C-DA9B-515E-7BC8-7A290C2B9B4E}"/>
              </a:ext>
            </a:extLst>
          </p:cNvPr>
          <p:cNvGrpSpPr/>
          <p:nvPr/>
        </p:nvGrpSpPr>
        <p:grpSpPr>
          <a:xfrm>
            <a:off x="10717915" y="8204131"/>
            <a:ext cx="2293276" cy="2458039"/>
            <a:chOff x="12570768" y="8204131"/>
            <a:chExt cx="2293276" cy="2458039"/>
          </a:xfrm>
        </p:grpSpPr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B337C57D-1EF5-1BB9-9AAD-023862A9AC91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76" name="Textbox 200">
                <a:extLst>
                  <a:ext uri="{FF2B5EF4-FFF2-40B4-BE49-F238E27FC236}">
                    <a16:creationId xmlns:a16="http://schemas.microsoft.com/office/drawing/2014/main" id="{CEB1467A-7D1A-929C-EB35-F92C0D96975A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77" name="Textbox 200">
                <a:extLst>
                  <a:ext uri="{FF2B5EF4-FFF2-40B4-BE49-F238E27FC236}">
                    <a16:creationId xmlns:a16="http://schemas.microsoft.com/office/drawing/2014/main" id="{D7396EE7-94F5-AF30-4144-07150A44E025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75" name="Textbox 200">
              <a:extLst>
                <a:ext uri="{FF2B5EF4-FFF2-40B4-BE49-F238E27FC236}">
                  <a16:creationId xmlns:a16="http://schemas.microsoft.com/office/drawing/2014/main" id="{33F6604C-C5FC-7508-D4DD-55326CB96ED3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78" name="Textbox 200">
            <a:extLst>
              <a:ext uri="{FF2B5EF4-FFF2-40B4-BE49-F238E27FC236}">
                <a16:creationId xmlns:a16="http://schemas.microsoft.com/office/drawing/2014/main" id="{F189BB87-A0CD-8156-4367-34220221A3F2}"/>
              </a:ext>
            </a:extLst>
          </p:cNvPr>
          <p:cNvSpPr txBox="1"/>
          <p:nvPr/>
        </p:nvSpPr>
        <p:spPr>
          <a:xfrm flipH="1">
            <a:off x="11172447" y="4854281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79" name="Arrow: Pentagon 78">
            <a:extLst>
              <a:ext uri="{FF2B5EF4-FFF2-40B4-BE49-F238E27FC236}">
                <a16:creationId xmlns:a16="http://schemas.microsoft.com/office/drawing/2014/main" id="{65DE2DFE-3CD1-B992-E9ED-424676EEBC68}"/>
              </a:ext>
            </a:extLst>
          </p:cNvPr>
          <p:cNvSpPr/>
          <p:nvPr/>
        </p:nvSpPr>
        <p:spPr>
          <a:xfrm rot="16200000">
            <a:off x="10250668" y="6683448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0" name="Group 79">
            <a:extLst>
              <a:ext uri="{FF2B5EF4-FFF2-40B4-BE49-F238E27FC236}">
                <a16:creationId xmlns:a16="http://schemas.microsoft.com/office/drawing/2014/main" id="{55B1387F-CE6D-83D0-634F-DBA9C2D5CAEF}"/>
              </a:ext>
            </a:extLst>
          </p:cNvPr>
          <p:cNvGrpSpPr/>
          <p:nvPr/>
        </p:nvGrpSpPr>
        <p:grpSpPr>
          <a:xfrm>
            <a:off x="13586621" y="8204131"/>
            <a:ext cx="2293276" cy="2458039"/>
            <a:chOff x="15439474" y="8204131"/>
            <a:chExt cx="2293276" cy="2458039"/>
          </a:xfrm>
        </p:grpSpPr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19F3FE2A-EB5C-2F83-3D7D-435360D8BD47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83" name="Textbox 200">
                <a:extLst>
                  <a:ext uri="{FF2B5EF4-FFF2-40B4-BE49-F238E27FC236}">
                    <a16:creationId xmlns:a16="http://schemas.microsoft.com/office/drawing/2014/main" id="{096E41E3-EDCD-3E2F-8217-40D8F6F09899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84" name="Textbox 200">
                <a:extLst>
                  <a:ext uri="{FF2B5EF4-FFF2-40B4-BE49-F238E27FC236}">
                    <a16:creationId xmlns:a16="http://schemas.microsoft.com/office/drawing/2014/main" id="{425F1739-88E2-D9F8-CEFB-FD434357659C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82" name="Textbox 200">
              <a:extLst>
                <a:ext uri="{FF2B5EF4-FFF2-40B4-BE49-F238E27FC236}">
                  <a16:creationId xmlns:a16="http://schemas.microsoft.com/office/drawing/2014/main" id="{1430C0CD-A307-E54E-D9C8-67C84A239500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85" name="Textbox 200">
            <a:extLst>
              <a:ext uri="{FF2B5EF4-FFF2-40B4-BE49-F238E27FC236}">
                <a16:creationId xmlns:a16="http://schemas.microsoft.com/office/drawing/2014/main" id="{1A8411F3-9103-D7EB-9467-C1DB408886BB}"/>
              </a:ext>
            </a:extLst>
          </p:cNvPr>
          <p:cNvSpPr txBox="1"/>
          <p:nvPr/>
        </p:nvSpPr>
        <p:spPr>
          <a:xfrm flipH="1">
            <a:off x="14041153" y="423767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05</a:t>
            </a:r>
          </a:p>
        </p:txBody>
      </p:sp>
      <p:sp>
        <p:nvSpPr>
          <p:cNvPr id="86" name="Freeform: Shape 85">
            <a:extLst>
              <a:ext uri="{FF2B5EF4-FFF2-40B4-BE49-F238E27FC236}">
                <a16:creationId xmlns:a16="http://schemas.microsoft.com/office/drawing/2014/main" id="{06D8EA2A-6AEF-9C8D-FF57-670502B3471E}"/>
              </a:ext>
            </a:extLst>
          </p:cNvPr>
          <p:cNvSpPr/>
          <p:nvPr/>
        </p:nvSpPr>
        <p:spPr>
          <a:xfrm>
            <a:off x="1804747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494316FE-3062-C2BE-C0E9-8D8AEEBEB35C}"/>
              </a:ext>
            </a:extLst>
          </p:cNvPr>
          <p:cNvSpPr/>
          <p:nvPr/>
        </p:nvSpPr>
        <p:spPr>
          <a:xfrm>
            <a:off x="4700347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Freeform: Shape 87">
            <a:extLst>
              <a:ext uri="{FF2B5EF4-FFF2-40B4-BE49-F238E27FC236}">
                <a16:creationId xmlns:a16="http://schemas.microsoft.com/office/drawing/2014/main" id="{42C2C0F6-D6E4-2E2F-E92F-6B959498CD90}"/>
              </a:ext>
            </a:extLst>
          </p:cNvPr>
          <p:cNvSpPr/>
          <p:nvPr/>
        </p:nvSpPr>
        <p:spPr>
          <a:xfrm flipH="1">
            <a:off x="12367883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Freeform: Shape 88">
            <a:extLst>
              <a:ext uri="{FF2B5EF4-FFF2-40B4-BE49-F238E27FC236}">
                <a16:creationId xmlns:a16="http://schemas.microsoft.com/office/drawing/2014/main" id="{B89105A9-B9DC-6251-AC35-685490C734D5}"/>
              </a:ext>
            </a:extLst>
          </p:cNvPr>
          <p:cNvSpPr/>
          <p:nvPr/>
        </p:nvSpPr>
        <p:spPr>
          <a:xfrm>
            <a:off x="7557847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E38DAE58-FF64-5FE3-155C-7210E2C4C554}"/>
              </a:ext>
            </a:extLst>
          </p:cNvPr>
          <p:cNvSpPr/>
          <p:nvPr/>
        </p:nvSpPr>
        <p:spPr>
          <a:xfrm flipH="1">
            <a:off x="10412083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Freeform: Shape 90">
            <a:extLst>
              <a:ext uri="{FF2B5EF4-FFF2-40B4-BE49-F238E27FC236}">
                <a16:creationId xmlns:a16="http://schemas.microsoft.com/office/drawing/2014/main" id="{3A158E8D-4BA8-71B9-425C-20A841BF201E}"/>
              </a:ext>
            </a:extLst>
          </p:cNvPr>
          <p:cNvSpPr/>
          <p:nvPr/>
        </p:nvSpPr>
        <p:spPr>
          <a:xfrm>
            <a:off x="5602723" y="11037192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2" name="Freeform: Shape 91">
            <a:extLst>
              <a:ext uri="{FF2B5EF4-FFF2-40B4-BE49-F238E27FC236}">
                <a16:creationId xmlns:a16="http://schemas.microsoft.com/office/drawing/2014/main" id="{A2C0F3D5-C4BB-6DB6-A2E1-3A8AD3EE764F}"/>
              </a:ext>
            </a:extLst>
          </p:cNvPr>
          <p:cNvSpPr/>
          <p:nvPr/>
        </p:nvSpPr>
        <p:spPr>
          <a:xfrm>
            <a:off x="2833837" y="11071620"/>
            <a:ext cx="849194" cy="878478"/>
          </a:xfrm>
          <a:custGeom>
            <a:avLst/>
            <a:gdLst>
              <a:gd name="connsiteX0" fmla="*/ 358064 w 441960"/>
              <a:gd name="connsiteY0" fmla="*/ 444170 h 457200"/>
              <a:gd name="connsiteX1" fmla="*/ 95631 w 441960"/>
              <a:gd name="connsiteY1" fmla="*/ 444170 h 457200"/>
              <a:gd name="connsiteX2" fmla="*/ 19431 w 441960"/>
              <a:gd name="connsiteY2" fmla="*/ 367970 h 457200"/>
              <a:gd name="connsiteX3" fmla="*/ 19431 w 441960"/>
              <a:gd name="connsiteY3" fmla="*/ 205207 h 457200"/>
              <a:gd name="connsiteX4" fmla="*/ 95631 w 441960"/>
              <a:gd name="connsiteY4" fmla="*/ 129007 h 457200"/>
              <a:gd name="connsiteX5" fmla="*/ 358064 w 441960"/>
              <a:gd name="connsiteY5" fmla="*/ 129007 h 457200"/>
              <a:gd name="connsiteX6" fmla="*/ 434264 w 441960"/>
              <a:gd name="connsiteY6" fmla="*/ 205207 h 457200"/>
              <a:gd name="connsiteX7" fmla="*/ 434264 w 441960"/>
              <a:gd name="connsiteY7" fmla="*/ 368122 h 457200"/>
              <a:gd name="connsiteX8" fmla="*/ 358064 w 441960"/>
              <a:gd name="connsiteY8" fmla="*/ 444170 h 457200"/>
              <a:gd name="connsiteX9" fmla="*/ 300152 w 441960"/>
              <a:gd name="connsiteY9" fmla="*/ 86944 h 457200"/>
              <a:gd name="connsiteX10" fmla="*/ 300152 w 441960"/>
              <a:gd name="connsiteY10" fmla="*/ 86944 h 457200"/>
              <a:gd name="connsiteX11" fmla="*/ 232638 w 441960"/>
              <a:gd name="connsiteY11" fmla="*/ 19431 h 457200"/>
              <a:gd name="connsiteX12" fmla="*/ 221057 w 441960"/>
              <a:gd name="connsiteY12" fmla="*/ 19431 h 457200"/>
              <a:gd name="connsiteX13" fmla="*/ 153543 w 441960"/>
              <a:gd name="connsiteY13" fmla="*/ 86944 h 457200"/>
              <a:gd name="connsiteX14" fmla="*/ 153543 w 441960"/>
              <a:gd name="connsiteY14" fmla="*/ 86944 h 457200"/>
              <a:gd name="connsiteX15" fmla="*/ 19431 w 441960"/>
              <a:gd name="connsiteY15" fmla="*/ 245745 h 457200"/>
              <a:gd name="connsiteX16" fmla="*/ 135408 w 441960"/>
              <a:gd name="connsiteY16" fmla="*/ 290855 h 457200"/>
              <a:gd name="connsiteX17" fmla="*/ 318440 w 441960"/>
              <a:gd name="connsiteY17" fmla="*/ 290855 h 457200"/>
              <a:gd name="connsiteX18" fmla="*/ 434417 w 441960"/>
              <a:gd name="connsiteY18" fmla="*/ 245745 h 457200"/>
              <a:gd name="connsiteX19" fmla="*/ 226848 w 441960"/>
              <a:gd name="connsiteY19" fmla="*/ 350444 h 457200"/>
              <a:gd name="connsiteX20" fmla="*/ 226848 w 441960"/>
              <a:gd name="connsiteY20" fmla="*/ 265405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41960" h="457200">
                <a:moveTo>
                  <a:pt x="358064" y="444170"/>
                </a:moveTo>
                <a:lnTo>
                  <a:pt x="95631" y="444170"/>
                </a:lnTo>
                <a:cubicBezTo>
                  <a:pt x="53568" y="444170"/>
                  <a:pt x="19431" y="410032"/>
                  <a:pt x="19431" y="367970"/>
                </a:cubicBezTo>
                <a:lnTo>
                  <a:pt x="19431" y="205207"/>
                </a:lnTo>
                <a:cubicBezTo>
                  <a:pt x="19431" y="163144"/>
                  <a:pt x="53568" y="129007"/>
                  <a:pt x="95631" y="129007"/>
                </a:cubicBezTo>
                <a:lnTo>
                  <a:pt x="358064" y="129007"/>
                </a:lnTo>
                <a:cubicBezTo>
                  <a:pt x="400127" y="129007"/>
                  <a:pt x="434264" y="163144"/>
                  <a:pt x="434264" y="205207"/>
                </a:cubicBezTo>
                <a:lnTo>
                  <a:pt x="434264" y="368122"/>
                </a:lnTo>
                <a:cubicBezTo>
                  <a:pt x="434264" y="410032"/>
                  <a:pt x="400127" y="444170"/>
                  <a:pt x="358064" y="444170"/>
                </a:cubicBezTo>
                <a:close/>
                <a:moveTo>
                  <a:pt x="300152" y="86944"/>
                </a:moveTo>
                <a:lnTo>
                  <a:pt x="300152" y="86944"/>
                </a:lnTo>
                <a:cubicBezTo>
                  <a:pt x="300152" y="49606"/>
                  <a:pt x="269977" y="19431"/>
                  <a:pt x="232638" y="19431"/>
                </a:cubicBezTo>
                <a:lnTo>
                  <a:pt x="221057" y="19431"/>
                </a:lnTo>
                <a:cubicBezTo>
                  <a:pt x="183719" y="19431"/>
                  <a:pt x="153543" y="49606"/>
                  <a:pt x="153543" y="86944"/>
                </a:cubicBezTo>
                <a:lnTo>
                  <a:pt x="153543" y="86944"/>
                </a:lnTo>
                <a:moveTo>
                  <a:pt x="19431" y="245745"/>
                </a:moveTo>
                <a:lnTo>
                  <a:pt x="135408" y="290855"/>
                </a:lnTo>
                <a:cubicBezTo>
                  <a:pt x="194234" y="313715"/>
                  <a:pt x="259614" y="313715"/>
                  <a:pt x="318440" y="290855"/>
                </a:cubicBezTo>
                <a:lnTo>
                  <a:pt x="434417" y="245745"/>
                </a:lnTo>
                <a:moveTo>
                  <a:pt x="226848" y="350444"/>
                </a:moveTo>
                <a:lnTo>
                  <a:pt x="226848" y="265405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C9BE8163-BAE3-106C-005F-7C3C169F0E68}"/>
              </a:ext>
            </a:extLst>
          </p:cNvPr>
          <p:cNvSpPr/>
          <p:nvPr/>
        </p:nvSpPr>
        <p:spPr>
          <a:xfrm>
            <a:off x="8571251" y="11067803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4" name="Freeform 151">
            <a:extLst>
              <a:ext uri="{FF2B5EF4-FFF2-40B4-BE49-F238E27FC236}">
                <a16:creationId xmlns:a16="http://schemas.microsoft.com/office/drawing/2014/main" id="{0785F19D-C0FC-D5E0-B493-0D5DA61F9043}"/>
              </a:ext>
            </a:extLst>
          </p:cNvPr>
          <p:cNvSpPr>
            <a:spLocks noEditPoints="1"/>
          </p:cNvSpPr>
          <p:nvPr/>
        </p:nvSpPr>
        <p:spPr bwMode="auto">
          <a:xfrm>
            <a:off x="11573857" y="11016512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5" name="Freeform: Shape 94">
            <a:extLst>
              <a:ext uri="{FF2B5EF4-FFF2-40B4-BE49-F238E27FC236}">
                <a16:creationId xmlns:a16="http://schemas.microsoft.com/office/drawing/2014/main" id="{DD2F39DC-14E0-4F58-9685-BA526B1841D8}"/>
              </a:ext>
            </a:extLst>
          </p:cNvPr>
          <p:cNvSpPr/>
          <p:nvPr/>
        </p:nvSpPr>
        <p:spPr>
          <a:xfrm>
            <a:off x="14310341" y="11087942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4955329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500">
        <p:blinds dir="vert"/>
      </p:transition>
    </mc:Choice>
    <mc:Fallback>
      <p:transition spd="slow" advClick="0" advTm="35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4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7" dur="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0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6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76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7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9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81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2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4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86" dur="500" fill="hold"/>
                                            <p:tgtEl>
                                              <p:spTgt spid="6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7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4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96" dur="500" fill="hold"/>
                                            <p:tgtEl>
                                              <p:spTgt spid="8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900" decel="100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5" dur="100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900" decel="1000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1" dur="100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900" decel="100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5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7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900" decel="100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1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3" dur="10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900" decel="100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6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8" dur="500"/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" grpId="0"/>
          <p:bldP spid="9" grpId="0"/>
          <p:bldP spid="10" grpId="0" uiExpand="1" build="p"/>
          <p:bldP spid="11" grpId="0" animBg="1"/>
          <p:bldP spid="17" grpId="0"/>
          <p:bldP spid="18" grpId="0" animBg="1"/>
          <p:bldP spid="64" grpId="0"/>
          <p:bldP spid="65" grpId="0" animBg="1"/>
          <p:bldP spid="71" grpId="0"/>
          <p:bldP spid="72" grpId="0" animBg="1"/>
          <p:bldP spid="78" grpId="0"/>
          <p:bldP spid="79" grpId="0" animBg="1"/>
          <p:bldP spid="85" grpId="0"/>
          <p:bldP spid="86" grpId="0" animBg="1"/>
          <p:bldP spid="87" grpId="0" animBg="1"/>
          <p:bldP spid="88" grpId="0" animBg="1"/>
          <p:bldP spid="89" grpId="0" animBg="1"/>
          <p:bldP spid="90" grpId="0" animBg="1"/>
          <p:bldP spid="91" grpId="0" animBg="1"/>
          <p:bldP spid="92" grpId="0" animBg="1"/>
          <p:bldP spid="93" grpId="0" animBg="1"/>
          <p:bldP spid="94" grpId="0" animBg="1"/>
          <p:bldP spid="95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4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7" dur="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0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6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76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7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9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81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2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4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86" dur="500" fill="hold"/>
                                            <p:tgtEl>
                                              <p:spTgt spid="6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7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4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96" dur="500" fill="hold"/>
                                            <p:tgtEl>
                                              <p:spTgt spid="8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900" decel="10000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5" dur="100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900" decel="1000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1" dur="100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900" decel="1000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5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7" dur="1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900" decel="1000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1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3" dur="10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900" decel="100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6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8" dur="500"/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" grpId="0"/>
          <p:bldP spid="9" grpId="0"/>
          <p:bldP spid="10" grpId="0" uiExpand="1" build="p"/>
          <p:bldP spid="11" grpId="0" animBg="1"/>
          <p:bldP spid="17" grpId="0"/>
          <p:bldP spid="18" grpId="0" animBg="1"/>
          <p:bldP spid="64" grpId="0"/>
          <p:bldP spid="65" grpId="0" animBg="1"/>
          <p:bldP spid="71" grpId="0"/>
          <p:bldP spid="72" grpId="0" animBg="1"/>
          <p:bldP spid="78" grpId="0"/>
          <p:bldP spid="79" grpId="0" animBg="1"/>
          <p:bldP spid="85" grpId="0"/>
          <p:bldP spid="86" grpId="0" animBg="1"/>
          <p:bldP spid="87" grpId="0" animBg="1"/>
          <p:bldP spid="88" grpId="0" animBg="1"/>
          <p:bldP spid="89" grpId="0" animBg="1"/>
          <p:bldP spid="90" grpId="0" animBg="1"/>
          <p:bldP spid="91" grpId="0" animBg="1"/>
          <p:bldP spid="92" grpId="0" animBg="1"/>
          <p:bldP spid="93" grpId="0" animBg="1"/>
          <p:bldP spid="94" grpId="0" animBg="1"/>
          <p:bldP spid="95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A532E41-B94B-DDE6-910D-B9AA7B18A79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!!SubTitle">
            <a:extLst>
              <a:ext uri="{FF2B5EF4-FFF2-40B4-BE49-F238E27FC236}">
                <a16:creationId xmlns:a16="http://schemas.microsoft.com/office/drawing/2014/main" id="{85DA1FDC-6751-1BEC-0590-1EE25AA86142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98" name="Arrow: Pentagon 97">
            <a:extLst>
              <a:ext uri="{FF2B5EF4-FFF2-40B4-BE49-F238E27FC236}">
                <a16:creationId xmlns:a16="http://schemas.microsoft.com/office/drawing/2014/main" id="{AECE4CF5-5361-FFF7-4D68-405CE922CAFE}"/>
              </a:ext>
            </a:extLst>
          </p:cNvPr>
          <p:cNvSpPr/>
          <p:nvPr/>
        </p:nvSpPr>
        <p:spPr>
          <a:xfrm rot="16200000">
            <a:off x="14685022" y="6396247"/>
            <a:ext cx="9539585" cy="2867025"/>
          </a:xfrm>
          <a:prstGeom prst="homePlate">
            <a:avLst>
              <a:gd name="adj" fmla="val 22960"/>
            </a:avLst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Arrow: Pentagon 98">
            <a:extLst>
              <a:ext uri="{FF2B5EF4-FFF2-40B4-BE49-F238E27FC236}">
                <a16:creationId xmlns:a16="http://schemas.microsoft.com/office/drawing/2014/main" id="{C9DA631C-A6FD-C3A1-0FE2-EECC9DB6E94B}"/>
              </a:ext>
            </a:extLst>
          </p:cNvPr>
          <p:cNvSpPr/>
          <p:nvPr/>
        </p:nvSpPr>
        <p:spPr>
          <a:xfrm rot="16200000">
            <a:off x="1858995" y="7913747"/>
            <a:ext cx="6504583" cy="2867025"/>
          </a:xfrm>
          <a:prstGeom prst="homePlate">
            <a:avLst>
              <a:gd name="adj" fmla="val 22960"/>
            </a:avLst>
          </a:prstGeom>
          <a:solidFill>
            <a:schemeClr val="accent1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DD2A6A29-AE65-342F-6294-F0D9EC64AE14}"/>
              </a:ext>
            </a:extLst>
          </p:cNvPr>
          <p:cNvGrpSpPr/>
          <p:nvPr/>
        </p:nvGrpSpPr>
        <p:grpSpPr>
          <a:xfrm>
            <a:off x="3964650" y="8204131"/>
            <a:ext cx="2293276" cy="2458039"/>
            <a:chOff x="3964650" y="8204131"/>
            <a:chExt cx="2293276" cy="2458039"/>
          </a:xfrm>
        </p:grpSpPr>
        <p:grpSp>
          <p:nvGrpSpPr>
            <p:cNvPr id="101" name="Group 100">
              <a:extLst>
                <a:ext uri="{FF2B5EF4-FFF2-40B4-BE49-F238E27FC236}">
                  <a16:creationId xmlns:a16="http://schemas.microsoft.com/office/drawing/2014/main" id="{84159356-92A3-789A-956D-EAD58F48EEB0}"/>
                </a:ext>
              </a:extLst>
            </p:cNvPr>
            <p:cNvGrpSpPr/>
            <p:nvPr/>
          </p:nvGrpSpPr>
          <p:grpSpPr>
            <a:xfrm>
              <a:off x="3964650" y="8204131"/>
              <a:ext cx="2293276" cy="843118"/>
              <a:chOff x="5006474" y="7548196"/>
              <a:chExt cx="2354446" cy="732692"/>
            </a:xfrm>
          </p:grpSpPr>
          <p:sp>
            <p:nvSpPr>
              <p:cNvPr id="103" name="Textbox 200">
                <a:extLst>
                  <a:ext uri="{FF2B5EF4-FFF2-40B4-BE49-F238E27FC236}">
                    <a16:creationId xmlns:a16="http://schemas.microsoft.com/office/drawing/2014/main" id="{5AF54489-B641-CACA-F021-64FA2A986AB4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51" name="Textbox 200">
                <a:extLst>
                  <a:ext uri="{FF2B5EF4-FFF2-40B4-BE49-F238E27FC236}">
                    <a16:creationId xmlns:a16="http://schemas.microsoft.com/office/drawing/2014/main" id="{69A69503-B2C2-D290-A38D-F70A813AC586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02" name="Textbox 200">
              <a:extLst>
                <a:ext uri="{FF2B5EF4-FFF2-40B4-BE49-F238E27FC236}">
                  <a16:creationId xmlns:a16="http://schemas.microsoft.com/office/drawing/2014/main" id="{AA7DEFD0-A10D-5698-DBC1-7EF89D7FF7C1}"/>
                </a:ext>
              </a:extLst>
            </p:cNvPr>
            <p:cNvSpPr txBox="1"/>
            <p:nvPr/>
          </p:nvSpPr>
          <p:spPr>
            <a:xfrm flipH="1">
              <a:off x="4164545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52" name="Textbox 200">
            <a:extLst>
              <a:ext uri="{FF2B5EF4-FFF2-40B4-BE49-F238E27FC236}">
                <a16:creationId xmlns:a16="http://schemas.microsoft.com/office/drawing/2014/main" id="{56C9D4F6-4617-7425-6F2F-DD0538068496}"/>
              </a:ext>
            </a:extLst>
          </p:cNvPr>
          <p:cNvSpPr txBox="1"/>
          <p:nvPr/>
        </p:nvSpPr>
        <p:spPr>
          <a:xfrm flipH="1">
            <a:off x="4419182" y="670408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153" name="Arrow: Pentagon 152">
            <a:extLst>
              <a:ext uri="{FF2B5EF4-FFF2-40B4-BE49-F238E27FC236}">
                <a16:creationId xmlns:a16="http://schemas.microsoft.com/office/drawing/2014/main" id="{97CAE765-956B-B520-94AE-77B1E76C6799}"/>
              </a:ext>
            </a:extLst>
          </p:cNvPr>
          <p:cNvSpPr/>
          <p:nvPr/>
        </p:nvSpPr>
        <p:spPr>
          <a:xfrm rot="16200000">
            <a:off x="4411803" y="7597848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91512D2C-06CA-9079-484B-11B42C9423F1}"/>
              </a:ext>
            </a:extLst>
          </p:cNvPr>
          <p:cNvGrpSpPr/>
          <p:nvPr/>
        </p:nvGrpSpPr>
        <p:grpSpPr>
          <a:xfrm>
            <a:off x="6833356" y="8204131"/>
            <a:ext cx="2293276" cy="2458039"/>
            <a:chOff x="6833356" y="8204131"/>
            <a:chExt cx="2293276" cy="2458039"/>
          </a:xfrm>
        </p:grpSpPr>
        <p:grpSp>
          <p:nvGrpSpPr>
            <p:cNvPr id="155" name="Group 154">
              <a:extLst>
                <a:ext uri="{FF2B5EF4-FFF2-40B4-BE49-F238E27FC236}">
                  <a16:creationId xmlns:a16="http://schemas.microsoft.com/office/drawing/2014/main" id="{9F90B52D-ED59-7B08-ABBB-FB06F47680C3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157" name="Textbox 200">
                <a:extLst>
                  <a:ext uri="{FF2B5EF4-FFF2-40B4-BE49-F238E27FC236}">
                    <a16:creationId xmlns:a16="http://schemas.microsoft.com/office/drawing/2014/main" id="{A6A0E5FD-841F-3687-B89D-B43D50292FAD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58" name="Textbox 200">
                <a:extLst>
                  <a:ext uri="{FF2B5EF4-FFF2-40B4-BE49-F238E27FC236}">
                    <a16:creationId xmlns:a16="http://schemas.microsoft.com/office/drawing/2014/main" id="{3DDDB6F9-FF13-2A55-DC82-256D4B16A5D7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56" name="Textbox 200">
              <a:extLst>
                <a:ext uri="{FF2B5EF4-FFF2-40B4-BE49-F238E27FC236}">
                  <a16:creationId xmlns:a16="http://schemas.microsoft.com/office/drawing/2014/main" id="{934B22D9-E957-DD77-B025-AAAD1693B246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59" name="Textbox 200">
            <a:extLst>
              <a:ext uri="{FF2B5EF4-FFF2-40B4-BE49-F238E27FC236}">
                <a16:creationId xmlns:a16="http://schemas.microsoft.com/office/drawing/2014/main" id="{390EC97E-8CAD-1D42-467D-A65F55BC67FF}"/>
              </a:ext>
            </a:extLst>
          </p:cNvPr>
          <p:cNvSpPr txBox="1"/>
          <p:nvPr/>
        </p:nvSpPr>
        <p:spPr>
          <a:xfrm flipH="1">
            <a:off x="7287888" y="6087485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160" name="Arrow: Pentagon 159">
            <a:extLst>
              <a:ext uri="{FF2B5EF4-FFF2-40B4-BE49-F238E27FC236}">
                <a16:creationId xmlns:a16="http://schemas.microsoft.com/office/drawing/2014/main" id="{3D3A927A-8793-9997-1B89-E6678228136F}"/>
              </a:ext>
            </a:extLst>
          </p:cNvPr>
          <p:cNvSpPr/>
          <p:nvPr/>
        </p:nvSpPr>
        <p:spPr>
          <a:xfrm rot="16200000">
            <a:off x="6968452" y="7285791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0C223C0B-2182-6A2A-44F1-D7190FC68DE6}"/>
              </a:ext>
            </a:extLst>
          </p:cNvPr>
          <p:cNvGrpSpPr/>
          <p:nvPr/>
        </p:nvGrpSpPr>
        <p:grpSpPr>
          <a:xfrm>
            <a:off x="9702062" y="8204131"/>
            <a:ext cx="2293276" cy="2458039"/>
            <a:chOff x="9702062" y="8204131"/>
            <a:chExt cx="2293276" cy="2458039"/>
          </a:xfrm>
        </p:grpSpPr>
        <p:grpSp>
          <p:nvGrpSpPr>
            <p:cNvPr id="162" name="Group 161">
              <a:extLst>
                <a:ext uri="{FF2B5EF4-FFF2-40B4-BE49-F238E27FC236}">
                  <a16:creationId xmlns:a16="http://schemas.microsoft.com/office/drawing/2014/main" id="{8E80364D-4E3E-2163-3EF4-B71B30B7C4C8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164" name="Textbox 200">
                <a:extLst>
                  <a:ext uri="{FF2B5EF4-FFF2-40B4-BE49-F238E27FC236}">
                    <a16:creationId xmlns:a16="http://schemas.microsoft.com/office/drawing/2014/main" id="{51DB51E6-CD79-3E8B-2AD4-C2814DA7DD9A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>
                        <a:lumMod val="25000"/>
                        <a:lumOff val="75000"/>
                      </a:schemeClr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65" name="Textbox 200">
                <a:extLst>
                  <a:ext uri="{FF2B5EF4-FFF2-40B4-BE49-F238E27FC236}">
                    <a16:creationId xmlns:a16="http://schemas.microsoft.com/office/drawing/2014/main" id="{A72027FC-18BE-31CF-69CC-50BB8E21DB56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>
                        <a:lumMod val="25000"/>
                        <a:lumOff val="75000"/>
                      </a:schemeClr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63" name="Textbox 200">
              <a:extLst>
                <a:ext uri="{FF2B5EF4-FFF2-40B4-BE49-F238E27FC236}">
                  <a16:creationId xmlns:a16="http://schemas.microsoft.com/office/drawing/2014/main" id="{14FD93B8-FEBB-9727-9B63-A9A0D3658B73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66" name="Textbox 200">
            <a:extLst>
              <a:ext uri="{FF2B5EF4-FFF2-40B4-BE49-F238E27FC236}">
                <a16:creationId xmlns:a16="http://schemas.microsoft.com/office/drawing/2014/main" id="{CB9CF6F2-FB5F-97C5-64D0-574DB6870C23}"/>
              </a:ext>
            </a:extLst>
          </p:cNvPr>
          <p:cNvSpPr txBox="1"/>
          <p:nvPr/>
        </p:nvSpPr>
        <p:spPr>
          <a:xfrm flipH="1">
            <a:off x="10156594" y="5470883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167" name="Arrow: Pentagon 166">
            <a:extLst>
              <a:ext uri="{FF2B5EF4-FFF2-40B4-BE49-F238E27FC236}">
                <a16:creationId xmlns:a16="http://schemas.microsoft.com/office/drawing/2014/main" id="{D3B8B0B9-9C44-3409-4D06-1179BBB4381C}"/>
              </a:ext>
            </a:extLst>
          </p:cNvPr>
          <p:cNvSpPr/>
          <p:nvPr/>
        </p:nvSpPr>
        <p:spPr>
          <a:xfrm rot="16200000">
            <a:off x="9546872" y="6995505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0F43C68A-853C-5796-D066-301D653D747C}"/>
              </a:ext>
            </a:extLst>
          </p:cNvPr>
          <p:cNvGrpSpPr/>
          <p:nvPr/>
        </p:nvGrpSpPr>
        <p:grpSpPr>
          <a:xfrm>
            <a:off x="12570768" y="8204131"/>
            <a:ext cx="2293276" cy="2458039"/>
            <a:chOff x="12570768" y="8204131"/>
            <a:chExt cx="2293276" cy="2458039"/>
          </a:xfrm>
        </p:grpSpPr>
        <p:grpSp>
          <p:nvGrpSpPr>
            <p:cNvPr id="169" name="Group 168">
              <a:extLst>
                <a:ext uri="{FF2B5EF4-FFF2-40B4-BE49-F238E27FC236}">
                  <a16:creationId xmlns:a16="http://schemas.microsoft.com/office/drawing/2014/main" id="{9E01FB1F-F52E-3712-2A3C-FC51411C4D10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171" name="Textbox 200">
                <a:extLst>
                  <a:ext uri="{FF2B5EF4-FFF2-40B4-BE49-F238E27FC236}">
                    <a16:creationId xmlns:a16="http://schemas.microsoft.com/office/drawing/2014/main" id="{3B7E4786-30DD-57F6-4555-DA6F62C28003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72" name="Textbox 200">
                <a:extLst>
                  <a:ext uri="{FF2B5EF4-FFF2-40B4-BE49-F238E27FC236}">
                    <a16:creationId xmlns:a16="http://schemas.microsoft.com/office/drawing/2014/main" id="{E223A36E-2108-A8EB-2264-B1BCF53E646C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70" name="Textbox 200">
              <a:extLst>
                <a:ext uri="{FF2B5EF4-FFF2-40B4-BE49-F238E27FC236}">
                  <a16:creationId xmlns:a16="http://schemas.microsoft.com/office/drawing/2014/main" id="{A5D8B584-68F3-9D04-8FA2-E38C0258A80B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73" name="Textbox 200">
            <a:extLst>
              <a:ext uri="{FF2B5EF4-FFF2-40B4-BE49-F238E27FC236}">
                <a16:creationId xmlns:a16="http://schemas.microsoft.com/office/drawing/2014/main" id="{7C18F0AF-5A2B-D0B8-0ED1-B84838D3EA7D}"/>
              </a:ext>
            </a:extLst>
          </p:cNvPr>
          <p:cNvSpPr txBox="1"/>
          <p:nvPr/>
        </p:nvSpPr>
        <p:spPr>
          <a:xfrm flipH="1">
            <a:off x="13025300" y="4854281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174" name="Arrow: Pentagon 173">
            <a:extLst>
              <a:ext uri="{FF2B5EF4-FFF2-40B4-BE49-F238E27FC236}">
                <a16:creationId xmlns:a16="http://schemas.microsoft.com/office/drawing/2014/main" id="{E4099B01-B69B-2CED-5F00-882A01C758B0}"/>
              </a:ext>
            </a:extLst>
          </p:cNvPr>
          <p:cNvSpPr/>
          <p:nvPr/>
        </p:nvSpPr>
        <p:spPr>
          <a:xfrm rot="16200000">
            <a:off x="12103521" y="6683448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5" name="Group 174">
            <a:extLst>
              <a:ext uri="{FF2B5EF4-FFF2-40B4-BE49-F238E27FC236}">
                <a16:creationId xmlns:a16="http://schemas.microsoft.com/office/drawing/2014/main" id="{AC02C618-B159-728E-FF53-D8939FFB698B}"/>
              </a:ext>
            </a:extLst>
          </p:cNvPr>
          <p:cNvGrpSpPr/>
          <p:nvPr/>
        </p:nvGrpSpPr>
        <p:grpSpPr>
          <a:xfrm>
            <a:off x="15439474" y="8204131"/>
            <a:ext cx="2293276" cy="2458039"/>
            <a:chOff x="15439474" y="8204131"/>
            <a:chExt cx="2293276" cy="2458039"/>
          </a:xfrm>
        </p:grpSpPr>
        <p:grpSp>
          <p:nvGrpSpPr>
            <p:cNvPr id="176" name="Group 175">
              <a:extLst>
                <a:ext uri="{FF2B5EF4-FFF2-40B4-BE49-F238E27FC236}">
                  <a16:creationId xmlns:a16="http://schemas.microsoft.com/office/drawing/2014/main" id="{F3B49754-3017-8BA0-D589-9E1F4688F7E1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178" name="Textbox 200">
                <a:extLst>
                  <a:ext uri="{FF2B5EF4-FFF2-40B4-BE49-F238E27FC236}">
                    <a16:creationId xmlns:a16="http://schemas.microsoft.com/office/drawing/2014/main" id="{80397537-A38B-5537-2183-141127D72CB3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79" name="Textbox 200">
                <a:extLst>
                  <a:ext uri="{FF2B5EF4-FFF2-40B4-BE49-F238E27FC236}">
                    <a16:creationId xmlns:a16="http://schemas.microsoft.com/office/drawing/2014/main" id="{015BFFC0-3A26-03C1-76E4-D8D06BEF88C6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77" name="Textbox 200">
              <a:extLst>
                <a:ext uri="{FF2B5EF4-FFF2-40B4-BE49-F238E27FC236}">
                  <a16:creationId xmlns:a16="http://schemas.microsoft.com/office/drawing/2014/main" id="{A6C5AD4C-C37F-1E0F-FF4D-98FEB0DCD7AF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80" name="Textbox 200">
            <a:extLst>
              <a:ext uri="{FF2B5EF4-FFF2-40B4-BE49-F238E27FC236}">
                <a16:creationId xmlns:a16="http://schemas.microsoft.com/office/drawing/2014/main" id="{6F2BF654-F6D5-2751-6754-A1E5A1C7FE5A}"/>
              </a:ext>
            </a:extLst>
          </p:cNvPr>
          <p:cNvSpPr txBox="1"/>
          <p:nvPr/>
        </p:nvSpPr>
        <p:spPr>
          <a:xfrm flipH="1">
            <a:off x="15894006" y="423767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05</a:t>
            </a:r>
          </a:p>
        </p:txBody>
      </p:sp>
      <p:sp>
        <p:nvSpPr>
          <p:cNvPr id="181" name="Arrow: Pentagon 180">
            <a:extLst>
              <a:ext uri="{FF2B5EF4-FFF2-40B4-BE49-F238E27FC236}">
                <a16:creationId xmlns:a16="http://schemas.microsoft.com/office/drawing/2014/main" id="{4E52DDC6-4F0A-268D-92D7-4FA04E7CA537}"/>
              </a:ext>
            </a:extLst>
          </p:cNvPr>
          <p:cNvSpPr/>
          <p:nvPr/>
        </p:nvSpPr>
        <p:spPr>
          <a:xfrm rot="16200000">
            <a:off x="14685022" y="6396245"/>
            <a:ext cx="9539586" cy="2867025"/>
          </a:xfrm>
          <a:prstGeom prst="homePlate">
            <a:avLst>
              <a:gd name="adj" fmla="val 22960"/>
            </a:avLst>
          </a:prstGeom>
          <a:solidFill>
            <a:schemeClr val="accent6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82" name="Group 181">
            <a:extLst>
              <a:ext uri="{FF2B5EF4-FFF2-40B4-BE49-F238E27FC236}">
                <a16:creationId xmlns:a16="http://schemas.microsoft.com/office/drawing/2014/main" id="{8D44BDB4-79A9-3929-BDF7-AB91374FDFEE}"/>
              </a:ext>
            </a:extLst>
          </p:cNvPr>
          <p:cNvGrpSpPr/>
          <p:nvPr/>
        </p:nvGrpSpPr>
        <p:grpSpPr>
          <a:xfrm>
            <a:off x="18308178" y="8204131"/>
            <a:ext cx="2293276" cy="2458039"/>
            <a:chOff x="18308178" y="8204131"/>
            <a:chExt cx="2293276" cy="2458039"/>
          </a:xfrm>
        </p:grpSpPr>
        <p:grpSp>
          <p:nvGrpSpPr>
            <p:cNvPr id="183" name="Group 182">
              <a:extLst>
                <a:ext uri="{FF2B5EF4-FFF2-40B4-BE49-F238E27FC236}">
                  <a16:creationId xmlns:a16="http://schemas.microsoft.com/office/drawing/2014/main" id="{85407AB7-5379-AE5D-A2DC-D5B9D9CE84F6}"/>
                </a:ext>
              </a:extLst>
            </p:cNvPr>
            <p:cNvGrpSpPr/>
            <p:nvPr/>
          </p:nvGrpSpPr>
          <p:grpSpPr>
            <a:xfrm>
              <a:off x="18308178" y="8204131"/>
              <a:ext cx="2293276" cy="843118"/>
              <a:chOff x="5006474" y="7548196"/>
              <a:chExt cx="2354446" cy="732692"/>
            </a:xfrm>
          </p:grpSpPr>
          <p:sp>
            <p:nvSpPr>
              <p:cNvPr id="185" name="Textbox 200">
                <a:extLst>
                  <a:ext uri="{FF2B5EF4-FFF2-40B4-BE49-F238E27FC236}">
                    <a16:creationId xmlns:a16="http://schemas.microsoft.com/office/drawing/2014/main" id="{875B7A37-85F3-9744-8DAA-ABC15034CDC2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86" name="Textbox 200">
                <a:extLst>
                  <a:ext uri="{FF2B5EF4-FFF2-40B4-BE49-F238E27FC236}">
                    <a16:creationId xmlns:a16="http://schemas.microsoft.com/office/drawing/2014/main" id="{B1C37961-3FCE-1968-1EC8-69234B2F58A2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84" name="Textbox 200">
              <a:extLst>
                <a:ext uri="{FF2B5EF4-FFF2-40B4-BE49-F238E27FC236}">
                  <a16:creationId xmlns:a16="http://schemas.microsoft.com/office/drawing/2014/main" id="{FE574CE0-5DA2-DC91-6C7B-8D32D40D02DF}"/>
                </a:ext>
              </a:extLst>
            </p:cNvPr>
            <p:cNvSpPr txBox="1"/>
            <p:nvPr/>
          </p:nvSpPr>
          <p:spPr>
            <a:xfrm flipH="1">
              <a:off x="1850807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87" name="Textbox 200">
            <a:extLst>
              <a:ext uri="{FF2B5EF4-FFF2-40B4-BE49-F238E27FC236}">
                <a16:creationId xmlns:a16="http://schemas.microsoft.com/office/drawing/2014/main" id="{EA3AB1ED-08E9-F8E3-4920-586FCC983D4F}"/>
              </a:ext>
            </a:extLst>
          </p:cNvPr>
          <p:cNvSpPr txBox="1"/>
          <p:nvPr/>
        </p:nvSpPr>
        <p:spPr>
          <a:xfrm flipH="1">
            <a:off x="18762710" y="3621077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06</a:t>
            </a:r>
          </a:p>
        </p:txBody>
      </p:sp>
      <p:sp>
        <p:nvSpPr>
          <p:cNvPr id="188" name="!!MainTitle1">
            <a:extLst>
              <a:ext uri="{FF2B5EF4-FFF2-40B4-BE49-F238E27FC236}">
                <a16:creationId xmlns:a16="http://schemas.microsoft.com/office/drawing/2014/main" id="{1AEB0BD6-58DB-75A0-59B2-A234F1664AB9}"/>
              </a:ext>
            </a:extLst>
          </p:cNvPr>
          <p:cNvSpPr txBox="1"/>
          <p:nvPr/>
        </p:nvSpPr>
        <p:spPr>
          <a:xfrm>
            <a:off x="6329642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89" name="Rectangle 188">
            <a:extLst>
              <a:ext uri="{FF2B5EF4-FFF2-40B4-BE49-F238E27FC236}">
                <a16:creationId xmlns:a16="http://schemas.microsoft.com/office/drawing/2014/main" id="{8BC93E41-203B-EDEC-D109-E1E452BC8563}"/>
              </a:ext>
            </a:extLst>
          </p:cNvPr>
          <p:cNvSpPr/>
          <p:nvPr/>
        </p:nvSpPr>
        <p:spPr>
          <a:xfrm>
            <a:off x="0" y="12589401"/>
            <a:ext cx="24384000" cy="1126599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0" name="Rectangle 189">
            <a:extLst>
              <a:ext uri="{FF2B5EF4-FFF2-40B4-BE49-F238E27FC236}">
                <a16:creationId xmlns:a16="http://schemas.microsoft.com/office/drawing/2014/main" id="{66FD5DC3-054D-437F-B2A1-9CDD3A5C3102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191" name="Freeform: Shape 190">
            <a:extLst>
              <a:ext uri="{FF2B5EF4-FFF2-40B4-BE49-F238E27FC236}">
                <a16:creationId xmlns:a16="http://schemas.microsoft.com/office/drawing/2014/main" id="{CBE6653E-99ED-9E14-6122-B57A7F589981}"/>
              </a:ext>
            </a:extLst>
          </p:cNvPr>
          <p:cNvSpPr/>
          <p:nvPr/>
        </p:nvSpPr>
        <p:spPr>
          <a:xfrm>
            <a:off x="3657600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2" name="Freeform: Shape 191">
            <a:extLst>
              <a:ext uri="{FF2B5EF4-FFF2-40B4-BE49-F238E27FC236}">
                <a16:creationId xmlns:a16="http://schemas.microsoft.com/office/drawing/2014/main" id="{FF040AB7-9E3C-0C4A-E203-A3A889B1C005}"/>
              </a:ext>
            </a:extLst>
          </p:cNvPr>
          <p:cNvSpPr/>
          <p:nvPr/>
        </p:nvSpPr>
        <p:spPr>
          <a:xfrm>
            <a:off x="6553200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6063E69A-A2AB-D303-D5EB-C9EA817729F5}"/>
              </a:ext>
            </a:extLst>
          </p:cNvPr>
          <p:cNvSpPr/>
          <p:nvPr/>
        </p:nvSpPr>
        <p:spPr>
          <a:xfrm flipH="1">
            <a:off x="16144786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281C104F-F9C9-985C-8E58-FA3208DF8E0A}"/>
              </a:ext>
            </a:extLst>
          </p:cNvPr>
          <p:cNvSpPr/>
          <p:nvPr/>
        </p:nvSpPr>
        <p:spPr>
          <a:xfrm flipH="1">
            <a:off x="14220736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5" name="Group 194">
            <a:extLst>
              <a:ext uri="{FF2B5EF4-FFF2-40B4-BE49-F238E27FC236}">
                <a16:creationId xmlns:a16="http://schemas.microsoft.com/office/drawing/2014/main" id="{5389A797-7C13-9AA5-3691-4F310561E882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96" name="Freeform: Shape 195">
              <a:extLst>
                <a:ext uri="{FF2B5EF4-FFF2-40B4-BE49-F238E27FC236}">
                  <a16:creationId xmlns:a16="http://schemas.microsoft.com/office/drawing/2014/main" id="{E8B3C692-8BCC-A31B-9653-48ED1BAAD917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97" name="Freeform: Shape 196">
              <a:extLst>
                <a:ext uri="{FF2B5EF4-FFF2-40B4-BE49-F238E27FC236}">
                  <a16:creationId xmlns:a16="http://schemas.microsoft.com/office/drawing/2014/main" id="{F7933A4F-AF37-27F2-F54D-57E7113B9F2D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98" name="Freeform: Shape 197">
              <a:extLst>
                <a:ext uri="{FF2B5EF4-FFF2-40B4-BE49-F238E27FC236}">
                  <a16:creationId xmlns:a16="http://schemas.microsoft.com/office/drawing/2014/main" id="{BAD53A98-2EB6-F6BF-E982-F95139265A4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99" name="Freeform: Shape 198">
            <a:extLst>
              <a:ext uri="{FF2B5EF4-FFF2-40B4-BE49-F238E27FC236}">
                <a16:creationId xmlns:a16="http://schemas.microsoft.com/office/drawing/2014/main" id="{3D7CE14B-0AB2-81CB-34B4-868EDC721888}"/>
              </a:ext>
            </a:extLst>
          </p:cNvPr>
          <p:cNvSpPr/>
          <p:nvPr/>
        </p:nvSpPr>
        <p:spPr>
          <a:xfrm>
            <a:off x="9410700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0" name="Freeform: Shape 199">
            <a:extLst>
              <a:ext uri="{FF2B5EF4-FFF2-40B4-BE49-F238E27FC236}">
                <a16:creationId xmlns:a16="http://schemas.microsoft.com/office/drawing/2014/main" id="{8451339B-66DB-9E53-7A06-4FF538CBBEA2}"/>
              </a:ext>
            </a:extLst>
          </p:cNvPr>
          <p:cNvSpPr/>
          <p:nvPr/>
        </p:nvSpPr>
        <p:spPr>
          <a:xfrm flipH="1">
            <a:off x="12264936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1" name="Freeform: Shape 200">
            <a:extLst>
              <a:ext uri="{FF2B5EF4-FFF2-40B4-BE49-F238E27FC236}">
                <a16:creationId xmlns:a16="http://schemas.microsoft.com/office/drawing/2014/main" id="{19B9C8AF-2D6D-5535-B029-1C5D6493F542}"/>
              </a:ext>
            </a:extLst>
          </p:cNvPr>
          <p:cNvSpPr/>
          <p:nvPr/>
        </p:nvSpPr>
        <p:spPr>
          <a:xfrm>
            <a:off x="7455576" y="11037192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02" name="Freeform: Shape 201">
            <a:extLst>
              <a:ext uri="{FF2B5EF4-FFF2-40B4-BE49-F238E27FC236}">
                <a16:creationId xmlns:a16="http://schemas.microsoft.com/office/drawing/2014/main" id="{50E91C38-6BF0-EE1D-BD5C-39250B977190}"/>
              </a:ext>
            </a:extLst>
          </p:cNvPr>
          <p:cNvSpPr/>
          <p:nvPr/>
        </p:nvSpPr>
        <p:spPr>
          <a:xfrm>
            <a:off x="4686690" y="11071620"/>
            <a:ext cx="849194" cy="878478"/>
          </a:xfrm>
          <a:custGeom>
            <a:avLst/>
            <a:gdLst>
              <a:gd name="connsiteX0" fmla="*/ 358064 w 441960"/>
              <a:gd name="connsiteY0" fmla="*/ 444170 h 457200"/>
              <a:gd name="connsiteX1" fmla="*/ 95631 w 441960"/>
              <a:gd name="connsiteY1" fmla="*/ 444170 h 457200"/>
              <a:gd name="connsiteX2" fmla="*/ 19431 w 441960"/>
              <a:gd name="connsiteY2" fmla="*/ 367970 h 457200"/>
              <a:gd name="connsiteX3" fmla="*/ 19431 w 441960"/>
              <a:gd name="connsiteY3" fmla="*/ 205207 h 457200"/>
              <a:gd name="connsiteX4" fmla="*/ 95631 w 441960"/>
              <a:gd name="connsiteY4" fmla="*/ 129007 h 457200"/>
              <a:gd name="connsiteX5" fmla="*/ 358064 w 441960"/>
              <a:gd name="connsiteY5" fmla="*/ 129007 h 457200"/>
              <a:gd name="connsiteX6" fmla="*/ 434264 w 441960"/>
              <a:gd name="connsiteY6" fmla="*/ 205207 h 457200"/>
              <a:gd name="connsiteX7" fmla="*/ 434264 w 441960"/>
              <a:gd name="connsiteY7" fmla="*/ 368122 h 457200"/>
              <a:gd name="connsiteX8" fmla="*/ 358064 w 441960"/>
              <a:gd name="connsiteY8" fmla="*/ 444170 h 457200"/>
              <a:gd name="connsiteX9" fmla="*/ 300152 w 441960"/>
              <a:gd name="connsiteY9" fmla="*/ 86944 h 457200"/>
              <a:gd name="connsiteX10" fmla="*/ 300152 w 441960"/>
              <a:gd name="connsiteY10" fmla="*/ 86944 h 457200"/>
              <a:gd name="connsiteX11" fmla="*/ 232638 w 441960"/>
              <a:gd name="connsiteY11" fmla="*/ 19431 h 457200"/>
              <a:gd name="connsiteX12" fmla="*/ 221057 w 441960"/>
              <a:gd name="connsiteY12" fmla="*/ 19431 h 457200"/>
              <a:gd name="connsiteX13" fmla="*/ 153543 w 441960"/>
              <a:gd name="connsiteY13" fmla="*/ 86944 h 457200"/>
              <a:gd name="connsiteX14" fmla="*/ 153543 w 441960"/>
              <a:gd name="connsiteY14" fmla="*/ 86944 h 457200"/>
              <a:gd name="connsiteX15" fmla="*/ 19431 w 441960"/>
              <a:gd name="connsiteY15" fmla="*/ 245745 h 457200"/>
              <a:gd name="connsiteX16" fmla="*/ 135408 w 441960"/>
              <a:gd name="connsiteY16" fmla="*/ 290855 h 457200"/>
              <a:gd name="connsiteX17" fmla="*/ 318440 w 441960"/>
              <a:gd name="connsiteY17" fmla="*/ 290855 h 457200"/>
              <a:gd name="connsiteX18" fmla="*/ 434417 w 441960"/>
              <a:gd name="connsiteY18" fmla="*/ 245745 h 457200"/>
              <a:gd name="connsiteX19" fmla="*/ 226848 w 441960"/>
              <a:gd name="connsiteY19" fmla="*/ 350444 h 457200"/>
              <a:gd name="connsiteX20" fmla="*/ 226848 w 441960"/>
              <a:gd name="connsiteY20" fmla="*/ 265405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41960" h="457200">
                <a:moveTo>
                  <a:pt x="358064" y="444170"/>
                </a:moveTo>
                <a:lnTo>
                  <a:pt x="95631" y="444170"/>
                </a:lnTo>
                <a:cubicBezTo>
                  <a:pt x="53568" y="444170"/>
                  <a:pt x="19431" y="410032"/>
                  <a:pt x="19431" y="367970"/>
                </a:cubicBezTo>
                <a:lnTo>
                  <a:pt x="19431" y="205207"/>
                </a:lnTo>
                <a:cubicBezTo>
                  <a:pt x="19431" y="163144"/>
                  <a:pt x="53568" y="129007"/>
                  <a:pt x="95631" y="129007"/>
                </a:cubicBezTo>
                <a:lnTo>
                  <a:pt x="358064" y="129007"/>
                </a:lnTo>
                <a:cubicBezTo>
                  <a:pt x="400127" y="129007"/>
                  <a:pt x="434264" y="163144"/>
                  <a:pt x="434264" y="205207"/>
                </a:cubicBezTo>
                <a:lnTo>
                  <a:pt x="434264" y="368122"/>
                </a:lnTo>
                <a:cubicBezTo>
                  <a:pt x="434264" y="410032"/>
                  <a:pt x="400127" y="444170"/>
                  <a:pt x="358064" y="444170"/>
                </a:cubicBezTo>
                <a:close/>
                <a:moveTo>
                  <a:pt x="300152" y="86944"/>
                </a:moveTo>
                <a:lnTo>
                  <a:pt x="300152" y="86944"/>
                </a:lnTo>
                <a:cubicBezTo>
                  <a:pt x="300152" y="49606"/>
                  <a:pt x="269977" y="19431"/>
                  <a:pt x="232638" y="19431"/>
                </a:cubicBezTo>
                <a:lnTo>
                  <a:pt x="221057" y="19431"/>
                </a:lnTo>
                <a:cubicBezTo>
                  <a:pt x="183719" y="19431"/>
                  <a:pt x="153543" y="49606"/>
                  <a:pt x="153543" y="86944"/>
                </a:cubicBezTo>
                <a:lnTo>
                  <a:pt x="153543" y="86944"/>
                </a:lnTo>
                <a:moveTo>
                  <a:pt x="19431" y="245745"/>
                </a:moveTo>
                <a:lnTo>
                  <a:pt x="135408" y="290855"/>
                </a:lnTo>
                <a:cubicBezTo>
                  <a:pt x="194234" y="313715"/>
                  <a:pt x="259614" y="313715"/>
                  <a:pt x="318440" y="290855"/>
                </a:cubicBezTo>
                <a:lnTo>
                  <a:pt x="434417" y="245745"/>
                </a:lnTo>
                <a:moveTo>
                  <a:pt x="226848" y="350444"/>
                </a:moveTo>
                <a:lnTo>
                  <a:pt x="226848" y="265405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03" name="Freeform: Shape 202">
            <a:extLst>
              <a:ext uri="{FF2B5EF4-FFF2-40B4-BE49-F238E27FC236}">
                <a16:creationId xmlns:a16="http://schemas.microsoft.com/office/drawing/2014/main" id="{E72F641F-3CD8-3439-CE8C-C7226F39980F}"/>
              </a:ext>
            </a:extLst>
          </p:cNvPr>
          <p:cNvSpPr/>
          <p:nvPr/>
        </p:nvSpPr>
        <p:spPr>
          <a:xfrm>
            <a:off x="10424104" y="11067803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bg2">
                <a:lumMod val="25000"/>
                <a:lumOff val="75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04" name="Freeform 151">
            <a:extLst>
              <a:ext uri="{FF2B5EF4-FFF2-40B4-BE49-F238E27FC236}">
                <a16:creationId xmlns:a16="http://schemas.microsoft.com/office/drawing/2014/main" id="{A1DF6A55-C83E-593E-9CCB-CF64887569D8}"/>
              </a:ext>
            </a:extLst>
          </p:cNvPr>
          <p:cNvSpPr>
            <a:spLocks noEditPoints="1"/>
          </p:cNvSpPr>
          <p:nvPr/>
        </p:nvSpPr>
        <p:spPr bwMode="auto">
          <a:xfrm>
            <a:off x="13426710" y="11016512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05" name="Freeform: Shape 204">
            <a:extLst>
              <a:ext uri="{FF2B5EF4-FFF2-40B4-BE49-F238E27FC236}">
                <a16:creationId xmlns:a16="http://schemas.microsoft.com/office/drawing/2014/main" id="{3BD895AE-BF69-1D43-2B35-DB25A2DC72F5}"/>
              </a:ext>
            </a:extLst>
          </p:cNvPr>
          <p:cNvSpPr/>
          <p:nvPr/>
        </p:nvSpPr>
        <p:spPr>
          <a:xfrm>
            <a:off x="16163194" y="11087942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06" name="Freeform: Shape 205">
            <a:extLst>
              <a:ext uri="{FF2B5EF4-FFF2-40B4-BE49-F238E27FC236}">
                <a16:creationId xmlns:a16="http://schemas.microsoft.com/office/drawing/2014/main" id="{F1F69F66-1244-F51D-3DD2-9C79819EE7C9}"/>
              </a:ext>
            </a:extLst>
          </p:cNvPr>
          <p:cNvSpPr/>
          <p:nvPr/>
        </p:nvSpPr>
        <p:spPr>
          <a:xfrm>
            <a:off x="19048815" y="11104860"/>
            <a:ext cx="812000" cy="812000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1104687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500">
        <p:checker/>
      </p:transition>
    </mc:Choice>
    <mc:Fallback>
      <p:transition spd="slow" advClick="0" advTm="3500">
        <p:checker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000" fill="hold"/>
                                            <p:tgtEl>
                                              <p:spTgt spid="1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1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00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8" dur="50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1" dur="50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4" dur="500"/>
                                            <p:tgtEl>
                                              <p:spTgt spid="1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7" dur="500"/>
                                            <p:tgtEl>
                                              <p:spTgt spid="2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0" dur="5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3" dur="50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6" dur="75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16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1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750"/>
                                            <p:tgtEl>
                                              <p:spTgt spid="1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6" dur="50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88" dur="500" fill="hold"/>
                                            <p:tgtEl>
                                              <p:spTgt spid="10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1" dur="5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93" dur="500" fill="hold"/>
                                            <p:tgtEl>
                                              <p:spTgt spid="15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6" dur="50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98" dur="500" fill="hold"/>
                                            <p:tgtEl>
                                              <p:spTgt spid="161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9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1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03" dur="500" fill="hold"/>
                                            <p:tgtEl>
                                              <p:spTgt spid="16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08" dur="500" fill="hold"/>
                                            <p:tgtEl>
                                              <p:spTgt spid="17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8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1" dur="500"/>
                                            <p:tgtEl>
                                              <p:spTgt spid="1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113" dur="500" fill="hold"/>
                                            <p:tgtEl>
                                              <p:spTgt spid="18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4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6" dur="10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900" decel="100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900" decel="100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8" dur="1000"/>
                                            <p:tgtEl>
                                              <p:spTgt spid="2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900" decel="100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4" dur="10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900" decel="100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1000"/>
                                            <p:tgtEl>
                                              <p:spTgt spid="2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900" decel="100000" fill="hold"/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10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900" decel="100000" fill="hold"/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7" grpId="0"/>
          <p:bldP spid="99" grpId="0" animBg="1"/>
          <p:bldP spid="152" grpId="0"/>
          <p:bldP spid="153" grpId="0" animBg="1"/>
          <p:bldP spid="159" grpId="0"/>
          <p:bldP spid="160" grpId="0" animBg="1"/>
          <p:bldP spid="166" grpId="0"/>
          <p:bldP spid="167" grpId="0" animBg="1"/>
          <p:bldP spid="173" grpId="0"/>
          <p:bldP spid="174" grpId="0" animBg="1"/>
          <p:bldP spid="180" grpId="0"/>
          <p:bldP spid="181" grpId="0" animBg="1"/>
          <p:bldP spid="187" grpId="0"/>
          <p:bldP spid="188" grpId="0"/>
          <p:bldP spid="191" grpId="0" animBg="1"/>
          <p:bldP spid="192" grpId="0" animBg="1"/>
          <p:bldP spid="193" grpId="0" animBg="1"/>
          <p:bldP spid="194" grpId="0" animBg="1"/>
          <p:bldP spid="199" grpId="0" animBg="1"/>
          <p:bldP spid="200" grpId="0" animBg="1"/>
          <p:bldP spid="201" grpId="0" animBg="1"/>
          <p:bldP spid="202" grpId="0" animBg="1"/>
          <p:bldP spid="203" grpId="0" animBg="1"/>
          <p:bldP spid="204" grpId="0" animBg="1"/>
          <p:bldP spid="205" grpId="0" animBg="1"/>
          <p:bldP spid="206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8" dur="50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1" dur="50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4" dur="500"/>
                                            <p:tgtEl>
                                              <p:spTgt spid="1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7" dur="500"/>
                                            <p:tgtEl>
                                              <p:spTgt spid="2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0" dur="5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3" dur="50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6" dur="75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16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1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750"/>
                                            <p:tgtEl>
                                              <p:spTgt spid="1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6" dur="50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88" dur="500" fill="hold"/>
                                            <p:tgtEl>
                                              <p:spTgt spid="10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1" dur="5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93" dur="500" fill="hold"/>
                                            <p:tgtEl>
                                              <p:spTgt spid="15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6" dur="50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98" dur="500" fill="hold"/>
                                            <p:tgtEl>
                                              <p:spTgt spid="161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9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1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03" dur="500" fill="hold"/>
                                            <p:tgtEl>
                                              <p:spTgt spid="16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08" dur="500" fill="hold"/>
                                            <p:tgtEl>
                                              <p:spTgt spid="17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8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1" dur="500"/>
                                            <p:tgtEl>
                                              <p:spTgt spid="1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113" dur="500" fill="hold"/>
                                            <p:tgtEl>
                                              <p:spTgt spid="18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4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6" dur="10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900" decel="100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900" decel="100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8" dur="1000"/>
                                            <p:tgtEl>
                                              <p:spTgt spid="2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900" decel="100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4" dur="10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900" decel="100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1000"/>
                                            <p:tgtEl>
                                              <p:spTgt spid="2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900" decel="100000" fill="hold"/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10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900" decel="100000" fill="hold"/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7" grpId="0"/>
          <p:bldP spid="99" grpId="0" animBg="1"/>
          <p:bldP spid="152" grpId="0"/>
          <p:bldP spid="153" grpId="0" animBg="1"/>
          <p:bldP spid="159" grpId="0"/>
          <p:bldP spid="160" grpId="0" animBg="1"/>
          <p:bldP spid="166" grpId="0"/>
          <p:bldP spid="167" grpId="0" animBg="1"/>
          <p:bldP spid="173" grpId="0"/>
          <p:bldP spid="174" grpId="0" animBg="1"/>
          <p:bldP spid="180" grpId="0"/>
          <p:bldP spid="181" grpId="0" animBg="1"/>
          <p:bldP spid="187" grpId="0"/>
          <p:bldP spid="188" grpId="0"/>
          <p:bldP spid="191" grpId="0" animBg="1"/>
          <p:bldP spid="192" grpId="0" animBg="1"/>
          <p:bldP spid="193" grpId="0" animBg="1"/>
          <p:bldP spid="194" grpId="0" animBg="1"/>
          <p:bldP spid="199" grpId="0" animBg="1"/>
          <p:bldP spid="200" grpId="0" animBg="1"/>
          <p:bldP spid="201" grpId="0" animBg="1"/>
          <p:bldP spid="202" grpId="0" animBg="1"/>
          <p:bldP spid="203" grpId="0" animBg="1"/>
          <p:bldP spid="204" grpId="0" animBg="1"/>
          <p:bldP spid="205" grpId="0" animBg="1"/>
          <p:bldP spid="206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B95D141-20AF-F621-1251-79E30615E6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rrow: Pentagon 1">
            <a:extLst>
              <a:ext uri="{FF2B5EF4-FFF2-40B4-BE49-F238E27FC236}">
                <a16:creationId xmlns:a16="http://schemas.microsoft.com/office/drawing/2014/main" id="{D69EC5D7-1A65-FAC6-5A24-F46CD0629F83}"/>
              </a:ext>
            </a:extLst>
          </p:cNvPr>
          <p:cNvSpPr/>
          <p:nvPr/>
        </p:nvSpPr>
        <p:spPr>
          <a:xfrm rot="16200000">
            <a:off x="8747828" y="7597849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C25BE3B5-6C7B-6D01-3B54-2EDEB0CD51C9}"/>
              </a:ext>
            </a:extLst>
          </p:cNvPr>
          <p:cNvGrpSpPr/>
          <p:nvPr/>
        </p:nvGrpSpPr>
        <p:grpSpPr>
          <a:xfrm>
            <a:off x="11169381" y="8204132"/>
            <a:ext cx="2293276" cy="2458039"/>
            <a:chOff x="6833356" y="8204131"/>
            <a:chExt cx="2293276" cy="2458039"/>
          </a:xfrm>
        </p:grpSpPr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D55E76A5-2459-4C1F-5484-68A26EEC5D7D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6" name="Textbox 200">
                <a:extLst>
                  <a:ext uri="{FF2B5EF4-FFF2-40B4-BE49-F238E27FC236}">
                    <a16:creationId xmlns:a16="http://schemas.microsoft.com/office/drawing/2014/main" id="{99FE1507-0F49-E731-3B19-CE7D02889922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7" name="Textbox 200">
                <a:extLst>
                  <a:ext uri="{FF2B5EF4-FFF2-40B4-BE49-F238E27FC236}">
                    <a16:creationId xmlns:a16="http://schemas.microsoft.com/office/drawing/2014/main" id="{86A890CA-36ED-A9BB-E744-764AE53E78DB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5" name="Textbox 200">
              <a:extLst>
                <a:ext uri="{FF2B5EF4-FFF2-40B4-BE49-F238E27FC236}">
                  <a16:creationId xmlns:a16="http://schemas.microsoft.com/office/drawing/2014/main" id="{BB9E65C1-C8D4-AB19-5D88-A9780BA2C2A9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8" name="Textbox 200">
            <a:extLst>
              <a:ext uri="{FF2B5EF4-FFF2-40B4-BE49-F238E27FC236}">
                <a16:creationId xmlns:a16="http://schemas.microsoft.com/office/drawing/2014/main" id="{B6E5E662-EDD7-75A1-A259-A7D63EA952E2}"/>
              </a:ext>
            </a:extLst>
          </p:cNvPr>
          <p:cNvSpPr txBox="1"/>
          <p:nvPr/>
        </p:nvSpPr>
        <p:spPr>
          <a:xfrm flipH="1">
            <a:off x="11623913" y="6087486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9" name="Arrow: Pentagon 8">
            <a:extLst>
              <a:ext uri="{FF2B5EF4-FFF2-40B4-BE49-F238E27FC236}">
                <a16:creationId xmlns:a16="http://schemas.microsoft.com/office/drawing/2014/main" id="{071A23F9-1728-21B3-5780-5D84475086B1}"/>
              </a:ext>
            </a:extLst>
          </p:cNvPr>
          <p:cNvSpPr/>
          <p:nvPr/>
        </p:nvSpPr>
        <p:spPr>
          <a:xfrm rot="16200000">
            <a:off x="11304477" y="7285792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F835D332-49FC-CD7A-F4E6-3480DDB6AA5D}"/>
              </a:ext>
            </a:extLst>
          </p:cNvPr>
          <p:cNvGrpSpPr/>
          <p:nvPr/>
        </p:nvGrpSpPr>
        <p:grpSpPr>
          <a:xfrm>
            <a:off x="14038087" y="8204132"/>
            <a:ext cx="2293276" cy="2458039"/>
            <a:chOff x="9702062" y="8204131"/>
            <a:chExt cx="2293276" cy="2458039"/>
          </a:xfrm>
        </p:grpSpPr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93DB10CB-D1EF-3C88-4912-45EFAFC2E73E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13" name="Textbox 200">
                <a:extLst>
                  <a:ext uri="{FF2B5EF4-FFF2-40B4-BE49-F238E27FC236}">
                    <a16:creationId xmlns:a16="http://schemas.microsoft.com/office/drawing/2014/main" id="{3329F4DF-17DB-3982-3F2A-9D0FF889CDF9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4" name="Textbox 200">
                <a:extLst>
                  <a:ext uri="{FF2B5EF4-FFF2-40B4-BE49-F238E27FC236}">
                    <a16:creationId xmlns:a16="http://schemas.microsoft.com/office/drawing/2014/main" id="{EFFACC32-8F39-6855-A793-C01286B5E830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6853D94A-8674-755E-542D-6FDF73BC6C41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5" name="Textbox 200">
            <a:extLst>
              <a:ext uri="{FF2B5EF4-FFF2-40B4-BE49-F238E27FC236}">
                <a16:creationId xmlns:a16="http://schemas.microsoft.com/office/drawing/2014/main" id="{5DE1612C-6BF3-0B12-E349-A5E60A4F9902}"/>
              </a:ext>
            </a:extLst>
          </p:cNvPr>
          <p:cNvSpPr txBox="1"/>
          <p:nvPr/>
        </p:nvSpPr>
        <p:spPr>
          <a:xfrm flipH="1">
            <a:off x="14492619" y="5470884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16" name="Arrow: Pentagon 15">
            <a:extLst>
              <a:ext uri="{FF2B5EF4-FFF2-40B4-BE49-F238E27FC236}">
                <a16:creationId xmlns:a16="http://schemas.microsoft.com/office/drawing/2014/main" id="{021EC862-16BF-9EBE-B401-95714A4715F1}"/>
              </a:ext>
            </a:extLst>
          </p:cNvPr>
          <p:cNvSpPr/>
          <p:nvPr/>
        </p:nvSpPr>
        <p:spPr>
          <a:xfrm rot="16200000">
            <a:off x="13882897" y="6995506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4FA6DEB4-E679-1958-40DC-75A7901FAEDC}"/>
              </a:ext>
            </a:extLst>
          </p:cNvPr>
          <p:cNvGrpSpPr/>
          <p:nvPr/>
        </p:nvGrpSpPr>
        <p:grpSpPr>
          <a:xfrm>
            <a:off x="16906793" y="8204132"/>
            <a:ext cx="2293276" cy="2458039"/>
            <a:chOff x="12570768" y="8204131"/>
            <a:chExt cx="2293276" cy="2458039"/>
          </a:xfrm>
        </p:grpSpPr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7A862D84-B5C5-EB88-1FFC-86DAC72BB7CA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20" name="Textbox 200">
                <a:extLst>
                  <a:ext uri="{FF2B5EF4-FFF2-40B4-BE49-F238E27FC236}">
                    <a16:creationId xmlns:a16="http://schemas.microsoft.com/office/drawing/2014/main" id="{3FDF1431-4A1E-C849-96E9-EB85EC0028E8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21" name="Textbox 200">
                <a:extLst>
                  <a:ext uri="{FF2B5EF4-FFF2-40B4-BE49-F238E27FC236}">
                    <a16:creationId xmlns:a16="http://schemas.microsoft.com/office/drawing/2014/main" id="{A75C8E09-47FF-8D7A-AEC5-01D3E0F3EDC7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56414EB9-3C03-9C45-5FDB-FDB343639703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22" name="Textbox 200">
            <a:extLst>
              <a:ext uri="{FF2B5EF4-FFF2-40B4-BE49-F238E27FC236}">
                <a16:creationId xmlns:a16="http://schemas.microsoft.com/office/drawing/2014/main" id="{3840C5D7-B096-590F-6A96-7CA5E949FA24}"/>
              </a:ext>
            </a:extLst>
          </p:cNvPr>
          <p:cNvSpPr txBox="1"/>
          <p:nvPr/>
        </p:nvSpPr>
        <p:spPr>
          <a:xfrm flipH="1">
            <a:off x="17361325" y="4854282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23" name="Arrow: Pentagon 22">
            <a:extLst>
              <a:ext uri="{FF2B5EF4-FFF2-40B4-BE49-F238E27FC236}">
                <a16:creationId xmlns:a16="http://schemas.microsoft.com/office/drawing/2014/main" id="{CC8DD028-8D89-7C02-01BE-19CC4F381EF0}"/>
              </a:ext>
            </a:extLst>
          </p:cNvPr>
          <p:cNvSpPr/>
          <p:nvPr/>
        </p:nvSpPr>
        <p:spPr>
          <a:xfrm rot="16200000">
            <a:off x="16439546" y="6683449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0B2BF9B9-6859-6DDC-E703-84EFD4750007}"/>
              </a:ext>
            </a:extLst>
          </p:cNvPr>
          <p:cNvGrpSpPr/>
          <p:nvPr/>
        </p:nvGrpSpPr>
        <p:grpSpPr>
          <a:xfrm>
            <a:off x="19775499" y="8204132"/>
            <a:ext cx="2293276" cy="2458039"/>
            <a:chOff x="15439474" y="8204131"/>
            <a:chExt cx="2293276" cy="2458039"/>
          </a:xfrm>
        </p:grpSpPr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5EC1C09D-CAE8-1132-18DD-55696A6BB18A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27" name="Textbox 200">
                <a:extLst>
                  <a:ext uri="{FF2B5EF4-FFF2-40B4-BE49-F238E27FC236}">
                    <a16:creationId xmlns:a16="http://schemas.microsoft.com/office/drawing/2014/main" id="{3B2B8233-8547-5C32-A57A-629463F9B390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28" name="Textbox 200">
                <a:extLst>
                  <a:ext uri="{FF2B5EF4-FFF2-40B4-BE49-F238E27FC236}">
                    <a16:creationId xmlns:a16="http://schemas.microsoft.com/office/drawing/2014/main" id="{0810C09C-2084-AB09-3061-30644F833030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A2FB4E01-021B-E16A-74F3-6DBEAAC914A0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29" name="Textbox 200">
            <a:extLst>
              <a:ext uri="{FF2B5EF4-FFF2-40B4-BE49-F238E27FC236}">
                <a16:creationId xmlns:a16="http://schemas.microsoft.com/office/drawing/2014/main" id="{24D393E5-5302-FDE4-CE8B-05EE1C452BB2}"/>
              </a:ext>
            </a:extLst>
          </p:cNvPr>
          <p:cNvSpPr txBox="1"/>
          <p:nvPr/>
        </p:nvSpPr>
        <p:spPr>
          <a:xfrm flipH="1">
            <a:off x="20230031" y="4237680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533BF28D-0E7E-6CDA-8E4F-22A0B75C33E1}"/>
              </a:ext>
            </a:extLst>
          </p:cNvPr>
          <p:cNvSpPr/>
          <p:nvPr/>
        </p:nvSpPr>
        <p:spPr>
          <a:xfrm>
            <a:off x="0" y="12589401"/>
            <a:ext cx="24384000" cy="1126599"/>
          </a:xfrm>
          <a:prstGeom prst="rect">
            <a:avLst/>
          </a:prstGeom>
          <a:solidFill>
            <a:srgbClr val="B5A6C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31740DDE-34BD-13AF-6AB5-C966078F2C0D}"/>
              </a:ext>
            </a:extLst>
          </p:cNvPr>
          <p:cNvSpPr/>
          <p:nvPr/>
        </p:nvSpPr>
        <p:spPr>
          <a:xfrm>
            <a:off x="10889225" y="12579254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AA81600A-6225-27B7-7678-9D96381BE245}"/>
              </a:ext>
            </a:extLst>
          </p:cNvPr>
          <p:cNvSpPr/>
          <p:nvPr/>
        </p:nvSpPr>
        <p:spPr>
          <a:xfrm flipH="1">
            <a:off x="18556761" y="12579254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: Shape 32">
            <a:extLst>
              <a:ext uri="{FF2B5EF4-FFF2-40B4-BE49-F238E27FC236}">
                <a16:creationId xmlns:a16="http://schemas.microsoft.com/office/drawing/2014/main" id="{56622CE2-40CE-9BDB-C9D4-AA15032CB01B}"/>
              </a:ext>
            </a:extLst>
          </p:cNvPr>
          <p:cNvSpPr/>
          <p:nvPr/>
        </p:nvSpPr>
        <p:spPr>
          <a:xfrm>
            <a:off x="13746725" y="12579254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67017C55-A399-7DD2-16A1-172A41599FF6}"/>
              </a:ext>
            </a:extLst>
          </p:cNvPr>
          <p:cNvSpPr/>
          <p:nvPr/>
        </p:nvSpPr>
        <p:spPr>
          <a:xfrm flipH="1">
            <a:off x="16600961" y="12579254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995A36A3-5939-7165-5E7A-4A815D4834D6}"/>
              </a:ext>
            </a:extLst>
          </p:cNvPr>
          <p:cNvSpPr/>
          <p:nvPr/>
        </p:nvSpPr>
        <p:spPr>
          <a:xfrm>
            <a:off x="11791601" y="11037193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6" name="Freeform: Shape 35">
            <a:extLst>
              <a:ext uri="{FF2B5EF4-FFF2-40B4-BE49-F238E27FC236}">
                <a16:creationId xmlns:a16="http://schemas.microsoft.com/office/drawing/2014/main" id="{122C3CBD-733D-098A-4FD0-AB2EE0F8D0C9}"/>
              </a:ext>
            </a:extLst>
          </p:cNvPr>
          <p:cNvSpPr/>
          <p:nvPr/>
        </p:nvSpPr>
        <p:spPr>
          <a:xfrm>
            <a:off x="14760129" y="11067804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7" name="Freeform 151">
            <a:extLst>
              <a:ext uri="{FF2B5EF4-FFF2-40B4-BE49-F238E27FC236}">
                <a16:creationId xmlns:a16="http://schemas.microsoft.com/office/drawing/2014/main" id="{28652E6D-A1FC-540D-52B7-B4CF2050477B}"/>
              </a:ext>
            </a:extLst>
          </p:cNvPr>
          <p:cNvSpPr>
            <a:spLocks noEditPoints="1"/>
          </p:cNvSpPr>
          <p:nvPr/>
        </p:nvSpPr>
        <p:spPr bwMode="auto">
          <a:xfrm>
            <a:off x="17762735" y="11016513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0D14F079-1995-5734-2AF3-46620045F661}"/>
              </a:ext>
            </a:extLst>
          </p:cNvPr>
          <p:cNvSpPr/>
          <p:nvPr/>
        </p:nvSpPr>
        <p:spPr>
          <a:xfrm>
            <a:off x="20499219" y="11087943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18F28769-B7FF-BF3F-D6AD-509756C4CE71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0" name="!!SubTitle">
            <a:extLst>
              <a:ext uri="{FF2B5EF4-FFF2-40B4-BE49-F238E27FC236}">
                <a16:creationId xmlns:a16="http://schemas.microsoft.com/office/drawing/2014/main" id="{94EF303B-2E37-952E-E531-14C8A4A8DBD0}"/>
              </a:ext>
            </a:extLst>
          </p:cNvPr>
          <p:cNvSpPr txBox="1"/>
          <p:nvPr/>
        </p:nvSpPr>
        <p:spPr>
          <a:xfrm>
            <a:off x="1784574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6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6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6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6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6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0FB6B4AD-75B0-C9D0-2B82-72792885DECA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E3C273F2-00BE-1601-4A8A-8CCEA8F1B7B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24BCABBD-C31D-336D-BFE1-0C0B59CADD5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B001A3DB-5596-68C1-EDEC-C169443503F4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45" name="!!MainTitle1">
            <a:extLst>
              <a:ext uri="{FF2B5EF4-FFF2-40B4-BE49-F238E27FC236}">
                <a16:creationId xmlns:a16="http://schemas.microsoft.com/office/drawing/2014/main" id="{C31E6540-6075-3009-4860-5F6B4F4A5161}"/>
              </a:ext>
            </a:extLst>
          </p:cNvPr>
          <p:cNvSpPr txBox="1"/>
          <p:nvPr/>
        </p:nvSpPr>
        <p:spPr>
          <a:xfrm>
            <a:off x="1784574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6" name="!!SubTitle">
            <a:extLst>
              <a:ext uri="{FF2B5EF4-FFF2-40B4-BE49-F238E27FC236}">
                <a16:creationId xmlns:a16="http://schemas.microsoft.com/office/drawing/2014/main" id="{4CB281B9-B667-312A-0D05-83113F1AD2FA}"/>
              </a:ext>
            </a:extLst>
          </p:cNvPr>
          <p:cNvSpPr txBox="1"/>
          <p:nvPr/>
        </p:nvSpPr>
        <p:spPr>
          <a:xfrm>
            <a:off x="1784574" y="6341447"/>
            <a:ext cx="7356455" cy="547842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urna.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Nunc viverra imperdiet enim. Fusce est. Vivamus a tellus.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Pellentesque habitant morbi tristique senectus et netus et malesuada fames ac turpis egestas. 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Proin pharetra nonummy pede. Mauris et orci.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227236312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500">
        <p14:gallery dir="l"/>
      </p:transition>
    </mc:Choice>
    <mc:Fallback>
      <p:transition spd="slow" advClick="0" advTm="3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0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3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6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2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4" dur="500" fill="hold"/>
                                            <p:tgtEl>
                                              <p:spTgt spid="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9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0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4" dur="500" fill="hold"/>
                                            <p:tgtEl>
                                              <p:spTgt spid="1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5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7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9" dur="500" fill="hold"/>
                                            <p:tgtEl>
                                              <p:spTgt spid="2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900" decel="100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900" decel="100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900" decel="100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900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9" dur="500"/>
                                            <p:tgtEl>
                                              <p:spTgt spid="46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2" dur="500"/>
                                            <p:tgtEl>
                                              <p:spTgt spid="46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5" dur="500"/>
                                            <p:tgtEl>
                                              <p:spTgt spid="46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8" grpId="0"/>
          <p:bldP spid="9" grpId="0" animBg="1"/>
          <p:bldP spid="15" grpId="0"/>
          <p:bldP spid="16" grpId="0" animBg="1"/>
          <p:bldP spid="22" grpId="0"/>
          <p:bldP spid="23" grpId="0" animBg="1"/>
          <p:bldP spid="29" grpId="0"/>
          <p:bldP spid="31" grpId="0" animBg="1"/>
          <p:bldP spid="32" grpId="0" animBg="1"/>
          <p:bldP spid="33" grpId="0" animBg="1"/>
          <p:bldP spid="34" grpId="0" animBg="1"/>
          <p:bldP spid="35" grpId="0" animBg="1"/>
          <p:bldP spid="36" grpId="0" animBg="1"/>
          <p:bldP spid="37" grpId="0" animBg="1"/>
          <p:bldP spid="38" grpId="0" animBg="1"/>
          <p:bldP spid="40" grpId="0"/>
          <p:bldP spid="45" grpId="0"/>
          <p:bldP spid="46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0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3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6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2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4" dur="500" fill="hold"/>
                                            <p:tgtEl>
                                              <p:spTgt spid="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9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0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4" dur="500" fill="hold"/>
                                            <p:tgtEl>
                                              <p:spTgt spid="1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5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7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9" dur="500" fill="hold"/>
                                            <p:tgtEl>
                                              <p:spTgt spid="2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900" decel="100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900" decel="100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900" decel="100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900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9" dur="500"/>
                                            <p:tgtEl>
                                              <p:spTgt spid="46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2" dur="500"/>
                                            <p:tgtEl>
                                              <p:spTgt spid="46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5" dur="500"/>
                                            <p:tgtEl>
                                              <p:spTgt spid="46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8" grpId="0"/>
          <p:bldP spid="9" grpId="0" animBg="1"/>
          <p:bldP spid="15" grpId="0"/>
          <p:bldP spid="16" grpId="0" animBg="1"/>
          <p:bldP spid="22" grpId="0"/>
          <p:bldP spid="23" grpId="0" animBg="1"/>
          <p:bldP spid="29" grpId="0"/>
          <p:bldP spid="31" grpId="0" animBg="1"/>
          <p:bldP spid="32" grpId="0" animBg="1"/>
          <p:bldP spid="33" grpId="0" animBg="1"/>
          <p:bldP spid="34" grpId="0" animBg="1"/>
          <p:bldP spid="35" grpId="0" animBg="1"/>
          <p:bldP spid="36" grpId="0" animBg="1"/>
          <p:bldP spid="37" grpId="0" animBg="1"/>
          <p:bldP spid="38" grpId="0" animBg="1"/>
          <p:bldP spid="40" grpId="0"/>
          <p:bldP spid="45" grpId="0"/>
          <p:bldP spid="46" grpId="0" uiExpand="1" build="p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6C5A513-B083-1713-059E-99417F04496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9E6600DF-6650-0487-5214-5863BEBDF9A9}"/>
              </a:ext>
            </a:extLst>
          </p:cNvPr>
          <p:cNvSpPr/>
          <p:nvPr/>
        </p:nvSpPr>
        <p:spPr>
          <a:xfrm>
            <a:off x="0" y="12579253"/>
            <a:ext cx="24384000" cy="113674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A1A4924-53C2-0D71-92C6-CB22B31407AE}"/>
              </a:ext>
            </a:extLst>
          </p:cNvPr>
          <p:cNvSpPr>
            <a:spLocks/>
          </p:cNvSpPr>
          <p:nvPr/>
        </p:nvSpPr>
        <p:spPr bwMode="auto">
          <a:xfrm>
            <a:off x="22052644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pPr algn="r"/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B87CA98E-9328-8DE8-F405-887844EACE8B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A95D1653-E519-FDA6-F96B-FE0037DB8E9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6" name="Freeform: Shape 5">
              <a:extLst>
                <a:ext uri="{FF2B5EF4-FFF2-40B4-BE49-F238E27FC236}">
                  <a16:creationId xmlns:a16="http://schemas.microsoft.com/office/drawing/2014/main" id="{D7EC3930-471F-DF7C-7190-6BE26A94744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6BDBD00F-F589-43B2-B3A4-F8BA998F3350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8" name="!!SubTitle">
            <a:extLst>
              <a:ext uri="{FF2B5EF4-FFF2-40B4-BE49-F238E27FC236}">
                <a16:creationId xmlns:a16="http://schemas.microsoft.com/office/drawing/2014/main" id="{8C0FE52A-407C-0977-0C4D-EEFB243A96F0}"/>
              </a:ext>
            </a:extLst>
          </p:cNvPr>
          <p:cNvSpPr txBox="1"/>
          <p:nvPr/>
        </p:nvSpPr>
        <p:spPr>
          <a:xfrm>
            <a:off x="1784574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9" name="!!MainTitle1">
            <a:extLst>
              <a:ext uri="{FF2B5EF4-FFF2-40B4-BE49-F238E27FC236}">
                <a16:creationId xmlns:a16="http://schemas.microsoft.com/office/drawing/2014/main" id="{5482B49B-5D11-B362-A6EA-8B103FA98966}"/>
              </a:ext>
            </a:extLst>
          </p:cNvPr>
          <p:cNvSpPr txBox="1"/>
          <p:nvPr/>
        </p:nvSpPr>
        <p:spPr>
          <a:xfrm>
            <a:off x="1784574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0" name="!!SubTitle">
            <a:extLst>
              <a:ext uri="{FF2B5EF4-FFF2-40B4-BE49-F238E27FC236}">
                <a16:creationId xmlns:a16="http://schemas.microsoft.com/office/drawing/2014/main" id="{41716344-2601-7889-D2A2-C1C212EA68B7}"/>
              </a:ext>
            </a:extLst>
          </p:cNvPr>
          <p:cNvSpPr txBox="1"/>
          <p:nvPr/>
        </p:nvSpPr>
        <p:spPr>
          <a:xfrm>
            <a:off x="16974425" y="1246722"/>
            <a:ext cx="5604828" cy="104797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tx2"/>
                </a:solidFill>
              </a:rPr>
              <a:t>urna</a:t>
            </a:r>
            <a:r>
              <a:rPr lang="en-US" sz="2500" dirty="0">
                <a:solidFill>
                  <a:schemeClr val="tx2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Nunc viverra imperdiet enim. Fusce est. Vivamus a tellus.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Pellentesque habitant morbi tristique senectus et netus et malesuada fames ac turpis egestas. 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Proin pharetra nonummy pede. Mauris et orci.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1581D7BB-1CEA-39E3-E39E-ED4C077A556E}"/>
              </a:ext>
            </a:extLst>
          </p:cNvPr>
          <p:cNvSpPr/>
          <p:nvPr/>
        </p:nvSpPr>
        <p:spPr>
          <a:xfrm rot="16200000">
            <a:off x="6142" y="7913747"/>
            <a:ext cx="6504583" cy="2867025"/>
          </a:xfrm>
          <a:prstGeom prst="homePlate">
            <a:avLst>
              <a:gd name="adj" fmla="val 22960"/>
            </a:avLst>
          </a:prstGeom>
          <a:solidFill>
            <a:schemeClr val="accent1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82133F63-21A4-5D90-F5FF-7929EC70CB69}"/>
              </a:ext>
            </a:extLst>
          </p:cNvPr>
          <p:cNvGrpSpPr/>
          <p:nvPr/>
        </p:nvGrpSpPr>
        <p:grpSpPr>
          <a:xfrm>
            <a:off x="2111797" y="8204131"/>
            <a:ext cx="2293276" cy="2458039"/>
            <a:chOff x="3964650" y="8204131"/>
            <a:chExt cx="2293276" cy="2458039"/>
          </a:xfrm>
        </p:grpSpPr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19A4E4F6-0D99-6E34-CA8C-2A8F6CDF6F49}"/>
                </a:ext>
              </a:extLst>
            </p:cNvPr>
            <p:cNvGrpSpPr/>
            <p:nvPr/>
          </p:nvGrpSpPr>
          <p:grpSpPr>
            <a:xfrm>
              <a:off x="3964650" y="8204131"/>
              <a:ext cx="2293276" cy="843118"/>
              <a:chOff x="5006474" y="7548196"/>
              <a:chExt cx="2354446" cy="732692"/>
            </a:xfrm>
          </p:grpSpPr>
          <p:sp>
            <p:nvSpPr>
              <p:cNvPr id="15" name="Textbox 200">
                <a:extLst>
                  <a:ext uri="{FF2B5EF4-FFF2-40B4-BE49-F238E27FC236}">
                    <a16:creationId xmlns:a16="http://schemas.microsoft.com/office/drawing/2014/main" id="{5D5B3D1F-48A8-2925-9158-D68891238692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6" name="Textbox 200">
                <a:extLst>
                  <a:ext uri="{FF2B5EF4-FFF2-40B4-BE49-F238E27FC236}">
                    <a16:creationId xmlns:a16="http://schemas.microsoft.com/office/drawing/2014/main" id="{372259CB-18E4-AD3B-5030-42822144F745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4" name="Textbox 200">
              <a:extLst>
                <a:ext uri="{FF2B5EF4-FFF2-40B4-BE49-F238E27FC236}">
                  <a16:creationId xmlns:a16="http://schemas.microsoft.com/office/drawing/2014/main" id="{498FE21B-FA1F-BEF7-3671-E12450F15A03}"/>
                </a:ext>
              </a:extLst>
            </p:cNvPr>
            <p:cNvSpPr txBox="1"/>
            <p:nvPr/>
          </p:nvSpPr>
          <p:spPr>
            <a:xfrm flipH="1">
              <a:off x="4164545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7" name="Textbox 200">
            <a:extLst>
              <a:ext uri="{FF2B5EF4-FFF2-40B4-BE49-F238E27FC236}">
                <a16:creationId xmlns:a16="http://schemas.microsoft.com/office/drawing/2014/main" id="{E8864E97-CD13-D8B3-4E3E-AA401840A9DB}"/>
              </a:ext>
            </a:extLst>
          </p:cNvPr>
          <p:cNvSpPr txBox="1"/>
          <p:nvPr/>
        </p:nvSpPr>
        <p:spPr>
          <a:xfrm flipH="1">
            <a:off x="2566329" y="670408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18" name="Arrow: Pentagon 17">
            <a:extLst>
              <a:ext uri="{FF2B5EF4-FFF2-40B4-BE49-F238E27FC236}">
                <a16:creationId xmlns:a16="http://schemas.microsoft.com/office/drawing/2014/main" id="{FC78285A-A3BE-16FF-693D-805E2E4179ED}"/>
              </a:ext>
            </a:extLst>
          </p:cNvPr>
          <p:cNvSpPr/>
          <p:nvPr/>
        </p:nvSpPr>
        <p:spPr>
          <a:xfrm rot="16200000">
            <a:off x="2558950" y="7597848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BFBC00EB-21C8-6D94-938C-BC67B73F4FAA}"/>
              </a:ext>
            </a:extLst>
          </p:cNvPr>
          <p:cNvGrpSpPr/>
          <p:nvPr/>
        </p:nvGrpSpPr>
        <p:grpSpPr>
          <a:xfrm>
            <a:off x="4980503" y="8204131"/>
            <a:ext cx="2293276" cy="2458039"/>
            <a:chOff x="6833356" y="8204131"/>
            <a:chExt cx="2293276" cy="2458039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BE55B1B3-9D7A-5CA5-318C-53310B7F7502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22" name="Textbox 200">
                <a:extLst>
                  <a:ext uri="{FF2B5EF4-FFF2-40B4-BE49-F238E27FC236}">
                    <a16:creationId xmlns:a16="http://schemas.microsoft.com/office/drawing/2014/main" id="{5B4EDCC6-C61D-2FEB-B9DF-564D2B56DAEE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23" name="Textbox 200">
                <a:extLst>
                  <a:ext uri="{FF2B5EF4-FFF2-40B4-BE49-F238E27FC236}">
                    <a16:creationId xmlns:a16="http://schemas.microsoft.com/office/drawing/2014/main" id="{371156F5-CD0A-7F7B-CA2F-BA8B48B8D1CA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210F9364-3786-F633-7B4B-0C97B796237D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24" name="Textbox 200">
            <a:extLst>
              <a:ext uri="{FF2B5EF4-FFF2-40B4-BE49-F238E27FC236}">
                <a16:creationId xmlns:a16="http://schemas.microsoft.com/office/drawing/2014/main" id="{465D72CF-2A64-4695-ACDD-83FCD61A7F36}"/>
              </a:ext>
            </a:extLst>
          </p:cNvPr>
          <p:cNvSpPr txBox="1"/>
          <p:nvPr/>
        </p:nvSpPr>
        <p:spPr>
          <a:xfrm flipH="1">
            <a:off x="5435035" y="6087485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25" name="Arrow: Pentagon 24">
            <a:extLst>
              <a:ext uri="{FF2B5EF4-FFF2-40B4-BE49-F238E27FC236}">
                <a16:creationId xmlns:a16="http://schemas.microsoft.com/office/drawing/2014/main" id="{CB6094BA-D6F0-BEDC-9680-F02ADF558046}"/>
              </a:ext>
            </a:extLst>
          </p:cNvPr>
          <p:cNvSpPr/>
          <p:nvPr/>
        </p:nvSpPr>
        <p:spPr>
          <a:xfrm rot="16200000">
            <a:off x="5115599" y="7285791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1EC96E5F-0377-0E11-1E1C-88809F33BB6D}"/>
              </a:ext>
            </a:extLst>
          </p:cNvPr>
          <p:cNvGrpSpPr/>
          <p:nvPr/>
        </p:nvGrpSpPr>
        <p:grpSpPr>
          <a:xfrm>
            <a:off x="7849209" y="8204131"/>
            <a:ext cx="2293276" cy="2458039"/>
            <a:chOff x="9702062" y="8204131"/>
            <a:chExt cx="2293276" cy="2458039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7561B184-6883-B46E-21F6-FBE21C02B3F6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29" name="Textbox 200">
                <a:extLst>
                  <a:ext uri="{FF2B5EF4-FFF2-40B4-BE49-F238E27FC236}">
                    <a16:creationId xmlns:a16="http://schemas.microsoft.com/office/drawing/2014/main" id="{6062A52D-3A6C-21EB-A34A-6A20F3EBA5A6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30" name="Textbox 200">
                <a:extLst>
                  <a:ext uri="{FF2B5EF4-FFF2-40B4-BE49-F238E27FC236}">
                    <a16:creationId xmlns:a16="http://schemas.microsoft.com/office/drawing/2014/main" id="{E066F793-DC57-47D9-4409-050D50B38BC1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A0C2DB97-DB69-2E29-7014-62BF0889EB77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31" name="Textbox 200">
            <a:extLst>
              <a:ext uri="{FF2B5EF4-FFF2-40B4-BE49-F238E27FC236}">
                <a16:creationId xmlns:a16="http://schemas.microsoft.com/office/drawing/2014/main" id="{9F876A45-A38D-C486-D049-E78D45EEF22B}"/>
              </a:ext>
            </a:extLst>
          </p:cNvPr>
          <p:cNvSpPr txBox="1"/>
          <p:nvPr/>
        </p:nvSpPr>
        <p:spPr>
          <a:xfrm flipH="1">
            <a:off x="8303741" y="5470883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32" name="Arrow: Pentagon 31">
            <a:extLst>
              <a:ext uri="{FF2B5EF4-FFF2-40B4-BE49-F238E27FC236}">
                <a16:creationId xmlns:a16="http://schemas.microsoft.com/office/drawing/2014/main" id="{F5FC51EE-A5E7-BE9B-65BF-C1293B0D9662}"/>
              </a:ext>
            </a:extLst>
          </p:cNvPr>
          <p:cNvSpPr/>
          <p:nvPr/>
        </p:nvSpPr>
        <p:spPr>
          <a:xfrm rot="16200000">
            <a:off x="7694019" y="6995505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711ED972-5238-ABC2-D81A-17B619EB5753}"/>
              </a:ext>
            </a:extLst>
          </p:cNvPr>
          <p:cNvGrpSpPr/>
          <p:nvPr/>
        </p:nvGrpSpPr>
        <p:grpSpPr>
          <a:xfrm>
            <a:off x="10717915" y="8204131"/>
            <a:ext cx="2293276" cy="2458039"/>
            <a:chOff x="12570768" y="8204131"/>
            <a:chExt cx="2293276" cy="2458039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A215234E-5CD0-F3BD-3D52-0D2255F14EDF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36" name="Textbox 200">
                <a:extLst>
                  <a:ext uri="{FF2B5EF4-FFF2-40B4-BE49-F238E27FC236}">
                    <a16:creationId xmlns:a16="http://schemas.microsoft.com/office/drawing/2014/main" id="{0C382AB6-2A02-C617-8295-AC00F0CF0692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37" name="Textbox 200">
                <a:extLst>
                  <a:ext uri="{FF2B5EF4-FFF2-40B4-BE49-F238E27FC236}">
                    <a16:creationId xmlns:a16="http://schemas.microsoft.com/office/drawing/2014/main" id="{EE9848B3-CB5C-4B20-4C24-725732E197A2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35" name="Textbox 200">
              <a:extLst>
                <a:ext uri="{FF2B5EF4-FFF2-40B4-BE49-F238E27FC236}">
                  <a16:creationId xmlns:a16="http://schemas.microsoft.com/office/drawing/2014/main" id="{B7211E08-E7DF-BF98-D802-1BF9CA453147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38" name="Textbox 200">
            <a:extLst>
              <a:ext uri="{FF2B5EF4-FFF2-40B4-BE49-F238E27FC236}">
                <a16:creationId xmlns:a16="http://schemas.microsoft.com/office/drawing/2014/main" id="{75E34377-033B-3CAF-4431-A1EEEBC7C5FE}"/>
              </a:ext>
            </a:extLst>
          </p:cNvPr>
          <p:cNvSpPr txBox="1"/>
          <p:nvPr/>
        </p:nvSpPr>
        <p:spPr>
          <a:xfrm flipH="1">
            <a:off x="11172447" y="4854281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39" name="Arrow: Pentagon 38">
            <a:extLst>
              <a:ext uri="{FF2B5EF4-FFF2-40B4-BE49-F238E27FC236}">
                <a16:creationId xmlns:a16="http://schemas.microsoft.com/office/drawing/2014/main" id="{EC42B5D4-378E-F8CD-C547-0952F21629D2}"/>
              </a:ext>
            </a:extLst>
          </p:cNvPr>
          <p:cNvSpPr/>
          <p:nvPr/>
        </p:nvSpPr>
        <p:spPr>
          <a:xfrm rot="16200000">
            <a:off x="10250668" y="6683448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421FF23F-266F-8571-8517-2AACE0441FEC}"/>
              </a:ext>
            </a:extLst>
          </p:cNvPr>
          <p:cNvGrpSpPr/>
          <p:nvPr/>
        </p:nvGrpSpPr>
        <p:grpSpPr>
          <a:xfrm>
            <a:off x="13586621" y="8204131"/>
            <a:ext cx="2293276" cy="2458039"/>
            <a:chOff x="15439474" y="8204131"/>
            <a:chExt cx="2293276" cy="2458039"/>
          </a:xfrm>
        </p:grpSpPr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F7D41685-0115-5D6E-6F97-56D4906CB605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43" name="Textbox 200">
                <a:extLst>
                  <a:ext uri="{FF2B5EF4-FFF2-40B4-BE49-F238E27FC236}">
                    <a16:creationId xmlns:a16="http://schemas.microsoft.com/office/drawing/2014/main" id="{BB02DD69-44F2-25E4-89C4-CB086E261F24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2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44" name="Textbox 200">
                <a:extLst>
                  <a:ext uri="{FF2B5EF4-FFF2-40B4-BE49-F238E27FC236}">
                    <a16:creationId xmlns:a16="http://schemas.microsoft.com/office/drawing/2014/main" id="{1C29209A-94DF-123A-5271-3EE4831B44AE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42" name="Textbox 200">
              <a:extLst>
                <a:ext uri="{FF2B5EF4-FFF2-40B4-BE49-F238E27FC236}">
                  <a16:creationId xmlns:a16="http://schemas.microsoft.com/office/drawing/2014/main" id="{36F1683C-0715-576A-2D00-1D1879A4C032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45" name="Textbox 200">
            <a:extLst>
              <a:ext uri="{FF2B5EF4-FFF2-40B4-BE49-F238E27FC236}">
                <a16:creationId xmlns:a16="http://schemas.microsoft.com/office/drawing/2014/main" id="{BC585783-A018-A250-6DDD-118255CBAD10}"/>
              </a:ext>
            </a:extLst>
          </p:cNvPr>
          <p:cNvSpPr txBox="1"/>
          <p:nvPr/>
        </p:nvSpPr>
        <p:spPr>
          <a:xfrm flipH="1">
            <a:off x="14041153" y="423767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latin typeface="+mj-lt"/>
              </a:rPr>
              <a:t>05</a:t>
            </a:r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2A24EE28-70B2-AB8E-40BC-C67B481DA5B7}"/>
              </a:ext>
            </a:extLst>
          </p:cNvPr>
          <p:cNvSpPr/>
          <p:nvPr/>
        </p:nvSpPr>
        <p:spPr>
          <a:xfrm>
            <a:off x="1804747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: Shape 46">
            <a:extLst>
              <a:ext uri="{FF2B5EF4-FFF2-40B4-BE49-F238E27FC236}">
                <a16:creationId xmlns:a16="http://schemas.microsoft.com/office/drawing/2014/main" id="{DC59C980-C3E9-BFCC-4F7A-19401B6FA0EA}"/>
              </a:ext>
            </a:extLst>
          </p:cNvPr>
          <p:cNvSpPr/>
          <p:nvPr/>
        </p:nvSpPr>
        <p:spPr>
          <a:xfrm>
            <a:off x="4700347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34DCCDEA-4013-01F6-B4B8-0A1E2E4EC058}"/>
              </a:ext>
            </a:extLst>
          </p:cNvPr>
          <p:cNvSpPr/>
          <p:nvPr/>
        </p:nvSpPr>
        <p:spPr>
          <a:xfrm flipH="1">
            <a:off x="12367883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29CC5ACB-98AE-9141-BB3F-88265E7D7179}"/>
              </a:ext>
            </a:extLst>
          </p:cNvPr>
          <p:cNvSpPr/>
          <p:nvPr/>
        </p:nvSpPr>
        <p:spPr>
          <a:xfrm>
            <a:off x="7557847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AB1BAA90-9DD4-54E9-E248-8A5142D8EFE9}"/>
              </a:ext>
            </a:extLst>
          </p:cNvPr>
          <p:cNvSpPr/>
          <p:nvPr/>
        </p:nvSpPr>
        <p:spPr>
          <a:xfrm flipH="1">
            <a:off x="10412083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85A32DD3-1A37-673D-F666-95C1420E166D}"/>
              </a:ext>
            </a:extLst>
          </p:cNvPr>
          <p:cNvSpPr/>
          <p:nvPr/>
        </p:nvSpPr>
        <p:spPr>
          <a:xfrm>
            <a:off x="5602723" y="11037192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81091B8D-636A-9228-09EB-2A7BB7FFF76F}"/>
              </a:ext>
            </a:extLst>
          </p:cNvPr>
          <p:cNvSpPr/>
          <p:nvPr/>
        </p:nvSpPr>
        <p:spPr>
          <a:xfrm>
            <a:off x="2833837" y="11071620"/>
            <a:ext cx="849194" cy="878478"/>
          </a:xfrm>
          <a:custGeom>
            <a:avLst/>
            <a:gdLst>
              <a:gd name="connsiteX0" fmla="*/ 358064 w 441960"/>
              <a:gd name="connsiteY0" fmla="*/ 444170 h 457200"/>
              <a:gd name="connsiteX1" fmla="*/ 95631 w 441960"/>
              <a:gd name="connsiteY1" fmla="*/ 444170 h 457200"/>
              <a:gd name="connsiteX2" fmla="*/ 19431 w 441960"/>
              <a:gd name="connsiteY2" fmla="*/ 367970 h 457200"/>
              <a:gd name="connsiteX3" fmla="*/ 19431 w 441960"/>
              <a:gd name="connsiteY3" fmla="*/ 205207 h 457200"/>
              <a:gd name="connsiteX4" fmla="*/ 95631 w 441960"/>
              <a:gd name="connsiteY4" fmla="*/ 129007 h 457200"/>
              <a:gd name="connsiteX5" fmla="*/ 358064 w 441960"/>
              <a:gd name="connsiteY5" fmla="*/ 129007 h 457200"/>
              <a:gd name="connsiteX6" fmla="*/ 434264 w 441960"/>
              <a:gd name="connsiteY6" fmla="*/ 205207 h 457200"/>
              <a:gd name="connsiteX7" fmla="*/ 434264 w 441960"/>
              <a:gd name="connsiteY7" fmla="*/ 368122 h 457200"/>
              <a:gd name="connsiteX8" fmla="*/ 358064 w 441960"/>
              <a:gd name="connsiteY8" fmla="*/ 444170 h 457200"/>
              <a:gd name="connsiteX9" fmla="*/ 300152 w 441960"/>
              <a:gd name="connsiteY9" fmla="*/ 86944 h 457200"/>
              <a:gd name="connsiteX10" fmla="*/ 300152 w 441960"/>
              <a:gd name="connsiteY10" fmla="*/ 86944 h 457200"/>
              <a:gd name="connsiteX11" fmla="*/ 232638 w 441960"/>
              <a:gd name="connsiteY11" fmla="*/ 19431 h 457200"/>
              <a:gd name="connsiteX12" fmla="*/ 221057 w 441960"/>
              <a:gd name="connsiteY12" fmla="*/ 19431 h 457200"/>
              <a:gd name="connsiteX13" fmla="*/ 153543 w 441960"/>
              <a:gd name="connsiteY13" fmla="*/ 86944 h 457200"/>
              <a:gd name="connsiteX14" fmla="*/ 153543 w 441960"/>
              <a:gd name="connsiteY14" fmla="*/ 86944 h 457200"/>
              <a:gd name="connsiteX15" fmla="*/ 19431 w 441960"/>
              <a:gd name="connsiteY15" fmla="*/ 245745 h 457200"/>
              <a:gd name="connsiteX16" fmla="*/ 135408 w 441960"/>
              <a:gd name="connsiteY16" fmla="*/ 290855 h 457200"/>
              <a:gd name="connsiteX17" fmla="*/ 318440 w 441960"/>
              <a:gd name="connsiteY17" fmla="*/ 290855 h 457200"/>
              <a:gd name="connsiteX18" fmla="*/ 434417 w 441960"/>
              <a:gd name="connsiteY18" fmla="*/ 245745 h 457200"/>
              <a:gd name="connsiteX19" fmla="*/ 226848 w 441960"/>
              <a:gd name="connsiteY19" fmla="*/ 350444 h 457200"/>
              <a:gd name="connsiteX20" fmla="*/ 226848 w 441960"/>
              <a:gd name="connsiteY20" fmla="*/ 265405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41960" h="457200">
                <a:moveTo>
                  <a:pt x="358064" y="444170"/>
                </a:moveTo>
                <a:lnTo>
                  <a:pt x="95631" y="444170"/>
                </a:lnTo>
                <a:cubicBezTo>
                  <a:pt x="53568" y="444170"/>
                  <a:pt x="19431" y="410032"/>
                  <a:pt x="19431" y="367970"/>
                </a:cubicBezTo>
                <a:lnTo>
                  <a:pt x="19431" y="205207"/>
                </a:lnTo>
                <a:cubicBezTo>
                  <a:pt x="19431" y="163144"/>
                  <a:pt x="53568" y="129007"/>
                  <a:pt x="95631" y="129007"/>
                </a:cubicBezTo>
                <a:lnTo>
                  <a:pt x="358064" y="129007"/>
                </a:lnTo>
                <a:cubicBezTo>
                  <a:pt x="400127" y="129007"/>
                  <a:pt x="434264" y="163144"/>
                  <a:pt x="434264" y="205207"/>
                </a:cubicBezTo>
                <a:lnTo>
                  <a:pt x="434264" y="368122"/>
                </a:lnTo>
                <a:cubicBezTo>
                  <a:pt x="434264" y="410032"/>
                  <a:pt x="400127" y="444170"/>
                  <a:pt x="358064" y="444170"/>
                </a:cubicBezTo>
                <a:close/>
                <a:moveTo>
                  <a:pt x="300152" y="86944"/>
                </a:moveTo>
                <a:lnTo>
                  <a:pt x="300152" y="86944"/>
                </a:lnTo>
                <a:cubicBezTo>
                  <a:pt x="300152" y="49606"/>
                  <a:pt x="269977" y="19431"/>
                  <a:pt x="232638" y="19431"/>
                </a:cubicBezTo>
                <a:lnTo>
                  <a:pt x="221057" y="19431"/>
                </a:lnTo>
                <a:cubicBezTo>
                  <a:pt x="183719" y="19431"/>
                  <a:pt x="153543" y="49606"/>
                  <a:pt x="153543" y="86944"/>
                </a:cubicBezTo>
                <a:lnTo>
                  <a:pt x="153543" y="86944"/>
                </a:lnTo>
                <a:moveTo>
                  <a:pt x="19431" y="245745"/>
                </a:moveTo>
                <a:lnTo>
                  <a:pt x="135408" y="290855"/>
                </a:lnTo>
                <a:cubicBezTo>
                  <a:pt x="194234" y="313715"/>
                  <a:pt x="259614" y="313715"/>
                  <a:pt x="318440" y="290855"/>
                </a:cubicBezTo>
                <a:lnTo>
                  <a:pt x="434417" y="245745"/>
                </a:lnTo>
                <a:moveTo>
                  <a:pt x="226848" y="350444"/>
                </a:moveTo>
                <a:lnTo>
                  <a:pt x="226848" y="265405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1130500C-1D76-9820-7F27-8E807D39BBB6}"/>
              </a:ext>
            </a:extLst>
          </p:cNvPr>
          <p:cNvSpPr/>
          <p:nvPr/>
        </p:nvSpPr>
        <p:spPr>
          <a:xfrm>
            <a:off x="8571251" y="11067803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4" name="Freeform 151">
            <a:extLst>
              <a:ext uri="{FF2B5EF4-FFF2-40B4-BE49-F238E27FC236}">
                <a16:creationId xmlns:a16="http://schemas.microsoft.com/office/drawing/2014/main" id="{48664EEF-DF6E-F593-B83A-5DAE011202CA}"/>
              </a:ext>
            </a:extLst>
          </p:cNvPr>
          <p:cNvSpPr>
            <a:spLocks noEditPoints="1"/>
          </p:cNvSpPr>
          <p:nvPr/>
        </p:nvSpPr>
        <p:spPr bwMode="auto">
          <a:xfrm>
            <a:off x="11573857" y="11016512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D73F3E07-A133-4107-51B5-3E9CE34BFF5F}"/>
              </a:ext>
            </a:extLst>
          </p:cNvPr>
          <p:cNvSpPr/>
          <p:nvPr/>
        </p:nvSpPr>
        <p:spPr>
          <a:xfrm>
            <a:off x="14310341" y="11087942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695706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500">
        <p14:prism dir="u" isInverted="1"/>
      </p:transition>
    </mc:Choice>
    <mc:Fallback>
      <p:transition spd="slow" advClick="0" advTm="3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4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0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76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7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9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81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2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4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86" dur="50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4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96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900" decel="100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900" decel="100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1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900" decel="100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5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7" dur="10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900" decel="100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1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3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900" decel="100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6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8" dur="500"/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" grpId="0"/>
          <p:bldP spid="9" grpId="0"/>
          <p:bldP spid="10" grpId="0" uiExpand="1" build="p"/>
          <p:bldP spid="11" grpId="0" animBg="1"/>
          <p:bldP spid="17" grpId="0"/>
          <p:bldP spid="18" grpId="0" animBg="1"/>
          <p:bldP spid="24" grpId="0"/>
          <p:bldP spid="25" grpId="0" animBg="1"/>
          <p:bldP spid="31" grpId="0"/>
          <p:bldP spid="32" grpId="0" animBg="1"/>
          <p:bldP spid="38" grpId="0"/>
          <p:bldP spid="39" grpId="0" animBg="1"/>
          <p:bldP spid="45" grpId="0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4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0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76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7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9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81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2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4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86" dur="50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4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96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900" decel="100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900" decel="100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1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900" decel="100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5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7" dur="10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900" decel="100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1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3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900" decel="100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6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8" dur="500"/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" grpId="0"/>
          <p:bldP spid="9" grpId="0"/>
          <p:bldP spid="10" grpId="0" uiExpand="1" build="p"/>
          <p:bldP spid="11" grpId="0" animBg="1"/>
          <p:bldP spid="17" grpId="0"/>
          <p:bldP spid="18" grpId="0" animBg="1"/>
          <p:bldP spid="24" grpId="0"/>
          <p:bldP spid="25" grpId="0" animBg="1"/>
          <p:bldP spid="31" grpId="0"/>
          <p:bldP spid="32" grpId="0" animBg="1"/>
          <p:bldP spid="38" grpId="0"/>
          <p:bldP spid="39" grpId="0" animBg="1"/>
          <p:bldP spid="45" grpId="0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CB4BD7C-A0F8-739A-EE90-9C40E4750F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!!SubTitle">
            <a:extLst>
              <a:ext uri="{FF2B5EF4-FFF2-40B4-BE49-F238E27FC236}">
                <a16:creationId xmlns:a16="http://schemas.microsoft.com/office/drawing/2014/main" id="{670006D6-3E50-82E3-99DA-45658FFE4ED2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" name="Arrow: Pentagon 2">
            <a:extLst>
              <a:ext uri="{FF2B5EF4-FFF2-40B4-BE49-F238E27FC236}">
                <a16:creationId xmlns:a16="http://schemas.microsoft.com/office/drawing/2014/main" id="{4EDC9B5E-D9FE-F348-564F-E43E07896027}"/>
              </a:ext>
            </a:extLst>
          </p:cNvPr>
          <p:cNvSpPr/>
          <p:nvPr/>
        </p:nvSpPr>
        <p:spPr>
          <a:xfrm rot="16200000">
            <a:off x="14685022" y="6396247"/>
            <a:ext cx="9539585" cy="2867025"/>
          </a:xfrm>
          <a:prstGeom prst="homePlate">
            <a:avLst>
              <a:gd name="adj" fmla="val 22960"/>
            </a:avLst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Arrow: Pentagon 3">
            <a:extLst>
              <a:ext uri="{FF2B5EF4-FFF2-40B4-BE49-F238E27FC236}">
                <a16:creationId xmlns:a16="http://schemas.microsoft.com/office/drawing/2014/main" id="{49094084-2586-33C6-8844-FF61C8051848}"/>
              </a:ext>
            </a:extLst>
          </p:cNvPr>
          <p:cNvSpPr/>
          <p:nvPr/>
        </p:nvSpPr>
        <p:spPr>
          <a:xfrm rot="16200000">
            <a:off x="1858995" y="7913747"/>
            <a:ext cx="6504583" cy="2867025"/>
          </a:xfrm>
          <a:prstGeom prst="homePlate">
            <a:avLst>
              <a:gd name="adj" fmla="val 22960"/>
            </a:avLst>
          </a:prstGeom>
          <a:solidFill>
            <a:schemeClr val="accent1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27CEEEB2-910A-E222-844B-BA51B9D466A3}"/>
              </a:ext>
            </a:extLst>
          </p:cNvPr>
          <p:cNvGrpSpPr/>
          <p:nvPr/>
        </p:nvGrpSpPr>
        <p:grpSpPr>
          <a:xfrm>
            <a:off x="3964650" y="8204131"/>
            <a:ext cx="2293276" cy="2458039"/>
            <a:chOff x="3964650" y="8204131"/>
            <a:chExt cx="2293276" cy="2458039"/>
          </a:xfrm>
        </p:grpSpPr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BB01C622-74EA-7C56-E9F9-9EE09564D1FA}"/>
                </a:ext>
              </a:extLst>
            </p:cNvPr>
            <p:cNvGrpSpPr/>
            <p:nvPr/>
          </p:nvGrpSpPr>
          <p:grpSpPr>
            <a:xfrm>
              <a:off x="3964650" y="8204131"/>
              <a:ext cx="2293276" cy="843118"/>
              <a:chOff x="5006474" y="7548196"/>
              <a:chExt cx="2354446" cy="732692"/>
            </a:xfrm>
          </p:grpSpPr>
          <p:sp>
            <p:nvSpPr>
              <p:cNvPr id="8" name="Textbox 200">
                <a:extLst>
                  <a:ext uri="{FF2B5EF4-FFF2-40B4-BE49-F238E27FC236}">
                    <a16:creationId xmlns:a16="http://schemas.microsoft.com/office/drawing/2014/main" id="{53FC3C8C-3DB5-2849-1122-B1BCB4783166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9" name="Textbox 200">
                <a:extLst>
                  <a:ext uri="{FF2B5EF4-FFF2-40B4-BE49-F238E27FC236}">
                    <a16:creationId xmlns:a16="http://schemas.microsoft.com/office/drawing/2014/main" id="{1AFDB67D-67D4-E6E7-ED39-764EA27BD8B9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7" name="Textbox 200">
              <a:extLst>
                <a:ext uri="{FF2B5EF4-FFF2-40B4-BE49-F238E27FC236}">
                  <a16:creationId xmlns:a16="http://schemas.microsoft.com/office/drawing/2014/main" id="{96D5FAA4-E80B-B97B-A7BB-647EE02BAEED}"/>
                </a:ext>
              </a:extLst>
            </p:cNvPr>
            <p:cNvSpPr txBox="1"/>
            <p:nvPr/>
          </p:nvSpPr>
          <p:spPr>
            <a:xfrm flipH="1">
              <a:off x="4164545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0" name="Textbox 200">
            <a:extLst>
              <a:ext uri="{FF2B5EF4-FFF2-40B4-BE49-F238E27FC236}">
                <a16:creationId xmlns:a16="http://schemas.microsoft.com/office/drawing/2014/main" id="{28E4D1C2-6BA3-30ED-3B8E-A3F2D5CEB682}"/>
              </a:ext>
            </a:extLst>
          </p:cNvPr>
          <p:cNvSpPr txBox="1"/>
          <p:nvPr/>
        </p:nvSpPr>
        <p:spPr>
          <a:xfrm flipH="1">
            <a:off x="4419182" y="670408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5F9F6D09-D604-B2C7-6F38-C9D968A531F3}"/>
              </a:ext>
            </a:extLst>
          </p:cNvPr>
          <p:cNvSpPr/>
          <p:nvPr/>
        </p:nvSpPr>
        <p:spPr>
          <a:xfrm rot="16200000">
            <a:off x="4411803" y="7597848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047471FB-AC4C-8C27-B8B3-DDB95F1C6A82}"/>
              </a:ext>
            </a:extLst>
          </p:cNvPr>
          <p:cNvGrpSpPr/>
          <p:nvPr/>
        </p:nvGrpSpPr>
        <p:grpSpPr>
          <a:xfrm>
            <a:off x="6833356" y="8204131"/>
            <a:ext cx="2293276" cy="2458039"/>
            <a:chOff x="6833356" y="8204131"/>
            <a:chExt cx="2293276" cy="2458039"/>
          </a:xfrm>
        </p:grpSpPr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C6A93C44-A5FC-1771-6268-CA3C995F5297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15" name="Textbox 200">
                <a:extLst>
                  <a:ext uri="{FF2B5EF4-FFF2-40B4-BE49-F238E27FC236}">
                    <a16:creationId xmlns:a16="http://schemas.microsoft.com/office/drawing/2014/main" id="{0B3DF9B8-7B63-7F65-0026-658C031E67E1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6" name="Textbox 200">
                <a:extLst>
                  <a:ext uri="{FF2B5EF4-FFF2-40B4-BE49-F238E27FC236}">
                    <a16:creationId xmlns:a16="http://schemas.microsoft.com/office/drawing/2014/main" id="{552B2B3C-6A94-264C-5DE8-1B5F6185292B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4" name="Textbox 200">
              <a:extLst>
                <a:ext uri="{FF2B5EF4-FFF2-40B4-BE49-F238E27FC236}">
                  <a16:creationId xmlns:a16="http://schemas.microsoft.com/office/drawing/2014/main" id="{CD077091-0097-4F46-DF86-C9060F323EC6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7" name="Textbox 200">
            <a:extLst>
              <a:ext uri="{FF2B5EF4-FFF2-40B4-BE49-F238E27FC236}">
                <a16:creationId xmlns:a16="http://schemas.microsoft.com/office/drawing/2014/main" id="{1124538B-10EF-D8BC-FF87-799C37E16A6F}"/>
              </a:ext>
            </a:extLst>
          </p:cNvPr>
          <p:cNvSpPr txBox="1"/>
          <p:nvPr/>
        </p:nvSpPr>
        <p:spPr>
          <a:xfrm flipH="1">
            <a:off x="7287888" y="6087485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18" name="Arrow: Pentagon 17">
            <a:extLst>
              <a:ext uri="{FF2B5EF4-FFF2-40B4-BE49-F238E27FC236}">
                <a16:creationId xmlns:a16="http://schemas.microsoft.com/office/drawing/2014/main" id="{2FD68EF6-B5F7-DC90-73A9-DFE28B3738F8}"/>
              </a:ext>
            </a:extLst>
          </p:cNvPr>
          <p:cNvSpPr/>
          <p:nvPr/>
        </p:nvSpPr>
        <p:spPr>
          <a:xfrm rot="16200000">
            <a:off x="6968452" y="7285791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E6CB4E36-3B31-9EF0-6A2B-7EC2EFB4F5A2}"/>
              </a:ext>
            </a:extLst>
          </p:cNvPr>
          <p:cNvGrpSpPr/>
          <p:nvPr/>
        </p:nvGrpSpPr>
        <p:grpSpPr>
          <a:xfrm>
            <a:off x="9702062" y="8204131"/>
            <a:ext cx="2293276" cy="2458039"/>
            <a:chOff x="9702062" y="8204131"/>
            <a:chExt cx="2293276" cy="2458039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B06669D2-7396-232E-4541-BF34F71DC619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22" name="Textbox 200">
                <a:extLst>
                  <a:ext uri="{FF2B5EF4-FFF2-40B4-BE49-F238E27FC236}">
                    <a16:creationId xmlns:a16="http://schemas.microsoft.com/office/drawing/2014/main" id="{4BE3F127-847E-64DE-7082-199E978E7E38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23" name="Textbox 200">
                <a:extLst>
                  <a:ext uri="{FF2B5EF4-FFF2-40B4-BE49-F238E27FC236}">
                    <a16:creationId xmlns:a16="http://schemas.microsoft.com/office/drawing/2014/main" id="{6B973FFE-4648-1CB8-430B-CEC254E98033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C8B8FF84-9BF0-B15E-927E-233A5F353C4E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24" name="Textbox 200">
            <a:extLst>
              <a:ext uri="{FF2B5EF4-FFF2-40B4-BE49-F238E27FC236}">
                <a16:creationId xmlns:a16="http://schemas.microsoft.com/office/drawing/2014/main" id="{4D13C7C3-19EE-8AC9-954D-044025643F23}"/>
              </a:ext>
            </a:extLst>
          </p:cNvPr>
          <p:cNvSpPr txBox="1"/>
          <p:nvPr/>
        </p:nvSpPr>
        <p:spPr>
          <a:xfrm flipH="1">
            <a:off x="10156594" y="5470883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25" name="Arrow: Pentagon 24">
            <a:extLst>
              <a:ext uri="{FF2B5EF4-FFF2-40B4-BE49-F238E27FC236}">
                <a16:creationId xmlns:a16="http://schemas.microsoft.com/office/drawing/2014/main" id="{BCF1994B-3EA3-A617-5195-4C514BA6799F}"/>
              </a:ext>
            </a:extLst>
          </p:cNvPr>
          <p:cNvSpPr/>
          <p:nvPr/>
        </p:nvSpPr>
        <p:spPr>
          <a:xfrm rot="16200000">
            <a:off x="9546872" y="6995505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AA249F4F-79B3-A28F-9C1C-06B9E28D85AC}"/>
              </a:ext>
            </a:extLst>
          </p:cNvPr>
          <p:cNvGrpSpPr/>
          <p:nvPr/>
        </p:nvGrpSpPr>
        <p:grpSpPr>
          <a:xfrm>
            <a:off x="12570768" y="8204131"/>
            <a:ext cx="2293276" cy="2458039"/>
            <a:chOff x="12570768" y="8204131"/>
            <a:chExt cx="2293276" cy="2458039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EC15CF9D-C619-07B9-4EFC-A68FAB5DBCBD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29" name="Textbox 200">
                <a:extLst>
                  <a:ext uri="{FF2B5EF4-FFF2-40B4-BE49-F238E27FC236}">
                    <a16:creationId xmlns:a16="http://schemas.microsoft.com/office/drawing/2014/main" id="{22D3FDA0-77A3-E16E-4BD9-0B6A98AD5165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30" name="Textbox 200">
                <a:extLst>
                  <a:ext uri="{FF2B5EF4-FFF2-40B4-BE49-F238E27FC236}">
                    <a16:creationId xmlns:a16="http://schemas.microsoft.com/office/drawing/2014/main" id="{C59F363E-DA84-06C2-5C46-DE53406287FC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BB6C9697-A087-3DB5-71DC-9EF4FBB73000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31" name="Textbox 200">
            <a:extLst>
              <a:ext uri="{FF2B5EF4-FFF2-40B4-BE49-F238E27FC236}">
                <a16:creationId xmlns:a16="http://schemas.microsoft.com/office/drawing/2014/main" id="{3734DDCB-DF07-0F44-A16D-3A4637E32BD0}"/>
              </a:ext>
            </a:extLst>
          </p:cNvPr>
          <p:cNvSpPr txBox="1"/>
          <p:nvPr/>
        </p:nvSpPr>
        <p:spPr>
          <a:xfrm flipH="1">
            <a:off x="13025300" y="4854281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32" name="Arrow: Pentagon 31">
            <a:extLst>
              <a:ext uri="{FF2B5EF4-FFF2-40B4-BE49-F238E27FC236}">
                <a16:creationId xmlns:a16="http://schemas.microsoft.com/office/drawing/2014/main" id="{7D797A57-FDE7-3473-D1A5-E29424813B74}"/>
              </a:ext>
            </a:extLst>
          </p:cNvPr>
          <p:cNvSpPr/>
          <p:nvPr/>
        </p:nvSpPr>
        <p:spPr>
          <a:xfrm rot="16200000">
            <a:off x="12103521" y="6683448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4066928C-A990-6B02-C066-565187A3D204}"/>
              </a:ext>
            </a:extLst>
          </p:cNvPr>
          <p:cNvGrpSpPr/>
          <p:nvPr/>
        </p:nvGrpSpPr>
        <p:grpSpPr>
          <a:xfrm>
            <a:off x="15439474" y="8204131"/>
            <a:ext cx="2293276" cy="2458039"/>
            <a:chOff x="15439474" y="8204131"/>
            <a:chExt cx="2293276" cy="2458039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DB83CCDE-7B1E-0E8B-F409-170270ADB003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36" name="Textbox 200">
                <a:extLst>
                  <a:ext uri="{FF2B5EF4-FFF2-40B4-BE49-F238E27FC236}">
                    <a16:creationId xmlns:a16="http://schemas.microsoft.com/office/drawing/2014/main" id="{D1CD4430-31CF-DD69-E749-6B4EA321DB0F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37" name="Textbox 200">
                <a:extLst>
                  <a:ext uri="{FF2B5EF4-FFF2-40B4-BE49-F238E27FC236}">
                    <a16:creationId xmlns:a16="http://schemas.microsoft.com/office/drawing/2014/main" id="{76902AD6-7A61-726D-1E47-B389506D67E4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35" name="Textbox 200">
              <a:extLst>
                <a:ext uri="{FF2B5EF4-FFF2-40B4-BE49-F238E27FC236}">
                  <a16:creationId xmlns:a16="http://schemas.microsoft.com/office/drawing/2014/main" id="{DF313899-E842-A83E-D6E6-AC9E1CCB7A12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38" name="Textbox 200">
            <a:extLst>
              <a:ext uri="{FF2B5EF4-FFF2-40B4-BE49-F238E27FC236}">
                <a16:creationId xmlns:a16="http://schemas.microsoft.com/office/drawing/2014/main" id="{687CA4B4-F9A9-2B5D-D648-F415950C2FD1}"/>
              </a:ext>
            </a:extLst>
          </p:cNvPr>
          <p:cNvSpPr txBox="1"/>
          <p:nvPr/>
        </p:nvSpPr>
        <p:spPr>
          <a:xfrm flipH="1">
            <a:off x="15894006" y="423767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05</a:t>
            </a:r>
          </a:p>
        </p:txBody>
      </p:sp>
      <p:sp>
        <p:nvSpPr>
          <p:cNvPr id="39" name="Arrow: Pentagon 38">
            <a:extLst>
              <a:ext uri="{FF2B5EF4-FFF2-40B4-BE49-F238E27FC236}">
                <a16:creationId xmlns:a16="http://schemas.microsoft.com/office/drawing/2014/main" id="{03ECC8BC-706E-EB5D-9491-F09B7E104BCF}"/>
              </a:ext>
            </a:extLst>
          </p:cNvPr>
          <p:cNvSpPr/>
          <p:nvPr/>
        </p:nvSpPr>
        <p:spPr>
          <a:xfrm rot="16200000">
            <a:off x="14685022" y="6396245"/>
            <a:ext cx="9539586" cy="2867025"/>
          </a:xfrm>
          <a:prstGeom prst="homePlate">
            <a:avLst>
              <a:gd name="adj" fmla="val 22960"/>
            </a:avLst>
          </a:prstGeom>
          <a:solidFill>
            <a:schemeClr val="accent6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23883E2E-701B-354B-DF6D-B0D19842F611}"/>
              </a:ext>
            </a:extLst>
          </p:cNvPr>
          <p:cNvGrpSpPr/>
          <p:nvPr/>
        </p:nvGrpSpPr>
        <p:grpSpPr>
          <a:xfrm>
            <a:off x="18308178" y="8204131"/>
            <a:ext cx="2293276" cy="2458039"/>
            <a:chOff x="18308178" y="8204131"/>
            <a:chExt cx="2293276" cy="2458039"/>
          </a:xfrm>
        </p:grpSpPr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A685885F-69DE-6464-ABC2-637E0D9ADB1D}"/>
                </a:ext>
              </a:extLst>
            </p:cNvPr>
            <p:cNvGrpSpPr/>
            <p:nvPr/>
          </p:nvGrpSpPr>
          <p:grpSpPr>
            <a:xfrm>
              <a:off x="18308178" y="8204131"/>
              <a:ext cx="2293276" cy="843118"/>
              <a:chOff x="5006474" y="7548196"/>
              <a:chExt cx="2354446" cy="732692"/>
            </a:xfrm>
          </p:grpSpPr>
          <p:sp>
            <p:nvSpPr>
              <p:cNvPr id="274" name="Textbox 200">
                <a:extLst>
                  <a:ext uri="{FF2B5EF4-FFF2-40B4-BE49-F238E27FC236}">
                    <a16:creationId xmlns:a16="http://schemas.microsoft.com/office/drawing/2014/main" id="{D3001657-04CC-370F-9734-C17EDD06543E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275" name="Textbox 200">
                <a:extLst>
                  <a:ext uri="{FF2B5EF4-FFF2-40B4-BE49-F238E27FC236}">
                    <a16:creationId xmlns:a16="http://schemas.microsoft.com/office/drawing/2014/main" id="{024314AA-4DAF-3E3D-8938-B0DA020796FE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73" name="Textbox 200">
              <a:extLst>
                <a:ext uri="{FF2B5EF4-FFF2-40B4-BE49-F238E27FC236}">
                  <a16:creationId xmlns:a16="http://schemas.microsoft.com/office/drawing/2014/main" id="{2689772D-ED23-65C9-D30C-259E922191B2}"/>
                </a:ext>
              </a:extLst>
            </p:cNvPr>
            <p:cNvSpPr txBox="1"/>
            <p:nvPr/>
          </p:nvSpPr>
          <p:spPr>
            <a:xfrm flipH="1">
              <a:off x="1850807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276" name="Textbox 200">
            <a:extLst>
              <a:ext uri="{FF2B5EF4-FFF2-40B4-BE49-F238E27FC236}">
                <a16:creationId xmlns:a16="http://schemas.microsoft.com/office/drawing/2014/main" id="{BEEDCDC7-F6BA-D2A0-3E42-A97E4C136F5D}"/>
              </a:ext>
            </a:extLst>
          </p:cNvPr>
          <p:cNvSpPr txBox="1"/>
          <p:nvPr/>
        </p:nvSpPr>
        <p:spPr>
          <a:xfrm flipH="1">
            <a:off x="18762710" y="3621077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06</a:t>
            </a:r>
          </a:p>
        </p:txBody>
      </p:sp>
      <p:sp>
        <p:nvSpPr>
          <p:cNvPr id="277" name="!!MainTitle1">
            <a:extLst>
              <a:ext uri="{FF2B5EF4-FFF2-40B4-BE49-F238E27FC236}">
                <a16:creationId xmlns:a16="http://schemas.microsoft.com/office/drawing/2014/main" id="{1F450434-D400-0B10-CDF4-71E62A142890}"/>
              </a:ext>
            </a:extLst>
          </p:cNvPr>
          <p:cNvSpPr txBox="1"/>
          <p:nvPr/>
        </p:nvSpPr>
        <p:spPr>
          <a:xfrm>
            <a:off x="6329642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78" name="Rectangle 277">
            <a:extLst>
              <a:ext uri="{FF2B5EF4-FFF2-40B4-BE49-F238E27FC236}">
                <a16:creationId xmlns:a16="http://schemas.microsoft.com/office/drawing/2014/main" id="{2EB08701-AB84-2414-42EB-683C7663BD24}"/>
              </a:ext>
            </a:extLst>
          </p:cNvPr>
          <p:cNvSpPr/>
          <p:nvPr/>
        </p:nvSpPr>
        <p:spPr>
          <a:xfrm>
            <a:off x="0" y="12589401"/>
            <a:ext cx="24384000" cy="112659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9" name="Rectangle 278">
            <a:extLst>
              <a:ext uri="{FF2B5EF4-FFF2-40B4-BE49-F238E27FC236}">
                <a16:creationId xmlns:a16="http://schemas.microsoft.com/office/drawing/2014/main" id="{5D6ECE46-4361-14D6-13A2-59AD7425A5E9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280" name="Freeform: Shape 279">
            <a:extLst>
              <a:ext uri="{FF2B5EF4-FFF2-40B4-BE49-F238E27FC236}">
                <a16:creationId xmlns:a16="http://schemas.microsoft.com/office/drawing/2014/main" id="{480FC1E2-84AE-5227-D9F8-A58A3F0F8632}"/>
              </a:ext>
            </a:extLst>
          </p:cNvPr>
          <p:cNvSpPr/>
          <p:nvPr/>
        </p:nvSpPr>
        <p:spPr>
          <a:xfrm>
            <a:off x="3657600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1" name="Freeform: Shape 280">
            <a:extLst>
              <a:ext uri="{FF2B5EF4-FFF2-40B4-BE49-F238E27FC236}">
                <a16:creationId xmlns:a16="http://schemas.microsoft.com/office/drawing/2014/main" id="{39AD4DDA-9090-9222-692B-2A1EA5708425}"/>
              </a:ext>
            </a:extLst>
          </p:cNvPr>
          <p:cNvSpPr/>
          <p:nvPr/>
        </p:nvSpPr>
        <p:spPr>
          <a:xfrm>
            <a:off x="6553200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2" name="Freeform: Shape 281">
            <a:extLst>
              <a:ext uri="{FF2B5EF4-FFF2-40B4-BE49-F238E27FC236}">
                <a16:creationId xmlns:a16="http://schemas.microsoft.com/office/drawing/2014/main" id="{DC326DB8-B909-703F-5655-A2DA6AD572A0}"/>
              </a:ext>
            </a:extLst>
          </p:cNvPr>
          <p:cNvSpPr/>
          <p:nvPr/>
        </p:nvSpPr>
        <p:spPr>
          <a:xfrm flipH="1">
            <a:off x="16144786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3" name="Freeform: Shape 282">
            <a:extLst>
              <a:ext uri="{FF2B5EF4-FFF2-40B4-BE49-F238E27FC236}">
                <a16:creationId xmlns:a16="http://schemas.microsoft.com/office/drawing/2014/main" id="{3F399E49-AB49-4120-43F6-B0ED66A8F89F}"/>
              </a:ext>
            </a:extLst>
          </p:cNvPr>
          <p:cNvSpPr/>
          <p:nvPr/>
        </p:nvSpPr>
        <p:spPr>
          <a:xfrm flipH="1">
            <a:off x="14220736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84" name="Group 283">
            <a:extLst>
              <a:ext uri="{FF2B5EF4-FFF2-40B4-BE49-F238E27FC236}">
                <a16:creationId xmlns:a16="http://schemas.microsoft.com/office/drawing/2014/main" id="{9273D488-1588-13D9-76FD-6E044EE0AB63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285" name="Freeform: Shape 284">
              <a:extLst>
                <a:ext uri="{FF2B5EF4-FFF2-40B4-BE49-F238E27FC236}">
                  <a16:creationId xmlns:a16="http://schemas.microsoft.com/office/drawing/2014/main" id="{6541B81D-6F6F-6E40-22EC-85068195E41E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286" name="Freeform: Shape 285">
              <a:extLst>
                <a:ext uri="{FF2B5EF4-FFF2-40B4-BE49-F238E27FC236}">
                  <a16:creationId xmlns:a16="http://schemas.microsoft.com/office/drawing/2014/main" id="{DA330379-9170-6872-08DF-B2A68B8998D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287" name="Freeform: Shape 286">
              <a:extLst>
                <a:ext uri="{FF2B5EF4-FFF2-40B4-BE49-F238E27FC236}">
                  <a16:creationId xmlns:a16="http://schemas.microsoft.com/office/drawing/2014/main" id="{03EF0CD1-500B-9E22-974D-4550F6674A8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288" name="Freeform: Shape 287">
            <a:extLst>
              <a:ext uri="{FF2B5EF4-FFF2-40B4-BE49-F238E27FC236}">
                <a16:creationId xmlns:a16="http://schemas.microsoft.com/office/drawing/2014/main" id="{D43E1939-621B-9B29-1D47-D63C75433936}"/>
              </a:ext>
            </a:extLst>
          </p:cNvPr>
          <p:cNvSpPr/>
          <p:nvPr/>
        </p:nvSpPr>
        <p:spPr>
          <a:xfrm>
            <a:off x="9410700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9" name="Freeform: Shape 288">
            <a:extLst>
              <a:ext uri="{FF2B5EF4-FFF2-40B4-BE49-F238E27FC236}">
                <a16:creationId xmlns:a16="http://schemas.microsoft.com/office/drawing/2014/main" id="{97A34FEE-2AC1-260A-5AB3-BB4629E7D45D}"/>
              </a:ext>
            </a:extLst>
          </p:cNvPr>
          <p:cNvSpPr/>
          <p:nvPr/>
        </p:nvSpPr>
        <p:spPr>
          <a:xfrm flipH="1">
            <a:off x="12264936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0" name="Freeform: Shape 289">
            <a:extLst>
              <a:ext uri="{FF2B5EF4-FFF2-40B4-BE49-F238E27FC236}">
                <a16:creationId xmlns:a16="http://schemas.microsoft.com/office/drawing/2014/main" id="{300330F9-1056-AB06-1B2B-E8FBE0ECF7B7}"/>
              </a:ext>
            </a:extLst>
          </p:cNvPr>
          <p:cNvSpPr/>
          <p:nvPr/>
        </p:nvSpPr>
        <p:spPr>
          <a:xfrm>
            <a:off x="7455576" y="11037192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91" name="Freeform: Shape 290">
            <a:extLst>
              <a:ext uri="{FF2B5EF4-FFF2-40B4-BE49-F238E27FC236}">
                <a16:creationId xmlns:a16="http://schemas.microsoft.com/office/drawing/2014/main" id="{9D15E03A-B66B-7835-D61E-20BFF25191A0}"/>
              </a:ext>
            </a:extLst>
          </p:cNvPr>
          <p:cNvSpPr/>
          <p:nvPr/>
        </p:nvSpPr>
        <p:spPr>
          <a:xfrm>
            <a:off x="4686690" y="11071620"/>
            <a:ext cx="849194" cy="878478"/>
          </a:xfrm>
          <a:custGeom>
            <a:avLst/>
            <a:gdLst>
              <a:gd name="connsiteX0" fmla="*/ 358064 w 441960"/>
              <a:gd name="connsiteY0" fmla="*/ 444170 h 457200"/>
              <a:gd name="connsiteX1" fmla="*/ 95631 w 441960"/>
              <a:gd name="connsiteY1" fmla="*/ 444170 h 457200"/>
              <a:gd name="connsiteX2" fmla="*/ 19431 w 441960"/>
              <a:gd name="connsiteY2" fmla="*/ 367970 h 457200"/>
              <a:gd name="connsiteX3" fmla="*/ 19431 w 441960"/>
              <a:gd name="connsiteY3" fmla="*/ 205207 h 457200"/>
              <a:gd name="connsiteX4" fmla="*/ 95631 w 441960"/>
              <a:gd name="connsiteY4" fmla="*/ 129007 h 457200"/>
              <a:gd name="connsiteX5" fmla="*/ 358064 w 441960"/>
              <a:gd name="connsiteY5" fmla="*/ 129007 h 457200"/>
              <a:gd name="connsiteX6" fmla="*/ 434264 w 441960"/>
              <a:gd name="connsiteY6" fmla="*/ 205207 h 457200"/>
              <a:gd name="connsiteX7" fmla="*/ 434264 w 441960"/>
              <a:gd name="connsiteY7" fmla="*/ 368122 h 457200"/>
              <a:gd name="connsiteX8" fmla="*/ 358064 w 441960"/>
              <a:gd name="connsiteY8" fmla="*/ 444170 h 457200"/>
              <a:gd name="connsiteX9" fmla="*/ 300152 w 441960"/>
              <a:gd name="connsiteY9" fmla="*/ 86944 h 457200"/>
              <a:gd name="connsiteX10" fmla="*/ 300152 w 441960"/>
              <a:gd name="connsiteY10" fmla="*/ 86944 h 457200"/>
              <a:gd name="connsiteX11" fmla="*/ 232638 w 441960"/>
              <a:gd name="connsiteY11" fmla="*/ 19431 h 457200"/>
              <a:gd name="connsiteX12" fmla="*/ 221057 w 441960"/>
              <a:gd name="connsiteY12" fmla="*/ 19431 h 457200"/>
              <a:gd name="connsiteX13" fmla="*/ 153543 w 441960"/>
              <a:gd name="connsiteY13" fmla="*/ 86944 h 457200"/>
              <a:gd name="connsiteX14" fmla="*/ 153543 w 441960"/>
              <a:gd name="connsiteY14" fmla="*/ 86944 h 457200"/>
              <a:gd name="connsiteX15" fmla="*/ 19431 w 441960"/>
              <a:gd name="connsiteY15" fmla="*/ 245745 h 457200"/>
              <a:gd name="connsiteX16" fmla="*/ 135408 w 441960"/>
              <a:gd name="connsiteY16" fmla="*/ 290855 h 457200"/>
              <a:gd name="connsiteX17" fmla="*/ 318440 w 441960"/>
              <a:gd name="connsiteY17" fmla="*/ 290855 h 457200"/>
              <a:gd name="connsiteX18" fmla="*/ 434417 w 441960"/>
              <a:gd name="connsiteY18" fmla="*/ 245745 h 457200"/>
              <a:gd name="connsiteX19" fmla="*/ 226848 w 441960"/>
              <a:gd name="connsiteY19" fmla="*/ 350444 h 457200"/>
              <a:gd name="connsiteX20" fmla="*/ 226848 w 441960"/>
              <a:gd name="connsiteY20" fmla="*/ 265405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41960" h="457200">
                <a:moveTo>
                  <a:pt x="358064" y="444170"/>
                </a:moveTo>
                <a:lnTo>
                  <a:pt x="95631" y="444170"/>
                </a:lnTo>
                <a:cubicBezTo>
                  <a:pt x="53568" y="444170"/>
                  <a:pt x="19431" y="410032"/>
                  <a:pt x="19431" y="367970"/>
                </a:cubicBezTo>
                <a:lnTo>
                  <a:pt x="19431" y="205207"/>
                </a:lnTo>
                <a:cubicBezTo>
                  <a:pt x="19431" y="163144"/>
                  <a:pt x="53568" y="129007"/>
                  <a:pt x="95631" y="129007"/>
                </a:cubicBezTo>
                <a:lnTo>
                  <a:pt x="358064" y="129007"/>
                </a:lnTo>
                <a:cubicBezTo>
                  <a:pt x="400127" y="129007"/>
                  <a:pt x="434264" y="163144"/>
                  <a:pt x="434264" y="205207"/>
                </a:cubicBezTo>
                <a:lnTo>
                  <a:pt x="434264" y="368122"/>
                </a:lnTo>
                <a:cubicBezTo>
                  <a:pt x="434264" y="410032"/>
                  <a:pt x="400127" y="444170"/>
                  <a:pt x="358064" y="444170"/>
                </a:cubicBezTo>
                <a:close/>
                <a:moveTo>
                  <a:pt x="300152" y="86944"/>
                </a:moveTo>
                <a:lnTo>
                  <a:pt x="300152" y="86944"/>
                </a:lnTo>
                <a:cubicBezTo>
                  <a:pt x="300152" y="49606"/>
                  <a:pt x="269977" y="19431"/>
                  <a:pt x="232638" y="19431"/>
                </a:cubicBezTo>
                <a:lnTo>
                  <a:pt x="221057" y="19431"/>
                </a:lnTo>
                <a:cubicBezTo>
                  <a:pt x="183719" y="19431"/>
                  <a:pt x="153543" y="49606"/>
                  <a:pt x="153543" y="86944"/>
                </a:cubicBezTo>
                <a:lnTo>
                  <a:pt x="153543" y="86944"/>
                </a:lnTo>
                <a:moveTo>
                  <a:pt x="19431" y="245745"/>
                </a:moveTo>
                <a:lnTo>
                  <a:pt x="135408" y="290855"/>
                </a:lnTo>
                <a:cubicBezTo>
                  <a:pt x="194234" y="313715"/>
                  <a:pt x="259614" y="313715"/>
                  <a:pt x="318440" y="290855"/>
                </a:cubicBezTo>
                <a:lnTo>
                  <a:pt x="434417" y="245745"/>
                </a:lnTo>
                <a:moveTo>
                  <a:pt x="226848" y="350444"/>
                </a:moveTo>
                <a:lnTo>
                  <a:pt x="226848" y="265405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92" name="Freeform: Shape 291">
            <a:extLst>
              <a:ext uri="{FF2B5EF4-FFF2-40B4-BE49-F238E27FC236}">
                <a16:creationId xmlns:a16="http://schemas.microsoft.com/office/drawing/2014/main" id="{12AA22C0-F31D-24A4-F40F-56963638DB4A}"/>
              </a:ext>
            </a:extLst>
          </p:cNvPr>
          <p:cNvSpPr/>
          <p:nvPr/>
        </p:nvSpPr>
        <p:spPr>
          <a:xfrm>
            <a:off x="10424104" y="11067803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93" name="Freeform 151">
            <a:extLst>
              <a:ext uri="{FF2B5EF4-FFF2-40B4-BE49-F238E27FC236}">
                <a16:creationId xmlns:a16="http://schemas.microsoft.com/office/drawing/2014/main" id="{81658370-90E6-47F8-208E-74ED7009EEB2}"/>
              </a:ext>
            </a:extLst>
          </p:cNvPr>
          <p:cNvSpPr>
            <a:spLocks noEditPoints="1"/>
          </p:cNvSpPr>
          <p:nvPr/>
        </p:nvSpPr>
        <p:spPr bwMode="auto">
          <a:xfrm>
            <a:off x="13426710" y="11016512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94" name="Freeform: Shape 293">
            <a:extLst>
              <a:ext uri="{FF2B5EF4-FFF2-40B4-BE49-F238E27FC236}">
                <a16:creationId xmlns:a16="http://schemas.microsoft.com/office/drawing/2014/main" id="{FACA306F-1652-0836-F697-B179B887C811}"/>
              </a:ext>
            </a:extLst>
          </p:cNvPr>
          <p:cNvSpPr/>
          <p:nvPr/>
        </p:nvSpPr>
        <p:spPr>
          <a:xfrm>
            <a:off x="16163194" y="11087942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95" name="Freeform: Shape 294">
            <a:extLst>
              <a:ext uri="{FF2B5EF4-FFF2-40B4-BE49-F238E27FC236}">
                <a16:creationId xmlns:a16="http://schemas.microsoft.com/office/drawing/2014/main" id="{EF2FDC37-29B2-B7F2-8B06-F93CBAE325FC}"/>
              </a:ext>
            </a:extLst>
          </p:cNvPr>
          <p:cNvSpPr/>
          <p:nvPr/>
        </p:nvSpPr>
        <p:spPr>
          <a:xfrm>
            <a:off x="19048815" y="11104860"/>
            <a:ext cx="812000" cy="812000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7663497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500">
        <p:push dir="u"/>
      </p:transition>
    </mc:Choice>
    <mc:Fallback>
      <p:transition spd="slow" advClick="0" advTm="3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8" dur="500"/>
                                            <p:tgtEl>
                                              <p:spTgt spid="2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1" dur="500"/>
                                            <p:tgtEl>
                                              <p:spTgt spid="2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4" dur="500"/>
                                            <p:tgtEl>
                                              <p:spTgt spid="2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7" dur="500"/>
                                            <p:tgtEl>
                                              <p:spTgt spid="2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0" dur="500"/>
                                            <p:tgtEl>
                                              <p:spTgt spid="2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3" dur="500"/>
                                            <p:tgtEl>
                                              <p:spTgt spid="2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6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88" dur="500" fill="hold"/>
                                            <p:tgtEl>
                                              <p:spTgt spid="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1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93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6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98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9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03" dur="50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08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8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1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113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4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6" dur="1000"/>
                                            <p:tgtEl>
                                              <p:spTgt spid="2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900" decel="1000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900" decel="10000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8" dur="1000"/>
                                            <p:tgtEl>
                                              <p:spTgt spid="2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2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900" decel="100000" fill="hold"/>
                                            <p:tgtEl>
                                              <p:spTgt spid="2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4" dur="1000"/>
                                            <p:tgtEl>
                                              <p:spTgt spid="2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2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900" decel="100000" fill="hold"/>
                                            <p:tgtEl>
                                              <p:spTgt spid="2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1000"/>
                                            <p:tgtEl>
                                              <p:spTgt spid="29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900" decel="100000" fill="hold"/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1000"/>
                                            <p:tgtEl>
                                              <p:spTgt spid="2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900" decel="100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4" grpId="0" animBg="1"/>
          <p:bldP spid="10" grpId="0"/>
          <p:bldP spid="11" grpId="0" animBg="1"/>
          <p:bldP spid="17" grpId="0"/>
          <p:bldP spid="18" grpId="0" animBg="1"/>
          <p:bldP spid="24" grpId="0"/>
          <p:bldP spid="25" grpId="0" animBg="1"/>
          <p:bldP spid="31" grpId="0"/>
          <p:bldP spid="32" grpId="0" animBg="1"/>
          <p:bldP spid="38" grpId="0"/>
          <p:bldP spid="39" grpId="0" animBg="1"/>
          <p:bldP spid="276" grpId="0"/>
          <p:bldP spid="277" grpId="0"/>
          <p:bldP spid="280" grpId="0" animBg="1"/>
          <p:bldP spid="281" grpId="0" animBg="1"/>
          <p:bldP spid="282" grpId="0" animBg="1"/>
          <p:bldP spid="283" grpId="0" animBg="1"/>
          <p:bldP spid="288" grpId="0" animBg="1"/>
          <p:bldP spid="289" grpId="0" animBg="1"/>
          <p:bldP spid="290" grpId="0" animBg="1"/>
          <p:bldP spid="291" grpId="0" animBg="1"/>
          <p:bldP spid="292" grpId="0" animBg="1"/>
          <p:bldP spid="293" grpId="0" animBg="1"/>
          <p:bldP spid="294" grpId="0" animBg="1"/>
          <p:bldP spid="295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8" dur="500"/>
                                            <p:tgtEl>
                                              <p:spTgt spid="2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1" dur="500"/>
                                            <p:tgtEl>
                                              <p:spTgt spid="2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4" dur="500"/>
                                            <p:tgtEl>
                                              <p:spTgt spid="2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7" dur="500"/>
                                            <p:tgtEl>
                                              <p:spTgt spid="2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0" dur="500"/>
                                            <p:tgtEl>
                                              <p:spTgt spid="2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3" dur="500"/>
                                            <p:tgtEl>
                                              <p:spTgt spid="2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6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9" presetID="4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6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88" dur="500" fill="hold"/>
                                            <p:tgtEl>
                                              <p:spTgt spid="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1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93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6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98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9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2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03" dur="50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08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9" presetID="22" presetClass="entr" presetSubtype="8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1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113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14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6" dur="1000"/>
                                            <p:tgtEl>
                                              <p:spTgt spid="2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8" dur="900" decel="1000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2" dur="1000"/>
                                            <p:tgtEl>
                                              <p:spTgt spid="2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4" dur="900" decel="10000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8" dur="1000"/>
                                            <p:tgtEl>
                                              <p:spTgt spid="2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2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900" decel="100000" fill="hold"/>
                                            <p:tgtEl>
                                              <p:spTgt spid="2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4" dur="1000"/>
                                            <p:tgtEl>
                                              <p:spTgt spid="2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2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6" dur="900" decel="100000" fill="hold"/>
                                            <p:tgtEl>
                                              <p:spTgt spid="2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0" dur="1000"/>
                                            <p:tgtEl>
                                              <p:spTgt spid="29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2" dur="900" decel="100000" fill="hold"/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37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6" dur="1000"/>
                                            <p:tgtEl>
                                              <p:spTgt spid="2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47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8" dur="900" decel="100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4" grpId="0" animBg="1"/>
          <p:bldP spid="10" grpId="0"/>
          <p:bldP spid="11" grpId="0" animBg="1"/>
          <p:bldP spid="17" grpId="0"/>
          <p:bldP spid="18" grpId="0" animBg="1"/>
          <p:bldP spid="24" grpId="0"/>
          <p:bldP spid="25" grpId="0" animBg="1"/>
          <p:bldP spid="31" grpId="0"/>
          <p:bldP spid="32" grpId="0" animBg="1"/>
          <p:bldP spid="38" grpId="0"/>
          <p:bldP spid="39" grpId="0" animBg="1"/>
          <p:bldP spid="276" grpId="0"/>
          <p:bldP spid="277" grpId="0"/>
          <p:bldP spid="280" grpId="0" animBg="1"/>
          <p:bldP spid="281" grpId="0" animBg="1"/>
          <p:bldP spid="282" grpId="0" animBg="1"/>
          <p:bldP spid="283" grpId="0" animBg="1"/>
          <p:bldP spid="288" grpId="0" animBg="1"/>
          <p:bldP spid="289" grpId="0" animBg="1"/>
          <p:bldP spid="290" grpId="0" animBg="1"/>
          <p:bldP spid="291" grpId="0" animBg="1"/>
          <p:bldP spid="292" grpId="0" animBg="1"/>
          <p:bldP spid="293" grpId="0" animBg="1"/>
          <p:bldP spid="294" grpId="0" animBg="1"/>
          <p:bldP spid="295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75000"/>
            <a:lumOff val="2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AB5D4BC-38C9-511C-79D8-D1D1C2B581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rrow: Pentagon 1">
            <a:extLst>
              <a:ext uri="{FF2B5EF4-FFF2-40B4-BE49-F238E27FC236}">
                <a16:creationId xmlns:a16="http://schemas.microsoft.com/office/drawing/2014/main" id="{F87BFB72-2108-981C-EA79-8D020614CC61}"/>
              </a:ext>
            </a:extLst>
          </p:cNvPr>
          <p:cNvSpPr/>
          <p:nvPr/>
        </p:nvSpPr>
        <p:spPr>
          <a:xfrm rot="16200000">
            <a:off x="8747828" y="7597849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21273C0F-CC33-F6BE-B631-B22E8358A643}"/>
              </a:ext>
            </a:extLst>
          </p:cNvPr>
          <p:cNvGrpSpPr/>
          <p:nvPr/>
        </p:nvGrpSpPr>
        <p:grpSpPr>
          <a:xfrm>
            <a:off x="11169381" y="8204132"/>
            <a:ext cx="2293276" cy="2458039"/>
            <a:chOff x="6833356" y="8204131"/>
            <a:chExt cx="2293276" cy="2458039"/>
          </a:xfrm>
        </p:grpSpPr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2A80D814-5FA9-F26B-0553-4EEE4E8E51CB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6" name="Textbox 200">
                <a:extLst>
                  <a:ext uri="{FF2B5EF4-FFF2-40B4-BE49-F238E27FC236}">
                    <a16:creationId xmlns:a16="http://schemas.microsoft.com/office/drawing/2014/main" id="{39462869-D44D-741A-BB2E-662A82A25BEC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7" name="Textbox 200">
                <a:extLst>
                  <a:ext uri="{FF2B5EF4-FFF2-40B4-BE49-F238E27FC236}">
                    <a16:creationId xmlns:a16="http://schemas.microsoft.com/office/drawing/2014/main" id="{F92B759A-6D32-F8C4-108D-56726C002957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5" name="Textbox 200">
              <a:extLst>
                <a:ext uri="{FF2B5EF4-FFF2-40B4-BE49-F238E27FC236}">
                  <a16:creationId xmlns:a16="http://schemas.microsoft.com/office/drawing/2014/main" id="{4065497E-DE67-AB68-9065-FC5E11498AB2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8" name="Textbox 200">
            <a:extLst>
              <a:ext uri="{FF2B5EF4-FFF2-40B4-BE49-F238E27FC236}">
                <a16:creationId xmlns:a16="http://schemas.microsoft.com/office/drawing/2014/main" id="{673F6690-75E9-D8AE-3FE8-BDFA5B1368CD}"/>
              </a:ext>
            </a:extLst>
          </p:cNvPr>
          <p:cNvSpPr txBox="1"/>
          <p:nvPr/>
        </p:nvSpPr>
        <p:spPr>
          <a:xfrm flipH="1">
            <a:off x="11623913" y="6087486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9" name="Arrow: Pentagon 8">
            <a:extLst>
              <a:ext uri="{FF2B5EF4-FFF2-40B4-BE49-F238E27FC236}">
                <a16:creationId xmlns:a16="http://schemas.microsoft.com/office/drawing/2014/main" id="{2E602C00-0DE7-1921-2AB5-CBCC6641AFDC}"/>
              </a:ext>
            </a:extLst>
          </p:cNvPr>
          <p:cNvSpPr/>
          <p:nvPr/>
        </p:nvSpPr>
        <p:spPr>
          <a:xfrm rot="16200000">
            <a:off x="11304477" y="7285792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DB329A0D-6D59-318D-B4FC-B38618A401D8}"/>
              </a:ext>
            </a:extLst>
          </p:cNvPr>
          <p:cNvGrpSpPr/>
          <p:nvPr/>
        </p:nvGrpSpPr>
        <p:grpSpPr>
          <a:xfrm>
            <a:off x="14038087" y="8204132"/>
            <a:ext cx="2293276" cy="2458039"/>
            <a:chOff x="9702062" y="8204131"/>
            <a:chExt cx="2293276" cy="2458039"/>
          </a:xfrm>
        </p:grpSpPr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F1486045-2464-FEEB-5422-0EDA68A8752A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13" name="Textbox 200">
                <a:extLst>
                  <a:ext uri="{FF2B5EF4-FFF2-40B4-BE49-F238E27FC236}">
                    <a16:creationId xmlns:a16="http://schemas.microsoft.com/office/drawing/2014/main" id="{F4190E48-7BF6-9FDA-F797-0EB7ADF0539E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4" name="Textbox 200">
                <a:extLst>
                  <a:ext uri="{FF2B5EF4-FFF2-40B4-BE49-F238E27FC236}">
                    <a16:creationId xmlns:a16="http://schemas.microsoft.com/office/drawing/2014/main" id="{E16CC9C4-AD9B-A074-2306-64A7B1C1DCEB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93278B3A-6F34-78D6-C8E0-BDC5BE2D2A54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5" name="Textbox 200">
            <a:extLst>
              <a:ext uri="{FF2B5EF4-FFF2-40B4-BE49-F238E27FC236}">
                <a16:creationId xmlns:a16="http://schemas.microsoft.com/office/drawing/2014/main" id="{E9E0AC17-CBC0-B28F-568E-E59CC71F2124}"/>
              </a:ext>
            </a:extLst>
          </p:cNvPr>
          <p:cNvSpPr txBox="1"/>
          <p:nvPr/>
        </p:nvSpPr>
        <p:spPr>
          <a:xfrm flipH="1">
            <a:off x="14492619" y="5470884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16" name="Arrow: Pentagon 15">
            <a:extLst>
              <a:ext uri="{FF2B5EF4-FFF2-40B4-BE49-F238E27FC236}">
                <a16:creationId xmlns:a16="http://schemas.microsoft.com/office/drawing/2014/main" id="{A4435E94-9AC5-189F-A1BD-D0A576272F73}"/>
              </a:ext>
            </a:extLst>
          </p:cNvPr>
          <p:cNvSpPr/>
          <p:nvPr/>
        </p:nvSpPr>
        <p:spPr>
          <a:xfrm rot="16200000">
            <a:off x="13882897" y="6995506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EF879097-F175-09D5-DF2B-C3D1CD01D93E}"/>
              </a:ext>
            </a:extLst>
          </p:cNvPr>
          <p:cNvGrpSpPr/>
          <p:nvPr/>
        </p:nvGrpSpPr>
        <p:grpSpPr>
          <a:xfrm>
            <a:off x="16906793" y="8204132"/>
            <a:ext cx="2293276" cy="2458039"/>
            <a:chOff x="12570768" y="8204131"/>
            <a:chExt cx="2293276" cy="2458039"/>
          </a:xfrm>
        </p:grpSpPr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85AC0B22-EAAE-C9F6-D1B7-AE2FD1941407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20" name="Textbox 200">
                <a:extLst>
                  <a:ext uri="{FF2B5EF4-FFF2-40B4-BE49-F238E27FC236}">
                    <a16:creationId xmlns:a16="http://schemas.microsoft.com/office/drawing/2014/main" id="{31FC1BE1-DE5F-A128-557E-0EE6A93ACD5A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21" name="Textbox 200">
                <a:extLst>
                  <a:ext uri="{FF2B5EF4-FFF2-40B4-BE49-F238E27FC236}">
                    <a16:creationId xmlns:a16="http://schemas.microsoft.com/office/drawing/2014/main" id="{FAF07CD1-3874-9535-917B-FDE85CCDF0ED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F558228C-21F5-0786-3C1E-686BD30208BB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22" name="Textbox 200">
            <a:extLst>
              <a:ext uri="{FF2B5EF4-FFF2-40B4-BE49-F238E27FC236}">
                <a16:creationId xmlns:a16="http://schemas.microsoft.com/office/drawing/2014/main" id="{6C1EF3EA-98CC-B842-AEF8-FDD1561DD454}"/>
              </a:ext>
            </a:extLst>
          </p:cNvPr>
          <p:cNvSpPr txBox="1"/>
          <p:nvPr/>
        </p:nvSpPr>
        <p:spPr>
          <a:xfrm flipH="1">
            <a:off x="17361325" y="4854282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23" name="Arrow: Pentagon 22">
            <a:extLst>
              <a:ext uri="{FF2B5EF4-FFF2-40B4-BE49-F238E27FC236}">
                <a16:creationId xmlns:a16="http://schemas.microsoft.com/office/drawing/2014/main" id="{3926A119-2614-78A2-EE1C-198C20EC1403}"/>
              </a:ext>
            </a:extLst>
          </p:cNvPr>
          <p:cNvSpPr/>
          <p:nvPr/>
        </p:nvSpPr>
        <p:spPr>
          <a:xfrm rot="16200000">
            <a:off x="16439546" y="6683449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96066F2E-AB82-5696-166B-B4822A9AC838}"/>
              </a:ext>
            </a:extLst>
          </p:cNvPr>
          <p:cNvGrpSpPr/>
          <p:nvPr/>
        </p:nvGrpSpPr>
        <p:grpSpPr>
          <a:xfrm>
            <a:off x="19775499" y="8204132"/>
            <a:ext cx="2293276" cy="2458039"/>
            <a:chOff x="15439474" y="8204131"/>
            <a:chExt cx="2293276" cy="2458039"/>
          </a:xfrm>
        </p:grpSpPr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B1EF3576-15E3-23CB-DC1B-AEA6E60AE9E3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27" name="Textbox 200">
                <a:extLst>
                  <a:ext uri="{FF2B5EF4-FFF2-40B4-BE49-F238E27FC236}">
                    <a16:creationId xmlns:a16="http://schemas.microsoft.com/office/drawing/2014/main" id="{ECDD3ED7-3F97-CAB5-605D-3F169D91E659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28" name="Textbox 200">
                <a:extLst>
                  <a:ext uri="{FF2B5EF4-FFF2-40B4-BE49-F238E27FC236}">
                    <a16:creationId xmlns:a16="http://schemas.microsoft.com/office/drawing/2014/main" id="{9A3EB79C-2112-F568-18CD-725D722D5A8B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A6FB23CC-FE64-C754-FF30-87A46861F395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29" name="Textbox 200">
            <a:extLst>
              <a:ext uri="{FF2B5EF4-FFF2-40B4-BE49-F238E27FC236}">
                <a16:creationId xmlns:a16="http://schemas.microsoft.com/office/drawing/2014/main" id="{D6762FDE-917F-7B49-75F2-FAA5A0E53C8C}"/>
              </a:ext>
            </a:extLst>
          </p:cNvPr>
          <p:cNvSpPr txBox="1"/>
          <p:nvPr/>
        </p:nvSpPr>
        <p:spPr>
          <a:xfrm flipH="1">
            <a:off x="20230031" y="4237680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8C65F98A-2118-7952-98F7-B72F5D23B6CC}"/>
              </a:ext>
            </a:extLst>
          </p:cNvPr>
          <p:cNvSpPr/>
          <p:nvPr/>
        </p:nvSpPr>
        <p:spPr>
          <a:xfrm>
            <a:off x="0" y="12589401"/>
            <a:ext cx="24384000" cy="1126599"/>
          </a:xfrm>
          <a:prstGeom prst="rect">
            <a:avLst/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87C108B1-FEFC-1825-80E5-1BDC7D7CCD1E}"/>
              </a:ext>
            </a:extLst>
          </p:cNvPr>
          <p:cNvSpPr/>
          <p:nvPr/>
        </p:nvSpPr>
        <p:spPr>
          <a:xfrm>
            <a:off x="10889225" y="12579254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BFE2657C-E570-93C4-E324-3D71DF6463A6}"/>
              </a:ext>
            </a:extLst>
          </p:cNvPr>
          <p:cNvSpPr/>
          <p:nvPr/>
        </p:nvSpPr>
        <p:spPr>
          <a:xfrm flipH="1">
            <a:off x="18556761" y="12579254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: Shape 32">
            <a:extLst>
              <a:ext uri="{FF2B5EF4-FFF2-40B4-BE49-F238E27FC236}">
                <a16:creationId xmlns:a16="http://schemas.microsoft.com/office/drawing/2014/main" id="{5EA43AAB-903A-C481-53BD-00E6B984A27D}"/>
              </a:ext>
            </a:extLst>
          </p:cNvPr>
          <p:cNvSpPr/>
          <p:nvPr/>
        </p:nvSpPr>
        <p:spPr>
          <a:xfrm>
            <a:off x="13746725" y="12579254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4FB8C351-261D-9AEF-165E-879C19505BCE}"/>
              </a:ext>
            </a:extLst>
          </p:cNvPr>
          <p:cNvSpPr/>
          <p:nvPr/>
        </p:nvSpPr>
        <p:spPr>
          <a:xfrm flipH="1">
            <a:off x="16600961" y="12579254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B6F4D378-6DE2-D7FC-CE5A-37074E0497C9}"/>
              </a:ext>
            </a:extLst>
          </p:cNvPr>
          <p:cNvSpPr/>
          <p:nvPr/>
        </p:nvSpPr>
        <p:spPr>
          <a:xfrm>
            <a:off x="11791601" y="11037193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6" name="Freeform: Shape 35">
            <a:extLst>
              <a:ext uri="{FF2B5EF4-FFF2-40B4-BE49-F238E27FC236}">
                <a16:creationId xmlns:a16="http://schemas.microsoft.com/office/drawing/2014/main" id="{536AF86C-57BA-7654-5AF9-F522B6D34439}"/>
              </a:ext>
            </a:extLst>
          </p:cNvPr>
          <p:cNvSpPr/>
          <p:nvPr/>
        </p:nvSpPr>
        <p:spPr>
          <a:xfrm>
            <a:off x="14760129" y="11067804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7" name="Freeform 151">
            <a:extLst>
              <a:ext uri="{FF2B5EF4-FFF2-40B4-BE49-F238E27FC236}">
                <a16:creationId xmlns:a16="http://schemas.microsoft.com/office/drawing/2014/main" id="{5194635A-3441-50E1-9394-3D7432EA88BD}"/>
              </a:ext>
            </a:extLst>
          </p:cNvPr>
          <p:cNvSpPr>
            <a:spLocks noEditPoints="1"/>
          </p:cNvSpPr>
          <p:nvPr/>
        </p:nvSpPr>
        <p:spPr bwMode="auto">
          <a:xfrm>
            <a:off x="17762735" y="11016513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AC3D7524-46F0-809E-F6AB-722F36E9EA90}"/>
              </a:ext>
            </a:extLst>
          </p:cNvPr>
          <p:cNvSpPr/>
          <p:nvPr/>
        </p:nvSpPr>
        <p:spPr>
          <a:xfrm>
            <a:off x="20499219" y="11087943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B48D5ED4-18D1-F5E6-0CAE-A894F2B4CD58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0" name="!!SubTitle">
            <a:extLst>
              <a:ext uri="{FF2B5EF4-FFF2-40B4-BE49-F238E27FC236}">
                <a16:creationId xmlns:a16="http://schemas.microsoft.com/office/drawing/2014/main" id="{D5AAAEBF-9621-16ED-DA48-0AB583A3C177}"/>
              </a:ext>
            </a:extLst>
          </p:cNvPr>
          <p:cNvSpPr txBox="1"/>
          <p:nvPr/>
        </p:nvSpPr>
        <p:spPr>
          <a:xfrm>
            <a:off x="1784574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E0E19062-1A9C-16F0-12DB-6DD7D8E7CC74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038C8CE6-0BB9-B5CE-89C5-9A1BE19EEB2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FD02A587-18C2-0F51-7F0A-2454DBE6431B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F4A9C81B-33C5-9DDC-7841-A855FE3680D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45" name="!!MainTitle1">
            <a:extLst>
              <a:ext uri="{FF2B5EF4-FFF2-40B4-BE49-F238E27FC236}">
                <a16:creationId xmlns:a16="http://schemas.microsoft.com/office/drawing/2014/main" id="{3797B1BE-ABD1-AD14-CAB2-B21F2CFDB30F}"/>
              </a:ext>
            </a:extLst>
          </p:cNvPr>
          <p:cNvSpPr txBox="1"/>
          <p:nvPr/>
        </p:nvSpPr>
        <p:spPr>
          <a:xfrm>
            <a:off x="1784574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6" name="!!SubTitle">
            <a:extLst>
              <a:ext uri="{FF2B5EF4-FFF2-40B4-BE49-F238E27FC236}">
                <a16:creationId xmlns:a16="http://schemas.microsoft.com/office/drawing/2014/main" id="{B8DDADA3-AF91-253A-2F3A-7DB95DA92265}"/>
              </a:ext>
            </a:extLst>
          </p:cNvPr>
          <p:cNvSpPr txBox="1"/>
          <p:nvPr/>
        </p:nvSpPr>
        <p:spPr>
          <a:xfrm>
            <a:off x="1784574" y="6341447"/>
            <a:ext cx="7356455" cy="547842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urna.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Nunc viverra imperdiet enim. Fusce est. Vivamus a tellus.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Pellentesque habitant morbi tristique senectus et netus et malesuada fames ac turpis egestas. 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Proin pharetra nonummy pede. Mauris et orci.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9482234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500">
        <p14:prism dir="u"/>
      </p:transition>
    </mc:Choice>
    <mc:Fallback>
      <p:transition spd="slow" advClick="0" advTm="3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0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3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6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2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4" dur="500" fill="hold"/>
                                            <p:tgtEl>
                                              <p:spTgt spid="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9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0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4" dur="500" fill="hold"/>
                                            <p:tgtEl>
                                              <p:spTgt spid="1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5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7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9" dur="500" fill="hold"/>
                                            <p:tgtEl>
                                              <p:spTgt spid="2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900" decel="100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900" decel="100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900" decel="100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900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9" dur="500"/>
                                            <p:tgtEl>
                                              <p:spTgt spid="46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2" dur="500"/>
                                            <p:tgtEl>
                                              <p:spTgt spid="46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5" dur="500"/>
                                            <p:tgtEl>
                                              <p:spTgt spid="46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8" grpId="0"/>
          <p:bldP spid="9" grpId="0" animBg="1"/>
          <p:bldP spid="15" grpId="0"/>
          <p:bldP spid="16" grpId="0" animBg="1"/>
          <p:bldP spid="22" grpId="0"/>
          <p:bldP spid="23" grpId="0" animBg="1"/>
          <p:bldP spid="29" grpId="0"/>
          <p:bldP spid="31" grpId="0" animBg="1"/>
          <p:bldP spid="32" grpId="0" animBg="1"/>
          <p:bldP spid="33" grpId="0" animBg="1"/>
          <p:bldP spid="34" grpId="0" animBg="1"/>
          <p:bldP spid="35" grpId="0" animBg="1"/>
          <p:bldP spid="36" grpId="0" animBg="1"/>
          <p:bldP spid="37" grpId="0" animBg="1"/>
          <p:bldP spid="38" grpId="0" animBg="1"/>
          <p:bldP spid="40" grpId="0"/>
          <p:bldP spid="45" grpId="0"/>
          <p:bldP spid="46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0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3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6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9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75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2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4" dur="500" fill="hold"/>
                                            <p:tgtEl>
                                              <p:spTgt spid="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9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0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4" dur="500" fill="hold"/>
                                            <p:tgtEl>
                                              <p:spTgt spid="1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5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7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9" dur="500" fill="hold"/>
                                            <p:tgtEl>
                                              <p:spTgt spid="2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0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900" decel="100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900" decel="100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900" decel="100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900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6" dur="500"/>
                                            <p:tgtEl>
                                              <p:spTgt spid="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09" dur="500"/>
                                            <p:tgtEl>
                                              <p:spTgt spid="46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2" dur="500"/>
                                            <p:tgtEl>
                                              <p:spTgt spid="46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15" dur="500"/>
                                            <p:tgtEl>
                                              <p:spTgt spid="46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8" grpId="0"/>
          <p:bldP spid="9" grpId="0" animBg="1"/>
          <p:bldP spid="15" grpId="0"/>
          <p:bldP spid="16" grpId="0" animBg="1"/>
          <p:bldP spid="22" grpId="0"/>
          <p:bldP spid="23" grpId="0" animBg="1"/>
          <p:bldP spid="29" grpId="0"/>
          <p:bldP spid="31" grpId="0" animBg="1"/>
          <p:bldP spid="32" grpId="0" animBg="1"/>
          <p:bldP spid="33" grpId="0" animBg="1"/>
          <p:bldP spid="34" grpId="0" animBg="1"/>
          <p:bldP spid="35" grpId="0" animBg="1"/>
          <p:bldP spid="36" grpId="0" animBg="1"/>
          <p:bldP spid="37" grpId="0" animBg="1"/>
          <p:bldP spid="38" grpId="0" animBg="1"/>
          <p:bldP spid="40" grpId="0"/>
          <p:bldP spid="45" grpId="0"/>
          <p:bldP spid="46" grpId="0" uiExpand="1" build="p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49176D5A-904F-9BA6-ADC6-B26A001702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3C7D3EF-045D-6ED6-307B-968F42D7A7B5}"/>
              </a:ext>
            </a:extLst>
          </p:cNvPr>
          <p:cNvSpPr/>
          <p:nvPr/>
        </p:nvSpPr>
        <p:spPr>
          <a:xfrm>
            <a:off x="0" y="12579253"/>
            <a:ext cx="24384000" cy="113674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580DFF8E-2143-824D-5D4C-476113EB880D}"/>
              </a:ext>
            </a:extLst>
          </p:cNvPr>
          <p:cNvSpPr>
            <a:spLocks/>
          </p:cNvSpPr>
          <p:nvPr/>
        </p:nvSpPr>
        <p:spPr bwMode="auto">
          <a:xfrm>
            <a:off x="22052644" y="12869525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pPr algn="r"/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179094C0-4C9C-55CB-4403-55A1C9EDFA21}"/>
              </a:ext>
            </a:extLst>
          </p:cNvPr>
          <p:cNvGrpSpPr/>
          <p:nvPr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7FA2A328-3D15-03FC-DF39-6CCF95588387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6" name="Freeform: Shape 5">
              <a:extLst>
                <a:ext uri="{FF2B5EF4-FFF2-40B4-BE49-F238E27FC236}">
                  <a16:creationId xmlns:a16="http://schemas.microsoft.com/office/drawing/2014/main" id="{2DE5854E-240D-7C87-4406-25C915ABB8FC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A614A01B-CE49-C362-EE87-EC7764D65F29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8" name="!!SubTitle">
            <a:extLst>
              <a:ext uri="{FF2B5EF4-FFF2-40B4-BE49-F238E27FC236}">
                <a16:creationId xmlns:a16="http://schemas.microsoft.com/office/drawing/2014/main" id="{76455EB0-F56C-7549-5379-5986DC9B6D35}"/>
              </a:ext>
            </a:extLst>
          </p:cNvPr>
          <p:cNvSpPr txBox="1"/>
          <p:nvPr/>
        </p:nvSpPr>
        <p:spPr>
          <a:xfrm>
            <a:off x="1784574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9" name="!!MainTitle1">
            <a:extLst>
              <a:ext uri="{FF2B5EF4-FFF2-40B4-BE49-F238E27FC236}">
                <a16:creationId xmlns:a16="http://schemas.microsoft.com/office/drawing/2014/main" id="{C64A54E8-5FAF-5254-4DDF-05DB0ACA85A6}"/>
              </a:ext>
            </a:extLst>
          </p:cNvPr>
          <p:cNvSpPr txBox="1"/>
          <p:nvPr/>
        </p:nvSpPr>
        <p:spPr>
          <a:xfrm>
            <a:off x="1784574" y="1246722"/>
            <a:ext cx="1172487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Step Arrows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0" name="!!SubTitle">
            <a:extLst>
              <a:ext uri="{FF2B5EF4-FFF2-40B4-BE49-F238E27FC236}">
                <a16:creationId xmlns:a16="http://schemas.microsoft.com/office/drawing/2014/main" id="{9287F679-0044-E9BA-1EE7-D39ECBA44080}"/>
              </a:ext>
            </a:extLst>
          </p:cNvPr>
          <p:cNvSpPr txBox="1"/>
          <p:nvPr/>
        </p:nvSpPr>
        <p:spPr>
          <a:xfrm>
            <a:off x="16974425" y="1246722"/>
            <a:ext cx="5604828" cy="104797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tx2"/>
                </a:solidFill>
              </a:rPr>
              <a:t>urna</a:t>
            </a:r>
            <a:r>
              <a:rPr lang="en-US" sz="2500" dirty="0">
                <a:solidFill>
                  <a:schemeClr val="tx2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Nunc viverra imperdiet enim. Fusce est. Vivamus a tellus.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Pellentesque habitant morbi tristique senectus et netus et malesuada fames ac turpis egestas. </a:t>
            </a: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2500" dirty="0">
              <a:solidFill>
                <a:schemeClr val="tx2"/>
              </a:solidFill>
            </a:endParaRPr>
          </a:p>
          <a:p>
            <a:pPr marL="342900" marR="0" lvl="0" indent="-34290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2500" dirty="0">
                <a:solidFill>
                  <a:schemeClr val="tx2"/>
                </a:solidFill>
              </a:rPr>
              <a:t>Proin pharetra nonummy pede. Mauris et orci.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</a:endParaRPr>
          </a:p>
        </p:txBody>
      </p: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723825E4-C1D7-E529-2419-D6E23460B96A}"/>
              </a:ext>
            </a:extLst>
          </p:cNvPr>
          <p:cNvSpPr/>
          <p:nvPr/>
        </p:nvSpPr>
        <p:spPr>
          <a:xfrm rot="16200000">
            <a:off x="6142" y="7913747"/>
            <a:ext cx="6504583" cy="2867025"/>
          </a:xfrm>
          <a:prstGeom prst="homePlate">
            <a:avLst>
              <a:gd name="adj" fmla="val 22960"/>
            </a:avLst>
          </a:prstGeom>
          <a:solidFill>
            <a:schemeClr val="accent1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1354F851-F602-C6AB-1F94-2B8454EED5BC}"/>
              </a:ext>
            </a:extLst>
          </p:cNvPr>
          <p:cNvGrpSpPr/>
          <p:nvPr/>
        </p:nvGrpSpPr>
        <p:grpSpPr>
          <a:xfrm>
            <a:off x="2111797" y="8204131"/>
            <a:ext cx="2293276" cy="2458039"/>
            <a:chOff x="3964650" y="8204131"/>
            <a:chExt cx="2293276" cy="2458039"/>
          </a:xfrm>
        </p:grpSpPr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148A86BB-A2EE-6459-8F42-C8FF4B06047B}"/>
                </a:ext>
              </a:extLst>
            </p:cNvPr>
            <p:cNvGrpSpPr/>
            <p:nvPr/>
          </p:nvGrpSpPr>
          <p:grpSpPr>
            <a:xfrm>
              <a:off x="3964650" y="8204131"/>
              <a:ext cx="2293276" cy="843118"/>
              <a:chOff x="5006474" y="7548196"/>
              <a:chExt cx="2354446" cy="732692"/>
            </a:xfrm>
          </p:grpSpPr>
          <p:sp>
            <p:nvSpPr>
              <p:cNvPr id="15" name="Textbox 200">
                <a:extLst>
                  <a:ext uri="{FF2B5EF4-FFF2-40B4-BE49-F238E27FC236}">
                    <a16:creationId xmlns:a16="http://schemas.microsoft.com/office/drawing/2014/main" id="{A2A385AC-44B1-2E59-0BE5-CCECF4D88166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16" name="Textbox 200">
                <a:extLst>
                  <a:ext uri="{FF2B5EF4-FFF2-40B4-BE49-F238E27FC236}">
                    <a16:creationId xmlns:a16="http://schemas.microsoft.com/office/drawing/2014/main" id="{DD56A805-78D9-1DEF-A820-6F547F2D3507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14" name="Textbox 200">
              <a:extLst>
                <a:ext uri="{FF2B5EF4-FFF2-40B4-BE49-F238E27FC236}">
                  <a16:creationId xmlns:a16="http://schemas.microsoft.com/office/drawing/2014/main" id="{4D2A6C6A-DE44-C8FE-FC19-194FC2ADB252}"/>
                </a:ext>
              </a:extLst>
            </p:cNvPr>
            <p:cNvSpPr txBox="1"/>
            <p:nvPr/>
          </p:nvSpPr>
          <p:spPr>
            <a:xfrm flipH="1">
              <a:off x="4164545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17" name="Textbox 200">
            <a:extLst>
              <a:ext uri="{FF2B5EF4-FFF2-40B4-BE49-F238E27FC236}">
                <a16:creationId xmlns:a16="http://schemas.microsoft.com/office/drawing/2014/main" id="{D9065A16-B5DC-36A0-E8A4-F57861560C2C}"/>
              </a:ext>
            </a:extLst>
          </p:cNvPr>
          <p:cNvSpPr txBox="1"/>
          <p:nvPr/>
        </p:nvSpPr>
        <p:spPr>
          <a:xfrm flipH="1">
            <a:off x="2566329" y="670408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01</a:t>
            </a:r>
          </a:p>
        </p:txBody>
      </p:sp>
      <p:sp>
        <p:nvSpPr>
          <p:cNvPr id="18" name="Arrow: Pentagon 17">
            <a:extLst>
              <a:ext uri="{FF2B5EF4-FFF2-40B4-BE49-F238E27FC236}">
                <a16:creationId xmlns:a16="http://schemas.microsoft.com/office/drawing/2014/main" id="{810FC36F-9634-EE9C-C956-F290017567F0}"/>
              </a:ext>
            </a:extLst>
          </p:cNvPr>
          <p:cNvSpPr/>
          <p:nvPr/>
        </p:nvSpPr>
        <p:spPr>
          <a:xfrm rot="16200000">
            <a:off x="2558950" y="7597848"/>
            <a:ext cx="7136380" cy="2867025"/>
          </a:xfrm>
          <a:prstGeom prst="homePlate">
            <a:avLst>
              <a:gd name="adj" fmla="val 22960"/>
            </a:avLst>
          </a:prstGeom>
          <a:solidFill>
            <a:schemeClr val="accent2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98146498-D8B8-FF45-F707-650DAD7C5309}"/>
              </a:ext>
            </a:extLst>
          </p:cNvPr>
          <p:cNvGrpSpPr/>
          <p:nvPr/>
        </p:nvGrpSpPr>
        <p:grpSpPr>
          <a:xfrm>
            <a:off x="4980503" y="8204131"/>
            <a:ext cx="2293276" cy="2458039"/>
            <a:chOff x="6833356" y="8204131"/>
            <a:chExt cx="2293276" cy="2458039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826D1451-3C8E-EE4C-4684-99AED486B6BF}"/>
                </a:ext>
              </a:extLst>
            </p:cNvPr>
            <p:cNvGrpSpPr/>
            <p:nvPr/>
          </p:nvGrpSpPr>
          <p:grpSpPr>
            <a:xfrm>
              <a:off x="6833356" y="8204131"/>
              <a:ext cx="2293276" cy="843118"/>
              <a:chOff x="5006474" y="7548196"/>
              <a:chExt cx="2354446" cy="732692"/>
            </a:xfrm>
          </p:grpSpPr>
          <p:sp>
            <p:nvSpPr>
              <p:cNvPr id="22" name="Textbox 200">
                <a:extLst>
                  <a:ext uri="{FF2B5EF4-FFF2-40B4-BE49-F238E27FC236}">
                    <a16:creationId xmlns:a16="http://schemas.microsoft.com/office/drawing/2014/main" id="{AEFC3F1C-2C67-B5E3-A48D-09093E7DD52B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23" name="Textbox 200">
                <a:extLst>
                  <a:ext uri="{FF2B5EF4-FFF2-40B4-BE49-F238E27FC236}">
                    <a16:creationId xmlns:a16="http://schemas.microsoft.com/office/drawing/2014/main" id="{BC7C68C0-1C9B-27D5-E1F8-AB00CEBD2CF7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EAA8EF67-EA50-7B8F-9B21-766B34E7EDCB}"/>
                </a:ext>
              </a:extLst>
            </p:cNvPr>
            <p:cNvSpPr txBox="1"/>
            <p:nvPr/>
          </p:nvSpPr>
          <p:spPr>
            <a:xfrm flipH="1">
              <a:off x="7033251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24" name="Textbox 200">
            <a:extLst>
              <a:ext uri="{FF2B5EF4-FFF2-40B4-BE49-F238E27FC236}">
                <a16:creationId xmlns:a16="http://schemas.microsoft.com/office/drawing/2014/main" id="{568CDF09-67B0-6E5C-5204-03129F59699D}"/>
              </a:ext>
            </a:extLst>
          </p:cNvPr>
          <p:cNvSpPr txBox="1"/>
          <p:nvPr/>
        </p:nvSpPr>
        <p:spPr>
          <a:xfrm flipH="1">
            <a:off x="5435035" y="6087485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02</a:t>
            </a:r>
          </a:p>
        </p:txBody>
      </p:sp>
      <p:sp>
        <p:nvSpPr>
          <p:cNvPr id="25" name="Arrow: Pentagon 24">
            <a:extLst>
              <a:ext uri="{FF2B5EF4-FFF2-40B4-BE49-F238E27FC236}">
                <a16:creationId xmlns:a16="http://schemas.microsoft.com/office/drawing/2014/main" id="{19B0988A-000A-A7D7-2F32-61E2F04C0D97}"/>
              </a:ext>
            </a:extLst>
          </p:cNvPr>
          <p:cNvSpPr/>
          <p:nvPr/>
        </p:nvSpPr>
        <p:spPr>
          <a:xfrm rot="16200000">
            <a:off x="5115599" y="7285791"/>
            <a:ext cx="7760494" cy="2867025"/>
          </a:xfrm>
          <a:prstGeom prst="homePlate">
            <a:avLst>
              <a:gd name="adj" fmla="val 22960"/>
            </a:avLst>
          </a:prstGeom>
          <a:solidFill>
            <a:schemeClr val="accent3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9DC84E05-ADAB-4393-18EA-B89486F4FBFD}"/>
              </a:ext>
            </a:extLst>
          </p:cNvPr>
          <p:cNvGrpSpPr/>
          <p:nvPr/>
        </p:nvGrpSpPr>
        <p:grpSpPr>
          <a:xfrm>
            <a:off x="7849209" y="8204131"/>
            <a:ext cx="2293276" cy="2458039"/>
            <a:chOff x="9702062" y="8204131"/>
            <a:chExt cx="2293276" cy="2458039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6E7340AF-6CBE-E9BA-65DE-486DA8A87D64}"/>
                </a:ext>
              </a:extLst>
            </p:cNvPr>
            <p:cNvGrpSpPr/>
            <p:nvPr/>
          </p:nvGrpSpPr>
          <p:grpSpPr>
            <a:xfrm>
              <a:off x="9702062" y="8204131"/>
              <a:ext cx="2293276" cy="843118"/>
              <a:chOff x="5006474" y="7548196"/>
              <a:chExt cx="2354446" cy="732692"/>
            </a:xfrm>
          </p:grpSpPr>
          <p:sp>
            <p:nvSpPr>
              <p:cNvPr id="29" name="Textbox 200">
                <a:extLst>
                  <a:ext uri="{FF2B5EF4-FFF2-40B4-BE49-F238E27FC236}">
                    <a16:creationId xmlns:a16="http://schemas.microsoft.com/office/drawing/2014/main" id="{93DE111F-C966-08EB-30BE-D5F181DDA486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30" name="Textbox 200">
                <a:extLst>
                  <a:ext uri="{FF2B5EF4-FFF2-40B4-BE49-F238E27FC236}">
                    <a16:creationId xmlns:a16="http://schemas.microsoft.com/office/drawing/2014/main" id="{A2774070-8B5A-D449-739E-F5CC3860E330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D05FA594-2F32-58F4-4D0B-F3F93BFECDA7}"/>
                </a:ext>
              </a:extLst>
            </p:cNvPr>
            <p:cNvSpPr txBox="1"/>
            <p:nvPr/>
          </p:nvSpPr>
          <p:spPr>
            <a:xfrm flipH="1">
              <a:off x="9901957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31" name="Textbox 200">
            <a:extLst>
              <a:ext uri="{FF2B5EF4-FFF2-40B4-BE49-F238E27FC236}">
                <a16:creationId xmlns:a16="http://schemas.microsoft.com/office/drawing/2014/main" id="{BB48331F-5D3E-74E7-42EA-3C1E67EAD7FD}"/>
              </a:ext>
            </a:extLst>
          </p:cNvPr>
          <p:cNvSpPr txBox="1"/>
          <p:nvPr/>
        </p:nvSpPr>
        <p:spPr>
          <a:xfrm flipH="1">
            <a:off x="8303741" y="5470883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03</a:t>
            </a:r>
          </a:p>
        </p:txBody>
      </p:sp>
      <p:sp>
        <p:nvSpPr>
          <p:cNvPr id="32" name="Arrow: Pentagon 31">
            <a:extLst>
              <a:ext uri="{FF2B5EF4-FFF2-40B4-BE49-F238E27FC236}">
                <a16:creationId xmlns:a16="http://schemas.microsoft.com/office/drawing/2014/main" id="{CC3C9897-6BAE-D5E7-53A1-EE127A22B0B5}"/>
              </a:ext>
            </a:extLst>
          </p:cNvPr>
          <p:cNvSpPr/>
          <p:nvPr/>
        </p:nvSpPr>
        <p:spPr>
          <a:xfrm rot="16200000">
            <a:off x="7694019" y="6995505"/>
            <a:ext cx="8341066" cy="2867025"/>
          </a:xfrm>
          <a:prstGeom prst="homePlate">
            <a:avLst>
              <a:gd name="adj" fmla="val 22960"/>
            </a:avLst>
          </a:prstGeom>
          <a:solidFill>
            <a:schemeClr val="accent4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C770C757-19D6-10EC-326F-4FA2BFB1E266}"/>
              </a:ext>
            </a:extLst>
          </p:cNvPr>
          <p:cNvGrpSpPr/>
          <p:nvPr/>
        </p:nvGrpSpPr>
        <p:grpSpPr>
          <a:xfrm>
            <a:off x="10717915" y="8204131"/>
            <a:ext cx="2293276" cy="2458039"/>
            <a:chOff x="12570768" y="8204131"/>
            <a:chExt cx="2293276" cy="2458039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4050D6AE-137C-693C-7D3C-7DF6F3A9BE41}"/>
                </a:ext>
              </a:extLst>
            </p:cNvPr>
            <p:cNvGrpSpPr/>
            <p:nvPr/>
          </p:nvGrpSpPr>
          <p:grpSpPr>
            <a:xfrm>
              <a:off x="12570768" y="8204131"/>
              <a:ext cx="2293276" cy="843118"/>
              <a:chOff x="5006474" y="7548196"/>
              <a:chExt cx="2354446" cy="732692"/>
            </a:xfrm>
          </p:grpSpPr>
          <p:sp>
            <p:nvSpPr>
              <p:cNvPr id="36" name="Textbox 200">
                <a:extLst>
                  <a:ext uri="{FF2B5EF4-FFF2-40B4-BE49-F238E27FC236}">
                    <a16:creationId xmlns:a16="http://schemas.microsoft.com/office/drawing/2014/main" id="{A42A7DE5-F86A-2070-1010-76544192640F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37" name="Textbox 200">
                <a:extLst>
                  <a:ext uri="{FF2B5EF4-FFF2-40B4-BE49-F238E27FC236}">
                    <a16:creationId xmlns:a16="http://schemas.microsoft.com/office/drawing/2014/main" id="{B1021DDD-CF7A-3B11-3E89-E0FDB6DE9A17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35" name="Textbox 200">
              <a:extLst>
                <a:ext uri="{FF2B5EF4-FFF2-40B4-BE49-F238E27FC236}">
                  <a16:creationId xmlns:a16="http://schemas.microsoft.com/office/drawing/2014/main" id="{763B0BA2-BACC-9A73-EC07-DFA6B0563870}"/>
                </a:ext>
              </a:extLst>
            </p:cNvPr>
            <p:cNvSpPr txBox="1"/>
            <p:nvPr/>
          </p:nvSpPr>
          <p:spPr>
            <a:xfrm flipH="1">
              <a:off x="12770663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38" name="Textbox 200">
            <a:extLst>
              <a:ext uri="{FF2B5EF4-FFF2-40B4-BE49-F238E27FC236}">
                <a16:creationId xmlns:a16="http://schemas.microsoft.com/office/drawing/2014/main" id="{38734B6F-2C19-FED7-B38C-050E27E90F8D}"/>
              </a:ext>
            </a:extLst>
          </p:cNvPr>
          <p:cNvSpPr txBox="1"/>
          <p:nvPr/>
        </p:nvSpPr>
        <p:spPr>
          <a:xfrm flipH="1">
            <a:off x="11172447" y="4854281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04</a:t>
            </a:r>
          </a:p>
        </p:txBody>
      </p:sp>
      <p:sp>
        <p:nvSpPr>
          <p:cNvPr id="39" name="Arrow: Pentagon 38">
            <a:extLst>
              <a:ext uri="{FF2B5EF4-FFF2-40B4-BE49-F238E27FC236}">
                <a16:creationId xmlns:a16="http://schemas.microsoft.com/office/drawing/2014/main" id="{9E79A163-86C3-A819-1929-DCEB9DC700E9}"/>
              </a:ext>
            </a:extLst>
          </p:cNvPr>
          <p:cNvSpPr/>
          <p:nvPr/>
        </p:nvSpPr>
        <p:spPr>
          <a:xfrm rot="16200000">
            <a:off x="10250668" y="6683448"/>
            <a:ext cx="8965180" cy="2867025"/>
          </a:xfrm>
          <a:prstGeom prst="homePlate">
            <a:avLst>
              <a:gd name="adj" fmla="val 22960"/>
            </a:avLst>
          </a:prstGeom>
          <a:solidFill>
            <a:schemeClr val="accent5"/>
          </a:solidFill>
          <a:ln>
            <a:noFill/>
          </a:ln>
          <a:effectLst>
            <a:outerShdw blurRad="381000" dist="254000" dir="8100000" algn="tr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F4ADBC2C-ED70-5677-0EA7-69E26479C411}"/>
              </a:ext>
            </a:extLst>
          </p:cNvPr>
          <p:cNvGrpSpPr/>
          <p:nvPr/>
        </p:nvGrpSpPr>
        <p:grpSpPr>
          <a:xfrm>
            <a:off x="13586621" y="8204131"/>
            <a:ext cx="2293276" cy="2458039"/>
            <a:chOff x="15439474" y="8204131"/>
            <a:chExt cx="2293276" cy="2458039"/>
          </a:xfrm>
        </p:grpSpPr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858C6890-D746-9546-EFAA-443ECC10E353}"/>
                </a:ext>
              </a:extLst>
            </p:cNvPr>
            <p:cNvGrpSpPr/>
            <p:nvPr/>
          </p:nvGrpSpPr>
          <p:grpSpPr>
            <a:xfrm>
              <a:off x="15439474" y="8204131"/>
              <a:ext cx="2293276" cy="843118"/>
              <a:chOff x="5006474" y="7548196"/>
              <a:chExt cx="2354446" cy="732692"/>
            </a:xfrm>
          </p:grpSpPr>
          <p:sp>
            <p:nvSpPr>
              <p:cNvPr id="43" name="Textbox 200">
                <a:extLst>
                  <a:ext uri="{FF2B5EF4-FFF2-40B4-BE49-F238E27FC236}">
                    <a16:creationId xmlns:a16="http://schemas.microsoft.com/office/drawing/2014/main" id="{190A079F-B1BE-D531-DD67-222D896B339E}"/>
                  </a:ext>
                </a:extLst>
              </p:cNvPr>
              <p:cNvSpPr txBox="1"/>
              <p:nvPr/>
            </p:nvSpPr>
            <p:spPr>
              <a:xfrm flipH="1">
                <a:off x="5006474" y="7548196"/>
                <a:ext cx="2354446" cy="4011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bg1"/>
                    </a:solidFill>
                    <a:latin typeface="+mj-lt"/>
                  </a:rPr>
                  <a:t>YOUR TITLE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</a:endParaRPr>
              </a:p>
            </p:txBody>
          </p:sp>
          <p:sp>
            <p:nvSpPr>
              <p:cNvPr id="44" name="Textbox 200">
                <a:extLst>
                  <a:ext uri="{FF2B5EF4-FFF2-40B4-BE49-F238E27FC236}">
                    <a16:creationId xmlns:a16="http://schemas.microsoft.com/office/drawing/2014/main" id="{89251355-7799-1C50-C996-20B29255F962}"/>
                  </a:ext>
                </a:extLst>
              </p:cNvPr>
              <p:cNvSpPr txBox="1"/>
              <p:nvPr/>
            </p:nvSpPr>
            <p:spPr>
              <a:xfrm flipH="1">
                <a:off x="5006474" y="7880778"/>
                <a:ext cx="2354446" cy="40011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sz="2400" b="1" i="0" u="none" strike="noStrike" kern="1200" cap="none" spc="0" normalizeH="0" baseline="0" noProof="0" dirty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+mj-lt"/>
                  </a:rPr>
                  <a:t>SUBTITLE</a:t>
                </a:r>
              </a:p>
            </p:txBody>
          </p:sp>
        </p:grpSp>
        <p:sp>
          <p:nvSpPr>
            <p:cNvPr id="42" name="Textbox 200">
              <a:extLst>
                <a:ext uri="{FF2B5EF4-FFF2-40B4-BE49-F238E27FC236}">
                  <a16:creationId xmlns:a16="http://schemas.microsoft.com/office/drawing/2014/main" id="{6454777C-799B-29FE-E72E-9F4A0D2726E0}"/>
                </a:ext>
              </a:extLst>
            </p:cNvPr>
            <p:cNvSpPr txBox="1"/>
            <p:nvPr/>
          </p:nvSpPr>
          <p:spPr>
            <a:xfrm flipH="1">
              <a:off x="15639369" y="9184842"/>
              <a:ext cx="1893484" cy="1477328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</a:t>
              </a:r>
            </a:p>
          </p:txBody>
        </p:sp>
      </p:grpSp>
      <p:sp>
        <p:nvSpPr>
          <p:cNvPr id="45" name="Textbox 200">
            <a:extLst>
              <a:ext uri="{FF2B5EF4-FFF2-40B4-BE49-F238E27FC236}">
                <a16:creationId xmlns:a16="http://schemas.microsoft.com/office/drawing/2014/main" id="{B84E6AD8-AC23-BCF8-445C-74696325DC99}"/>
              </a:ext>
            </a:extLst>
          </p:cNvPr>
          <p:cNvSpPr txBox="1"/>
          <p:nvPr/>
        </p:nvSpPr>
        <p:spPr>
          <a:xfrm flipH="1">
            <a:off x="14041153" y="4237679"/>
            <a:ext cx="1384210" cy="1169551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70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rPr>
              <a:t>05</a:t>
            </a:r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8E48D7EB-BDBC-2F09-B9E2-C7E2C59FB081}"/>
              </a:ext>
            </a:extLst>
          </p:cNvPr>
          <p:cNvSpPr/>
          <p:nvPr/>
        </p:nvSpPr>
        <p:spPr>
          <a:xfrm>
            <a:off x="1804747" y="12591609"/>
            <a:ext cx="4762500" cy="1124392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4762500" h="866775">
                <a:moveTo>
                  <a:pt x="0" y="0"/>
                </a:moveTo>
                <a:lnTo>
                  <a:pt x="2933700" y="866775"/>
                </a:lnTo>
                <a:lnTo>
                  <a:pt x="4762500" y="866775"/>
                </a:lnTo>
                <a:lnTo>
                  <a:pt x="2895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: Shape 46">
            <a:extLst>
              <a:ext uri="{FF2B5EF4-FFF2-40B4-BE49-F238E27FC236}">
                <a16:creationId xmlns:a16="http://schemas.microsoft.com/office/drawing/2014/main" id="{03F0DF16-8834-2802-75FA-37A325D3847B}"/>
              </a:ext>
            </a:extLst>
          </p:cNvPr>
          <p:cNvSpPr/>
          <p:nvPr/>
        </p:nvSpPr>
        <p:spPr>
          <a:xfrm>
            <a:off x="4700347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EA499531-B6C5-03C6-78EB-9F46191DB33D}"/>
              </a:ext>
            </a:extLst>
          </p:cNvPr>
          <p:cNvSpPr/>
          <p:nvPr/>
        </p:nvSpPr>
        <p:spPr>
          <a:xfrm flipH="1">
            <a:off x="12367883" y="12579253"/>
            <a:ext cx="3790950" cy="1136748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3790950" h="876300">
                <a:moveTo>
                  <a:pt x="2857500" y="0"/>
                </a:moveTo>
                <a:lnTo>
                  <a:pt x="3790950" y="866775"/>
                </a:lnTo>
                <a:lnTo>
                  <a:pt x="1866900" y="876300"/>
                </a:lnTo>
                <a:lnTo>
                  <a:pt x="0" y="9525"/>
                </a:lnTo>
                <a:lnTo>
                  <a:pt x="2857500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E91CFE62-C1F5-549B-610B-48166040EF4C}"/>
              </a:ext>
            </a:extLst>
          </p:cNvPr>
          <p:cNvSpPr/>
          <p:nvPr/>
        </p:nvSpPr>
        <p:spPr>
          <a:xfrm>
            <a:off x="7557847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9988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2646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85221"/>
                  <a:pt x="2879725" y="2646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EAFD7241-B807-669C-8554-7D5FCDB1C6FF}"/>
              </a:ext>
            </a:extLst>
          </p:cNvPr>
          <p:cNvSpPr/>
          <p:nvPr/>
        </p:nvSpPr>
        <p:spPr>
          <a:xfrm flipH="1">
            <a:off x="10412083" y="12579253"/>
            <a:ext cx="2889250" cy="1128511"/>
          </a:xfrm>
          <a:custGeom>
            <a:avLst/>
            <a:gdLst>
              <a:gd name="csX0" fmla="*/ 0 w 4762500"/>
              <a:gd name="csY0" fmla="*/ 0 h 866775"/>
              <a:gd name="csX1" fmla="*/ 2933700 w 4762500"/>
              <a:gd name="csY1" fmla="*/ 866775 h 866775"/>
              <a:gd name="csX2" fmla="*/ 4762500 w 4762500"/>
              <a:gd name="csY2" fmla="*/ 866775 h 866775"/>
              <a:gd name="csX3" fmla="*/ 2895600 w 4762500"/>
              <a:gd name="csY3" fmla="*/ 0 h 866775"/>
              <a:gd name="csX4" fmla="*/ 0 w 4762500"/>
              <a:gd name="csY4" fmla="*/ 0 h 866775"/>
              <a:gd name="csX0" fmla="*/ 0 w 6686550"/>
              <a:gd name="csY0" fmla="*/ 0 h 866775"/>
              <a:gd name="csX1" fmla="*/ 6686550 w 6686550"/>
              <a:gd name="csY1" fmla="*/ 857250 h 866775"/>
              <a:gd name="csX2" fmla="*/ 4762500 w 6686550"/>
              <a:gd name="csY2" fmla="*/ 866775 h 866775"/>
              <a:gd name="csX3" fmla="*/ 2895600 w 6686550"/>
              <a:gd name="csY3" fmla="*/ 0 h 866775"/>
              <a:gd name="csX4" fmla="*/ 0 w 6686550"/>
              <a:gd name="csY4" fmla="*/ 0 h 866775"/>
              <a:gd name="csX0" fmla="*/ 2857500 w 3790950"/>
              <a:gd name="csY0" fmla="*/ 0 h 876300"/>
              <a:gd name="csX1" fmla="*/ 3790950 w 3790950"/>
              <a:gd name="csY1" fmla="*/ 866775 h 876300"/>
              <a:gd name="csX2" fmla="*/ 1866900 w 3790950"/>
              <a:gd name="csY2" fmla="*/ 876300 h 876300"/>
              <a:gd name="csX3" fmla="*/ 0 w 3790950"/>
              <a:gd name="csY3" fmla="*/ 9525 h 876300"/>
              <a:gd name="csX4" fmla="*/ 2857500 w 3790950"/>
              <a:gd name="csY4" fmla="*/ 0 h 876300"/>
              <a:gd name="csX0" fmla="*/ 2857500 w 5715000"/>
              <a:gd name="csY0" fmla="*/ 0 h 866775"/>
              <a:gd name="csX1" fmla="*/ 3790950 w 5715000"/>
              <a:gd name="csY1" fmla="*/ 866775 h 866775"/>
              <a:gd name="csX2" fmla="*/ 5715000 w 5715000"/>
              <a:gd name="csY2" fmla="*/ 857250 h 866775"/>
              <a:gd name="csX3" fmla="*/ 0 w 5715000"/>
              <a:gd name="csY3" fmla="*/ 9525 h 866775"/>
              <a:gd name="csX4" fmla="*/ 2857500 w 5715000"/>
              <a:gd name="csY4" fmla="*/ 0 h 866775"/>
              <a:gd name="csX0" fmla="*/ 0 w 2882900"/>
              <a:gd name="csY0" fmla="*/ 0 h 866775"/>
              <a:gd name="csX1" fmla="*/ 933450 w 2882900"/>
              <a:gd name="csY1" fmla="*/ 866775 h 866775"/>
              <a:gd name="csX2" fmla="*/ 2857500 w 2882900"/>
              <a:gd name="csY2" fmla="*/ 857250 h 866775"/>
              <a:gd name="csX3" fmla="*/ 2882900 w 2882900"/>
              <a:gd name="csY3" fmla="*/ 22225 h 866775"/>
              <a:gd name="csX4" fmla="*/ 0 w 2882900"/>
              <a:gd name="csY4" fmla="*/ 0 h 866775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82900 w 2889250"/>
              <a:gd name="csY3" fmla="*/ 22225 h 869950"/>
              <a:gd name="csX4" fmla="*/ 0 w 2889250"/>
              <a:gd name="csY4" fmla="*/ 0 h 869950"/>
              <a:gd name="csX0" fmla="*/ 0 w 2889250"/>
              <a:gd name="csY0" fmla="*/ 0 h 869950"/>
              <a:gd name="csX1" fmla="*/ 933450 w 2889250"/>
              <a:gd name="csY1" fmla="*/ 866775 h 869950"/>
              <a:gd name="csX2" fmla="*/ 2889250 w 2889250"/>
              <a:gd name="csY2" fmla="*/ 869950 h 869950"/>
              <a:gd name="csX3" fmla="*/ 2879725 w 2889250"/>
              <a:gd name="csY3" fmla="*/ 7540 h 869950"/>
              <a:gd name="csX4" fmla="*/ 0 w 2889250"/>
              <a:gd name="csY4" fmla="*/ 0 h 86995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</a:cxnLst>
            <a:rect l="l" t="t" r="r" b="b"/>
            <a:pathLst>
              <a:path w="2889250" h="869950">
                <a:moveTo>
                  <a:pt x="0" y="0"/>
                </a:moveTo>
                <a:lnTo>
                  <a:pt x="933450" y="866775"/>
                </a:lnTo>
                <a:lnTo>
                  <a:pt x="2889250" y="869950"/>
                </a:lnTo>
                <a:cubicBezTo>
                  <a:pt x="2887133" y="587375"/>
                  <a:pt x="2881842" y="290115"/>
                  <a:pt x="2879725" y="754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EB8068C5-004E-A6D4-F4BF-AD807BEA2645}"/>
              </a:ext>
            </a:extLst>
          </p:cNvPr>
          <p:cNvSpPr/>
          <p:nvPr/>
        </p:nvSpPr>
        <p:spPr>
          <a:xfrm>
            <a:off x="5602723" y="11037192"/>
            <a:ext cx="1048834" cy="947334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1248C524-D198-4C06-D881-2D709CA0213C}"/>
              </a:ext>
            </a:extLst>
          </p:cNvPr>
          <p:cNvSpPr/>
          <p:nvPr/>
        </p:nvSpPr>
        <p:spPr>
          <a:xfrm>
            <a:off x="2833837" y="11071620"/>
            <a:ext cx="849194" cy="878478"/>
          </a:xfrm>
          <a:custGeom>
            <a:avLst/>
            <a:gdLst>
              <a:gd name="connsiteX0" fmla="*/ 358064 w 441960"/>
              <a:gd name="connsiteY0" fmla="*/ 444170 h 457200"/>
              <a:gd name="connsiteX1" fmla="*/ 95631 w 441960"/>
              <a:gd name="connsiteY1" fmla="*/ 444170 h 457200"/>
              <a:gd name="connsiteX2" fmla="*/ 19431 w 441960"/>
              <a:gd name="connsiteY2" fmla="*/ 367970 h 457200"/>
              <a:gd name="connsiteX3" fmla="*/ 19431 w 441960"/>
              <a:gd name="connsiteY3" fmla="*/ 205207 h 457200"/>
              <a:gd name="connsiteX4" fmla="*/ 95631 w 441960"/>
              <a:gd name="connsiteY4" fmla="*/ 129007 h 457200"/>
              <a:gd name="connsiteX5" fmla="*/ 358064 w 441960"/>
              <a:gd name="connsiteY5" fmla="*/ 129007 h 457200"/>
              <a:gd name="connsiteX6" fmla="*/ 434264 w 441960"/>
              <a:gd name="connsiteY6" fmla="*/ 205207 h 457200"/>
              <a:gd name="connsiteX7" fmla="*/ 434264 w 441960"/>
              <a:gd name="connsiteY7" fmla="*/ 368122 h 457200"/>
              <a:gd name="connsiteX8" fmla="*/ 358064 w 441960"/>
              <a:gd name="connsiteY8" fmla="*/ 444170 h 457200"/>
              <a:gd name="connsiteX9" fmla="*/ 300152 w 441960"/>
              <a:gd name="connsiteY9" fmla="*/ 86944 h 457200"/>
              <a:gd name="connsiteX10" fmla="*/ 300152 w 441960"/>
              <a:gd name="connsiteY10" fmla="*/ 86944 h 457200"/>
              <a:gd name="connsiteX11" fmla="*/ 232638 w 441960"/>
              <a:gd name="connsiteY11" fmla="*/ 19431 h 457200"/>
              <a:gd name="connsiteX12" fmla="*/ 221057 w 441960"/>
              <a:gd name="connsiteY12" fmla="*/ 19431 h 457200"/>
              <a:gd name="connsiteX13" fmla="*/ 153543 w 441960"/>
              <a:gd name="connsiteY13" fmla="*/ 86944 h 457200"/>
              <a:gd name="connsiteX14" fmla="*/ 153543 w 441960"/>
              <a:gd name="connsiteY14" fmla="*/ 86944 h 457200"/>
              <a:gd name="connsiteX15" fmla="*/ 19431 w 441960"/>
              <a:gd name="connsiteY15" fmla="*/ 245745 h 457200"/>
              <a:gd name="connsiteX16" fmla="*/ 135408 w 441960"/>
              <a:gd name="connsiteY16" fmla="*/ 290855 h 457200"/>
              <a:gd name="connsiteX17" fmla="*/ 318440 w 441960"/>
              <a:gd name="connsiteY17" fmla="*/ 290855 h 457200"/>
              <a:gd name="connsiteX18" fmla="*/ 434417 w 441960"/>
              <a:gd name="connsiteY18" fmla="*/ 245745 h 457200"/>
              <a:gd name="connsiteX19" fmla="*/ 226848 w 441960"/>
              <a:gd name="connsiteY19" fmla="*/ 350444 h 457200"/>
              <a:gd name="connsiteX20" fmla="*/ 226848 w 441960"/>
              <a:gd name="connsiteY20" fmla="*/ 265405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41960" h="457200">
                <a:moveTo>
                  <a:pt x="358064" y="444170"/>
                </a:moveTo>
                <a:lnTo>
                  <a:pt x="95631" y="444170"/>
                </a:lnTo>
                <a:cubicBezTo>
                  <a:pt x="53568" y="444170"/>
                  <a:pt x="19431" y="410032"/>
                  <a:pt x="19431" y="367970"/>
                </a:cubicBezTo>
                <a:lnTo>
                  <a:pt x="19431" y="205207"/>
                </a:lnTo>
                <a:cubicBezTo>
                  <a:pt x="19431" y="163144"/>
                  <a:pt x="53568" y="129007"/>
                  <a:pt x="95631" y="129007"/>
                </a:cubicBezTo>
                <a:lnTo>
                  <a:pt x="358064" y="129007"/>
                </a:lnTo>
                <a:cubicBezTo>
                  <a:pt x="400127" y="129007"/>
                  <a:pt x="434264" y="163144"/>
                  <a:pt x="434264" y="205207"/>
                </a:cubicBezTo>
                <a:lnTo>
                  <a:pt x="434264" y="368122"/>
                </a:lnTo>
                <a:cubicBezTo>
                  <a:pt x="434264" y="410032"/>
                  <a:pt x="400127" y="444170"/>
                  <a:pt x="358064" y="444170"/>
                </a:cubicBezTo>
                <a:close/>
                <a:moveTo>
                  <a:pt x="300152" y="86944"/>
                </a:moveTo>
                <a:lnTo>
                  <a:pt x="300152" y="86944"/>
                </a:lnTo>
                <a:cubicBezTo>
                  <a:pt x="300152" y="49606"/>
                  <a:pt x="269977" y="19431"/>
                  <a:pt x="232638" y="19431"/>
                </a:cubicBezTo>
                <a:lnTo>
                  <a:pt x="221057" y="19431"/>
                </a:lnTo>
                <a:cubicBezTo>
                  <a:pt x="183719" y="19431"/>
                  <a:pt x="153543" y="49606"/>
                  <a:pt x="153543" y="86944"/>
                </a:cubicBezTo>
                <a:lnTo>
                  <a:pt x="153543" y="86944"/>
                </a:lnTo>
                <a:moveTo>
                  <a:pt x="19431" y="245745"/>
                </a:moveTo>
                <a:lnTo>
                  <a:pt x="135408" y="290855"/>
                </a:lnTo>
                <a:cubicBezTo>
                  <a:pt x="194234" y="313715"/>
                  <a:pt x="259614" y="313715"/>
                  <a:pt x="318440" y="290855"/>
                </a:cubicBezTo>
                <a:lnTo>
                  <a:pt x="434417" y="245745"/>
                </a:lnTo>
                <a:moveTo>
                  <a:pt x="226848" y="350444"/>
                </a:moveTo>
                <a:lnTo>
                  <a:pt x="226848" y="265405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A5B61A62-50FF-4624-D632-9CE18E97D470}"/>
              </a:ext>
            </a:extLst>
          </p:cNvPr>
          <p:cNvSpPr/>
          <p:nvPr/>
        </p:nvSpPr>
        <p:spPr>
          <a:xfrm>
            <a:off x="8571251" y="11067803"/>
            <a:ext cx="849192" cy="886114"/>
          </a:xfrm>
          <a:custGeom>
            <a:avLst/>
            <a:gdLst>
              <a:gd name="connsiteX0" fmla="*/ 298323 w 350520"/>
              <a:gd name="connsiteY0" fmla="*/ 211150 h 365760"/>
              <a:gd name="connsiteX1" fmla="*/ 336271 w 350520"/>
              <a:gd name="connsiteY1" fmla="*/ 251232 h 365760"/>
              <a:gd name="connsiteX2" fmla="*/ 311582 w 350520"/>
              <a:gd name="connsiteY2" fmla="*/ 294056 h 365760"/>
              <a:gd name="connsiteX3" fmla="*/ 257785 w 350520"/>
              <a:gd name="connsiteY3" fmla="*/ 281254 h 365760"/>
              <a:gd name="connsiteX4" fmla="*/ 218313 w 350520"/>
              <a:gd name="connsiteY4" fmla="*/ 304114 h 365760"/>
              <a:gd name="connsiteX5" fmla="*/ 202616 w 350520"/>
              <a:gd name="connsiteY5" fmla="*/ 357149 h 365760"/>
              <a:gd name="connsiteX6" fmla="*/ 153086 w 350520"/>
              <a:gd name="connsiteY6" fmla="*/ 357149 h 365760"/>
              <a:gd name="connsiteX7" fmla="*/ 137388 w 350520"/>
              <a:gd name="connsiteY7" fmla="*/ 304114 h 365760"/>
              <a:gd name="connsiteX8" fmla="*/ 97917 w 350520"/>
              <a:gd name="connsiteY8" fmla="*/ 281254 h 365760"/>
              <a:gd name="connsiteX9" fmla="*/ 44120 w 350520"/>
              <a:gd name="connsiteY9" fmla="*/ 294056 h 365760"/>
              <a:gd name="connsiteX10" fmla="*/ 19431 w 350520"/>
              <a:gd name="connsiteY10" fmla="*/ 251232 h 365760"/>
              <a:gd name="connsiteX11" fmla="*/ 57378 w 350520"/>
              <a:gd name="connsiteY11" fmla="*/ 211150 h 365760"/>
              <a:gd name="connsiteX12" fmla="*/ 55246 w 350520"/>
              <a:gd name="connsiteY12" fmla="*/ 188290 h 365760"/>
              <a:gd name="connsiteX13" fmla="*/ 57378 w 350520"/>
              <a:gd name="connsiteY13" fmla="*/ 165430 h 365760"/>
              <a:gd name="connsiteX14" fmla="*/ 19431 w 350520"/>
              <a:gd name="connsiteY14" fmla="*/ 125349 h 365760"/>
              <a:gd name="connsiteX15" fmla="*/ 44120 w 350520"/>
              <a:gd name="connsiteY15" fmla="*/ 82525 h 365760"/>
              <a:gd name="connsiteX16" fmla="*/ 97917 w 350520"/>
              <a:gd name="connsiteY16" fmla="*/ 95326 h 365760"/>
              <a:gd name="connsiteX17" fmla="*/ 137388 w 350520"/>
              <a:gd name="connsiteY17" fmla="*/ 72466 h 365760"/>
              <a:gd name="connsiteX18" fmla="*/ 153086 w 350520"/>
              <a:gd name="connsiteY18" fmla="*/ 19431 h 365760"/>
              <a:gd name="connsiteX19" fmla="*/ 202616 w 350520"/>
              <a:gd name="connsiteY19" fmla="*/ 19431 h 365760"/>
              <a:gd name="connsiteX20" fmla="*/ 218313 w 350520"/>
              <a:gd name="connsiteY20" fmla="*/ 72466 h 365760"/>
              <a:gd name="connsiteX21" fmla="*/ 257785 w 350520"/>
              <a:gd name="connsiteY21" fmla="*/ 95326 h 365760"/>
              <a:gd name="connsiteX22" fmla="*/ 311582 w 350520"/>
              <a:gd name="connsiteY22" fmla="*/ 82525 h 365760"/>
              <a:gd name="connsiteX23" fmla="*/ 336271 w 350520"/>
              <a:gd name="connsiteY23" fmla="*/ 125349 h 365760"/>
              <a:gd name="connsiteX24" fmla="*/ 298323 w 350520"/>
              <a:gd name="connsiteY24" fmla="*/ 165430 h 365760"/>
              <a:gd name="connsiteX25" fmla="*/ 300457 w 350520"/>
              <a:gd name="connsiteY25" fmla="*/ 188290 h 365760"/>
              <a:gd name="connsiteX26" fmla="*/ 298323 w 350520"/>
              <a:gd name="connsiteY26" fmla="*/ 211150 h 365760"/>
              <a:gd name="connsiteX27" fmla="*/ 138151 w 350520"/>
              <a:gd name="connsiteY27" fmla="*/ 225781 h 365760"/>
              <a:gd name="connsiteX28" fmla="*/ 177013 w 350520"/>
              <a:gd name="connsiteY28" fmla="*/ 241478 h 365760"/>
              <a:gd name="connsiteX29" fmla="*/ 217398 w 350520"/>
              <a:gd name="connsiteY29" fmla="*/ 213132 h 365760"/>
              <a:gd name="connsiteX30" fmla="*/ 177927 w 350520"/>
              <a:gd name="connsiteY30" fmla="*/ 184785 h 365760"/>
              <a:gd name="connsiteX31" fmla="*/ 143027 w 350520"/>
              <a:gd name="connsiteY31" fmla="*/ 160401 h 365760"/>
              <a:gd name="connsiteX32" fmla="*/ 177166 w 350520"/>
              <a:gd name="connsiteY32" fmla="*/ 135103 h 365760"/>
              <a:gd name="connsiteX33" fmla="*/ 207493 w 350520"/>
              <a:gd name="connsiteY33" fmla="*/ 145923 h 365760"/>
              <a:gd name="connsiteX34" fmla="*/ 177013 w 350520"/>
              <a:gd name="connsiteY34" fmla="*/ 241325 h 365760"/>
              <a:gd name="connsiteX35" fmla="*/ 177013 w 350520"/>
              <a:gd name="connsiteY35" fmla="*/ 260680 h 365760"/>
              <a:gd name="connsiteX36" fmla="*/ 177013 w 350520"/>
              <a:gd name="connsiteY36" fmla="*/ 115595 h 365760"/>
              <a:gd name="connsiteX37" fmla="*/ 177013 w 350520"/>
              <a:gd name="connsiteY37" fmla="*/ 13495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350520" h="365760">
                <a:moveTo>
                  <a:pt x="298323" y="211150"/>
                </a:moveTo>
                <a:lnTo>
                  <a:pt x="336271" y="251232"/>
                </a:lnTo>
                <a:lnTo>
                  <a:pt x="311582" y="294056"/>
                </a:lnTo>
                <a:lnTo>
                  <a:pt x="257785" y="281254"/>
                </a:lnTo>
                <a:cubicBezTo>
                  <a:pt x="246202" y="291160"/>
                  <a:pt x="232944" y="298933"/>
                  <a:pt x="218313" y="304114"/>
                </a:cubicBezTo>
                <a:lnTo>
                  <a:pt x="202616" y="357149"/>
                </a:lnTo>
                <a:lnTo>
                  <a:pt x="153086" y="357149"/>
                </a:lnTo>
                <a:lnTo>
                  <a:pt x="137388" y="304114"/>
                </a:lnTo>
                <a:cubicBezTo>
                  <a:pt x="122759" y="298933"/>
                  <a:pt x="109347" y="291160"/>
                  <a:pt x="97917" y="281254"/>
                </a:cubicBezTo>
                <a:lnTo>
                  <a:pt x="44120" y="294056"/>
                </a:lnTo>
                <a:lnTo>
                  <a:pt x="19431" y="251232"/>
                </a:lnTo>
                <a:lnTo>
                  <a:pt x="57378" y="211150"/>
                </a:lnTo>
                <a:cubicBezTo>
                  <a:pt x="56007" y="203683"/>
                  <a:pt x="55246" y="196063"/>
                  <a:pt x="55246" y="188290"/>
                </a:cubicBezTo>
                <a:cubicBezTo>
                  <a:pt x="55246" y="180518"/>
                  <a:pt x="56007" y="172898"/>
                  <a:pt x="57378" y="165430"/>
                </a:cubicBezTo>
                <a:lnTo>
                  <a:pt x="19431" y="125349"/>
                </a:lnTo>
                <a:lnTo>
                  <a:pt x="44120" y="82525"/>
                </a:lnTo>
                <a:lnTo>
                  <a:pt x="97917" y="95326"/>
                </a:lnTo>
                <a:cubicBezTo>
                  <a:pt x="109500" y="85420"/>
                  <a:pt x="122759" y="77648"/>
                  <a:pt x="137388" y="72466"/>
                </a:cubicBezTo>
                <a:lnTo>
                  <a:pt x="153086" y="19431"/>
                </a:lnTo>
                <a:lnTo>
                  <a:pt x="202616" y="19431"/>
                </a:lnTo>
                <a:lnTo>
                  <a:pt x="218313" y="72466"/>
                </a:lnTo>
                <a:cubicBezTo>
                  <a:pt x="232944" y="77648"/>
                  <a:pt x="246355" y="85420"/>
                  <a:pt x="257785" y="95326"/>
                </a:cubicBezTo>
                <a:lnTo>
                  <a:pt x="311582" y="82525"/>
                </a:lnTo>
                <a:lnTo>
                  <a:pt x="336271" y="125349"/>
                </a:lnTo>
                <a:lnTo>
                  <a:pt x="298323" y="165430"/>
                </a:lnTo>
                <a:cubicBezTo>
                  <a:pt x="299695" y="172898"/>
                  <a:pt x="300457" y="180518"/>
                  <a:pt x="300457" y="188290"/>
                </a:cubicBezTo>
                <a:cubicBezTo>
                  <a:pt x="300457" y="196063"/>
                  <a:pt x="299695" y="203683"/>
                  <a:pt x="298323" y="211150"/>
                </a:cubicBezTo>
                <a:close/>
                <a:moveTo>
                  <a:pt x="138151" y="225781"/>
                </a:moveTo>
                <a:cubicBezTo>
                  <a:pt x="145619" y="236601"/>
                  <a:pt x="157963" y="241478"/>
                  <a:pt x="177013" y="241478"/>
                </a:cubicBezTo>
                <a:cubicBezTo>
                  <a:pt x="186462" y="241478"/>
                  <a:pt x="217398" y="239497"/>
                  <a:pt x="217398" y="213132"/>
                </a:cubicBezTo>
                <a:cubicBezTo>
                  <a:pt x="217398" y="195758"/>
                  <a:pt x="207035" y="188290"/>
                  <a:pt x="177927" y="184785"/>
                </a:cubicBezTo>
                <a:cubicBezTo>
                  <a:pt x="167564" y="183566"/>
                  <a:pt x="143027" y="180670"/>
                  <a:pt x="143027" y="160401"/>
                </a:cubicBezTo>
                <a:cubicBezTo>
                  <a:pt x="143027" y="148666"/>
                  <a:pt x="152019" y="135103"/>
                  <a:pt x="177166" y="135103"/>
                </a:cubicBezTo>
                <a:cubicBezTo>
                  <a:pt x="188596" y="135103"/>
                  <a:pt x="200026" y="139370"/>
                  <a:pt x="207493" y="145923"/>
                </a:cubicBezTo>
                <a:moveTo>
                  <a:pt x="177013" y="241325"/>
                </a:moveTo>
                <a:lnTo>
                  <a:pt x="177013" y="260680"/>
                </a:lnTo>
                <a:moveTo>
                  <a:pt x="177013" y="115595"/>
                </a:moveTo>
                <a:lnTo>
                  <a:pt x="177013" y="134950"/>
                </a:ln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4" name="Freeform 151">
            <a:extLst>
              <a:ext uri="{FF2B5EF4-FFF2-40B4-BE49-F238E27FC236}">
                <a16:creationId xmlns:a16="http://schemas.microsoft.com/office/drawing/2014/main" id="{F56F06F3-2653-85DA-D5A2-1A01C7BDE5FB}"/>
              </a:ext>
            </a:extLst>
          </p:cNvPr>
          <p:cNvSpPr>
            <a:spLocks noEditPoints="1"/>
          </p:cNvSpPr>
          <p:nvPr/>
        </p:nvSpPr>
        <p:spPr bwMode="auto">
          <a:xfrm>
            <a:off x="11573857" y="11016512"/>
            <a:ext cx="581390" cy="988694"/>
          </a:xfrm>
          <a:custGeom>
            <a:avLst/>
            <a:gdLst>
              <a:gd name="T0" fmla="*/ 295 w 737"/>
              <a:gd name="T1" fmla="*/ 823 h 1254"/>
              <a:gd name="T2" fmla="*/ 295 w 737"/>
              <a:gd name="T3" fmla="*/ 405 h 1254"/>
              <a:gd name="T4" fmla="*/ 350 w 737"/>
              <a:gd name="T5" fmla="*/ 350 h 1254"/>
              <a:gd name="T6" fmla="*/ 405 w 737"/>
              <a:gd name="T7" fmla="*/ 405 h 1254"/>
              <a:gd name="T8" fmla="*/ 405 w 737"/>
              <a:gd name="T9" fmla="*/ 722 h 1254"/>
              <a:gd name="T10" fmla="*/ 295 w 737"/>
              <a:gd name="T11" fmla="*/ 619 h 1254"/>
              <a:gd name="T12" fmla="*/ 236 w 737"/>
              <a:gd name="T13" fmla="*/ 675 h 1254"/>
              <a:gd name="T14" fmla="*/ 179 w 737"/>
              <a:gd name="T15" fmla="*/ 809 h 1254"/>
              <a:gd name="T16" fmla="*/ 179 w 737"/>
              <a:gd name="T17" fmla="*/ 935 h 1254"/>
              <a:gd name="T18" fmla="*/ 247 w 737"/>
              <a:gd name="T19" fmla="*/ 1129 h 1254"/>
              <a:gd name="T20" fmla="*/ 279 w 737"/>
              <a:gd name="T21" fmla="*/ 1170 h 1254"/>
              <a:gd name="T22" fmla="*/ 295 w 737"/>
              <a:gd name="T23" fmla="*/ 1214 h 1254"/>
              <a:gd name="T24" fmla="*/ 295 w 737"/>
              <a:gd name="T25" fmla="*/ 1254 h 1254"/>
              <a:gd name="T26" fmla="*/ 613 w 737"/>
              <a:gd name="T27" fmla="*/ 1254 h 1254"/>
              <a:gd name="T28" fmla="*/ 613 w 737"/>
              <a:gd name="T29" fmla="*/ 1254 h 1254"/>
              <a:gd name="T30" fmla="*/ 651 w 737"/>
              <a:gd name="T31" fmla="*/ 1134 h 1254"/>
              <a:gd name="T32" fmla="*/ 693 w 737"/>
              <a:gd name="T33" fmla="*/ 1072 h 1254"/>
              <a:gd name="T34" fmla="*/ 737 w 737"/>
              <a:gd name="T35" fmla="*/ 905 h 1254"/>
              <a:gd name="T36" fmla="*/ 737 w 737"/>
              <a:gd name="T37" fmla="*/ 747 h 1254"/>
              <a:gd name="T38" fmla="*/ 676 w 737"/>
              <a:gd name="T39" fmla="*/ 692 h 1254"/>
              <a:gd name="T40" fmla="*/ 627 w 737"/>
              <a:gd name="T41" fmla="*/ 751 h 1254"/>
              <a:gd name="T42" fmla="*/ 627 w 737"/>
              <a:gd name="T43" fmla="*/ 752 h 1254"/>
              <a:gd name="T44" fmla="*/ 516 w 737"/>
              <a:gd name="T45" fmla="*/ 688 h 1254"/>
              <a:gd name="T46" fmla="*/ 516 w 737"/>
              <a:gd name="T47" fmla="*/ 604 h 1254"/>
              <a:gd name="T48" fmla="*/ 461 w 737"/>
              <a:gd name="T49" fmla="*/ 549 h 1254"/>
              <a:gd name="T50" fmla="*/ 405 w 737"/>
              <a:gd name="T51" fmla="*/ 604 h 1254"/>
              <a:gd name="T52" fmla="*/ 405 w 737"/>
              <a:gd name="T53" fmla="*/ 688 h 1254"/>
              <a:gd name="T54" fmla="*/ 627 w 737"/>
              <a:gd name="T55" fmla="*/ 724 h 1254"/>
              <a:gd name="T56" fmla="*/ 627 w 737"/>
              <a:gd name="T57" fmla="*/ 674 h 1254"/>
              <a:gd name="T58" fmla="*/ 571 w 737"/>
              <a:gd name="T59" fmla="*/ 619 h 1254"/>
              <a:gd name="T60" fmla="*/ 516 w 737"/>
              <a:gd name="T61" fmla="*/ 674 h 1254"/>
              <a:gd name="T62" fmla="*/ 516 w 737"/>
              <a:gd name="T63" fmla="*/ 704 h 1254"/>
              <a:gd name="T64" fmla="*/ 516 w 737"/>
              <a:gd name="T65" fmla="*/ 688 h 1254"/>
              <a:gd name="T66" fmla="*/ 516 w 737"/>
              <a:gd name="T67" fmla="*/ 801 h 1254"/>
              <a:gd name="T68" fmla="*/ 627 w 737"/>
              <a:gd name="T69" fmla="*/ 722 h 1254"/>
              <a:gd name="T70" fmla="*/ 627 w 737"/>
              <a:gd name="T71" fmla="*/ 839 h 1254"/>
              <a:gd name="T72" fmla="*/ 237 w 737"/>
              <a:gd name="T73" fmla="*/ 1254 h 1254"/>
              <a:gd name="T74" fmla="*/ 682 w 737"/>
              <a:gd name="T75" fmla="*/ 1254 h 1254"/>
              <a:gd name="T76" fmla="*/ 525 w 737"/>
              <a:gd name="T77" fmla="*/ 405 h 1254"/>
              <a:gd name="T78" fmla="*/ 533 w 737"/>
              <a:gd name="T79" fmla="*/ 350 h 1254"/>
              <a:gd name="T80" fmla="*/ 350 w 737"/>
              <a:gd name="T81" fmla="*/ 166 h 1254"/>
              <a:gd name="T82" fmla="*/ 166 w 737"/>
              <a:gd name="T83" fmla="*/ 350 h 1254"/>
              <a:gd name="T84" fmla="*/ 176 w 737"/>
              <a:gd name="T85" fmla="*/ 407 h 1254"/>
              <a:gd name="T86" fmla="*/ 658 w 737"/>
              <a:gd name="T87" fmla="*/ 516 h 1254"/>
              <a:gd name="T88" fmla="*/ 700 w 737"/>
              <a:gd name="T89" fmla="*/ 350 h 1254"/>
              <a:gd name="T90" fmla="*/ 350 w 737"/>
              <a:gd name="T91" fmla="*/ 0 h 1254"/>
              <a:gd name="T92" fmla="*/ 0 w 737"/>
              <a:gd name="T93" fmla="*/ 350 h 1254"/>
              <a:gd name="T94" fmla="*/ 109 w 737"/>
              <a:gd name="T95" fmla="*/ 603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737" h="1254">
                <a:moveTo>
                  <a:pt x="295" y="823"/>
                </a:moveTo>
                <a:cubicBezTo>
                  <a:pt x="295" y="405"/>
                  <a:pt x="295" y="405"/>
                  <a:pt x="295" y="405"/>
                </a:cubicBezTo>
                <a:cubicBezTo>
                  <a:pt x="295" y="374"/>
                  <a:pt x="319" y="350"/>
                  <a:pt x="350" y="350"/>
                </a:cubicBezTo>
                <a:cubicBezTo>
                  <a:pt x="380" y="350"/>
                  <a:pt x="405" y="374"/>
                  <a:pt x="405" y="405"/>
                </a:cubicBezTo>
                <a:cubicBezTo>
                  <a:pt x="405" y="722"/>
                  <a:pt x="405" y="722"/>
                  <a:pt x="405" y="722"/>
                </a:cubicBezTo>
                <a:moveTo>
                  <a:pt x="295" y="619"/>
                </a:moveTo>
                <a:cubicBezTo>
                  <a:pt x="236" y="675"/>
                  <a:pt x="236" y="675"/>
                  <a:pt x="236" y="675"/>
                </a:cubicBezTo>
                <a:cubicBezTo>
                  <a:pt x="200" y="710"/>
                  <a:pt x="179" y="758"/>
                  <a:pt x="179" y="809"/>
                </a:cubicBezTo>
                <a:cubicBezTo>
                  <a:pt x="179" y="935"/>
                  <a:pt x="179" y="935"/>
                  <a:pt x="179" y="935"/>
                </a:cubicBezTo>
                <a:cubicBezTo>
                  <a:pt x="179" y="1005"/>
                  <a:pt x="203" y="1074"/>
                  <a:pt x="247" y="1129"/>
                </a:cubicBezTo>
                <a:cubicBezTo>
                  <a:pt x="279" y="1170"/>
                  <a:pt x="279" y="1170"/>
                  <a:pt x="279" y="1170"/>
                </a:cubicBezTo>
                <a:cubicBezTo>
                  <a:pt x="289" y="1182"/>
                  <a:pt x="295" y="1198"/>
                  <a:pt x="295" y="1214"/>
                </a:cubicBezTo>
                <a:cubicBezTo>
                  <a:pt x="295" y="1254"/>
                  <a:pt x="295" y="1254"/>
                  <a:pt x="295" y="1254"/>
                </a:cubicBezTo>
                <a:moveTo>
                  <a:pt x="613" y="1254"/>
                </a:moveTo>
                <a:cubicBezTo>
                  <a:pt x="613" y="1254"/>
                  <a:pt x="613" y="1254"/>
                  <a:pt x="613" y="1254"/>
                </a:cubicBezTo>
                <a:cubicBezTo>
                  <a:pt x="613" y="1211"/>
                  <a:pt x="626" y="1169"/>
                  <a:pt x="651" y="1134"/>
                </a:cubicBezTo>
                <a:cubicBezTo>
                  <a:pt x="693" y="1072"/>
                  <a:pt x="693" y="1072"/>
                  <a:pt x="693" y="1072"/>
                </a:cubicBezTo>
                <a:cubicBezTo>
                  <a:pt x="722" y="1021"/>
                  <a:pt x="737" y="964"/>
                  <a:pt x="737" y="905"/>
                </a:cubicBezTo>
                <a:cubicBezTo>
                  <a:pt x="737" y="747"/>
                  <a:pt x="737" y="747"/>
                  <a:pt x="737" y="747"/>
                </a:cubicBezTo>
                <a:cubicBezTo>
                  <a:pt x="737" y="715"/>
                  <a:pt x="709" y="689"/>
                  <a:pt x="676" y="692"/>
                </a:cubicBezTo>
                <a:cubicBezTo>
                  <a:pt x="649" y="695"/>
                  <a:pt x="627" y="723"/>
                  <a:pt x="627" y="751"/>
                </a:cubicBezTo>
                <a:cubicBezTo>
                  <a:pt x="627" y="752"/>
                  <a:pt x="627" y="752"/>
                  <a:pt x="627" y="752"/>
                </a:cubicBezTo>
                <a:moveTo>
                  <a:pt x="516" y="688"/>
                </a:moveTo>
                <a:cubicBezTo>
                  <a:pt x="516" y="604"/>
                  <a:pt x="516" y="604"/>
                  <a:pt x="516" y="604"/>
                </a:cubicBezTo>
                <a:cubicBezTo>
                  <a:pt x="516" y="574"/>
                  <a:pt x="491" y="549"/>
                  <a:pt x="461" y="549"/>
                </a:cubicBezTo>
                <a:cubicBezTo>
                  <a:pt x="430" y="549"/>
                  <a:pt x="405" y="574"/>
                  <a:pt x="405" y="604"/>
                </a:cubicBezTo>
                <a:cubicBezTo>
                  <a:pt x="405" y="688"/>
                  <a:pt x="405" y="688"/>
                  <a:pt x="405" y="688"/>
                </a:cubicBezTo>
                <a:moveTo>
                  <a:pt x="627" y="724"/>
                </a:moveTo>
                <a:cubicBezTo>
                  <a:pt x="627" y="674"/>
                  <a:pt x="627" y="674"/>
                  <a:pt x="627" y="674"/>
                </a:cubicBezTo>
                <a:cubicBezTo>
                  <a:pt x="627" y="644"/>
                  <a:pt x="602" y="619"/>
                  <a:pt x="571" y="619"/>
                </a:cubicBezTo>
                <a:cubicBezTo>
                  <a:pt x="541" y="619"/>
                  <a:pt x="516" y="644"/>
                  <a:pt x="516" y="674"/>
                </a:cubicBezTo>
                <a:cubicBezTo>
                  <a:pt x="516" y="704"/>
                  <a:pt x="516" y="704"/>
                  <a:pt x="516" y="704"/>
                </a:cubicBezTo>
                <a:moveTo>
                  <a:pt x="516" y="688"/>
                </a:moveTo>
                <a:cubicBezTo>
                  <a:pt x="516" y="801"/>
                  <a:pt x="516" y="801"/>
                  <a:pt x="516" y="801"/>
                </a:cubicBezTo>
                <a:moveTo>
                  <a:pt x="627" y="722"/>
                </a:moveTo>
                <a:cubicBezTo>
                  <a:pt x="627" y="839"/>
                  <a:pt x="627" y="839"/>
                  <a:pt x="627" y="839"/>
                </a:cubicBezTo>
                <a:moveTo>
                  <a:pt x="237" y="1254"/>
                </a:moveTo>
                <a:cubicBezTo>
                  <a:pt x="682" y="1254"/>
                  <a:pt x="682" y="1254"/>
                  <a:pt x="682" y="1254"/>
                </a:cubicBezTo>
                <a:moveTo>
                  <a:pt x="525" y="405"/>
                </a:moveTo>
                <a:cubicBezTo>
                  <a:pt x="530" y="388"/>
                  <a:pt x="533" y="369"/>
                  <a:pt x="533" y="350"/>
                </a:cubicBezTo>
                <a:cubicBezTo>
                  <a:pt x="533" y="248"/>
                  <a:pt x="451" y="166"/>
                  <a:pt x="350" y="166"/>
                </a:cubicBezTo>
                <a:cubicBezTo>
                  <a:pt x="249" y="166"/>
                  <a:pt x="166" y="248"/>
                  <a:pt x="166" y="350"/>
                </a:cubicBezTo>
                <a:cubicBezTo>
                  <a:pt x="166" y="370"/>
                  <a:pt x="170" y="389"/>
                  <a:pt x="176" y="407"/>
                </a:cubicBezTo>
                <a:moveTo>
                  <a:pt x="658" y="516"/>
                </a:moveTo>
                <a:cubicBezTo>
                  <a:pt x="684" y="467"/>
                  <a:pt x="700" y="410"/>
                  <a:pt x="700" y="350"/>
                </a:cubicBezTo>
                <a:cubicBezTo>
                  <a:pt x="700" y="157"/>
                  <a:pt x="543" y="0"/>
                  <a:pt x="350" y="0"/>
                </a:cubicBezTo>
                <a:cubicBezTo>
                  <a:pt x="157" y="0"/>
                  <a:pt x="0" y="157"/>
                  <a:pt x="0" y="350"/>
                </a:cubicBezTo>
                <a:cubicBezTo>
                  <a:pt x="0" y="449"/>
                  <a:pt x="42" y="540"/>
                  <a:pt x="109" y="603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BB4AED59-959E-B530-689F-575D02FA7BEF}"/>
              </a:ext>
            </a:extLst>
          </p:cNvPr>
          <p:cNvSpPr/>
          <p:nvPr/>
        </p:nvSpPr>
        <p:spPr>
          <a:xfrm>
            <a:off x="14310341" y="11087942"/>
            <a:ext cx="845834" cy="845834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0563435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500">
        <p:push dir="u"/>
      </p:transition>
    </mc:Choice>
    <mc:Fallback>
      <p:transition spd="slow" advClick="0" advTm="3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6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4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0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76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7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9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81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2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4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86" dur="50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4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96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900" decel="100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900" decel="100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1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900" decel="100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5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7" dur="10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900" decel="100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1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3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900" decel="100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6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8" dur="500"/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" grpId="0"/>
          <p:bldP spid="9" grpId="0"/>
          <p:bldP spid="10" grpId="0" uiExpand="1" build="p"/>
          <p:bldP spid="11" grpId="0" animBg="1"/>
          <p:bldP spid="17" grpId="0"/>
          <p:bldP spid="18" grpId="0" animBg="1"/>
          <p:bldP spid="24" grpId="0"/>
          <p:bldP spid="25" grpId="0" animBg="1"/>
          <p:bldP spid="31" grpId="0"/>
          <p:bldP spid="32" grpId="0" animBg="1"/>
          <p:bldP spid="38" grpId="0"/>
          <p:bldP spid="39" grpId="0" animBg="1"/>
          <p:bldP spid="45" grpId="0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4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3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0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1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9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5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76" dur="500" fill="hold"/>
                                            <p:tgtEl>
                                              <p:spTgt spid="1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7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9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81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2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4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86" dur="50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94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96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8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900" decel="100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5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900" decel="100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9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1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900" decel="100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5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17" dur="10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8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900" decel="100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0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1" presetID="37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23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4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5" dur="900" decel="100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6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0">
                                                <p:txEl>
                                                  <p:pRg st="11" end="11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0">
                                                <p:txEl>
                                                  <p:pRg st="13" end="13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6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8" dur="500"/>
                                            <p:tgtEl>
                                              <p:spTgt spid="10">
                                                <p:txEl>
                                                  <p:pRg st="15" end="15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" grpId="0"/>
          <p:bldP spid="9" grpId="0"/>
          <p:bldP spid="10" grpId="0" uiExpand="1" build="p"/>
          <p:bldP spid="11" grpId="0" animBg="1"/>
          <p:bldP spid="17" grpId="0"/>
          <p:bldP spid="18" grpId="0" animBg="1"/>
          <p:bldP spid="24" grpId="0"/>
          <p:bldP spid="25" grpId="0" animBg="1"/>
          <p:bldP spid="31" grpId="0"/>
          <p:bldP spid="32" grpId="0" animBg="1"/>
          <p:bldP spid="38" grpId="0"/>
          <p:bldP spid="39" grpId="0" animBg="1"/>
          <p:bldP spid="45" grpId="0"/>
          <p:bldP spid="46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2_D_19">
      <a:dk1>
        <a:srgbClr val="F2F2F2"/>
      </a:dk1>
      <a:lt1>
        <a:srgbClr val="000000"/>
      </a:lt1>
      <a:dk2>
        <a:srgbClr val="FFFFFF"/>
      </a:dk2>
      <a:lt2>
        <a:srgbClr val="0E2841"/>
      </a:lt2>
      <a:accent1>
        <a:srgbClr val="EB008B"/>
      </a:accent1>
      <a:accent2>
        <a:srgbClr val="AD148E"/>
      </a:accent2>
      <a:accent3>
        <a:srgbClr val="5C2E90"/>
      </a:accent3>
      <a:accent4>
        <a:srgbClr val="2E37FE"/>
      </a:accent4>
      <a:accent5>
        <a:srgbClr val="6666FF"/>
      </a:accent5>
      <a:accent6>
        <a:srgbClr val="D1D1D1"/>
      </a:accent6>
      <a:hlink>
        <a:srgbClr val="467886"/>
      </a:hlink>
      <a:folHlink>
        <a:srgbClr val="96607D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6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5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3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Office 2013 - 2022 Theme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2013 - 2022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3">
  <a:themeElements>
    <a:clrScheme name="CP_L_37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2F2442"/>
      </a:accent1>
      <a:accent2>
        <a:srgbClr val="4F2A4B"/>
      </a:accent2>
      <a:accent3>
        <a:srgbClr val="202470"/>
      </a:accent3>
      <a:accent4>
        <a:srgbClr val="EF6D3F"/>
      </a:accent4>
      <a:accent5>
        <a:srgbClr val="F7B43B"/>
      </a:accent5>
      <a:accent6>
        <a:srgbClr val="F7D52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3_SO 05">
  <a:themeElements>
    <a:clrScheme name="CP2_L_22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FEC552"/>
      </a:accent1>
      <a:accent2>
        <a:srgbClr val="5889CC"/>
      </a:accent2>
      <a:accent3>
        <a:srgbClr val="32CCD8"/>
      </a:accent3>
      <a:accent4>
        <a:srgbClr val="F6F6F6"/>
      </a:accent4>
      <a:accent5>
        <a:srgbClr val="E6BF98"/>
      </a:accent5>
      <a:accent6>
        <a:srgbClr val="8A6C78"/>
      </a:accent6>
      <a:hlink>
        <a:srgbClr val="0070C0"/>
      </a:hlink>
      <a:folHlink>
        <a:srgbClr val="C19EB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4_SO 05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2_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3.xml><?xml version="1.0" encoding="utf-8"?>
<a:theme xmlns:a="http://schemas.openxmlformats.org/drawingml/2006/main" name="3_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4.xml><?xml version="1.0" encoding="utf-8"?>
<a:theme xmlns:a="http://schemas.openxmlformats.org/drawingml/2006/main" name="3_SO 03">
  <a:themeElements>
    <a:clrScheme name="CP_L_29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518278"/>
      </a:accent1>
      <a:accent2>
        <a:srgbClr val="365251"/>
      </a:accent2>
      <a:accent3>
        <a:srgbClr val="0A1621"/>
      </a:accent3>
      <a:accent4>
        <a:srgbClr val="B52C21"/>
      </a:accent4>
      <a:accent5>
        <a:srgbClr val="E9351E"/>
      </a:accent5>
      <a:accent6>
        <a:srgbClr val="939976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5.xml><?xml version="1.0" encoding="utf-8"?>
<a:theme xmlns:a="http://schemas.openxmlformats.org/drawingml/2006/main" name="SO 01">
  <a:themeElements>
    <a:clrScheme name="Business_2Tones_L_Gold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DCBA90"/>
      </a:accent1>
      <a:accent2>
        <a:srgbClr val="C09F63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6.xml><?xml version="1.0" encoding="utf-8"?>
<a:theme xmlns:a="http://schemas.openxmlformats.org/drawingml/2006/main" name="4_SO 03">
  <a:themeElements>
    <a:clrScheme name="CP2_L_01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17184B"/>
      </a:accent1>
      <a:accent2>
        <a:srgbClr val="273287"/>
      </a:accent2>
      <a:accent3>
        <a:srgbClr val="D6B4F2"/>
      </a:accent3>
      <a:accent4>
        <a:srgbClr val="D8E63C"/>
      </a:accent4>
      <a:accent5>
        <a:srgbClr val="D3DDE7"/>
      </a:accent5>
      <a:accent6>
        <a:srgbClr val="F0EEE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2_L_13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0E3269"/>
      </a:accent1>
      <a:accent2>
        <a:srgbClr val="016EA6"/>
      </a:accent2>
      <a:accent3>
        <a:srgbClr val="0DA2C8"/>
      </a:accent3>
      <a:accent4>
        <a:srgbClr val="1DCCE7"/>
      </a:accent4>
      <a:accent5>
        <a:srgbClr val="FFDB56"/>
      </a:accent5>
      <a:accent6>
        <a:srgbClr val="9A525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0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171E28"/>
      </a:accent1>
      <a:accent2>
        <a:srgbClr val="3A464E"/>
      </a:accent2>
      <a:accent3>
        <a:srgbClr val="437C88"/>
      </a:accent3>
      <a:accent4>
        <a:srgbClr val="DE433C"/>
      </a:accent4>
      <a:accent5>
        <a:srgbClr val="FA845A"/>
      </a:accent5>
      <a:accent6>
        <a:srgbClr val="FFF0A5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14273</TotalTime>
  <Words>1291</Words>
  <Application>Microsoft Office PowerPoint</Application>
  <PresentationFormat>Custom</PresentationFormat>
  <Paragraphs>303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26</vt:i4>
      </vt:variant>
      <vt:variant>
        <vt:lpstr>Slide Titles</vt:lpstr>
      </vt:variant>
      <vt:variant>
        <vt:i4>10</vt:i4>
      </vt:variant>
    </vt:vector>
  </HeadingPairs>
  <TitlesOfParts>
    <vt:vector size="42" baseType="lpstr">
      <vt:lpstr>Aptos</vt:lpstr>
      <vt:lpstr>Arial</vt:lpstr>
      <vt:lpstr>Calibri</vt:lpstr>
      <vt:lpstr>Open Sans Light</vt:lpstr>
      <vt:lpstr>UTM Avo</vt:lpstr>
      <vt:lpstr>Wingdings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2_SO 07</vt:lpstr>
      <vt:lpstr>2_SO 06</vt:lpstr>
      <vt:lpstr>2_SO 05</vt:lpstr>
      <vt:lpstr>2_SO 03</vt:lpstr>
      <vt:lpstr>Office 2013 - 2022 Theme</vt:lpstr>
      <vt:lpstr>3_SO 05</vt:lpstr>
      <vt:lpstr>4_SO 05</vt:lpstr>
      <vt:lpstr>2_SO 02</vt:lpstr>
      <vt:lpstr>3_SO 02</vt:lpstr>
      <vt:lpstr>3_SO 03</vt:lpstr>
      <vt:lpstr>SO 01</vt:lpstr>
      <vt:lpstr>4_SO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163</dc:title>
  <dc:creator>Slide Ocean</dc:creator>
  <cp:lastModifiedBy>SO</cp:lastModifiedBy>
  <cp:revision>3515</cp:revision>
  <dcterms:created xsi:type="dcterms:W3CDTF">2024-04-24T08:43:56Z</dcterms:created>
  <dcterms:modified xsi:type="dcterms:W3CDTF">2026-01-04T02:39:35Z</dcterms:modified>
</cp:coreProperties>
</file>

<file path=docProps/thumbnail.jpeg>
</file>