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0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C77150C4-6394-0FA4-96BE-1A2EBB62FDA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3AC45-6341-4AE8-7E40-5AB8144390AB}"/>
              </a:ext>
            </a:extLst>
          </p:cNvPr>
          <p:cNvGrpSpPr/>
          <p:nvPr/>
        </p:nvGrpSpPr>
        <p:grpSpPr>
          <a:xfrm flipV="1">
            <a:off x="8235035" y="5701506"/>
            <a:ext cx="3969725" cy="2312988"/>
            <a:chOff x="4199965" y="7112000"/>
            <a:chExt cx="3969725" cy="2312988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1A92F27-F547-EAAB-6756-449EC4D9EFC9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D01D83B-CCC6-3FE6-9D0C-50A8F5BE28A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65FCA2A-EA50-28F6-4D7D-7A627327B3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45531AD-34CB-FE44-2E6B-4621EA013C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985FF3-FE0E-106A-61B5-E331C5A7B8CC}"/>
              </a:ext>
            </a:extLst>
          </p:cNvPr>
          <p:cNvGrpSpPr/>
          <p:nvPr/>
        </p:nvGrpSpPr>
        <p:grpSpPr>
          <a:xfrm>
            <a:off x="4280815" y="8013677"/>
            <a:ext cx="3969725" cy="2312988"/>
            <a:chOff x="4199965" y="7112000"/>
            <a:chExt cx="3969725" cy="231298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1FC28D3-BA97-AA21-B969-CBC167C4E8BE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50E4546-83DD-8A2D-B540-B3034EE7D77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D78CA7E-7AEE-E23F-E430-0F379D1937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ED3546F-AE6B-E368-1A44-F5C027EC0E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CE13B8B-4F41-CB66-40E0-61207339F68F}"/>
              </a:ext>
            </a:extLst>
          </p:cNvPr>
          <p:cNvGrpSpPr/>
          <p:nvPr/>
        </p:nvGrpSpPr>
        <p:grpSpPr>
          <a:xfrm flipV="1">
            <a:off x="16143475" y="5701506"/>
            <a:ext cx="3969725" cy="2312988"/>
            <a:chOff x="4199965" y="7112000"/>
            <a:chExt cx="3969725" cy="2312988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D5D9C83-5ED3-9733-024F-B5839F22E572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D5D15A4D-E407-15B3-E021-02B9CEA367B3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FE3959D-46DE-D62F-002B-717F5D4202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1BC3578-586E-936C-FCEC-3FD144A3B3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4382EC8-6C37-1F54-1F0C-FDD36480C891}"/>
              </a:ext>
            </a:extLst>
          </p:cNvPr>
          <p:cNvGrpSpPr/>
          <p:nvPr/>
        </p:nvGrpSpPr>
        <p:grpSpPr>
          <a:xfrm>
            <a:off x="12189255" y="8013677"/>
            <a:ext cx="3969725" cy="2312988"/>
            <a:chOff x="4199965" y="7112000"/>
            <a:chExt cx="3969725" cy="2312988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8A3CD63-8153-4F11-0F12-92B05BC96F41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4DC9052-DD4C-02F0-E065-447605A59090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51C20B3-29C0-2B33-D6DB-BD48051953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DB4858D-B302-91EF-24D4-CD66F1EE5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52E6A63-1307-3FFC-6861-7456958827F5}"/>
              </a:ext>
            </a:extLst>
          </p:cNvPr>
          <p:cNvGrpSpPr/>
          <p:nvPr/>
        </p:nvGrpSpPr>
        <p:grpSpPr>
          <a:xfrm>
            <a:off x="3972295" y="7699850"/>
            <a:ext cx="617040" cy="617040"/>
            <a:chOff x="1884569" y="6834375"/>
            <a:chExt cx="544636" cy="54463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E256BA-3DD4-43E8-712A-5AFC871A8674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B677FF1-ECF6-152E-EC45-2813E7FF764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E7F0772-00BC-9535-0C89-E14BDDED8509}"/>
              </a:ext>
            </a:extLst>
          </p:cNvPr>
          <p:cNvGrpSpPr/>
          <p:nvPr/>
        </p:nvGrpSpPr>
        <p:grpSpPr>
          <a:xfrm>
            <a:off x="7942020" y="7699850"/>
            <a:ext cx="617040" cy="617040"/>
            <a:chOff x="1884569" y="6834375"/>
            <a:chExt cx="544636" cy="54463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540C68-2FD0-D6F1-6112-908C057C9C64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B40F1D7-F6E3-6B4D-08AD-1049917AF39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3B355D3-E98A-7455-44F4-95E621C18FA7}"/>
              </a:ext>
            </a:extLst>
          </p:cNvPr>
          <p:cNvGrpSpPr/>
          <p:nvPr/>
        </p:nvGrpSpPr>
        <p:grpSpPr>
          <a:xfrm>
            <a:off x="11891717" y="7699850"/>
            <a:ext cx="617040" cy="617040"/>
            <a:chOff x="1884569" y="6834375"/>
            <a:chExt cx="544636" cy="54463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3023164-8003-711A-0E80-C8588CEF6876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4B771E6-DF36-E162-C364-C0555112516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7008530-34C3-75CF-FD00-026DEE154059}"/>
              </a:ext>
            </a:extLst>
          </p:cNvPr>
          <p:cNvGrpSpPr/>
          <p:nvPr/>
        </p:nvGrpSpPr>
        <p:grpSpPr>
          <a:xfrm>
            <a:off x="15844969" y="7699850"/>
            <a:ext cx="617040" cy="617040"/>
            <a:chOff x="1884569" y="6834375"/>
            <a:chExt cx="544636" cy="54463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506B5C8-4065-D659-179D-DD14AAE8FD97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66A806B-0E02-7696-4360-6C2EF0A7F17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0B00467-2490-0B64-23AE-6E2075AA08AC}"/>
              </a:ext>
            </a:extLst>
          </p:cNvPr>
          <p:cNvGrpSpPr/>
          <p:nvPr/>
        </p:nvGrpSpPr>
        <p:grpSpPr>
          <a:xfrm>
            <a:off x="19794666" y="7699850"/>
            <a:ext cx="617040" cy="617040"/>
            <a:chOff x="1884569" y="6834375"/>
            <a:chExt cx="544636" cy="54463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6929AF4-CAF4-D191-4BE1-7803722762D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59BA12D-41E2-F0E2-EC6B-B39F1D0F448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4F90BAC-6EEE-E9A2-9579-A6028065FA99}"/>
              </a:ext>
            </a:extLst>
          </p:cNvPr>
          <p:cNvGrpSpPr/>
          <p:nvPr/>
        </p:nvGrpSpPr>
        <p:grpSpPr>
          <a:xfrm>
            <a:off x="4755787" y="6272249"/>
            <a:ext cx="3017520" cy="3484334"/>
            <a:chOff x="9094413" y="-1858350"/>
            <a:chExt cx="4057227" cy="4684885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61CEE3A1-2C97-E972-19E6-0ADB7B4DD2E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B712FAB-22AB-5677-DF95-B8938B053715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1F610FA-D574-A897-CF16-8F9E90C2F58B}"/>
              </a:ext>
            </a:extLst>
          </p:cNvPr>
          <p:cNvGrpSpPr/>
          <p:nvPr/>
        </p:nvGrpSpPr>
        <p:grpSpPr>
          <a:xfrm>
            <a:off x="5087324" y="8435029"/>
            <a:ext cx="2354446" cy="747536"/>
            <a:chOff x="5006474" y="7533352"/>
            <a:chExt cx="2354446" cy="747536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DA56864D-D654-BAAE-A9A6-7D7DDA61A406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EXPLORE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78C82E78-D8DC-7244-0B7C-89C98907C716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Khai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Mở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F1E55E0-217E-C98D-DE01-7923B332F42A}"/>
              </a:ext>
            </a:extLst>
          </p:cNvPr>
          <p:cNvGrpSpPr/>
          <p:nvPr/>
        </p:nvGrpSpPr>
        <p:grpSpPr>
          <a:xfrm>
            <a:off x="4834138" y="4710926"/>
            <a:ext cx="2860818" cy="901023"/>
            <a:chOff x="4834138" y="4710926"/>
            <a:chExt cx="2860818" cy="901023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83A590C0-5F92-B6DD-32B1-B184E05169AA}"/>
                </a:ext>
              </a:extLst>
            </p:cNvPr>
            <p:cNvSpPr txBox="1"/>
            <p:nvPr/>
          </p:nvSpPr>
          <p:spPr>
            <a:xfrm flipH="1">
              <a:off x="4834138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797CDA4-EBF1-8C4D-4A19-D6650C0A2C11}"/>
                </a:ext>
              </a:extLst>
            </p:cNvPr>
            <p:cNvCxnSpPr>
              <a:cxnSpLocks/>
            </p:cNvCxnSpPr>
            <p:nvPr/>
          </p:nvCxnSpPr>
          <p:spPr>
            <a:xfrm>
              <a:off x="4942954" y="4710926"/>
              <a:ext cx="2643187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016673-6D73-A556-7251-728824034700}"/>
              </a:ext>
            </a:extLst>
          </p:cNvPr>
          <p:cNvGrpSpPr/>
          <p:nvPr/>
        </p:nvGrpSpPr>
        <p:grpSpPr>
          <a:xfrm>
            <a:off x="12675855" y="6272249"/>
            <a:ext cx="3017520" cy="3484334"/>
            <a:chOff x="9094413" y="-1858350"/>
            <a:chExt cx="4057227" cy="4684885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5A40032-032E-1BC7-6299-8ACE65FEF6D8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5307045-8B19-9DB3-F730-64A824460CEA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AFF34F2-290A-D967-4E20-4F8C39EBEA6F}"/>
              </a:ext>
            </a:extLst>
          </p:cNvPr>
          <p:cNvGrpSpPr/>
          <p:nvPr/>
        </p:nvGrpSpPr>
        <p:grpSpPr>
          <a:xfrm>
            <a:off x="13007392" y="8435029"/>
            <a:ext cx="2354446" cy="747536"/>
            <a:chOff x="5006474" y="7533352"/>
            <a:chExt cx="2354446" cy="747536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17827358-03EA-9A29-09A3-44922EC6FC43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EXECUTE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1915078A-E00E-9F03-4D0B-020F468AEC2D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Thực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C08100C-E965-2351-8E26-110F39044F9B}"/>
              </a:ext>
            </a:extLst>
          </p:cNvPr>
          <p:cNvGrpSpPr/>
          <p:nvPr/>
        </p:nvGrpSpPr>
        <p:grpSpPr>
          <a:xfrm>
            <a:off x="12754206" y="4710926"/>
            <a:ext cx="2860818" cy="901023"/>
            <a:chOff x="12754206" y="4710926"/>
            <a:chExt cx="2860818" cy="901023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DD5E7392-C55B-7F4B-859E-6652534473CB}"/>
                </a:ext>
              </a:extLst>
            </p:cNvPr>
            <p:cNvSpPr txBox="1"/>
            <p:nvPr/>
          </p:nvSpPr>
          <p:spPr>
            <a:xfrm flipH="1">
              <a:off x="12754206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Hành động nhanh, thử nghiệm có kiểm soát để tạo kết quả thực tế.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1DCC618-3911-001B-A479-420A97D4D812}"/>
                </a:ext>
              </a:extLst>
            </p:cNvPr>
            <p:cNvCxnSpPr>
              <a:cxnSpLocks/>
            </p:cNvCxnSpPr>
            <p:nvPr/>
          </p:nvCxnSpPr>
          <p:spPr>
            <a:xfrm>
              <a:off x="12863022" y="4710926"/>
              <a:ext cx="2643187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7325584-7544-E3E1-4681-DD3646032033}"/>
              </a:ext>
            </a:extLst>
          </p:cNvPr>
          <p:cNvGrpSpPr/>
          <p:nvPr/>
        </p:nvGrpSpPr>
        <p:grpSpPr>
          <a:xfrm>
            <a:off x="8716144" y="6272249"/>
            <a:ext cx="3017520" cy="3484334"/>
            <a:chOff x="9094413" y="-1858350"/>
            <a:chExt cx="4057227" cy="4684885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F194E66-29B1-F1B3-4BF8-1AE3F54F4ABC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AB66511-F3DD-CF5D-BD46-7EDD36B84C29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DD8CC46-9646-A7D9-9444-95E83CD7E2DB}"/>
              </a:ext>
            </a:extLst>
          </p:cNvPr>
          <p:cNvGrpSpPr/>
          <p:nvPr/>
        </p:nvGrpSpPr>
        <p:grpSpPr>
          <a:xfrm>
            <a:off x="9047681" y="8435029"/>
            <a:ext cx="2354446" cy="747536"/>
            <a:chOff x="5006474" y="7533352"/>
            <a:chExt cx="2354446" cy="74753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36896959-6B53-160B-45F7-CF3B57AB1B60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DISTILL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25316353-43FA-445C-F352-BF6EF970B7F1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Chắt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Lọc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E534E9D-52BA-0ED4-30C8-72F179BB2609}"/>
              </a:ext>
            </a:extLst>
          </p:cNvPr>
          <p:cNvGrpSpPr/>
          <p:nvPr/>
        </p:nvGrpSpPr>
        <p:grpSpPr>
          <a:xfrm>
            <a:off x="8794495" y="10692002"/>
            <a:ext cx="2860818" cy="901023"/>
            <a:chOff x="8794495" y="10692002"/>
            <a:chExt cx="2860818" cy="901023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DE778EC3-37EF-7179-B265-C72118BAE13C}"/>
                </a:ext>
              </a:extLst>
            </p:cNvPr>
            <p:cNvSpPr txBox="1"/>
            <p:nvPr/>
          </p:nvSpPr>
          <p:spPr>
            <a:xfrm flipH="1">
              <a:off x="8794495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0C5444A-1B8E-F399-23D6-ADA8E1D376C0}"/>
                </a:ext>
              </a:extLst>
            </p:cNvPr>
            <p:cNvCxnSpPr>
              <a:cxnSpLocks/>
            </p:cNvCxnSpPr>
            <p:nvPr/>
          </p:nvCxnSpPr>
          <p:spPr>
            <a:xfrm>
              <a:off x="8903311" y="10692002"/>
              <a:ext cx="2643187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4BA4897-3EF8-9BE8-1409-083F6F62C35A}"/>
              </a:ext>
            </a:extLst>
          </p:cNvPr>
          <p:cNvGrpSpPr/>
          <p:nvPr/>
        </p:nvGrpSpPr>
        <p:grpSpPr>
          <a:xfrm>
            <a:off x="16636212" y="6272249"/>
            <a:ext cx="3017520" cy="3484334"/>
            <a:chOff x="9094413" y="-1858350"/>
            <a:chExt cx="4057227" cy="468488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38E3C59-2AB6-B0EE-1774-B1382FD03E18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EC0DDC3-6A64-4888-A543-6446DA4ABBC8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982DE8C-2FD0-847D-0674-252FC766A635}"/>
              </a:ext>
            </a:extLst>
          </p:cNvPr>
          <p:cNvGrpSpPr/>
          <p:nvPr/>
        </p:nvGrpSpPr>
        <p:grpSpPr>
          <a:xfrm>
            <a:off x="16967749" y="8435029"/>
            <a:ext cx="2354446" cy="747536"/>
            <a:chOff x="5006474" y="7533352"/>
            <a:chExt cx="2354446" cy="747536"/>
          </a:xfrm>
        </p:grpSpPr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413D8351-7F02-1A17-F259-5DD01231FB5E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EVOLVE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AFFDA20E-BC2D-A1B7-0F3A-B7B746086A72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Tiến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Hóa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1E4A2F6A-05B1-87C0-D6A0-C6F84E4BACD7}"/>
              </a:ext>
            </a:extLst>
          </p:cNvPr>
          <p:cNvGrpSpPr/>
          <p:nvPr/>
        </p:nvGrpSpPr>
        <p:grpSpPr>
          <a:xfrm>
            <a:off x="16714563" y="10692002"/>
            <a:ext cx="2860818" cy="901023"/>
            <a:chOff x="16714563" y="10692002"/>
            <a:chExt cx="2860818" cy="901023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45D2098E-493C-C0A0-0C9D-131C7B93963D}"/>
                </a:ext>
              </a:extLst>
            </p:cNvPr>
            <p:cNvSpPr txBox="1"/>
            <p:nvPr/>
          </p:nvSpPr>
          <p:spPr>
            <a:xfrm flipH="1">
              <a:off x="16714563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600" dirty="0" err="1"/>
                <a:t>Hành</a:t>
              </a:r>
              <a:r>
                <a:rPr lang="en-US" sz="1600" dirty="0"/>
                <a:t> </a:t>
              </a:r>
              <a:r>
                <a:rPr lang="en-US" sz="1600" dirty="0" err="1"/>
                <a:t>động</a:t>
              </a:r>
              <a:r>
                <a:rPr lang="en-US" sz="1600" dirty="0"/>
                <a:t> </a:t>
              </a:r>
              <a:r>
                <a:rPr lang="en-US" sz="1600" dirty="0" err="1"/>
                <a:t>nhanh</a:t>
              </a:r>
              <a:r>
                <a:rPr lang="en-US" sz="1600" dirty="0"/>
                <a:t>, </a:t>
              </a:r>
              <a:r>
                <a:rPr lang="en-US" sz="1600" dirty="0" err="1"/>
                <a:t>thử</a:t>
              </a:r>
              <a:r>
                <a:rPr lang="en-US" sz="1600" dirty="0"/>
                <a:t> </a:t>
              </a:r>
              <a:r>
                <a:rPr lang="en-US" sz="1600" dirty="0" err="1"/>
                <a:t>nghiệm</a:t>
              </a:r>
              <a:r>
                <a:rPr lang="en-US" sz="1600" dirty="0"/>
                <a:t> </a:t>
              </a:r>
              <a:r>
                <a:rPr lang="en-US" sz="1600" dirty="0" err="1"/>
                <a:t>có</a:t>
              </a:r>
              <a:r>
                <a:rPr lang="en-US" sz="1600" dirty="0"/>
                <a:t> </a:t>
              </a:r>
              <a:r>
                <a:rPr lang="en-US" sz="1600" dirty="0" err="1"/>
                <a:t>kiểm</a:t>
              </a:r>
              <a:r>
                <a:rPr lang="en-US" sz="1600" dirty="0"/>
                <a:t> </a:t>
              </a:r>
              <a:r>
                <a:rPr lang="en-US" sz="1600" dirty="0" err="1"/>
                <a:t>soát</a:t>
              </a:r>
              <a:r>
                <a:rPr lang="en-US" sz="1600" dirty="0"/>
                <a:t> </a:t>
              </a:r>
              <a:r>
                <a:rPr lang="en-US" sz="1600" dirty="0" err="1"/>
                <a:t>để</a:t>
              </a:r>
              <a:r>
                <a:rPr lang="en-US" sz="1600" dirty="0"/>
                <a:t> </a:t>
              </a:r>
              <a:r>
                <a:rPr lang="en-US" sz="1600" dirty="0" err="1"/>
                <a:t>tạo</a:t>
              </a:r>
              <a:r>
                <a:rPr lang="en-US" sz="1600" dirty="0"/>
                <a:t> </a:t>
              </a:r>
              <a:r>
                <a:rPr lang="en-US" sz="1600" dirty="0" err="1"/>
                <a:t>kết</a:t>
              </a:r>
              <a:r>
                <a:rPr lang="en-US" sz="1600" dirty="0"/>
                <a:t> </a:t>
              </a:r>
              <a:r>
                <a:rPr lang="en-US" sz="1600" dirty="0" err="1"/>
                <a:t>quả</a:t>
              </a:r>
              <a:r>
                <a:rPr lang="en-US" sz="1600" dirty="0"/>
                <a:t> </a:t>
              </a:r>
              <a:r>
                <a:rPr lang="en-US" sz="1600" dirty="0" err="1"/>
                <a:t>thực</a:t>
              </a:r>
              <a:r>
                <a:rPr lang="en-US" sz="1600" dirty="0"/>
                <a:t> </a:t>
              </a:r>
              <a:r>
                <a:rPr lang="en-US" sz="1600" dirty="0" err="1"/>
                <a:t>tế</a:t>
              </a:r>
              <a:r>
                <a:rPr lang="en-US" sz="1600" dirty="0"/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92BD4C-A244-7059-7298-9E1E0AF9A871}"/>
                </a:ext>
              </a:extLst>
            </p:cNvPr>
            <p:cNvCxnSpPr>
              <a:cxnSpLocks/>
            </p:cNvCxnSpPr>
            <p:nvPr/>
          </p:nvCxnSpPr>
          <p:spPr>
            <a:xfrm>
              <a:off x="16823379" y="10692002"/>
              <a:ext cx="2643187" cy="0"/>
            </a:xfrm>
            <a:prstGeom prst="line">
              <a:avLst/>
            </a:prstGeom>
            <a:ln w="254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!!MainTitle1">
            <a:extLst>
              <a:ext uri="{FF2B5EF4-FFF2-40B4-BE49-F238E27FC236}">
                <a16:creationId xmlns:a16="http://schemas.microsoft.com/office/drawing/2014/main" id="{3738FA6B-EC78-AE74-7DBD-5E90A941E3CB}"/>
              </a:ext>
            </a:extLst>
          </p:cNvPr>
          <p:cNvSpPr txBox="1"/>
          <p:nvPr/>
        </p:nvSpPr>
        <p:spPr>
          <a:xfrm>
            <a:off x="8038534" y="1246722"/>
            <a:ext cx="83070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Edge Shift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1" name="!!SubTitle">
            <a:extLst>
              <a:ext uri="{FF2B5EF4-FFF2-40B4-BE49-F238E27FC236}">
                <a16:creationId xmlns:a16="http://schemas.microsoft.com/office/drawing/2014/main" id="{D0881918-006D-CA54-F0F1-7A351300A50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7D85FB65-034C-AED2-D7FA-98EB47A2A2C4}"/>
              </a:ext>
            </a:extLst>
          </p:cNvPr>
          <p:cNvSpPr/>
          <p:nvPr/>
        </p:nvSpPr>
        <p:spPr>
          <a:xfrm>
            <a:off x="5756050" y="7242399"/>
            <a:ext cx="1016994" cy="819246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 177">
            <a:extLst>
              <a:ext uri="{FF2B5EF4-FFF2-40B4-BE49-F238E27FC236}">
                <a16:creationId xmlns:a16="http://schemas.microsoft.com/office/drawing/2014/main" id="{D10D6218-D129-ABBE-C461-4E54FFCF70EE}"/>
              </a:ext>
            </a:extLst>
          </p:cNvPr>
          <p:cNvSpPr>
            <a:spLocks noEditPoints="1"/>
          </p:cNvSpPr>
          <p:nvPr/>
        </p:nvSpPr>
        <p:spPr bwMode="auto">
          <a:xfrm>
            <a:off x="9831604" y="7236369"/>
            <a:ext cx="766574" cy="83130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9" name="Freeform 151">
            <a:extLst>
              <a:ext uri="{FF2B5EF4-FFF2-40B4-BE49-F238E27FC236}">
                <a16:creationId xmlns:a16="http://schemas.microsoft.com/office/drawing/2014/main" id="{165BCF14-C8A3-9D33-8F7B-3A3185DCE554}"/>
              </a:ext>
            </a:extLst>
          </p:cNvPr>
          <p:cNvSpPr>
            <a:spLocks noEditPoints="1"/>
          </p:cNvSpPr>
          <p:nvPr/>
        </p:nvSpPr>
        <p:spPr bwMode="auto">
          <a:xfrm>
            <a:off x="13924186" y="7209146"/>
            <a:ext cx="520858" cy="88575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" name="Freeform 159">
            <a:extLst>
              <a:ext uri="{FF2B5EF4-FFF2-40B4-BE49-F238E27FC236}">
                <a16:creationId xmlns:a16="http://schemas.microsoft.com/office/drawing/2014/main" id="{8C7A9781-6DAB-6ED7-8E2B-B5C66FE9083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782785" y="7288166"/>
            <a:ext cx="724374" cy="7277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25400">
            <a:solidFill>
              <a:schemeClr val="accent4">
                <a:lumMod val="90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900" decel="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900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900" decel="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900" decel="100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27" grpId="0" animBg="1"/>
          <p:bldP spid="128" grpId="0" animBg="1"/>
          <p:bldP spid="129" grpId="0" animBg="1"/>
          <p:bldP spid="1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900" decel="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900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900" decel="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900" decel="100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27" grpId="0" animBg="1"/>
          <p:bldP spid="128" grpId="0" animBg="1"/>
          <p:bldP spid="129" grpId="0" animBg="1"/>
          <p:bldP spid="13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150">
            <a:extLst>
              <a:ext uri="{FF2B5EF4-FFF2-40B4-BE49-F238E27FC236}">
                <a16:creationId xmlns:a16="http://schemas.microsoft.com/office/drawing/2014/main" id="{60D6E406-7E68-8C1D-80B6-64D8EC45765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2C4231D-2255-5037-38C5-1523C2BBEF92}"/>
              </a:ext>
            </a:extLst>
          </p:cNvPr>
          <p:cNvGrpSpPr/>
          <p:nvPr/>
        </p:nvGrpSpPr>
        <p:grpSpPr>
          <a:xfrm>
            <a:off x="4280815" y="5701506"/>
            <a:ext cx="15832385" cy="4625159"/>
            <a:chOff x="4280815" y="5701506"/>
            <a:chExt cx="15832385" cy="4625159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421523A3-AC41-24AA-A970-C8188B242CB1}"/>
                </a:ext>
              </a:extLst>
            </p:cNvPr>
            <p:cNvGrpSpPr/>
            <p:nvPr/>
          </p:nvGrpSpPr>
          <p:grpSpPr>
            <a:xfrm flipV="1">
              <a:off x="8235035" y="5701506"/>
              <a:ext cx="3969725" cy="2312988"/>
              <a:chOff x="4199965" y="7112000"/>
              <a:chExt cx="3969725" cy="2312988"/>
            </a:xfrm>
          </p:grpSpPr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2B0B2717-8304-48C5-2DF1-342A993CE3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5D9033BE-7905-EB1F-93C0-8CAB85ED2A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2AF563DF-FBDC-8AEA-CAEA-39008C8CC8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B13298C0-6F51-8C2B-9C6A-8FC69B4777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74740F9F-D19D-C494-F42F-6384A38F5959}"/>
                </a:ext>
              </a:extLst>
            </p:cNvPr>
            <p:cNvGrpSpPr/>
            <p:nvPr/>
          </p:nvGrpSpPr>
          <p:grpSpPr>
            <a:xfrm>
              <a:off x="4280815" y="8013677"/>
              <a:ext cx="3969725" cy="2312988"/>
              <a:chOff x="4199965" y="7112000"/>
              <a:chExt cx="3969725" cy="2312988"/>
            </a:xfrm>
          </p:grpSpPr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B169036E-EF8D-B95E-5B66-6C32AC2CB6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8F401E3-4EB9-24C4-7CA1-38FD4A27F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636ED6DA-20C2-74DB-CF8B-7C5CEA52C4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612A184B-2D25-6DA0-F78B-E61593BEA9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EAFA061F-B202-FF90-CEA3-7C39A7B417B7}"/>
                </a:ext>
              </a:extLst>
            </p:cNvPr>
            <p:cNvGrpSpPr/>
            <p:nvPr/>
          </p:nvGrpSpPr>
          <p:grpSpPr>
            <a:xfrm flipV="1">
              <a:off x="16143475" y="5701506"/>
              <a:ext cx="3969725" cy="2312988"/>
              <a:chOff x="4199965" y="7112000"/>
              <a:chExt cx="3969725" cy="2312988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D813EAF0-0C78-BE7B-3966-94CAF707F7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8C4133A1-E840-04DC-470E-DD504BE5D3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9A43E9BC-DB26-365C-F5F2-C0EF2431A1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6A3D9C77-512C-D760-22CC-DE33AD8A5F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B60183B8-B03F-B068-E9BE-E25416A43235}"/>
                </a:ext>
              </a:extLst>
            </p:cNvPr>
            <p:cNvGrpSpPr/>
            <p:nvPr/>
          </p:nvGrpSpPr>
          <p:grpSpPr>
            <a:xfrm>
              <a:off x="12189255" y="8013677"/>
              <a:ext cx="3969725" cy="2312988"/>
              <a:chOff x="4199965" y="7112000"/>
              <a:chExt cx="3969725" cy="2312988"/>
            </a:xfrm>
          </p:grpSpPr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01F52DC7-D687-9C78-72ED-E5A3396A8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2B13D5EF-9889-D649-3187-FB0E7267D2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B4AE330A-020F-4896-F383-E56CED5C32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6D980DC5-AC1A-FBA9-E303-0D56059B11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E468B94-0CE4-7829-CA5B-8229A13B8816}"/>
              </a:ext>
            </a:extLst>
          </p:cNvPr>
          <p:cNvGrpSpPr/>
          <p:nvPr/>
        </p:nvGrpSpPr>
        <p:grpSpPr>
          <a:xfrm>
            <a:off x="3972295" y="7699850"/>
            <a:ext cx="617040" cy="617040"/>
            <a:chOff x="1884569" y="6834375"/>
            <a:chExt cx="544636" cy="54463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0B15A61A-AD7B-4000-36E7-83AE78994EF7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CFB473D-EADD-7CF2-C5F8-79942D2CB6D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4C7B5258-4793-25DC-F6DE-5AB3B89C7AD2}"/>
              </a:ext>
            </a:extLst>
          </p:cNvPr>
          <p:cNvGrpSpPr/>
          <p:nvPr/>
        </p:nvGrpSpPr>
        <p:grpSpPr>
          <a:xfrm>
            <a:off x="7942020" y="7699850"/>
            <a:ext cx="617040" cy="617040"/>
            <a:chOff x="1884569" y="6834375"/>
            <a:chExt cx="544636" cy="544636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72A41B1-4DAD-9399-0DFA-5B5FA8C8BDAD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55BDEAF8-05D3-6017-D66D-E1B9FE07C8C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1BC98F2-671F-0647-0A99-8770F10226D9}"/>
              </a:ext>
            </a:extLst>
          </p:cNvPr>
          <p:cNvGrpSpPr/>
          <p:nvPr/>
        </p:nvGrpSpPr>
        <p:grpSpPr>
          <a:xfrm>
            <a:off x="11891717" y="7699850"/>
            <a:ext cx="617040" cy="617040"/>
            <a:chOff x="1884569" y="6834375"/>
            <a:chExt cx="544636" cy="544636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F9757E32-2EED-06F7-38CC-3C3294056ECC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BD0002E1-C78A-AFFE-BD80-7520142B59EC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9A241E7-4394-3821-A6D8-2386DCF79FE5}"/>
              </a:ext>
            </a:extLst>
          </p:cNvPr>
          <p:cNvGrpSpPr/>
          <p:nvPr/>
        </p:nvGrpSpPr>
        <p:grpSpPr>
          <a:xfrm>
            <a:off x="15844969" y="7699850"/>
            <a:ext cx="617040" cy="617040"/>
            <a:chOff x="1884569" y="6834375"/>
            <a:chExt cx="544636" cy="544636"/>
          </a:xfrm>
        </p:grpSpPr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E3437501-D1C7-1DC8-1185-60670012628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98C8CBE2-A2F0-D346-0C45-08CB1C54FEB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1B97ACD7-EC94-9B92-E3D5-D5BBC8FE533D}"/>
              </a:ext>
            </a:extLst>
          </p:cNvPr>
          <p:cNvGrpSpPr/>
          <p:nvPr/>
        </p:nvGrpSpPr>
        <p:grpSpPr>
          <a:xfrm>
            <a:off x="19794666" y="7699850"/>
            <a:ext cx="617040" cy="617040"/>
            <a:chOff x="1884569" y="6834375"/>
            <a:chExt cx="544636" cy="544636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751B8FB-A276-CA58-211D-16AEB9AEF709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8F239A6E-5C8A-AD85-C80B-AA1167E1F93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9BC103DC-C217-22AD-415E-777C8035CCE5}"/>
              </a:ext>
            </a:extLst>
          </p:cNvPr>
          <p:cNvGrpSpPr/>
          <p:nvPr/>
        </p:nvGrpSpPr>
        <p:grpSpPr>
          <a:xfrm>
            <a:off x="4755787" y="6272249"/>
            <a:ext cx="3017520" cy="3484334"/>
            <a:chOff x="9094413" y="-1858350"/>
            <a:chExt cx="4057227" cy="4684885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71234209-3549-18A1-971A-542AC830178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B407F67-9A30-B255-5294-C062370C8E1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6788B359-2D46-81EF-4DF5-938B2A50D10C}"/>
              </a:ext>
            </a:extLst>
          </p:cNvPr>
          <p:cNvGrpSpPr/>
          <p:nvPr/>
        </p:nvGrpSpPr>
        <p:grpSpPr>
          <a:xfrm>
            <a:off x="5087324" y="8435029"/>
            <a:ext cx="2354446" cy="747536"/>
            <a:chOff x="5006474" y="7533352"/>
            <a:chExt cx="2354446" cy="747536"/>
          </a:xfrm>
        </p:grpSpPr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B8C43EAC-73F9-F46C-99E2-7DF306397057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EXPLORE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DE264339-3730-DB32-4E3D-4DA7DD2288DA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Khai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Mở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6EA2D728-3596-66B4-5DFD-882819C6A8E4}"/>
              </a:ext>
            </a:extLst>
          </p:cNvPr>
          <p:cNvGrpSpPr/>
          <p:nvPr/>
        </p:nvGrpSpPr>
        <p:grpSpPr>
          <a:xfrm>
            <a:off x="4834138" y="4710926"/>
            <a:ext cx="2860818" cy="901023"/>
            <a:chOff x="4834138" y="4710926"/>
            <a:chExt cx="2860818" cy="901023"/>
          </a:xfrm>
        </p:grpSpPr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FB51906A-617D-4978-A087-11CD8F6B83C0}"/>
                </a:ext>
              </a:extLst>
            </p:cNvPr>
            <p:cNvSpPr txBox="1"/>
            <p:nvPr/>
          </p:nvSpPr>
          <p:spPr>
            <a:xfrm flipH="1">
              <a:off x="4834138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036F0CF3-EB76-A691-E4C3-45F689A70F8E}"/>
                </a:ext>
              </a:extLst>
            </p:cNvPr>
            <p:cNvCxnSpPr>
              <a:cxnSpLocks/>
            </p:cNvCxnSpPr>
            <p:nvPr/>
          </p:nvCxnSpPr>
          <p:spPr>
            <a:xfrm>
              <a:off x="4942954" y="4710926"/>
              <a:ext cx="2643187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281BF33-2993-E361-2A14-B000DFD5FADD}"/>
              </a:ext>
            </a:extLst>
          </p:cNvPr>
          <p:cNvGrpSpPr/>
          <p:nvPr/>
        </p:nvGrpSpPr>
        <p:grpSpPr>
          <a:xfrm>
            <a:off x="12675855" y="6272249"/>
            <a:ext cx="3017520" cy="3484334"/>
            <a:chOff x="9094413" y="-1858350"/>
            <a:chExt cx="4057227" cy="4684885"/>
          </a:xfrm>
        </p:grpSpPr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9CEF2B03-5775-5D05-1671-2590A4741FC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5C7FD40-52E9-9D2A-680F-ADECEE8AB01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58E17EDB-E867-5A4F-2C68-616B898F10D2}"/>
              </a:ext>
            </a:extLst>
          </p:cNvPr>
          <p:cNvGrpSpPr/>
          <p:nvPr/>
        </p:nvGrpSpPr>
        <p:grpSpPr>
          <a:xfrm>
            <a:off x="13007392" y="8435029"/>
            <a:ext cx="2354446" cy="747536"/>
            <a:chOff x="5006474" y="7533352"/>
            <a:chExt cx="2354446" cy="747536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097635EB-B615-01D1-7ED6-D12306264595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EXECUTE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52E7F6EA-C64F-68E6-0DF9-44FAD43CEBDA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Thực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Thi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95D6D33-7F59-45D3-2E29-D6764C5CB50F}"/>
              </a:ext>
            </a:extLst>
          </p:cNvPr>
          <p:cNvGrpSpPr/>
          <p:nvPr/>
        </p:nvGrpSpPr>
        <p:grpSpPr>
          <a:xfrm>
            <a:off x="12754206" y="4710926"/>
            <a:ext cx="2860818" cy="901023"/>
            <a:chOff x="12754206" y="4710926"/>
            <a:chExt cx="2860818" cy="901023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BF4243FC-2A3B-9B49-3595-B76E25B0DBB6}"/>
                </a:ext>
              </a:extLst>
            </p:cNvPr>
            <p:cNvSpPr txBox="1"/>
            <p:nvPr/>
          </p:nvSpPr>
          <p:spPr>
            <a:xfrm flipH="1">
              <a:off x="12754206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Hành động nhanh, thử nghiệm có kiểm soát để tạo kết quả thực tế.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9F5750C9-9CB6-8F1B-14B3-B1FEF3038CD0}"/>
                </a:ext>
              </a:extLst>
            </p:cNvPr>
            <p:cNvCxnSpPr>
              <a:cxnSpLocks/>
            </p:cNvCxnSpPr>
            <p:nvPr/>
          </p:nvCxnSpPr>
          <p:spPr>
            <a:xfrm>
              <a:off x="12863022" y="4710926"/>
              <a:ext cx="2643187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17B9C4A0-C083-F310-D20E-E11AFC06BD99}"/>
              </a:ext>
            </a:extLst>
          </p:cNvPr>
          <p:cNvGrpSpPr/>
          <p:nvPr/>
        </p:nvGrpSpPr>
        <p:grpSpPr>
          <a:xfrm>
            <a:off x="8716144" y="6272249"/>
            <a:ext cx="3017520" cy="3484334"/>
            <a:chOff x="9094413" y="-1858350"/>
            <a:chExt cx="4057227" cy="4684885"/>
          </a:xfrm>
        </p:grpSpPr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C271EE3D-CE9B-B81C-310F-70707E31EAB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DF150C20-5FEC-1A8F-945A-15E92B78A9B8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268A266-38F3-DB2D-753F-C613CD61D1C7}"/>
              </a:ext>
            </a:extLst>
          </p:cNvPr>
          <p:cNvGrpSpPr/>
          <p:nvPr/>
        </p:nvGrpSpPr>
        <p:grpSpPr>
          <a:xfrm>
            <a:off x="9047681" y="8435029"/>
            <a:ext cx="2354446" cy="747536"/>
            <a:chOff x="5006474" y="7533352"/>
            <a:chExt cx="2354446" cy="747536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0BF8828E-30C0-C61E-4348-9E574E179A7C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DISTILL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4AD6266B-CF93-332B-7F41-B74D336EBFE7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Chắt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Lọc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C095D4FA-F453-FEBE-36CF-1479B6C2DD38}"/>
              </a:ext>
            </a:extLst>
          </p:cNvPr>
          <p:cNvGrpSpPr/>
          <p:nvPr/>
        </p:nvGrpSpPr>
        <p:grpSpPr>
          <a:xfrm>
            <a:off x="8794495" y="10692002"/>
            <a:ext cx="2860818" cy="901023"/>
            <a:chOff x="8794495" y="10692002"/>
            <a:chExt cx="2860818" cy="901023"/>
          </a:xfrm>
        </p:grpSpPr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155ACE53-46AF-7772-1324-7FCCE6950AFC}"/>
                </a:ext>
              </a:extLst>
            </p:cNvPr>
            <p:cNvSpPr txBox="1"/>
            <p:nvPr/>
          </p:nvSpPr>
          <p:spPr>
            <a:xfrm flipH="1">
              <a:off x="8794495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5A8982DC-DA84-9AFE-48EA-922BDBE40DC4}"/>
                </a:ext>
              </a:extLst>
            </p:cNvPr>
            <p:cNvCxnSpPr>
              <a:cxnSpLocks/>
            </p:cNvCxnSpPr>
            <p:nvPr/>
          </p:nvCxnSpPr>
          <p:spPr>
            <a:xfrm>
              <a:off x="8903311" y="10692002"/>
              <a:ext cx="2643187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D47BB6B5-3DC9-9F6B-F541-150858082E23}"/>
              </a:ext>
            </a:extLst>
          </p:cNvPr>
          <p:cNvGrpSpPr/>
          <p:nvPr/>
        </p:nvGrpSpPr>
        <p:grpSpPr>
          <a:xfrm>
            <a:off x="16636212" y="6272249"/>
            <a:ext cx="3017520" cy="3484334"/>
            <a:chOff x="9094413" y="-1858350"/>
            <a:chExt cx="4057227" cy="4684885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0332304E-ABAF-5DA9-BA5F-EE53C630ADC9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0DFA21BD-B059-757B-A30D-31B2C6F43696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AE9FCC68-4129-0E86-6A24-3A239D68E0DC}"/>
              </a:ext>
            </a:extLst>
          </p:cNvPr>
          <p:cNvGrpSpPr/>
          <p:nvPr/>
        </p:nvGrpSpPr>
        <p:grpSpPr>
          <a:xfrm>
            <a:off x="16967749" y="8435029"/>
            <a:ext cx="2354446" cy="747536"/>
            <a:chOff x="5006474" y="7533352"/>
            <a:chExt cx="2354446" cy="747536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F9A7B985-EB11-9426-854C-CF6A83A91FB6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EVOLVE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067BA000-16FF-C2A5-E9E9-EA9594B2711C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Tiến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Hóa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DAEA3697-2293-0A45-1E41-F4E47BB08A52}"/>
              </a:ext>
            </a:extLst>
          </p:cNvPr>
          <p:cNvGrpSpPr/>
          <p:nvPr/>
        </p:nvGrpSpPr>
        <p:grpSpPr>
          <a:xfrm>
            <a:off x="16714563" y="10692002"/>
            <a:ext cx="2860818" cy="901023"/>
            <a:chOff x="16714563" y="10692002"/>
            <a:chExt cx="2860818" cy="901023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CBFA290F-2EE9-C228-AB85-6CEB798BD947}"/>
                </a:ext>
              </a:extLst>
            </p:cNvPr>
            <p:cNvSpPr txBox="1"/>
            <p:nvPr/>
          </p:nvSpPr>
          <p:spPr>
            <a:xfrm flipH="1">
              <a:off x="16714563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Hành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động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nhanh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thử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nghiệm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có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kiểm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soát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để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tạo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kết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quả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thực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tế</a:t>
              </a:r>
              <a:r>
                <a:rPr lang="en-US" sz="1600" dirty="0">
                  <a:solidFill>
                    <a:schemeClr val="tx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4C0F4E8C-6F2A-889C-518D-F86C5421EB0A}"/>
                </a:ext>
              </a:extLst>
            </p:cNvPr>
            <p:cNvCxnSpPr>
              <a:cxnSpLocks/>
            </p:cNvCxnSpPr>
            <p:nvPr/>
          </p:nvCxnSpPr>
          <p:spPr>
            <a:xfrm>
              <a:off x="16823379" y="10692002"/>
              <a:ext cx="2643187" cy="0"/>
            </a:xfrm>
            <a:prstGeom prst="line">
              <a:avLst/>
            </a:prstGeom>
            <a:ln w="254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!!MainTitle1">
            <a:extLst>
              <a:ext uri="{FF2B5EF4-FFF2-40B4-BE49-F238E27FC236}">
                <a16:creationId xmlns:a16="http://schemas.microsoft.com/office/drawing/2014/main" id="{50AB2667-2058-1715-A41D-9DB16D4E5E6B}"/>
              </a:ext>
            </a:extLst>
          </p:cNvPr>
          <p:cNvSpPr txBox="1"/>
          <p:nvPr/>
        </p:nvSpPr>
        <p:spPr>
          <a:xfrm>
            <a:off x="8038534" y="1246722"/>
            <a:ext cx="83070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Edge Shift </a:t>
            </a:r>
            <a:r>
              <a:rPr lang="en-US" sz="7500" noProof="0" dirty="0">
                <a:solidFill>
                  <a:schemeClr val="tx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5" name="!!SubTitle">
            <a:extLst>
              <a:ext uri="{FF2B5EF4-FFF2-40B4-BE49-F238E27FC236}">
                <a16:creationId xmlns:a16="http://schemas.microsoft.com/office/drawing/2014/main" id="{222F8EC4-2066-AFE9-A9C2-DBFE1B77DCC1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6D351BE0-8406-8E38-CAA8-1B46E0D52795}"/>
              </a:ext>
            </a:extLst>
          </p:cNvPr>
          <p:cNvSpPr/>
          <p:nvPr/>
        </p:nvSpPr>
        <p:spPr>
          <a:xfrm>
            <a:off x="5756050" y="7242399"/>
            <a:ext cx="1016994" cy="819246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7" name="Freeform 177">
            <a:extLst>
              <a:ext uri="{FF2B5EF4-FFF2-40B4-BE49-F238E27FC236}">
                <a16:creationId xmlns:a16="http://schemas.microsoft.com/office/drawing/2014/main" id="{2421B79D-9972-AC2B-BA0A-62890999437D}"/>
              </a:ext>
            </a:extLst>
          </p:cNvPr>
          <p:cNvSpPr>
            <a:spLocks noEditPoints="1"/>
          </p:cNvSpPr>
          <p:nvPr/>
        </p:nvSpPr>
        <p:spPr bwMode="auto">
          <a:xfrm>
            <a:off x="9831604" y="7236369"/>
            <a:ext cx="766574" cy="83130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8" name="Freeform 151">
            <a:extLst>
              <a:ext uri="{FF2B5EF4-FFF2-40B4-BE49-F238E27FC236}">
                <a16:creationId xmlns:a16="http://schemas.microsoft.com/office/drawing/2014/main" id="{67E92E34-89A9-3E7F-25D2-282770999E04}"/>
              </a:ext>
            </a:extLst>
          </p:cNvPr>
          <p:cNvSpPr>
            <a:spLocks noEditPoints="1"/>
          </p:cNvSpPr>
          <p:nvPr/>
        </p:nvSpPr>
        <p:spPr bwMode="auto">
          <a:xfrm>
            <a:off x="13924186" y="7209146"/>
            <a:ext cx="520858" cy="88575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9" name="Freeform 159">
            <a:extLst>
              <a:ext uri="{FF2B5EF4-FFF2-40B4-BE49-F238E27FC236}">
                <a16:creationId xmlns:a16="http://schemas.microsoft.com/office/drawing/2014/main" id="{2C8CEDBD-EEEB-3C4E-AD47-023596D670F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782785" y="7288166"/>
            <a:ext cx="724374" cy="7277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25400">
            <a:solidFill>
              <a:schemeClr val="accent4">
                <a:lumMod val="90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/>
          <p:bldP spid="225" grpId="0"/>
          <p:bldP spid="226" grpId="0" animBg="1"/>
          <p:bldP spid="227" grpId="0" animBg="1"/>
          <p:bldP spid="228" grpId="0" animBg="1"/>
          <p:bldP spid="2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/>
          <p:bldP spid="225" grpId="0"/>
          <p:bldP spid="226" grpId="0" animBg="1"/>
          <p:bldP spid="227" grpId="0" animBg="1"/>
          <p:bldP spid="228" grpId="0" animBg="1"/>
          <p:bldP spid="22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Rectangle 1075">
            <a:extLst>
              <a:ext uri="{FF2B5EF4-FFF2-40B4-BE49-F238E27FC236}">
                <a16:creationId xmlns:a16="http://schemas.microsoft.com/office/drawing/2014/main" id="{91F25480-62C5-5883-4B32-E8B8E31D83C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077" name="!!MainTitle1">
            <a:extLst>
              <a:ext uri="{FF2B5EF4-FFF2-40B4-BE49-F238E27FC236}">
                <a16:creationId xmlns:a16="http://schemas.microsoft.com/office/drawing/2014/main" id="{A1498348-3FAC-0E2C-4C5A-1800164CD6B1}"/>
              </a:ext>
            </a:extLst>
          </p:cNvPr>
          <p:cNvSpPr txBox="1"/>
          <p:nvPr/>
        </p:nvSpPr>
        <p:spPr>
          <a:xfrm>
            <a:off x="7334821" y="1246722"/>
            <a:ext cx="971451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 – </a:t>
            </a: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78" name="!!SubTitle">
            <a:extLst>
              <a:ext uri="{FF2B5EF4-FFF2-40B4-BE49-F238E27FC236}">
                <a16:creationId xmlns:a16="http://schemas.microsoft.com/office/drawing/2014/main" id="{F102D7A8-627A-5E0B-951D-0B5A43CF866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D3C6C70D-5A85-E21F-48B6-20C5336EAFD4}"/>
              </a:ext>
            </a:extLst>
          </p:cNvPr>
          <p:cNvGrpSpPr/>
          <p:nvPr/>
        </p:nvGrpSpPr>
        <p:grpSpPr>
          <a:xfrm flipV="1">
            <a:off x="9908407" y="5689832"/>
            <a:ext cx="4568013" cy="2661585"/>
            <a:chOff x="4199965" y="7112000"/>
            <a:chExt cx="3969725" cy="2312988"/>
          </a:xfrm>
        </p:grpSpPr>
        <p:cxnSp>
          <p:nvCxnSpPr>
            <p:cNvPr id="1080" name="Straight Connector 1079">
              <a:extLst>
                <a:ext uri="{FF2B5EF4-FFF2-40B4-BE49-F238E27FC236}">
                  <a16:creationId xmlns:a16="http://schemas.microsoft.com/office/drawing/2014/main" id="{8A3779B5-C97A-A179-DF91-D5F9A4E453E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1" name="Straight Connector 1080">
              <a:extLst>
                <a:ext uri="{FF2B5EF4-FFF2-40B4-BE49-F238E27FC236}">
                  <a16:creationId xmlns:a16="http://schemas.microsoft.com/office/drawing/2014/main" id="{C601ED85-8416-3AB2-D4CD-4A55B28D84F8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2" name="Straight Connector 1081">
              <a:extLst>
                <a:ext uri="{FF2B5EF4-FFF2-40B4-BE49-F238E27FC236}">
                  <a16:creationId xmlns:a16="http://schemas.microsoft.com/office/drawing/2014/main" id="{1CDC9975-0978-420B-8BEB-4CC3D76B0B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3" name="Straight Connector 1082">
              <a:extLst>
                <a:ext uri="{FF2B5EF4-FFF2-40B4-BE49-F238E27FC236}">
                  <a16:creationId xmlns:a16="http://schemas.microsoft.com/office/drawing/2014/main" id="{72DB029F-25FA-87E5-CA32-14DB63605E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4" name="Group 1083">
            <a:extLst>
              <a:ext uri="{FF2B5EF4-FFF2-40B4-BE49-F238E27FC236}">
                <a16:creationId xmlns:a16="http://schemas.microsoft.com/office/drawing/2014/main" id="{D09BD426-A754-C7D8-DB9D-797AFECF0009}"/>
              </a:ext>
            </a:extLst>
          </p:cNvPr>
          <p:cNvGrpSpPr/>
          <p:nvPr/>
        </p:nvGrpSpPr>
        <p:grpSpPr>
          <a:xfrm>
            <a:off x="5358236" y="8350476"/>
            <a:ext cx="4568013" cy="2661585"/>
            <a:chOff x="4199965" y="7112000"/>
            <a:chExt cx="3969725" cy="2312988"/>
          </a:xfrm>
        </p:grpSpPr>
        <p:cxnSp>
          <p:nvCxnSpPr>
            <p:cNvPr id="1085" name="Straight Connector 1084">
              <a:extLst>
                <a:ext uri="{FF2B5EF4-FFF2-40B4-BE49-F238E27FC236}">
                  <a16:creationId xmlns:a16="http://schemas.microsoft.com/office/drawing/2014/main" id="{500075F0-6AE1-FE83-949F-67DDE710EC0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Connector 1085">
              <a:extLst>
                <a:ext uri="{FF2B5EF4-FFF2-40B4-BE49-F238E27FC236}">
                  <a16:creationId xmlns:a16="http://schemas.microsoft.com/office/drawing/2014/main" id="{B5F6E091-D176-1FC5-CB3C-A0FF5AB0CB75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7" name="Straight Connector 1086">
              <a:extLst>
                <a:ext uri="{FF2B5EF4-FFF2-40B4-BE49-F238E27FC236}">
                  <a16:creationId xmlns:a16="http://schemas.microsoft.com/office/drawing/2014/main" id="{18A6D5D0-9572-8892-6BC4-33D5E40E83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8" name="Straight Connector 1087">
              <a:extLst>
                <a:ext uri="{FF2B5EF4-FFF2-40B4-BE49-F238E27FC236}">
                  <a16:creationId xmlns:a16="http://schemas.microsoft.com/office/drawing/2014/main" id="{135B7FD5-50A7-AB5D-BBFE-F5CF2E7E0B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9" name="Group 1088">
            <a:extLst>
              <a:ext uri="{FF2B5EF4-FFF2-40B4-BE49-F238E27FC236}">
                <a16:creationId xmlns:a16="http://schemas.microsoft.com/office/drawing/2014/main" id="{F330815F-F936-31EF-29D8-6CB6D6DCFD4B}"/>
              </a:ext>
            </a:extLst>
          </p:cNvPr>
          <p:cNvGrpSpPr/>
          <p:nvPr/>
        </p:nvGrpSpPr>
        <p:grpSpPr>
          <a:xfrm>
            <a:off x="14458578" y="8350476"/>
            <a:ext cx="4568013" cy="2661585"/>
            <a:chOff x="4199965" y="7112000"/>
            <a:chExt cx="3969725" cy="2312988"/>
          </a:xfrm>
        </p:grpSpPr>
        <p:cxnSp>
          <p:nvCxnSpPr>
            <p:cNvPr id="1090" name="Straight Connector 1089">
              <a:extLst>
                <a:ext uri="{FF2B5EF4-FFF2-40B4-BE49-F238E27FC236}">
                  <a16:creationId xmlns:a16="http://schemas.microsoft.com/office/drawing/2014/main" id="{78F488D5-618F-EC41-57E2-8941CF852EC4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1" name="Straight Connector 1090">
              <a:extLst>
                <a:ext uri="{FF2B5EF4-FFF2-40B4-BE49-F238E27FC236}">
                  <a16:creationId xmlns:a16="http://schemas.microsoft.com/office/drawing/2014/main" id="{7E5AF02E-9742-5197-E6E4-98770CF46507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2" name="Straight Connector 1091">
              <a:extLst>
                <a:ext uri="{FF2B5EF4-FFF2-40B4-BE49-F238E27FC236}">
                  <a16:creationId xmlns:a16="http://schemas.microsoft.com/office/drawing/2014/main" id="{9AA2EE33-9746-875F-8863-1E3E359D13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3" name="Straight Connector 1092">
              <a:extLst>
                <a:ext uri="{FF2B5EF4-FFF2-40B4-BE49-F238E27FC236}">
                  <a16:creationId xmlns:a16="http://schemas.microsoft.com/office/drawing/2014/main" id="{872D22EF-6B5B-D63F-6F02-1D4F0EAF2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4" name="Group 1093">
            <a:extLst>
              <a:ext uri="{FF2B5EF4-FFF2-40B4-BE49-F238E27FC236}">
                <a16:creationId xmlns:a16="http://schemas.microsoft.com/office/drawing/2014/main" id="{AD8DD764-2327-C3F6-1311-4251E8D83523}"/>
              </a:ext>
            </a:extLst>
          </p:cNvPr>
          <p:cNvGrpSpPr/>
          <p:nvPr/>
        </p:nvGrpSpPr>
        <p:grpSpPr>
          <a:xfrm>
            <a:off x="5003218" y="7989352"/>
            <a:ext cx="710036" cy="710036"/>
            <a:chOff x="1884569" y="6834375"/>
            <a:chExt cx="544636" cy="544636"/>
          </a:xfrm>
        </p:grpSpPr>
        <p:sp>
          <p:nvSpPr>
            <p:cNvPr id="1095" name="Oval 1094">
              <a:extLst>
                <a:ext uri="{FF2B5EF4-FFF2-40B4-BE49-F238E27FC236}">
                  <a16:creationId xmlns:a16="http://schemas.microsoft.com/office/drawing/2014/main" id="{A11E5737-6D05-0519-E810-35BD1A54272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96" name="Oval 1095">
              <a:extLst>
                <a:ext uri="{FF2B5EF4-FFF2-40B4-BE49-F238E27FC236}">
                  <a16:creationId xmlns:a16="http://schemas.microsoft.com/office/drawing/2014/main" id="{90FD3E30-9EEA-B5E6-4854-E2FA13A0A238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97" name="Group 1096">
            <a:extLst>
              <a:ext uri="{FF2B5EF4-FFF2-40B4-BE49-F238E27FC236}">
                <a16:creationId xmlns:a16="http://schemas.microsoft.com/office/drawing/2014/main" id="{2B1CCEB1-3B79-F475-EBAA-D272912CC7AA}"/>
              </a:ext>
            </a:extLst>
          </p:cNvPr>
          <p:cNvGrpSpPr/>
          <p:nvPr/>
        </p:nvGrpSpPr>
        <p:grpSpPr>
          <a:xfrm>
            <a:off x="9571231" y="7989352"/>
            <a:ext cx="710036" cy="710036"/>
            <a:chOff x="1884569" y="6834375"/>
            <a:chExt cx="544636" cy="544636"/>
          </a:xfrm>
        </p:grpSpPr>
        <p:sp>
          <p:nvSpPr>
            <p:cNvPr id="1098" name="Oval 1097">
              <a:extLst>
                <a:ext uri="{FF2B5EF4-FFF2-40B4-BE49-F238E27FC236}">
                  <a16:creationId xmlns:a16="http://schemas.microsoft.com/office/drawing/2014/main" id="{55DDB91A-4533-531E-2AC1-377870A6E050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99" name="Oval 1098">
              <a:extLst>
                <a:ext uri="{FF2B5EF4-FFF2-40B4-BE49-F238E27FC236}">
                  <a16:creationId xmlns:a16="http://schemas.microsoft.com/office/drawing/2014/main" id="{7AFC0897-263E-35A0-4BC4-66AC7638D08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00" name="Group 1099">
            <a:extLst>
              <a:ext uri="{FF2B5EF4-FFF2-40B4-BE49-F238E27FC236}">
                <a16:creationId xmlns:a16="http://schemas.microsoft.com/office/drawing/2014/main" id="{9FE54216-95F5-4988-5572-FC03E6DA00E6}"/>
              </a:ext>
            </a:extLst>
          </p:cNvPr>
          <p:cNvGrpSpPr/>
          <p:nvPr/>
        </p:nvGrpSpPr>
        <p:grpSpPr>
          <a:xfrm>
            <a:off x="14116197" y="7989352"/>
            <a:ext cx="710036" cy="710036"/>
            <a:chOff x="1884569" y="6834375"/>
            <a:chExt cx="544636" cy="544636"/>
          </a:xfrm>
        </p:grpSpPr>
        <p:sp>
          <p:nvSpPr>
            <p:cNvPr id="1101" name="Oval 1100">
              <a:extLst>
                <a:ext uri="{FF2B5EF4-FFF2-40B4-BE49-F238E27FC236}">
                  <a16:creationId xmlns:a16="http://schemas.microsoft.com/office/drawing/2014/main" id="{A13AA26C-7695-0006-6B46-CBB05BB479E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02" name="Oval 1101">
              <a:extLst>
                <a:ext uri="{FF2B5EF4-FFF2-40B4-BE49-F238E27FC236}">
                  <a16:creationId xmlns:a16="http://schemas.microsoft.com/office/drawing/2014/main" id="{D3B6E3C8-B4A8-3758-4F7A-0D1BCB1F9878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03" name="Group 1102">
            <a:extLst>
              <a:ext uri="{FF2B5EF4-FFF2-40B4-BE49-F238E27FC236}">
                <a16:creationId xmlns:a16="http://schemas.microsoft.com/office/drawing/2014/main" id="{870D7F19-AF87-EE92-B1AC-5F6EFA1814AE}"/>
              </a:ext>
            </a:extLst>
          </p:cNvPr>
          <p:cNvGrpSpPr/>
          <p:nvPr/>
        </p:nvGrpSpPr>
        <p:grpSpPr>
          <a:xfrm>
            <a:off x="18665254" y="7989352"/>
            <a:ext cx="710036" cy="710036"/>
            <a:chOff x="1884569" y="6834375"/>
            <a:chExt cx="544636" cy="544636"/>
          </a:xfrm>
        </p:grpSpPr>
        <p:sp>
          <p:nvSpPr>
            <p:cNvPr id="1104" name="Oval 1103">
              <a:extLst>
                <a:ext uri="{FF2B5EF4-FFF2-40B4-BE49-F238E27FC236}">
                  <a16:creationId xmlns:a16="http://schemas.microsoft.com/office/drawing/2014/main" id="{D3489682-9C1E-3475-4E1E-509E8069FB7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05" name="Oval 1104">
              <a:extLst>
                <a:ext uri="{FF2B5EF4-FFF2-40B4-BE49-F238E27FC236}">
                  <a16:creationId xmlns:a16="http://schemas.microsoft.com/office/drawing/2014/main" id="{3D458500-B24D-A633-C1D7-44ECA327F04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06" name="Group 1105">
            <a:extLst>
              <a:ext uri="{FF2B5EF4-FFF2-40B4-BE49-F238E27FC236}">
                <a16:creationId xmlns:a16="http://schemas.microsoft.com/office/drawing/2014/main" id="{4E34CA98-3315-8B32-C6EE-31A292085764}"/>
              </a:ext>
            </a:extLst>
          </p:cNvPr>
          <p:cNvGrpSpPr/>
          <p:nvPr/>
        </p:nvGrpSpPr>
        <p:grpSpPr>
          <a:xfrm>
            <a:off x="5904792" y="6346593"/>
            <a:ext cx="3472298" cy="4009468"/>
            <a:chOff x="9094413" y="-1858350"/>
            <a:chExt cx="4057227" cy="4684885"/>
          </a:xfrm>
          <a:solidFill>
            <a:schemeClr val="accent1"/>
          </a:solidFill>
        </p:grpSpPr>
        <p:sp>
          <p:nvSpPr>
            <p:cNvPr id="1107" name="Freeform: Shape 1106">
              <a:extLst>
                <a:ext uri="{FF2B5EF4-FFF2-40B4-BE49-F238E27FC236}">
                  <a16:creationId xmlns:a16="http://schemas.microsoft.com/office/drawing/2014/main" id="{DCE30AD7-1043-6B77-711D-7268F931F2D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882A6294-5FBC-D385-D872-836B52AE4657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921CA146-249C-9684-9881-5492616A3FEC}"/>
              </a:ext>
            </a:extLst>
          </p:cNvPr>
          <p:cNvGrpSpPr/>
          <p:nvPr/>
        </p:nvGrpSpPr>
        <p:grpSpPr>
          <a:xfrm>
            <a:off x="6286296" y="8852415"/>
            <a:ext cx="2709291" cy="843118"/>
            <a:chOff x="5006474" y="7548196"/>
            <a:chExt cx="2354446" cy="732692"/>
          </a:xfrm>
        </p:grpSpPr>
        <p:sp>
          <p:nvSpPr>
            <p:cNvPr id="1110" name="Textbox 200">
              <a:extLst>
                <a:ext uri="{FF2B5EF4-FFF2-40B4-BE49-F238E27FC236}">
                  <a16:creationId xmlns:a16="http://schemas.microsoft.com/office/drawing/2014/main" id="{B371B1BE-FD95-D784-1737-0D6443C91B23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1" name="Textbox 200">
              <a:extLst>
                <a:ext uri="{FF2B5EF4-FFF2-40B4-BE49-F238E27FC236}">
                  <a16:creationId xmlns:a16="http://schemas.microsoft.com/office/drawing/2014/main" id="{E8A9C6D8-9B2F-0F6C-09FA-D6AAD744A29A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12" name="Group 1111">
            <a:extLst>
              <a:ext uri="{FF2B5EF4-FFF2-40B4-BE49-F238E27FC236}">
                <a16:creationId xmlns:a16="http://schemas.microsoft.com/office/drawing/2014/main" id="{73FAC58D-294F-76D7-D87A-96A4AB60CBE0}"/>
              </a:ext>
            </a:extLst>
          </p:cNvPr>
          <p:cNvGrpSpPr/>
          <p:nvPr/>
        </p:nvGrpSpPr>
        <p:grpSpPr>
          <a:xfrm>
            <a:off x="5994952" y="4503274"/>
            <a:ext cx="3291979" cy="1036819"/>
            <a:chOff x="5994952" y="4503274"/>
            <a:chExt cx="3291979" cy="1036819"/>
          </a:xfrm>
        </p:grpSpPr>
        <p:sp>
          <p:nvSpPr>
            <p:cNvPr id="1113" name="Textbox 200">
              <a:extLst>
                <a:ext uri="{FF2B5EF4-FFF2-40B4-BE49-F238E27FC236}">
                  <a16:creationId xmlns:a16="http://schemas.microsoft.com/office/drawing/2014/main" id="{3D79C68C-1907-F265-6793-36D4F4D416A8}"/>
                </a:ext>
              </a:extLst>
            </p:cNvPr>
            <p:cNvSpPr txBox="1"/>
            <p:nvPr/>
          </p:nvSpPr>
          <p:spPr>
            <a:xfrm flipH="1">
              <a:off x="5994952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114" name="Straight Connector 1113">
              <a:extLst>
                <a:ext uri="{FF2B5EF4-FFF2-40B4-BE49-F238E27FC236}">
                  <a16:creationId xmlns:a16="http://schemas.microsoft.com/office/drawing/2014/main" id="{2EC02022-3F85-7766-4848-41F3675C69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0168" y="4503274"/>
              <a:ext cx="3041549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5" name="Group 1114">
            <a:extLst>
              <a:ext uri="{FF2B5EF4-FFF2-40B4-BE49-F238E27FC236}">
                <a16:creationId xmlns:a16="http://schemas.microsoft.com/office/drawing/2014/main" id="{38E728E6-A825-C679-E34F-FCD5AE007AD4}"/>
              </a:ext>
            </a:extLst>
          </p:cNvPr>
          <p:cNvGrpSpPr/>
          <p:nvPr/>
        </p:nvGrpSpPr>
        <p:grpSpPr>
          <a:xfrm>
            <a:off x="15018515" y="6346593"/>
            <a:ext cx="3472298" cy="4009468"/>
            <a:chOff x="9094413" y="-1858350"/>
            <a:chExt cx="4057227" cy="4684885"/>
          </a:xfrm>
          <a:solidFill>
            <a:schemeClr val="accent3"/>
          </a:solidFill>
        </p:grpSpPr>
        <p:sp>
          <p:nvSpPr>
            <p:cNvPr id="1116" name="Freeform: Shape 1115">
              <a:extLst>
                <a:ext uri="{FF2B5EF4-FFF2-40B4-BE49-F238E27FC236}">
                  <a16:creationId xmlns:a16="http://schemas.microsoft.com/office/drawing/2014/main" id="{654A25FF-FB6D-EBCA-0A76-1C3298035C67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:a16="http://schemas.microsoft.com/office/drawing/2014/main" id="{FAF63DD3-4D4B-2DC3-C5E9-50F0FE2E05D3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18" name="Group 1117">
            <a:extLst>
              <a:ext uri="{FF2B5EF4-FFF2-40B4-BE49-F238E27FC236}">
                <a16:creationId xmlns:a16="http://schemas.microsoft.com/office/drawing/2014/main" id="{A2AA7A3E-526D-0F49-E9CC-D885C65BAE0E}"/>
              </a:ext>
            </a:extLst>
          </p:cNvPr>
          <p:cNvGrpSpPr/>
          <p:nvPr/>
        </p:nvGrpSpPr>
        <p:grpSpPr>
          <a:xfrm>
            <a:off x="15400018" y="8852415"/>
            <a:ext cx="2709291" cy="843118"/>
            <a:chOff x="5006474" y="7548196"/>
            <a:chExt cx="2354446" cy="732692"/>
          </a:xfrm>
        </p:grpSpPr>
        <p:sp>
          <p:nvSpPr>
            <p:cNvPr id="1119" name="Textbox 200">
              <a:extLst>
                <a:ext uri="{FF2B5EF4-FFF2-40B4-BE49-F238E27FC236}">
                  <a16:creationId xmlns:a16="http://schemas.microsoft.com/office/drawing/2014/main" id="{5734D07D-F31C-644E-F55D-165151A2BCB7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0" name="Textbox 200">
              <a:extLst>
                <a:ext uri="{FF2B5EF4-FFF2-40B4-BE49-F238E27FC236}">
                  <a16:creationId xmlns:a16="http://schemas.microsoft.com/office/drawing/2014/main" id="{7468DEAA-5613-F820-3706-C61D8B5242C2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21" name="Group 1120">
            <a:extLst>
              <a:ext uri="{FF2B5EF4-FFF2-40B4-BE49-F238E27FC236}">
                <a16:creationId xmlns:a16="http://schemas.microsoft.com/office/drawing/2014/main" id="{769E215C-2808-9749-8926-2B64E534EE16}"/>
              </a:ext>
            </a:extLst>
          </p:cNvPr>
          <p:cNvGrpSpPr/>
          <p:nvPr/>
        </p:nvGrpSpPr>
        <p:grpSpPr>
          <a:xfrm>
            <a:off x="15108674" y="4503274"/>
            <a:ext cx="3291979" cy="1036819"/>
            <a:chOff x="15108674" y="4503274"/>
            <a:chExt cx="3291979" cy="1036819"/>
          </a:xfrm>
        </p:grpSpPr>
        <p:sp>
          <p:nvSpPr>
            <p:cNvPr id="1122" name="Textbox 200">
              <a:extLst>
                <a:ext uri="{FF2B5EF4-FFF2-40B4-BE49-F238E27FC236}">
                  <a16:creationId xmlns:a16="http://schemas.microsoft.com/office/drawing/2014/main" id="{E4A8B550-89B9-4E72-9D60-91AE21332588}"/>
                </a:ext>
              </a:extLst>
            </p:cNvPr>
            <p:cNvSpPr txBox="1"/>
            <p:nvPr/>
          </p:nvSpPr>
          <p:spPr>
            <a:xfrm flipH="1">
              <a:off x="15108674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123" name="Straight Connector 1122">
              <a:extLst>
                <a:ext uri="{FF2B5EF4-FFF2-40B4-BE49-F238E27FC236}">
                  <a16:creationId xmlns:a16="http://schemas.microsoft.com/office/drawing/2014/main" id="{5F4D04A5-E592-DED9-3E4F-B71C837406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33890" y="4503274"/>
              <a:ext cx="3041549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4" name="Group 1123">
            <a:extLst>
              <a:ext uri="{FF2B5EF4-FFF2-40B4-BE49-F238E27FC236}">
                <a16:creationId xmlns:a16="http://schemas.microsoft.com/office/drawing/2014/main" id="{8D3B0617-840D-476A-2DF2-A8867635AC20}"/>
              </a:ext>
            </a:extLst>
          </p:cNvPr>
          <p:cNvGrpSpPr/>
          <p:nvPr/>
        </p:nvGrpSpPr>
        <p:grpSpPr>
          <a:xfrm>
            <a:off x="10455851" y="6346593"/>
            <a:ext cx="3472298" cy="4009468"/>
            <a:chOff x="9094413" y="-1858350"/>
            <a:chExt cx="4057227" cy="4684885"/>
          </a:xfrm>
          <a:solidFill>
            <a:schemeClr val="accent2"/>
          </a:solidFill>
        </p:grpSpPr>
        <p:sp>
          <p:nvSpPr>
            <p:cNvPr id="1125" name="Freeform: Shape 1124">
              <a:extLst>
                <a:ext uri="{FF2B5EF4-FFF2-40B4-BE49-F238E27FC236}">
                  <a16:creationId xmlns:a16="http://schemas.microsoft.com/office/drawing/2014/main" id="{0A88F115-F3B1-4778-49D6-4D3D7BDC4DCE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26" name="Freeform: Shape 1125">
              <a:extLst>
                <a:ext uri="{FF2B5EF4-FFF2-40B4-BE49-F238E27FC236}">
                  <a16:creationId xmlns:a16="http://schemas.microsoft.com/office/drawing/2014/main" id="{24029169-FBA5-63EF-3F69-9017F4CF4BB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27" name="Group 1126">
            <a:extLst>
              <a:ext uri="{FF2B5EF4-FFF2-40B4-BE49-F238E27FC236}">
                <a16:creationId xmlns:a16="http://schemas.microsoft.com/office/drawing/2014/main" id="{F343A324-35F2-3662-98C6-5AB9EA7DC2A0}"/>
              </a:ext>
            </a:extLst>
          </p:cNvPr>
          <p:cNvGrpSpPr/>
          <p:nvPr/>
        </p:nvGrpSpPr>
        <p:grpSpPr>
          <a:xfrm>
            <a:off x="10843529" y="8852415"/>
            <a:ext cx="2709291" cy="843118"/>
            <a:chOff x="5006474" y="7548196"/>
            <a:chExt cx="2354446" cy="732692"/>
          </a:xfrm>
        </p:grpSpPr>
        <p:sp>
          <p:nvSpPr>
            <p:cNvPr id="1128" name="Textbox 200">
              <a:extLst>
                <a:ext uri="{FF2B5EF4-FFF2-40B4-BE49-F238E27FC236}">
                  <a16:creationId xmlns:a16="http://schemas.microsoft.com/office/drawing/2014/main" id="{AABAE985-5F08-7DBE-A68A-9C618CDFBFC2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9" name="Textbox 200">
              <a:extLst>
                <a:ext uri="{FF2B5EF4-FFF2-40B4-BE49-F238E27FC236}">
                  <a16:creationId xmlns:a16="http://schemas.microsoft.com/office/drawing/2014/main" id="{2B4586B4-609E-55DE-D7CA-4801B058E7AD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30" name="Group 1129">
            <a:extLst>
              <a:ext uri="{FF2B5EF4-FFF2-40B4-BE49-F238E27FC236}">
                <a16:creationId xmlns:a16="http://schemas.microsoft.com/office/drawing/2014/main" id="{8ACAC6B0-5B3E-E39B-7614-00FF53332B1F}"/>
              </a:ext>
            </a:extLst>
          </p:cNvPr>
          <p:cNvGrpSpPr/>
          <p:nvPr/>
        </p:nvGrpSpPr>
        <p:grpSpPr>
          <a:xfrm>
            <a:off x="10552185" y="11432459"/>
            <a:ext cx="3291979" cy="1036819"/>
            <a:chOff x="10552185" y="11432459"/>
            <a:chExt cx="3291979" cy="1036819"/>
          </a:xfrm>
        </p:grpSpPr>
        <p:sp>
          <p:nvSpPr>
            <p:cNvPr id="1131" name="Textbox 200">
              <a:extLst>
                <a:ext uri="{FF2B5EF4-FFF2-40B4-BE49-F238E27FC236}">
                  <a16:creationId xmlns:a16="http://schemas.microsoft.com/office/drawing/2014/main" id="{56CDDCCD-4881-6F51-EE3C-BE1113F3327E}"/>
                </a:ext>
              </a:extLst>
            </p:cNvPr>
            <p:cNvSpPr txBox="1"/>
            <p:nvPr/>
          </p:nvSpPr>
          <p:spPr>
            <a:xfrm flipH="1">
              <a:off x="10552185" y="11513039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132" name="Straight Connector 1131">
              <a:extLst>
                <a:ext uri="{FF2B5EF4-FFF2-40B4-BE49-F238E27FC236}">
                  <a16:creationId xmlns:a16="http://schemas.microsoft.com/office/drawing/2014/main" id="{C348A584-6347-0DAE-9DFA-0F8381F2E49C}"/>
                </a:ext>
              </a:extLst>
            </p:cNvPr>
            <p:cNvCxnSpPr>
              <a:cxnSpLocks/>
            </p:cNvCxnSpPr>
            <p:nvPr/>
          </p:nvCxnSpPr>
          <p:spPr>
            <a:xfrm>
              <a:off x="10677401" y="11432459"/>
              <a:ext cx="3041549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3" name="Freeform: Shape 1132">
            <a:extLst>
              <a:ext uri="{FF2B5EF4-FFF2-40B4-BE49-F238E27FC236}">
                <a16:creationId xmlns:a16="http://schemas.microsoft.com/office/drawing/2014/main" id="{ACD4EFA4-020B-44D4-799A-BB421CC7010D}"/>
              </a:ext>
            </a:extLst>
          </p:cNvPr>
          <p:cNvSpPr/>
          <p:nvPr/>
        </p:nvSpPr>
        <p:spPr>
          <a:xfrm>
            <a:off x="7018446" y="7421755"/>
            <a:ext cx="1244990" cy="1002910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4" name="Freeform 177">
            <a:extLst>
              <a:ext uri="{FF2B5EF4-FFF2-40B4-BE49-F238E27FC236}">
                <a16:creationId xmlns:a16="http://schemas.microsoft.com/office/drawing/2014/main" id="{6473685E-DECC-D0C4-59B0-840133DBDF4B}"/>
              </a:ext>
            </a:extLst>
          </p:cNvPr>
          <p:cNvSpPr>
            <a:spLocks noEditPoints="1"/>
          </p:cNvSpPr>
          <p:nvPr/>
        </p:nvSpPr>
        <p:spPr bwMode="auto">
          <a:xfrm>
            <a:off x="11722785" y="7414373"/>
            <a:ext cx="938430" cy="1017674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5" name="Freeform 151">
            <a:extLst>
              <a:ext uri="{FF2B5EF4-FFF2-40B4-BE49-F238E27FC236}">
                <a16:creationId xmlns:a16="http://schemas.microsoft.com/office/drawing/2014/main" id="{AA1F5EC4-BADF-9F30-AF0F-1DC6125680D8}"/>
              </a:ext>
            </a:extLst>
          </p:cNvPr>
          <p:cNvSpPr>
            <a:spLocks noEditPoints="1"/>
          </p:cNvSpPr>
          <p:nvPr/>
        </p:nvSpPr>
        <p:spPr bwMode="auto">
          <a:xfrm>
            <a:off x="16435850" y="7381046"/>
            <a:ext cx="637628" cy="10843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106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124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115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7" grpId="0"/>
          <p:bldP spid="1078" grpId="0"/>
          <p:bldP spid="1133" grpId="0" animBg="1"/>
          <p:bldP spid="1134" grpId="0" animBg="1"/>
          <p:bldP spid="1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106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124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115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7" grpId="0"/>
          <p:bldP spid="1078" grpId="0"/>
          <p:bldP spid="1133" grpId="0" animBg="1"/>
          <p:bldP spid="1134" grpId="0" animBg="1"/>
          <p:bldP spid="113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2E66461-6289-FE83-48B2-60F93CA9D762}"/>
              </a:ext>
            </a:extLst>
          </p:cNvPr>
          <p:cNvSpPr>
            <a:spLocks/>
          </p:cNvSpPr>
          <p:nvPr/>
        </p:nvSpPr>
        <p:spPr bwMode="auto">
          <a:xfrm>
            <a:off x="2453578" y="12854136"/>
            <a:ext cx="613797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 –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2 Step </a:t>
            </a:r>
            <a:r>
              <a:rPr lang="en-US" sz="32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B3DFF5-503E-D937-39BB-A656E3EC345B}"/>
              </a:ext>
            </a:extLst>
          </p:cNvPr>
          <p:cNvGrpSpPr/>
          <p:nvPr/>
        </p:nvGrpSpPr>
        <p:grpSpPr>
          <a:xfrm flipV="1">
            <a:off x="12182453" y="2760423"/>
            <a:ext cx="6901791" cy="4021377"/>
            <a:chOff x="4199965" y="7112000"/>
            <a:chExt cx="3969725" cy="2312988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B286B10-D932-F9A6-106F-3274C948FC1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EFAE3A7-D5D6-A943-F511-9FE83E33A3D8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1A90EE6-8B70-CAFD-87CF-B29980F553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9BB30E-4B40-D15B-4816-6B1630B752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C51FDD-DCA1-AA29-90A6-1FC3CE627A5D}"/>
              </a:ext>
            </a:extLst>
          </p:cNvPr>
          <p:cNvGrpSpPr/>
          <p:nvPr/>
        </p:nvGrpSpPr>
        <p:grpSpPr>
          <a:xfrm>
            <a:off x="5307620" y="6780378"/>
            <a:ext cx="6901791" cy="4021377"/>
            <a:chOff x="4199965" y="7112000"/>
            <a:chExt cx="3969725" cy="2312988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F6B5B20-9031-165C-E5B6-C0DD17F4BF4F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830B3-017A-FE35-E6A1-C45243DE778A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619ED8-933D-9F76-36DA-E5F35EE49E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D45E9E9-6E93-F1E4-5B73-3D944A4266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3B0FF2-F69A-1577-BFEB-A675FA01178B}"/>
              </a:ext>
            </a:extLst>
          </p:cNvPr>
          <p:cNvGrpSpPr/>
          <p:nvPr/>
        </p:nvGrpSpPr>
        <p:grpSpPr>
          <a:xfrm>
            <a:off x="4771225" y="6234758"/>
            <a:ext cx="1072790" cy="1072790"/>
            <a:chOff x="1884569" y="6834375"/>
            <a:chExt cx="544636" cy="54463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A0E49D3-0C53-87F0-75AA-11F40296DAA4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D92B813-20AA-3E39-6B26-BBBFC0167F5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C430158-73F6-DD2C-BCE8-1E0AB77EF79C}"/>
              </a:ext>
            </a:extLst>
          </p:cNvPr>
          <p:cNvGrpSpPr/>
          <p:nvPr/>
        </p:nvGrpSpPr>
        <p:grpSpPr>
          <a:xfrm>
            <a:off x="11673016" y="6234758"/>
            <a:ext cx="1072790" cy="1072790"/>
            <a:chOff x="1884569" y="6834375"/>
            <a:chExt cx="544636" cy="54463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4AE89AA-63A9-E970-C65C-8EE5B1F15F5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5FDB1C5-CCC2-B8EA-4424-3DF9AB96B35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59909D3-053B-CFBE-EF3D-E87BD3182319}"/>
              </a:ext>
            </a:extLst>
          </p:cNvPr>
          <p:cNvGrpSpPr/>
          <p:nvPr/>
        </p:nvGrpSpPr>
        <p:grpSpPr>
          <a:xfrm>
            <a:off x="18539985" y="6234758"/>
            <a:ext cx="1072790" cy="1072790"/>
            <a:chOff x="1884569" y="6834375"/>
            <a:chExt cx="544636" cy="54463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8D6785-7808-D3F3-924D-351FE18DC29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85930BA-092E-B963-CEFB-EAB031305A6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B300ABE-C58A-5AA5-FFE5-B2297AE66A91}"/>
              </a:ext>
            </a:extLst>
          </p:cNvPr>
          <p:cNvGrpSpPr/>
          <p:nvPr/>
        </p:nvGrpSpPr>
        <p:grpSpPr>
          <a:xfrm>
            <a:off x="6133409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12CEDFC-BFB7-3F2B-966D-5137ECC77B1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33EC04-9E21-2912-B3DE-C7B87BB6625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CA2387E-B64D-E87E-2C47-F599FC41F579}"/>
              </a:ext>
            </a:extLst>
          </p:cNvPr>
          <p:cNvGrpSpPr/>
          <p:nvPr/>
        </p:nvGrpSpPr>
        <p:grpSpPr>
          <a:xfrm>
            <a:off x="6709822" y="7595138"/>
            <a:ext cx="4093456" cy="1162059"/>
            <a:chOff x="5006474" y="7580622"/>
            <a:chExt cx="2354446" cy="668385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08829CE0-2830-B32F-C97D-508D5CA9661D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B7A9B1D8-73A5-1359-B388-D804440C1D47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DDC1703-DA35-BA18-2C25-1A44DCCB0550}"/>
              </a:ext>
            </a:extLst>
          </p:cNvPr>
          <p:cNvGrpSpPr/>
          <p:nvPr/>
        </p:nvGrpSpPr>
        <p:grpSpPr>
          <a:xfrm>
            <a:off x="6269632" y="967658"/>
            <a:ext cx="4973837" cy="1506743"/>
            <a:chOff x="6269632" y="967658"/>
            <a:chExt cx="4973837" cy="1506743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1F3F1EBD-693B-A5D0-82DB-2C9A2FCC689B}"/>
                </a:ext>
              </a:extLst>
            </p:cNvPr>
            <p:cNvSpPr txBox="1"/>
            <p:nvPr/>
          </p:nvSpPr>
          <p:spPr>
            <a:xfrm flipH="1">
              <a:off x="6269632" y="1089406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BFC84A9-A519-0400-59C4-B4FAF8D29691}"/>
                </a:ext>
              </a:extLst>
            </p:cNvPr>
            <p:cNvCxnSpPr>
              <a:cxnSpLocks/>
            </p:cNvCxnSpPr>
            <p:nvPr/>
          </p:nvCxnSpPr>
          <p:spPr>
            <a:xfrm>
              <a:off x="6458820" y="967658"/>
              <a:ext cx="4595463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85367B6-7DF0-4F88-4795-2FB394E94171}"/>
              </a:ext>
            </a:extLst>
          </p:cNvPr>
          <p:cNvGrpSpPr/>
          <p:nvPr/>
        </p:nvGrpSpPr>
        <p:grpSpPr>
          <a:xfrm>
            <a:off x="13018912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20014FF-370C-5234-FD12-5F3F31D83DF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404CE25-1A6F-6889-C23D-97099171EA7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11F372B-1BD4-F237-992C-E98E5F6A9E32}"/>
              </a:ext>
            </a:extLst>
          </p:cNvPr>
          <p:cNvGrpSpPr/>
          <p:nvPr/>
        </p:nvGrpSpPr>
        <p:grpSpPr>
          <a:xfrm>
            <a:off x="13595324" y="7595138"/>
            <a:ext cx="4093456" cy="1162059"/>
            <a:chOff x="5006474" y="7580622"/>
            <a:chExt cx="2354446" cy="668385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E351372E-5771-3BA9-AE99-E116600DCABE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4EE8EF2F-9E51-FC47-4F52-9415E133D850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7481244-34BA-6910-2CB8-C07D3B994910}"/>
              </a:ext>
            </a:extLst>
          </p:cNvPr>
          <p:cNvGrpSpPr/>
          <p:nvPr/>
        </p:nvGrpSpPr>
        <p:grpSpPr>
          <a:xfrm>
            <a:off x="13155134" y="11436933"/>
            <a:ext cx="4973837" cy="1506743"/>
            <a:chOff x="13155134" y="11436933"/>
            <a:chExt cx="4973837" cy="1506743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B64B0879-96DD-73B5-6A02-78AD4CD18C85}"/>
                </a:ext>
              </a:extLst>
            </p:cNvPr>
            <p:cNvSpPr txBox="1"/>
            <p:nvPr/>
          </p:nvSpPr>
          <p:spPr>
            <a:xfrm flipH="1">
              <a:off x="13155134" y="11558681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3970F76-F254-8FE7-3656-512069413CB2}"/>
                </a:ext>
              </a:extLst>
            </p:cNvPr>
            <p:cNvCxnSpPr>
              <a:cxnSpLocks/>
            </p:cNvCxnSpPr>
            <p:nvPr/>
          </p:nvCxnSpPr>
          <p:spPr>
            <a:xfrm>
              <a:off x="13344321" y="11436933"/>
              <a:ext cx="4595463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Freeform 177">
            <a:extLst>
              <a:ext uri="{FF2B5EF4-FFF2-40B4-BE49-F238E27FC236}">
                <a16:creationId xmlns:a16="http://schemas.microsoft.com/office/drawing/2014/main" id="{C2A6E0DA-DD59-C3F5-A967-1CDAD126E9C8}"/>
              </a:ext>
            </a:extLst>
          </p:cNvPr>
          <p:cNvSpPr>
            <a:spLocks noEditPoints="1"/>
          </p:cNvSpPr>
          <p:nvPr/>
        </p:nvSpPr>
        <p:spPr bwMode="auto">
          <a:xfrm>
            <a:off x="8079538" y="5392225"/>
            <a:ext cx="1354022" cy="1468360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51">
            <a:extLst>
              <a:ext uri="{FF2B5EF4-FFF2-40B4-BE49-F238E27FC236}">
                <a16:creationId xmlns:a16="http://schemas.microsoft.com/office/drawing/2014/main" id="{3DCBEE74-C5F3-3376-1AF3-ECA33F92FAEA}"/>
              </a:ext>
            </a:extLst>
          </p:cNvPr>
          <p:cNvSpPr>
            <a:spLocks noEditPoints="1"/>
          </p:cNvSpPr>
          <p:nvPr/>
        </p:nvSpPr>
        <p:spPr bwMode="auto">
          <a:xfrm>
            <a:off x="15182049" y="5344139"/>
            <a:ext cx="920006" cy="1564532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B365DFB5-2C97-5BA5-6C90-1E341F50408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393DF0D-E7E6-6028-EC0D-0174708CCEDD}"/>
              </a:ext>
            </a:extLst>
          </p:cNvPr>
          <p:cNvGrpSpPr/>
          <p:nvPr/>
        </p:nvGrpSpPr>
        <p:grpSpPr>
          <a:xfrm>
            <a:off x="4280815" y="5701506"/>
            <a:ext cx="15832385" cy="4625159"/>
            <a:chOff x="4280815" y="5701506"/>
            <a:chExt cx="15832385" cy="4625159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F4EC7DB-14BA-FC07-891C-924C6B9C429C}"/>
                </a:ext>
              </a:extLst>
            </p:cNvPr>
            <p:cNvGrpSpPr/>
            <p:nvPr/>
          </p:nvGrpSpPr>
          <p:grpSpPr>
            <a:xfrm flipV="1">
              <a:off x="8235035" y="5701506"/>
              <a:ext cx="3969725" cy="2312988"/>
              <a:chOff x="4199965" y="7112000"/>
              <a:chExt cx="3969725" cy="2312988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1C0B383-E07A-2D82-8BAC-969EDB5EAE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43A27CE-2ABF-045F-D66E-8DE752417F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8133297-1AD9-BCFA-895E-0A4B1AC8D8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96A3370A-FCE7-34CB-6730-4D7A230DD0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FBB09E1-17A9-AEE9-14DB-FFA7148ED476}"/>
                </a:ext>
              </a:extLst>
            </p:cNvPr>
            <p:cNvGrpSpPr/>
            <p:nvPr/>
          </p:nvGrpSpPr>
          <p:grpSpPr>
            <a:xfrm>
              <a:off x="4280815" y="8013677"/>
              <a:ext cx="3969725" cy="2312988"/>
              <a:chOff x="4199965" y="7112000"/>
              <a:chExt cx="3969725" cy="2312988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A0B7D954-DB52-F13F-4D51-52C765CD96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63C9250-2A7C-782F-AE8C-77E1D1B1B4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2F9A07F-54CF-CAF6-5252-941B11BC31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212DC7D3-729F-5FF9-2FC7-CA861E165D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E475BC0-F899-E473-FF04-5299C038A170}"/>
                </a:ext>
              </a:extLst>
            </p:cNvPr>
            <p:cNvGrpSpPr/>
            <p:nvPr/>
          </p:nvGrpSpPr>
          <p:grpSpPr>
            <a:xfrm flipV="1">
              <a:off x="16143475" y="5701506"/>
              <a:ext cx="3969725" cy="2312988"/>
              <a:chOff x="4199965" y="7112000"/>
              <a:chExt cx="3969725" cy="2312988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0D9AAA-B0BA-7C8F-5626-19CEF93CF7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B22B23E0-CC36-C119-D8E1-3474BEC33C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4D8B2CD2-F09D-EE1B-535A-BF7FAF4A84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A9E03401-8781-EE96-C178-D55E07139C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4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D2DEE88-511E-313C-26C3-C6010F22F5C4}"/>
                </a:ext>
              </a:extLst>
            </p:cNvPr>
            <p:cNvGrpSpPr/>
            <p:nvPr/>
          </p:nvGrpSpPr>
          <p:grpSpPr>
            <a:xfrm>
              <a:off x="12189255" y="8013677"/>
              <a:ext cx="3969725" cy="2312988"/>
              <a:chOff x="4199965" y="7112000"/>
              <a:chExt cx="3969725" cy="2312988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B46A77E-C94C-FF99-88A9-B94A71F5AA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1AB8DA4-DF3F-03A8-43D7-3C260CA67B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9965" y="8262370"/>
                <a:ext cx="1979856" cy="1162618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07BE051-5489-69CC-8F1A-6D25545A08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690" y="7112000"/>
                <a:ext cx="0" cy="1145063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752F6308-D248-0EAC-A444-7D7ACCFA3F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9834" y="8268251"/>
                <a:ext cx="1969842" cy="1156737"/>
              </a:xfrm>
              <a:prstGeom prst="line">
                <a:avLst/>
              </a:prstGeom>
              <a:ln w="203200" cap="rnd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246ED98-1A62-4803-0A0A-7AC39D01A298}"/>
              </a:ext>
            </a:extLst>
          </p:cNvPr>
          <p:cNvGrpSpPr/>
          <p:nvPr/>
        </p:nvGrpSpPr>
        <p:grpSpPr>
          <a:xfrm>
            <a:off x="3972295" y="7699850"/>
            <a:ext cx="617040" cy="617040"/>
            <a:chOff x="1884569" y="6834375"/>
            <a:chExt cx="544636" cy="54463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F0393AD-4F65-E7AA-B56A-7719B61A1B9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6F79927-DEAE-7484-B6A0-98308172C529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F0B25A5-DD60-2DD4-80CE-5DCEB2E81F89}"/>
              </a:ext>
            </a:extLst>
          </p:cNvPr>
          <p:cNvGrpSpPr/>
          <p:nvPr/>
        </p:nvGrpSpPr>
        <p:grpSpPr>
          <a:xfrm>
            <a:off x="7942020" y="7699850"/>
            <a:ext cx="617040" cy="617040"/>
            <a:chOff x="1884569" y="6834375"/>
            <a:chExt cx="544636" cy="54463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E1B89E6B-B0EC-3B0E-3D1B-3E7DBEAED410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C45F8CDE-8423-16B9-9C6B-BF27BB0B7EE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8D2E0B8-3BCB-D92F-D688-E290F15DF8F0}"/>
              </a:ext>
            </a:extLst>
          </p:cNvPr>
          <p:cNvGrpSpPr/>
          <p:nvPr/>
        </p:nvGrpSpPr>
        <p:grpSpPr>
          <a:xfrm>
            <a:off x="11891717" y="7699850"/>
            <a:ext cx="617040" cy="617040"/>
            <a:chOff x="1884569" y="6834375"/>
            <a:chExt cx="544636" cy="544636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F479563-D405-7ED1-2F6E-D3544F4AC02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CF7F5D6-6A88-18E0-E146-CC8DE2CB6BB9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7F324B1-2E8C-6B0F-5A11-85CC07F690DD}"/>
              </a:ext>
            </a:extLst>
          </p:cNvPr>
          <p:cNvGrpSpPr/>
          <p:nvPr/>
        </p:nvGrpSpPr>
        <p:grpSpPr>
          <a:xfrm>
            <a:off x="15844969" y="7699850"/>
            <a:ext cx="617040" cy="617040"/>
            <a:chOff x="1884569" y="6834375"/>
            <a:chExt cx="544636" cy="544636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05491093-08AC-BB7B-6A33-9070999A7AA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1288DAD8-B17A-8FDF-F655-5AEF5A40713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82721EB-D731-8E5E-22CC-068B301498A8}"/>
              </a:ext>
            </a:extLst>
          </p:cNvPr>
          <p:cNvGrpSpPr/>
          <p:nvPr/>
        </p:nvGrpSpPr>
        <p:grpSpPr>
          <a:xfrm>
            <a:off x="19794666" y="7699850"/>
            <a:ext cx="617040" cy="617040"/>
            <a:chOff x="1884569" y="6834375"/>
            <a:chExt cx="544636" cy="544636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7AE2B40-9454-58D1-2FD9-AFAC3C2114C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C3FCA0B4-F622-F95A-6622-A575C790736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AA39C84-940B-0036-D71C-7E6FDD853FB6}"/>
              </a:ext>
            </a:extLst>
          </p:cNvPr>
          <p:cNvGrpSpPr/>
          <p:nvPr/>
        </p:nvGrpSpPr>
        <p:grpSpPr>
          <a:xfrm>
            <a:off x="4755787" y="6272249"/>
            <a:ext cx="3017520" cy="3484334"/>
            <a:chOff x="9094413" y="-1858350"/>
            <a:chExt cx="4057227" cy="4684885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BFF64C1-EA6A-4505-E70C-57D3B21CC29A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B99016F-3903-CACA-1DC4-131E93D3532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84D8097-F070-0E1F-FD73-57E923790D93}"/>
              </a:ext>
            </a:extLst>
          </p:cNvPr>
          <p:cNvGrpSpPr/>
          <p:nvPr/>
        </p:nvGrpSpPr>
        <p:grpSpPr>
          <a:xfrm>
            <a:off x="5087324" y="8435029"/>
            <a:ext cx="2354446" cy="747536"/>
            <a:chOff x="5006474" y="7533352"/>
            <a:chExt cx="2354446" cy="747536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91C00B9F-85CE-81E3-6414-CE28B88F416C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EXPLORE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7A67C9AC-910B-52B7-4572-AF5AB22445A2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Khai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Mở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282338E-99F8-893F-D7E1-0A57FD84A5C3}"/>
              </a:ext>
            </a:extLst>
          </p:cNvPr>
          <p:cNvGrpSpPr/>
          <p:nvPr/>
        </p:nvGrpSpPr>
        <p:grpSpPr>
          <a:xfrm>
            <a:off x="4834138" y="4710926"/>
            <a:ext cx="2860818" cy="901023"/>
            <a:chOff x="4834138" y="4710926"/>
            <a:chExt cx="2860818" cy="901023"/>
          </a:xfrm>
        </p:grpSpPr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2E32B6D2-752B-9A1E-5B84-1F2BF7B390F7}"/>
                </a:ext>
              </a:extLst>
            </p:cNvPr>
            <p:cNvSpPr txBox="1"/>
            <p:nvPr/>
          </p:nvSpPr>
          <p:spPr>
            <a:xfrm flipH="1">
              <a:off x="4834138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DD7BC1C4-F919-264C-1A0F-A6B1A2B577D5}"/>
                </a:ext>
              </a:extLst>
            </p:cNvPr>
            <p:cNvCxnSpPr>
              <a:cxnSpLocks/>
            </p:cNvCxnSpPr>
            <p:nvPr/>
          </p:nvCxnSpPr>
          <p:spPr>
            <a:xfrm>
              <a:off x="4942954" y="4710926"/>
              <a:ext cx="2643187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1B271D5-DFE8-8E54-7C09-236CDE704868}"/>
              </a:ext>
            </a:extLst>
          </p:cNvPr>
          <p:cNvGrpSpPr/>
          <p:nvPr/>
        </p:nvGrpSpPr>
        <p:grpSpPr>
          <a:xfrm>
            <a:off x="12675855" y="6272249"/>
            <a:ext cx="3017520" cy="3484334"/>
            <a:chOff x="9094413" y="-1858350"/>
            <a:chExt cx="4057227" cy="4684885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013F6E8A-7373-94D1-094F-F11BC0F2A3E3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31E843D-F542-F1CC-2628-06499A819999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7CF683B-814D-2F83-29A2-DA9C68C0C1EB}"/>
              </a:ext>
            </a:extLst>
          </p:cNvPr>
          <p:cNvGrpSpPr/>
          <p:nvPr/>
        </p:nvGrpSpPr>
        <p:grpSpPr>
          <a:xfrm>
            <a:off x="13007392" y="8435029"/>
            <a:ext cx="2354446" cy="747536"/>
            <a:chOff x="5006474" y="7533352"/>
            <a:chExt cx="2354446" cy="747536"/>
          </a:xfrm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7B4CF4C0-109D-4616-3291-CF24AF2C5C58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EXECUTE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0E93B307-B359-1812-A7C3-A67A53EE0480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Thực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5DEE61C-9913-96A8-58F1-BA32CB3BCBA1}"/>
              </a:ext>
            </a:extLst>
          </p:cNvPr>
          <p:cNvGrpSpPr/>
          <p:nvPr/>
        </p:nvGrpSpPr>
        <p:grpSpPr>
          <a:xfrm>
            <a:off x="12754206" y="4710926"/>
            <a:ext cx="2860818" cy="901023"/>
            <a:chOff x="12754206" y="4710926"/>
            <a:chExt cx="2860818" cy="901023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3BA7ACEC-FD21-C9EA-EE3E-9676DFDFE7B0}"/>
                </a:ext>
              </a:extLst>
            </p:cNvPr>
            <p:cNvSpPr txBox="1"/>
            <p:nvPr/>
          </p:nvSpPr>
          <p:spPr>
            <a:xfrm flipH="1">
              <a:off x="12754206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Hành động nhanh, thử nghiệm có kiểm soát để tạo kết quả thực tế.</a:t>
              </a: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71EAA9C-F160-09C5-40A3-90CFDB79C2D3}"/>
                </a:ext>
              </a:extLst>
            </p:cNvPr>
            <p:cNvCxnSpPr>
              <a:cxnSpLocks/>
            </p:cNvCxnSpPr>
            <p:nvPr/>
          </p:nvCxnSpPr>
          <p:spPr>
            <a:xfrm>
              <a:off x="12863022" y="4710926"/>
              <a:ext cx="2643187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630559A-93A3-E9A6-A5D9-1B076E9E598F}"/>
              </a:ext>
            </a:extLst>
          </p:cNvPr>
          <p:cNvGrpSpPr/>
          <p:nvPr/>
        </p:nvGrpSpPr>
        <p:grpSpPr>
          <a:xfrm>
            <a:off x="8716144" y="6272249"/>
            <a:ext cx="3017520" cy="3484334"/>
            <a:chOff x="9094413" y="-1858350"/>
            <a:chExt cx="4057227" cy="4684885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5EB72FE-2EDF-B5DD-27FC-E71F6688627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54E34A5-5059-D7CC-4D02-E437B9C2ED9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99C902F-3D64-5951-BFBC-5718C6CA132A}"/>
              </a:ext>
            </a:extLst>
          </p:cNvPr>
          <p:cNvGrpSpPr/>
          <p:nvPr/>
        </p:nvGrpSpPr>
        <p:grpSpPr>
          <a:xfrm>
            <a:off x="9047681" y="8435029"/>
            <a:ext cx="2354446" cy="747536"/>
            <a:chOff x="5006474" y="7533352"/>
            <a:chExt cx="2354446" cy="747536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6A13FE19-9FD2-128A-DF93-28B1BE9BED4D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DISTILL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64234F1F-6DD0-ED9D-C2C6-57DE6E68D64C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Chắt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Lọc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32587F9-BA6B-D7EA-0881-CA52D05F40EA}"/>
              </a:ext>
            </a:extLst>
          </p:cNvPr>
          <p:cNvGrpSpPr/>
          <p:nvPr/>
        </p:nvGrpSpPr>
        <p:grpSpPr>
          <a:xfrm>
            <a:off x="8794495" y="10692002"/>
            <a:ext cx="2860818" cy="901023"/>
            <a:chOff x="8794495" y="10692002"/>
            <a:chExt cx="2860818" cy="901023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1C5FBC71-9885-5CCE-3566-CF83ABF75497}"/>
                </a:ext>
              </a:extLst>
            </p:cNvPr>
            <p:cNvSpPr txBox="1"/>
            <p:nvPr/>
          </p:nvSpPr>
          <p:spPr>
            <a:xfrm flipH="1">
              <a:off x="8794495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18310FDD-5646-A096-9305-650241B7F38C}"/>
                </a:ext>
              </a:extLst>
            </p:cNvPr>
            <p:cNvCxnSpPr>
              <a:cxnSpLocks/>
            </p:cNvCxnSpPr>
            <p:nvPr/>
          </p:nvCxnSpPr>
          <p:spPr>
            <a:xfrm>
              <a:off x="8903311" y="10692002"/>
              <a:ext cx="2643187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EAAD8B97-4A7E-8949-472E-AC4D8EABADB4}"/>
              </a:ext>
            </a:extLst>
          </p:cNvPr>
          <p:cNvGrpSpPr/>
          <p:nvPr/>
        </p:nvGrpSpPr>
        <p:grpSpPr>
          <a:xfrm>
            <a:off x="16636212" y="6272249"/>
            <a:ext cx="3017520" cy="3484334"/>
            <a:chOff x="9094413" y="-1858350"/>
            <a:chExt cx="4057227" cy="4684885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DED354B-81C4-6E97-CE61-C44EEA4087D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8464E112-3CE1-9900-6AA6-CDF5F600A1C1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B4D709A-BC7C-DB2F-510A-D2DC9B2D05FC}"/>
              </a:ext>
            </a:extLst>
          </p:cNvPr>
          <p:cNvGrpSpPr/>
          <p:nvPr/>
        </p:nvGrpSpPr>
        <p:grpSpPr>
          <a:xfrm>
            <a:off x="16967749" y="8435029"/>
            <a:ext cx="2354446" cy="747536"/>
            <a:chOff x="5006474" y="7533352"/>
            <a:chExt cx="2354446" cy="74753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4E397A44-7CE3-353B-9B18-9BF87627F31C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EVOLVE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61BA4E55-793B-ADEC-4A46-0DCC37D1B5FD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Tiến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Hóa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BE7474E-1E03-C792-3744-2690781F790C}"/>
              </a:ext>
            </a:extLst>
          </p:cNvPr>
          <p:cNvGrpSpPr/>
          <p:nvPr/>
        </p:nvGrpSpPr>
        <p:grpSpPr>
          <a:xfrm>
            <a:off x="16714563" y="10692002"/>
            <a:ext cx="2860818" cy="901023"/>
            <a:chOff x="16714563" y="10692002"/>
            <a:chExt cx="2860818" cy="901023"/>
          </a:xfrm>
        </p:grpSpPr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0980B220-D1D4-D8F3-3BA3-CF0515CB38F5}"/>
                </a:ext>
              </a:extLst>
            </p:cNvPr>
            <p:cNvSpPr txBox="1"/>
            <p:nvPr/>
          </p:nvSpPr>
          <p:spPr>
            <a:xfrm flipH="1">
              <a:off x="16714563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600" dirty="0" err="1"/>
                <a:t>Hành</a:t>
              </a:r>
              <a:r>
                <a:rPr lang="en-US" sz="1600" dirty="0"/>
                <a:t> </a:t>
              </a:r>
              <a:r>
                <a:rPr lang="en-US" sz="1600" dirty="0" err="1"/>
                <a:t>động</a:t>
              </a:r>
              <a:r>
                <a:rPr lang="en-US" sz="1600" dirty="0"/>
                <a:t> </a:t>
              </a:r>
              <a:r>
                <a:rPr lang="en-US" sz="1600" dirty="0" err="1"/>
                <a:t>nhanh</a:t>
              </a:r>
              <a:r>
                <a:rPr lang="en-US" sz="1600" dirty="0"/>
                <a:t>, </a:t>
              </a:r>
              <a:r>
                <a:rPr lang="en-US" sz="1600" dirty="0" err="1"/>
                <a:t>thử</a:t>
              </a:r>
              <a:r>
                <a:rPr lang="en-US" sz="1600" dirty="0"/>
                <a:t> </a:t>
              </a:r>
              <a:r>
                <a:rPr lang="en-US" sz="1600" dirty="0" err="1"/>
                <a:t>nghiệm</a:t>
              </a:r>
              <a:r>
                <a:rPr lang="en-US" sz="1600" dirty="0"/>
                <a:t> </a:t>
              </a:r>
              <a:r>
                <a:rPr lang="en-US" sz="1600" dirty="0" err="1"/>
                <a:t>có</a:t>
              </a:r>
              <a:r>
                <a:rPr lang="en-US" sz="1600" dirty="0"/>
                <a:t> </a:t>
              </a:r>
              <a:r>
                <a:rPr lang="en-US" sz="1600" dirty="0" err="1"/>
                <a:t>kiểm</a:t>
              </a:r>
              <a:r>
                <a:rPr lang="en-US" sz="1600" dirty="0"/>
                <a:t> </a:t>
              </a:r>
              <a:r>
                <a:rPr lang="en-US" sz="1600" dirty="0" err="1"/>
                <a:t>soát</a:t>
              </a:r>
              <a:r>
                <a:rPr lang="en-US" sz="1600" dirty="0"/>
                <a:t> </a:t>
              </a:r>
              <a:r>
                <a:rPr lang="en-US" sz="1600" dirty="0" err="1"/>
                <a:t>để</a:t>
              </a:r>
              <a:r>
                <a:rPr lang="en-US" sz="1600" dirty="0"/>
                <a:t> </a:t>
              </a:r>
              <a:r>
                <a:rPr lang="en-US" sz="1600" dirty="0" err="1"/>
                <a:t>tạo</a:t>
              </a:r>
              <a:r>
                <a:rPr lang="en-US" sz="1600" dirty="0"/>
                <a:t> </a:t>
              </a:r>
              <a:r>
                <a:rPr lang="en-US" sz="1600" dirty="0" err="1"/>
                <a:t>kết</a:t>
              </a:r>
              <a:r>
                <a:rPr lang="en-US" sz="1600" dirty="0"/>
                <a:t> </a:t>
              </a:r>
              <a:r>
                <a:rPr lang="en-US" sz="1600" dirty="0" err="1"/>
                <a:t>quả</a:t>
              </a:r>
              <a:r>
                <a:rPr lang="en-US" sz="1600" dirty="0"/>
                <a:t> </a:t>
              </a:r>
              <a:r>
                <a:rPr lang="en-US" sz="1600" dirty="0" err="1"/>
                <a:t>thực</a:t>
              </a:r>
              <a:r>
                <a:rPr lang="en-US" sz="1600" dirty="0"/>
                <a:t> </a:t>
              </a:r>
              <a:r>
                <a:rPr lang="en-US" sz="1600" dirty="0" err="1"/>
                <a:t>tế</a:t>
              </a:r>
              <a:r>
                <a:rPr lang="en-US" sz="1600" dirty="0"/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B0E9515-AE6E-EF6F-9950-D22AE419D4D1}"/>
                </a:ext>
              </a:extLst>
            </p:cNvPr>
            <p:cNvCxnSpPr>
              <a:cxnSpLocks/>
            </p:cNvCxnSpPr>
            <p:nvPr/>
          </p:nvCxnSpPr>
          <p:spPr>
            <a:xfrm>
              <a:off x="16823379" y="10692002"/>
              <a:ext cx="2643187" cy="0"/>
            </a:xfrm>
            <a:prstGeom prst="line">
              <a:avLst/>
            </a:prstGeom>
            <a:ln w="254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!!MainTitle1">
            <a:extLst>
              <a:ext uri="{FF2B5EF4-FFF2-40B4-BE49-F238E27FC236}">
                <a16:creationId xmlns:a16="http://schemas.microsoft.com/office/drawing/2014/main" id="{4AF7E0A1-6953-698C-DC5B-612CD32626E7}"/>
              </a:ext>
            </a:extLst>
          </p:cNvPr>
          <p:cNvSpPr txBox="1"/>
          <p:nvPr/>
        </p:nvSpPr>
        <p:spPr>
          <a:xfrm>
            <a:off x="8038534" y="1246722"/>
            <a:ext cx="83070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Edge Shift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740274B4-BA5F-57C0-248D-16E4B4BEEDCC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5094E5D-F41D-9D86-05BF-D29153C9FBEF}"/>
              </a:ext>
            </a:extLst>
          </p:cNvPr>
          <p:cNvSpPr/>
          <p:nvPr/>
        </p:nvSpPr>
        <p:spPr>
          <a:xfrm>
            <a:off x="5756050" y="7242399"/>
            <a:ext cx="1016994" cy="819246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77">
            <a:extLst>
              <a:ext uri="{FF2B5EF4-FFF2-40B4-BE49-F238E27FC236}">
                <a16:creationId xmlns:a16="http://schemas.microsoft.com/office/drawing/2014/main" id="{BB1ED128-CD5F-259E-57FC-5C5E41493E7E}"/>
              </a:ext>
            </a:extLst>
          </p:cNvPr>
          <p:cNvSpPr>
            <a:spLocks noEditPoints="1"/>
          </p:cNvSpPr>
          <p:nvPr/>
        </p:nvSpPr>
        <p:spPr bwMode="auto">
          <a:xfrm>
            <a:off x="9831604" y="7236369"/>
            <a:ext cx="766574" cy="83130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151">
            <a:extLst>
              <a:ext uri="{FF2B5EF4-FFF2-40B4-BE49-F238E27FC236}">
                <a16:creationId xmlns:a16="http://schemas.microsoft.com/office/drawing/2014/main" id="{2DC8EDF3-8567-571A-EE18-D599C1490060}"/>
              </a:ext>
            </a:extLst>
          </p:cNvPr>
          <p:cNvSpPr>
            <a:spLocks noEditPoints="1"/>
          </p:cNvSpPr>
          <p:nvPr/>
        </p:nvSpPr>
        <p:spPr bwMode="auto">
          <a:xfrm>
            <a:off x="13924186" y="7209146"/>
            <a:ext cx="520858" cy="88575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159">
            <a:extLst>
              <a:ext uri="{FF2B5EF4-FFF2-40B4-BE49-F238E27FC236}">
                <a16:creationId xmlns:a16="http://schemas.microsoft.com/office/drawing/2014/main" id="{DF63FF2B-57DB-6FC2-93A3-C37F6D1D1A1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782785" y="7288166"/>
            <a:ext cx="724374" cy="7277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25400">
            <a:solidFill>
              <a:schemeClr val="accent4">
                <a:lumMod val="90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47" grpId="0" animBg="1"/>
          <p:bldP spid="148" grpId="0" animBg="1"/>
          <p:bldP spid="149" grpId="0" animBg="1"/>
          <p:bldP spid="1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47" grpId="0" animBg="1"/>
          <p:bldP spid="148" grpId="0" animBg="1"/>
          <p:bldP spid="149" grpId="0" animBg="1"/>
          <p:bldP spid="15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C764F8B7-A655-93C2-A067-99DD5066292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1260855B-9C63-D0B1-87BF-2B0A5189109A}"/>
              </a:ext>
            </a:extLst>
          </p:cNvPr>
          <p:cNvSpPr txBox="1"/>
          <p:nvPr/>
        </p:nvSpPr>
        <p:spPr>
          <a:xfrm>
            <a:off x="7334821" y="1246722"/>
            <a:ext cx="971451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 –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2" name="!!SubTitle">
            <a:extLst>
              <a:ext uri="{FF2B5EF4-FFF2-40B4-BE49-F238E27FC236}">
                <a16:creationId xmlns:a16="http://schemas.microsoft.com/office/drawing/2014/main" id="{A66BB434-C518-C64E-0F5E-743A4303991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9DE37E1-D9A5-88E2-F84C-E981715FAD74}"/>
              </a:ext>
            </a:extLst>
          </p:cNvPr>
          <p:cNvGrpSpPr/>
          <p:nvPr/>
        </p:nvGrpSpPr>
        <p:grpSpPr>
          <a:xfrm flipV="1">
            <a:off x="9908407" y="5689832"/>
            <a:ext cx="4568013" cy="2661585"/>
            <a:chOff x="4199965" y="7112000"/>
            <a:chExt cx="3969725" cy="2312988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6617384-80D1-2373-9EBE-8279E8691D82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ED08003-02B9-6598-3941-24269B67B694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1E112FB9-F91B-9105-7E79-87A68F8EE1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EA497F8E-4287-84D6-AB5D-A293548915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44148E1-13CA-9B87-C996-528A56835C9D}"/>
              </a:ext>
            </a:extLst>
          </p:cNvPr>
          <p:cNvGrpSpPr/>
          <p:nvPr/>
        </p:nvGrpSpPr>
        <p:grpSpPr>
          <a:xfrm>
            <a:off x="5358236" y="8350476"/>
            <a:ext cx="4568013" cy="2661585"/>
            <a:chOff x="4199965" y="7112000"/>
            <a:chExt cx="3969725" cy="2312988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024A7410-0345-55DD-D589-AAE3EA16F13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69E1E644-82F5-1892-3B17-2BA740C9B94F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9A761BC4-A464-7AC8-D24D-9B9D419BDA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ACDBAAA9-D8AA-D087-90D8-DF71057774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E3B142F-66C6-A372-8D1E-B192610CFEB6}"/>
              </a:ext>
            </a:extLst>
          </p:cNvPr>
          <p:cNvGrpSpPr/>
          <p:nvPr/>
        </p:nvGrpSpPr>
        <p:grpSpPr>
          <a:xfrm>
            <a:off x="14458578" y="8350476"/>
            <a:ext cx="4568013" cy="2661585"/>
            <a:chOff x="4199965" y="7112000"/>
            <a:chExt cx="3969725" cy="2312988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8A06ED3-A80B-4E83-B087-F24BD913C6C0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AE26FD7-FDD6-0FDA-9FE6-37D662CD7C4A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30253BAE-8DE2-1EC5-D623-C9FA51FABF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6AD9EE99-2A3D-253E-2583-11958B9413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52964A1-A5C4-08FD-16AF-9629A7F70945}"/>
              </a:ext>
            </a:extLst>
          </p:cNvPr>
          <p:cNvGrpSpPr/>
          <p:nvPr/>
        </p:nvGrpSpPr>
        <p:grpSpPr>
          <a:xfrm>
            <a:off x="5003218" y="7989352"/>
            <a:ext cx="710036" cy="710036"/>
            <a:chOff x="1884569" y="6834375"/>
            <a:chExt cx="544636" cy="544636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EB76A2F1-3BCE-9440-BA47-F07C999D9EAD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469676E-CE8E-8BD8-5908-F4B79D5DE047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11F654D-5F6F-D691-E5EE-3711CF2C8AA3}"/>
              </a:ext>
            </a:extLst>
          </p:cNvPr>
          <p:cNvGrpSpPr/>
          <p:nvPr/>
        </p:nvGrpSpPr>
        <p:grpSpPr>
          <a:xfrm>
            <a:off x="9571231" y="7989352"/>
            <a:ext cx="710036" cy="710036"/>
            <a:chOff x="1884569" y="6834375"/>
            <a:chExt cx="544636" cy="544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89E56191-306C-BA99-0108-BF9FE35A2EE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F7435D29-E1EF-81B7-638F-FE5171700D96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239EAD4-5FF0-9303-D061-05121A986B50}"/>
              </a:ext>
            </a:extLst>
          </p:cNvPr>
          <p:cNvGrpSpPr/>
          <p:nvPr/>
        </p:nvGrpSpPr>
        <p:grpSpPr>
          <a:xfrm>
            <a:off x="14116197" y="7989352"/>
            <a:ext cx="710036" cy="710036"/>
            <a:chOff x="1884569" y="6834375"/>
            <a:chExt cx="544636" cy="544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79A8EA6-5A92-A783-9521-2FD05AC12957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656064F-C512-3317-4C90-1971BF477FE6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43FA499A-5CF5-DA3F-6856-C3EDD9C3719F}"/>
              </a:ext>
            </a:extLst>
          </p:cNvPr>
          <p:cNvGrpSpPr/>
          <p:nvPr/>
        </p:nvGrpSpPr>
        <p:grpSpPr>
          <a:xfrm>
            <a:off x="18665254" y="7989352"/>
            <a:ext cx="710036" cy="710036"/>
            <a:chOff x="1884569" y="6834375"/>
            <a:chExt cx="544636" cy="544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678E3D2-1AF3-0DC8-DF66-D87FFB2ED19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355F82D1-412F-98DD-BAEF-7D6CE452263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BED4297F-F9EF-959A-D837-D0D192BCC920}"/>
              </a:ext>
            </a:extLst>
          </p:cNvPr>
          <p:cNvGrpSpPr/>
          <p:nvPr/>
        </p:nvGrpSpPr>
        <p:grpSpPr>
          <a:xfrm>
            <a:off x="5904792" y="6346593"/>
            <a:ext cx="3472298" cy="4009468"/>
            <a:chOff x="9094413" y="-1858350"/>
            <a:chExt cx="4057227" cy="4684885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BB211ACD-BDFF-8841-4BB2-265F097D561F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BE130707-B92F-FCD4-CCC7-E33FB9E8B1F4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DB5B5911-FFFC-71F1-DB29-F02AA3EB4499}"/>
              </a:ext>
            </a:extLst>
          </p:cNvPr>
          <p:cNvGrpSpPr/>
          <p:nvPr/>
        </p:nvGrpSpPr>
        <p:grpSpPr>
          <a:xfrm>
            <a:off x="6286296" y="8852415"/>
            <a:ext cx="2709291" cy="843118"/>
            <a:chOff x="5006474" y="7548196"/>
            <a:chExt cx="2354446" cy="732692"/>
          </a:xfrm>
        </p:grpSpPr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3CA46BB1-C3DE-3601-9AA3-7DB848CEABA6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BABEC366-A7CA-9D83-41EF-44A3C4CE217B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B541EEA4-3261-507A-F56F-8DDA43CE7A8B}"/>
              </a:ext>
            </a:extLst>
          </p:cNvPr>
          <p:cNvGrpSpPr/>
          <p:nvPr/>
        </p:nvGrpSpPr>
        <p:grpSpPr>
          <a:xfrm>
            <a:off x="5994952" y="4503274"/>
            <a:ext cx="3291979" cy="1036819"/>
            <a:chOff x="5994952" y="4503274"/>
            <a:chExt cx="3291979" cy="1036819"/>
          </a:xfrm>
        </p:grpSpPr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AF84A5F2-5725-E17D-BCE8-C704F9BC46FE}"/>
                </a:ext>
              </a:extLst>
            </p:cNvPr>
            <p:cNvSpPr txBox="1"/>
            <p:nvPr/>
          </p:nvSpPr>
          <p:spPr>
            <a:xfrm flipH="1">
              <a:off x="5994952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22AE738F-C43C-CCF7-3252-512CAEA67E6A}"/>
                </a:ext>
              </a:extLst>
            </p:cNvPr>
            <p:cNvCxnSpPr>
              <a:cxnSpLocks/>
            </p:cNvCxnSpPr>
            <p:nvPr/>
          </p:nvCxnSpPr>
          <p:spPr>
            <a:xfrm>
              <a:off x="6120168" y="4503274"/>
              <a:ext cx="3041549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B233790-5BD5-0453-EFA0-03D6204F0C24}"/>
              </a:ext>
            </a:extLst>
          </p:cNvPr>
          <p:cNvGrpSpPr/>
          <p:nvPr/>
        </p:nvGrpSpPr>
        <p:grpSpPr>
          <a:xfrm>
            <a:off x="15018515" y="6346593"/>
            <a:ext cx="3472298" cy="4009468"/>
            <a:chOff x="9094413" y="-1858350"/>
            <a:chExt cx="4057227" cy="4684885"/>
          </a:xfrm>
          <a:solidFill>
            <a:schemeClr val="accent3"/>
          </a:solidFill>
        </p:grpSpPr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7D2C6D7-601B-B531-9908-31B11B1DC82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4BF9B06-3DE5-881E-5AE6-9282675A1D0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14DB0276-04AD-6C8E-32F2-5C072A4AF758}"/>
              </a:ext>
            </a:extLst>
          </p:cNvPr>
          <p:cNvGrpSpPr/>
          <p:nvPr/>
        </p:nvGrpSpPr>
        <p:grpSpPr>
          <a:xfrm>
            <a:off x="15400018" y="8852415"/>
            <a:ext cx="2709291" cy="843118"/>
            <a:chOff x="5006474" y="7548196"/>
            <a:chExt cx="2354446" cy="732692"/>
          </a:xfrm>
        </p:grpSpPr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D4225AFC-B554-83B9-05C9-2704F9EC94FC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1204A361-CF67-B784-F2B1-1745F8652D28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37E4A680-3DEC-8D96-7FFF-27CDBB6362C1}"/>
              </a:ext>
            </a:extLst>
          </p:cNvPr>
          <p:cNvGrpSpPr/>
          <p:nvPr/>
        </p:nvGrpSpPr>
        <p:grpSpPr>
          <a:xfrm>
            <a:off x="15108674" y="4503274"/>
            <a:ext cx="3291979" cy="1036819"/>
            <a:chOff x="15108674" y="4503274"/>
            <a:chExt cx="3291979" cy="1036819"/>
          </a:xfrm>
        </p:grpSpPr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444EE59A-FAC8-314F-9378-62FA2918C91A}"/>
                </a:ext>
              </a:extLst>
            </p:cNvPr>
            <p:cNvSpPr txBox="1"/>
            <p:nvPr/>
          </p:nvSpPr>
          <p:spPr>
            <a:xfrm flipH="1">
              <a:off x="15108674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2A29802-7483-F7CE-C776-1DF807936D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33890" y="4503274"/>
              <a:ext cx="3041549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EA17AD3-5B15-ADFC-3DF6-4878BA990DF7}"/>
              </a:ext>
            </a:extLst>
          </p:cNvPr>
          <p:cNvGrpSpPr/>
          <p:nvPr/>
        </p:nvGrpSpPr>
        <p:grpSpPr>
          <a:xfrm>
            <a:off x="10455851" y="6346593"/>
            <a:ext cx="3472298" cy="4009468"/>
            <a:chOff x="9094413" y="-1858350"/>
            <a:chExt cx="4057227" cy="4684885"/>
          </a:xfrm>
          <a:solidFill>
            <a:schemeClr val="accent2"/>
          </a:solidFill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82CF8EA-447E-93DC-A246-CBEBE1AB87EE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0E8E3DF3-DB8C-5DA8-5369-081C84CB5645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B89AB54F-BBCF-54AF-8B2F-A65BA3454160}"/>
              </a:ext>
            </a:extLst>
          </p:cNvPr>
          <p:cNvGrpSpPr/>
          <p:nvPr/>
        </p:nvGrpSpPr>
        <p:grpSpPr>
          <a:xfrm>
            <a:off x="10843529" y="8852415"/>
            <a:ext cx="2709291" cy="843118"/>
            <a:chOff x="5006474" y="7548196"/>
            <a:chExt cx="2354446" cy="732692"/>
          </a:xfrm>
        </p:grpSpPr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FD51D6CA-BDC1-4C45-83D7-E5F42DC2ADD3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CB7DDECE-BF4D-8D0A-47DA-3C94E1612C9A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831A8AC-4A77-57BE-24C1-4367D9E89B5A}"/>
              </a:ext>
            </a:extLst>
          </p:cNvPr>
          <p:cNvGrpSpPr/>
          <p:nvPr/>
        </p:nvGrpSpPr>
        <p:grpSpPr>
          <a:xfrm>
            <a:off x="10552185" y="11432459"/>
            <a:ext cx="3291979" cy="1036819"/>
            <a:chOff x="10552185" y="11432459"/>
            <a:chExt cx="3291979" cy="1036819"/>
          </a:xfrm>
        </p:grpSpPr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767003B1-9DA6-C236-E1EB-4BDBF4D9345F}"/>
                </a:ext>
              </a:extLst>
            </p:cNvPr>
            <p:cNvSpPr txBox="1"/>
            <p:nvPr/>
          </p:nvSpPr>
          <p:spPr>
            <a:xfrm flipH="1">
              <a:off x="10552185" y="11513039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DE41D4EC-796B-3111-E998-E96DF923EC41}"/>
                </a:ext>
              </a:extLst>
            </p:cNvPr>
            <p:cNvCxnSpPr>
              <a:cxnSpLocks/>
            </p:cNvCxnSpPr>
            <p:nvPr/>
          </p:nvCxnSpPr>
          <p:spPr>
            <a:xfrm>
              <a:off x="10677401" y="11432459"/>
              <a:ext cx="3041549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92E365C6-6834-2857-B264-DAEB68CB332B}"/>
              </a:ext>
            </a:extLst>
          </p:cNvPr>
          <p:cNvSpPr/>
          <p:nvPr/>
        </p:nvSpPr>
        <p:spPr>
          <a:xfrm>
            <a:off x="7018446" y="7421755"/>
            <a:ext cx="1244990" cy="1002910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77">
            <a:extLst>
              <a:ext uri="{FF2B5EF4-FFF2-40B4-BE49-F238E27FC236}">
                <a16:creationId xmlns:a16="http://schemas.microsoft.com/office/drawing/2014/main" id="{BF3E1C1B-A2E3-E916-A11D-A3D02EB7D2D0}"/>
              </a:ext>
            </a:extLst>
          </p:cNvPr>
          <p:cNvSpPr>
            <a:spLocks noEditPoints="1"/>
          </p:cNvSpPr>
          <p:nvPr/>
        </p:nvSpPr>
        <p:spPr bwMode="auto">
          <a:xfrm>
            <a:off x="11722785" y="7414373"/>
            <a:ext cx="938430" cy="1017674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Freeform 151">
            <a:extLst>
              <a:ext uri="{FF2B5EF4-FFF2-40B4-BE49-F238E27FC236}">
                <a16:creationId xmlns:a16="http://schemas.microsoft.com/office/drawing/2014/main" id="{5793A7E8-093C-938E-BF40-3AB25DC91838}"/>
              </a:ext>
            </a:extLst>
          </p:cNvPr>
          <p:cNvSpPr>
            <a:spLocks noEditPoints="1"/>
          </p:cNvSpPr>
          <p:nvPr/>
        </p:nvSpPr>
        <p:spPr bwMode="auto">
          <a:xfrm>
            <a:off x="16435850" y="7381046"/>
            <a:ext cx="637628" cy="10843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/>
          <p:bldP spid="122" grpId="0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/>
          <p:bldP spid="122" grpId="0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07D250D3-AE4F-BD00-19D8-2A2D2ED50523}"/>
              </a:ext>
            </a:extLst>
          </p:cNvPr>
          <p:cNvSpPr>
            <a:spLocks/>
          </p:cNvSpPr>
          <p:nvPr/>
        </p:nvSpPr>
        <p:spPr bwMode="auto">
          <a:xfrm>
            <a:off x="2453578" y="12854136"/>
            <a:ext cx="613797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 –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2 Step </a:t>
            </a:r>
            <a:r>
              <a:rPr lang="en-US" sz="32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470459B-962C-1A24-5865-20D5E30DEA99}"/>
              </a:ext>
            </a:extLst>
          </p:cNvPr>
          <p:cNvGrpSpPr/>
          <p:nvPr/>
        </p:nvGrpSpPr>
        <p:grpSpPr>
          <a:xfrm flipV="1">
            <a:off x="12182453" y="2760423"/>
            <a:ext cx="6901791" cy="4021377"/>
            <a:chOff x="4199965" y="7112000"/>
            <a:chExt cx="3969725" cy="2312988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EFD409-8C1F-CC12-E23D-F0F560F18C4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A384760-0F09-3077-A19E-710EC82ED365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5960843-071A-677C-A5FC-696D649A5C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4689095-8632-E30C-1E52-FD96060C45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6AF8756-37DA-6EF4-9113-26316378E026}"/>
              </a:ext>
            </a:extLst>
          </p:cNvPr>
          <p:cNvGrpSpPr/>
          <p:nvPr/>
        </p:nvGrpSpPr>
        <p:grpSpPr>
          <a:xfrm>
            <a:off x="5307620" y="6780378"/>
            <a:ext cx="6901791" cy="4021377"/>
            <a:chOff x="4199965" y="7112000"/>
            <a:chExt cx="3969725" cy="2312988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D2FAB44-78AC-1C09-DD6D-5C65B02C3B8E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B8CCEFDE-F92A-32F2-264C-9177CCE6EA28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0F2BCFE-4FE8-92D2-33FB-67B7DD31E7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E400127-12E0-7B13-73B5-47190DC1A2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3335FB1-D8F7-301B-1285-38EFD4DCDD02}"/>
              </a:ext>
            </a:extLst>
          </p:cNvPr>
          <p:cNvGrpSpPr/>
          <p:nvPr/>
        </p:nvGrpSpPr>
        <p:grpSpPr>
          <a:xfrm>
            <a:off x="4771225" y="6234758"/>
            <a:ext cx="1072790" cy="1072790"/>
            <a:chOff x="1884569" y="6834375"/>
            <a:chExt cx="544636" cy="544636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22CF90A-0CD1-25E7-4354-8AEEF7710EE3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3C8288AD-57CC-42B8-068F-1462FF27057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6A78C0F-9E47-8F6C-63AC-928FABD96CA0}"/>
              </a:ext>
            </a:extLst>
          </p:cNvPr>
          <p:cNvGrpSpPr/>
          <p:nvPr/>
        </p:nvGrpSpPr>
        <p:grpSpPr>
          <a:xfrm>
            <a:off x="11673016" y="6234758"/>
            <a:ext cx="1072790" cy="1072790"/>
            <a:chOff x="1884569" y="6834375"/>
            <a:chExt cx="544636" cy="544636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81C47C71-72C4-3824-79D3-2424375D9F48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923ACA4-DD37-31DD-4900-6CE683BF41B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040EFD4-2CE0-8DEB-CECB-0AACE1F61A56}"/>
              </a:ext>
            </a:extLst>
          </p:cNvPr>
          <p:cNvGrpSpPr/>
          <p:nvPr/>
        </p:nvGrpSpPr>
        <p:grpSpPr>
          <a:xfrm>
            <a:off x="18539985" y="6234758"/>
            <a:ext cx="1072790" cy="1072790"/>
            <a:chOff x="1884569" y="6834375"/>
            <a:chExt cx="544636" cy="544636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BB70710-A2AF-DFCE-FAA4-90CD77783EB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1CE1230D-C62C-02C6-F350-7D5BBBDF00B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0BDAA1E-8E6A-65B0-C100-3C522BE4CBD4}"/>
              </a:ext>
            </a:extLst>
          </p:cNvPr>
          <p:cNvGrpSpPr/>
          <p:nvPr/>
        </p:nvGrpSpPr>
        <p:grpSpPr>
          <a:xfrm>
            <a:off x="6133409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9C50944-7529-AE55-7666-3DE2871A70A7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046C56D-FA8D-EE88-3C01-CAD256E8D8F3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CFC79A48-AC9D-07A9-7E65-17A97B1C988A}"/>
              </a:ext>
            </a:extLst>
          </p:cNvPr>
          <p:cNvGrpSpPr/>
          <p:nvPr/>
        </p:nvGrpSpPr>
        <p:grpSpPr>
          <a:xfrm>
            <a:off x="6709822" y="7595138"/>
            <a:ext cx="4093456" cy="1162059"/>
            <a:chOff x="5006474" y="7580622"/>
            <a:chExt cx="2354446" cy="668385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F412146C-0427-51A1-5846-BBD90AA02BB3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893D02EE-DE1F-0D81-39BD-83E0B1394CA0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F22F50-F3FF-1B55-8536-48668AE50D5A}"/>
              </a:ext>
            </a:extLst>
          </p:cNvPr>
          <p:cNvGrpSpPr/>
          <p:nvPr/>
        </p:nvGrpSpPr>
        <p:grpSpPr>
          <a:xfrm>
            <a:off x="6269632" y="967658"/>
            <a:ext cx="4973837" cy="1506743"/>
            <a:chOff x="6269632" y="967658"/>
            <a:chExt cx="4973837" cy="1506743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4EE29E03-EEB5-E24D-7532-0AF9F5DAA0B6}"/>
                </a:ext>
              </a:extLst>
            </p:cNvPr>
            <p:cNvSpPr txBox="1"/>
            <p:nvPr/>
          </p:nvSpPr>
          <p:spPr>
            <a:xfrm flipH="1">
              <a:off x="6269632" y="1089406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B9D36C7-2E52-71A2-B6A8-17FC5778A348}"/>
                </a:ext>
              </a:extLst>
            </p:cNvPr>
            <p:cNvCxnSpPr>
              <a:cxnSpLocks/>
            </p:cNvCxnSpPr>
            <p:nvPr/>
          </p:nvCxnSpPr>
          <p:spPr>
            <a:xfrm>
              <a:off x="6458820" y="967658"/>
              <a:ext cx="4595463" cy="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1AD3874-DBA7-0CDD-A3FA-7F41E10ED0CE}"/>
              </a:ext>
            </a:extLst>
          </p:cNvPr>
          <p:cNvGrpSpPr/>
          <p:nvPr/>
        </p:nvGrpSpPr>
        <p:grpSpPr>
          <a:xfrm>
            <a:off x="13018912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9890813-78B2-A465-2B9C-0B7ACB43DA8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A402C2B-AD52-6DE5-7A7E-FCFE4355BA65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EFEED90-38B1-4C99-C4A5-05FB715425B8}"/>
              </a:ext>
            </a:extLst>
          </p:cNvPr>
          <p:cNvGrpSpPr/>
          <p:nvPr/>
        </p:nvGrpSpPr>
        <p:grpSpPr>
          <a:xfrm>
            <a:off x="13595324" y="7595138"/>
            <a:ext cx="4093456" cy="1162059"/>
            <a:chOff x="5006474" y="7580622"/>
            <a:chExt cx="2354446" cy="668385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998DCA96-FA6B-59ED-42FC-3F4C3CCA45D2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68462214-2B20-E578-CDCE-32B4FBBFFEBD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C27E0AF1-302D-3564-EC6F-2A1F0C984EDD}"/>
              </a:ext>
            </a:extLst>
          </p:cNvPr>
          <p:cNvGrpSpPr/>
          <p:nvPr/>
        </p:nvGrpSpPr>
        <p:grpSpPr>
          <a:xfrm>
            <a:off x="13155134" y="11436933"/>
            <a:ext cx="4973837" cy="1506743"/>
            <a:chOff x="13155134" y="11436933"/>
            <a:chExt cx="4973837" cy="1506743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1E0BEC64-D858-7870-ADFB-4E1ADA8538B0}"/>
                </a:ext>
              </a:extLst>
            </p:cNvPr>
            <p:cNvSpPr txBox="1"/>
            <p:nvPr/>
          </p:nvSpPr>
          <p:spPr>
            <a:xfrm flipH="1">
              <a:off x="13155134" y="11558681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B667942B-28DE-7560-E212-23D5F40B9C7B}"/>
                </a:ext>
              </a:extLst>
            </p:cNvPr>
            <p:cNvCxnSpPr>
              <a:cxnSpLocks/>
            </p:cNvCxnSpPr>
            <p:nvPr/>
          </p:nvCxnSpPr>
          <p:spPr>
            <a:xfrm>
              <a:off x="13344321" y="11436933"/>
              <a:ext cx="4595463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Freeform 177">
            <a:extLst>
              <a:ext uri="{FF2B5EF4-FFF2-40B4-BE49-F238E27FC236}">
                <a16:creationId xmlns:a16="http://schemas.microsoft.com/office/drawing/2014/main" id="{BD20FD29-1F31-335D-0ECB-ED24A018D726}"/>
              </a:ext>
            </a:extLst>
          </p:cNvPr>
          <p:cNvSpPr>
            <a:spLocks noEditPoints="1"/>
          </p:cNvSpPr>
          <p:nvPr/>
        </p:nvSpPr>
        <p:spPr bwMode="auto">
          <a:xfrm>
            <a:off x="8079538" y="5392225"/>
            <a:ext cx="1354022" cy="1468360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51">
            <a:extLst>
              <a:ext uri="{FF2B5EF4-FFF2-40B4-BE49-F238E27FC236}">
                <a16:creationId xmlns:a16="http://schemas.microsoft.com/office/drawing/2014/main" id="{11C2B63A-24D9-B16C-81B7-C15FD55227D5}"/>
              </a:ext>
            </a:extLst>
          </p:cNvPr>
          <p:cNvSpPr>
            <a:spLocks noEditPoints="1"/>
          </p:cNvSpPr>
          <p:nvPr/>
        </p:nvSpPr>
        <p:spPr bwMode="auto">
          <a:xfrm>
            <a:off x="15182049" y="5344139"/>
            <a:ext cx="920006" cy="1564532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2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FEBEB44A-F632-521C-0A90-EBE54FF2139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7C47BE7-B52F-7DCE-9906-5C5008B78FDF}"/>
              </a:ext>
            </a:extLst>
          </p:cNvPr>
          <p:cNvGrpSpPr/>
          <p:nvPr/>
        </p:nvGrpSpPr>
        <p:grpSpPr>
          <a:xfrm flipV="1">
            <a:off x="8235035" y="5701506"/>
            <a:ext cx="3969725" cy="2312988"/>
            <a:chOff x="4199965" y="7112000"/>
            <a:chExt cx="3969725" cy="2312988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0785971-D6A1-7371-6CC7-EBF90466FFAF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1271FA3-3173-5C7E-7FA4-B3D13CB5CF4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F407B92-81C3-8CEB-5985-63957A64AC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3D43C72-9BC4-2186-B690-D82B59BEC0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C80AF17-2DED-61BF-45FA-F657EC543306}"/>
              </a:ext>
            </a:extLst>
          </p:cNvPr>
          <p:cNvGrpSpPr/>
          <p:nvPr/>
        </p:nvGrpSpPr>
        <p:grpSpPr>
          <a:xfrm>
            <a:off x="4280815" y="8013677"/>
            <a:ext cx="3969725" cy="2312988"/>
            <a:chOff x="4199965" y="7112000"/>
            <a:chExt cx="3969725" cy="2312988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1C9BCAC-2D39-7071-5C70-1FC2E1CFEB54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E653292-9235-BD43-8340-1435F951410F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E749AB4-AFFB-0F38-AE4D-CAB4B2406A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809304E-F577-FF4F-0DB0-AB0D504E2D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987A16E-0466-0AB2-E929-0C034680665A}"/>
              </a:ext>
            </a:extLst>
          </p:cNvPr>
          <p:cNvGrpSpPr/>
          <p:nvPr/>
        </p:nvGrpSpPr>
        <p:grpSpPr>
          <a:xfrm flipV="1">
            <a:off x="16143475" y="5701506"/>
            <a:ext cx="3969725" cy="2312988"/>
            <a:chOff x="4199965" y="7112000"/>
            <a:chExt cx="3969725" cy="231298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C783257-0E29-EE9E-EDEC-4FEFDE9F6DE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624E4A8-A737-D410-DD37-7D9783DCC4C4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AC9F81E-53DD-C51E-DD37-157B62B3D1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2D10BFF-2410-CE96-FF0F-0E8E2ADA66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A04C889-0F1D-2FD5-CD2B-8CAF5570C853}"/>
              </a:ext>
            </a:extLst>
          </p:cNvPr>
          <p:cNvGrpSpPr/>
          <p:nvPr/>
        </p:nvGrpSpPr>
        <p:grpSpPr>
          <a:xfrm>
            <a:off x="12189255" y="8013677"/>
            <a:ext cx="3969725" cy="2312988"/>
            <a:chOff x="4199965" y="7112000"/>
            <a:chExt cx="3969725" cy="231298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AD46C43-D1DA-7BAD-E89D-557133D913D0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77ABF5A-3A66-CBF9-2A7E-D29DA4EB638C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B3B91E8-759A-8CA6-8FCA-219BDED8EA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B76CC6-8512-DE44-C185-BE41AD2169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032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6815328-6BD6-2C7A-B3C2-5E5404CF3FE4}"/>
              </a:ext>
            </a:extLst>
          </p:cNvPr>
          <p:cNvGrpSpPr/>
          <p:nvPr/>
        </p:nvGrpSpPr>
        <p:grpSpPr>
          <a:xfrm>
            <a:off x="3972295" y="7699850"/>
            <a:ext cx="617040" cy="617040"/>
            <a:chOff x="1884569" y="6834375"/>
            <a:chExt cx="544636" cy="544636"/>
          </a:xfrm>
        </p:grpSpPr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49E498D5-BB2C-D0C9-7A15-24D3A136304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304BA626-BB2C-1568-531F-19CFD2A6BCD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DB83289-158E-9E3D-813F-DD155226EE36}"/>
              </a:ext>
            </a:extLst>
          </p:cNvPr>
          <p:cNvGrpSpPr/>
          <p:nvPr/>
        </p:nvGrpSpPr>
        <p:grpSpPr>
          <a:xfrm>
            <a:off x="7942020" y="7699850"/>
            <a:ext cx="617040" cy="617040"/>
            <a:chOff x="1884569" y="6834375"/>
            <a:chExt cx="544636" cy="544636"/>
          </a:xfrm>
        </p:grpSpPr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8381B134-A90B-C7BA-1C94-F80DECEA3367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F576B9D-9ED8-4618-725A-C7996664AAE4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2FC0C4FC-FA67-006B-DDAB-E4FE5D017A92}"/>
              </a:ext>
            </a:extLst>
          </p:cNvPr>
          <p:cNvGrpSpPr/>
          <p:nvPr/>
        </p:nvGrpSpPr>
        <p:grpSpPr>
          <a:xfrm>
            <a:off x="11891717" y="7699850"/>
            <a:ext cx="617040" cy="617040"/>
            <a:chOff x="1884569" y="6834375"/>
            <a:chExt cx="544636" cy="544636"/>
          </a:xfrm>
        </p:grpSpPr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710CD103-7CCC-7353-63D6-F3DF51C3B21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69157A9A-7AD7-E914-2929-53D69ED502AD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B33E1570-B8BB-EAF8-17E3-D089C577AAD4}"/>
              </a:ext>
            </a:extLst>
          </p:cNvPr>
          <p:cNvGrpSpPr/>
          <p:nvPr/>
        </p:nvGrpSpPr>
        <p:grpSpPr>
          <a:xfrm>
            <a:off x="15844969" y="7699850"/>
            <a:ext cx="617040" cy="617040"/>
            <a:chOff x="1884569" y="6834375"/>
            <a:chExt cx="544636" cy="544636"/>
          </a:xfrm>
        </p:grpSpPr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BCD69211-08FF-BDD2-1724-0091FDA1D0B2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BE55E3DD-7ABF-2071-0AD7-F015AFC24A2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01DFCB93-4E1B-82F9-3C5A-6A5925585090}"/>
              </a:ext>
            </a:extLst>
          </p:cNvPr>
          <p:cNvGrpSpPr/>
          <p:nvPr/>
        </p:nvGrpSpPr>
        <p:grpSpPr>
          <a:xfrm>
            <a:off x="19794666" y="7699850"/>
            <a:ext cx="617040" cy="617040"/>
            <a:chOff x="1884569" y="6834375"/>
            <a:chExt cx="544636" cy="544636"/>
          </a:xfrm>
        </p:grpSpPr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CB9BFFF4-AFFA-2E3A-4C4E-0B257FC1CA0D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8D2DB1E1-F246-C2CB-6F99-28B79B3BB071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C18DA059-4CFA-FF62-BCB2-8396394360AA}"/>
              </a:ext>
            </a:extLst>
          </p:cNvPr>
          <p:cNvGrpSpPr/>
          <p:nvPr/>
        </p:nvGrpSpPr>
        <p:grpSpPr>
          <a:xfrm>
            <a:off x="4755787" y="6272249"/>
            <a:ext cx="3017520" cy="3484334"/>
            <a:chOff x="9094413" y="-1858350"/>
            <a:chExt cx="4057227" cy="4684885"/>
          </a:xfrm>
        </p:grpSpPr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B3FB8566-D0D5-D8BB-4C04-A71A4520E61A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505B41F-5544-AC96-9854-374AF93FB430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03B370E4-C412-9716-5885-DF69D47AF15E}"/>
              </a:ext>
            </a:extLst>
          </p:cNvPr>
          <p:cNvGrpSpPr/>
          <p:nvPr/>
        </p:nvGrpSpPr>
        <p:grpSpPr>
          <a:xfrm>
            <a:off x="5087324" y="8435029"/>
            <a:ext cx="2354446" cy="747536"/>
            <a:chOff x="5006474" y="7533352"/>
            <a:chExt cx="2354446" cy="747536"/>
          </a:xfrm>
        </p:grpSpPr>
        <p:sp>
          <p:nvSpPr>
            <p:cNvPr id="304" name="Textbox 200">
              <a:extLst>
                <a:ext uri="{FF2B5EF4-FFF2-40B4-BE49-F238E27FC236}">
                  <a16:creationId xmlns:a16="http://schemas.microsoft.com/office/drawing/2014/main" id="{799A4B60-3F5C-624C-BA99-7D7E172172FC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EXPLORE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F5C2F18F-4043-A871-1793-C47BF9051AB2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Khai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Mở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5D30DAE8-C20C-E944-D0E9-FCF15855C023}"/>
              </a:ext>
            </a:extLst>
          </p:cNvPr>
          <p:cNvGrpSpPr/>
          <p:nvPr/>
        </p:nvGrpSpPr>
        <p:grpSpPr>
          <a:xfrm>
            <a:off x="4834138" y="4710926"/>
            <a:ext cx="2860818" cy="901023"/>
            <a:chOff x="4834138" y="4710926"/>
            <a:chExt cx="2860818" cy="901023"/>
          </a:xfrm>
        </p:grpSpPr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005E0504-4F6A-2C38-2FF2-4EC4C9E275A1}"/>
                </a:ext>
              </a:extLst>
            </p:cNvPr>
            <p:cNvSpPr txBox="1"/>
            <p:nvPr/>
          </p:nvSpPr>
          <p:spPr>
            <a:xfrm flipH="1">
              <a:off x="4834138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4EB8FFD9-9BAE-5C5E-78FB-4982A230CD4C}"/>
                </a:ext>
              </a:extLst>
            </p:cNvPr>
            <p:cNvCxnSpPr>
              <a:cxnSpLocks/>
            </p:cNvCxnSpPr>
            <p:nvPr/>
          </p:nvCxnSpPr>
          <p:spPr>
            <a:xfrm>
              <a:off x="4942954" y="4710926"/>
              <a:ext cx="2643187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BE9D02B-205E-42E8-F844-F1B76A48B21C}"/>
              </a:ext>
            </a:extLst>
          </p:cNvPr>
          <p:cNvGrpSpPr/>
          <p:nvPr/>
        </p:nvGrpSpPr>
        <p:grpSpPr>
          <a:xfrm>
            <a:off x="12675855" y="6272249"/>
            <a:ext cx="3017520" cy="3484334"/>
            <a:chOff x="9094413" y="-1858350"/>
            <a:chExt cx="4057227" cy="4684885"/>
          </a:xfrm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0C5B1566-EBB7-A09A-5D32-BD73DA254CFA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7E26B6E6-B7FA-AC8B-98F8-0E559E663DA4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26E7BE91-02F1-8A48-EF6B-CB96CBB3858A}"/>
              </a:ext>
            </a:extLst>
          </p:cNvPr>
          <p:cNvGrpSpPr/>
          <p:nvPr/>
        </p:nvGrpSpPr>
        <p:grpSpPr>
          <a:xfrm>
            <a:off x="13007392" y="8435029"/>
            <a:ext cx="2354446" cy="747536"/>
            <a:chOff x="5006474" y="7533352"/>
            <a:chExt cx="2354446" cy="747536"/>
          </a:xfrm>
        </p:grpSpPr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59A5DA3A-CFCD-8B2D-8973-2619F31AD3BF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EXECUTE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67E398A9-C115-1FC7-BB05-529B30CEED52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Thực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Thi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0BA21876-804D-59D0-4EFD-5F4C9F266E37}"/>
              </a:ext>
            </a:extLst>
          </p:cNvPr>
          <p:cNvGrpSpPr/>
          <p:nvPr/>
        </p:nvGrpSpPr>
        <p:grpSpPr>
          <a:xfrm>
            <a:off x="12754206" y="4710926"/>
            <a:ext cx="2860818" cy="901023"/>
            <a:chOff x="12754206" y="4710926"/>
            <a:chExt cx="2860818" cy="901023"/>
          </a:xfrm>
        </p:grpSpPr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3970A978-D30E-439E-138F-DBFE2D22EC17}"/>
                </a:ext>
              </a:extLst>
            </p:cNvPr>
            <p:cNvSpPr txBox="1"/>
            <p:nvPr/>
          </p:nvSpPr>
          <p:spPr>
            <a:xfrm flipH="1">
              <a:off x="12754206" y="4780952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Hành động nhanh, thử nghiệm có kiểm soát để tạo kết quả thực tế.</a:t>
              </a:r>
            </a:p>
          </p:txBody>
        </p: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35D8FABC-5D0F-5916-7716-5B3AC9DFEDF9}"/>
                </a:ext>
              </a:extLst>
            </p:cNvPr>
            <p:cNvCxnSpPr>
              <a:cxnSpLocks/>
            </p:cNvCxnSpPr>
            <p:nvPr/>
          </p:nvCxnSpPr>
          <p:spPr>
            <a:xfrm>
              <a:off x="12863022" y="4710926"/>
              <a:ext cx="2643187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170E4547-0550-228A-470B-51A78DFBC131}"/>
              </a:ext>
            </a:extLst>
          </p:cNvPr>
          <p:cNvGrpSpPr/>
          <p:nvPr/>
        </p:nvGrpSpPr>
        <p:grpSpPr>
          <a:xfrm>
            <a:off x="8716144" y="6272249"/>
            <a:ext cx="3017520" cy="3484334"/>
            <a:chOff x="9094413" y="-1858350"/>
            <a:chExt cx="4057227" cy="4684885"/>
          </a:xfrm>
        </p:grpSpPr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E70D176C-07C7-3CF9-4B53-B591E3C2B246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DD0FB125-7880-AF38-CD71-7924DB9DB4C5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58853D00-BE0C-33BC-B537-1D29A24FCAFE}"/>
              </a:ext>
            </a:extLst>
          </p:cNvPr>
          <p:cNvGrpSpPr/>
          <p:nvPr/>
        </p:nvGrpSpPr>
        <p:grpSpPr>
          <a:xfrm>
            <a:off x="9047681" y="8435029"/>
            <a:ext cx="2354446" cy="747536"/>
            <a:chOff x="5006474" y="7533352"/>
            <a:chExt cx="2354446" cy="747536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0167FE6D-EE3A-C550-FF5A-129E8729EEF3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DISTILL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45F934C6-E1B5-0DA8-4ABC-383199193397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Chắt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Lọc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C906C39B-1E60-60DF-5465-79CA9CBB11D8}"/>
              </a:ext>
            </a:extLst>
          </p:cNvPr>
          <p:cNvGrpSpPr/>
          <p:nvPr/>
        </p:nvGrpSpPr>
        <p:grpSpPr>
          <a:xfrm>
            <a:off x="8794495" y="10692002"/>
            <a:ext cx="2860818" cy="901023"/>
            <a:chOff x="8794495" y="10692002"/>
            <a:chExt cx="2860818" cy="901023"/>
          </a:xfrm>
        </p:grpSpPr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87AED566-03A9-A5A8-2316-5DFA4CA434C5}"/>
                </a:ext>
              </a:extLst>
            </p:cNvPr>
            <p:cNvSpPr txBox="1"/>
            <p:nvPr/>
          </p:nvSpPr>
          <p:spPr>
            <a:xfrm flipH="1">
              <a:off x="8794495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1600" dirty="0">
                  <a:solidFill>
                    <a:schemeClr val="tx2"/>
                  </a:solidFill>
                </a:rPr>
                <a:t>Mở rộng góc nhìn, khám phá cơ hội mới ngoài vùng an toàn quen thuộc.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44266E85-E3EF-C077-9FFB-CD80145FA33C}"/>
                </a:ext>
              </a:extLst>
            </p:cNvPr>
            <p:cNvCxnSpPr>
              <a:cxnSpLocks/>
            </p:cNvCxnSpPr>
            <p:nvPr/>
          </p:nvCxnSpPr>
          <p:spPr>
            <a:xfrm>
              <a:off x="8903311" y="10692002"/>
              <a:ext cx="2643187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D8D3DBD4-F71D-5824-1CB9-F87A9887D602}"/>
              </a:ext>
            </a:extLst>
          </p:cNvPr>
          <p:cNvGrpSpPr/>
          <p:nvPr/>
        </p:nvGrpSpPr>
        <p:grpSpPr>
          <a:xfrm>
            <a:off x="16636212" y="6272249"/>
            <a:ext cx="3017520" cy="3484334"/>
            <a:chOff x="9094413" y="-1858350"/>
            <a:chExt cx="4057227" cy="4684885"/>
          </a:xfrm>
        </p:grpSpPr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B6396D5B-A866-0C38-17D4-CE9C2BEB4E7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16672229-114D-6A5E-EC6D-35D2365886DB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58F1712B-2BDD-2AA7-9E9B-699E3498B77B}"/>
              </a:ext>
            </a:extLst>
          </p:cNvPr>
          <p:cNvGrpSpPr/>
          <p:nvPr/>
        </p:nvGrpSpPr>
        <p:grpSpPr>
          <a:xfrm>
            <a:off x="16967749" y="8435029"/>
            <a:ext cx="2354446" cy="747536"/>
            <a:chOff x="5006474" y="7533352"/>
            <a:chExt cx="2354446" cy="747536"/>
          </a:xfrm>
        </p:grpSpPr>
        <p:sp>
          <p:nvSpPr>
            <p:cNvPr id="331" name="Textbox 200">
              <a:extLst>
                <a:ext uri="{FF2B5EF4-FFF2-40B4-BE49-F238E27FC236}">
                  <a16:creationId xmlns:a16="http://schemas.microsoft.com/office/drawing/2014/main" id="{2104F358-30CC-5DC1-AB43-7B860D8F42CD}"/>
                </a:ext>
              </a:extLst>
            </p:cNvPr>
            <p:cNvSpPr txBox="1"/>
            <p:nvPr/>
          </p:nvSpPr>
          <p:spPr>
            <a:xfrm flipH="1">
              <a:off x="5006474" y="7533352"/>
              <a:ext cx="235444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EVOLVE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2" name="Textbox 200">
              <a:extLst>
                <a:ext uri="{FF2B5EF4-FFF2-40B4-BE49-F238E27FC236}">
                  <a16:creationId xmlns:a16="http://schemas.microsoft.com/office/drawing/2014/main" id="{01E443FB-2211-311E-492C-3804BFAA7256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Tiến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Hóa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FEF0E52C-50E1-98A8-30C0-0EA36EA0241F}"/>
              </a:ext>
            </a:extLst>
          </p:cNvPr>
          <p:cNvGrpSpPr/>
          <p:nvPr/>
        </p:nvGrpSpPr>
        <p:grpSpPr>
          <a:xfrm>
            <a:off x="16714563" y="10692002"/>
            <a:ext cx="2860818" cy="901023"/>
            <a:chOff x="16714563" y="10692002"/>
            <a:chExt cx="2860818" cy="901023"/>
          </a:xfrm>
        </p:grpSpPr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A1C272BF-BEA1-B3EA-1668-A78003E5326D}"/>
                </a:ext>
              </a:extLst>
            </p:cNvPr>
            <p:cNvSpPr txBox="1"/>
            <p:nvPr/>
          </p:nvSpPr>
          <p:spPr>
            <a:xfrm flipH="1">
              <a:off x="16714563" y="10762028"/>
              <a:ext cx="2860818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600" dirty="0" err="1"/>
                <a:t>Hành</a:t>
              </a:r>
              <a:r>
                <a:rPr lang="en-US" sz="1600" dirty="0"/>
                <a:t> </a:t>
              </a:r>
              <a:r>
                <a:rPr lang="en-US" sz="1600" dirty="0" err="1"/>
                <a:t>động</a:t>
              </a:r>
              <a:r>
                <a:rPr lang="en-US" sz="1600" dirty="0"/>
                <a:t> </a:t>
              </a:r>
              <a:r>
                <a:rPr lang="en-US" sz="1600" dirty="0" err="1"/>
                <a:t>nhanh</a:t>
              </a:r>
              <a:r>
                <a:rPr lang="en-US" sz="1600" dirty="0"/>
                <a:t>, </a:t>
              </a:r>
              <a:r>
                <a:rPr lang="en-US" sz="1600" dirty="0" err="1"/>
                <a:t>thử</a:t>
              </a:r>
              <a:r>
                <a:rPr lang="en-US" sz="1600" dirty="0"/>
                <a:t> </a:t>
              </a:r>
              <a:r>
                <a:rPr lang="en-US" sz="1600" dirty="0" err="1"/>
                <a:t>nghiệm</a:t>
              </a:r>
              <a:r>
                <a:rPr lang="en-US" sz="1600" dirty="0"/>
                <a:t> </a:t>
              </a:r>
              <a:r>
                <a:rPr lang="en-US" sz="1600" dirty="0" err="1"/>
                <a:t>có</a:t>
              </a:r>
              <a:r>
                <a:rPr lang="en-US" sz="1600" dirty="0"/>
                <a:t> </a:t>
              </a:r>
              <a:r>
                <a:rPr lang="en-US" sz="1600" dirty="0" err="1"/>
                <a:t>kiểm</a:t>
              </a:r>
              <a:r>
                <a:rPr lang="en-US" sz="1600" dirty="0"/>
                <a:t> </a:t>
              </a:r>
              <a:r>
                <a:rPr lang="en-US" sz="1600" dirty="0" err="1"/>
                <a:t>soát</a:t>
              </a:r>
              <a:r>
                <a:rPr lang="en-US" sz="1600" dirty="0"/>
                <a:t> </a:t>
              </a:r>
              <a:r>
                <a:rPr lang="en-US" sz="1600" dirty="0" err="1"/>
                <a:t>để</a:t>
              </a:r>
              <a:r>
                <a:rPr lang="en-US" sz="1600" dirty="0"/>
                <a:t> </a:t>
              </a:r>
              <a:r>
                <a:rPr lang="en-US" sz="1600" dirty="0" err="1"/>
                <a:t>tạo</a:t>
              </a:r>
              <a:r>
                <a:rPr lang="en-US" sz="1600" dirty="0"/>
                <a:t> </a:t>
              </a:r>
              <a:r>
                <a:rPr lang="en-US" sz="1600" dirty="0" err="1"/>
                <a:t>kết</a:t>
              </a:r>
              <a:r>
                <a:rPr lang="en-US" sz="1600" dirty="0"/>
                <a:t> </a:t>
              </a:r>
              <a:r>
                <a:rPr lang="en-US" sz="1600" dirty="0" err="1"/>
                <a:t>quả</a:t>
              </a:r>
              <a:r>
                <a:rPr lang="en-US" sz="1600" dirty="0"/>
                <a:t> </a:t>
              </a:r>
              <a:r>
                <a:rPr lang="en-US" sz="1600" dirty="0" err="1"/>
                <a:t>thực</a:t>
              </a:r>
              <a:r>
                <a:rPr lang="en-US" sz="1600" dirty="0"/>
                <a:t> </a:t>
              </a:r>
              <a:r>
                <a:rPr lang="en-US" sz="1600" dirty="0" err="1"/>
                <a:t>tế</a:t>
              </a:r>
              <a:r>
                <a:rPr lang="en-US" sz="1600" dirty="0"/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22F8DF01-C813-9B6A-4A15-CBF687A6D665}"/>
                </a:ext>
              </a:extLst>
            </p:cNvPr>
            <p:cNvCxnSpPr>
              <a:cxnSpLocks/>
            </p:cNvCxnSpPr>
            <p:nvPr/>
          </p:nvCxnSpPr>
          <p:spPr>
            <a:xfrm>
              <a:off x="16823379" y="10692002"/>
              <a:ext cx="2643187" cy="0"/>
            </a:xfrm>
            <a:prstGeom prst="line">
              <a:avLst/>
            </a:prstGeom>
            <a:ln w="25400" cap="rnd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6" name="!!MainTitle1">
            <a:extLst>
              <a:ext uri="{FF2B5EF4-FFF2-40B4-BE49-F238E27FC236}">
                <a16:creationId xmlns:a16="http://schemas.microsoft.com/office/drawing/2014/main" id="{31BE15D1-1227-E47D-8D76-B64DCFEE2949}"/>
              </a:ext>
            </a:extLst>
          </p:cNvPr>
          <p:cNvSpPr txBox="1"/>
          <p:nvPr/>
        </p:nvSpPr>
        <p:spPr>
          <a:xfrm>
            <a:off x="8038534" y="1246722"/>
            <a:ext cx="83070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Edge Shift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7" name="!!SubTitle">
            <a:extLst>
              <a:ext uri="{FF2B5EF4-FFF2-40B4-BE49-F238E27FC236}">
                <a16:creationId xmlns:a16="http://schemas.microsoft.com/office/drawing/2014/main" id="{504EE01F-C2EB-AB31-4BFB-6A62F98AFBC4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34CC11DB-5D39-0224-FB54-724D6BD0B73C}"/>
              </a:ext>
            </a:extLst>
          </p:cNvPr>
          <p:cNvSpPr/>
          <p:nvPr/>
        </p:nvSpPr>
        <p:spPr>
          <a:xfrm>
            <a:off x="5756050" y="7242399"/>
            <a:ext cx="1016994" cy="819246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9" name="Freeform 177">
            <a:extLst>
              <a:ext uri="{FF2B5EF4-FFF2-40B4-BE49-F238E27FC236}">
                <a16:creationId xmlns:a16="http://schemas.microsoft.com/office/drawing/2014/main" id="{F8B04D05-ACF3-79A9-CA26-FA72BDCE42D0}"/>
              </a:ext>
            </a:extLst>
          </p:cNvPr>
          <p:cNvSpPr>
            <a:spLocks noEditPoints="1"/>
          </p:cNvSpPr>
          <p:nvPr/>
        </p:nvSpPr>
        <p:spPr bwMode="auto">
          <a:xfrm>
            <a:off x="9831604" y="7236369"/>
            <a:ext cx="766574" cy="83130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0" name="Freeform 151">
            <a:extLst>
              <a:ext uri="{FF2B5EF4-FFF2-40B4-BE49-F238E27FC236}">
                <a16:creationId xmlns:a16="http://schemas.microsoft.com/office/drawing/2014/main" id="{84C9840C-670F-F807-D079-A47CF1277874}"/>
              </a:ext>
            </a:extLst>
          </p:cNvPr>
          <p:cNvSpPr>
            <a:spLocks noEditPoints="1"/>
          </p:cNvSpPr>
          <p:nvPr/>
        </p:nvSpPr>
        <p:spPr bwMode="auto">
          <a:xfrm>
            <a:off x="13924186" y="7209146"/>
            <a:ext cx="520858" cy="88575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1" name="Freeform 159">
            <a:extLst>
              <a:ext uri="{FF2B5EF4-FFF2-40B4-BE49-F238E27FC236}">
                <a16:creationId xmlns:a16="http://schemas.microsoft.com/office/drawing/2014/main" id="{E5E51613-7766-3840-8591-55F6D4C32EE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782785" y="7288166"/>
            <a:ext cx="724374" cy="7277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25400">
            <a:solidFill>
              <a:schemeClr val="accent4">
                <a:lumMod val="90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900" decel="100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900" decel="100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900" decel="100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90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900" decel="100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900" decel="100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900" decel="100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90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22D0874A-2ED0-9F66-989E-417A07B07C7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0" name="!!MainTitle1">
            <a:extLst>
              <a:ext uri="{FF2B5EF4-FFF2-40B4-BE49-F238E27FC236}">
                <a16:creationId xmlns:a16="http://schemas.microsoft.com/office/drawing/2014/main" id="{DBD72883-79A0-3DC2-3B61-4F223D70A07E}"/>
              </a:ext>
            </a:extLst>
          </p:cNvPr>
          <p:cNvSpPr txBox="1"/>
          <p:nvPr/>
        </p:nvSpPr>
        <p:spPr>
          <a:xfrm>
            <a:off x="7334821" y="1246722"/>
            <a:ext cx="971451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 – </a:t>
            </a: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1" name="!!SubTitle">
            <a:extLst>
              <a:ext uri="{FF2B5EF4-FFF2-40B4-BE49-F238E27FC236}">
                <a16:creationId xmlns:a16="http://schemas.microsoft.com/office/drawing/2014/main" id="{27940A1A-A437-9B1A-1C41-867F2E929F0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8DCA722-C11E-11CE-9D0F-008F9AAA471E}"/>
              </a:ext>
            </a:extLst>
          </p:cNvPr>
          <p:cNvGrpSpPr/>
          <p:nvPr/>
        </p:nvGrpSpPr>
        <p:grpSpPr>
          <a:xfrm flipV="1">
            <a:off x="9908407" y="5689832"/>
            <a:ext cx="4568013" cy="2661585"/>
            <a:chOff x="4199965" y="7112000"/>
            <a:chExt cx="3969725" cy="2312988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5CE5DDBC-C751-0E85-2164-2BBD5F974B93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90000"/>
                  <a:lumOff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10080E3-3190-40C9-653A-752686A22DB7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2">
                  <a:lumMod val="90000"/>
                  <a:lumOff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51D3E1D5-9737-E229-5654-B2E9CD1051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90000"/>
                  <a:lumOff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1527BC5E-BF04-2FA6-3EDC-966DF5D332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2">
                  <a:lumMod val="90000"/>
                  <a:lumOff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980C686-7766-BB30-25C9-F70410E774A1}"/>
              </a:ext>
            </a:extLst>
          </p:cNvPr>
          <p:cNvGrpSpPr/>
          <p:nvPr/>
        </p:nvGrpSpPr>
        <p:grpSpPr>
          <a:xfrm>
            <a:off x="5358236" y="8350476"/>
            <a:ext cx="4568013" cy="2661585"/>
            <a:chOff x="4199965" y="7112000"/>
            <a:chExt cx="3969725" cy="2312988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7BEF81B-A6E9-BF5D-B3D7-98951D8AA7B0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610CC12-CD67-B22F-49BB-EBF0F4915B4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9E842E5-434C-2183-5B4A-7825D6EB84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6516215C-1E4B-8DE6-A9E6-FE5B0C8E9B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6C16A60-281C-4898-FBC5-C31969930F6C}"/>
              </a:ext>
            </a:extLst>
          </p:cNvPr>
          <p:cNvGrpSpPr/>
          <p:nvPr/>
        </p:nvGrpSpPr>
        <p:grpSpPr>
          <a:xfrm>
            <a:off x="14458578" y="8350476"/>
            <a:ext cx="4568013" cy="2661585"/>
            <a:chOff x="4199965" y="7112000"/>
            <a:chExt cx="3969725" cy="2312988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EE2A892-568B-DC10-F672-C491C4C1AC15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CD9E5369-A960-615A-E6E2-EFA305DADE27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B573E8A8-E4D7-4601-A384-A77F287BB8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1E53D92E-6477-9FB1-5C9A-B197A3767D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2286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94C764F3-325E-6678-176D-7CCAE8123D5C}"/>
              </a:ext>
            </a:extLst>
          </p:cNvPr>
          <p:cNvGrpSpPr/>
          <p:nvPr/>
        </p:nvGrpSpPr>
        <p:grpSpPr>
          <a:xfrm>
            <a:off x="5003218" y="7989352"/>
            <a:ext cx="710036" cy="710036"/>
            <a:chOff x="1884569" y="6834375"/>
            <a:chExt cx="544636" cy="544636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C5821BBF-0C02-F5A0-5C70-1AB567CBDB03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E854C424-9D57-9200-1B95-7E3C97D1F15D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5D8FB3D-3F80-3AED-161D-2298447E71C2}"/>
              </a:ext>
            </a:extLst>
          </p:cNvPr>
          <p:cNvGrpSpPr/>
          <p:nvPr/>
        </p:nvGrpSpPr>
        <p:grpSpPr>
          <a:xfrm>
            <a:off x="9571231" y="7989352"/>
            <a:ext cx="710036" cy="710036"/>
            <a:chOff x="1884569" y="6834375"/>
            <a:chExt cx="544636" cy="54463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2EDD3CD3-F40E-0600-316C-634466400013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9EFCBA59-5BEE-45FA-49CD-641A73126A4F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EBB234E-C3D6-1A1A-FD2E-454C2DC75B1D}"/>
              </a:ext>
            </a:extLst>
          </p:cNvPr>
          <p:cNvGrpSpPr/>
          <p:nvPr/>
        </p:nvGrpSpPr>
        <p:grpSpPr>
          <a:xfrm>
            <a:off x="14116197" y="7989352"/>
            <a:ext cx="710036" cy="710036"/>
            <a:chOff x="1884569" y="6834375"/>
            <a:chExt cx="544636" cy="544636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0AD0358D-1973-8E3A-2DC8-AAF323F00538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1D8C0D89-29FE-D844-1134-F21DB8AB7DA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83323C3-D410-3F9B-1FC4-E70DE4E806A4}"/>
              </a:ext>
            </a:extLst>
          </p:cNvPr>
          <p:cNvGrpSpPr/>
          <p:nvPr/>
        </p:nvGrpSpPr>
        <p:grpSpPr>
          <a:xfrm>
            <a:off x="18665254" y="7989352"/>
            <a:ext cx="710036" cy="710036"/>
            <a:chOff x="1884569" y="6834375"/>
            <a:chExt cx="544636" cy="544636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9388E846-13A9-DCE5-05E3-D0A7EDA7A070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9EAC5491-72DE-320B-7745-DF49A50C8D6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ED14F5D-C248-BF50-C323-90F78238693D}"/>
              </a:ext>
            </a:extLst>
          </p:cNvPr>
          <p:cNvGrpSpPr/>
          <p:nvPr/>
        </p:nvGrpSpPr>
        <p:grpSpPr>
          <a:xfrm>
            <a:off x="5904792" y="6346593"/>
            <a:ext cx="3472298" cy="4009468"/>
            <a:chOff x="9094413" y="-1858350"/>
            <a:chExt cx="4057227" cy="4684885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4C357BA-36C9-FD30-4C86-B22F6B78352C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BF3AC43-8920-248E-4D27-C86292E0A0D7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3D1FB9D-F499-FE7C-D4D7-F9DA03E2695E}"/>
              </a:ext>
            </a:extLst>
          </p:cNvPr>
          <p:cNvGrpSpPr/>
          <p:nvPr/>
        </p:nvGrpSpPr>
        <p:grpSpPr>
          <a:xfrm>
            <a:off x="6286296" y="8852415"/>
            <a:ext cx="2709291" cy="843118"/>
            <a:chOff x="5006474" y="7548196"/>
            <a:chExt cx="2354446" cy="732692"/>
          </a:xfrm>
        </p:grpSpPr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A545F580-D23B-3649-EBC1-9125DA364C92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5C37D6C3-8BF7-747A-6511-2C04BBA2A8C3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E76F44C-47FB-50E3-45B2-D9BAEA6F8C35}"/>
              </a:ext>
            </a:extLst>
          </p:cNvPr>
          <p:cNvGrpSpPr/>
          <p:nvPr/>
        </p:nvGrpSpPr>
        <p:grpSpPr>
          <a:xfrm>
            <a:off x="5994952" y="4503274"/>
            <a:ext cx="3291979" cy="1036819"/>
            <a:chOff x="5994952" y="4503274"/>
            <a:chExt cx="3291979" cy="1036819"/>
          </a:xfrm>
        </p:grpSpPr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D8BDF923-39BE-9D38-D370-E44793E03FFB}"/>
                </a:ext>
              </a:extLst>
            </p:cNvPr>
            <p:cNvSpPr txBox="1"/>
            <p:nvPr/>
          </p:nvSpPr>
          <p:spPr>
            <a:xfrm flipH="1">
              <a:off x="5994952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2F9CDF0F-18E5-4F16-5B48-271A84BA1B6A}"/>
                </a:ext>
              </a:extLst>
            </p:cNvPr>
            <p:cNvCxnSpPr>
              <a:cxnSpLocks/>
            </p:cNvCxnSpPr>
            <p:nvPr/>
          </p:nvCxnSpPr>
          <p:spPr>
            <a:xfrm>
              <a:off x="6120168" y="4503274"/>
              <a:ext cx="3041549" cy="0"/>
            </a:xfrm>
            <a:prstGeom prst="line">
              <a:avLst/>
            </a:prstGeom>
            <a:ln w="254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6E12E621-EB44-95CE-C284-94BCBB7F0578}"/>
              </a:ext>
            </a:extLst>
          </p:cNvPr>
          <p:cNvGrpSpPr/>
          <p:nvPr/>
        </p:nvGrpSpPr>
        <p:grpSpPr>
          <a:xfrm>
            <a:off x="15018515" y="6346593"/>
            <a:ext cx="3472298" cy="4009468"/>
            <a:chOff x="9094413" y="-1858350"/>
            <a:chExt cx="4057227" cy="4684885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9F5EA31-6C1D-0C6D-560B-F6C66C05422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CC17929-2ACA-976E-A2F8-C1D1D0B49344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D482DC5-79A4-937D-FC0A-3ACB7D1F9F7A}"/>
              </a:ext>
            </a:extLst>
          </p:cNvPr>
          <p:cNvGrpSpPr/>
          <p:nvPr/>
        </p:nvGrpSpPr>
        <p:grpSpPr>
          <a:xfrm>
            <a:off x="15400018" y="8852415"/>
            <a:ext cx="2709291" cy="843118"/>
            <a:chOff x="5006474" y="7548196"/>
            <a:chExt cx="2354446" cy="732692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4A99F5D3-2E83-757A-769B-CE613853F85B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0F721679-0F27-D3BC-2E49-5B6B097B5F2E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CACAAC5-B2FC-AC07-BFA4-E0E075AF3D5F}"/>
              </a:ext>
            </a:extLst>
          </p:cNvPr>
          <p:cNvGrpSpPr/>
          <p:nvPr/>
        </p:nvGrpSpPr>
        <p:grpSpPr>
          <a:xfrm>
            <a:off x="15108674" y="4503274"/>
            <a:ext cx="3291979" cy="1036819"/>
            <a:chOff x="15108674" y="4503274"/>
            <a:chExt cx="3291979" cy="1036819"/>
          </a:xfrm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000E58BA-4E58-CAE6-A45B-CC9052D377ED}"/>
                </a:ext>
              </a:extLst>
            </p:cNvPr>
            <p:cNvSpPr txBox="1"/>
            <p:nvPr/>
          </p:nvSpPr>
          <p:spPr>
            <a:xfrm flipH="1">
              <a:off x="15108674" y="4583854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D22950C1-B41D-96EB-140F-103068DECC5E}"/>
                </a:ext>
              </a:extLst>
            </p:cNvPr>
            <p:cNvCxnSpPr>
              <a:cxnSpLocks/>
            </p:cNvCxnSpPr>
            <p:nvPr/>
          </p:nvCxnSpPr>
          <p:spPr>
            <a:xfrm>
              <a:off x="15233890" y="4503274"/>
              <a:ext cx="3041549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4AA40B85-AAC7-B6F1-76B1-97A9975C8AAC}"/>
              </a:ext>
            </a:extLst>
          </p:cNvPr>
          <p:cNvGrpSpPr/>
          <p:nvPr/>
        </p:nvGrpSpPr>
        <p:grpSpPr>
          <a:xfrm>
            <a:off x="10455851" y="6346593"/>
            <a:ext cx="3472298" cy="4009468"/>
            <a:chOff x="9094413" y="-1858350"/>
            <a:chExt cx="4057227" cy="4684885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A5647D0-CD2A-9710-8B86-AA9B29F389DD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65F45796-5781-8978-4ED1-4483EA8CE368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088121F1-03F6-CB93-4A0D-21A1F29CBF87}"/>
              </a:ext>
            </a:extLst>
          </p:cNvPr>
          <p:cNvGrpSpPr/>
          <p:nvPr/>
        </p:nvGrpSpPr>
        <p:grpSpPr>
          <a:xfrm>
            <a:off x="10843529" y="8852415"/>
            <a:ext cx="2709291" cy="843118"/>
            <a:chOff x="5006474" y="7548196"/>
            <a:chExt cx="2354446" cy="732692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A3BA59DC-C081-4CB0-17EE-C1A48DE028E8}"/>
                </a:ext>
              </a:extLst>
            </p:cNvPr>
            <p:cNvSpPr txBox="1"/>
            <p:nvPr/>
          </p:nvSpPr>
          <p:spPr>
            <a:xfrm flipH="1">
              <a:off x="5006474" y="7548196"/>
              <a:ext cx="2354446" cy="401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YOUR TITLE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2D9FA0B3-DB85-B3C3-2987-422B1CB585FB}"/>
                </a:ext>
              </a:extLst>
            </p:cNvPr>
            <p:cNvSpPr txBox="1"/>
            <p:nvPr/>
          </p:nvSpPr>
          <p:spPr>
            <a:xfrm flipH="1">
              <a:off x="5006474" y="7880778"/>
              <a:ext cx="235444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352F16-24FA-1E88-7052-B811EC997C45}"/>
              </a:ext>
            </a:extLst>
          </p:cNvPr>
          <p:cNvGrpSpPr/>
          <p:nvPr/>
        </p:nvGrpSpPr>
        <p:grpSpPr>
          <a:xfrm>
            <a:off x="10552185" y="11432459"/>
            <a:ext cx="3291979" cy="1036819"/>
            <a:chOff x="10552185" y="11432459"/>
            <a:chExt cx="3291979" cy="1036819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8A9064F8-A4F1-3356-CB10-FA69DD9546F3}"/>
                </a:ext>
              </a:extLst>
            </p:cNvPr>
            <p:cNvSpPr txBox="1"/>
            <p:nvPr/>
          </p:nvSpPr>
          <p:spPr>
            <a:xfrm flipH="1">
              <a:off x="10552185" y="11513039"/>
              <a:ext cx="3291979" cy="9562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51BC7E97-2BB0-AD1B-3B1A-3FD374608C37}"/>
                </a:ext>
              </a:extLst>
            </p:cNvPr>
            <p:cNvCxnSpPr>
              <a:cxnSpLocks/>
            </p:cNvCxnSpPr>
            <p:nvPr/>
          </p:nvCxnSpPr>
          <p:spPr>
            <a:xfrm>
              <a:off x="10677401" y="11432459"/>
              <a:ext cx="3041549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137D72C4-B036-4AE1-B0E2-EA772DE778DB}"/>
              </a:ext>
            </a:extLst>
          </p:cNvPr>
          <p:cNvSpPr/>
          <p:nvPr/>
        </p:nvSpPr>
        <p:spPr>
          <a:xfrm>
            <a:off x="7018446" y="7421755"/>
            <a:ext cx="1244990" cy="1002910"/>
          </a:xfrm>
          <a:custGeom>
            <a:avLst/>
            <a:gdLst>
              <a:gd name="connsiteX0" fmla="*/ 167716 w 548640"/>
              <a:gd name="connsiteY0" fmla="*/ 380467 h 441960"/>
              <a:gd name="connsiteX1" fmla="*/ 19431 w 548640"/>
              <a:gd name="connsiteY1" fmla="*/ 201549 h 441960"/>
              <a:gd name="connsiteX2" fmla="*/ 201397 w 548640"/>
              <a:gd name="connsiteY2" fmla="*/ 19584 h 441960"/>
              <a:gd name="connsiteX3" fmla="*/ 374523 w 548640"/>
              <a:gd name="connsiteY3" fmla="*/ 145161 h 441960"/>
              <a:gd name="connsiteX4" fmla="*/ 201549 w 548640"/>
              <a:gd name="connsiteY4" fmla="*/ 383515 h 441960"/>
              <a:gd name="connsiteX5" fmla="*/ 167716 w 548640"/>
              <a:gd name="connsiteY5" fmla="*/ 380314 h 441960"/>
              <a:gd name="connsiteX6" fmla="*/ 145466 w 548640"/>
              <a:gd name="connsiteY6" fmla="*/ 257328 h 441960"/>
              <a:gd name="connsiteX7" fmla="*/ 37872 w 548640"/>
              <a:gd name="connsiteY7" fmla="*/ 280949 h 441960"/>
              <a:gd name="connsiteX8" fmla="*/ 37872 w 548640"/>
              <a:gd name="connsiteY8" fmla="*/ 121996 h 441960"/>
              <a:gd name="connsiteX9" fmla="*/ 201702 w 548640"/>
              <a:gd name="connsiteY9" fmla="*/ 148514 h 441960"/>
              <a:gd name="connsiteX10" fmla="*/ 365532 w 548640"/>
              <a:gd name="connsiteY10" fmla="*/ 121996 h 441960"/>
              <a:gd name="connsiteX11" fmla="*/ 257785 w 548640"/>
              <a:gd name="connsiteY11" fmla="*/ 145618 h 441960"/>
              <a:gd name="connsiteX12" fmla="*/ 201549 w 548640"/>
              <a:gd name="connsiteY12" fmla="*/ 19431 h 441960"/>
              <a:gd name="connsiteX13" fmla="*/ 142570 w 548640"/>
              <a:gd name="connsiteY13" fmla="*/ 201397 h 441960"/>
              <a:gd name="connsiteX14" fmla="*/ 201549 w 548640"/>
              <a:gd name="connsiteY14" fmla="*/ 383362 h 441960"/>
              <a:gd name="connsiteX15" fmla="*/ 243459 w 548640"/>
              <a:gd name="connsiteY15" fmla="*/ 343281 h 441960"/>
              <a:gd name="connsiteX16" fmla="*/ 424510 w 548640"/>
              <a:gd name="connsiteY16" fmla="*/ 343281 h 441960"/>
              <a:gd name="connsiteX17" fmla="*/ 459562 w 548640"/>
              <a:gd name="connsiteY17" fmla="*/ 205359 h 441960"/>
              <a:gd name="connsiteX18" fmla="*/ 208559 w 548640"/>
              <a:gd name="connsiteY18" fmla="*/ 205359 h 441960"/>
              <a:gd name="connsiteX19" fmla="*/ 243459 w 548640"/>
              <a:gd name="connsiteY19" fmla="*/ 343281 h 441960"/>
              <a:gd name="connsiteX20" fmla="*/ 235992 w 548640"/>
              <a:gd name="connsiteY20" fmla="*/ 378790 h 441960"/>
              <a:gd name="connsiteX21" fmla="*/ 423291 w 548640"/>
              <a:gd name="connsiteY21" fmla="*/ 378790 h 441960"/>
              <a:gd name="connsiteX22" fmla="*/ 440969 w 548640"/>
              <a:gd name="connsiteY22" fmla="*/ 361112 h 441960"/>
              <a:gd name="connsiteX23" fmla="*/ 440969 w 548640"/>
              <a:gd name="connsiteY23" fmla="*/ 361112 h 441960"/>
              <a:gd name="connsiteX24" fmla="*/ 423291 w 548640"/>
              <a:gd name="connsiteY24" fmla="*/ 343434 h 441960"/>
              <a:gd name="connsiteX25" fmla="*/ 371170 w 548640"/>
              <a:gd name="connsiteY25" fmla="*/ 401650 h 441960"/>
              <a:gd name="connsiteX26" fmla="*/ 394030 w 548640"/>
              <a:gd name="connsiteY26" fmla="*/ 424510 h 441960"/>
              <a:gd name="connsiteX27" fmla="*/ 416890 w 548640"/>
              <a:gd name="connsiteY27" fmla="*/ 401650 h 441960"/>
              <a:gd name="connsiteX28" fmla="*/ 394030 w 548640"/>
              <a:gd name="connsiteY28" fmla="*/ 378790 h 441960"/>
              <a:gd name="connsiteX29" fmla="*/ 371170 w 548640"/>
              <a:gd name="connsiteY29" fmla="*/ 401650 h 441960"/>
              <a:gd name="connsiteX30" fmla="*/ 246659 w 548640"/>
              <a:gd name="connsiteY30" fmla="*/ 401650 h 441960"/>
              <a:gd name="connsiteX31" fmla="*/ 269519 w 548640"/>
              <a:gd name="connsiteY31" fmla="*/ 424510 h 441960"/>
              <a:gd name="connsiteX32" fmla="*/ 292379 w 548640"/>
              <a:gd name="connsiteY32" fmla="*/ 401650 h 441960"/>
              <a:gd name="connsiteX33" fmla="*/ 269519 w 548640"/>
              <a:gd name="connsiteY33" fmla="*/ 378790 h 441960"/>
              <a:gd name="connsiteX34" fmla="*/ 246659 w 548640"/>
              <a:gd name="connsiteY34" fmla="*/ 401650 h 441960"/>
              <a:gd name="connsiteX35" fmla="*/ 530276 w 548640"/>
              <a:gd name="connsiteY35" fmla="*/ 154458 h 441960"/>
              <a:gd name="connsiteX36" fmla="*/ 472212 w 548640"/>
              <a:gd name="connsiteY36" fmla="*/ 154458 h 441960"/>
              <a:gd name="connsiteX37" fmla="*/ 459562 w 548640"/>
              <a:gd name="connsiteY37" fmla="*/ 205359 h 441960"/>
              <a:gd name="connsiteX38" fmla="*/ 382600 w 548640"/>
              <a:gd name="connsiteY38" fmla="*/ 250012 h 441960"/>
              <a:gd name="connsiteX39" fmla="*/ 382600 w 548640"/>
              <a:gd name="connsiteY39" fmla="*/ 298628 h 441960"/>
              <a:gd name="connsiteX40" fmla="*/ 333985 w 548640"/>
              <a:gd name="connsiteY40" fmla="*/ 250012 h 441960"/>
              <a:gd name="connsiteX41" fmla="*/ 333985 w 548640"/>
              <a:gd name="connsiteY41" fmla="*/ 298628 h 441960"/>
              <a:gd name="connsiteX42" fmla="*/ 285369 w 548640"/>
              <a:gd name="connsiteY42" fmla="*/ 250012 h 441960"/>
              <a:gd name="connsiteX43" fmla="*/ 285369 w 548640"/>
              <a:gd name="connsiteY43" fmla="*/ 298628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48640" h="441960">
                <a:moveTo>
                  <a:pt x="167716" y="380467"/>
                </a:moveTo>
                <a:cubicBezTo>
                  <a:pt x="83287" y="364617"/>
                  <a:pt x="19431" y="290551"/>
                  <a:pt x="19431" y="201549"/>
                </a:cubicBezTo>
                <a:cubicBezTo>
                  <a:pt x="19431" y="100965"/>
                  <a:pt x="100965" y="19584"/>
                  <a:pt x="201397" y="19584"/>
                </a:cubicBezTo>
                <a:cubicBezTo>
                  <a:pt x="282169" y="19584"/>
                  <a:pt x="350749" y="72314"/>
                  <a:pt x="374523" y="145161"/>
                </a:cubicBezTo>
                <a:moveTo>
                  <a:pt x="201549" y="383515"/>
                </a:moveTo>
                <a:cubicBezTo>
                  <a:pt x="189967" y="383515"/>
                  <a:pt x="178689" y="382448"/>
                  <a:pt x="167716" y="380314"/>
                </a:cubicBezTo>
                <a:moveTo>
                  <a:pt x="145466" y="257328"/>
                </a:moveTo>
                <a:cubicBezTo>
                  <a:pt x="106756" y="261290"/>
                  <a:pt x="70333" y="269519"/>
                  <a:pt x="37872" y="280949"/>
                </a:cubicBezTo>
                <a:moveTo>
                  <a:pt x="37872" y="121996"/>
                </a:moveTo>
                <a:cubicBezTo>
                  <a:pt x="85573" y="138760"/>
                  <a:pt x="141656" y="148514"/>
                  <a:pt x="201702" y="148514"/>
                </a:cubicBezTo>
                <a:cubicBezTo>
                  <a:pt x="261747" y="148514"/>
                  <a:pt x="317678" y="138760"/>
                  <a:pt x="365532" y="121996"/>
                </a:cubicBezTo>
                <a:moveTo>
                  <a:pt x="257785" y="145618"/>
                </a:moveTo>
                <a:cubicBezTo>
                  <a:pt x="250165" y="72466"/>
                  <a:pt x="227915" y="19431"/>
                  <a:pt x="201549" y="19431"/>
                </a:cubicBezTo>
                <a:cubicBezTo>
                  <a:pt x="168935" y="19431"/>
                  <a:pt x="142570" y="100965"/>
                  <a:pt x="142570" y="201397"/>
                </a:cubicBezTo>
                <a:cubicBezTo>
                  <a:pt x="142570" y="301981"/>
                  <a:pt x="168935" y="383362"/>
                  <a:pt x="201549" y="383362"/>
                </a:cubicBezTo>
                <a:moveTo>
                  <a:pt x="243459" y="343281"/>
                </a:moveTo>
                <a:lnTo>
                  <a:pt x="424510" y="343281"/>
                </a:lnTo>
                <a:lnTo>
                  <a:pt x="459562" y="205359"/>
                </a:lnTo>
                <a:lnTo>
                  <a:pt x="208559" y="205359"/>
                </a:lnTo>
                <a:lnTo>
                  <a:pt x="243459" y="343281"/>
                </a:lnTo>
                <a:close/>
                <a:moveTo>
                  <a:pt x="235992" y="378790"/>
                </a:moveTo>
                <a:lnTo>
                  <a:pt x="423291" y="378790"/>
                </a:lnTo>
                <a:cubicBezTo>
                  <a:pt x="433045" y="378790"/>
                  <a:pt x="440969" y="370865"/>
                  <a:pt x="440969" y="361112"/>
                </a:cubicBezTo>
                <a:lnTo>
                  <a:pt x="440969" y="361112"/>
                </a:lnTo>
                <a:cubicBezTo>
                  <a:pt x="440969" y="351358"/>
                  <a:pt x="433045" y="343434"/>
                  <a:pt x="423291" y="343434"/>
                </a:cubicBezTo>
                <a:moveTo>
                  <a:pt x="371170" y="401650"/>
                </a:moveTo>
                <a:cubicBezTo>
                  <a:pt x="371170" y="414299"/>
                  <a:pt x="381381" y="424510"/>
                  <a:pt x="394030" y="424510"/>
                </a:cubicBezTo>
                <a:cubicBezTo>
                  <a:pt x="406679" y="424510"/>
                  <a:pt x="416890" y="414299"/>
                  <a:pt x="416890" y="401650"/>
                </a:cubicBezTo>
                <a:cubicBezTo>
                  <a:pt x="416890" y="389001"/>
                  <a:pt x="406679" y="378790"/>
                  <a:pt x="394030" y="378790"/>
                </a:cubicBezTo>
                <a:cubicBezTo>
                  <a:pt x="381381" y="378790"/>
                  <a:pt x="371170" y="389001"/>
                  <a:pt x="371170" y="401650"/>
                </a:cubicBezTo>
                <a:close/>
                <a:moveTo>
                  <a:pt x="246659" y="401650"/>
                </a:moveTo>
                <a:cubicBezTo>
                  <a:pt x="246659" y="414299"/>
                  <a:pt x="256870" y="424510"/>
                  <a:pt x="269519" y="424510"/>
                </a:cubicBezTo>
                <a:cubicBezTo>
                  <a:pt x="282169" y="424510"/>
                  <a:pt x="292379" y="414299"/>
                  <a:pt x="292379" y="401650"/>
                </a:cubicBezTo>
                <a:cubicBezTo>
                  <a:pt x="292379" y="389001"/>
                  <a:pt x="282169" y="378790"/>
                  <a:pt x="269519" y="378790"/>
                </a:cubicBezTo>
                <a:cubicBezTo>
                  <a:pt x="256870" y="378790"/>
                  <a:pt x="246659" y="389001"/>
                  <a:pt x="246659" y="401650"/>
                </a:cubicBezTo>
                <a:close/>
                <a:moveTo>
                  <a:pt x="530276" y="154458"/>
                </a:moveTo>
                <a:lnTo>
                  <a:pt x="472212" y="154458"/>
                </a:lnTo>
                <a:lnTo>
                  <a:pt x="459562" y="205359"/>
                </a:lnTo>
                <a:moveTo>
                  <a:pt x="382600" y="250012"/>
                </a:moveTo>
                <a:lnTo>
                  <a:pt x="382600" y="298628"/>
                </a:lnTo>
                <a:moveTo>
                  <a:pt x="333985" y="250012"/>
                </a:moveTo>
                <a:lnTo>
                  <a:pt x="333985" y="298628"/>
                </a:lnTo>
                <a:moveTo>
                  <a:pt x="285369" y="250012"/>
                </a:moveTo>
                <a:lnTo>
                  <a:pt x="285369" y="298628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7" name="Freeform 177">
            <a:extLst>
              <a:ext uri="{FF2B5EF4-FFF2-40B4-BE49-F238E27FC236}">
                <a16:creationId xmlns:a16="http://schemas.microsoft.com/office/drawing/2014/main" id="{15CCE19B-CE41-2BEF-8662-09884D162A01}"/>
              </a:ext>
            </a:extLst>
          </p:cNvPr>
          <p:cNvSpPr>
            <a:spLocks noEditPoints="1"/>
          </p:cNvSpPr>
          <p:nvPr/>
        </p:nvSpPr>
        <p:spPr bwMode="auto">
          <a:xfrm>
            <a:off x="11722785" y="7414373"/>
            <a:ext cx="938430" cy="1017674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51">
            <a:extLst>
              <a:ext uri="{FF2B5EF4-FFF2-40B4-BE49-F238E27FC236}">
                <a16:creationId xmlns:a16="http://schemas.microsoft.com/office/drawing/2014/main" id="{18B2203A-30CB-C5B4-3E8D-B1EC2D1A8BFB}"/>
              </a:ext>
            </a:extLst>
          </p:cNvPr>
          <p:cNvSpPr>
            <a:spLocks noEditPoints="1"/>
          </p:cNvSpPr>
          <p:nvPr/>
        </p:nvSpPr>
        <p:spPr bwMode="auto">
          <a:xfrm>
            <a:off x="16435850" y="7381046"/>
            <a:ext cx="637628" cy="10843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76" grpId="0" animBg="1"/>
          <p:bldP spid="177" grpId="0" animBg="1"/>
          <p:bldP spid="1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75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75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12000" y="11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76" grpId="0" animBg="1"/>
          <p:bldP spid="177" grpId="0" animBg="1"/>
          <p:bldP spid="17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1AB480C7-621B-BFF5-8EF3-EBD575744706}"/>
              </a:ext>
            </a:extLst>
          </p:cNvPr>
          <p:cNvSpPr>
            <a:spLocks/>
          </p:cNvSpPr>
          <p:nvPr/>
        </p:nvSpPr>
        <p:spPr bwMode="auto">
          <a:xfrm>
            <a:off x="2453578" y="12854136"/>
            <a:ext cx="613797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162 –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2 Step </a:t>
            </a:r>
            <a:r>
              <a:rPr lang="en-US" sz="32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569A484-846E-2D1C-453D-3624A447DDDC}"/>
              </a:ext>
            </a:extLst>
          </p:cNvPr>
          <p:cNvGrpSpPr/>
          <p:nvPr/>
        </p:nvGrpSpPr>
        <p:grpSpPr>
          <a:xfrm flipV="1">
            <a:off x="12182453" y="2760423"/>
            <a:ext cx="6901791" cy="4021377"/>
            <a:chOff x="4199965" y="7112000"/>
            <a:chExt cx="3969725" cy="2312988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DAE78D7-C797-3841-EB10-DB8694FF54AD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77D5D99-9AB3-E437-D4E6-4B7504D0AF2B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D0673C6-0825-BE9D-0552-A94E4BC004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18E1A3F-37FC-78B0-A266-2B746CF54F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C62F73E-B44A-DA83-8C1E-4AD9BCAA04C6}"/>
              </a:ext>
            </a:extLst>
          </p:cNvPr>
          <p:cNvGrpSpPr/>
          <p:nvPr/>
        </p:nvGrpSpPr>
        <p:grpSpPr>
          <a:xfrm>
            <a:off x="5307620" y="6780378"/>
            <a:ext cx="6901791" cy="4021377"/>
            <a:chOff x="4199965" y="7112000"/>
            <a:chExt cx="3969725" cy="2312988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1456356-9E17-9A8E-82F0-35829504FCFE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7112000"/>
              <a:ext cx="0" cy="1145063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747C232-B81D-2978-C14C-80CB7105DD23}"/>
                </a:ext>
              </a:extLst>
            </p:cNvPr>
            <p:cNvCxnSpPr>
              <a:cxnSpLocks/>
            </p:cNvCxnSpPr>
            <p:nvPr/>
          </p:nvCxnSpPr>
          <p:spPr>
            <a:xfrm>
              <a:off x="4199965" y="8262370"/>
              <a:ext cx="1979856" cy="1162618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11F017F-A21F-032C-2193-9E8AFDD405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9690" y="7112000"/>
              <a:ext cx="0" cy="1145063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9CAD253-52A9-179B-D7C3-86F247DB04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9834" y="8268251"/>
              <a:ext cx="1969842" cy="1156737"/>
            </a:xfrm>
            <a:prstGeom prst="line">
              <a:avLst/>
            </a:prstGeom>
            <a:ln w="3048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E836923-4804-184B-D50F-CFDF97357610}"/>
              </a:ext>
            </a:extLst>
          </p:cNvPr>
          <p:cNvGrpSpPr/>
          <p:nvPr/>
        </p:nvGrpSpPr>
        <p:grpSpPr>
          <a:xfrm>
            <a:off x="4771225" y="6234758"/>
            <a:ext cx="1072790" cy="1072790"/>
            <a:chOff x="1884569" y="6834375"/>
            <a:chExt cx="544636" cy="544636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AED0F1C-C9FF-84C0-D1D3-BBE41BDC8245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CC34253-5CAF-3519-B245-994B15AC516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4A4858C-642E-EC57-E032-E0689CD063B1}"/>
              </a:ext>
            </a:extLst>
          </p:cNvPr>
          <p:cNvGrpSpPr/>
          <p:nvPr/>
        </p:nvGrpSpPr>
        <p:grpSpPr>
          <a:xfrm>
            <a:off x="11673016" y="6234758"/>
            <a:ext cx="1072790" cy="1072790"/>
            <a:chOff x="1884569" y="6834375"/>
            <a:chExt cx="544636" cy="544636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59AC115-8536-4061-4D34-B8CB10785BC0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A1311DF7-5CF9-B6B1-F2AF-2883BD2CBFFE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2C85B3B-077A-3B54-1F2C-7796D3B5242C}"/>
              </a:ext>
            </a:extLst>
          </p:cNvPr>
          <p:cNvGrpSpPr/>
          <p:nvPr/>
        </p:nvGrpSpPr>
        <p:grpSpPr>
          <a:xfrm>
            <a:off x="18539985" y="6234758"/>
            <a:ext cx="1072790" cy="1072790"/>
            <a:chOff x="1884569" y="6834375"/>
            <a:chExt cx="544636" cy="544636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D046EFC-DB3F-8AD2-254E-DB58AFB4095B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20C6EE74-F759-E748-7D0A-CBEBB11FF68A}"/>
                </a:ext>
              </a:extLst>
            </p:cNvPr>
            <p:cNvSpPr/>
            <p:nvPr/>
          </p:nvSpPr>
          <p:spPr>
            <a:xfrm>
              <a:off x="1884569" y="6834375"/>
              <a:ext cx="544636" cy="544636"/>
            </a:xfrm>
            <a:prstGeom prst="ellipse">
              <a:avLst/>
            </a:prstGeom>
            <a:solidFill>
              <a:schemeClr val="bg1"/>
            </a:solidFill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F36B8D7-9EA5-4D63-1CB8-04AFBAF9C496}"/>
              </a:ext>
            </a:extLst>
          </p:cNvPr>
          <p:cNvGrpSpPr/>
          <p:nvPr/>
        </p:nvGrpSpPr>
        <p:grpSpPr>
          <a:xfrm>
            <a:off x="6133409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3B91257-1F4B-C9B4-259B-2AECB683D917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11FF820-2978-C188-29B0-931FAC09B2F6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9B51942-DAF5-F792-2FCD-69FBBC007920}"/>
              </a:ext>
            </a:extLst>
          </p:cNvPr>
          <p:cNvGrpSpPr/>
          <p:nvPr/>
        </p:nvGrpSpPr>
        <p:grpSpPr>
          <a:xfrm>
            <a:off x="6709822" y="7595138"/>
            <a:ext cx="4093456" cy="1162059"/>
            <a:chOff x="5006474" y="7580622"/>
            <a:chExt cx="2354446" cy="668385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1DB19925-1690-5C88-4934-C452775BB260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6D7A2FFD-03B3-9D4F-7BCF-B4A49A7A61C6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19C7B4B-A3E6-850C-D6A6-37D747BDAD6E}"/>
              </a:ext>
            </a:extLst>
          </p:cNvPr>
          <p:cNvGrpSpPr/>
          <p:nvPr/>
        </p:nvGrpSpPr>
        <p:grpSpPr>
          <a:xfrm>
            <a:off x="6269632" y="967658"/>
            <a:ext cx="4973837" cy="1506743"/>
            <a:chOff x="6269632" y="967658"/>
            <a:chExt cx="4973837" cy="1506743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CB4C1FD9-2F5A-7644-9540-2F6916DB595C}"/>
                </a:ext>
              </a:extLst>
            </p:cNvPr>
            <p:cNvSpPr txBox="1"/>
            <p:nvPr/>
          </p:nvSpPr>
          <p:spPr>
            <a:xfrm flipH="1">
              <a:off x="6269632" y="1089406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7B3EFE88-C662-9981-C8CB-7BF8307A07CD}"/>
                </a:ext>
              </a:extLst>
            </p:cNvPr>
            <p:cNvCxnSpPr>
              <a:cxnSpLocks/>
            </p:cNvCxnSpPr>
            <p:nvPr/>
          </p:nvCxnSpPr>
          <p:spPr>
            <a:xfrm>
              <a:off x="6458820" y="967658"/>
              <a:ext cx="4595463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A8730F2-EC36-DC62-DD0D-E3EA6DFE9BE6}"/>
              </a:ext>
            </a:extLst>
          </p:cNvPr>
          <p:cNvGrpSpPr/>
          <p:nvPr/>
        </p:nvGrpSpPr>
        <p:grpSpPr>
          <a:xfrm>
            <a:off x="13018912" y="3752720"/>
            <a:ext cx="5246280" cy="6057887"/>
            <a:chOff x="9094413" y="-1858350"/>
            <a:chExt cx="4057227" cy="4684885"/>
          </a:xfrm>
          <a:solidFill>
            <a:schemeClr val="bg1"/>
          </a:solidFill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E684864-B032-CBDD-3F7D-5AFF291626B2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381000" dist="3810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CA15881-5C2C-D7F7-32C6-CC0D928A8D01}"/>
                </a:ext>
              </a:extLst>
            </p:cNvPr>
            <p:cNvSpPr/>
            <p:nvPr/>
          </p:nvSpPr>
          <p:spPr>
            <a:xfrm flipH="1">
              <a:off x="9094413" y="-1858350"/>
              <a:ext cx="4057227" cy="4684885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pFill/>
            <a:ln w="101600" cap="flat">
              <a:noFill/>
              <a:prstDash val="solid"/>
              <a:miter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0E8DECB-C439-4700-996A-502BDF416304}"/>
              </a:ext>
            </a:extLst>
          </p:cNvPr>
          <p:cNvGrpSpPr/>
          <p:nvPr/>
        </p:nvGrpSpPr>
        <p:grpSpPr>
          <a:xfrm>
            <a:off x="13595324" y="7595138"/>
            <a:ext cx="4093456" cy="1162059"/>
            <a:chOff x="5006474" y="7580622"/>
            <a:chExt cx="2354446" cy="668385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4E1CC0E2-18A9-5105-3C1F-83A67BCB6A84}"/>
                </a:ext>
              </a:extLst>
            </p:cNvPr>
            <p:cNvSpPr txBox="1"/>
            <p:nvPr/>
          </p:nvSpPr>
          <p:spPr>
            <a:xfrm flipH="1">
              <a:off x="5006474" y="7580622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1945D363-8A65-C74D-0D7E-D281CCFC2D0C}"/>
                </a:ext>
              </a:extLst>
            </p:cNvPr>
            <p:cNvSpPr txBox="1"/>
            <p:nvPr/>
          </p:nvSpPr>
          <p:spPr>
            <a:xfrm flipH="1">
              <a:off x="5006474" y="7912660"/>
              <a:ext cx="2354446" cy="336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628DAF4-6E8D-B12F-CAB2-8ABC02240188}"/>
              </a:ext>
            </a:extLst>
          </p:cNvPr>
          <p:cNvGrpSpPr/>
          <p:nvPr/>
        </p:nvGrpSpPr>
        <p:grpSpPr>
          <a:xfrm>
            <a:off x="13155134" y="11436933"/>
            <a:ext cx="4973837" cy="1506743"/>
            <a:chOff x="13155134" y="11436933"/>
            <a:chExt cx="4973837" cy="1506743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BCDFFAB9-5C58-A2B1-BB3B-5D3FF02C53ED}"/>
                </a:ext>
              </a:extLst>
            </p:cNvPr>
            <p:cNvSpPr txBox="1"/>
            <p:nvPr/>
          </p:nvSpPr>
          <p:spPr>
            <a:xfrm flipH="1">
              <a:off x="13155134" y="11558681"/>
              <a:ext cx="497383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C76404F-D8AF-A72B-18C4-6D4E2E40CF26}"/>
                </a:ext>
              </a:extLst>
            </p:cNvPr>
            <p:cNvCxnSpPr>
              <a:cxnSpLocks/>
            </p:cNvCxnSpPr>
            <p:nvPr/>
          </p:nvCxnSpPr>
          <p:spPr>
            <a:xfrm>
              <a:off x="13344321" y="11436933"/>
              <a:ext cx="4595463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Freeform 177">
            <a:extLst>
              <a:ext uri="{FF2B5EF4-FFF2-40B4-BE49-F238E27FC236}">
                <a16:creationId xmlns:a16="http://schemas.microsoft.com/office/drawing/2014/main" id="{02F9CB2B-0866-AD36-09DF-95E29F08B9C4}"/>
              </a:ext>
            </a:extLst>
          </p:cNvPr>
          <p:cNvSpPr>
            <a:spLocks noEditPoints="1"/>
          </p:cNvSpPr>
          <p:nvPr/>
        </p:nvSpPr>
        <p:spPr bwMode="auto">
          <a:xfrm>
            <a:off x="8079538" y="5392225"/>
            <a:ext cx="1354022" cy="1468360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51">
            <a:extLst>
              <a:ext uri="{FF2B5EF4-FFF2-40B4-BE49-F238E27FC236}">
                <a16:creationId xmlns:a16="http://schemas.microsoft.com/office/drawing/2014/main" id="{F3C7387E-C69A-A7FA-8057-655C65BC13BF}"/>
              </a:ext>
            </a:extLst>
          </p:cNvPr>
          <p:cNvSpPr>
            <a:spLocks noEditPoints="1"/>
          </p:cNvSpPr>
          <p:nvPr/>
        </p:nvSpPr>
        <p:spPr bwMode="auto">
          <a:xfrm>
            <a:off x="15182049" y="5344139"/>
            <a:ext cx="920006" cy="1564532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2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135">
      <a:dk1>
        <a:sysClr val="windowText" lastClr="000000"/>
      </a:dk1>
      <a:lt1>
        <a:srgbClr val="FFFFFF"/>
      </a:lt1>
      <a:dk2>
        <a:srgbClr val="292153"/>
      </a:dk2>
      <a:lt2>
        <a:srgbClr val="952313"/>
      </a:lt2>
      <a:accent1>
        <a:srgbClr val="D4145A"/>
      </a:accent1>
      <a:accent2>
        <a:srgbClr val="042444"/>
      </a:accent2>
      <a:accent3>
        <a:srgbClr val="FDB708"/>
      </a:accent3>
      <a:accent4>
        <a:srgbClr val="53D5D3"/>
      </a:accent4>
      <a:accent5>
        <a:srgbClr val="3C2516"/>
      </a:accent5>
      <a:accent6>
        <a:srgbClr val="1E7A79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3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C0F1E"/>
      </a:accent1>
      <a:accent2>
        <a:srgbClr val="143041"/>
      </a:accent2>
      <a:accent3>
        <a:srgbClr val="214F5F"/>
      </a:accent3>
      <a:accent4>
        <a:srgbClr val="6B504C"/>
      </a:accent4>
      <a:accent5>
        <a:srgbClr val="E2773A"/>
      </a:accent5>
      <a:accent6>
        <a:srgbClr val="FFCB68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14183</TotalTime>
  <Words>658</Words>
  <Application>Microsoft Office PowerPoint</Application>
  <PresentationFormat>Custom</PresentationFormat>
  <Paragraphs>117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162</dc:title>
  <dc:creator>Slide Ocean</dc:creator>
  <cp:lastModifiedBy>SO</cp:lastModifiedBy>
  <cp:revision>3484</cp:revision>
  <dcterms:created xsi:type="dcterms:W3CDTF">2024-04-24T08:43:56Z</dcterms:created>
  <dcterms:modified xsi:type="dcterms:W3CDTF">2026-01-03T03:56:06Z</dcterms:modified>
</cp:coreProperties>
</file>