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6" r:id="rId27"/>
    <p:sldId id="2147378267" r:id="rId28"/>
    <p:sldId id="2147378256" r:id="rId29"/>
    <p:sldId id="2147378258" r:id="rId30"/>
    <p:sldId id="2147378263" r:id="rId31"/>
    <p:sldId id="2147378257" r:id="rId32"/>
    <p:sldId id="2147378245" r:id="rId33"/>
    <p:sldId id="2147378254" r:id="rId34"/>
    <p:sldId id="2147378259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14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!!MainTitle1">
            <a:extLst>
              <a:ext uri="{FF2B5EF4-FFF2-40B4-BE49-F238E27FC236}">
                <a16:creationId xmlns:a16="http://schemas.microsoft.com/office/drawing/2014/main" id="{266D2A6C-7BEF-DC01-C9F9-D1CED9F9AE0C}"/>
              </a:ext>
            </a:extLst>
          </p:cNvPr>
          <p:cNvSpPr txBox="1"/>
          <p:nvPr/>
        </p:nvSpPr>
        <p:spPr>
          <a:xfrm>
            <a:off x="6620666" y="1246722"/>
            <a:ext cx="1114279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PFB Momentum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1" name="!!SubTitle">
            <a:extLst>
              <a:ext uri="{FF2B5EF4-FFF2-40B4-BE49-F238E27FC236}">
                <a16:creationId xmlns:a16="http://schemas.microsoft.com/office/drawing/2014/main" id="{3FCE6C08-F5DD-AC64-4C4C-6B7722CEA24B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60147370-A2AD-3187-ECFA-845987E6E110}"/>
              </a:ext>
            </a:extLst>
          </p:cNvPr>
          <p:cNvGrpSpPr/>
          <p:nvPr/>
        </p:nvGrpSpPr>
        <p:grpSpPr>
          <a:xfrm>
            <a:off x="14644102" y="6489700"/>
            <a:ext cx="5329828" cy="5164418"/>
            <a:chOff x="14644102" y="6489700"/>
            <a:chExt cx="5329828" cy="5164418"/>
          </a:xfrm>
          <a:solidFill>
            <a:schemeClr val="bg1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5A9B843-C5AE-F284-E165-EAC0F5E6C75E}"/>
                </a:ext>
              </a:extLst>
            </p:cNvPr>
            <p:cNvSpPr/>
            <p:nvPr/>
          </p:nvSpPr>
          <p:spPr>
            <a:xfrm>
              <a:off x="14644102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3FF69D6-50E8-FE26-DF19-C83ACF24A1CC}"/>
                </a:ext>
              </a:extLst>
            </p:cNvPr>
            <p:cNvSpPr/>
            <p:nvPr/>
          </p:nvSpPr>
          <p:spPr>
            <a:xfrm>
              <a:off x="14644102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1871E9C-7C56-B236-C025-372DEB2E3B93}"/>
              </a:ext>
            </a:extLst>
          </p:cNvPr>
          <p:cNvGrpSpPr/>
          <p:nvPr/>
        </p:nvGrpSpPr>
        <p:grpSpPr>
          <a:xfrm>
            <a:off x="15317939" y="9339626"/>
            <a:ext cx="3982148" cy="1443373"/>
            <a:chOff x="15317939" y="9339626"/>
            <a:chExt cx="3982148" cy="1443373"/>
          </a:xfrm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C76AD801-C18C-B111-2CDE-37B63F80D78F}"/>
                </a:ext>
              </a:extLst>
            </p:cNvPr>
            <p:cNvSpPr txBox="1"/>
            <p:nvPr/>
          </p:nvSpPr>
          <p:spPr>
            <a:xfrm flipH="1">
              <a:off x="15711379" y="10198224"/>
              <a:ext cx="3195276" cy="58477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Tạo kết quả vượt chuẩn cũ, mở ra giai đoạn phát triển mới.</a:t>
              </a: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FC1A4BA1-438E-6C9C-9C35-51B72E5310E0}"/>
                </a:ext>
              </a:extLst>
            </p:cNvPr>
            <p:cNvSpPr txBox="1"/>
            <p:nvPr/>
          </p:nvSpPr>
          <p:spPr>
            <a:xfrm flipH="1">
              <a:off x="15317939" y="9339626"/>
              <a:ext cx="3982148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BREAKTHROUGH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FD77EAF4-4BD7-E6DD-4988-A5FF4F1D6BCD}"/>
                </a:ext>
              </a:extLst>
            </p:cNvPr>
            <p:cNvSpPr txBox="1"/>
            <p:nvPr/>
          </p:nvSpPr>
          <p:spPr>
            <a:xfrm flipH="1">
              <a:off x="15317939" y="9725870"/>
              <a:ext cx="398214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Đột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ph</a:t>
              </a:r>
              <a:r>
                <a:rPr lang="en-US" sz="2000" b="1" dirty="0">
                  <a:solidFill>
                    <a:schemeClr val="accent3"/>
                  </a:solidFill>
                  <a:latin typeface="+mj-lt"/>
                </a:rPr>
                <a:t>á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53" name="Arrow: Chevron 52">
            <a:extLst>
              <a:ext uri="{FF2B5EF4-FFF2-40B4-BE49-F238E27FC236}">
                <a16:creationId xmlns:a16="http://schemas.microsoft.com/office/drawing/2014/main" id="{41049F93-77E3-4612-6B60-8F12C4F6E8E0}"/>
              </a:ext>
            </a:extLst>
          </p:cNvPr>
          <p:cNvSpPr/>
          <p:nvPr/>
        </p:nvSpPr>
        <p:spPr>
          <a:xfrm>
            <a:off x="14644102" y="4876800"/>
            <a:ext cx="6127750" cy="1612900"/>
          </a:xfrm>
          <a:prstGeom prst="chevron">
            <a:avLst/>
          </a:prstGeom>
          <a:solidFill>
            <a:schemeClr val="accent3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B30D08A-0E1D-3559-AE91-EA87C9AFEE09}"/>
              </a:ext>
            </a:extLst>
          </p:cNvPr>
          <p:cNvGrpSpPr/>
          <p:nvPr/>
        </p:nvGrpSpPr>
        <p:grpSpPr>
          <a:xfrm>
            <a:off x="9334603" y="6489700"/>
            <a:ext cx="5329828" cy="5164418"/>
            <a:chOff x="9334603" y="6489700"/>
            <a:chExt cx="5329828" cy="5164418"/>
          </a:xfrm>
          <a:solidFill>
            <a:schemeClr val="bg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B7EAB0-5967-9866-AFD9-2B0186D3BE8F}"/>
                </a:ext>
              </a:extLst>
            </p:cNvPr>
            <p:cNvSpPr/>
            <p:nvPr/>
          </p:nvSpPr>
          <p:spPr>
            <a:xfrm>
              <a:off x="9334603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48BE3C-C1E7-823D-B644-F533ADE32852}"/>
                </a:ext>
              </a:extLst>
            </p:cNvPr>
            <p:cNvSpPr/>
            <p:nvPr/>
          </p:nvSpPr>
          <p:spPr>
            <a:xfrm>
              <a:off x="9334603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F21EC77-63C9-FD5B-014D-5A0A8F50E854}"/>
              </a:ext>
            </a:extLst>
          </p:cNvPr>
          <p:cNvGrpSpPr/>
          <p:nvPr/>
        </p:nvGrpSpPr>
        <p:grpSpPr>
          <a:xfrm>
            <a:off x="10008440" y="9339626"/>
            <a:ext cx="3982148" cy="1689595"/>
            <a:chOff x="10008440" y="9339626"/>
            <a:chExt cx="3982148" cy="1689595"/>
          </a:xfrm>
        </p:grpSpPr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BE668E3E-9F80-31C4-D5CA-2D89993545D0}"/>
                </a:ext>
              </a:extLst>
            </p:cNvPr>
            <p:cNvSpPr txBox="1"/>
            <p:nvPr/>
          </p:nvSpPr>
          <p:spPr>
            <a:xfrm flipH="1">
              <a:off x="10401880" y="10198224"/>
              <a:ext cx="3195276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Xác định ưu tiên chiến lược, tập trung nguồn lực cho quyết định quan trọng.</a:t>
              </a: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8BBCD265-72BF-093A-A468-5BED6CADB9A4}"/>
                </a:ext>
              </a:extLst>
            </p:cNvPr>
            <p:cNvSpPr txBox="1"/>
            <p:nvPr/>
          </p:nvSpPr>
          <p:spPr>
            <a:xfrm flipH="1">
              <a:off x="10008440" y="9339626"/>
              <a:ext cx="3982148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FOCUS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35C0ABD0-D0C9-2C8F-37FD-A278A3EF60F6}"/>
                </a:ext>
              </a:extLst>
            </p:cNvPr>
            <p:cNvSpPr txBox="1"/>
            <p:nvPr/>
          </p:nvSpPr>
          <p:spPr>
            <a:xfrm flipH="1">
              <a:off x="10008440" y="9725870"/>
              <a:ext cx="398214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 err="1">
                  <a:solidFill>
                    <a:schemeClr val="accent2"/>
                  </a:solidFill>
                  <a:latin typeface="+mj-lt"/>
                </a:rPr>
                <a:t>Trọng</a:t>
              </a:r>
              <a:r>
                <a:rPr lang="en-US" sz="2000" b="1" dirty="0">
                  <a:solidFill>
                    <a:schemeClr val="accent2"/>
                  </a:solidFill>
                  <a:latin typeface="+mj-lt"/>
                </a:rPr>
                <a:t> </a:t>
              </a:r>
              <a:r>
                <a:rPr lang="en-US" sz="2000" b="1" dirty="0" err="1">
                  <a:solidFill>
                    <a:schemeClr val="accent2"/>
                  </a:solidFill>
                  <a:latin typeface="+mj-lt"/>
                </a:rPr>
                <a:t>tâm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5" name="Arrow: Chevron 44">
            <a:extLst>
              <a:ext uri="{FF2B5EF4-FFF2-40B4-BE49-F238E27FC236}">
                <a16:creationId xmlns:a16="http://schemas.microsoft.com/office/drawing/2014/main" id="{D482D67C-355D-773D-6EC9-6B48158E2E5D}"/>
              </a:ext>
            </a:extLst>
          </p:cNvPr>
          <p:cNvSpPr/>
          <p:nvPr/>
        </p:nvSpPr>
        <p:spPr>
          <a:xfrm>
            <a:off x="9334603" y="4876800"/>
            <a:ext cx="6127750" cy="1612900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A7A5862-F70D-0398-D70F-3F1676C6EC01}"/>
              </a:ext>
            </a:extLst>
          </p:cNvPr>
          <p:cNvGrpSpPr/>
          <p:nvPr/>
        </p:nvGrpSpPr>
        <p:grpSpPr>
          <a:xfrm>
            <a:off x="4025104" y="6489700"/>
            <a:ext cx="5329828" cy="5164418"/>
            <a:chOff x="4025104" y="6489700"/>
            <a:chExt cx="5329828" cy="5164418"/>
          </a:xfrm>
          <a:solidFill>
            <a:schemeClr val="bg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23A1C1-E4B0-38A3-723C-53B9911E8FA9}"/>
                </a:ext>
              </a:extLst>
            </p:cNvPr>
            <p:cNvSpPr/>
            <p:nvPr/>
          </p:nvSpPr>
          <p:spPr>
            <a:xfrm>
              <a:off x="4025104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20D8B95-793D-9538-DFC9-83C0C5B52FA8}"/>
                </a:ext>
              </a:extLst>
            </p:cNvPr>
            <p:cNvSpPr/>
            <p:nvPr/>
          </p:nvSpPr>
          <p:spPr>
            <a:xfrm>
              <a:off x="4025104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818F961-06BA-D7CA-6664-A57C0E357D7E}"/>
              </a:ext>
            </a:extLst>
          </p:cNvPr>
          <p:cNvGrpSpPr/>
          <p:nvPr/>
        </p:nvGrpSpPr>
        <p:grpSpPr>
          <a:xfrm>
            <a:off x="4698941" y="9339626"/>
            <a:ext cx="3982148" cy="1689595"/>
            <a:chOff x="4698941" y="9339626"/>
            <a:chExt cx="3982148" cy="1689595"/>
          </a:xfrm>
        </p:grpSpPr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54A89F92-2EAE-BFDB-1853-79D4FE6F739B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Nhạy bén quan sát thị trường, con người và tín hiệu thay đổi đang hình thành.</a:t>
              </a: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4EAF6290-A86B-78E5-8F5F-5AB157815A46}"/>
                </a:ext>
              </a:extLst>
            </p:cNvPr>
            <p:cNvSpPr txBox="1"/>
            <p:nvPr/>
          </p:nvSpPr>
          <p:spPr>
            <a:xfrm flipH="1">
              <a:off x="4698941" y="9339626"/>
              <a:ext cx="3982148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PULSE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E210ECB8-3886-C43C-7AAA-798889FE4AFF}"/>
                </a:ext>
              </a:extLst>
            </p:cNvPr>
            <p:cNvSpPr txBox="1"/>
            <p:nvPr/>
          </p:nvSpPr>
          <p:spPr>
            <a:xfrm flipH="1">
              <a:off x="4698941" y="9725870"/>
              <a:ext cx="398214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Bắt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nhịp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5" name="Arrow: Chevron 34">
            <a:extLst>
              <a:ext uri="{FF2B5EF4-FFF2-40B4-BE49-F238E27FC236}">
                <a16:creationId xmlns:a16="http://schemas.microsoft.com/office/drawing/2014/main" id="{6765835B-3185-CEE6-5935-4CB7AA016E67}"/>
              </a:ext>
            </a:extLst>
          </p:cNvPr>
          <p:cNvSpPr/>
          <p:nvPr/>
        </p:nvSpPr>
        <p:spPr>
          <a:xfrm>
            <a:off x="4025104" y="4876800"/>
            <a:ext cx="6127750" cy="1612900"/>
          </a:xfrm>
          <a:prstGeom prst="chevron">
            <a:avLst/>
          </a:prstGeom>
          <a:solidFill>
            <a:schemeClr val="accent1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FC46163B-67FE-F522-E036-166040DF41B8}"/>
              </a:ext>
            </a:extLst>
          </p:cNvPr>
          <p:cNvSpPr/>
          <p:nvPr/>
        </p:nvSpPr>
        <p:spPr>
          <a:xfrm>
            <a:off x="6047857" y="7294645"/>
            <a:ext cx="1284322" cy="1240036"/>
          </a:xfrm>
          <a:custGeom>
            <a:avLst/>
            <a:gdLst>
              <a:gd name="connsiteX0" fmla="*/ 217704 w 441960"/>
              <a:gd name="connsiteY0" fmla="*/ 340537 h 426720"/>
              <a:gd name="connsiteX1" fmla="*/ 60274 w 441960"/>
              <a:gd name="connsiteY1" fmla="*/ 340537 h 426720"/>
              <a:gd name="connsiteX2" fmla="*/ 35890 w 441960"/>
              <a:gd name="connsiteY2" fmla="*/ 316154 h 426720"/>
              <a:gd name="connsiteX3" fmla="*/ 35890 w 441960"/>
              <a:gd name="connsiteY3" fmla="*/ 145618 h 426720"/>
              <a:gd name="connsiteX4" fmla="*/ 332765 w 441960"/>
              <a:gd name="connsiteY4" fmla="*/ 147447 h 426720"/>
              <a:gd name="connsiteX5" fmla="*/ 332765 w 441960"/>
              <a:gd name="connsiteY5" fmla="*/ 200482 h 426720"/>
              <a:gd name="connsiteX6" fmla="*/ 312343 w 441960"/>
              <a:gd name="connsiteY6" fmla="*/ 19431 h 426720"/>
              <a:gd name="connsiteX7" fmla="*/ 59969 w 441960"/>
              <a:gd name="connsiteY7" fmla="*/ 19431 h 426720"/>
              <a:gd name="connsiteX8" fmla="*/ 36195 w 441960"/>
              <a:gd name="connsiteY8" fmla="*/ 38633 h 426720"/>
              <a:gd name="connsiteX9" fmla="*/ 19431 w 441960"/>
              <a:gd name="connsiteY9" fmla="*/ 116814 h 426720"/>
              <a:gd name="connsiteX10" fmla="*/ 52807 w 441960"/>
              <a:gd name="connsiteY10" fmla="*/ 150190 h 426720"/>
              <a:gd name="connsiteX11" fmla="*/ 86182 w 441960"/>
              <a:gd name="connsiteY11" fmla="*/ 122148 h 426720"/>
              <a:gd name="connsiteX12" fmla="*/ 119558 w 441960"/>
              <a:gd name="connsiteY12" fmla="*/ 150190 h 426720"/>
              <a:gd name="connsiteX13" fmla="*/ 152934 w 441960"/>
              <a:gd name="connsiteY13" fmla="*/ 122148 h 426720"/>
              <a:gd name="connsiteX14" fmla="*/ 186309 w 441960"/>
              <a:gd name="connsiteY14" fmla="*/ 150190 h 426720"/>
              <a:gd name="connsiteX15" fmla="*/ 219685 w 441960"/>
              <a:gd name="connsiteY15" fmla="*/ 122148 h 426720"/>
              <a:gd name="connsiteX16" fmla="*/ 253060 w 441960"/>
              <a:gd name="connsiteY16" fmla="*/ 150190 h 426720"/>
              <a:gd name="connsiteX17" fmla="*/ 286436 w 441960"/>
              <a:gd name="connsiteY17" fmla="*/ 122148 h 426720"/>
              <a:gd name="connsiteX18" fmla="*/ 319812 w 441960"/>
              <a:gd name="connsiteY18" fmla="*/ 150190 h 426720"/>
              <a:gd name="connsiteX19" fmla="*/ 353187 w 441960"/>
              <a:gd name="connsiteY19" fmla="*/ 116814 h 426720"/>
              <a:gd name="connsiteX20" fmla="*/ 336423 w 441960"/>
              <a:gd name="connsiteY20" fmla="*/ 38633 h 426720"/>
              <a:gd name="connsiteX21" fmla="*/ 312343 w 441960"/>
              <a:gd name="connsiteY21" fmla="*/ 19431 h 426720"/>
              <a:gd name="connsiteX22" fmla="*/ 290550 w 441960"/>
              <a:gd name="connsiteY22" fmla="*/ 190271 h 426720"/>
              <a:gd name="connsiteX23" fmla="*/ 197739 w 441960"/>
              <a:gd name="connsiteY23" fmla="*/ 283083 h 426720"/>
              <a:gd name="connsiteX24" fmla="*/ 290550 w 441960"/>
              <a:gd name="connsiteY24" fmla="*/ 375894 h 426720"/>
              <a:gd name="connsiteX25" fmla="*/ 383362 w 441960"/>
              <a:gd name="connsiteY25" fmla="*/ 283083 h 426720"/>
              <a:gd name="connsiteX26" fmla="*/ 290550 w 441960"/>
              <a:gd name="connsiteY26" fmla="*/ 190271 h 426720"/>
              <a:gd name="connsiteX27" fmla="*/ 356235 w 441960"/>
              <a:gd name="connsiteY27" fmla="*/ 348615 h 426720"/>
              <a:gd name="connsiteX28" fmla="*/ 429844 w 441960"/>
              <a:gd name="connsiteY28" fmla="*/ 42222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41960" h="426720">
                <a:moveTo>
                  <a:pt x="217704" y="340537"/>
                </a:moveTo>
                <a:lnTo>
                  <a:pt x="60274" y="340537"/>
                </a:lnTo>
                <a:cubicBezTo>
                  <a:pt x="46863" y="340537"/>
                  <a:pt x="35890" y="329717"/>
                  <a:pt x="35890" y="316154"/>
                </a:cubicBezTo>
                <a:lnTo>
                  <a:pt x="35890" y="145618"/>
                </a:lnTo>
                <a:moveTo>
                  <a:pt x="332765" y="147447"/>
                </a:moveTo>
                <a:lnTo>
                  <a:pt x="332765" y="200482"/>
                </a:lnTo>
                <a:moveTo>
                  <a:pt x="312343" y="19431"/>
                </a:moveTo>
                <a:lnTo>
                  <a:pt x="59969" y="19431"/>
                </a:lnTo>
                <a:cubicBezTo>
                  <a:pt x="48539" y="19431"/>
                  <a:pt x="38634" y="27508"/>
                  <a:pt x="36195" y="38633"/>
                </a:cubicBezTo>
                <a:lnTo>
                  <a:pt x="19431" y="116814"/>
                </a:lnTo>
                <a:cubicBezTo>
                  <a:pt x="19431" y="135255"/>
                  <a:pt x="34366" y="150190"/>
                  <a:pt x="52807" y="150190"/>
                </a:cubicBezTo>
                <a:cubicBezTo>
                  <a:pt x="71247" y="150190"/>
                  <a:pt x="86182" y="140436"/>
                  <a:pt x="86182" y="122148"/>
                </a:cubicBezTo>
                <a:cubicBezTo>
                  <a:pt x="86182" y="140589"/>
                  <a:pt x="101117" y="150190"/>
                  <a:pt x="119558" y="150190"/>
                </a:cubicBezTo>
                <a:cubicBezTo>
                  <a:pt x="137998" y="150190"/>
                  <a:pt x="152934" y="140436"/>
                  <a:pt x="152934" y="122148"/>
                </a:cubicBezTo>
                <a:cubicBezTo>
                  <a:pt x="152934" y="140589"/>
                  <a:pt x="167868" y="150190"/>
                  <a:pt x="186309" y="150190"/>
                </a:cubicBezTo>
                <a:cubicBezTo>
                  <a:pt x="204749" y="150190"/>
                  <a:pt x="219685" y="140436"/>
                  <a:pt x="219685" y="122148"/>
                </a:cubicBezTo>
                <a:cubicBezTo>
                  <a:pt x="219685" y="140589"/>
                  <a:pt x="234620" y="150190"/>
                  <a:pt x="253060" y="150190"/>
                </a:cubicBezTo>
                <a:cubicBezTo>
                  <a:pt x="271500" y="150190"/>
                  <a:pt x="286436" y="140436"/>
                  <a:pt x="286436" y="122148"/>
                </a:cubicBezTo>
                <a:cubicBezTo>
                  <a:pt x="286436" y="140589"/>
                  <a:pt x="301371" y="150190"/>
                  <a:pt x="319812" y="150190"/>
                </a:cubicBezTo>
                <a:cubicBezTo>
                  <a:pt x="338252" y="150190"/>
                  <a:pt x="353187" y="135255"/>
                  <a:pt x="353187" y="116814"/>
                </a:cubicBezTo>
                <a:lnTo>
                  <a:pt x="336423" y="38633"/>
                </a:lnTo>
                <a:cubicBezTo>
                  <a:pt x="333680" y="27508"/>
                  <a:pt x="323773" y="19431"/>
                  <a:pt x="312343" y="19431"/>
                </a:cubicBezTo>
                <a:close/>
                <a:moveTo>
                  <a:pt x="290550" y="190271"/>
                </a:moveTo>
                <a:cubicBezTo>
                  <a:pt x="239344" y="190271"/>
                  <a:pt x="197739" y="231876"/>
                  <a:pt x="197739" y="283083"/>
                </a:cubicBezTo>
                <a:cubicBezTo>
                  <a:pt x="197739" y="334289"/>
                  <a:pt x="239344" y="375894"/>
                  <a:pt x="290550" y="375894"/>
                </a:cubicBezTo>
                <a:cubicBezTo>
                  <a:pt x="341757" y="375894"/>
                  <a:pt x="383362" y="334289"/>
                  <a:pt x="383362" y="283083"/>
                </a:cubicBezTo>
                <a:cubicBezTo>
                  <a:pt x="383362" y="231876"/>
                  <a:pt x="341757" y="190271"/>
                  <a:pt x="290550" y="190271"/>
                </a:cubicBezTo>
                <a:close/>
                <a:moveTo>
                  <a:pt x="356235" y="348615"/>
                </a:moveTo>
                <a:lnTo>
                  <a:pt x="429844" y="422224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Freeform 165">
            <a:extLst>
              <a:ext uri="{FF2B5EF4-FFF2-40B4-BE49-F238E27FC236}">
                <a16:creationId xmlns:a16="http://schemas.microsoft.com/office/drawing/2014/main" id="{C974C866-B690-205F-C821-F8B63E733172}"/>
              </a:ext>
            </a:extLst>
          </p:cNvPr>
          <p:cNvSpPr>
            <a:spLocks noEditPoints="1"/>
          </p:cNvSpPr>
          <p:nvPr/>
        </p:nvSpPr>
        <p:spPr bwMode="auto">
          <a:xfrm>
            <a:off x="11441316" y="7356462"/>
            <a:ext cx="1116402" cy="1116402"/>
          </a:xfrm>
          <a:custGeom>
            <a:avLst/>
            <a:gdLst>
              <a:gd name="T0" fmla="*/ 1011 w 1011"/>
              <a:gd name="T1" fmla="*/ 505 h 1011"/>
              <a:gd name="T2" fmla="*/ 505 w 1011"/>
              <a:gd name="T3" fmla="*/ 1011 h 1011"/>
              <a:gd name="T4" fmla="*/ 0 w 1011"/>
              <a:gd name="T5" fmla="*/ 505 h 1011"/>
              <a:gd name="T6" fmla="*/ 505 w 1011"/>
              <a:gd name="T7" fmla="*/ 0 h 1011"/>
              <a:gd name="T8" fmla="*/ 1011 w 1011"/>
              <a:gd name="T9" fmla="*/ 505 h 1011"/>
              <a:gd name="T10" fmla="*/ 824 w 1011"/>
              <a:gd name="T11" fmla="*/ 505 h 1011"/>
              <a:gd name="T12" fmla="*/ 505 w 1011"/>
              <a:gd name="T13" fmla="*/ 187 h 1011"/>
              <a:gd name="T14" fmla="*/ 187 w 1011"/>
              <a:gd name="T15" fmla="*/ 505 h 1011"/>
              <a:gd name="T16" fmla="*/ 505 w 1011"/>
              <a:gd name="T17" fmla="*/ 824 h 1011"/>
              <a:gd name="T18" fmla="*/ 824 w 1011"/>
              <a:gd name="T19" fmla="*/ 505 h 1011"/>
              <a:gd name="T20" fmla="*/ 637 w 1011"/>
              <a:gd name="T21" fmla="*/ 505 h 1011"/>
              <a:gd name="T22" fmla="*/ 505 w 1011"/>
              <a:gd name="T23" fmla="*/ 374 h 1011"/>
              <a:gd name="T24" fmla="*/ 374 w 1011"/>
              <a:gd name="T25" fmla="*/ 505 h 1011"/>
              <a:gd name="T26" fmla="*/ 505 w 1011"/>
              <a:gd name="T27" fmla="*/ 637 h 1011"/>
              <a:gd name="T28" fmla="*/ 637 w 1011"/>
              <a:gd name="T29" fmla="*/ 505 h 1011"/>
              <a:gd name="T30" fmla="*/ 0 w 1011"/>
              <a:gd name="T31" fmla="*/ 505 h 1011"/>
              <a:gd name="T32" fmla="*/ 374 w 1011"/>
              <a:gd name="T33" fmla="*/ 505 h 1011"/>
              <a:gd name="T34" fmla="*/ 1011 w 1011"/>
              <a:gd name="T35" fmla="*/ 505 h 1011"/>
              <a:gd name="T36" fmla="*/ 637 w 1011"/>
              <a:gd name="T37" fmla="*/ 505 h 1011"/>
              <a:gd name="T38" fmla="*/ 505 w 1011"/>
              <a:gd name="T39" fmla="*/ 374 h 1011"/>
              <a:gd name="T40" fmla="*/ 505 w 1011"/>
              <a:gd name="T41" fmla="*/ 0 h 1011"/>
              <a:gd name="T42" fmla="*/ 505 w 1011"/>
              <a:gd name="T43" fmla="*/ 637 h 1011"/>
              <a:gd name="T44" fmla="*/ 505 w 1011"/>
              <a:gd name="T45" fmla="*/ 1011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11" h="1011">
                <a:moveTo>
                  <a:pt x="1011" y="505"/>
                </a:moveTo>
                <a:cubicBezTo>
                  <a:pt x="1011" y="785"/>
                  <a:pt x="785" y="1011"/>
                  <a:pt x="505" y="1011"/>
                </a:cubicBezTo>
                <a:cubicBezTo>
                  <a:pt x="226" y="1011"/>
                  <a:pt x="0" y="785"/>
                  <a:pt x="0" y="505"/>
                </a:cubicBezTo>
                <a:cubicBezTo>
                  <a:pt x="0" y="226"/>
                  <a:pt x="226" y="0"/>
                  <a:pt x="505" y="0"/>
                </a:cubicBezTo>
                <a:cubicBezTo>
                  <a:pt x="785" y="0"/>
                  <a:pt x="1011" y="226"/>
                  <a:pt x="1011" y="505"/>
                </a:cubicBezTo>
                <a:close/>
                <a:moveTo>
                  <a:pt x="824" y="505"/>
                </a:moveTo>
                <a:cubicBezTo>
                  <a:pt x="824" y="330"/>
                  <a:pt x="681" y="187"/>
                  <a:pt x="505" y="187"/>
                </a:cubicBezTo>
                <a:cubicBezTo>
                  <a:pt x="330" y="187"/>
                  <a:pt x="187" y="330"/>
                  <a:pt x="187" y="505"/>
                </a:cubicBezTo>
                <a:cubicBezTo>
                  <a:pt x="187" y="681"/>
                  <a:pt x="330" y="824"/>
                  <a:pt x="505" y="824"/>
                </a:cubicBezTo>
                <a:cubicBezTo>
                  <a:pt x="681" y="824"/>
                  <a:pt x="824" y="681"/>
                  <a:pt x="824" y="505"/>
                </a:cubicBezTo>
                <a:close/>
                <a:moveTo>
                  <a:pt x="637" y="505"/>
                </a:moveTo>
                <a:cubicBezTo>
                  <a:pt x="637" y="433"/>
                  <a:pt x="578" y="374"/>
                  <a:pt x="505" y="374"/>
                </a:cubicBezTo>
                <a:cubicBezTo>
                  <a:pt x="433" y="374"/>
                  <a:pt x="374" y="433"/>
                  <a:pt x="374" y="505"/>
                </a:cubicBezTo>
                <a:cubicBezTo>
                  <a:pt x="374" y="578"/>
                  <a:pt x="433" y="637"/>
                  <a:pt x="505" y="637"/>
                </a:cubicBezTo>
                <a:cubicBezTo>
                  <a:pt x="578" y="637"/>
                  <a:pt x="637" y="578"/>
                  <a:pt x="637" y="505"/>
                </a:cubicBezTo>
                <a:close/>
                <a:moveTo>
                  <a:pt x="0" y="505"/>
                </a:moveTo>
                <a:cubicBezTo>
                  <a:pt x="374" y="505"/>
                  <a:pt x="374" y="505"/>
                  <a:pt x="374" y="505"/>
                </a:cubicBezTo>
                <a:moveTo>
                  <a:pt x="1011" y="505"/>
                </a:moveTo>
                <a:cubicBezTo>
                  <a:pt x="637" y="505"/>
                  <a:pt x="637" y="505"/>
                  <a:pt x="637" y="505"/>
                </a:cubicBezTo>
                <a:moveTo>
                  <a:pt x="505" y="374"/>
                </a:moveTo>
                <a:cubicBezTo>
                  <a:pt x="505" y="0"/>
                  <a:pt x="505" y="0"/>
                  <a:pt x="505" y="0"/>
                </a:cubicBezTo>
                <a:moveTo>
                  <a:pt x="505" y="637"/>
                </a:moveTo>
                <a:cubicBezTo>
                  <a:pt x="505" y="1011"/>
                  <a:pt x="505" y="1011"/>
                  <a:pt x="505" y="1011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AD8138F6-C9F4-7049-37BF-72B7DD586832}"/>
              </a:ext>
            </a:extLst>
          </p:cNvPr>
          <p:cNvSpPr/>
          <p:nvPr/>
        </p:nvSpPr>
        <p:spPr>
          <a:xfrm>
            <a:off x="16777572" y="7383219"/>
            <a:ext cx="1062888" cy="106288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77150C4-6394-0FA4-96BE-1A2EBB62FDA6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161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69923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9" grpId="0"/>
          <p:bldP spid="81" grpId="0"/>
          <p:bldP spid="53" grpId="0" animBg="1"/>
          <p:bldP spid="45" grpId="0" animBg="1"/>
          <p:bldP spid="35" grpId="0" animBg="1"/>
          <p:bldP spid="55" grpId="0" animBg="1"/>
          <p:bldP spid="56" grpId="0" animBg="1"/>
          <p:bldP spid="5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9" grpId="0"/>
          <p:bldP spid="81" grpId="0"/>
          <p:bldP spid="53" grpId="0" animBg="1"/>
          <p:bldP spid="45" grpId="0" animBg="1"/>
          <p:bldP spid="35" grpId="0" animBg="1"/>
          <p:bldP spid="55" grpId="0" animBg="1"/>
          <p:bldP spid="56" grpId="0" animBg="1"/>
          <p:bldP spid="5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DC4506AE-C0FB-B636-2981-41FF24AC7830}"/>
              </a:ext>
            </a:extLst>
          </p:cNvPr>
          <p:cNvSpPr txBox="1"/>
          <p:nvPr/>
        </p:nvSpPr>
        <p:spPr>
          <a:xfrm>
            <a:off x="6620666" y="1246722"/>
            <a:ext cx="1114279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PFB Momentum </a:t>
            </a:r>
            <a:r>
              <a:rPr lang="en-US" sz="7500" noProof="0" dirty="0">
                <a:solidFill>
                  <a:schemeClr val="tx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1BE62B4C-2FEB-0316-5796-EF2E86D128A4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CF14E55-9CEB-5CCE-F788-CAF171BDF4CC}"/>
              </a:ext>
            </a:extLst>
          </p:cNvPr>
          <p:cNvGrpSpPr/>
          <p:nvPr/>
        </p:nvGrpSpPr>
        <p:grpSpPr>
          <a:xfrm>
            <a:off x="14644102" y="6489700"/>
            <a:ext cx="5329828" cy="5164418"/>
            <a:chOff x="14644102" y="6489700"/>
            <a:chExt cx="5329828" cy="5164418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DE858C5-D83C-1DAD-7031-0726AEBCF422}"/>
                </a:ext>
              </a:extLst>
            </p:cNvPr>
            <p:cNvSpPr/>
            <p:nvPr/>
          </p:nvSpPr>
          <p:spPr>
            <a:xfrm>
              <a:off x="14644102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6589328-79D5-C46E-4D1B-A1BFCD479888}"/>
                </a:ext>
              </a:extLst>
            </p:cNvPr>
            <p:cNvSpPr/>
            <p:nvPr/>
          </p:nvSpPr>
          <p:spPr>
            <a:xfrm>
              <a:off x="14644102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03408A6-B388-0802-3319-36C3C64AE622}"/>
              </a:ext>
            </a:extLst>
          </p:cNvPr>
          <p:cNvGrpSpPr/>
          <p:nvPr/>
        </p:nvGrpSpPr>
        <p:grpSpPr>
          <a:xfrm>
            <a:off x="15317939" y="9339626"/>
            <a:ext cx="3982148" cy="1443373"/>
            <a:chOff x="15317939" y="9339626"/>
            <a:chExt cx="3982148" cy="1443373"/>
          </a:xfrm>
        </p:grpSpPr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1A94A589-7152-4A8C-8E50-EFF91738197B}"/>
                </a:ext>
              </a:extLst>
            </p:cNvPr>
            <p:cNvSpPr txBox="1"/>
            <p:nvPr/>
          </p:nvSpPr>
          <p:spPr>
            <a:xfrm flipH="1">
              <a:off x="15711379" y="10198224"/>
              <a:ext cx="3195276" cy="58477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Tạo kết quả vượt chuẩn cũ, mở ra giai đoạn phát triển mới.</a:t>
              </a: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E14D4FC9-2E69-E97A-8336-526B4ECB5A66}"/>
                </a:ext>
              </a:extLst>
            </p:cNvPr>
            <p:cNvSpPr txBox="1"/>
            <p:nvPr/>
          </p:nvSpPr>
          <p:spPr>
            <a:xfrm flipH="1">
              <a:off x="15317939" y="9339626"/>
              <a:ext cx="3982148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BREAKTHROUGH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34725885-EEF2-4865-B762-9A2746CB870D}"/>
                </a:ext>
              </a:extLst>
            </p:cNvPr>
            <p:cNvSpPr txBox="1"/>
            <p:nvPr/>
          </p:nvSpPr>
          <p:spPr>
            <a:xfrm flipH="1">
              <a:off x="15317939" y="9725870"/>
              <a:ext cx="398214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Đột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ph</a:t>
              </a:r>
              <a:r>
                <a:rPr lang="en-US" sz="2000" b="1" dirty="0">
                  <a:solidFill>
                    <a:schemeClr val="accent3"/>
                  </a:solidFill>
                  <a:latin typeface="+mj-lt"/>
                </a:rPr>
                <a:t>á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" name="Arrow: Chevron 10">
            <a:extLst>
              <a:ext uri="{FF2B5EF4-FFF2-40B4-BE49-F238E27FC236}">
                <a16:creationId xmlns:a16="http://schemas.microsoft.com/office/drawing/2014/main" id="{707343C6-90FA-30EE-A99F-AFDFAD3C21C0}"/>
              </a:ext>
            </a:extLst>
          </p:cNvPr>
          <p:cNvSpPr/>
          <p:nvPr/>
        </p:nvSpPr>
        <p:spPr>
          <a:xfrm>
            <a:off x="14644102" y="4876800"/>
            <a:ext cx="6127750" cy="1612900"/>
          </a:xfrm>
          <a:prstGeom prst="chevron">
            <a:avLst/>
          </a:prstGeom>
          <a:solidFill>
            <a:schemeClr val="accent3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2A5273-BDA8-E3F0-9BA8-612F4047F176}"/>
              </a:ext>
            </a:extLst>
          </p:cNvPr>
          <p:cNvGrpSpPr/>
          <p:nvPr/>
        </p:nvGrpSpPr>
        <p:grpSpPr>
          <a:xfrm>
            <a:off x="9334603" y="6489700"/>
            <a:ext cx="5329828" cy="5164418"/>
            <a:chOff x="9334603" y="6489700"/>
            <a:chExt cx="5329828" cy="5164418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04F0AD9-C9B9-8E25-6F84-11631AD0709D}"/>
                </a:ext>
              </a:extLst>
            </p:cNvPr>
            <p:cNvSpPr/>
            <p:nvPr/>
          </p:nvSpPr>
          <p:spPr>
            <a:xfrm>
              <a:off x="9334603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F1CE9B2-F6D9-0566-C9ED-E7D0C6901C70}"/>
                </a:ext>
              </a:extLst>
            </p:cNvPr>
            <p:cNvSpPr/>
            <p:nvPr/>
          </p:nvSpPr>
          <p:spPr>
            <a:xfrm>
              <a:off x="9334603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C4A8BF3-2985-1174-762A-3BCAA36DC9A3}"/>
              </a:ext>
            </a:extLst>
          </p:cNvPr>
          <p:cNvGrpSpPr/>
          <p:nvPr/>
        </p:nvGrpSpPr>
        <p:grpSpPr>
          <a:xfrm>
            <a:off x="10008440" y="9339626"/>
            <a:ext cx="3982148" cy="1689595"/>
            <a:chOff x="10008440" y="9339626"/>
            <a:chExt cx="3982148" cy="1689595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A74CC595-1B0C-578B-719B-700BFDE7CDDB}"/>
                </a:ext>
              </a:extLst>
            </p:cNvPr>
            <p:cNvSpPr txBox="1"/>
            <p:nvPr/>
          </p:nvSpPr>
          <p:spPr>
            <a:xfrm flipH="1">
              <a:off x="10401880" y="10198224"/>
              <a:ext cx="3195276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Xác định ưu tiên chiến lược, tập trung nguồn lực cho quyết định quan trọng.</a:t>
              </a: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E767EB75-C19A-2680-F62F-B6BA4E4D126C}"/>
                </a:ext>
              </a:extLst>
            </p:cNvPr>
            <p:cNvSpPr txBox="1"/>
            <p:nvPr/>
          </p:nvSpPr>
          <p:spPr>
            <a:xfrm flipH="1">
              <a:off x="10008440" y="9339626"/>
              <a:ext cx="3982148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FOCUS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F188E141-7D87-9F7E-A2E1-20DD164E388B}"/>
                </a:ext>
              </a:extLst>
            </p:cNvPr>
            <p:cNvSpPr txBox="1"/>
            <p:nvPr/>
          </p:nvSpPr>
          <p:spPr>
            <a:xfrm flipH="1">
              <a:off x="10008440" y="9725870"/>
              <a:ext cx="398214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 err="1">
                  <a:solidFill>
                    <a:schemeClr val="accent2"/>
                  </a:solidFill>
                  <a:latin typeface="+mj-lt"/>
                </a:rPr>
                <a:t>Trọng</a:t>
              </a:r>
              <a:r>
                <a:rPr lang="en-US" sz="2000" b="1" dirty="0">
                  <a:solidFill>
                    <a:schemeClr val="accent2"/>
                  </a:solidFill>
                  <a:latin typeface="+mj-lt"/>
                </a:rPr>
                <a:t> </a:t>
              </a:r>
              <a:r>
                <a:rPr lang="en-US" sz="2000" b="1" dirty="0" err="1">
                  <a:solidFill>
                    <a:schemeClr val="accent2"/>
                  </a:solidFill>
                  <a:latin typeface="+mj-lt"/>
                </a:rPr>
                <a:t>tâm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9" name="Arrow: Chevron 18">
            <a:extLst>
              <a:ext uri="{FF2B5EF4-FFF2-40B4-BE49-F238E27FC236}">
                <a16:creationId xmlns:a16="http://schemas.microsoft.com/office/drawing/2014/main" id="{E83983CD-0D3A-1A02-6684-17C2E67734DE}"/>
              </a:ext>
            </a:extLst>
          </p:cNvPr>
          <p:cNvSpPr/>
          <p:nvPr/>
        </p:nvSpPr>
        <p:spPr>
          <a:xfrm>
            <a:off x="9334603" y="4876800"/>
            <a:ext cx="6127750" cy="1612900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7B591E1-75E9-984A-74E3-3B0B543550C8}"/>
              </a:ext>
            </a:extLst>
          </p:cNvPr>
          <p:cNvGrpSpPr/>
          <p:nvPr/>
        </p:nvGrpSpPr>
        <p:grpSpPr>
          <a:xfrm>
            <a:off x="4025104" y="6489700"/>
            <a:ext cx="5329828" cy="5164418"/>
            <a:chOff x="4025104" y="6489700"/>
            <a:chExt cx="5329828" cy="5164418"/>
          </a:xfrm>
          <a:solidFill>
            <a:schemeClr val="bg2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5EBCCAF-78D7-19D5-0CE4-190ADB1AC91A}"/>
                </a:ext>
              </a:extLst>
            </p:cNvPr>
            <p:cNvSpPr/>
            <p:nvPr/>
          </p:nvSpPr>
          <p:spPr>
            <a:xfrm>
              <a:off x="4025104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DFE2DEE-4118-536C-AB1D-E881D095A56F}"/>
                </a:ext>
              </a:extLst>
            </p:cNvPr>
            <p:cNvSpPr/>
            <p:nvPr/>
          </p:nvSpPr>
          <p:spPr>
            <a:xfrm>
              <a:off x="4025104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4B48294-B094-CA72-D347-E9E1514CD654}"/>
              </a:ext>
            </a:extLst>
          </p:cNvPr>
          <p:cNvGrpSpPr/>
          <p:nvPr/>
        </p:nvGrpSpPr>
        <p:grpSpPr>
          <a:xfrm>
            <a:off x="4698941" y="9339626"/>
            <a:ext cx="3982148" cy="1689595"/>
            <a:chOff x="4698941" y="9339626"/>
            <a:chExt cx="3982148" cy="1689595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3F1EC4EA-675F-62E8-9D90-2ACEB3D01EB7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Nhạy bén quan sát thị trường, con người và tín hiệu thay đổi đang hình thành.</a:t>
              </a: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976260D3-F354-58FA-9C1C-A0DB159C1D95}"/>
                </a:ext>
              </a:extLst>
            </p:cNvPr>
            <p:cNvSpPr txBox="1"/>
            <p:nvPr/>
          </p:nvSpPr>
          <p:spPr>
            <a:xfrm flipH="1">
              <a:off x="4698941" y="9339626"/>
              <a:ext cx="3982148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PULSE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A2318CC1-D988-1123-8273-D5010D557A33}"/>
                </a:ext>
              </a:extLst>
            </p:cNvPr>
            <p:cNvSpPr txBox="1"/>
            <p:nvPr/>
          </p:nvSpPr>
          <p:spPr>
            <a:xfrm flipH="1">
              <a:off x="4698941" y="9725870"/>
              <a:ext cx="398214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Bắt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nhịp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7" name="Arrow: Chevron 26">
            <a:extLst>
              <a:ext uri="{FF2B5EF4-FFF2-40B4-BE49-F238E27FC236}">
                <a16:creationId xmlns:a16="http://schemas.microsoft.com/office/drawing/2014/main" id="{45DF47B5-30FE-B3D3-7CCE-A3585FF67A64}"/>
              </a:ext>
            </a:extLst>
          </p:cNvPr>
          <p:cNvSpPr/>
          <p:nvPr/>
        </p:nvSpPr>
        <p:spPr>
          <a:xfrm>
            <a:off x="4025104" y="4876800"/>
            <a:ext cx="6127750" cy="1612900"/>
          </a:xfrm>
          <a:prstGeom prst="chevron">
            <a:avLst/>
          </a:prstGeom>
          <a:solidFill>
            <a:schemeClr val="accent1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1BA0A47-41DA-9A07-CB5C-237AC19577CF}"/>
              </a:ext>
            </a:extLst>
          </p:cNvPr>
          <p:cNvSpPr/>
          <p:nvPr/>
        </p:nvSpPr>
        <p:spPr>
          <a:xfrm>
            <a:off x="6047857" y="7294645"/>
            <a:ext cx="1284322" cy="1240036"/>
          </a:xfrm>
          <a:custGeom>
            <a:avLst/>
            <a:gdLst>
              <a:gd name="connsiteX0" fmla="*/ 217704 w 441960"/>
              <a:gd name="connsiteY0" fmla="*/ 340537 h 426720"/>
              <a:gd name="connsiteX1" fmla="*/ 60274 w 441960"/>
              <a:gd name="connsiteY1" fmla="*/ 340537 h 426720"/>
              <a:gd name="connsiteX2" fmla="*/ 35890 w 441960"/>
              <a:gd name="connsiteY2" fmla="*/ 316154 h 426720"/>
              <a:gd name="connsiteX3" fmla="*/ 35890 w 441960"/>
              <a:gd name="connsiteY3" fmla="*/ 145618 h 426720"/>
              <a:gd name="connsiteX4" fmla="*/ 332765 w 441960"/>
              <a:gd name="connsiteY4" fmla="*/ 147447 h 426720"/>
              <a:gd name="connsiteX5" fmla="*/ 332765 w 441960"/>
              <a:gd name="connsiteY5" fmla="*/ 200482 h 426720"/>
              <a:gd name="connsiteX6" fmla="*/ 312343 w 441960"/>
              <a:gd name="connsiteY6" fmla="*/ 19431 h 426720"/>
              <a:gd name="connsiteX7" fmla="*/ 59969 w 441960"/>
              <a:gd name="connsiteY7" fmla="*/ 19431 h 426720"/>
              <a:gd name="connsiteX8" fmla="*/ 36195 w 441960"/>
              <a:gd name="connsiteY8" fmla="*/ 38633 h 426720"/>
              <a:gd name="connsiteX9" fmla="*/ 19431 w 441960"/>
              <a:gd name="connsiteY9" fmla="*/ 116814 h 426720"/>
              <a:gd name="connsiteX10" fmla="*/ 52807 w 441960"/>
              <a:gd name="connsiteY10" fmla="*/ 150190 h 426720"/>
              <a:gd name="connsiteX11" fmla="*/ 86182 w 441960"/>
              <a:gd name="connsiteY11" fmla="*/ 122148 h 426720"/>
              <a:gd name="connsiteX12" fmla="*/ 119558 w 441960"/>
              <a:gd name="connsiteY12" fmla="*/ 150190 h 426720"/>
              <a:gd name="connsiteX13" fmla="*/ 152934 w 441960"/>
              <a:gd name="connsiteY13" fmla="*/ 122148 h 426720"/>
              <a:gd name="connsiteX14" fmla="*/ 186309 w 441960"/>
              <a:gd name="connsiteY14" fmla="*/ 150190 h 426720"/>
              <a:gd name="connsiteX15" fmla="*/ 219685 w 441960"/>
              <a:gd name="connsiteY15" fmla="*/ 122148 h 426720"/>
              <a:gd name="connsiteX16" fmla="*/ 253060 w 441960"/>
              <a:gd name="connsiteY16" fmla="*/ 150190 h 426720"/>
              <a:gd name="connsiteX17" fmla="*/ 286436 w 441960"/>
              <a:gd name="connsiteY17" fmla="*/ 122148 h 426720"/>
              <a:gd name="connsiteX18" fmla="*/ 319812 w 441960"/>
              <a:gd name="connsiteY18" fmla="*/ 150190 h 426720"/>
              <a:gd name="connsiteX19" fmla="*/ 353187 w 441960"/>
              <a:gd name="connsiteY19" fmla="*/ 116814 h 426720"/>
              <a:gd name="connsiteX20" fmla="*/ 336423 w 441960"/>
              <a:gd name="connsiteY20" fmla="*/ 38633 h 426720"/>
              <a:gd name="connsiteX21" fmla="*/ 312343 w 441960"/>
              <a:gd name="connsiteY21" fmla="*/ 19431 h 426720"/>
              <a:gd name="connsiteX22" fmla="*/ 290550 w 441960"/>
              <a:gd name="connsiteY22" fmla="*/ 190271 h 426720"/>
              <a:gd name="connsiteX23" fmla="*/ 197739 w 441960"/>
              <a:gd name="connsiteY23" fmla="*/ 283083 h 426720"/>
              <a:gd name="connsiteX24" fmla="*/ 290550 w 441960"/>
              <a:gd name="connsiteY24" fmla="*/ 375894 h 426720"/>
              <a:gd name="connsiteX25" fmla="*/ 383362 w 441960"/>
              <a:gd name="connsiteY25" fmla="*/ 283083 h 426720"/>
              <a:gd name="connsiteX26" fmla="*/ 290550 w 441960"/>
              <a:gd name="connsiteY26" fmla="*/ 190271 h 426720"/>
              <a:gd name="connsiteX27" fmla="*/ 356235 w 441960"/>
              <a:gd name="connsiteY27" fmla="*/ 348615 h 426720"/>
              <a:gd name="connsiteX28" fmla="*/ 429844 w 441960"/>
              <a:gd name="connsiteY28" fmla="*/ 42222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41960" h="426720">
                <a:moveTo>
                  <a:pt x="217704" y="340537"/>
                </a:moveTo>
                <a:lnTo>
                  <a:pt x="60274" y="340537"/>
                </a:lnTo>
                <a:cubicBezTo>
                  <a:pt x="46863" y="340537"/>
                  <a:pt x="35890" y="329717"/>
                  <a:pt x="35890" y="316154"/>
                </a:cubicBezTo>
                <a:lnTo>
                  <a:pt x="35890" y="145618"/>
                </a:lnTo>
                <a:moveTo>
                  <a:pt x="332765" y="147447"/>
                </a:moveTo>
                <a:lnTo>
                  <a:pt x="332765" y="200482"/>
                </a:lnTo>
                <a:moveTo>
                  <a:pt x="312343" y="19431"/>
                </a:moveTo>
                <a:lnTo>
                  <a:pt x="59969" y="19431"/>
                </a:lnTo>
                <a:cubicBezTo>
                  <a:pt x="48539" y="19431"/>
                  <a:pt x="38634" y="27508"/>
                  <a:pt x="36195" y="38633"/>
                </a:cubicBezTo>
                <a:lnTo>
                  <a:pt x="19431" y="116814"/>
                </a:lnTo>
                <a:cubicBezTo>
                  <a:pt x="19431" y="135255"/>
                  <a:pt x="34366" y="150190"/>
                  <a:pt x="52807" y="150190"/>
                </a:cubicBezTo>
                <a:cubicBezTo>
                  <a:pt x="71247" y="150190"/>
                  <a:pt x="86182" y="140436"/>
                  <a:pt x="86182" y="122148"/>
                </a:cubicBezTo>
                <a:cubicBezTo>
                  <a:pt x="86182" y="140589"/>
                  <a:pt x="101117" y="150190"/>
                  <a:pt x="119558" y="150190"/>
                </a:cubicBezTo>
                <a:cubicBezTo>
                  <a:pt x="137998" y="150190"/>
                  <a:pt x="152934" y="140436"/>
                  <a:pt x="152934" y="122148"/>
                </a:cubicBezTo>
                <a:cubicBezTo>
                  <a:pt x="152934" y="140589"/>
                  <a:pt x="167868" y="150190"/>
                  <a:pt x="186309" y="150190"/>
                </a:cubicBezTo>
                <a:cubicBezTo>
                  <a:pt x="204749" y="150190"/>
                  <a:pt x="219685" y="140436"/>
                  <a:pt x="219685" y="122148"/>
                </a:cubicBezTo>
                <a:cubicBezTo>
                  <a:pt x="219685" y="140589"/>
                  <a:pt x="234620" y="150190"/>
                  <a:pt x="253060" y="150190"/>
                </a:cubicBezTo>
                <a:cubicBezTo>
                  <a:pt x="271500" y="150190"/>
                  <a:pt x="286436" y="140436"/>
                  <a:pt x="286436" y="122148"/>
                </a:cubicBezTo>
                <a:cubicBezTo>
                  <a:pt x="286436" y="140589"/>
                  <a:pt x="301371" y="150190"/>
                  <a:pt x="319812" y="150190"/>
                </a:cubicBezTo>
                <a:cubicBezTo>
                  <a:pt x="338252" y="150190"/>
                  <a:pt x="353187" y="135255"/>
                  <a:pt x="353187" y="116814"/>
                </a:cubicBezTo>
                <a:lnTo>
                  <a:pt x="336423" y="38633"/>
                </a:lnTo>
                <a:cubicBezTo>
                  <a:pt x="333680" y="27508"/>
                  <a:pt x="323773" y="19431"/>
                  <a:pt x="312343" y="19431"/>
                </a:cubicBezTo>
                <a:close/>
                <a:moveTo>
                  <a:pt x="290550" y="190271"/>
                </a:moveTo>
                <a:cubicBezTo>
                  <a:pt x="239344" y="190271"/>
                  <a:pt x="197739" y="231876"/>
                  <a:pt x="197739" y="283083"/>
                </a:cubicBezTo>
                <a:cubicBezTo>
                  <a:pt x="197739" y="334289"/>
                  <a:pt x="239344" y="375894"/>
                  <a:pt x="290550" y="375894"/>
                </a:cubicBezTo>
                <a:cubicBezTo>
                  <a:pt x="341757" y="375894"/>
                  <a:pt x="383362" y="334289"/>
                  <a:pt x="383362" y="283083"/>
                </a:cubicBezTo>
                <a:cubicBezTo>
                  <a:pt x="383362" y="231876"/>
                  <a:pt x="341757" y="190271"/>
                  <a:pt x="290550" y="190271"/>
                </a:cubicBezTo>
                <a:close/>
                <a:moveTo>
                  <a:pt x="356235" y="348615"/>
                </a:moveTo>
                <a:lnTo>
                  <a:pt x="429844" y="422224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" name="Freeform 165">
            <a:extLst>
              <a:ext uri="{FF2B5EF4-FFF2-40B4-BE49-F238E27FC236}">
                <a16:creationId xmlns:a16="http://schemas.microsoft.com/office/drawing/2014/main" id="{AFA90490-CBB4-A8D5-EEBB-C0B912F631B8}"/>
              </a:ext>
            </a:extLst>
          </p:cNvPr>
          <p:cNvSpPr>
            <a:spLocks noEditPoints="1"/>
          </p:cNvSpPr>
          <p:nvPr/>
        </p:nvSpPr>
        <p:spPr bwMode="auto">
          <a:xfrm>
            <a:off x="11441316" y="7356462"/>
            <a:ext cx="1116402" cy="1116402"/>
          </a:xfrm>
          <a:custGeom>
            <a:avLst/>
            <a:gdLst>
              <a:gd name="T0" fmla="*/ 1011 w 1011"/>
              <a:gd name="T1" fmla="*/ 505 h 1011"/>
              <a:gd name="T2" fmla="*/ 505 w 1011"/>
              <a:gd name="T3" fmla="*/ 1011 h 1011"/>
              <a:gd name="T4" fmla="*/ 0 w 1011"/>
              <a:gd name="T5" fmla="*/ 505 h 1011"/>
              <a:gd name="T6" fmla="*/ 505 w 1011"/>
              <a:gd name="T7" fmla="*/ 0 h 1011"/>
              <a:gd name="T8" fmla="*/ 1011 w 1011"/>
              <a:gd name="T9" fmla="*/ 505 h 1011"/>
              <a:gd name="T10" fmla="*/ 824 w 1011"/>
              <a:gd name="T11" fmla="*/ 505 h 1011"/>
              <a:gd name="T12" fmla="*/ 505 w 1011"/>
              <a:gd name="T13" fmla="*/ 187 h 1011"/>
              <a:gd name="T14" fmla="*/ 187 w 1011"/>
              <a:gd name="T15" fmla="*/ 505 h 1011"/>
              <a:gd name="T16" fmla="*/ 505 w 1011"/>
              <a:gd name="T17" fmla="*/ 824 h 1011"/>
              <a:gd name="T18" fmla="*/ 824 w 1011"/>
              <a:gd name="T19" fmla="*/ 505 h 1011"/>
              <a:gd name="T20" fmla="*/ 637 w 1011"/>
              <a:gd name="T21" fmla="*/ 505 h 1011"/>
              <a:gd name="T22" fmla="*/ 505 w 1011"/>
              <a:gd name="T23" fmla="*/ 374 h 1011"/>
              <a:gd name="T24" fmla="*/ 374 w 1011"/>
              <a:gd name="T25" fmla="*/ 505 h 1011"/>
              <a:gd name="T26" fmla="*/ 505 w 1011"/>
              <a:gd name="T27" fmla="*/ 637 h 1011"/>
              <a:gd name="T28" fmla="*/ 637 w 1011"/>
              <a:gd name="T29" fmla="*/ 505 h 1011"/>
              <a:gd name="T30" fmla="*/ 0 w 1011"/>
              <a:gd name="T31" fmla="*/ 505 h 1011"/>
              <a:gd name="T32" fmla="*/ 374 w 1011"/>
              <a:gd name="T33" fmla="*/ 505 h 1011"/>
              <a:gd name="T34" fmla="*/ 1011 w 1011"/>
              <a:gd name="T35" fmla="*/ 505 h 1011"/>
              <a:gd name="T36" fmla="*/ 637 w 1011"/>
              <a:gd name="T37" fmla="*/ 505 h 1011"/>
              <a:gd name="T38" fmla="*/ 505 w 1011"/>
              <a:gd name="T39" fmla="*/ 374 h 1011"/>
              <a:gd name="T40" fmla="*/ 505 w 1011"/>
              <a:gd name="T41" fmla="*/ 0 h 1011"/>
              <a:gd name="T42" fmla="*/ 505 w 1011"/>
              <a:gd name="T43" fmla="*/ 637 h 1011"/>
              <a:gd name="T44" fmla="*/ 505 w 1011"/>
              <a:gd name="T45" fmla="*/ 1011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11" h="1011">
                <a:moveTo>
                  <a:pt x="1011" y="505"/>
                </a:moveTo>
                <a:cubicBezTo>
                  <a:pt x="1011" y="785"/>
                  <a:pt x="785" y="1011"/>
                  <a:pt x="505" y="1011"/>
                </a:cubicBezTo>
                <a:cubicBezTo>
                  <a:pt x="226" y="1011"/>
                  <a:pt x="0" y="785"/>
                  <a:pt x="0" y="505"/>
                </a:cubicBezTo>
                <a:cubicBezTo>
                  <a:pt x="0" y="226"/>
                  <a:pt x="226" y="0"/>
                  <a:pt x="505" y="0"/>
                </a:cubicBezTo>
                <a:cubicBezTo>
                  <a:pt x="785" y="0"/>
                  <a:pt x="1011" y="226"/>
                  <a:pt x="1011" y="505"/>
                </a:cubicBezTo>
                <a:close/>
                <a:moveTo>
                  <a:pt x="824" y="505"/>
                </a:moveTo>
                <a:cubicBezTo>
                  <a:pt x="824" y="330"/>
                  <a:pt x="681" y="187"/>
                  <a:pt x="505" y="187"/>
                </a:cubicBezTo>
                <a:cubicBezTo>
                  <a:pt x="330" y="187"/>
                  <a:pt x="187" y="330"/>
                  <a:pt x="187" y="505"/>
                </a:cubicBezTo>
                <a:cubicBezTo>
                  <a:pt x="187" y="681"/>
                  <a:pt x="330" y="824"/>
                  <a:pt x="505" y="824"/>
                </a:cubicBezTo>
                <a:cubicBezTo>
                  <a:pt x="681" y="824"/>
                  <a:pt x="824" y="681"/>
                  <a:pt x="824" y="505"/>
                </a:cubicBezTo>
                <a:close/>
                <a:moveTo>
                  <a:pt x="637" y="505"/>
                </a:moveTo>
                <a:cubicBezTo>
                  <a:pt x="637" y="433"/>
                  <a:pt x="578" y="374"/>
                  <a:pt x="505" y="374"/>
                </a:cubicBezTo>
                <a:cubicBezTo>
                  <a:pt x="433" y="374"/>
                  <a:pt x="374" y="433"/>
                  <a:pt x="374" y="505"/>
                </a:cubicBezTo>
                <a:cubicBezTo>
                  <a:pt x="374" y="578"/>
                  <a:pt x="433" y="637"/>
                  <a:pt x="505" y="637"/>
                </a:cubicBezTo>
                <a:cubicBezTo>
                  <a:pt x="578" y="637"/>
                  <a:pt x="637" y="578"/>
                  <a:pt x="637" y="505"/>
                </a:cubicBezTo>
                <a:close/>
                <a:moveTo>
                  <a:pt x="0" y="505"/>
                </a:moveTo>
                <a:cubicBezTo>
                  <a:pt x="374" y="505"/>
                  <a:pt x="374" y="505"/>
                  <a:pt x="374" y="505"/>
                </a:cubicBezTo>
                <a:moveTo>
                  <a:pt x="1011" y="505"/>
                </a:moveTo>
                <a:cubicBezTo>
                  <a:pt x="637" y="505"/>
                  <a:pt x="637" y="505"/>
                  <a:pt x="637" y="505"/>
                </a:cubicBezTo>
                <a:moveTo>
                  <a:pt x="505" y="374"/>
                </a:moveTo>
                <a:cubicBezTo>
                  <a:pt x="505" y="0"/>
                  <a:pt x="505" y="0"/>
                  <a:pt x="505" y="0"/>
                </a:cubicBezTo>
                <a:moveTo>
                  <a:pt x="505" y="637"/>
                </a:moveTo>
                <a:cubicBezTo>
                  <a:pt x="505" y="1011"/>
                  <a:pt x="505" y="1011"/>
                  <a:pt x="505" y="1011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A6B0EB9-A745-77BF-82AA-E4D4878020CD}"/>
              </a:ext>
            </a:extLst>
          </p:cNvPr>
          <p:cNvSpPr/>
          <p:nvPr/>
        </p:nvSpPr>
        <p:spPr>
          <a:xfrm>
            <a:off x="16777572" y="7383219"/>
            <a:ext cx="1062888" cy="106288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3AA4CE3-FD73-ABA2-90F9-A3B7A0432BC9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161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0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11" grpId="0" animBg="1"/>
          <p:bldP spid="19" grpId="0" animBg="1"/>
          <p:bldP spid="27" grpId="0" animBg="1"/>
          <p:bldP spid="28" grpId="0" animBg="1"/>
          <p:bldP spid="29" grpId="0" animBg="1"/>
          <p:bldP spid="3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0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11" grpId="0" animBg="1"/>
          <p:bldP spid="19" grpId="0" animBg="1"/>
          <p:bldP spid="27" grpId="0" animBg="1"/>
          <p:bldP spid="28" grpId="0" animBg="1"/>
          <p:bldP spid="29" grpId="0" animBg="1"/>
          <p:bldP spid="30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!!MainTitle1">
            <a:extLst>
              <a:ext uri="{FF2B5EF4-FFF2-40B4-BE49-F238E27FC236}">
                <a16:creationId xmlns:a16="http://schemas.microsoft.com/office/drawing/2014/main" id="{35CDE63D-0F88-41CA-3B5D-2B1C6CED8711}"/>
              </a:ext>
            </a:extLst>
          </p:cNvPr>
          <p:cNvSpPr txBox="1"/>
          <p:nvPr/>
        </p:nvSpPr>
        <p:spPr>
          <a:xfrm>
            <a:off x="6849905" y="1246722"/>
            <a:ext cx="1068433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– Stage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4" name="!!SubTitle">
            <a:extLst>
              <a:ext uri="{FF2B5EF4-FFF2-40B4-BE49-F238E27FC236}">
                <a16:creationId xmlns:a16="http://schemas.microsoft.com/office/drawing/2014/main" id="{DF246D74-A6D7-EAF6-D32D-1161DEC37B53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E5FCAFD-8A63-2DF1-F317-3C6A36802FB3}"/>
              </a:ext>
            </a:extLst>
          </p:cNvPr>
          <p:cNvGrpSpPr/>
          <p:nvPr/>
        </p:nvGrpSpPr>
        <p:grpSpPr>
          <a:xfrm>
            <a:off x="16913004" y="6466023"/>
            <a:ext cx="4771941" cy="4623845"/>
            <a:chOff x="16913004" y="6466023"/>
            <a:chExt cx="4771941" cy="4623845"/>
          </a:xfrm>
          <a:solidFill>
            <a:schemeClr val="tx2">
              <a:lumMod val="75000"/>
            </a:schemeClr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564540C-1C56-21D0-B85A-43C98D290AB4}"/>
                </a:ext>
              </a:extLst>
            </p:cNvPr>
            <p:cNvSpPr/>
            <p:nvPr/>
          </p:nvSpPr>
          <p:spPr>
            <a:xfrm>
              <a:off x="16913004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2BA5B51-F29D-C070-EA17-8D3B96D7E11B}"/>
                </a:ext>
              </a:extLst>
            </p:cNvPr>
            <p:cNvSpPr/>
            <p:nvPr/>
          </p:nvSpPr>
          <p:spPr>
            <a:xfrm>
              <a:off x="16913004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8" name="Arrow: Chevron 37">
            <a:extLst>
              <a:ext uri="{FF2B5EF4-FFF2-40B4-BE49-F238E27FC236}">
                <a16:creationId xmlns:a16="http://schemas.microsoft.com/office/drawing/2014/main" id="{D2E86F00-DD28-D38E-2D79-1AA90BEB5B13}"/>
              </a:ext>
            </a:extLst>
          </p:cNvPr>
          <p:cNvSpPr/>
          <p:nvPr/>
        </p:nvSpPr>
        <p:spPr>
          <a:xfrm>
            <a:off x="16913004" y="5021950"/>
            <a:ext cx="5486342" cy="1444073"/>
          </a:xfrm>
          <a:prstGeom prst="chevron">
            <a:avLst/>
          </a:prstGeom>
          <a:solidFill>
            <a:schemeClr val="accent4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22812CF-000A-CD44-D2DD-AF46E026A873}"/>
              </a:ext>
            </a:extLst>
          </p:cNvPr>
          <p:cNvGrpSpPr/>
          <p:nvPr/>
        </p:nvGrpSpPr>
        <p:grpSpPr>
          <a:xfrm>
            <a:off x="12141063" y="6466023"/>
            <a:ext cx="4771941" cy="4623845"/>
            <a:chOff x="12141063" y="6466023"/>
            <a:chExt cx="4771941" cy="4623845"/>
          </a:xfrm>
          <a:solidFill>
            <a:schemeClr val="tx2">
              <a:lumMod val="75000"/>
            </a:schemeClr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19CA80-82A2-7040-1E65-98424DC76B47}"/>
                </a:ext>
              </a:extLst>
            </p:cNvPr>
            <p:cNvSpPr/>
            <p:nvPr/>
          </p:nvSpPr>
          <p:spPr>
            <a:xfrm>
              <a:off x="1214106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64E061-61E0-1FA4-B5E2-CFDAA5A0B797}"/>
                </a:ext>
              </a:extLst>
            </p:cNvPr>
            <p:cNvSpPr/>
            <p:nvPr/>
          </p:nvSpPr>
          <p:spPr>
            <a:xfrm>
              <a:off x="1214106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2" name="Arrow: Chevron 41">
            <a:extLst>
              <a:ext uri="{FF2B5EF4-FFF2-40B4-BE49-F238E27FC236}">
                <a16:creationId xmlns:a16="http://schemas.microsoft.com/office/drawing/2014/main" id="{F53CBFEF-7ED1-B326-55DA-6C49471BC6AD}"/>
              </a:ext>
            </a:extLst>
          </p:cNvPr>
          <p:cNvSpPr/>
          <p:nvPr/>
        </p:nvSpPr>
        <p:spPr>
          <a:xfrm>
            <a:off x="12141063" y="5021950"/>
            <a:ext cx="5486342" cy="1444073"/>
          </a:xfrm>
          <a:prstGeom prst="chevron">
            <a:avLst/>
          </a:prstGeom>
          <a:solidFill>
            <a:schemeClr val="accent3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EA57B01-D278-71D0-C1FA-D2940496EF7F}"/>
              </a:ext>
            </a:extLst>
          </p:cNvPr>
          <p:cNvSpPr/>
          <p:nvPr/>
        </p:nvSpPr>
        <p:spPr>
          <a:xfrm>
            <a:off x="14051217" y="7266016"/>
            <a:ext cx="951633" cy="951633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9EA272A-D7D4-AEAD-DDA3-C546598AB191}"/>
              </a:ext>
            </a:extLst>
          </p:cNvPr>
          <p:cNvGrpSpPr/>
          <p:nvPr/>
        </p:nvGrpSpPr>
        <p:grpSpPr>
          <a:xfrm>
            <a:off x="7387323" y="6466023"/>
            <a:ext cx="4771941" cy="4623845"/>
            <a:chOff x="7387323" y="6466023"/>
            <a:chExt cx="4771941" cy="4623845"/>
          </a:xfrm>
          <a:solidFill>
            <a:schemeClr val="tx2">
              <a:lumMod val="75000"/>
            </a:schemeClr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8FCC5B-C551-8BFD-3E80-7EBC2B64A542}"/>
                </a:ext>
              </a:extLst>
            </p:cNvPr>
            <p:cNvSpPr/>
            <p:nvPr/>
          </p:nvSpPr>
          <p:spPr>
            <a:xfrm>
              <a:off x="738732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4D63EC-3738-99D2-F145-B298BEF7A4DB}"/>
                </a:ext>
              </a:extLst>
            </p:cNvPr>
            <p:cNvSpPr/>
            <p:nvPr/>
          </p:nvSpPr>
          <p:spPr>
            <a:xfrm>
              <a:off x="738732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7" name="Arrow: Chevron 46">
            <a:extLst>
              <a:ext uri="{FF2B5EF4-FFF2-40B4-BE49-F238E27FC236}">
                <a16:creationId xmlns:a16="http://schemas.microsoft.com/office/drawing/2014/main" id="{F5471790-6FEF-874C-9271-46CDA6BD6B41}"/>
              </a:ext>
            </a:extLst>
          </p:cNvPr>
          <p:cNvSpPr/>
          <p:nvPr/>
        </p:nvSpPr>
        <p:spPr>
          <a:xfrm>
            <a:off x="7387323" y="5021950"/>
            <a:ext cx="5486342" cy="1444073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8" name="Freeform 165">
            <a:extLst>
              <a:ext uri="{FF2B5EF4-FFF2-40B4-BE49-F238E27FC236}">
                <a16:creationId xmlns:a16="http://schemas.microsoft.com/office/drawing/2014/main" id="{7D0D6981-EA7F-F395-D77A-6A9CE7F049A2}"/>
              </a:ext>
            </a:extLst>
          </p:cNvPr>
          <p:cNvSpPr>
            <a:spLocks noEditPoints="1"/>
          </p:cNvSpPr>
          <p:nvPr/>
        </p:nvSpPr>
        <p:spPr bwMode="auto">
          <a:xfrm>
            <a:off x="9273521" y="7242060"/>
            <a:ext cx="999545" cy="999545"/>
          </a:xfrm>
          <a:custGeom>
            <a:avLst/>
            <a:gdLst>
              <a:gd name="T0" fmla="*/ 1011 w 1011"/>
              <a:gd name="T1" fmla="*/ 505 h 1011"/>
              <a:gd name="T2" fmla="*/ 505 w 1011"/>
              <a:gd name="T3" fmla="*/ 1011 h 1011"/>
              <a:gd name="T4" fmla="*/ 0 w 1011"/>
              <a:gd name="T5" fmla="*/ 505 h 1011"/>
              <a:gd name="T6" fmla="*/ 505 w 1011"/>
              <a:gd name="T7" fmla="*/ 0 h 1011"/>
              <a:gd name="T8" fmla="*/ 1011 w 1011"/>
              <a:gd name="T9" fmla="*/ 505 h 1011"/>
              <a:gd name="T10" fmla="*/ 824 w 1011"/>
              <a:gd name="T11" fmla="*/ 505 h 1011"/>
              <a:gd name="T12" fmla="*/ 505 w 1011"/>
              <a:gd name="T13" fmla="*/ 187 h 1011"/>
              <a:gd name="T14" fmla="*/ 187 w 1011"/>
              <a:gd name="T15" fmla="*/ 505 h 1011"/>
              <a:gd name="T16" fmla="*/ 505 w 1011"/>
              <a:gd name="T17" fmla="*/ 824 h 1011"/>
              <a:gd name="T18" fmla="*/ 824 w 1011"/>
              <a:gd name="T19" fmla="*/ 505 h 1011"/>
              <a:gd name="T20" fmla="*/ 637 w 1011"/>
              <a:gd name="T21" fmla="*/ 505 h 1011"/>
              <a:gd name="T22" fmla="*/ 505 w 1011"/>
              <a:gd name="T23" fmla="*/ 374 h 1011"/>
              <a:gd name="T24" fmla="*/ 374 w 1011"/>
              <a:gd name="T25" fmla="*/ 505 h 1011"/>
              <a:gd name="T26" fmla="*/ 505 w 1011"/>
              <a:gd name="T27" fmla="*/ 637 h 1011"/>
              <a:gd name="T28" fmla="*/ 637 w 1011"/>
              <a:gd name="T29" fmla="*/ 505 h 1011"/>
              <a:gd name="T30" fmla="*/ 0 w 1011"/>
              <a:gd name="T31" fmla="*/ 505 h 1011"/>
              <a:gd name="T32" fmla="*/ 374 w 1011"/>
              <a:gd name="T33" fmla="*/ 505 h 1011"/>
              <a:gd name="T34" fmla="*/ 1011 w 1011"/>
              <a:gd name="T35" fmla="*/ 505 h 1011"/>
              <a:gd name="T36" fmla="*/ 637 w 1011"/>
              <a:gd name="T37" fmla="*/ 505 h 1011"/>
              <a:gd name="T38" fmla="*/ 505 w 1011"/>
              <a:gd name="T39" fmla="*/ 374 h 1011"/>
              <a:gd name="T40" fmla="*/ 505 w 1011"/>
              <a:gd name="T41" fmla="*/ 0 h 1011"/>
              <a:gd name="T42" fmla="*/ 505 w 1011"/>
              <a:gd name="T43" fmla="*/ 637 h 1011"/>
              <a:gd name="T44" fmla="*/ 505 w 1011"/>
              <a:gd name="T45" fmla="*/ 1011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11" h="1011">
                <a:moveTo>
                  <a:pt x="1011" y="505"/>
                </a:moveTo>
                <a:cubicBezTo>
                  <a:pt x="1011" y="785"/>
                  <a:pt x="785" y="1011"/>
                  <a:pt x="505" y="1011"/>
                </a:cubicBezTo>
                <a:cubicBezTo>
                  <a:pt x="226" y="1011"/>
                  <a:pt x="0" y="785"/>
                  <a:pt x="0" y="505"/>
                </a:cubicBezTo>
                <a:cubicBezTo>
                  <a:pt x="0" y="226"/>
                  <a:pt x="226" y="0"/>
                  <a:pt x="505" y="0"/>
                </a:cubicBezTo>
                <a:cubicBezTo>
                  <a:pt x="785" y="0"/>
                  <a:pt x="1011" y="226"/>
                  <a:pt x="1011" y="505"/>
                </a:cubicBezTo>
                <a:close/>
                <a:moveTo>
                  <a:pt x="824" y="505"/>
                </a:moveTo>
                <a:cubicBezTo>
                  <a:pt x="824" y="330"/>
                  <a:pt x="681" y="187"/>
                  <a:pt x="505" y="187"/>
                </a:cubicBezTo>
                <a:cubicBezTo>
                  <a:pt x="330" y="187"/>
                  <a:pt x="187" y="330"/>
                  <a:pt x="187" y="505"/>
                </a:cubicBezTo>
                <a:cubicBezTo>
                  <a:pt x="187" y="681"/>
                  <a:pt x="330" y="824"/>
                  <a:pt x="505" y="824"/>
                </a:cubicBezTo>
                <a:cubicBezTo>
                  <a:pt x="681" y="824"/>
                  <a:pt x="824" y="681"/>
                  <a:pt x="824" y="505"/>
                </a:cubicBezTo>
                <a:close/>
                <a:moveTo>
                  <a:pt x="637" y="505"/>
                </a:moveTo>
                <a:cubicBezTo>
                  <a:pt x="637" y="433"/>
                  <a:pt x="578" y="374"/>
                  <a:pt x="505" y="374"/>
                </a:cubicBezTo>
                <a:cubicBezTo>
                  <a:pt x="433" y="374"/>
                  <a:pt x="374" y="433"/>
                  <a:pt x="374" y="505"/>
                </a:cubicBezTo>
                <a:cubicBezTo>
                  <a:pt x="374" y="578"/>
                  <a:pt x="433" y="637"/>
                  <a:pt x="505" y="637"/>
                </a:cubicBezTo>
                <a:cubicBezTo>
                  <a:pt x="578" y="637"/>
                  <a:pt x="637" y="578"/>
                  <a:pt x="637" y="505"/>
                </a:cubicBezTo>
                <a:close/>
                <a:moveTo>
                  <a:pt x="0" y="505"/>
                </a:moveTo>
                <a:cubicBezTo>
                  <a:pt x="374" y="505"/>
                  <a:pt x="374" y="505"/>
                  <a:pt x="374" y="505"/>
                </a:cubicBezTo>
                <a:moveTo>
                  <a:pt x="1011" y="505"/>
                </a:moveTo>
                <a:cubicBezTo>
                  <a:pt x="637" y="505"/>
                  <a:pt x="637" y="505"/>
                  <a:pt x="637" y="505"/>
                </a:cubicBezTo>
                <a:moveTo>
                  <a:pt x="505" y="374"/>
                </a:moveTo>
                <a:cubicBezTo>
                  <a:pt x="505" y="0"/>
                  <a:pt x="505" y="0"/>
                  <a:pt x="505" y="0"/>
                </a:cubicBezTo>
                <a:moveTo>
                  <a:pt x="505" y="637"/>
                </a:moveTo>
                <a:cubicBezTo>
                  <a:pt x="505" y="1011"/>
                  <a:pt x="505" y="1011"/>
                  <a:pt x="505" y="1011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3C334BD-D396-3FC8-8F69-A82A0A776794}"/>
              </a:ext>
            </a:extLst>
          </p:cNvPr>
          <p:cNvGrpSpPr/>
          <p:nvPr/>
        </p:nvGrpSpPr>
        <p:grpSpPr>
          <a:xfrm>
            <a:off x="2633583" y="6466023"/>
            <a:ext cx="4771941" cy="4623845"/>
            <a:chOff x="2633583" y="6466023"/>
            <a:chExt cx="4771941" cy="4623845"/>
          </a:xfrm>
          <a:solidFill>
            <a:schemeClr val="tx2">
              <a:lumMod val="75000"/>
            </a:schemeClr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81C3CCB-C812-A91C-FC74-C354B4C48FAE}"/>
                </a:ext>
              </a:extLst>
            </p:cNvPr>
            <p:cNvSpPr/>
            <p:nvPr/>
          </p:nvSpPr>
          <p:spPr>
            <a:xfrm>
              <a:off x="263358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7C5610D-A90D-0287-6CB4-EA45D7239F9F}"/>
                </a:ext>
              </a:extLst>
            </p:cNvPr>
            <p:cNvSpPr/>
            <p:nvPr/>
          </p:nvSpPr>
          <p:spPr>
            <a:xfrm>
              <a:off x="263358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D6E9585-F0AD-750C-D8E9-E81AE16FE1B7}"/>
              </a:ext>
            </a:extLst>
          </p:cNvPr>
          <p:cNvGrpSpPr/>
          <p:nvPr/>
        </p:nvGrpSpPr>
        <p:grpSpPr>
          <a:xfrm>
            <a:off x="3236888" y="8995091"/>
            <a:ext cx="3565326" cy="1622274"/>
            <a:chOff x="4698941" y="9314439"/>
            <a:chExt cx="3982148" cy="1811933"/>
          </a:xfrm>
        </p:grpSpPr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5E7C56BE-AB6D-2691-C4C9-E6F3CF35E266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92814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  <a:endParaRPr kumimoji="0" lang="vi-VN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DB686593-538D-D30E-9155-0D8C9A8616F3}"/>
                </a:ext>
              </a:extLst>
            </p:cNvPr>
            <p:cNvSpPr txBox="1"/>
            <p:nvPr/>
          </p:nvSpPr>
          <p:spPr>
            <a:xfrm flipH="1">
              <a:off x="4698941" y="9314439"/>
              <a:ext cx="3982148" cy="4812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bg2">
                      <a:lumMod val="75000"/>
                      <a:lumOff val="25000"/>
                    </a:schemeClr>
                  </a:solidFill>
                  <a:latin typeface="+mj-lt"/>
                </a:rPr>
                <a:t>YOUR TITLE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F1BDF2F5-3491-3C60-C6B5-01F914DBFF11}"/>
                </a:ext>
              </a:extLst>
            </p:cNvPr>
            <p:cNvSpPr txBox="1"/>
            <p:nvPr/>
          </p:nvSpPr>
          <p:spPr>
            <a:xfrm flipH="1">
              <a:off x="4698941" y="9702482"/>
              <a:ext cx="3982148" cy="446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sp>
        <p:nvSpPr>
          <p:cNvPr id="56" name="Arrow: Chevron 55">
            <a:extLst>
              <a:ext uri="{FF2B5EF4-FFF2-40B4-BE49-F238E27FC236}">
                <a16:creationId xmlns:a16="http://schemas.microsoft.com/office/drawing/2014/main" id="{BDB2DBE1-699B-B20D-C136-0BCF0CA7F28F}"/>
              </a:ext>
            </a:extLst>
          </p:cNvPr>
          <p:cNvSpPr/>
          <p:nvPr/>
        </p:nvSpPr>
        <p:spPr>
          <a:xfrm>
            <a:off x="2633583" y="5021950"/>
            <a:ext cx="5486342" cy="1444073"/>
          </a:xfrm>
          <a:prstGeom prst="chevron">
            <a:avLst/>
          </a:prstGeom>
          <a:solidFill>
            <a:schemeClr val="accent1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20002567-D282-F4C1-CB9B-0629236D2877}"/>
              </a:ext>
            </a:extLst>
          </p:cNvPr>
          <p:cNvSpPr/>
          <p:nvPr/>
        </p:nvSpPr>
        <p:spPr>
          <a:xfrm>
            <a:off x="4444609" y="7186713"/>
            <a:ext cx="1149889" cy="1110238"/>
          </a:xfrm>
          <a:custGeom>
            <a:avLst/>
            <a:gdLst>
              <a:gd name="connsiteX0" fmla="*/ 217704 w 441960"/>
              <a:gd name="connsiteY0" fmla="*/ 340537 h 426720"/>
              <a:gd name="connsiteX1" fmla="*/ 60274 w 441960"/>
              <a:gd name="connsiteY1" fmla="*/ 340537 h 426720"/>
              <a:gd name="connsiteX2" fmla="*/ 35890 w 441960"/>
              <a:gd name="connsiteY2" fmla="*/ 316154 h 426720"/>
              <a:gd name="connsiteX3" fmla="*/ 35890 w 441960"/>
              <a:gd name="connsiteY3" fmla="*/ 145618 h 426720"/>
              <a:gd name="connsiteX4" fmla="*/ 332765 w 441960"/>
              <a:gd name="connsiteY4" fmla="*/ 147447 h 426720"/>
              <a:gd name="connsiteX5" fmla="*/ 332765 w 441960"/>
              <a:gd name="connsiteY5" fmla="*/ 200482 h 426720"/>
              <a:gd name="connsiteX6" fmla="*/ 312343 w 441960"/>
              <a:gd name="connsiteY6" fmla="*/ 19431 h 426720"/>
              <a:gd name="connsiteX7" fmla="*/ 59969 w 441960"/>
              <a:gd name="connsiteY7" fmla="*/ 19431 h 426720"/>
              <a:gd name="connsiteX8" fmla="*/ 36195 w 441960"/>
              <a:gd name="connsiteY8" fmla="*/ 38633 h 426720"/>
              <a:gd name="connsiteX9" fmla="*/ 19431 w 441960"/>
              <a:gd name="connsiteY9" fmla="*/ 116814 h 426720"/>
              <a:gd name="connsiteX10" fmla="*/ 52807 w 441960"/>
              <a:gd name="connsiteY10" fmla="*/ 150190 h 426720"/>
              <a:gd name="connsiteX11" fmla="*/ 86182 w 441960"/>
              <a:gd name="connsiteY11" fmla="*/ 122148 h 426720"/>
              <a:gd name="connsiteX12" fmla="*/ 119558 w 441960"/>
              <a:gd name="connsiteY12" fmla="*/ 150190 h 426720"/>
              <a:gd name="connsiteX13" fmla="*/ 152934 w 441960"/>
              <a:gd name="connsiteY13" fmla="*/ 122148 h 426720"/>
              <a:gd name="connsiteX14" fmla="*/ 186309 w 441960"/>
              <a:gd name="connsiteY14" fmla="*/ 150190 h 426720"/>
              <a:gd name="connsiteX15" fmla="*/ 219685 w 441960"/>
              <a:gd name="connsiteY15" fmla="*/ 122148 h 426720"/>
              <a:gd name="connsiteX16" fmla="*/ 253060 w 441960"/>
              <a:gd name="connsiteY16" fmla="*/ 150190 h 426720"/>
              <a:gd name="connsiteX17" fmla="*/ 286436 w 441960"/>
              <a:gd name="connsiteY17" fmla="*/ 122148 h 426720"/>
              <a:gd name="connsiteX18" fmla="*/ 319812 w 441960"/>
              <a:gd name="connsiteY18" fmla="*/ 150190 h 426720"/>
              <a:gd name="connsiteX19" fmla="*/ 353187 w 441960"/>
              <a:gd name="connsiteY19" fmla="*/ 116814 h 426720"/>
              <a:gd name="connsiteX20" fmla="*/ 336423 w 441960"/>
              <a:gd name="connsiteY20" fmla="*/ 38633 h 426720"/>
              <a:gd name="connsiteX21" fmla="*/ 312343 w 441960"/>
              <a:gd name="connsiteY21" fmla="*/ 19431 h 426720"/>
              <a:gd name="connsiteX22" fmla="*/ 290550 w 441960"/>
              <a:gd name="connsiteY22" fmla="*/ 190271 h 426720"/>
              <a:gd name="connsiteX23" fmla="*/ 197739 w 441960"/>
              <a:gd name="connsiteY23" fmla="*/ 283083 h 426720"/>
              <a:gd name="connsiteX24" fmla="*/ 290550 w 441960"/>
              <a:gd name="connsiteY24" fmla="*/ 375894 h 426720"/>
              <a:gd name="connsiteX25" fmla="*/ 383362 w 441960"/>
              <a:gd name="connsiteY25" fmla="*/ 283083 h 426720"/>
              <a:gd name="connsiteX26" fmla="*/ 290550 w 441960"/>
              <a:gd name="connsiteY26" fmla="*/ 190271 h 426720"/>
              <a:gd name="connsiteX27" fmla="*/ 356235 w 441960"/>
              <a:gd name="connsiteY27" fmla="*/ 348615 h 426720"/>
              <a:gd name="connsiteX28" fmla="*/ 429844 w 441960"/>
              <a:gd name="connsiteY28" fmla="*/ 42222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41960" h="426720">
                <a:moveTo>
                  <a:pt x="217704" y="340537"/>
                </a:moveTo>
                <a:lnTo>
                  <a:pt x="60274" y="340537"/>
                </a:lnTo>
                <a:cubicBezTo>
                  <a:pt x="46863" y="340537"/>
                  <a:pt x="35890" y="329717"/>
                  <a:pt x="35890" y="316154"/>
                </a:cubicBezTo>
                <a:lnTo>
                  <a:pt x="35890" y="145618"/>
                </a:lnTo>
                <a:moveTo>
                  <a:pt x="332765" y="147447"/>
                </a:moveTo>
                <a:lnTo>
                  <a:pt x="332765" y="200482"/>
                </a:lnTo>
                <a:moveTo>
                  <a:pt x="312343" y="19431"/>
                </a:moveTo>
                <a:lnTo>
                  <a:pt x="59969" y="19431"/>
                </a:lnTo>
                <a:cubicBezTo>
                  <a:pt x="48539" y="19431"/>
                  <a:pt x="38634" y="27508"/>
                  <a:pt x="36195" y="38633"/>
                </a:cubicBezTo>
                <a:lnTo>
                  <a:pt x="19431" y="116814"/>
                </a:lnTo>
                <a:cubicBezTo>
                  <a:pt x="19431" y="135255"/>
                  <a:pt x="34366" y="150190"/>
                  <a:pt x="52807" y="150190"/>
                </a:cubicBezTo>
                <a:cubicBezTo>
                  <a:pt x="71247" y="150190"/>
                  <a:pt x="86182" y="140436"/>
                  <a:pt x="86182" y="122148"/>
                </a:cubicBezTo>
                <a:cubicBezTo>
                  <a:pt x="86182" y="140589"/>
                  <a:pt x="101117" y="150190"/>
                  <a:pt x="119558" y="150190"/>
                </a:cubicBezTo>
                <a:cubicBezTo>
                  <a:pt x="137998" y="150190"/>
                  <a:pt x="152934" y="140436"/>
                  <a:pt x="152934" y="122148"/>
                </a:cubicBezTo>
                <a:cubicBezTo>
                  <a:pt x="152934" y="140589"/>
                  <a:pt x="167868" y="150190"/>
                  <a:pt x="186309" y="150190"/>
                </a:cubicBezTo>
                <a:cubicBezTo>
                  <a:pt x="204749" y="150190"/>
                  <a:pt x="219685" y="140436"/>
                  <a:pt x="219685" y="122148"/>
                </a:cubicBezTo>
                <a:cubicBezTo>
                  <a:pt x="219685" y="140589"/>
                  <a:pt x="234620" y="150190"/>
                  <a:pt x="253060" y="150190"/>
                </a:cubicBezTo>
                <a:cubicBezTo>
                  <a:pt x="271500" y="150190"/>
                  <a:pt x="286436" y="140436"/>
                  <a:pt x="286436" y="122148"/>
                </a:cubicBezTo>
                <a:cubicBezTo>
                  <a:pt x="286436" y="140589"/>
                  <a:pt x="301371" y="150190"/>
                  <a:pt x="319812" y="150190"/>
                </a:cubicBezTo>
                <a:cubicBezTo>
                  <a:pt x="338252" y="150190"/>
                  <a:pt x="353187" y="135255"/>
                  <a:pt x="353187" y="116814"/>
                </a:cubicBezTo>
                <a:lnTo>
                  <a:pt x="336423" y="38633"/>
                </a:lnTo>
                <a:cubicBezTo>
                  <a:pt x="333680" y="27508"/>
                  <a:pt x="323773" y="19431"/>
                  <a:pt x="312343" y="19431"/>
                </a:cubicBezTo>
                <a:close/>
                <a:moveTo>
                  <a:pt x="290550" y="190271"/>
                </a:moveTo>
                <a:cubicBezTo>
                  <a:pt x="239344" y="190271"/>
                  <a:pt x="197739" y="231876"/>
                  <a:pt x="197739" y="283083"/>
                </a:cubicBezTo>
                <a:cubicBezTo>
                  <a:pt x="197739" y="334289"/>
                  <a:pt x="239344" y="375894"/>
                  <a:pt x="290550" y="375894"/>
                </a:cubicBezTo>
                <a:cubicBezTo>
                  <a:pt x="341757" y="375894"/>
                  <a:pt x="383362" y="334289"/>
                  <a:pt x="383362" y="283083"/>
                </a:cubicBezTo>
                <a:cubicBezTo>
                  <a:pt x="383362" y="231876"/>
                  <a:pt x="341757" y="190271"/>
                  <a:pt x="290550" y="190271"/>
                </a:cubicBezTo>
                <a:close/>
                <a:moveTo>
                  <a:pt x="356235" y="348615"/>
                </a:moveTo>
                <a:lnTo>
                  <a:pt x="429844" y="422224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AE8CA86-DEEF-AF04-2E95-95737F26BA39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161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E6BD900-B5A7-5B3B-50A7-D2461C48BF41}"/>
              </a:ext>
            </a:extLst>
          </p:cNvPr>
          <p:cNvGrpSpPr/>
          <p:nvPr/>
        </p:nvGrpSpPr>
        <p:grpSpPr>
          <a:xfrm>
            <a:off x="7990630" y="8995091"/>
            <a:ext cx="3565326" cy="1622274"/>
            <a:chOff x="4698941" y="9314439"/>
            <a:chExt cx="3982148" cy="1811933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2B8B07BD-825E-5584-DF40-8FFA757E2CC7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92814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34B87147-67F3-83BC-A9F9-9883C073ED84}"/>
                </a:ext>
              </a:extLst>
            </p:cNvPr>
            <p:cNvSpPr txBox="1"/>
            <p:nvPr/>
          </p:nvSpPr>
          <p:spPr>
            <a:xfrm flipH="1">
              <a:off x="4698941" y="9314439"/>
              <a:ext cx="3982148" cy="4812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bg2">
                      <a:lumMod val="75000"/>
                      <a:lumOff val="25000"/>
                    </a:schemeClr>
                  </a:solidFill>
                  <a:latin typeface="+mj-lt"/>
                </a:rPr>
                <a:t>YOUR TITLE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08F96046-70D4-73EB-A5D7-D5A7313E843B}"/>
                </a:ext>
              </a:extLst>
            </p:cNvPr>
            <p:cNvSpPr txBox="1"/>
            <p:nvPr/>
          </p:nvSpPr>
          <p:spPr>
            <a:xfrm flipH="1">
              <a:off x="4698941" y="9702482"/>
              <a:ext cx="3982148" cy="446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16DDABC-9B64-3F99-C2D0-326E3F5EE153}"/>
              </a:ext>
            </a:extLst>
          </p:cNvPr>
          <p:cNvGrpSpPr/>
          <p:nvPr/>
        </p:nvGrpSpPr>
        <p:grpSpPr>
          <a:xfrm>
            <a:off x="12744370" y="8995091"/>
            <a:ext cx="3565326" cy="1622274"/>
            <a:chOff x="4698941" y="9314439"/>
            <a:chExt cx="3982148" cy="1811933"/>
          </a:xfrm>
        </p:grpSpPr>
        <p:sp>
          <p:nvSpPr>
            <p:cNvPr id="1024" name="Textbox 200">
              <a:extLst>
                <a:ext uri="{FF2B5EF4-FFF2-40B4-BE49-F238E27FC236}">
                  <a16:creationId xmlns:a16="http://schemas.microsoft.com/office/drawing/2014/main" id="{A150DC3B-281D-4899-716E-F0DB3793139D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92814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sp>
          <p:nvSpPr>
            <p:cNvPr id="1025" name="Textbox 200">
              <a:extLst>
                <a:ext uri="{FF2B5EF4-FFF2-40B4-BE49-F238E27FC236}">
                  <a16:creationId xmlns:a16="http://schemas.microsoft.com/office/drawing/2014/main" id="{1C40A9DF-2911-7E65-EC30-7851F32EBD49}"/>
                </a:ext>
              </a:extLst>
            </p:cNvPr>
            <p:cNvSpPr txBox="1"/>
            <p:nvPr/>
          </p:nvSpPr>
          <p:spPr>
            <a:xfrm flipH="1">
              <a:off x="4698941" y="9314439"/>
              <a:ext cx="3982148" cy="4812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bg2">
                      <a:lumMod val="75000"/>
                      <a:lumOff val="25000"/>
                    </a:schemeClr>
                  </a:solidFill>
                  <a:latin typeface="+mj-lt"/>
                </a:rPr>
                <a:t>YOUR TITLE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26" name="Textbox 200">
              <a:extLst>
                <a:ext uri="{FF2B5EF4-FFF2-40B4-BE49-F238E27FC236}">
                  <a16:creationId xmlns:a16="http://schemas.microsoft.com/office/drawing/2014/main" id="{42A22C69-9869-E908-5B34-FCAE21C73334}"/>
                </a:ext>
              </a:extLst>
            </p:cNvPr>
            <p:cNvSpPr txBox="1"/>
            <p:nvPr/>
          </p:nvSpPr>
          <p:spPr>
            <a:xfrm flipH="1">
              <a:off x="4698941" y="9702482"/>
              <a:ext cx="3982148" cy="446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1027" name="Group 1026">
            <a:extLst>
              <a:ext uri="{FF2B5EF4-FFF2-40B4-BE49-F238E27FC236}">
                <a16:creationId xmlns:a16="http://schemas.microsoft.com/office/drawing/2014/main" id="{63B6C07D-8A6D-5483-AEF9-811D907EC978}"/>
              </a:ext>
            </a:extLst>
          </p:cNvPr>
          <p:cNvGrpSpPr/>
          <p:nvPr/>
        </p:nvGrpSpPr>
        <p:grpSpPr>
          <a:xfrm>
            <a:off x="17516311" y="8995091"/>
            <a:ext cx="3565326" cy="1622274"/>
            <a:chOff x="4698941" y="9314439"/>
            <a:chExt cx="3982148" cy="1811933"/>
          </a:xfrm>
        </p:grpSpPr>
        <p:sp>
          <p:nvSpPr>
            <p:cNvPr id="1028" name="Textbox 200">
              <a:extLst>
                <a:ext uri="{FF2B5EF4-FFF2-40B4-BE49-F238E27FC236}">
                  <a16:creationId xmlns:a16="http://schemas.microsoft.com/office/drawing/2014/main" id="{7F92EF51-4D48-7A45-7C34-DDC426CBB8E2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92814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sp>
          <p:nvSpPr>
            <p:cNvPr id="1029" name="Textbox 200">
              <a:extLst>
                <a:ext uri="{FF2B5EF4-FFF2-40B4-BE49-F238E27FC236}">
                  <a16:creationId xmlns:a16="http://schemas.microsoft.com/office/drawing/2014/main" id="{33638C66-15C1-1491-EBA7-D7909661B965}"/>
                </a:ext>
              </a:extLst>
            </p:cNvPr>
            <p:cNvSpPr txBox="1"/>
            <p:nvPr/>
          </p:nvSpPr>
          <p:spPr>
            <a:xfrm flipH="1">
              <a:off x="4698941" y="9314439"/>
              <a:ext cx="3982148" cy="4812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bg2">
                      <a:lumMod val="75000"/>
                      <a:lumOff val="25000"/>
                    </a:schemeClr>
                  </a:solidFill>
                  <a:latin typeface="+mj-lt"/>
                </a:rPr>
                <a:t>YOUR TITLE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30" name="Textbox 200">
              <a:extLst>
                <a:ext uri="{FF2B5EF4-FFF2-40B4-BE49-F238E27FC236}">
                  <a16:creationId xmlns:a16="http://schemas.microsoft.com/office/drawing/2014/main" id="{25B77012-3BCE-E469-3026-87EFCE660A61}"/>
                </a:ext>
              </a:extLst>
            </p:cNvPr>
            <p:cNvSpPr txBox="1"/>
            <p:nvPr/>
          </p:nvSpPr>
          <p:spPr>
            <a:xfrm flipH="1">
              <a:off x="4698941" y="9702482"/>
              <a:ext cx="3982148" cy="446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sp>
        <p:nvSpPr>
          <p:cNvPr id="1031" name="Freeform: Shape 1030">
            <a:extLst>
              <a:ext uri="{FF2B5EF4-FFF2-40B4-BE49-F238E27FC236}">
                <a16:creationId xmlns:a16="http://schemas.microsoft.com/office/drawing/2014/main" id="{641F6AD0-7D41-2AF3-A025-0BF4ABA22326}"/>
              </a:ext>
            </a:extLst>
          </p:cNvPr>
          <p:cNvSpPr/>
          <p:nvPr/>
        </p:nvSpPr>
        <p:spPr>
          <a:xfrm>
            <a:off x="18862857" y="7266015"/>
            <a:ext cx="919912" cy="951634"/>
          </a:xfrm>
          <a:custGeom>
            <a:avLst/>
            <a:gdLst>
              <a:gd name="connsiteX0" fmla="*/ 358063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3 w 441960"/>
              <a:gd name="connsiteY5" fmla="*/ 129007 h 457200"/>
              <a:gd name="connsiteX6" fmla="*/ 434263 w 441960"/>
              <a:gd name="connsiteY6" fmla="*/ 205207 h 457200"/>
              <a:gd name="connsiteX7" fmla="*/ 434263 w 441960"/>
              <a:gd name="connsiteY7" fmla="*/ 368122 h 457200"/>
              <a:gd name="connsiteX8" fmla="*/ 358063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6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79298 w 441960"/>
              <a:gd name="connsiteY15" fmla="*/ 331699 h 457200"/>
              <a:gd name="connsiteX16" fmla="*/ 226085 w 441960"/>
              <a:gd name="connsiteY16" fmla="*/ 350444 h 457200"/>
              <a:gd name="connsiteX17" fmla="*/ 274548 w 441960"/>
              <a:gd name="connsiteY17" fmla="*/ 316459 h 457200"/>
              <a:gd name="connsiteX18" fmla="*/ 227152 w 441960"/>
              <a:gd name="connsiteY18" fmla="*/ 282321 h 457200"/>
              <a:gd name="connsiteX19" fmla="*/ 185242 w 441960"/>
              <a:gd name="connsiteY19" fmla="*/ 253060 h 457200"/>
              <a:gd name="connsiteX20" fmla="*/ 226238 w 441960"/>
              <a:gd name="connsiteY20" fmla="*/ 222733 h 457200"/>
              <a:gd name="connsiteX21" fmla="*/ 262813 w 441960"/>
              <a:gd name="connsiteY21" fmla="*/ 235839 h 457200"/>
              <a:gd name="connsiteX22" fmla="*/ 225933 w 441960"/>
              <a:gd name="connsiteY22" fmla="*/ 350444 h 457200"/>
              <a:gd name="connsiteX23" fmla="*/ 225933 w 441960"/>
              <a:gd name="connsiteY23" fmla="*/ 373761 h 457200"/>
              <a:gd name="connsiteX24" fmla="*/ 225933 w 441960"/>
              <a:gd name="connsiteY24" fmla="*/ 199415 h 457200"/>
              <a:gd name="connsiteX25" fmla="*/ 225933 w 441960"/>
              <a:gd name="connsiteY25" fmla="*/ 222733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41960" h="457200">
                <a:moveTo>
                  <a:pt x="358063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3" y="129007"/>
                </a:lnTo>
                <a:cubicBezTo>
                  <a:pt x="400126" y="129007"/>
                  <a:pt x="434263" y="163144"/>
                  <a:pt x="434263" y="205207"/>
                </a:cubicBezTo>
                <a:lnTo>
                  <a:pt x="434263" y="368122"/>
                </a:lnTo>
                <a:cubicBezTo>
                  <a:pt x="434263" y="410032"/>
                  <a:pt x="400126" y="444170"/>
                  <a:pt x="358063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6" y="19431"/>
                </a:lnTo>
                <a:cubicBezTo>
                  <a:pt x="183718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79298" y="331699"/>
                </a:moveTo>
                <a:cubicBezTo>
                  <a:pt x="188138" y="344653"/>
                  <a:pt x="203073" y="350444"/>
                  <a:pt x="226085" y="350444"/>
                </a:cubicBezTo>
                <a:cubicBezTo>
                  <a:pt x="237515" y="350444"/>
                  <a:pt x="274548" y="348005"/>
                  <a:pt x="274548" y="316459"/>
                </a:cubicBezTo>
                <a:cubicBezTo>
                  <a:pt x="274548" y="295580"/>
                  <a:pt x="262204" y="286588"/>
                  <a:pt x="227152" y="282321"/>
                </a:cubicBezTo>
                <a:cubicBezTo>
                  <a:pt x="214655" y="280797"/>
                  <a:pt x="185242" y="277292"/>
                  <a:pt x="185242" y="253060"/>
                </a:cubicBezTo>
                <a:cubicBezTo>
                  <a:pt x="185242" y="239039"/>
                  <a:pt x="195910" y="222733"/>
                  <a:pt x="226238" y="222733"/>
                </a:cubicBezTo>
                <a:cubicBezTo>
                  <a:pt x="239953" y="222733"/>
                  <a:pt x="253670" y="227762"/>
                  <a:pt x="262813" y="235839"/>
                </a:cubicBezTo>
                <a:moveTo>
                  <a:pt x="225933" y="350444"/>
                </a:moveTo>
                <a:lnTo>
                  <a:pt x="225933" y="373761"/>
                </a:lnTo>
                <a:moveTo>
                  <a:pt x="225933" y="199415"/>
                </a:moveTo>
                <a:lnTo>
                  <a:pt x="225933" y="222733"/>
                </a:lnTo>
              </a:path>
            </a:pathLst>
          </a:custGeom>
          <a:noFill/>
          <a:ln w="25400">
            <a:solidFill>
              <a:schemeClr val="accent4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900" decel="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900" decel="100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900" decel="100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900" decel="100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0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38" grpId="0" animBg="1"/>
          <p:bldP spid="42" grpId="0" animBg="1"/>
          <p:bldP spid="43" grpId="0" animBg="1"/>
          <p:bldP spid="47" grpId="0" animBg="1"/>
          <p:bldP spid="48" grpId="0" animBg="1"/>
          <p:bldP spid="56" grpId="0" animBg="1"/>
          <p:bldP spid="57" grpId="0" animBg="1"/>
          <p:bldP spid="10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900" decel="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900" decel="100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900" decel="100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900" decel="100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0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38" grpId="0" animBg="1"/>
          <p:bldP spid="42" grpId="0" animBg="1"/>
          <p:bldP spid="43" grpId="0" animBg="1"/>
          <p:bldP spid="47" grpId="0" animBg="1"/>
          <p:bldP spid="48" grpId="0" animBg="1"/>
          <p:bldP spid="56" grpId="0" animBg="1"/>
          <p:bldP spid="57" grpId="0" animBg="1"/>
          <p:bldP spid="1031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C49E6C7-3E01-C059-7EB4-A68861F58BB9}"/>
              </a:ext>
            </a:extLst>
          </p:cNvPr>
          <p:cNvSpPr>
            <a:spLocks/>
          </p:cNvSpPr>
          <p:nvPr/>
        </p:nvSpPr>
        <p:spPr bwMode="auto">
          <a:xfrm>
            <a:off x="2453578" y="12869526"/>
            <a:ext cx="89383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161 – 2 STAGE INFOGRAPHIC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C07BA83-0D02-0ECA-09E5-948D7E5733C9}"/>
              </a:ext>
            </a:extLst>
          </p:cNvPr>
          <p:cNvGrpSpPr/>
          <p:nvPr/>
        </p:nvGrpSpPr>
        <p:grpSpPr>
          <a:xfrm>
            <a:off x="12190413" y="4114178"/>
            <a:ext cx="8235405" cy="7979822"/>
            <a:chOff x="7387323" y="6466023"/>
            <a:chExt cx="4771941" cy="4623845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496025C5-6FC3-47FD-1646-2A145CE37702}"/>
                </a:ext>
              </a:extLst>
            </p:cNvPr>
            <p:cNvSpPr/>
            <p:nvPr/>
          </p:nvSpPr>
          <p:spPr>
            <a:xfrm>
              <a:off x="738732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20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84A9BD4-6EA2-30B5-8898-0CB587E1F9E5}"/>
                </a:ext>
              </a:extLst>
            </p:cNvPr>
            <p:cNvSpPr/>
            <p:nvPr/>
          </p:nvSpPr>
          <p:spPr>
            <a:xfrm>
              <a:off x="738732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200"/>
            </a:p>
          </p:txBody>
        </p:sp>
      </p:grpSp>
      <p:sp>
        <p:nvSpPr>
          <p:cNvPr id="6" name="Arrow: Chevron 5">
            <a:extLst>
              <a:ext uri="{FF2B5EF4-FFF2-40B4-BE49-F238E27FC236}">
                <a16:creationId xmlns:a16="http://schemas.microsoft.com/office/drawing/2014/main" id="{D798098C-3F13-FAE0-39FB-73B9E7BB9E53}"/>
              </a:ext>
            </a:extLst>
          </p:cNvPr>
          <p:cNvSpPr/>
          <p:nvPr/>
        </p:nvSpPr>
        <p:spPr>
          <a:xfrm>
            <a:off x="12190413" y="1622000"/>
            <a:ext cx="9468316" cy="2492178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6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60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7" name="Freeform 165">
            <a:extLst>
              <a:ext uri="{FF2B5EF4-FFF2-40B4-BE49-F238E27FC236}">
                <a16:creationId xmlns:a16="http://schemas.microsoft.com/office/drawing/2014/main" id="{D040B371-4B17-40EB-87DB-823CC1B8714D}"/>
              </a:ext>
            </a:extLst>
          </p:cNvPr>
          <p:cNvSpPr>
            <a:spLocks noEditPoints="1"/>
          </p:cNvSpPr>
          <p:nvPr/>
        </p:nvSpPr>
        <p:spPr bwMode="auto">
          <a:xfrm>
            <a:off x="15445609" y="5453461"/>
            <a:ext cx="1725012" cy="1725013"/>
          </a:xfrm>
          <a:custGeom>
            <a:avLst/>
            <a:gdLst>
              <a:gd name="T0" fmla="*/ 1011 w 1011"/>
              <a:gd name="T1" fmla="*/ 505 h 1011"/>
              <a:gd name="T2" fmla="*/ 505 w 1011"/>
              <a:gd name="T3" fmla="*/ 1011 h 1011"/>
              <a:gd name="T4" fmla="*/ 0 w 1011"/>
              <a:gd name="T5" fmla="*/ 505 h 1011"/>
              <a:gd name="T6" fmla="*/ 505 w 1011"/>
              <a:gd name="T7" fmla="*/ 0 h 1011"/>
              <a:gd name="T8" fmla="*/ 1011 w 1011"/>
              <a:gd name="T9" fmla="*/ 505 h 1011"/>
              <a:gd name="T10" fmla="*/ 824 w 1011"/>
              <a:gd name="T11" fmla="*/ 505 h 1011"/>
              <a:gd name="T12" fmla="*/ 505 w 1011"/>
              <a:gd name="T13" fmla="*/ 187 h 1011"/>
              <a:gd name="T14" fmla="*/ 187 w 1011"/>
              <a:gd name="T15" fmla="*/ 505 h 1011"/>
              <a:gd name="T16" fmla="*/ 505 w 1011"/>
              <a:gd name="T17" fmla="*/ 824 h 1011"/>
              <a:gd name="T18" fmla="*/ 824 w 1011"/>
              <a:gd name="T19" fmla="*/ 505 h 1011"/>
              <a:gd name="T20" fmla="*/ 637 w 1011"/>
              <a:gd name="T21" fmla="*/ 505 h 1011"/>
              <a:gd name="T22" fmla="*/ 505 w 1011"/>
              <a:gd name="T23" fmla="*/ 374 h 1011"/>
              <a:gd name="T24" fmla="*/ 374 w 1011"/>
              <a:gd name="T25" fmla="*/ 505 h 1011"/>
              <a:gd name="T26" fmla="*/ 505 w 1011"/>
              <a:gd name="T27" fmla="*/ 637 h 1011"/>
              <a:gd name="T28" fmla="*/ 637 w 1011"/>
              <a:gd name="T29" fmla="*/ 505 h 1011"/>
              <a:gd name="T30" fmla="*/ 0 w 1011"/>
              <a:gd name="T31" fmla="*/ 505 h 1011"/>
              <a:gd name="T32" fmla="*/ 374 w 1011"/>
              <a:gd name="T33" fmla="*/ 505 h 1011"/>
              <a:gd name="T34" fmla="*/ 1011 w 1011"/>
              <a:gd name="T35" fmla="*/ 505 h 1011"/>
              <a:gd name="T36" fmla="*/ 637 w 1011"/>
              <a:gd name="T37" fmla="*/ 505 h 1011"/>
              <a:gd name="T38" fmla="*/ 505 w 1011"/>
              <a:gd name="T39" fmla="*/ 374 h 1011"/>
              <a:gd name="T40" fmla="*/ 505 w 1011"/>
              <a:gd name="T41" fmla="*/ 0 h 1011"/>
              <a:gd name="T42" fmla="*/ 505 w 1011"/>
              <a:gd name="T43" fmla="*/ 637 h 1011"/>
              <a:gd name="T44" fmla="*/ 505 w 1011"/>
              <a:gd name="T45" fmla="*/ 1011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11" h="1011">
                <a:moveTo>
                  <a:pt x="1011" y="505"/>
                </a:moveTo>
                <a:cubicBezTo>
                  <a:pt x="1011" y="785"/>
                  <a:pt x="785" y="1011"/>
                  <a:pt x="505" y="1011"/>
                </a:cubicBezTo>
                <a:cubicBezTo>
                  <a:pt x="226" y="1011"/>
                  <a:pt x="0" y="785"/>
                  <a:pt x="0" y="505"/>
                </a:cubicBezTo>
                <a:cubicBezTo>
                  <a:pt x="0" y="226"/>
                  <a:pt x="226" y="0"/>
                  <a:pt x="505" y="0"/>
                </a:cubicBezTo>
                <a:cubicBezTo>
                  <a:pt x="785" y="0"/>
                  <a:pt x="1011" y="226"/>
                  <a:pt x="1011" y="505"/>
                </a:cubicBezTo>
                <a:close/>
                <a:moveTo>
                  <a:pt x="824" y="505"/>
                </a:moveTo>
                <a:cubicBezTo>
                  <a:pt x="824" y="330"/>
                  <a:pt x="681" y="187"/>
                  <a:pt x="505" y="187"/>
                </a:cubicBezTo>
                <a:cubicBezTo>
                  <a:pt x="330" y="187"/>
                  <a:pt x="187" y="330"/>
                  <a:pt x="187" y="505"/>
                </a:cubicBezTo>
                <a:cubicBezTo>
                  <a:pt x="187" y="681"/>
                  <a:pt x="330" y="824"/>
                  <a:pt x="505" y="824"/>
                </a:cubicBezTo>
                <a:cubicBezTo>
                  <a:pt x="681" y="824"/>
                  <a:pt x="824" y="681"/>
                  <a:pt x="824" y="505"/>
                </a:cubicBezTo>
                <a:close/>
                <a:moveTo>
                  <a:pt x="637" y="505"/>
                </a:moveTo>
                <a:cubicBezTo>
                  <a:pt x="637" y="433"/>
                  <a:pt x="578" y="374"/>
                  <a:pt x="505" y="374"/>
                </a:cubicBezTo>
                <a:cubicBezTo>
                  <a:pt x="433" y="374"/>
                  <a:pt x="374" y="433"/>
                  <a:pt x="374" y="505"/>
                </a:cubicBezTo>
                <a:cubicBezTo>
                  <a:pt x="374" y="578"/>
                  <a:pt x="433" y="637"/>
                  <a:pt x="505" y="637"/>
                </a:cubicBezTo>
                <a:cubicBezTo>
                  <a:pt x="578" y="637"/>
                  <a:pt x="637" y="578"/>
                  <a:pt x="637" y="505"/>
                </a:cubicBezTo>
                <a:close/>
                <a:moveTo>
                  <a:pt x="0" y="505"/>
                </a:moveTo>
                <a:cubicBezTo>
                  <a:pt x="374" y="505"/>
                  <a:pt x="374" y="505"/>
                  <a:pt x="374" y="505"/>
                </a:cubicBezTo>
                <a:moveTo>
                  <a:pt x="1011" y="505"/>
                </a:moveTo>
                <a:cubicBezTo>
                  <a:pt x="637" y="505"/>
                  <a:pt x="637" y="505"/>
                  <a:pt x="637" y="505"/>
                </a:cubicBezTo>
                <a:moveTo>
                  <a:pt x="505" y="374"/>
                </a:moveTo>
                <a:cubicBezTo>
                  <a:pt x="505" y="0"/>
                  <a:pt x="505" y="0"/>
                  <a:pt x="505" y="0"/>
                </a:cubicBezTo>
                <a:moveTo>
                  <a:pt x="505" y="637"/>
                </a:moveTo>
                <a:cubicBezTo>
                  <a:pt x="505" y="1011"/>
                  <a:pt x="505" y="1011"/>
                  <a:pt x="505" y="1011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96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7EA73D3-7E25-414D-19AD-349CBE26DEE2}"/>
              </a:ext>
            </a:extLst>
          </p:cNvPr>
          <p:cNvGrpSpPr/>
          <p:nvPr/>
        </p:nvGrpSpPr>
        <p:grpSpPr>
          <a:xfrm>
            <a:off x="3986419" y="4114178"/>
            <a:ext cx="8235405" cy="7979822"/>
            <a:chOff x="2633583" y="6466023"/>
            <a:chExt cx="4771941" cy="4623845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97DE67A-43C0-B0F4-7CE2-9937F6780F8A}"/>
                </a:ext>
              </a:extLst>
            </p:cNvPr>
            <p:cNvSpPr/>
            <p:nvPr/>
          </p:nvSpPr>
          <p:spPr>
            <a:xfrm>
              <a:off x="263358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20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7692AE3-8373-A243-C9D3-C867AC17CFD1}"/>
                </a:ext>
              </a:extLst>
            </p:cNvPr>
            <p:cNvSpPr/>
            <p:nvPr/>
          </p:nvSpPr>
          <p:spPr>
            <a:xfrm>
              <a:off x="263358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20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BE1ECC6-FE41-67E0-0363-BB0543AB97B8}"/>
              </a:ext>
            </a:extLst>
          </p:cNvPr>
          <p:cNvGrpSpPr/>
          <p:nvPr/>
        </p:nvGrpSpPr>
        <p:grpSpPr>
          <a:xfrm>
            <a:off x="5027601" y="8547290"/>
            <a:ext cx="6153031" cy="2597264"/>
            <a:chOff x="4698941" y="9358739"/>
            <a:chExt cx="3982148" cy="1680908"/>
          </a:xfrm>
        </p:grpSpPr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0C9A8C98-5C93-F3B9-E40D-8C0FA50FA2D8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84142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Nhạy bén quan sát thị trường, con người và tín hiệu thay đổi đang hình thành.</a:t>
              </a: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14F27A82-8F35-2BB2-84BB-5B94941982AA}"/>
                </a:ext>
              </a:extLst>
            </p:cNvPr>
            <p:cNvSpPr txBox="1"/>
            <p:nvPr/>
          </p:nvSpPr>
          <p:spPr>
            <a:xfrm flipH="1">
              <a:off x="4698941" y="9358739"/>
              <a:ext cx="3982148" cy="392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F347BD1D-0C35-60C3-D1A0-A9529077B258}"/>
                </a:ext>
              </a:extLst>
            </p:cNvPr>
            <p:cNvSpPr txBox="1"/>
            <p:nvPr/>
          </p:nvSpPr>
          <p:spPr>
            <a:xfrm flipH="1">
              <a:off x="4698941" y="9729594"/>
              <a:ext cx="3982148" cy="392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sp>
        <p:nvSpPr>
          <p:cNvPr id="15" name="Arrow: Chevron 14">
            <a:extLst>
              <a:ext uri="{FF2B5EF4-FFF2-40B4-BE49-F238E27FC236}">
                <a16:creationId xmlns:a16="http://schemas.microsoft.com/office/drawing/2014/main" id="{A867235C-E733-954B-D9E5-AA5E7043D2AA}"/>
              </a:ext>
            </a:extLst>
          </p:cNvPr>
          <p:cNvSpPr/>
          <p:nvPr/>
        </p:nvSpPr>
        <p:spPr>
          <a:xfrm>
            <a:off x="3986419" y="1622000"/>
            <a:ext cx="9468316" cy="2492178"/>
          </a:xfrm>
          <a:prstGeom prst="chevron">
            <a:avLst/>
          </a:prstGeom>
          <a:solidFill>
            <a:schemeClr val="accent1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6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60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8A4AA3A-5904-6E6C-1896-9DE2B02F33D7}"/>
              </a:ext>
            </a:extLst>
          </p:cNvPr>
          <p:cNvSpPr/>
          <p:nvPr/>
        </p:nvSpPr>
        <p:spPr>
          <a:xfrm>
            <a:off x="7111884" y="5357943"/>
            <a:ext cx="1984476" cy="1916046"/>
          </a:xfrm>
          <a:custGeom>
            <a:avLst/>
            <a:gdLst>
              <a:gd name="connsiteX0" fmla="*/ 217704 w 441960"/>
              <a:gd name="connsiteY0" fmla="*/ 340537 h 426720"/>
              <a:gd name="connsiteX1" fmla="*/ 60274 w 441960"/>
              <a:gd name="connsiteY1" fmla="*/ 340537 h 426720"/>
              <a:gd name="connsiteX2" fmla="*/ 35890 w 441960"/>
              <a:gd name="connsiteY2" fmla="*/ 316154 h 426720"/>
              <a:gd name="connsiteX3" fmla="*/ 35890 w 441960"/>
              <a:gd name="connsiteY3" fmla="*/ 145618 h 426720"/>
              <a:gd name="connsiteX4" fmla="*/ 332765 w 441960"/>
              <a:gd name="connsiteY4" fmla="*/ 147447 h 426720"/>
              <a:gd name="connsiteX5" fmla="*/ 332765 w 441960"/>
              <a:gd name="connsiteY5" fmla="*/ 200482 h 426720"/>
              <a:gd name="connsiteX6" fmla="*/ 312343 w 441960"/>
              <a:gd name="connsiteY6" fmla="*/ 19431 h 426720"/>
              <a:gd name="connsiteX7" fmla="*/ 59969 w 441960"/>
              <a:gd name="connsiteY7" fmla="*/ 19431 h 426720"/>
              <a:gd name="connsiteX8" fmla="*/ 36195 w 441960"/>
              <a:gd name="connsiteY8" fmla="*/ 38633 h 426720"/>
              <a:gd name="connsiteX9" fmla="*/ 19431 w 441960"/>
              <a:gd name="connsiteY9" fmla="*/ 116814 h 426720"/>
              <a:gd name="connsiteX10" fmla="*/ 52807 w 441960"/>
              <a:gd name="connsiteY10" fmla="*/ 150190 h 426720"/>
              <a:gd name="connsiteX11" fmla="*/ 86182 w 441960"/>
              <a:gd name="connsiteY11" fmla="*/ 122148 h 426720"/>
              <a:gd name="connsiteX12" fmla="*/ 119558 w 441960"/>
              <a:gd name="connsiteY12" fmla="*/ 150190 h 426720"/>
              <a:gd name="connsiteX13" fmla="*/ 152934 w 441960"/>
              <a:gd name="connsiteY13" fmla="*/ 122148 h 426720"/>
              <a:gd name="connsiteX14" fmla="*/ 186309 w 441960"/>
              <a:gd name="connsiteY14" fmla="*/ 150190 h 426720"/>
              <a:gd name="connsiteX15" fmla="*/ 219685 w 441960"/>
              <a:gd name="connsiteY15" fmla="*/ 122148 h 426720"/>
              <a:gd name="connsiteX16" fmla="*/ 253060 w 441960"/>
              <a:gd name="connsiteY16" fmla="*/ 150190 h 426720"/>
              <a:gd name="connsiteX17" fmla="*/ 286436 w 441960"/>
              <a:gd name="connsiteY17" fmla="*/ 122148 h 426720"/>
              <a:gd name="connsiteX18" fmla="*/ 319812 w 441960"/>
              <a:gd name="connsiteY18" fmla="*/ 150190 h 426720"/>
              <a:gd name="connsiteX19" fmla="*/ 353187 w 441960"/>
              <a:gd name="connsiteY19" fmla="*/ 116814 h 426720"/>
              <a:gd name="connsiteX20" fmla="*/ 336423 w 441960"/>
              <a:gd name="connsiteY20" fmla="*/ 38633 h 426720"/>
              <a:gd name="connsiteX21" fmla="*/ 312343 w 441960"/>
              <a:gd name="connsiteY21" fmla="*/ 19431 h 426720"/>
              <a:gd name="connsiteX22" fmla="*/ 290550 w 441960"/>
              <a:gd name="connsiteY22" fmla="*/ 190271 h 426720"/>
              <a:gd name="connsiteX23" fmla="*/ 197739 w 441960"/>
              <a:gd name="connsiteY23" fmla="*/ 283083 h 426720"/>
              <a:gd name="connsiteX24" fmla="*/ 290550 w 441960"/>
              <a:gd name="connsiteY24" fmla="*/ 375894 h 426720"/>
              <a:gd name="connsiteX25" fmla="*/ 383362 w 441960"/>
              <a:gd name="connsiteY25" fmla="*/ 283083 h 426720"/>
              <a:gd name="connsiteX26" fmla="*/ 290550 w 441960"/>
              <a:gd name="connsiteY26" fmla="*/ 190271 h 426720"/>
              <a:gd name="connsiteX27" fmla="*/ 356235 w 441960"/>
              <a:gd name="connsiteY27" fmla="*/ 348615 h 426720"/>
              <a:gd name="connsiteX28" fmla="*/ 429844 w 441960"/>
              <a:gd name="connsiteY28" fmla="*/ 42222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41960" h="426720">
                <a:moveTo>
                  <a:pt x="217704" y="340537"/>
                </a:moveTo>
                <a:lnTo>
                  <a:pt x="60274" y="340537"/>
                </a:lnTo>
                <a:cubicBezTo>
                  <a:pt x="46863" y="340537"/>
                  <a:pt x="35890" y="329717"/>
                  <a:pt x="35890" y="316154"/>
                </a:cubicBezTo>
                <a:lnTo>
                  <a:pt x="35890" y="145618"/>
                </a:lnTo>
                <a:moveTo>
                  <a:pt x="332765" y="147447"/>
                </a:moveTo>
                <a:lnTo>
                  <a:pt x="332765" y="200482"/>
                </a:lnTo>
                <a:moveTo>
                  <a:pt x="312343" y="19431"/>
                </a:moveTo>
                <a:lnTo>
                  <a:pt x="59969" y="19431"/>
                </a:lnTo>
                <a:cubicBezTo>
                  <a:pt x="48539" y="19431"/>
                  <a:pt x="38634" y="27508"/>
                  <a:pt x="36195" y="38633"/>
                </a:cubicBezTo>
                <a:lnTo>
                  <a:pt x="19431" y="116814"/>
                </a:lnTo>
                <a:cubicBezTo>
                  <a:pt x="19431" y="135255"/>
                  <a:pt x="34366" y="150190"/>
                  <a:pt x="52807" y="150190"/>
                </a:cubicBezTo>
                <a:cubicBezTo>
                  <a:pt x="71247" y="150190"/>
                  <a:pt x="86182" y="140436"/>
                  <a:pt x="86182" y="122148"/>
                </a:cubicBezTo>
                <a:cubicBezTo>
                  <a:pt x="86182" y="140589"/>
                  <a:pt x="101117" y="150190"/>
                  <a:pt x="119558" y="150190"/>
                </a:cubicBezTo>
                <a:cubicBezTo>
                  <a:pt x="137998" y="150190"/>
                  <a:pt x="152934" y="140436"/>
                  <a:pt x="152934" y="122148"/>
                </a:cubicBezTo>
                <a:cubicBezTo>
                  <a:pt x="152934" y="140589"/>
                  <a:pt x="167868" y="150190"/>
                  <a:pt x="186309" y="150190"/>
                </a:cubicBezTo>
                <a:cubicBezTo>
                  <a:pt x="204749" y="150190"/>
                  <a:pt x="219685" y="140436"/>
                  <a:pt x="219685" y="122148"/>
                </a:cubicBezTo>
                <a:cubicBezTo>
                  <a:pt x="219685" y="140589"/>
                  <a:pt x="234620" y="150190"/>
                  <a:pt x="253060" y="150190"/>
                </a:cubicBezTo>
                <a:cubicBezTo>
                  <a:pt x="271500" y="150190"/>
                  <a:pt x="286436" y="140436"/>
                  <a:pt x="286436" y="122148"/>
                </a:cubicBezTo>
                <a:cubicBezTo>
                  <a:pt x="286436" y="140589"/>
                  <a:pt x="301371" y="150190"/>
                  <a:pt x="319812" y="150190"/>
                </a:cubicBezTo>
                <a:cubicBezTo>
                  <a:pt x="338252" y="150190"/>
                  <a:pt x="353187" y="135255"/>
                  <a:pt x="353187" y="116814"/>
                </a:cubicBezTo>
                <a:lnTo>
                  <a:pt x="336423" y="38633"/>
                </a:lnTo>
                <a:cubicBezTo>
                  <a:pt x="333680" y="27508"/>
                  <a:pt x="323773" y="19431"/>
                  <a:pt x="312343" y="19431"/>
                </a:cubicBezTo>
                <a:close/>
                <a:moveTo>
                  <a:pt x="290550" y="190271"/>
                </a:moveTo>
                <a:cubicBezTo>
                  <a:pt x="239344" y="190271"/>
                  <a:pt x="197739" y="231876"/>
                  <a:pt x="197739" y="283083"/>
                </a:cubicBezTo>
                <a:cubicBezTo>
                  <a:pt x="197739" y="334289"/>
                  <a:pt x="239344" y="375894"/>
                  <a:pt x="290550" y="375894"/>
                </a:cubicBezTo>
                <a:cubicBezTo>
                  <a:pt x="341757" y="375894"/>
                  <a:pt x="383362" y="334289"/>
                  <a:pt x="383362" y="283083"/>
                </a:cubicBezTo>
                <a:cubicBezTo>
                  <a:pt x="383362" y="231876"/>
                  <a:pt x="341757" y="190271"/>
                  <a:pt x="290550" y="190271"/>
                </a:cubicBezTo>
                <a:close/>
                <a:moveTo>
                  <a:pt x="356235" y="348615"/>
                </a:moveTo>
                <a:lnTo>
                  <a:pt x="429844" y="422224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960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DF2EAB9-FF24-613C-FCAB-376B3FB78DF7}"/>
              </a:ext>
            </a:extLst>
          </p:cNvPr>
          <p:cNvGrpSpPr/>
          <p:nvPr/>
        </p:nvGrpSpPr>
        <p:grpSpPr>
          <a:xfrm>
            <a:off x="13231598" y="8547299"/>
            <a:ext cx="6153031" cy="2682132"/>
            <a:chOff x="4698941" y="9358739"/>
            <a:chExt cx="3982148" cy="1735832"/>
          </a:xfrm>
        </p:grpSpPr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438CB9AE-94FC-41AF-9085-C0484828215F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89634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vi-VN" sz="2800" dirty="0">
                  <a:solidFill>
                    <a:schemeClr val="tx2"/>
                  </a:solidFill>
                </a:rPr>
                <a:t>Xác định ưu tiên chiến lược, tập trung nguồn lực cho quyết định quan trọng.</a:t>
              </a: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4FE0BF15-0B55-D3CC-BFEB-85687E39E1B4}"/>
                </a:ext>
              </a:extLst>
            </p:cNvPr>
            <p:cNvSpPr txBox="1"/>
            <p:nvPr/>
          </p:nvSpPr>
          <p:spPr>
            <a:xfrm flipH="1">
              <a:off x="4698941" y="9358739"/>
              <a:ext cx="3982148" cy="392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FFF2AF0F-4327-FC0A-0436-FC65BF929D1E}"/>
                </a:ext>
              </a:extLst>
            </p:cNvPr>
            <p:cNvSpPr txBox="1"/>
            <p:nvPr/>
          </p:nvSpPr>
          <p:spPr>
            <a:xfrm flipH="1">
              <a:off x="4698941" y="9729594"/>
              <a:ext cx="3982148" cy="392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ccel="50000" decel="50000" autoRev="1" fill="hold" grpId="1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7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ccel="50000" decel="5000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7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ccel="50000" decel="50000" autoRev="1" fill="hold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7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ccel="50000" decel="50000" autoRev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7" grpId="1" animBg="1"/>
          <p:bldP spid="15" grpId="0" animBg="1"/>
          <p:bldP spid="16" grpId="0" animBg="1"/>
          <p:bldP spid="16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ccel="50000" decel="50000" autoRev="1" fill="hold" grpId="1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7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ccel="50000" decel="5000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7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ccel="50000" decel="50000" autoRev="1" fill="hold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7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ccel="50000" decel="50000" autoRev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7" grpId="1" animBg="1"/>
          <p:bldP spid="15" grpId="0" animBg="1"/>
          <p:bldP spid="16" grpId="0" animBg="1"/>
          <p:bldP spid="16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!!MainTitle1">
            <a:extLst>
              <a:ext uri="{FF2B5EF4-FFF2-40B4-BE49-F238E27FC236}">
                <a16:creationId xmlns:a16="http://schemas.microsoft.com/office/drawing/2014/main" id="{B1E755FB-6A59-C862-B1C1-298D9A2F5083}"/>
              </a:ext>
            </a:extLst>
          </p:cNvPr>
          <p:cNvSpPr txBox="1"/>
          <p:nvPr/>
        </p:nvSpPr>
        <p:spPr>
          <a:xfrm>
            <a:off x="6620666" y="1246722"/>
            <a:ext cx="1114279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PFB Momentum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5" name="!!SubTitle">
            <a:extLst>
              <a:ext uri="{FF2B5EF4-FFF2-40B4-BE49-F238E27FC236}">
                <a16:creationId xmlns:a16="http://schemas.microsoft.com/office/drawing/2014/main" id="{1F91869B-159E-9360-398C-17D740388CBF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  <a:lumOff val="9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E1DFEC7-9646-B04E-2318-5BD7D7EBC861}"/>
              </a:ext>
            </a:extLst>
          </p:cNvPr>
          <p:cNvGrpSpPr/>
          <p:nvPr/>
        </p:nvGrpSpPr>
        <p:grpSpPr>
          <a:xfrm>
            <a:off x="14644102" y="6489700"/>
            <a:ext cx="5329828" cy="5164418"/>
            <a:chOff x="14644102" y="6489700"/>
            <a:chExt cx="5329828" cy="5164418"/>
          </a:xfrm>
          <a:solidFill>
            <a:schemeClr val="bg2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24F2A9-53EE-A6C6-153F-3F351F25F472}"/>
                </a:ext>
              </a:extLst>
            </p:cNvPr>
            <p:cNvSpPr/>
            <p:nvPr/>
          </p:nvSpPr>
          <p:spPr>
            <a:xfrm>
              <a:off x="14644102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245CA84-0AB3-1A87-7EA6-CD1E097CE2F1}"/>
                </a:ext>
              </a:extLst>
            </p:cNvPr>
            <p:cNvSpPr/>
            <p:nvPr/>
          </p:nvSpPr>
          <p:spPr>
            <a:xfrm>
              <a:off x="14644102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297104CA-8FC6-90C2-C171-AF8E06408A30}"/>
              </a:ext>
            </a:extLst>
          </p:cNvPr>
          <p:cNvGrpSpPr/>
          <p:nvPr/>
        </p:nvGrpSpPr>
        <p:grpSpPr>
          <a:xfrm>
            <a:off x="15317939" y="9339626"/>
            <a:ext cx="3982148" cy="1443373"/>
            <a:chOff x="15317939" y="9339626"/>
            <a:chExt cx="3982148" cy="1443373"/>
          </a:xfrm>
        </p:grpSpPr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0FF4B2E1-3EF9-4425-FCC5-3977E163E3B2}"/>
                </a:ext>
              </a:extLst>
            </p:cNvPr>
            <p:cNvSpPr txBox="1"/>
            <p:nvPr/>
          </p:nvSpPr>
          <p:spPr>
            <a:xfrm flipH="1">
              <a:off x="15711379" y="10198224"/>
              <a:ext cx="3195276" cy="58477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Tạo kết quả vượt chuẩn cũ, mở ra giai đoạn phát triển mới.</a:t>
              </a:r>
            </a:p>
          </p:txBody>
        </p:sp>
        <p:sp>
          <p:nvSpPr>
            <p:cNvPr id="81" name="Textbox 200">
              <a:extLst>
                <a:ext uri="{FF2B5EF4-FFF2-40B4-BE49-F238E27FC236}">
                  <a16:creationId xmlns:a16="http://schemas.microsoft.com/office/drawing/2014/main" id="{64AC8831-28D3-F0AF-5B02-DE206011B470}"/>
                </a:ext>
              </a:extLst>
            </p:cNvPr>
            <p:cNvSpPr txBox="1"/>
            <p:nvPr/>
          </p:nvSpPr>
          <p:spPr>
            <a:xfrm flipH="1">
              <a:off x="15317939" y="9339626"/>
              <a:ext cx="3982148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BREAKTHROUGH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9B5A8FF3-71B8-9153-639E-3E20598761DC}"/>
                </a:ext>
              </a:extLst>
            </p:cNvPr>
            <p:cNvSpPr txBox="1"/>
            <p:nvPr/>
          </p:nvSpPr>
          <p:spPr>
            <a:xfrm flipH="1">
              <a:off x="15317939" y="9725870"/>
              <a:ext cx="398214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Đột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ph</a:t>
              </a:r>
              <a:r>
                <a:rPr lang="en-US" sz="2000" b="1" dirty="0">
                  <a:solidFill>
                    <a:schemeClr val="accent6"/>
                  </a:solidFill>
                  <a:latin typeface="+mj-lt"/>
                </a:rPr>
                <a:t>á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83" name="Arrow: Chevron 82">
            <a:extLst>
              <a:ext uri="{FF2B5EF4-FFF2-40B4-BE49-F238E27FC236}">
                <a16:creationId xmlns:a16="http://schemas.microsoft.com/office/drawing/2014/main" id="{89DD2F09-9E54-AAC9-98A2-6BAC00F79841}"/>
              </a:ext>
            </a:extLst>
          </p:cNvPr>
          <p:cNvSpPr/>
          <p:nvPr/>
        </p:nvSpPr>
        <p:spPr>
          <a:xfrm>
            <a:off x="14644102" y="4876800"/>
            <a:ext cx="6127750" cy="1612900"/>
          </a:xfrm>
          <a:prstGeom prst="chevron">
            <a:avLst/>
          </a:prstGeom>
          <a:solidFill>
            <a:schemeClr val="accent6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60C95E6-092A-689E-C0C0-A6F4EBABE1DE}"/>
              </a:ext>
            </a:extLst>
          </p:cNvPr>
          <p:cNvGrpSpPr/>
          <p:nvPr/>
        </p:nvGrpSpPr>
        <p:grpSpPr>
          <a:xfrm>
            <a:off x="9334603" y="6489700"/>
            <a:ext cx="5329828" cy="5164418"/>
            <a:chOff x="9334603" y="6489700"/>
            <a:chExt cx="5329828" cy="5164418"/>
          </a:xfrm>
          <a:solidFill>
            <a:schemeClr val="bg2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B7292CB5-C431-F56C-DE72-C62412208DB2}"/>
                </a:ext>
              </a:extLst>
            </p:cNvPr>
            <p:cNvSpPr/>
            <p:nvPr/>
          </p:nvSpPr>
          <p:spPr>
            <a:xfrm>
              <a:off x="9334603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FF87E88-9D07-1CA9-482D-EAC1FEF0B371}"/>
                </a:ext>
              </a:extLst>
            </p:cNvPr>
            <p:cNvSpPr/>
            <p:nvPr/>
          </p:nvSpPr>
          <p:spPr>
            <a:xfrm>
              <a:off x="9334603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69EFD77-F659-A692-CEDE-4CBDCF362535}"/>
              </a:ext>
            </a:extLst>
          </p:cNvPr>
          <p:cNvGrpSpPr/>
          <p:nvPr/>
        </p:nvGrpSpPr>
        <p:grpSpPr>
          <a:xfrm>
            <a:off x="10008440" y="9339626"/>
            <a:ext cx="3982148" cy="1689595"/>
            <a:chOff x="10008440" y="9339626"/>
            <a:chExt cx="3982148" cy="1689595"/>
          </a:xfrm>
        </p:grpSpPr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377102E2-4043-3B1D-C24F-7EDD4B6DCF73}"/>
                </a:ext>
              </a:extLst>
            </p:cNvPr>
            <p:cNvSpPr txBox="1"/>
            <p:nvPr/>
          </p:nvSpPr>
          <p:spPr>
            <a:xfrm flipH="1">
              <a:off x="10401880" y="10198224"/>
              <a:ext cx="3195276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Xác định ưu tiên chiến lược, tập trung nguồn lực cho quyết định quan trọng.</a:t>
              </a: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E606AD1A-51CD-0EAE-3E02-C9D4F6193100}"/>
                </a:ext>
              </a:extLst>
            </p:cNvPr>
            <p:cNvSpPr txBox="1"/>
            <p:nvPr/>
          </p:nvSpPr>
          <p:spPr>
            <a:xfrm flipH="1">
              <a:off x="10008440" y="9339626"/>
              <a:ext cx="3982148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FOCUS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24A62009-A844-9E50-EA08-D3540B52C0BD}"/>
                </a:ext>
              </a:extLst>
            </p:cNvPr>
            <p:cNvSpPr txBox="1"/>
            <p:nvPr/>
          </p:nvSpPr>
          <p:spPr>
            <a:xfrm flipH="1">
              <a:off x="10008440" y="9725870"/>
              <a:ext cx="398214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 err="1">
                  <a:solidFill>
                    <a:schemeClr val="accent4"/>
                  </a:solidFill>
                  <a:latin typeface="+mj-lt"/>
                </a:rPr>
                <a:t>Trọng</a:t>
              </a:r>
              <a:r>
                <a:rPr lang="en-US" sz="2000" b="1" dirty="0">
                  <a:solidFill>
                    <a:schemeClr val="accent4"/>
                  </a:solidFill>
                  <a:latin typeface="+mj-lt"/>
                </a:rPr>
                <a:t> </a:t>
              </a:r>
              <a:r>
                <a:rPr lang="en-US" sz="2000" b="1" dirty="0" err="1">
                  <a:solidFill>
                    <a:schemeClr val="accent4"/>
                  </a:solidFill>
                  <a:latin typeface="+mj-lt"/>
                </a:rPr>
                <a:t>tâm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1" name="Arrow: Chevron 90">
            <a:extLst>
              <a:ext uri="{FF2B5EF4-FFF2-40B4-BE49-F238E27FC236}">
                <a16:creationId xmlns:a16="http://schemas.microsoft.com/office/drawing/2014/main" id="{5486F74A-43CD-B999-71FA-4587196B716C}"/>
              </a:ext>
            </a:extLst>
          </p:cNvPr>
          <p:cNvSpPr/>
          <p:nvPr/>
        </p:nvSpPr>
        <p:spPr>
          <a:xfrm>
            <a:off x="9334603" y="4876800"/>
            <a:ext cx="6127750" cy="1612900"/>
          </a:xfrm>
          <a:prstGeom prst="chevron">
            <a:avLst/>
          </a:prstGeom>
          <a:solidFill>
            <a:schemeClr val="accent4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8B8B8A0-55F6-8DE3-C57A-F4D45F0A0C84}"/>
              </a:ext>
            </a:extLst>
          </p:cNvPr>
          <p:cNvGrpSpPr/>
          <p:nvPr/>
        </p:nvGrpSpPr>
        <p:grpSpPr>
          <a:xfrm>
            <a:off x="4025104" y="6489700"/>
            <a:ext cx="5329828" cy="5164418"/>
            <a:chOff x="4025104" y="6489700"/>
            <a:chExt cx="5329828" cy="5164418"/>
          </a:xfrm>
          <a:solidFill>
            <a:schemeClr val="bg2"/>
          </a:solidFill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FDC4C87-BA47-1F15-A80F-EF2972171AC5}"/>
                </a:ext>
              </a:extLst>
            </p:cNvPr>
            <p:cNvSpPr/>
            <p:nvPr/>
          </p:nvSpPr>
          <p:spPr>
            <a:xfrm>
              <a:off x="4025104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95E48C41-0CF7-CA08-FF57-63AE0BE355CF}"/>
                </a:ext>
              </a:extLst>
            </p:cNvPr>
            <p:cNvSpPr/>
            <p:nvPr/>
          </p:nvSpPr>
          <p:spPr>
            <a:xfrm>
              <a:off x="4025104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FD263DC9-AA37-388D-6340-A82724E74625}"/>
              </a:ext>
            </a:extLst>
          </p:cNvPr>
          <p:cNvGrpSpPr/>
          <p:nvPr/>
        </p:nvGrpSpPr>
        <p:grpSpPr>
          <a:xfrm>
            <a:off x="4698941" y="9339626"/>
            <a:ext cx="3982148" cy="1689595"/>
            <a:chOff x="4698941" y="9339626"/>
            <a:chExt cx="3982148" cy="1689595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0E68BEDC-0B4E-01F7-AB65-B4C401B4013E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Nhạy bén quan sát thị trường, con người và tín hiệu thay đổi đang hình thành.</a:t>
              </a: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99CDBB88-2DD0-DCF6-ADDC-632EBADB00B7}"/>
                </a:ext>
              </a:extLst>
            </p:cNvPr>
            <p:cNvSpPr txBox="1"/>
            <p:nvPr/>
          </p:nvSpPr>
          <p:spPr>
            <a:xfrm flipH="1">
              <a:off x="4698941" y="9339626"/>
              <a:ext cx="3982148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PULSE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386F1039-09A3-4142-9252-2415E98A8DF0}"/>
                </a:ext>
              </a:extLst>
            </p:cNvPr>
            <p:cNvSpPr txBox="1"/>
            <p:nvPr/>
          </p:nvSpPr>
          <p:spPr>
            <a:xfrm flipH="1">
              <a:off x="4698941" y="9725870"/>
              <a:ext cx="398214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Bắt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nhịp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9" name="Arrow: Chevron 98">
            <a:extLst>
              <a:ext uri="{FF2B5EF4-FFF2-40B4-BE49-F238E27FC236}">
                <a16:creationId xmlns:a16="http://schemas.microsoft.com/office/drawing/2014/main" id="{9218C782-2536-FA12-517A-277854CEC9C8}"/>
              </a:ext>
            </a:extLst>
          </p:cNvPr>
          <p:cNvSpPr/>
          <p:nvPr/>
        </p:nvSpPr>
        <p:spPr>
          <a:xfrm>
            <a:off x="4025104" y="4876800"/>
            <a:ext cx="6127750" cy="1612900"/>
          </a:xfrm>
          <a:prstGeom prst="chevron">
            <a:avLst/>
          </a:prstGeom>
          <a:solidFill>
            <a:schemeClr val="accent1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9C2DD5C1-5C9B-BA0B-EEA0-EFA0AEA74F58}"/>
              </a:ext>
            </a:extLst>
          </p:cNvPr>
          <p:cNvSpPr/>
          <p:nvPr/>
        </p:nvSpPr>
        <p:spPr>
          <a:xfrm>
            <a:off x="6047857" y="7294645"/>
            <a:ext cx="1284322" cy="1240036"/>
          </a:xfrm>
          <a:custGeom>
            <a:avLst/>
            <a:gdLst>
              <a:gd name="connsiteX0" fmla="*/ 217704 w 441960"/>
              <a:gd name="connsiteY0" fmla="*/ 340537 h 426720"/>
              <a:gd name="connsiteX1" fmla="*/ 60274 w 441960"/>
              <a:gd name="connsiteY1" fmla="*/ 340537 h 426720"/>
              <a:gd name="connsiteX2" fmla="*/ 35890 w 441960"/>
              <a:gd name="connsiteY2" fmla="*/ 316154 h 426720"/>
              <a:gd name="connsiteX3" fmla="*/ 35890 w 441960"/>
              <a:gd name="connsiteY3" fmla="*/ 145618 h 426720"/>
              <a:gd name="connsiteX4" fmla="*/ 332765 w 441960"/>
              <a:gd name="connsiteY4" fmla="*/ 147447 h 426720"/>
              <a:gd name="connsiteX5" fmla="*/ 332765 w 441960"/>
              <a:gd name="connsiteY5" fmla="*/ 200482 h 426720"/>
              <a:gd name="connsiteX6" fmla="*/ 312343 w 441960"/>
              <a:gd name="connsiteY6" fmla="*/ 19431 h 426720"/>
              <a:gd name="connsiteX7" fmla="*/ 59969 w 441960"/>
              <a:gd name="connsiteY7" fmla="*/ 19431 h 426720"/>
              <a:gd name="connsiteX8" fmla="*/ 36195 w 441960"/>
              <a:gd name="connsiteY8" fmla="*/ 38633 h 426720"/>
              <a:gd name="connsiteX9" fmla="*/ 19431 w 441960"/>
              <a:gd name="connsiteY9" fmla="*/ 116814 h 426720"/>
              <a:gd name="connsiteX10" fmla="*/ 52807 w 441960"/>
              <a:gd name="connsiteY10" fmla="*/ 150190 h 426720"/>
              <a:gd name="connsiteX11" fmla="*/ 86182 w 441960"/>
              <a:gd name="connsiteY11" fmla="*/ 122148 h 426720"/>
              <a:gd name="connsiteX12" fmla="*/ 119558 w 441960"/>
              <a:gd name="connsiteY12" fmla="*/ 150190 h 426720"/>
              <a:gd name="connsiteX13" fmla="*/ 152934 w 441960"/>
              <a:gd name="connsiteY13" fmla="*/ 122148 h 426720"/>
              <a:gd name="connsiteX14" fmla="*/ 186309 w 441960"/>
              <a:gd name="connsiteY14" fmla="*/ 150190 h 426720"/>
              <a:gd name="connsiteX15" fmla="*/ 219685 w 441960"/>
              <a:gd name="connsiteY15" fmla="*/ 122148 h 426720"/>
              <a:gd name="connsiteX16" fmla="*/ 253060 w 441960"/>
              <a:gd name="connsiteY16" fmla="*/ 150190 h 426720"/>
              <a:gd name="connsiteX17" fmla="*/ 286436 w 441960"/>
              <a:gd name="connsiteY17" fmla="*/ 122148 h 426720"/>
              <a:gd name="connsiteX18" fmla="*/ 319812 w 441960"/>
              <a:gd name="connsiteY18" fmla="*/ 150190 h 426720"/>
              <a:gd name="connsiteX19" fmla="*/ 353187 w 441960"/>
              <a:gd name="connsiteY19" fmla="*/ 116814 h 426720"/>
              <a:gd name="connsiteX20" fmla="*/ 336423 w 441960"/>
              <a:gd name="connsiteY20" fmla="*/ 38633 h 426720"/>
              <a:gd name="connsiteX21" fmla="*/ 312343 w 441960"/>
              <a:gd name="connsiteY21" fmla="*/ 19431 h 426720"/>
              <a:gd name="connsiteX22" fmla="*/ 290550 w 441960"/>
              <a:gd name="connsiteY22" fmla="*/ 190271 h 426720"/>
              <a:gd name="connsiteX23" fmla="*/ 197739 w 441960"/>
              <a:gd name="connsiteY23" fmla="*/ 283083 h 426720"/>
              <a:gd name="connsiteX24" fmla="*/ 290550 w 441960"/>
              <a:gd name="connsiteY24" fmla="*/ 375894 h 426720"/>
              <a:gd name="connsiteX25" fmla="*/ 383362 w 441960"/>
              <a:gd name="connsiteY25" fmla="*/ 283083 h 426720"/>
              <a:gd name="connsiteX26" fmla="*/ 290550 w 441960"/>
              <a:gd name="connsiteY26" fmla="*/ 190271 h 426720"/>
              <a:gd name="connsiteX27" fmla="*/ 356235 w 441960"/>
              <a:gd name="connsiteY27" fmla="*/ 348615 h 426720"/>
              <a:gd name="connsiteX28" fmla="*/ 429844 w 441960"/>
              <a:gd name="connsiteY28" fmla="*/ 42222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41960" h="426720">
                <a:moveTo>
                  <a:pt x="217704" y="340537"/>
                </a:moveTo>
                <a:lnTo>
                  <a:pt x="60274" y="340537"/>
                </a:lnTo>
                <a:cubicBezTo>
                  <a:pt x="46863" y="340537"/>
                  <a:pt x="35890" y="329717"/>
                  <a:pt x="35890" y="316154"/>
                </a:cubicBezTo>
                <a:lnTo>
                  <a:pt x="35890" y="145618"/>
                </a:lnTo>
                <a:moveTo>
                  <a:pt x="332765" y="147447"/>
                </a:moveTo>
                <a:lnTo>
                  <a:pt x="332765" y="200482"/>
                </a:lnTo>
                <a:moveTo>
                  <a:pt x="312343" y="19431"/>
                </a:moveTo>
                <a:lnTo>
                  <a:pt x="59969" y="19431"/>
                </a:lnTo>
                <a:cubicBezTo>
                  <a:pt x="48539" y="19431"/>
                  <a:pt x="38634" y="27508"/>
                  <a:pt x="36195" y="38633"/>
                </a:cubicBezTo>
                <a:lnTo>
                  <a:pt x="19431" y="116814"/>
                </a:lnTo>
                <a:cubicBezTo>
                  <a:pt x="19431" y="135255"/>
                  <a:pt x="34366" y="150190"/>
                  <a:pt x="52807" y="150190"/>
                </a:cubicBezTo>
                <a:cubicBezTo>
                  <a:pt x="71247" y="150190"/>
                  <a:pt x="86182" y="140436"/>
                  <a:pt x="86182" y="122148"/>
                </a:cubicBezTo>
                <a:cubicBezTo>
                  <a:pt x="86182" y="140589"/>
                  <a:pt x="101117" y="150190"/>
                  <a:pt x="119558" y="150190"/>
                </a:cubicBezTo>
                <a:cubicBezTo>
                  <a:pt x="137998" y="150190"/>
                  <a:pt x="152934" y="140436"/>
                  <a:pt x="152934" y="122148"/>
                </a:cubicBezTo>
                <a:cubicBezTo>
                  <a:pt x="152934" y="140589"/>
                  <a:pt x="167868" y="150190"/>
                  <a:pt x="186309" y="150190"/>
                </a:cubicBezTo>
                <a:cubicBezTo>
                  <a:pt x="204749" y="150190"/>
                  <a:pt x="219685" y="140436"/>
                  <a:pt x="219685" y="122148"/>
                </a:cubicBezTo>
                <a:cubicBezTo>
                  <a:pt x="219685" y="140589"/>
                  <a:pt x="234620" y="150190"/>
                  <a:pt x="253060" y="150190"/>
                </a:cubicBezTo>
                <a:cubicBezTo>
                  <a:pt x="271500" y="150190"/>
                  <a:pt x="286436" y="140436"/>
                  <a:pt x="286436" y="122148"/>
                </a:cubicBezTo>
                <a:cubicBezTo>
                  <a:pt x="286436" y="140589"/>
                  <a:pt x="301371" y="150190"/>
                  <a:pt x="319812" y="150190"/>
                </a:cubicBezTo>
                <a:cubicBezTo>
                  <a:pt x="338252" y="150190"/>
                  <a:pt x="353187" y="135255"/>
                  <a:pt x="353187" y="116814"/>
                </a:cubicBezTo>
                <a:lnTo>
                  <a:pt x="336423" y="38633"/>
                </a:lnTo>
                <a:cubicBezTo>
                  <a:pt x="333680" y="27508"/>
                  <a:pt x="323773" y="19431"/>
                  <a:pt x="312343" y="19431"/>
                </a:cubicBezTo>
                <a:close/>
                <a:moveTo>
                  <a:pt x="290550" y="190271"/>
                </a:moveTo>
                <a:cubicBezTo>
                  <a:pt x="239344" y="190271"/>
                  <a:pt x="197739" y="231876"/>
                  <a:pt x="197739" y="283083"/>
                </a:cubicBezTo>
                <a:cubicBezTo>
                  <a:pt x="197739" y="334289"/>
                  <a:pt x="239344" y="375894"/>
                  <a:pt x="290550" y="375894"/>
                </a:cubicBezTo>
                <a:cubicBezTo>
                  <a:pt x="341757" y="375894"/>
                  <a:pt x="383362" y="334289"/>
                  <a:pt x="383362" y="283083"/>
                </a:cubicBezTo>
                <a:cubicBezTo>
                  <a:pt x="383362" y="231876"/>
                  <a:pt x="341757" y="190271"/>
                  <a:pt x="290550" y="190271"/>
                </a:cubicBezTo>
                <a:close/>
                <a:moveTo>
                  <a:pt x="356235" y="348615"/>
                </a:moveTo>
                <a:lnTo>
                  <a:pt x="429844" y="422224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1" name="Freeform 165">
            <a:extLst>
              <a:ext uri="{FF2B5EF4-FFF2-40B4-BE49-F238E27FC236}">
                <a16:creationId xmlns:a16="http://schemas.microsoft.com/office/drawing/2014/main" id="{0B5E7B9C-AE7D-A0BF-9A82-9F4D1C93C172}"/>
              </a:ext>
            </a:extLst>
          </p:cNvPr>
          <p:cNvSpPr>
            <a:spLocks noEditPoints="1"/>
          </p:cNvSpPr>
          <p:nvPr/>
        </p:nvSpPr>
        <p:spPr bwMode="auto">
          <a:xfrm>
            <a:off x="11441316" y="7356462"/>
            <a:ext cx="1116402" cy="1116402"/>
          </a:xfrm>
          <a:custGeom>
            <a:avLst/>
            <a:gdLst>
              <a:gd name="T0" fmla="*/ 1011 w 1011"/>
              <a:gd name="T1" fmla="*/ 505 h 1011"/>
              <a:gd name="T2" fmla="*/ 505 w 1011"/>
              <a:gd name="T3" fmla="*/ 1011 h 1011"/>
              <a:gd name="T4" fmla="*/ 0 w 1011"/>
              <a:gd name="T5" fmla="*/ 505 h 1011"/>
              <a:gd name="T6" fmla="*/ 505 w 1011"/>
              <a:gd name="T7" fmla="*/ 0 h 1011"/>
              <a:gd name="T8" fmla="*/ 1011 w 1011"/>
              <a:gd name="T9" fmla="*/ 505 h 1011"/>
              <a:gd name="T10" fmla="*/ 824 w 1011"/>
              <a:gd name="T11" fmla="*/ 505 h 1011"/>
              <a:gd name="T12" fmla="*/ 505 w 1011"/>
              <a:gd name="T13" fmla="*/ 187 h 1011"/>
              <a:gd name="T14" fmla="*/ 187 w 1011"/>
              <a:gd name="T15" fmla="*/ 505 h 1011"/>
              <a:gd name="T16" fmla="*/ 505 w 1011"/>
              <a:gd name="T17" fmla="*/ 824 h 1011"/>
              <a:gd name="T18" fmla="*/ 824 w 1011"/>
              <a:gd name="T19" fmla="*/ 505 h 1011"/>
              <a:gd name="T20" fmla="*/ 637 w 1011"/>
              <a:gd name="T21" fmla="*/ 505 h 1011"/>
              <a:gd name="T22" fmla="*/ 505 w 1011"/>
              <a:gd name="T23" fmla="*/ 374 h 1011"/>
              <a:gd name="T24" fmla="*/ 374 w 1011"/>
              <a:gd name="T25" fmla="*/ 505 h 1011"/>
              <a:gd name="T26" fmla="*/ 505 w 1011"/>
              <a:gd name="T27" fmla="*/ 637 h 1011"/>
              <a:gd name="T28" fmla="*/ 637 w 1011"/>
              <a:gd name="T29" fmla="*/ 505 h 1011"/>
              <a:gd name="T30" fmla="*/ 0 w 1011"/>
              <a:gd name="T31" fmla="*/ 505 h 1011"/>
              <a:gd name="T32" fmla="*/ 374 w 1011"/>
              <a:gd name="T33" fmla="*/ 505 h 1011"/>
              <a:gd name="T34" fmla="*/ 1011 w 1011"/>
              <a:gd name="T35" fmla="*/ 505 h 1011"/>
              <a:gd name="T36" fmla="*/ 637 w 1011"/>
              <a:gd name="T37" fmla="*/ 505 h 1011"/>
              <a:gd name="T38" fmla="*/ 505 w 1011"/>
              <a:gd name="T39" fmla="*/ 374 h 1011"/>
              <a:gd name="T40" fmla="*/ 505 w 1011"/>
              <a:gd name="T41" fmla="*/ 0 h 1011"/>
              <a:gd name="T42" fmla="*/ 505 w 1011"/>
              <a:gd name="T43" fmla="*/ 637 h 1011"/>
              <a:gd name="T44" fmla="*/ 505 w 1011"/>
              <a:gd name="T45" fmla="*/ 1011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11" h="1011">
                <a:moveTo>
                  <a:pt x="1011" y="505"/>
                </a:moveTo>
                <a:cubicBezTo>
                  <a:pt x="1011" y="785"/>
                  <a:pt x="785" y="1011"/>
                  <a:pt x="505" y="1011"/>
                </a:cubicBezTo>
                <a:cubicBezTo>
                  <a:pt x="226" y="1011"/>
                  <a:pt x="0" y="785"/>
                  <a:pt x="0" y="505"/>
                </a:cubicBezTo>
                <a:cubicBezTo>
                  <a:pt x="0" y="226"/>
                  <a:pt x="226" y="0"/>
                  <a:pt x="505" y="0"/>
                </a:cubicBezTo>
                <a:cubicBezTo>
                  <a:pt x="785" y="0"/>
                  <a:pt x="1011" y="226"/>
                  <a:pt x="1011" y="505"/>
                </a:cubicBezTo>
                <a:close/>
                <a:moveTo>
                  <a:pt x="824" y="505"/>
                </a:moveTo>
                <a:cubicBezTo>
                  <a:pt x="824" y="330"/>
                  <a:pt x="681" y="187"/>
                  <a:pt x="505" y="187"/>
                </a:cubicBezTo>
                <a:cubicBezTo>
                  <a:pt x="330" y="187"/>
                  <a:pt x="187" y="330"/>
                  <a:pt x="187" y="505"/>
                </a:cubicBezTo>
                <a:cubicBezTo>
                  <a:pt x="187" y="681"/>
                  <a:pt x="330" y="824"/>
                  <a:pt x="505" y="824"/>
                </a:cubicBezTo>
                <a:cubicBezTo>
                  <a:pt x="681" y="824"/>
                  <a:pt x="824" y="681"/>
                  <a:pt x="824" y="505"/>
                </a:cubicBezTo>
                <a:close/>
                <a:moveTo>
                  <a:pt x="637" y="505"/>
                </a:moveTo>
                <a:cubicBezTo>
                  <a:pt x="637" y="433"/>
                  <a:pt x="578" y="374"/>
                  <a:pt x="505" y="374"/>
                </a:cubicBezTo>
                <a:cubicBezTo>
                  <a:pt x="433" y="374"/>
                  <a:pt x="374" y="433"/>
                  <a:pt x="374" y="505"/>
                </a:cubicBezTo>
                <a:cubicBezTo>
                  <a:pt x="374" y="578"/>
                  <a:pt x="433" y="637"/>
                  <a:pt x="505" y="637"/>
                </a:cubicBezTo>
                <a:cubicBezTo>
                  <a:pt x="578" y="637"/>
                  <a:pt x="637" y="578"/>
                  <a:pt x="637" y="505"/>
                </a:cubicBezTo>
                <a:close/>
                <a:moveTo>
                  <a:pt x="0" y="505"/>
                </a:moveTo>
                <a:cubicBezTo>
                  <a:pt x="374" y="505"/>
                  <a:pt x="374" y="505"/>
                  <a:pt x="374" y="505"/>
                </a:cubicBezTo>
                <a:moveTo>
                  <a:pt x="1011" y="505"/>
                </a:moveTo>
                <a:cubicBezTo>
                  <a:pt x="637" y="505"/>
                  <a:pt x="637" y="505"/>
                  <a:pt x="637" y="505"/>
                </a:cubicBezTo>
                <a:moveTo>
                  <a:pt x="505" y="374"/>
                </a:moveTo>
                <a:cubicBezTo>
                  <a:pt x="505" y="0"/>
                  <a:pt x="505" y="0"/>
                  <a:pt x="505" y="0"/>
                </a:cubicBezTo>
                <a:moveTo>
                  <a:pt x="505" y="637"/>
                </a:moveTo>
                <a:cubicBezTo>
                  <a:pt x="505" y="1011"/>
                  <a:pt x="505" y="1011"/>
                  <a:pt x="505" y="1011"/>
                </a:cubicBezTo>
              </a:path>
            </a:pathLst>
          </a:custGeom>
          <a:noFill/>
          <a:ln w="254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B6EED235-BFEA-BEB3-EBC6-EEACA3B1EF0D}"/>
              </a:ext>
            </a:extLst>
          </p:cNvPr>
          <p:cNvSpPr/>
          <p:nvPr/>
        </p:nvSpPr>
        <p:spPr>
          <a:xfrm>
            <a:off x="16777572" y="7383219"/>
            <a:ext cx="1062888" cy="106288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accent6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0F3127B3-1248-8296-6D3D-D1802BE18C1F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161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checker/>
      </p:transition>
    </mc:Choice>
    <mc:Fallback xmlns="">
      <p:transition spd="slow" advClick="0" advTm="30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0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/>
          <p:bldP spid="75" grpId="0"/>
          <p:bldP spid="83" grpId="0" animBg="1"/>
          <p:bldP spid="91" grpId="0" animBg="1"/>
          <p:bldP spid="99" grpId="0" animBg="1"/>
          <p:bldP spid="100" grpId="0" animBg="1"/>
          <p:bldP spid="101" grpId="0" animBg="1"/>
          <p:bldP spid="10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0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/>
          <p:bldP spid="75" grpId="0"/>
          <p:bldP spid="83" grpId="0" animBg="1"/>
          <p:bldP spid="91" grpId="0" animBg="1"/>
          <p:bldP spid="99" grpId="0" animBg="1"/>
          <p:bldP spid="100" grpId="0" animBg="1"/>
          <p:bldP spid="101" grpId="0" animBg="1"/>
          <p:bldP spid="102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!!MainTitle1">
            <a:extLst>
              <a:ext uri="{FF2B5EF4-FFF2-40B4-BE49-F238E27FC236}">
                <a16:creationId xmlns:a16="http://schemas.microsoft.com/office/drawing/2014/main" id="{D3D18F81-36FB-6EEE-EB38-22BA6C17E694}"/>
              </a:ext>
            </a:extLst>
          </p:cNvPr>
          <p:cNvSpPr txBox="1"/>
          <p:nvPr/>
        </p:nvSpPr>
        <p:spPr>
          <a:xfrm>
            <a:off x="6849905" y="1246722"/>
            <a:ext cx="1068433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– Stage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4" name="!!SubTitle">
            <a:extLst>
              <a:ext uri="{FF2B5EF4-FFF2-40B4-BE49-F238E27FC236}">
                <a16:creationId xmlns:a16="http://schemas.microsoft.com/office/drawing/2014/main" id="{3F723733-93A9-A2B0-4493-B8A164BC496D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48888B6-44A1-624A-7DAD-F0FC85D2F3B8}"/>
              </a:ext>
            </a:extLst>
          </p:cNvPr>
          <p:cNvGrpSpPr/>
          <p:nvPr/>
        </p:nvGrpSpPr>
        <p:grpSpPr>
          <a:xfrm>
            <a:off x="16913004" y="6466023"/>
            <a:ext cx="4771941" cy="4623845"/>
            <a:chOff x="16913004" y="6466023"/>
            <a:chExt cx="4771941" cy="4623845"/>
          </a:xfrm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C334F3C-C89E-3726-55F2-16C975AE9B08}"/>
                </a:ext>
              </a:extLst>
            </p:cNvPr>
            <p:cNvSpPr/>
            <p:nvPr/>
          </p:nvSpPr>
          <p:spPr>
            <a:xfrm>
              <a:off x="16913004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1D532C6-6AF9-37AA-1F48-FA500B7F744D}"/>
                </a:ext>
              </a:extLst>
            </p:cNvPr>
            <p:cNvSpPr/>
            <p:nvPr/>
          </p:nvSpPr>
          <p:spPr>
            <a:xfrm>
              <a:off x="16913004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8" name="Arrow: Chevron 87">
            <a:extLst>
              <a:ext uri="{FF2B5EF4-FFF2-40B4-BE49-F238E27FC236}">
                <a16:creationId xmlns:a16="http://schemas.microsoft.com/office/drawing/2014/main" id="{BE69EC2A-2014-2DA3-C372-27172E403E6B}"/>
              </a:ext>
            </a:extLst>
          </p:cNvPr>
          <p:cNvSpPr/>
          <p:nvPr/>
        </p:nvSpPr>
        <p:spPr>
          <a:xfrm>
            <a:off x="16913004" y="5021950"/>
            <a:ext cx="5486342" cy="1444073"/>
          </a:xfrm>
          <a:prstGeom prst="chevron">
            <a:avLst/>
          </a:prstGeom>
          <a:solidFill>
            <a:schemeClr val="accent4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32D55EE8-9F57-4131-063A-3986A6C6D547}"/>
              </a:ext>
            </a:extLst>
          </p:cNvPr>
          <p:cNvGrpSpPr/>
          <p:nvPr/>
        </p:nvGrpSpPr>
        <p:grpSpPr>
          <a:xfrm>
            <a:off x="12141063" y="6466023"/>
            <a:ext cx="4771941" cy="4623845"/>
            <a:chOff x="12141063" y="6466023"/>
            <a:chExt cx="4771941" cy="4623845"/>
          </a:xfrm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3441682-6E71-EC36-DFD9-6A03BC530A4C}"/>
                </a:ext>
              </a:extLst>
            </p:cNvPr>
            <p:cNvSpPr/>
            <p:nvPr/>
          </p:nvSpPr>
          <p:spPr>
            <a:xfrm>
              <a:off x="1214106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6A4ABED-549B-A1C5-C235-D53676FAE3DF}"/>
                </a:ext>
              </a:extLst>
            </p:cNvPr>
            <p:cNvSpPr/>
            <p:nvPr/>
          </p:nvSpPr>
          <p:spPr>
            <a:xfrm>
              <a:off x="1214106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2" name="Arrow: Chevron 91">
            <a:extLst>
              <a:ext uri="{FF2B5EF4-FFF2-40B4-BE49-F238E27FC236}">
                <a16:creationId xmlns:a16="http://schemas.microsoft.com/office/drawing/2014/main" id="{B5612B75-4517-AFB2-B6EF-3DFD3F12883D}"/>
              </a:ext>
            </a:extLst>
          </p:cNvPr>
          <p:cNvSpPr/>
          <p:nvPr/>
        </p:nvSpPr>
        <p:spPr>
          <a:xfrm>
            <a:off x="12141063" y="5021950"/>
            <a:ext cx="5486342" cy="1444073"/>
          </a:xfrm>
          <a:prstGeom prst="chevron">
            <a:avLst/>
          </a:prstGeom>
          <a:solidFill>
            <a:schemeClr val="accent3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7978D236-8BED-B036-C913-53EC587FA54A}"/>
              </a:ext>
            </a:extLst>
          </p:cNvPr>
          <p:cNvSpPr/>
          <p:nvPr/>
        </p:nvSpPr>
        <p:spPr>
          <a:xfrm>
            <a:off x="14051217" y="7266016"/>
            <a:ext cx="951633" cy="951633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22AF6881-D4BC-12A4-4391-F269BE39671C}"/>
              </a:ext>
            </a:extLst>
          </p:cNvPr>
          <p:cNvGrpSpPr/>
          <p:nvPr/>
        </p:nvGrpSpPr>
        <p:grpSpPr>
          <a:xfrm>
            <a:off x="7387323" y="6466023"/>
            <a:ext cx="4771941" cy="4623845"/>
            <a:chOff x="7387323" y="6466023"/>
            <a:chExt cx="4771941" cy="4623845"/>
          </a:xfrm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597414E-E1D0-9CCE-5854-B37E50B81EE9}"/>
                </a:ext>
              </a:extLst>
            </p:cNvPr>
            <p:cNvSpPr/>
            <p:nvPr/>
          </p:nvSpPr>
          <p:spPr>
            <a:xfrm>
              <a:off x="738732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51D4FBB3-2AB0-46E0-50B2-DAB38488A72F}"/>
                </a:ext>
              </a:extLst>
            </p:cNvPr>
            <p:cNvSpPr/>
            <p:nvPr/>
          </p:nvSpPr>
          <p:spPr>
            <a:xfrm>
              <a:off x="738732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7" name="Arrow: Chevron 96">
            <a:extLst>
              <a:ext uri="{FF2B5EF4-FFF2-40B4-BE49-F238E27FC236}">
                <a16:creationId xmlns:a16="http://schemas.microsoft.com/office/drawing/2014/main" id="{BE1AC7DB-CE5B-259F-0323-57073C4720C8}"/>
              </a:ext>
            </a:extLst>
          </p:cNvPr>
          <p:cNvSpPr/>
          <p:nvPr/>
        </p:nvSpPr>
        <p:spPr>
          <a:xfrm>
            <a:off x="7387323" y="5021950"/>
            <a:ext cx="5486342" cy="1444073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98" name="Freeform 165">
            <a:extLst>
              <a:ext uri="{FF2B5EF4-FFF2-40B4-BE49-F238E27FC236}">
                <a16:creationId xmlns:a16="http://schemas.microsoft.com/office/drawing/2014/main" id="{108B178F-0CA7-6073-AE9B-C4DBFD053913}"/>
              </a:ext>
            </a:extLst>
          </p:cNvPr>
          <p:cNvSpPr>
            <a:spLocks noEditPoints="1"/>
          </p:cNvSpPr>
          <p:nvPr/>
        </p:nvSpPr>
        <p:spPr bwMode="auto">
          <a:xfrm>
            <a:off x="9273521" y="7242060"/>
            <a:ext cx="999545" cy="999545"/>
          </a:xfrm>
          <a:custGeom>
            <a:avLst/>
            <a:gdLst>
              <a:gd name="T0" fmla="*/ 1011 w 1011"/>
              <a:gd name="T1" fmla="*/ 505 h 1011"/>
              <a:gd name="T2" fmla="*/ 505 w 1011"/>
              <a:gd name="T3" fmla="*/ 1011 h 1011"/>
              <a:gd name="T4" fmla="*/ 0 w 1011"/>
              <a:gd name="T5" fmla="*/ 505 h 1011"/>
              <a:gd name="T6" fmla="*/ 505 w 1011"/>
              <a:gd name="T7" fmla="*/ 0 h 1011"/>
              <a:gd name="T8" fmla="*/ 1011 w 1011"/>
              <a:gd name="T9" fmla="*/ 505 h 1011"/>
              <a:gd name="T10" fmla="*/ 824 w 1011"/>
              <a:gd name="T11" fmla="*/ 505 h 1011"/>
              <a:gd name="T12" fmla="*/ 505 w 1011"/>
              <a:gd name="T13" fmla="*/ 187 h 1011"/>
              <a:gd name="T14" fmla="*/ 187 w 1011"/>
              <a:gd name="T15" fmla="*/ 505 h 1011"/>
              <a:gd name="T16" fmla="*/ 505 w 1011"/>
              <a:gd name="T17" fmla="*/ 824 h 1011"/>
              <a:gd name="T18" fmla="*/ 824 w 1011"/>
              <a:gd name="T19" fmla="*/ 505 h 1011"/>
              <a:gd name="T20" fmla="*/ 637 w 1011"/>
              <a:gd name="T21" fmla="*/ 505 h 1011"/>
              <a:gd name="T22" fmla="*/ 505 w 1011"/>
              <a:gd name="T23" fmla="*/ 374 h 1011"/>
              <a:gd name="T24" fmla="*/ 374 w 1011"/>
              <a:gd name="T25" fmla="*/ 505 h 1011"/>
              <a:gd name="T26" fmla="*/ 505 w 1011"/>
              <a:gd name="T27" fmla="*/ 637 h 1011"/>
              <a:gd name="T28" fmla="*/ 637 w 1011"/>
              <a:gd name="T29" fmla="*/ 505 h 1011"/>
              <a:gd name="T30" fmla="*/ 0 w 1011"/>
              <a:gd name="T31" fmla="*/ 505 h 1011"/>
              <a:gd name="T32" fmla="*/ 374 w 1011"/>
              <a:gd name="T33" fmla="*/ 505 h 1011"/>
              <a:gd name="T34" fmla="*/ 1011 w 1011"/>
              <a:gd name="T35" fmla="*/ 505 h 1011"/>
              <a:gd name="T36" fmla="*/ 637 w 1011"/>
              <a:gd name="T37" fmla="*/ 505 h 1011"/>
              <a:gd name="T38" fmla="*/ 505 w 1011"/>
              <a:gd name="T39" fmla="*/ 374 h 1011"/>
              <a:gd name="T40" fmla="*/ 505 w 1011"/>
              <a:gd name="T41" fmla="*/ 0 h 1011"/>
              <a:gd name="T42" fmla="*/ 505 w 1011"/>
              <a:gd name="T43" fmla="*/ 637 h 1011"/>
              <a:gd name="T44" fmla="*/ 505 w 1011"/>
              <a:gd name="T45" fmla="*/ 1011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11" h="1011">
                <a:moveTo>
                  <a:pt x="1011" y="505"/>
                </a:moveTo>
                <a:cubicBezTo>
                  <a:pt x="1011" y="785"/>
                  <a:pt x="785" y="1011"/>
                  <a:pt x="505" y="1011"/>
                </a:cubicBezTo>
                <a:cubicBezTo>
                  <a:pt x="226" y="1011"/>
                  <a:pt x="0" y="785"/>
                  <a:pt x="0" y="505"/>
                </a:cubicBezTo>
                <a:cubicBezTo>
                  <a:pt x="0" y="226"/>
                  <a:pt x="226" y="0"/>
                  <a:pt x="505" y="0"/>
                </a:cubicBezTo>
                <a:cubicBezTo>
                  <a:pt x="785" y="0"/>
                  <a:pt x="1011" y="226"/>
                  <a:pt x="1011" y="505"/>
                </a:cubicBezTo>
                <a:close/>
                <a:moveTo>
                  <a:pt x="824" y="505"/>
                </a:moveTo>
                <a:cubicBezTo>
                  <a:pt x="824" y="330"/>
                  <a:pt x="681" y="187"/>
                  <a:pt x="505" y="187"/>
                </a:cubicBezTo>
                <a:cubicBezTo>
                  <a:pt x="330" y="187"/>
                  <a:pt x="187" y="330"/>
                  <a:pt x="187" y="505"/>
                </a:cubicBezTo>
                <a:cubicBezTo>
                  <a:pt x="187" y="681"/>
                  <a:pt x="330" y="824"/>
                  <a:pt x="505" y="824"/>
                </a:cubicBezTo>
                <a:cubicBezTo>
                  <a:pt x="681" y="824"/>
                  <a:pt x="824" y="681"/>
                  <a:pt x="824" y="505"/>
                </a:cubicBezTo>
                <a:close/>
                <a:moveTo>
                  <a:pt x="637" y="505"/>
                </a:moveTo>
                <a:cubicBezTo>
                  <a:pt x="637" y="433"/>
                  <a:pt x="578" y="374"/>
                  <a:pt x="505" y="374"/>
                </a:cubicBezTo>
                <a:cubicBezTo>
                  <a:pt x="433" y="374"/>
                  <a:pt x="374" y="433"/>
                  <a:pt x="374" y="505"/>
                </a:cubicBezTo>
                <a:cubicBezTo>
                  <a:pt x="374" y="578"/>
                  <a:pt x="433" y="637"/>
                  <a:pt x="505" y="637"/>
                </a:cubicBezTo>
                <a:cubicBezTo>
                  <a:pt x="578" y="637"/>
                  <a:pt x="637" y="578"/>
                  <a:pt x="637" y="505"/>
                </a:cubicBezTo>
                <a:close/>
                <a:moveTo>
                  <a:pt x="0" y="505"/>
                </a:moveTo>
                <a:cubicBezTo>
                  <a:pt x="374" y="505"/>
                  <a:pt x="374" y="505"/>
                  <a:pt x="374" y="505"/>
                </a:cubicBezTo>
                <a:moveTo>
                  <a:pt x="1011" y="505"/>
                </a:moveTo>
                <a:cubicBezTo>
                  <a:pt x="637" y="505"/>
                  <a:pt x="637" y="505"/>
                  <a:pt x="637" y="505"/>
                </a:cubicBezTo>
                <a:moveTo>
                  <a:pt x="505" y="374"/>
                </a:moveTo>
                <a:cubicBezTo>
                  <a:pt x="505" y="0"/>
                  <a:pt x="505" y="0"/>
                  <a:pt x="505" y="0"/>
                </a:cubicBezTo>
                <a:moveTo>
                  <a:pt x="505" y="637"/>
                </a:moveTo>
                <a:cubicBezTo>
                  <a:pt x="505" y="1011"/>
                  <a:pt x="505" y="1011"/>
                  <a:pt x="505" y="1011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B951FFCF-F487-6105-34A9-C3B4628D491F}"/>
              </a:ext>
            </a:extLst>
          </p:cNvPr>
          <p:cNvGrpSpPr/>
          <p:nvPr/>
        </p:nvGrpSpPr>
        <p:grpSpPr>
          <a:xfrm>
            <a:off x="2633583" y="6466023"/>
            <a:ext cx="4771941" cy="4623845"/>
            <a:chOff x="2633583" y="6466023"/>
            <a:chExt cx="4771941" cy="4623845"/>
          </a:xfrm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52B9547-5CE9-EE43-3B1A-7D6DE307AB81}"/>
                </a:ext>
              </a:extLst>
            </p:cNvPr>
            <p:cNvSpPr/>
            <p:nvPr/>
          </p:nvSpPr>
          <p:spPr>
            <a:xfrm>
              <a:off x="263358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E0B78C9C-9E30-AD09-89EE-518F9348578F}"/>
                </a:ext>
              </a:extLst>
            </p:cNvPr>
            <p:cNvSpPr/>
            <p:nvPr/>
          </p:nvSpPr>
          <p:spPr>
            <a:xfrm>
              <a:off x="263358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9347BB9C-C081-0C3E-2E74-B0F5B5C02AC8}"/>
              </a:ext>
            </a:extLst>
          </p:cNvPr>
          <p:cNvGrpSpPr/>
          <p:nvPr/>
        </p:nvGrpSpPr>
        <p:grpSpPr>
          <a:xfrm>
            <a:off x="3236888" y="8995091"/>
            <a:ext cx="3565326" cy="1622274"/>
            <a:chOff x="4698941" y="9314439"/>
            <a:chExt cx="3982148" cy="1811933"/>
          </a:xfrm>
        </p:grpSpPr>
        <p:sp>
          <p:nvSpPr>
            <p:cNvPr id="103" name="Textbox 200">
              <a:extLst>
                <a:ext uri="{FF2B5EF4-FFF2-40B4-BE49-F238E27FC236}">
                  <a16:creationId xmlns:a16="http://schemas.microsoft.com/office/drawing/2014/main" id="{FEAD195C-1EB2-E9A8-E5B4-26475E84B36E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92814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  <a:endParaRPr kumimoji="0" lang="vi-VN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1F1B9C16-94E1-A904-B39A-2543F6437F22}"/>
                </a:ext>
              </a:extLst>
            </p:cNvPr>
            <p:cNvSpPr txBox="1"/>
            <p:nvPr/>
          </p:nvSpPr>
          <p:spPr>
            <a:xfrm flipH="1">
              <a:off x="4698941" y="9314439"/>
              <a:ext cx="3982148" cy="4812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4FECFB78-8208-0515-D4A7-84AE550A2D72}"/>
                </a:ext>
              </a:extLst>
            </p:cNvPr>
            <p:cNvSpPr txBox="1"/>
            <p:nvPr/>
          </p:nvSpPr>
          <p:spPr>
            <a:xfrm flipH="1">
              <a:off x="4698941" y="9702482"/>
              <a:ext cx="3982148" cy="446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sp>
        <p:nvSpPr>
          <p:cNvPr id="106" name="Arrow: Chevron 105">
            <a:extLst>
              <a:ext uri="{FF2B5EF4-FFF2-40B4-BE49-F238E27FC236}">
                <a16:creationId xmlns:a16="http://schemas.microsoft.com/office/drawing/2014/main" id="{FCDEC054-143D-86FB-CD4B-9AA61A2D8742}"/>
              </a:ext>
            </a:extLst>
          </p:cNvPr>
          <p:cNvSpPr/>
          <p:nvPr/>
        </p:nvSpPr>
        <p:spPr>
          <a:xfrm>
            <a:off x="2633583" y="5021950"/>
            <a:ext cx="5486342" cy="1444073"/>
          </a:xfrm>
          <a:prstGeom prst="chevron">
            <a:avLst/>
          </a:prstGeom>
          <a:solidFill>
            <a:schemeClr val="accent1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DBE023D6-0894-79AD-11FC-8817B6275FF5}"/>
              </a:ext>
            </a:extLst>
          </p:cNvPr>
          <p:cNvSpPr/>
          <p:nvPr/>
        </p:nvSpPr>
        <p:spPr>
          <a:xfrm>
            <a:off x="4444609" y="7186713"/>
            <a:ext cx="1149889" cy="1110238"/>
          </a:xfrm>
          <a:custGeom>
            <a:avLst/>
            <a:gdLst>
              <a:gd name="connsiteX0" fmla="*/ 217704 w 441960"/>
              <a:gd name="connsiteY0" fmla="*/ 340537 h 426720"/>
              <a:gd name="connsiteX1" fmla="*/ 60274 w 441960"/>
              <a:gd name="connsiteY1" fmla="*/ 340537 h 426720"/>
              <a:gd name="connsiteX2" fmla="*/ 35890 w 441960"/>
              <a:gd name="connsiteY2" fmla="*/ 316154 h 426720"/>
              <a:gd name="connsiteX3" fmla="*/ 35890 w 441960"/>
              <a:gd name="connsiteY3" fmla="*/ 145618 h 426720"/>
              <a:gd name="connsiteX4" fmla="*/ 332765 w 441960"/>
              <a:gd name="connsiteY4" fmla="*/ 147447 h 426720"/>
              <a:gd name="connsiteX5" fmla="*/ 332765 w 441960"/>
              <a:gd name="connsiteY5" fmla="*/ 200482 h 426720"/>
              <a:gd name="connsiteX6" fmla="*/ 312343 w 441960"/>
              <a:gd name="connsiteY6" fmla="*/ 19431 h 426720"/>
              <a:gd name="connsiteX7" fmla="*/ 59969 w 441960"/>
              <a:gd name="connsiteY7" fmla="*/ 19431 h 426720"/>
              <a:gd name="connsiteX8" fmla="*/ 36195 w 441960"/>
              <a:gd name="connsiteY8" fmla="*/ 38633 h 426720"/>
              <a:gd name="connsiteX9" fmla="*/ 19431 w 441960"/>
              <a:gd name="connsiteY9" fmla="*/ 116814 h 426720"/>
              <a:gd name="connsiteX10" fmla="*/ 52807 w 441960"/>
              <a:gd name="connsiteY10" fmla="*/ 150190 h 426720"/>
              <a:gd name="connsiteX11" fmla="*/ 86182 w 441960"/>
              <a:gd name="connsiteY11" fmla="*/ 122148 h 426720"/>
              <a:gd name="connsiteX12" fmla="*/ 119558 w 441960"/>
              <a:gd name="connsiteY12" fmla="*/ 150190 h 426720"/>
              <a:gd name="connsiteX13" fmla="*/ 152934 w 441960"/>
              <a:gd name="connsiteY13" fmla="*/ 122148 h 426720"/>
              <a:gd name="connsiteX14" fmla="*/ 186309 w 441960"/>
              <a:gd name="connsiteY14" fmla="*/ 150190 h 426720"/>
              <a:gd name="connsiteX15" fmla="*/ 219685 w 441960"/>
              <a:gd name="connsiteY15" fmla="*/ 122148 h 426720"/>
              <a:gd name="connsiteX16" fmla="*/ 253060 w 441960"/>
              <a:gd name="connsiteY16" fmla="*/ 150190 h 426720"/>
              <a:gd name="connsiteX17" fmla="*/ 286436 w 441960"/>
              <a:gd name="connsiteY17" fmla="*/ 122148 h 426720"/>
              <a:gd name="connsiteX18" fmla="*/ 319812 w 441960"/>
              <a:gd name="connsiteY18" fmla="*/ 150190 h 426720"/>
              <a:gd name="connsiteX19" fmla="*/ 353187 w 441960"/>
              <a:gd name="connsiteY19" fmla="*/ 116814 h 426720"/>
              <a:gd name="connsiteX20" fmla="*/ 336423 w 441960"/>
              <a:gd name="connsiteY20" fmla="*/ 38633 h 426720"/>
              <a:gd name="connsiteX21" fmla="*/ 312343 w 441960"/>
              <a:gd name="connsiteY21" fmla="*/ 19431 h 426720"/>
              <a:gd name="connsiteX22" fmla="*/ 290550 w 441960"/>
              <a:gd name="connsiteY22" fmla="*/ 190271 h 426720"/>
              <a:gd name="connsiteX23" fmla="*/ 197739 w 441960"/>
              <a:gd name="connsiteY23" fmla="*/ 283083 h 426720"/>
              <a:gd name="connsiteX24" fmla="*/ 290550 w 441960"/>
              <a:gd name="connsiteY24" fmla="*/ 375894 h 426720"/>
              <a:gd name="connsiteX25" fmla="*/ 383362 w 441960"/>
              <a:gd name="connsiteY25" fmla="*/ 283083 h 426720"/>
              <a:gd name="connsiteX26" fmla="*/ 290550 w 441960"/>
              <a:gd name="connsiteY26" fmla="*/ 190271 h 426720"/>
              <a:gd name="connsiteX27" fmla="*/ 356235 w 441960"/>
              <a:gd name="connsiteY27" fmla="*/ 348615 h 426720"/>
              <a:gd name="connsiteX28" fmla="*/ 429844 w 441960"/>
              <a:gd name="connsiteY28" fmla="*/ 42222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41960" h="426720">
                <a:moveTo>
                  <a:pt x="217704" y="340537"/>
                </a:moveTo>
                <a:lnTo>
                  <a:pt x="60274" y="340537"/>
                </a:lnTo>
                <a:cubicBezTo>
                  <a:pt x="46863" y="340537"/>
                  <a:pt x="35890" y="329717"/>
                  <a:pt x="35890" y="316154"/>
                </a:cubicBezTo>
                <a:lnTo>
                  <a:pt x="35890" y="145618"/>
                </a:lnTo>
                <a:moveTo>
                  <a:pt x="332765" y="147447"/>
                </a:moveTo>
                <a:lnTo>
                  <a:pt x="332765" y="200482"/>
                </a:lnTo>
                <a:moveTo>
                  <a:pt x="312343" y="19431"/>
                </a:moveTo>
                <a:lnTo>
                  <a:pt x="59969" y="19431"/>
                </a:lnTo>
                <a:cubicBezTo>
                  <a:pt x="48539" y="19431"/>
                  <a:pt x="38634" y="27508"/>
                  <a:pt x="36195" y="38633"/>
                </a:cubicBezTo>
                <a:lnTo>
                  <a:pt x="19431" y="116814"/>
                </a:lnTo>
                <a:cubicBezTo>
                  <a:pt x="19431" y="135255"/>
                  <a:pt x="34366" y="150190"/>
                  <a:pt x="52807" y="150190"/>
                </a:cubicBezTo>
                <a:cubicBezTo>
                  <a:pt x="71247" y="150190"/>
                  <a:pt x="86182" y="140436"/>
                  <a:pt x="86182" y="122148"/>
                </a:cubicBezTo>
                <a:cubicBezTo>
                  <a:pt x="86182" y="140589"/>
                  <a:pt x="101117" y="150190"/>
                  <a:pt x="119558" y="150190"/>
                </a:cubicBezTo>
                <a:cubicBezTo>
                  <a:pt x="137998" y="150190"/>
                  <a:pt x="152934" y="140436"/>
                  <a:pt x="152934" y="122148"/>
                </a:cubicBezTo>
                <a:cubicBezTo>
                  <a:pt x="152934" y="140589"/>
                  <a:pt x="167868" y="150190"/>
                  <a:pt x="186309" y="150190"/>
                </a:cubicBezTo>
                <a:cubicBezTo>
                  <a:pt x="204749" y="150190"/>
                  <a:pt x="219685" y="140436"/>
                  <a:pt x="219685" y="122148"/>
                </a:cubicBezTo>
                <a:cubicBezTo>
                  <a:pt x="219685" y="140589"/>
                  <a:pt x="234620" y="150190"/>
                  <a:pt x="253060" y="150190"/>
                </a:cubicBezTo>
                <a:cubicBezTo>
                  <a:pt x="271500" y="150190"/>
                  <a:pt x="286436" y="140436"/>
                  <a:pt x="286436" y="122148"/>
                </a:cubicBezTo>
                <a:cubicBezTo>
                  <a:pt x="286436" y="140589"/>
                  <a:pt x="301371" y="150190"/>
                  <a:pt x="319812" y="150190"/>
                </a:cubicBezTo>
                <a:cubicBezTo>
                  <a:pt x="338252" y="150190"/>
                  <a:pt x="353187" y="135255"/>
                  <a:pt x="353187" y="116814"/>
                </a:cubicBezTo>
                <a:lnTo>
                  <a:pt x="336423" y="38633"/>
                </a:lnTo>
                <a:cubicBezTo>
                  <a:pt x="333680" y="27508"/>
                  <a:pt x="323773" y="19431"/>
                  <a:pt x="312343" y="19431"/>
                </a:cubicBezTo>
                <a:close/>
                <a:moveTo>
                  <a:pt x="290550" y="190271"/>
                </a:moveTo>
                <a:cubicBezTo>
                  <a:pt x="239344" y="190271"/>
                  <a:pt x="197739" y="231876"/>
                  <a:pt x="197739" y="283083"/>
                </a:cubicBezTo>
                <a:cubicBezTo>
                  <a:pt x="197739" y="334289"/>
                  <a:pt x="239344" y="375894"/>
                  <a:pt x="290550" y="375894"/>
                </a:cubicBezTo>
                <a:cubicBezTo>
                  <a:pt x="341757" y="375894"/>
                  <a:pt x="383362" y="334289"/>
                  <a:pt x="383362" y="283083"/>
                </a:cubicBezTo>
                <a:cubicBezTo>
                  <a:pt x="383362" y="231876"/>
                  <a:pt x="341757" y="190271"/>
                  <a:pt x="290550" y="190271"/>
                </a:cubicBezTo>
                <a:close/>
                <a:moveTo>
                  <a:pt x="356235" y="348615"/>
                </a:moveTo>
                <a:lnTo>
                  <a:pt x="429844" y="422224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18DF8A61-9DCC-E367-8295-594185A67673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161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38F4B4CE-B731-1EC1-368C-CB93E452DEF4}"/>
              </a:ext>
            </a:extLst>
          </p:cNvPr>
          <p:cNvGrpSpPr/>
          <p:nvPr/>
        </p:nvGrpSpPr>
        <p:grpSpPr>
          <a:xfrm>
            <a:off x="7990630" y="8995091"/>
            <a:ext cx="3565326" cy="1622274"/>
            <a:chOff x="4698941" y="9314439"/>
            <a:chExt cx="3982148" cy="1811933"/>
          </a:xfrm>
        </p:grpSpPr>
        <p:sp>
          <p:nvSpPr>
            <p:cNvPr id="110" name="Textbox 200">
              <a:extLst>
                <a:ext uri="{FF2B5EF4-FFF2-40B4-BE49-F238E27FC236}">
                  <a16:creationId xmlns:a16="http://schemas.microsoft.com/office/drawing/2014/main" id="{8F6F5488-5FAF-B709-F1EC-C97ADDCAE582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92814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6DC774B2-F9E2-0A19-3460-CD58547E925A}"/>
                </a:ext>
              </a:extLst>
            </p:cNvPr>
            <p:cNvSpPr txBox="1"/>
            <p:nvPr/>
          </p:nvSpPr>
          <p:spPr>
            <a:xfrm flipH="1">
              <a:off x="4698941" y="9314439"/>
              <a:ext cx="3982148" cy="4812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5FB34B0B-1AB4-AC3F-FBE4-524E165B9E4A}"/>
                </a:ext>
              </a:extLst>
            </p:cNvPr>
            <p:cNvSpPr txBox="1"/>
            <p:nvPr/>
          </p:nvSpPr>
          <p:spPr>
            <a:xfrm flipH="1">
              <a:off x="4698941" y="9702482"/>
              <a:ext cx="3982148" cy="446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CD8F6B47-6659-6CB2-31EA-FC1AB278EB3E}"/>
              </a:ext>
            </a:extLst>
          </p:cNvPr>
          <p:cNvGrpSpPr/>
          <p:nvPr/>
        </p:nvGrpSpPr>
        <p:grpSpPr>
          <a:xfrm>
            <a:off x="12744370" y="8995091"/>
            <a:ext cx="3565326" cy="1622274"/>
            <a:chOff x="4698941" y="9314439"/>
            <a:chExt cx="3982148" cy="1811933"/>
          </a:xfrm>
        </p:grpSpPr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D253BD7B-C02D-6A32-5889-FA61122A986F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92814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sp>
          <p:nvSpPr>
            <p:cNvPr id="115" name="Textbox 200">
              <a:extLst>
                <a:ext uri="{FF2B5EF4-FFF2-40B4-BE49-F238E27FC236}">
                  <a16:creationId xmlns:a16="http://schemas.microsoft.com/office/drawing/2014/main" id="{E36D0C8E-4EAB-7E7D-62A8-CD70950CED7A}"/>
                </a:ext>
              </a:extLst>
            </p:cNvPr>
            <p:cNvSpPr txBox="1"/>
            <p:nvPr/>
          </p:nvSpPr>
          <p:spPr>
            <a:xfrm flipH="1">
              <a:off x="4698941" y="9314439"/>
              <a:ext cx="3982148" cy="4812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6" name="Textbox 200">
              <a:extLst>
                <a:ext uri="{FF2B5EF4-FFF2-40B4-BE49-F238E27FC236}">
                  <a16:creationId xmlns:a16="http://schemas.microsoft.com/office/drawing/2014/main" id="{A243D564-EBD6-6ED8-4B35-6AA4BFEF0AA9}"/>
                </a:ext>
              </a:extLst>
            </p:cNvPr>
            <p:cNvSpPr txBox="1"/>
            <p:nvPr/>
          </p:nvSpPr>
          <p:spPr>
            <a:xfrm flipH="1">
              <a:off x="4698941" y="9702482"/>
              <a:ext cx="3982148" cy="446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9FAEA716-32F1-66AF-0BA4-007820DA42DC}"/>
              </a:ext>
            </a:extLst>
          </p:cNvPr>
          <p:cNvGrpSpPr/>
          <p:nvPr/>
        </p:nvGrpSpPr>
        <p:grpSpPr>
          <a:xfrm>
            <a:off x="17516311" y="8995091"/>
            <a:ext cx="3565326" cy="1622274"/>
            <a:chOff x="4698941" y="9314439"/>
            <a:chExt cx="3982148" cy="1811933"/>
          </a:xfrm>
        </p:grpSpPr>
        <p:sp>
          <p:nvSpPr>
            <p:cNvPr id="118" name="Textbox 200">
              <a:extLst>
                <a:ext uri="{FF2B5EF4-FFF2-40B4-BE49-F238E27FC236}">
                  <a16:creationId xmlns:a16="http://schemas.microsoft.com/office/drawing/2014/main" id="{A30FBDCF-E2E8-7AD5-7ACC-A25145E9A1E8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92814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169C9B61-53EE-71CC-49C2-ED97AECF0A2D}"/>
                </a:ext>
              </a:extLst>
            </p:cNvPr>
            <p:cNvSpPr txBox="1"/>
            <p:nvPr/>
          </p:nvSpPr>
          <p:spPr>
            <a:xfrm flipH="1">
              <a:off x="4698941" y="9314439"/>
              <a:ext cx="3982148" cy="4812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0" name="Textbox 200">
              <a:extLst>
                <a:ext uri="{FF2B5EF4-FFF2-40B4-BE49-F238E27FC236}">
                  <a16:creationId xmlns:a16="http://schemas.microsoft.com/office/drawing/2014/main" id="{50AC5816-4BEC-EB01-F51C-1B9CE64C791E}"/>
                </a:ext>
              </a:extLst>
            </p:cNvPr>
            <p:cNvSpPr txBox="1"/>
            <p:nvPr/>
          </p:nvSpPr>
          <p:spPr>
            <a:xfrm flipH="1">
              <a:off x="4698941" y="9702482"/>
              <a:ext cx="3982148" cy="446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EC7BD9E1-34FD-0C8E-40A4-83A10CF2EC60}"/>
              </a:ext>
            </a:extLst>
          </p:cNvPr>
          <p:cNvSpPr/>
          <p:nvPr/>
        </p:nvSpPr>
        <p:spPr>
          <a:xfrm>
            <a:off x="18862857" y="7266015"/>
            <a:ext cx="919912" cy="951634"/>
          </a:xfrm>
          <a:custGeom>
            <a:avLst/>
            <a:gdLst>
              <a:gd name="connsiteX0" fmla="*/ 358063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3 w 441960"/>
              <a:gd name="connsiteY5" fmla="*/ 129007 h 457200"/>
              <a:gd name="connsiteX6" fmla="*/ 434263 w 441960"/>
              <a:gd name="connsiteY6" fmla="*/ 205207 h 457200"/>
              <a:gd name="connsiteX7" fmla="*/ 434263 w 441960"/>
              <a:gd name="connsiteY7" fmla="*/ 368122 h 457200"/>
              <a:gd name="connsiteX8" fmla="*/ 358063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6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79298 w 441960"/>
              <a:gd name="connsiteY15" fmla="*/ 331699 h 457200"/>
              <a:gd name="connsiteX16" fmla="*/ 226085 w 441960"/>
              <a:gd name="connsiteY16" fmla="*/ 350444 h 457200"/>
              <a:gd name="connsiteX17" fmla="*/ 274548 w 441960"/>
              <a:gd name="connsiteY17" fmla="*/ 316459 h 457200"/>
              <a:gd name="connsiteX18" fmla="*/ 227152 w 441960"/>
              <a:gd name="connsiteY18" fmla="*/ 282321 h 457200"/>
              <a:gd name="connsiteX19" fmla="*/ 185242 w 441960"/>
              <a:gd name="connsiteY19" fmla="*/ 253060 h 457200"/>
              <a:gd name="connsiteX20" fmla="*/ 226238 w 441960"/>
              <a:gd name="connsiteY20" fmla="*/ 222733 h 457200"/>
              <a:gd name="connsiteX21" fmla="*/ 262813 w 441960"/>
              <a:gd name="connsiteY21" fmla="*/ 235839 h 457200"/>
              <a:gd name="connsiteX22" fmla="*/ 225933 w 441960"/>
              <a:gd name="connsiteY22" fmla="*/ 350444 h 457200"/>
              <a:gd name="connsiteX23" fmla="*/ 225933 w 441960"/>
              <a:gd name="connsiteY23" fmla="*/ 373761 h 457200"/>
              <a:gd name="connsiteX24" fmla="*/ 225933 w 441960"/>
              <a:gd name="connsiteY24" fmla="*/ 199415 h 457200"/>
              <a:gd name="connsiteX25" fmla="*/ 225933 w 441960"/>
              <a:gd name="connsiteY25" fmla="*/ 222733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41960" h="457200">
                <a:moveTo>
                  <a:pt x="358063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3" y="129007"/>
                </a:lnTo>
                <a:cubicBezTo>
                  <a:pt x="400126" y="129007"/>
                  <a:pt x="434263" y="163144"/>
                  <a:pt x="434263" y="205207"/>
                </a:cubicBezTo>
                <a:lnTo>
                  <a:pt x="434263" y="368122"/>
                </a:lnTo>
                <a:cubicBezTo>
                  <a:pt x="434263" y="410032"/>
                  <a:pt x="400126" y="444170"/>
                  <a:pt x="358063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6" y="19431"/>
                </a:lnTo>
                <a:cubicBezTo>
                  <a:pt x="183718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79298" y="331699"/>
                </a:moveTo>
                <a:cubicBezTo>
                  <a:pt x="188138" y="344653"/>
                  <a:pt x="203073" y="350444"/>
                  <a:pt x="226085" y="350444"/>
                </a:cubicBezTo>
                <a:cubicBezTo>
                  <a:pt x="237515" y="350444"/>
                  <a:pt x="274548" y="348005"/>
                  <a:pt x="274548" y="316459"/>
                </a:cubicBezTo>
                <a:cubicBezTo>
                  <a:pt x="274548" y="295580"/>
                  <a:pt x="262204" y="286588"/>
                  <a:pt x="227152" y="282321"/>
                </a:cubicBezTo>
                <a:cubicBezTo>
                  <a:pt x="214655" y="280797"/>
                  <a:pt x="185242" y="277292"/>
                  <a:pt x="185242" y="253060"/>
                </a:cubicBezTo>
                <a:cubicBezTo>
                  <a:pt x="185242" y="239039"/>
                  <a:pt x="195910" y="222733"/>
                  <a:pt x="226238" y="222733"/>
                </a:cubicBezTo>
                <a:cubicBezTo>
                  <a:pt x="239953" y="222733"/>
                  <a:pt x="253670" y="227762"/>
                  <a:pt x="262813" y="235839"/>
                </a:cubicBezTo>
                <a:moveTo>
                  <a:pt x="225933" y="350444"/>
                </a:moveTo>
                <a:lnTo>
                  <a:pt x="225933" y="373761"/>
                </a:lnTo>
                <a:moveTo>
                  <a:pt x="225933" y="199415"/>
                </a:moveTo>
                <a:lnTo>
                  <a:pt x="225933" y="222733"/>
                </a:lnTo>
              </a:path>
            </a:pathLst>
          </a:custGeom>
          <a:noFill/>
          <a:ln w="25400">
            <a:solidFill>
              <a:schemeClr val="accent4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27236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900" decel="100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900" decel="100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900" decel="100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900" decel="100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3" grpId="0"/>
          <p:bldP spid="84" grpId="0"/>
          <p:bldP spid="88" grpId="0" animBg="1"/>
          <p:bldP spid="92" grpId="0" animBg="1"/>
          <p:bldP spid="93" grpId="0" animBg="1"/>
          <p:bldP spid="97" grpId="0" animBg="1"/>
          <p:bldP spid="98" grpId="0" animBg="1"/>
          <p:bldP spid="106" grpId="0" animBg="1"/>
          <p:bldP spid="107" grpId="0" animBg="1"/>
          <p:bldP spid="12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900" decel="100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900" decel="100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900" decel="100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900" decel="100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3" grpId="0"/>
          <p:bldP spid="84" grpId="0"/>
          <p:bldP spid="88" grpId="0" animBg="1"/>
          <p:bldP spid="92" grpId="0" animBg="1"/>
          <p:bldP spid="93" grpId="0" animBg="1"/>
          <p:bldP spid="97" grpId="0" animBg="1"/>
          <p:bldP spid="98" grpId="0" animBg="1"/>
          <p:bldP spid="106" grpId="0" animBg="1"/>
          <p:bldP spid="107" grpId="0" animBg="1"/>
          <p:bldP spid="121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7C3F9E1-A499-C514-AF5B-C566FC476996}"/>
              </a:ext>
            </a:extLst>
          </p:cNvPr>
          <p:cNvSpPr>
            <a:spLocks/>
          </p:cNvSpPr>
          <p:nvPr/>
        </p:nvSpPr>
        <p:spPr bwMode="auto">
          <a:xfrm>
            <a:off x="2453578" y="12869526"/>
            <a:ext cx="89383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161 – 2 STAGE INFOGRAPHIC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5C56E6-2D78-8962-A312-A41499630718}"/>
              </a:ext>
            </a:extLst>
          </p:cNvPr>
          <p:cNvGrpSpPr/>
          <p:nvPr/>
        </p:nvGrpSpPr>
        <p:grpSpPr>
          <a:xfrm>
            <a:off x="12190413" y="4114178"/>
            <a:ext cx="8235405" cy="7979822"/>
            <a:chOff x="7387323" y="6466023"/>
            <a:chExt cx="4771941" cy="4623845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66B23264-D0D7-449A-69F7-95419804CB95}"/>
                </a:ext>
              </a:extLst>
            </p:cNvPr>
            <p:cNvSpPr/>
            <p:nvPr/>
          </p:nvSpPr>
          <p:spPr>
            <a:xfrm>
              <a:off x="738732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20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46F44F9-2930-6A16-EE11-DC7FE38C2B93}"/>
                </a:ext>
              </a:extLst>
            </p:cNvPr>
            <p:cNvSpPr/>
            <p:nvPr/>
          </p:nvSpPr>
          <p:spPr>
            <a:xfrm>
              <a:off x="738732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200"/>
            </a:p>
          </p:txBody>
        </p:sp>
      </p:grpSp>
      <p:sp>
        <p:nvSpPr>
          <p:cNvPr id="6" name="Arrow: Chevron 5">
            <a:extLst>
              <a:ext uri="{FF2B5EF4-FFF2-40B4-BE49-F238E27FC236}">
                <a16:creationId xmlns:a16="http://schemas.microsoft.com/office/drawing/2014/main" id="{FD1B841A-14F1-F50F-9D00-4B8EA45BC4D5}"/>
              </a:ext>
            </a:extLst>
          </p:cNvPr>
          <p:cNvSpPr/>
          <p:nvPr/>
        </p:nvSpPr>
        <p:spPr>
          <a:xfrm>
            <a:off x="12190413" y="1622000"/>
            <a:ext cx="9468316" cy="2492178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6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60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7" name="Freeform 165">
            <a:extLst>
              <a:ext uri="{FF2B5EF4-FFF2-40B4-BE49-F238E27FC236}">
                <a16:creationId xmlns:a16="http://schemas.microsoft.com/office/drawing/2014/main" id="{71213E65-A6A2-2EAC-02DB-4401913F209C}"/>
              </a:ext>
            </a:extLst>
          </p:cNvPr>
          <p:cNvSpPr>
            <a:spLocks noEditPoints="1"/>
          </p:cNvSpPr>
          <p:nvPr/>
        </p:nvSpPr>
        <p:spPr bwMode="auto">
          <a:xfrm>
            <a:off x="15445609" y="5453461"/>
            <a:ext cx="1725012" cy="1725013"/>
          </a:xfrm>
          <a:custGeom>
            <a:avLst/>
            <a:gdLst>
              <a:gd name="T0" fmla="*/ 1011 w 1011"/>
              <a:gd name="T1" fmla="*/ 505 h 1011"/>
              <a:gd name="T2" fmla="*/ 505 w 1011"/>
              <a:gd name="T3" fmla="*/ 1011 h 1011"/>
              <a:gd name="T4" fmla="*/ 0 w 1011"/>
              <a:gd name="T5" fmla="*/ 505 h 1011"/>
              <a:gd name="T6" fmla="*/ 505 w 1011"/>
              <a:gd name="T7" fmla="*/ 0 h 1011"/>
              <a:gd name="T8" fmla="*/ 1011 w 1011"/>
              <a:gd name="T9" fmla="*/ 505 h 1011"/>
              <a:gd name="T10" fmla="*/ 824 w 1011"/>
              <a:gd name="T11" fmla="*/ 505 h 1011"/>
              <a:gd name="T12" fmla="*/ 505 w 1011"/>
              <a:gd name="T13" fmla="*/ 187 h 1011"/>
              <a:gd name="T14" fmla="*/ 187 w 1011"/>
              <a:gd name="T15" fmla="*/ 505 h 1011"/>
              <a:gd name="T16" fmla="*/ 505 w 1011"/>
              <a:gd name="T17" fmla="*/ 824 h 1011"/>
              <a:gd name="T18" fmla="*/ 824 w 1011"/>
              <a:gd name="T19" fmla="*/ 505 h 1011"/>
              <a:gd name="T20" fmla="*/ 637 w 1011"/>
              <a:gd name="T21" fmla="*/ 505 h 1011"/>
              <a:gd name="T22" fmla="*/ 505 w 1011"/>
              <a:gd name="T23" fmla="*/ 374 h 1011"/>
              <a:gd name="T24" fmla="*/ 374 w 1011"/>
              <a:gd name="T25" fmla="*/ 505 h 1011"/>
              <a:gd name="T26" fmla="*/ 505 w 1011"/>
              <a:gd name="T27" fmla="*/ 637 h 1011"/>
              <a:gd name="T28" fmla="*/ 637 w 1011"/>
              <a:gd name="T29" fmla="*/ 505 h 1011"/>
              <a:gd name="T30" fmla="*/ 0 w 1011"/>
              <a:gd name="T31" fmla="*/ 505 h 1011"/>
              <a:gd name="T32" fmla="*/ 374 w 1011"/>
              <a:gd name="T33" fmla="*/ 505 h 1011"/>
              <a:gd name="T34" fmla="*/ 1011 w 1011"/>
              <a:gd name="T35" fmla="*/ 505 h 1011"/>
              <a:gd name="T36" fmla="*/ 637 w 1011"/>
              <a:gd name="T37" fmla="*/ 505 h 1011"/>
              <a:gd name="T38" fmla="*/ 505 w 1011"/>
              <a:gd name="T39" fmla="*/ 374 h 1011"/>
              <a:gd name="T40" fmla="*/ 505 w 1011"/>
              <a:gd name="T41" fmla="*/ 0 h 1011"/>
              <a:gd name="T42" fmla="*/ 505 w 1011"/>
              <a:gd name="T43" fmla="*/ 637 h 1011"/>
              <a:gd name="T44" fmla="*/ 505 w 1011"/>
              <a:gd name="T45" fmla="*/ 1011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11" h="1011">
                <a:moveTo>
                  <a:pt x="1011" y="505"/>
                </a:moveTo>
                <a:cubicBezTo>
                  <a:pt x="1011" y="785"/>
                  <a:pt x="785" y="1011"/>
                  <a:pt x="505" y="1011"/>
                </a:cubicBezTo>
                <a:cubicBezTo>
                  <a:pt x="226" y="1011"/>
                  <a:pt x="0" y="785"/>
                  <a:pt x="0" y="505"/>
                </a:cubicBezTo>
                <a:cubicBezTo>
                  <a:pt x="0" y="226"/>
                  <a:pt x="226" y="0"/>
                  <a:pt x="505" y="0"/>
                </a:cubicBezTo>
                <a:cubicBezTo>
                  <a:pt x="785" y="0"/>
                  <a:pt x="1011" y="226"/>
                  <a:pt x="1011" y="505"/>
                </a:cubicBezTo>
                <a:close/>
                <a:moveTo>
                  <a:pt x="824" y="505"/>
                </a:moveTo>
                <a:cubicBezTo>
                  <a:pt x="824" y="330"/>
                  <a:pt x="681" y="187"/>
                  <a:pt x="505" y="187"/>
                </a:cubicBezTo>
                <a:cubicBezTo>
                  <a:pt x="330" y="187"/>
                  <a:pt x="187" y="330"/>
                  <a:pt x="187" y="505"/>
                </a:cubicBezTo>
                <a:cubicBezTo>
                  <a:pt x="187" y="681"/>
                  <a:pt x="330" y="824"/>
                  <a:pt x="505" y="824"/>
                </a:cubicBezTo>
                <a:cubicBezTo>
                  <a:pt x="681" y="824"/>
                  <a:pt x="824" y="681"/>
                  <a:pt x="824" y="505"/>
                </a:cubicBezTo>
                <a:close/>
                <a:moveTo>
                  <a:pt x="637" y="505"/>
                </a:moveTo>
                <a:cubicBezTo>
                  <a:pt x="637" y="433"/>
                  <a:pt x="578" y="374"/>
                  <a:pt x="505" y="374"/>
                </a:cubicBezTo>
                <a:cubicBezTo>
                  <a:pt x="433" y="374"/>
                  <a:pt x="374" y="433"/>
                  <a:pt x="374" y="505"/>
                </a:cubicBezTo>
                <a:cubicBezTo>
                  <a:pt x="374" y="578"/>
                  <a:pt x="433" y="637"/>
                  <a:pt x="505" y="637"/>
                </a:cubicBezTo>
                <a:cubicBezTo>
                  <a:pt x="578" y="637"/>
                  <a:pt x="637" y="578"/>
                  <a:pt x="637" y="505"/>
                </a:cubicBezTo>
                <a:close/>
                <a:moveTo>
                  <a:pt x="0" y="505"/>
                </a:moveTo>
                <a:cubicBezTo>
                  <a:pt x="374" y="505"/>
                  <a:pt x="374" y="505"/>
                  <a:pt x="374" y="505"/>
                </a:cubicBezTo>
                <a:moveTo>
                  <a:pt x="1011" y="505"/>
                </a:moveTo>
                <a:cubicBezTo>
                  <a:pt x="637" y="505"/>
                  <a:pt x="637" y="505"/>
                  <a:pt x="637" y="505"/>
                </a:cubicBezTo>
                <a:moveTo>
                  <a:pt x="505" y="374"/>
                </a:moveTo>
                <a:cubicBezTo>
                  <a:pt x="505" y="0"/>
                  <a:pt x="505" y="0"/>
                  <a:pt x="505" y="0"/>
                </a:cubicBezTo>
                <a:moveTo>
                  <a:pt x="505" y="637"/>
                </a:moveTo>
                <a:cubicBezTo>
                  <a:pt x="505" y="1011"/>
                  <a:pt x="505" y="1011"/>
                  <a:pt x="505" y="1011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96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0AB4A8C-744B-7E54-3B66-B92FDF31C3E3}"/>
              </a:ext>
            </a:extLst>
          </p:cNvPr>
          <p:cNvGrpSpPr/>
          <p:nvPr/>
        </p:nvGrpSpPr>
        <p:grpSpPr>
          <a:xfrm>
            <a:off x="3986419" y="4114178"/>
            <a:ext cx="8235405" cy="7979822"/>
            <a:chOff x="2633583" y="6466023"/>
            <a:chExt cx="4771941" cy="4623845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A2D530B-CB7D-19A5-77EC-9E8345B584F8}"/>
                </a:ext>
              </a:extLst>
            </p:cNvPr>
            <p:cNvSpPr/>
            <p:nvPr/>
          </p:nvSpPr>
          <p:spPr>
            <a:xfrm>
              <a:off x="263358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20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EB28D65-9AC5-2D76-911B-8F6ECB77A30D}"/>
                </a:ext>
              </a:extLst>
            </p:cNvPr>
            <p:cNvSpPr/>
            <p:nvPr/>
          </p:nvSpPr>
          <p:spPr>
            <a:xfrm>
              <a:off x="263358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20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32E172E-3008-7B0F-7553-351CE68CB476}"/>
              </a:ext>
            </a:extLst>
          </p:cNvPr>
          <p:cNvGrpSpPr/>
          <p:nvPr/>
        </p:nvGrpSpPr>
        <p:grpSpPr>
          <a:xfrm>
            <a:off x="5027601" y="8547290"/>
            <a:ext cx="6153031" cy="2597264"/>
            <a:chOff x="4698941" y="9358739"/>
            <a:chExt cx="3982148" cy="1680908"/>
          </a:xfrm>
        </p:grpSpPr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6561A97E-8836-6B5E-4D53-542121033F14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84142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Nhạy bén quan sát thị trường, con người và tín hiệu thay đổi đang hình thành.</a:t>
              </a: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B90D239D-F854-7583-6D73-1A1B283B717E}"/>
                </a:ext>
              </a:extLst>
            </p:cNvPr>
            <p:cNvSpPr txBox="1"/>
            <p:nvPr/>
          </p:nvSpPr>
          <p:spPr>
            <a:xfrm flipH="1">
              <a:off x="4698941" y="9358739"/>
              <a:ext cx="3982148" cy="392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E562798E-81A4-267E-04FC-FF1B11FC1CA6}"/>
                </a:ext>
              </a:extLst>
            </p:cNvPr>
            <p:cNvSpPr txBox="1"/>
            <p:nvPr/>
          </p:nvSpPr>
          <p:spPr>
            <a:xfrm flipH="1">
              <a:off x="4698941" y="9729594"/>
              <a:ext cx="3982148" cy="392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sp>
        <p:nvSpPr>
          <p:cNvPr id="15" name="Arrow: Chevron 14">
            <a:extLst>
              <a:ext uri="{FF2B5EF4-FFF2-40B4-BE49-F238E27FC236}">
                <a16:creationId xmlns:a16="http://schemas.microsoft.com/office/drawing/2014/main" id="{9631161F-0510-1B59-24B4-A94B335F6320}"/>
              </a:ext>
            </a:extLst>
          </p:cNvPr>
          <p:cNvSpPr/>
          <p:nvPr/>
        </p:nvSpPr>
        <p:spPr>
          <a:xfrm>
            <a:off x="3986419" y="1622000"/>
            <a:ext cx="9468316" cy="2492178"/>
          </a:xfrm>
          <a:prstGeom prst="chevron">
            <a:avLst/>
          </a:prstGeom>
          <a:solidFill>
            <a:schemeClr val="accent1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6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60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9C6E891-9604-ECF7-A817-C3AD1C7B1188}"/>
              </a:ext>
            </a:extLst>
          </p:cNvPr>
          <p:cNvSpPr/>
          <p:nvPr/>
        </p:nvSpPr>
        <p:spPr>
          <a:xfrm>
            <a:off x="7111884" y="5357943"/>
            <a:ext cx="1984476" cy="1916046"/>
          </a:xfrm>
          <a:custGeom>
            <a:avLst/>
            <a:gdLst>
              <a:gd name="connsiteX0" fmla="*/ 217704 w 441960"/>
              <a:gd name="connsiteY0" fmla="*/ 340537 h 426720"/>
              <a:gd name="connsiteX1" fmla="*/ 60274 w 441960"/>
              <a:gd name="connsiteY1" fmla="*/ 340537 h 426720"/>
              <a:gd name="connsiteX2" fmla="*/ 35890 w 441960"/>
              <a:gd name="connsiteY2" fmla="*/ 316154 h 426720"/>
              <a:gd name="connsiteX3" fmla="*/ 35890 w 441960"/>
              <a:gd name="connsiteY3" fmla="*/ 145618 h 426720"/>
              <a:gd name="connsiteX4" fmla="*/ 332765 w 441960"/>
              <a:gd name="connsiteY4" fmla="*/ 147447 h 426720"/>
              <a:gd name="connsiteX5" fmla="*/ 332765 w 441960"/>
              <a:gd name="connsiteY5" fmla="*/ 200482 h 426720"/>
              <a:gd name="connsiteX6" fmla="*/ 312343 w 441960"/>
              <a:gd name="connsiteY6" fmla="*/ 19431 h 426720"/>
              <a:gd name="connsiteX7" fmla="*/ 59969 w 441960"/>
              <a:gd name="connsiteY7" fmla="*/ 19431 h 426720"/>
              <a:gd name="connsiteX8" fmla="*/ 36195 w 441960"/>
              <a:gd name="connsiteY8" fmla="*/ 38633 h 426720"/>
              <a:gd name="connsiteX9" fmla="*/ 19431 w 441960"/>
              <a:gd name="connsiteY9" fmla="*/ 116814 h 426720"/>
              <a:gd name="connsiteX10" fmla="*/ 52807 w 441960"/>
              <a:gd name="connsiteY10" fmla="*/ 150190 h 426720"/>
              <a:gd name="connsiteX11" fmla="*/ 86182 w 441960"/>
              <a:gd name="connsiteY11" fmla="*/ 122148 h 426720"/>
              <a:gd name="connsiteX12" fmla="*/ 119558 w 441960"/>
              <a:gd name="connsiteY12" fmla="*/ 150190 h 426720"/>
              <a:gd name="connsiteX13" fmla="*/ 152934 w 441960"/>
              <a:gd name="connsiteY13" fmla="*/ 122148 h 426720"/>
              <a:gd name="connsiteX14" fmla="*/ 186309 w 441960"/>
              <a:gd name="connsiteY14" fmla="*/ 150190 h 426720"/>
              <a:gd name="connsiteX15" fmla="*/ 219685 w 441960"/>
              <a:gd name="connsiteY15" fmla="*/ 122148 h 426720"/>
              <a:gd name="connsiteX16" fmla="*/ 253060 w 441960"/>
              <a:gd name="connsiteY16" fmla="*/ 150190 h 426720"/>
              <a:gd name="connsiteX17" fmla="*/ 286436 w 441960"/>
              <a:gd name="connsiteY17" fmla="*/ 122148 h 426720"/>
              <a:gd name="connsiteX18" fmla="*/ 319812 w 441960"/>
              <a:gd name="connsiteY18" fmla="*/ 150190 h 426720"/>
              <a:gd name="connsiteX19" fmla="*/ 353187 w 441960"/>
              <a:gd name="connsiteY19" fmla="*/ 116814 h 426720"/>
              <a:gd name="connsiteX20" fmla="*/ 336423 w 441960"/>
              <a:gd name="connsiteY20" fmla="*/ 38633 h 426720"/>
              <a:gd name="connsiteX21" fmla="*/ 312343 w 441960"/>
              <a:gd name="connsiteY21" fmla="*/ 19431 h 426720"/>
              <a:gd name="connsiteX22" fmla="*/ 290550 w 441960"/>
              <a:gd name="connsiteY22" fmla="*/ 190271 h 426720"/>
              <a:gd name="connsiteX23" fmla="*/ 197739 w 441960"/>
              <a:gd name="connsiteY23" fmla="*/ 283083 h 426720"/>
              <a:gd name="connsiteX24" fmla="*/ 290550 w 441960"/>
              <a:gd name="connsiteY24" fmla="*/ 375894 h 426720"/>
              <a:gd name="connsiteX25" fmla="*/ 383362 w 441960"/>
              <a:gd name="connsiteY25" fmla="*/ 283083 h 426720"/>
              <a:gd name="connsiteX26" fmla="*/ 290550 w 441960"/>
              <a:gd name="connsiteY26" fmla="*/ 190271 h 426720"/>
              <a:gd name="connsiteX27" fmla="*/ 356235 w 441960"/>
              <a:gd name="connsiteY27" fmla="*/ 348615 h 426720"/>
              <a:gd name="connsiteX28" fmla="*/ 429844 w 441960"/>
              <a:gd name="connsiteY28" fmla="*/ 42222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41960" h="426720">
                <a:moveTo>
                  <a:pt x="217704" y="340537"/>
                </a:moveTo>
                <a:lnTo>
                  <a:pt x="60274" y="340537"/>
                </a:lnTo>
                <a:cubicBezTo>
                  <a:pt x="46863" y="340537"/>
                  <a:pt x="35890" y="329717"/>
                  <a:pt x="35890" y="316154"/>
                </a:cubicBezTo>
                <a:lnTo>
                  <a:pt x="35890" y="145618"/>
                </a:lnTo>
                <a:moveTo>
                  <a:pt x="332765" y="147447"/>
                </a:moveTo>
                <a:lnTo>
                  <a:pt x="332765" y="200482"/>
                </a:lnTo>
                <a:moveTo>
                  <a:pt x="312343" y="19431"/>
                </a:moveTo>
                <a:lnTo>
                  <a:pt x="59969" y="19431"/>
                </a:lnTo>
                <a:cubicBezTo>
                  <a:pt x="48539" y="19431"/>
                  <a:pt x="38634" y="27508"/>
                  <a:pt x="36195" y="38633"/>
                </a:cubicBezTo>
                <a:lnTo>
                  <a:pt x="19431" y="116814"/>
                </a:lnTo>
                <a:cubicBezTo>
                  <a:pt x="19431" y="135255"/>
                  <a:pt x="34366" y="150190"/>
                  <a:pt x="52807" y="150190"/>
                </a:cubicBezTo>
                <a:cubicBezTo>
                  <a:pt x="71247" y="150190"/>
                  <a:pt x="86182" y="140436"/>
                  <a:pt x="86182" y="122148"/>
                </a:cubicBezTo>
                <a:cubicBezTo>
                  <a:pt x="86182" y="140589"/>
                  <a:pt x="101117" y="150190"/>
                  <a:pt x="119558" y="150190"/>
                </a:cubicBezTo>
                <a:cubicBezTo>
                  <a:pt x="137998" y="150190"/>
                  <a:pt x="152934" y="140436"/>
                  <a:pt x="152934" y="122148"/>
                </a:cubicBezTo>
                <a:cubicBezTo>
                  <a:pt x="152934" y="140589"/>
                  <a:pt x="167868" y="150190"/>
                  <a:pt x="186309" y="150190"/>
                </a:cubicBezTo>
                <a:cubicBezTo>
                  <a:pt x="204749" y="150190"/>
                  <a:pt x="219685" y="140436"/>
                  <a:pt x="219685" y="122148"/>
                </a:cubicBezTo>
                <a:cubicBezTo>
                  <a:pt x="219685" y="140589"/>
                  <a:pt x="234620" y="150190"/>
                  <a:pt x="253060" y="150190"/>
                </a:cubicBezTo>
                <a:cubicBezTo>
                  <a:pt x="271500" y="150190"/>
                  <a:pt x="286436" y="140436"/>
                  <a:pt x="286436" y="122148"/>
                </a:cubicBezTo>
                <a:cubicBezTo>
                  <a:pt x="286436" y="140589"/>
                  <a:pt x="301371" y="150190"/>
                  <a:pt x="319812" y="150190"/>
                </a:cubicBezTo>
                <a:cubicBezTo>
                  <a:pt x="338252" y="150190"/>
                  <a:pt x="353187" y="135255"/>
                  <a:pt x="353187" y="116814"/>
                </a:cubicBezTo>
                <a:lnTo>
                  <a:pt x="336423" y="38633"/>
                </a:lnTo>
                <a:cubicBezTo>
                  <a:pt x="333680" y="27508"/>
                  <a:pt x="323773" y="19431"/>
                  <a:pt x="312343" y="19431"/>
                </a:cubicBezTo>
                <a:close/>
                <a:moveTo>
                  <a:pt x="290550" y="190271"/>
                </a:moveTo>
                <a:cubicBezTo>
                  <a:pt x="239344" y="190271"/>
                  <a:pt x="197739" y="231876"/>
                  <a:pt x="197739" y="283083"/>
                </a:cubicBezTo>
                <a:cubicBezTo>
                  <a:pt x="197739" y="334289"/>
                  <a:pt x="239344" y="375894"/>
                  <a:pt x="290550" y="375894"/>
                </a:cubicBezTo>
                <a:cubicBezTo>
                  <a:pt x="341757" y="375894"/>
                  <a:pt x="383362" y="334289"/>
                  <a:pt x="383362" y="283083"/>
                </a:cubicBezTo>
                <a:cubicBezTo>
                  <a:pt x="383362" y="231876"/>
                  <a:pt x="341757" y="190271"/>
                  <a:pt x="290550" y="190271"/>
                </a:cubicBezTo>
                <a:close/>
                <a:moveTo>
                  <a:pt x="356235" y="348615"/>
                </a:moveTo>
                <a:lnTo>
                  <a:pt x="429844" y="422224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960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FC4F8D2-D493-F9CE-A851-254227935184}"/>
              </a:ext>
            </a:extLst>
          </p:cNvPr>
          <p:cNvGrpSpPr/>
          <p:nvPr/>
        </p:nvGrpSpPr>
        <p:grpSpPr>
          <a:xfrm>
            <a:off x="13231598" y="8547299"/>
            <a:ext cx="6153031" cy="2682132"/>
            <a:chOff x="4698941" y="9358739"/>
            <a:chExt cx="3982148" cy="1735832"/>
          </a:xfrm>
        </p:grpSpPr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B41621DE-7EC5-1941-846A-C6CDE0D5F92D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89634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vi-VN" sz="2800" dirty="0">
                  <a:solidFill>
                    <a:schemeClr val="tx2"/>
                  </a:solidFill>
                </a:rPr>
                <a:t>Xác định ưu tiên chiến lược, tập trung nguồn lực cho quyết định quan trọng.</a:t>
              </a: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2F48CC8F-5AEE-BB08-A6DF-60014C604238}"/>
                </a:ext>
              </a:extLst>
            </p:cNvPr>
            <p:cNvSpPr txBox="1"/>
            <p:nvPr/>
          </p:nvSpPr>
          <p:spPr>
            <a:xfrm flipH="1">
              <a:off x="4698941" y="9358739"/>
              <a:ext cx="3982148" cy="392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ABF92111-3325-7BE0-7223-86998C0BD30B}"/>
                </a:ext>
              </a:extLst>
            </p:cNvPr>
            <p:cNvSpPr txBox="1"/>
            <p:nvPr/>
          </p:nvSpPr>
          <p:spPr>
            <a:xfrm flipH="1">
              <a:off x="4698941" y="9729594"/>
              <a:ext cx="3982148" cy="392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 dir="u" isInverted="1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ccel="50000" decel="50000" autoRev="1" fill="hold" grpId="1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7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ccel="50000" decel="5000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7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ccel="50000" decel="50000" autoRev="1" fill="hold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7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ccel="50000" decel="50000" autoRev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7" grpId="1" animBg="1"/>
          <p:bldP spid="15" grpId="0" animBg="1"/>
          <p:bldP spid="16" grpId="0" animBg="1"/>
          <p:bldP spid="16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ccel="50000" decel="50000" autoRev="1" fill="hold" grpId="1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7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ccel="50000" decel="5000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7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ccel="50000" decel="50000" autoRev="1" fill="hold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7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ccel="50000" decel="50000" autoRev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7" grpId="1" animBg="1"/>
          <p:bldP spid="15" grpId="0" animBg="1"/>
          <p:bldP spid="16" grpId="0" animBg="1"/>
          <p:bldP spid="16" grpId="1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!!MainTitle1">
            <a:extLst>
              <a:ext uri="{FF2B5EF4-FFF2-40B4-BE49-F238E27FC236}">
                <a16:creationId xmlns:a16="http://schemas.microsoft.com/office/drawing/2014/main" id="{8720E182-CA02-8C7E-0AC8-DE5856793D2E}"/>
              </a:ext>
            </a:extLst>
          </p:cNvPr>
          <p:cNvSpPr txBox="1"/>
          <p:nvPr/>
        </p:nvSpPr>
        <p:spPr>
          <a:xfrm>
            <a:off x="6620666" y="1246722"/>
            <a:ext cx="1114279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PFB Momentum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74" name="!!SubTitle">
            <a:extLst>
              <a:ext uri="{FF2B5EF4-FFF2-40B4-BE49-F238E27FC236}">
                <a16:creationId xmlns:a16="http://schemas.microsoft.com/office/drawing/2014/main" id="{C0236E05-5FE8-2D9E-5D19-6C758F8FDA22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24533EBE-5A00-3036-427C-DA256422815F}"/>
              </a:ext>
            </a:extLst>
          </p:cNvPr>
          <p:cNvGrpSpPr/>
          <p:nvPr/>
        </p:nvGrpSpPr>
        <p:grpSpPr>
          <a:xfrm>
            <a:off x="14644102" y="6489700"/>
            <a:ext cx="5329828" cy="5164418"/>
            <a:chOff x="14644102" y="6489700"/>
            <a:chExt cx="5329828" cy="5164418"/>
          </a:xfrm>
          <a:solidFill>
            <a:schemeClr val="bg2"/>
          </a:solidFill>
        </p:grpSpPr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487CC510-9FA1-DDDE-2D73-7F637AE5219F}"/>
                </a:ext>
              </a:extLst>
            </p:cNvPr>
            <p:cNvSpPr/>
            <p:nvPr/>
          </p:nvSpPr>
          <p:spPr>
            <a:xfrm>
              <a:off x="14644102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EEE1A7B5-196A-9BD7-2908-A78864CA4E28}"/>
                </a:ext>
              </a:extLst>
            </p:cNvPr>
            <p:cNvSpPr/>
            <p:nvPr/>
          </p:nvSpPr>
          <p:spPr>
            <a:xfrm>
              <a:off x="14644102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4C413D64-B29C-E4EC-A633-254B2ACD4004}"/>
              </a:ext>
            </a:extLst>
          </p:cNvPr>
          <p:cNvGrpSpPr/>
          <p:nvPr/>
        </p:nvGrpSpPr>
        <p:grpSpPr>
          <a:xfrm>
            <a:off x="15317939" y="9339626"/>
            <a:ext cx="3982148" cy="1443373"/>
            <a:chOff x="15317939" y="9339626"/>
            <a:chExt cx="3982148" cy="1443373"/>
          </a:xfrm>
        </p:grpSpPr>
        <p:sp>
          <p:nvSpPr>
            <p:cNvPr id="279" name="Textbox 200">
              <a:extLst>
                <a:ext uri="{FF2B5EF4-FFF2-40B4-BE49-F238E27FC236}">
                  <a16:creationId xmlns:a16="http://schemas.microsoft.com/office/drawing/2014/main" id="{E8C22AED-A820-7BE3-3F0C-5D528F025517}"/>
                </a:ext>
              </a:extLst>
            </p:cNvPr>
            <p:cNvSpPr txBox="1"/>
            <p:nvPr/>
          </p:nvSpPr>
          <p:spPr>
            <a:xfrm flipH="1">
              <a:off x="15711379" y="10198224"/>
              <a:ext cx="3195276" cy="58477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Tạo kết quả vượt chuẩn cũ, mở ra giai đoạn phát triển mới.</a:t>
              </a:r>
            </a:p>
          </p:txBody>
        </p:sp>
        <p:sp>
          <p:nvSpPr>
            <p:cNvPr id="280" name="Textbox 200">
              <a:extLst>
                <a:ext uri="{FF2B5EF4-FFF2-40B4-BE49-F238E27FC236}">
                  <a16:creationId xmlns:a16="http://schemas.microsoft.com/office/drawing/2014/main" id="{E19D5133-0A4B-E213-9F70-836DECC537F4}"/>
                </a:ext>
              </a:extLst>
            </p:cNvPr>
            <p:cNvSpPr txBox="1"/>
            <p:nvPr/>
          </p:nvSpPr>
          <p:spPr>
            <a:xfrm flipH="1">
              <a:off x="15317939" y="9339626"/>
              <a:ext cx="3982148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BREAKTHROUGH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1" name="Textbox 200">
              <a:extLst>
                <a:ext uri="{FF2B5EF4-FFF2-40B4-BE49-F238E27FC236}">
                  <a16:creationId xmlns:a16="http://schemas.microsoft.com/office/drawing/2014/main" id="{B75CAD58-FB1E-50C5-A4DA-5710A547A147}"/>
                </a:ext>
              </a:extLst>
            </p:cNvPr>
            <p:cNvSpPr txBox="1"/>
            <p:nvPr/>
          </p:nvSpPr>
          <p:spPr>
            <a:xfrm flipH="1">
              <a:off x="15317939" y="9725870"/>
              <a:ext cx="398214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Đột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ph</a:t>
              </a:r>
              <a:r>
                <a:rPr lang="en-US" sz="2000" b="1" dirty="0">
                  <a:solidFill>
                    <a:schemeClr val="accent3"/>
                  </a:solidFill>
                  <a:latin typeface="+mj-lt"/>
                </a:rPr>
                <a:t>á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82" name="Arrow: Chevron 281">
            <a:extLst>
              <a:ext uri="{FF2B5EF4-FFF2-40B4-BE49-F238E27FC236}">
                <a16:creationId xmlns:a16="http://schemas.microsoft.com/office/drawing/2014/main" id="{0E76720E-7567-BDD4-5ABD-56A7C862415B}"/>
              </a:ext>
            </a:extLst>
          </p:cNvPr>
          <p:cNvSpPr/>
          <p:nvPr/>
        </p:nvSpPr>
        <p:spPr>
          <a:xfrm>
            <a:off x="14644102" y="4876800"/>
            <a:ext cx="6127750" cy="1612900"/>
          </a:xfrm>
          <a:prstGeom prst="chevron">
            <a:avLst/>
          </a:prstGeom>
          <a:solidFill>
            <a:schemeClr val="accent3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D1167C2A-D5F0-C39E-3572-DEBC03437951}"/>
              </a:ext>
            </a:extLst>
          </p:cNvPr>
          <p:cNvGrpSpPr/>
          <p:nvPr/>
        </p:nvGrpSpPr>
        <p:grpSpPr>
          <a:xfrm>
            <a:off x="9334603" y="6489700"/>
            <a:ext cx="5329828" cy="5164418"/>
            <a:chOff x="9334603" y="6489700"/>
            <a:chExt cx="5329828" cy="5164418"/>
          </a:xfrm>
          <a:solidFill>
            <a:schemeClr val="bg2"/>
          </a:solidFill>
        </p:grpSpPr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2C7CB343-089D-8BF2-B966-5CC624F1D34D}"/>
                </a:ext>
              </a:extLst>
            </p:cNvPr>
            <p:cNvSpPr/>
            <p:nvPr/>
          </p:nvSpPr>
          <p:spPr>
            <a:xfrm>
              <a:off x="9334603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26B1BE3B-E236-AA71-D4B3-06FDC74F0588}"/>
                </a:ext>
              </a:extLst>
            </p:cNvPr>
            <p:cNvSpPr/>
            <p:nvPr/>
          </p:nvSpPr>
          <p:spPr>
            <a:xfrm>
              <a:off x="9334603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17C336DE-EB96-43E4-EE47-CB4FE0DE079B}"/>
              </a:ext>
            </a:extLst>
          </p:cNvPr>
          <p:cNvGrpSpPr/>
          <p:nvPr/>
        </p:nvGrpSpPr>
        <p:grpSpPr>
          <a:xfrm>
            <a:off x="10008440" y="9339626"/>
            <a:ext cx="3982148" cy="1689595"/>
            <a:chOff x="10008440" y="9339626"/>
            <a:chExt cx="3982148" cy="1689595"/>
          </a:xfrm>
        </p:grpSpPr>
        <p:sp>
          <p:nvSpPr>
            <p:cNvPr id="287" name="Textbox 200">
              <a:extLst>
                <a:ext uri="{FF2B5EF4-FFF2-40B4-BE49-F238E27FC236}">
                  <a16:creationId xmlns:a16="http://schemas.microsoft.com/office/drawing/2014/main" id="{EBA5BFCE-EFEA-4338-5AF7-A47C5B6B36D5}"/>
                </a:ext>
              </a:extLst>
            </p:cNvPr>
            <p:cNvSpPr txBox="1"/>
            <p:nvPr/>
          </p:nvSpPr>
          <p:spPr>
            <a:xfrm flipH="1">
              <a:off x="10401880" y="10198224"/>
              <a:ext cx="3195276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Xác định ưu tiên chiến lược, tập trung nguồn lực cho quyết định quan trọng.</a:t>
              </a:r>
            </a:p>
          </p:txBody>
        </p:sp>
        <p:sp>
          <p:nvSpPr>
            <p:cNvPr id="288" name="Textbox 200">
              <a:extLst>
                <a:ext uri="{FF2B5EF4-FFF2-40B4-BE49-F238E27FC236}">
                  <a16:creationId xmlns:a16="http://schemas.microsoft.com/office/drawing/2014/main" id="{01D0C69D-189C-69D9-A801-EA66EBF58362}"/>
                </a:ext>
              </a:extLst>
            </p:cNvPr>
            <p:cNvSpPr txBox="1"/>
            <p:nvPr/>
          </p:nvSpPr>
          <p:spPr>
            <a:xfrm flipH="1">
              <a:off x="10008440" y="9339626"/>
              <a:ext cx="3982148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FOCUS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9" name="Textbox 200">
              <a:extLst>
                <a:ext uri="{FF2B5EF4-FFF2-40B4-BE49-F238E27FC236}">
                  <a16:creationId xmlns:a16="http://schemas.microsoft.com/office/drawing/2014/main" id="{18586B18-3E71-4C9D-1362-516ECC4C9062}"/>
                </a:ext>
              </a:extLst>
            </p:cNvPr>
            <p:cNvSpPr txBox="1"/>
            <p:nvPr/>
          </p:nvSpPr>
          <p:spPr>
            <a:xfrm flipH="1">
              <a:off x="10008440" y="9725870"/>
              <a:ext cx="398214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 err="1">
                  <a:solidFill>
                    <a:schemeClr val="accent2"/>
                  </a:solidFill>
                  <a:latin typeface="+mj-lt"/>
                </a:rPr>
                <a:t>Trọng</a:t>
              </a:r>
              <a:r>
                <a:rPr lang="en-US" sz="2000" b="1" dirty="0">
                  <a:solidFill>
                    <a:schemeClr val="accent2"/>
                  </a:solidFill>
                  <a:latin typeface="+mj-lt"/>
                </a:rPr>
                <a:t> </a:t>
              </a:r>
              <a:r>
                <a:rPr lang="en-US" sz="2000" b="1" dirty="0" err="1">
                  <a:solidFill>
                    <a:schemeClr val="accent2"/>
                  </a:solidFill>
                  <a:latin typeface="+mj-lt"/>
                </a:rPr>
                <a:t>tâm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90" name="Arrow: Chevron 289">
            <a:extLst>
              <a:ext uri="{FF2B5EF4-FFF2-40B4-BE49-F238E27FC236}">
                <a16:creationId xmlns:a16="http://schemas.microsoft.com/office/drawing/2014/main" id="{AFEB318D-ACBB-DECF-A9D4-42EF3CAE2523}"/>
              </a:ext>
            </a:extLst>
          </p:cNvPr>
          <p:cNvSpPr/>
          <p:nvPr/>
        </p:nvSpPr>
        <p:spPr>
          <a:xfrm>
            <a:off x="9334603" y="4876800"/>
            <a:ext cx="6127750" cy="1612900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7C786F1A-01E1-21CF-972D-3816DDCD6AF8}"/>
              </a:ext>
            </a:extLst>
          </p:cNvPr>
          <p:cNvGrpSpPr/>
          <p:nvPr/>
        </p:nvGrpSpPr>
        <p:grpSpPr>
          <a:xfrm>
            <a:off x="4025104" y="6489700"/>
            <a:ext cx="5329828" cy="5164418"/>
            <a:chOff x="4025104" y="6489700"/>
            <a:chExt cx="5329828" cy="5164418"/>
          </a:xfrm>
          <a:solidFill>
            <a:schemeClr val="bg2"/>
          </a:solidFill>
        </p:grpSpPr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9F13C740-EBDC-12A8-0835-FD27CCB45664}"/>
                </a:ext>
              </a:extLst>
            </p:cNvPr>
            <p:cNvSpPr/>
            <p:nvPr/>
          </p:nvSpPr>
          <p:spPr>
            <a:xfrm>
              <a:off x="4025104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7A334FEC-A979-0B3A-A524-86621D4F508B}"/>
                </a:ext>
              </a:extLst>
            </p:cNvPr>
            <p:cNvSpPr/>
            <p:nvPr/>
          </p:nvSpPr>
          <p:spPr>
            <a:xfrm>
              <a:off x="4025104" y="6489700"/>
              <a:ext cx="5329828" cy="5164418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C032DCD4-DC5C-2CA8-20E7-E3D6F4B4FEE3}"/>
              </a:ext>
            </a:extLst>
          </p:cNvPr>
          <p:cNvGrpSpPr/>
          <p:nvPr/>
        </p:nvGrpSpPr>
        <p:grpSpPr>
          <a:xfrm>
            <a:off x="4698941" y="9339626"/>
            <a:ext cx="3982148" cy="1689595"/>
            <a:chOff x="4698941" y="9339626"/>
            <a:chExt cx="3982148" cy="1689595"/>
          </a:xfrm>
        </p:grpSpPr>
        <p:sp>
          <p:nvSpPr>
            <p:cNvPr id="295" name="Textbox 200">
              <a:extLst>
                <a:ext uri="{FF2B5EF4-FFF2-40B4-BE49-F238E27FC236}">
                  <a16:creationId xmlns:a16="http://schemas.microsoft.com/office/drawing/2014/main" id="{B0482703-B951-D2F7-D2B3-5FBF3D784EFD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Nhạy bén quan sát thị trường, con người và tín hiệu thay đổi đang hình thành.</a:t>
              </a:r>
            </a:p>
          </p:txBody>
        </p:sp>
        <p:sp>
          <p:nvSpPr>
            <p:cNvPr id="296" name="Textbox 200">
              <a:extLst>
                <a:ext uri="{FF2B5EF4-FFF2-40B4-BE49-F238E27FC236}">
                  <a16:creationId xmlns:a16="http://schemas.microsoft.com/office/drawing/2014/main" id="{03AAC6F7-E0A3-E6C7-4E73-13C28ACDBD1E}"/>
                </a:ext>
              </a:extLst>
            </p:cNvPr>
            <p:cNvSpPr txBox="1"/>
            <p:nvPr/>
          </p:nvSpPr>
          <p:spPr>
            <a:xfrm flipH="1">
              <a:off x="4698941" y="9339626"/>
              <a:ext cx="3982148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PULSE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7" name="Textbox 200">
              <a:extLst>
                <a:ext uri="{FF2B5EF4-FFF2-40B4-BE49-F238E27FC236}">
                  <a16:creationId xmlns:a16="http://schemas.microsoft.com/office/drawing/2014/main" id="{FFF12734-FE8D-1228-D171-0DF1F715CA3A}"/>
                </a:ext>
              </a:extLst>
            </p:cNvPr>
            <p:cNvSpPr txBox="1"/>
            <p:nvPr/>
          </p:nvSpPr>
          <p:spPr>
            <a:xfrm flipH="1">
              <a:off x="4698941" y="9725870"/>
              <a:ext cx="398214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Bắt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nhịp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98" name="Arrow: Chevron 297">
            <a:extLst>
              <a:ext uri="{FF2B5EF4-FFF2-40B4-BE49-F238E27FC236}">
                <a16:creationId xmlns:a16="http://schemas.microsoft.com/office/drawing/2014/main" id="{B4BBB411-2B71-AA81-1B7A-D6BCC2738BFC}"/>
              </a:ext>
            </a:extLst>
          </p:cNvPr>
          <p:cNvSpPr/>
          <p:nvPr/>
        </p:nvSpPr>
        <p:spPr>
          <a:xfrm>
            <a:off x="4025104" y="4876800"/>
            <a:ext cx="6127750" cy="1612900"/>
          </a:xfrm>
          <a:prstGeom prst="chevron">
            <a:avLst/>
          </a:prstGeom>
          <a:solidFill>
            <a:schemeClr val="accent1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77186764-CB52-44F6-ABF4-5E2567E33EB9}"/>
              </a:ext>
            </a:extLst>
          </p:cNvPr>
          <p:cNvSpPr/>
          <p:nvPr/>
        </p:nvSpPr>
        <p:spPr>
          <a:xfrm>
            <a:off x="6047857" y="7294645"/>
            <a:ext cx="1284322" cy="1240036"/>
          </a:xfrm>
          <a:custGeom>
            <a:avLst/>
            <a:gdLst>
              <a:gd name="connsiteX0" fmla="*/ 217704 w 441960"/>
              <a:gd name="connsiteY0" fmla="*/ 340537 h 426720"/>
              <a:gd name="connsiteX1" fmla="*/ 60274 w 441960"/>
              <a:gd name="connsiteY1" fmla="*/ 340537 h 426720"/>
              <a:gd name="connsiteX2" fmla="*/ 35890 w 441960"/>
              <a:gd name="connsiteY2" fmla="*/ 316154 h 426720"/>
              <a:gd name="connsiteX3" fmla="*/ 35890 w 441960"/>
              <a:gd name="connsiteY3" fmla="*/ 145618 h 426720"/>
              <a:gd name="connsiteX4" fmla="*/ 332765 w 441960"/>
              <a:gd name="connsiteY4" fmla="*/ 147447 h 426720"/>
              <a:gd name="connsiteX5" fmla="*/ 332765 w 441960"/>
              <a:gd name="connsiteY5" fmla="*/ 200482 h 426720"/>
              <a:gd name="connsiteX6" fmla="*/ 312343 w 441960"/>
              <a:gd name="connsiteY6" fmla="*/ 19431 h 426720"/>
              <a:gd name="connsiteX7" fmla="*/ 59969 w 441960"/>
              <a:gd name="connsiteY7" fmla="*/ 19431 h 426720"/>
              <a:gd name="connsiteX8" fmla="*/ 36195 w 441960"/>
              <a:gd name="connsiteY8" fmla="*/ 38633 h 426720"/>
              <a:gd name="connsiteX9" fmla="*/ 19431 w 441960"/>
              <a:gd name="connsiteY9" fmla="*/ 116814 h 426720"/>
              <a:gd name="connsiteX10" fmla="*/ 52807 w 441960"/>
              <a:gd name="connsiteY10" fmla="*/ 150190 h 426720"/>
              <a:gd name="connsiteX11" fmla="*/ 86182 w 441960"/>
              <a:gd name="connsiteY11" fmla="*/ 122148 h 426720"/>
              <a:gd name="connsiteX12" fmla="*/ 119558 w 441960"/>
              <a:gd name="connsiteY12" fmla="*/ 150190 h 426720"/>
              <a:gd name="connsiteX13" fmla="*/ 152934 w 441960"/>
              <a:gd name="connsiteY13" fmla="*/ 122148 h 426720"/>
              <a:gd name="connsiteX14" fmla="*/ 186309 w 441960"/>
              <a:gd name="connsiteY14" fmla="*/ 150190 h 426720"/>
              <a:gd name="connsiteX15" fmla="*/ 219685 w 441960"/>
              <a:gd name="connsiteY15" fmla="*/ 122148 h 426720"/>
              <a:gd name="connsiteX16" fmla="*/ 253060 w 441960"/>
              <a:gd name="connsiteY16" fmla="*/ 150190 h 426720"/>
              <a:gd name="connsiteX17" fmla="*/ 286436 w 441960"/>
              <a:gd name="connsiteY17" fmla="*/ 122148 h 426720"/>
              <a:gd name="connsiteX18" fmla="*/ 319812 w 441960"/>
              <a:gd name="connsiteY18" fmla="*/ 150190 h 426720"/>
              <a:gd name="connsiteX19" fmla="*/ 353187 w 441960"/>
              <a:gd name="connsiteY19" fmla="*/ 116814 h 426720"/>
              <a:gd name="connsiteX20" fmla="*/ 336423 w 441960"/>
              <a:gd name="connsiteY20" fmla="*/ 38633 h 426720"/>
              <a:gd name="connsiteX21" fmla="*/ 312343 w 441960"/>
              <a:gd name="connsiteY21" fmla="*/ 19431 h 426720"/>
              <a:gd name="connsiteX22" fmla="*/ 290550 w 441960"/>
              <a:gd name="connsiteY22" fmla="*/ 190271 h 426720"/>
              <a:gd name="connsiteX23" fmla="*/ 197739 w 441960"/>
              <a:gd name="connsiteY23" fmla="*/ 283083 h 426720"/>
              <a:gd name="connsiteX24" fmla="*/ 290550 w 441960"/>
              <a:gd name="connsiteY24" fmla="*/ 375894 h 426720"/>
              <a:gd name="connsiteX25" fmla="*/ 383362 w 441960"/>
              <a:gd name="connsiteY25" fmla="*/ 283083 h 426720"/>
              <a:gd name="connsiteX26" fmla="*/ 290550 w 441960"/>
              <a:gd name="connsiteY26" fmla="*/ 190271 h 426720"/>
              <a:gd name="connsiteX27" fmla="*/ 356235 w 441960"/>
              <a:gd name="connsiteY27" fmla="*/ 348615 h 426720"/>
              <a:gd name="connsiteX28" fmla="*/ 429844 w 441960"/>
              <a:gd name="connsiteY28" fmla="*/ 42222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41960" h="426720">
                <a:moveTo>
                  <a:pt x="217704" y="340537"/>
                </a:moveTo>
                <a:lnTo>
                  <a:pt x="60274" y="340537"/>
                </a:lnTo>
                <a:cubicBezTo>
                  <a:pt x="46863" y="340537"/>
                  <a:pt x="35890" y="329717"/>
                  <a:pt x="35890" y="316154"/>
                </a:cubicBezTo>
                <a:lnTo>
                  <a:pt x="35890" y="145618"/>
                </a:lnTo>
                <a:moveTo>
                  <a:pt x="332765" y="147447"/>
                </a:moveTo>
                <a:lnTo>
                  <a:pt x="332765" y="200482"/>
                </a:lnTo>
                <a:moveTo>
                  <a:pt x="312343" y="19431"/>
                </a:moveTo>
                <a:lnTo>
                  <a:pt x="59969" y="19431"/>
                </a:lnTo>
                <a:cubicBezTo>
                  <a:pt x="48539" y="19431"/>
                  <a:pt x="38634" y="27508"/>
                  <a:pt x="36195" y="38633"/>
                </a:cubicBezTo>
                <a:lnTo>
                  <a:pt x="19431" y="116814"/>
                </a:lnTo>
                <a:cubicBezTo>
                  <a:pt x="19431" y="135255"/>
                  <a:pt x="34366" y="150190"/>
                  <a:pt x="52807" y="150190"/>
                </a:cubicBezTo>
                <a:cubicBezTo>
                  <a:pt x="71247" y="150190"/>
                  <a:pt x="86182" y="140436"/>
                  <a:pt x="86182" y="122148"/>
                </a:cubicBezTo>
                <a:cubicBezTo>
                  <a:pt x="86182" y="140589"/>
                  <a:pt x="101117" y="150190"/>
                  <a:pt x="119558" y="150190"/>
                </a:cubicBezTo>
                <a:cubicBezTo>
                  <a:pt x="137998" y="150190"/>
                  <a:pt x="152934" y="140436"/>
                  <a:pt x="152934" y="122148"/>
                </a:cubicBezTo>
                <a:cubicBezTo>
                  <a:pt x="152934" y="140589"/>
                  <a:pt x="167868" y="150190"/>
                  <a:pt x="186309" y="150190"/>
                </a:cubicBezTo>
                <a:cubicBezTo>
                  <a:pt x="204749" y="150190"/>
                  <a:pt x="219685" y="140436"/>
                  <a:pt x="219685" y="122148"/>
                </a:cubicBezTo>
                <a:cubicBezTo>
                  <a:pt x="219685" y="140589"/>
                  <a:pt x="234620" y="150190"/>
                  <a:pt x="253060" y="150190"/>
                </a:cubicBezTo>
                <a:cubicBezTo>
                  <a:pt x="271500" y="150190"/>
                  <a:pt x="286436" y="140436"/>
                  <a:pt x="286436" y="122148"/>
                </a:cubicBezTo>
                <a:cubicBezTo>
                  <a:pt x="286436" y="140589"/>
                  <a:pt x="301371" y="150190"/>
                  <a:pt x="319812" y="150190"/>
                </a:cubicBezTo>
                <a:cubicBezTo>
                  <a:pt x="338252" y="150190"/>
                  <a:pt x="353187" y="135255"/>
                  <a:pt x="353187" y="116814"/>
                </a:cubicBezTo>
                <a:lnTo>
                  <a:pt x="336423" y="38633"/>
                </a:lnTo>
                <a:cubicBezTo>
                  <a:pt x="333680" y="27508"/>
                  <a:pt x="323773" y="19431"/>
                  <a:pt x="312343" y="19431"/>
                </a:cubicBezTo>
                <a:close/>
                <a:moveTo>
                  <a:pt x="290550" y="190271"/>
                </a:moveTo>
                <a:cubicBezTo>
                  <a:pt x="239344" y="190271"/>
                  <a:pt x="197739" y="231876"/>
                  <a:pt x="197739" y="283083"/>
                </a:cubicBezTo>
                <a:cubicBezTo>
                  <a:pt x="197739" y="334289"/>
                  <a:pt x="239344" y="375894"/>
                  <a:pt x="290550" y="375894"/>
                </a:cubicBezTo>
                <a:cubicBezTo>
                  <a:pt x="341757" y="375894"/>
                  <a:pt x="383362" y="334289"/>
                  <a:pt x="383362" y="283083"/>
                </a:cubicBezTo>
                <a:cubicBezTo>
                  <a:pt x="383362" y="231876"/>
                  <a:pt x="341757" y="190271"/>
                  <a:pt x="290550" y="190271"/>
                </a:cubicBezTo>
                <a:close/>
                <a:moveTo>
                  <a:pt x="356235" y="348615"/>
                </a:moveTo>
                <a:lnTo>
                  <a:pt x="429844" y="422224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0" name="Freeform 165">
            <a:extLst>
              <a:ext uri="{FF2B5EF4-FFF2-40B4-BE49-F238E27FC236}">
                <a16:creationId xmlns:a16="http://schemas.microsoft.com/office/drawing/2014/main" id="{4729E6AF-5C6D-8F27-4F9E-49130CC55577}"/>
              </a:ext>
            </a:extLst>
          </p:cNvPr>
          <p:cNvSpPr>
            <a:spLocks noEditPoints="1"/>
          </p:cNvSpPr>
          <p:nvPr/>
        </p:nvSpPr>
        <p:spPr bwMode="auto">
          <a:xfrm>
            <a:off x="11441316" y="7356462"/>
            <a:ext cx="1116402" cy="1116402"/>
          </a:xfrm>
          <a:custGeom>
            <a:avLst/>
            <a:gdLst>
              <a:gd name="T0" fmla="*/ 1011 w 1011"/>
              <a:gd name="T1" fmla="*/ 505 h 1011"/>
              <a:gd name="T2" fmla="*/ 505 w 1011"/>
              <a:gd name="T3" fmla="*/ 1011 h 1011"/>
              <a:gd name="T4" fmla="*/ 0 w 1011"/>
              <a:gd name="T5" fmla="*/ 505 h 1011"/>
              <a:gd name="T6" fmla="*/ 505 w 1011"/>
              <a:gd name="T7" fmla="*/ 0 h 1011"/>
              <a:gd name="T8" fmla="*/ 1011 w 1011"/>
              <a:gd name="T9" fmla="*/ 505 h 1011"/>
              <a:gd name="T10" fmla="*/ 824 w 1011"/>
              <a:gd name="T11" fmla="*/ 505 h 1011"/>
              <a:gd name="T12" fmla="*/ 505 w 1011"/>
              <a:gd name="T13" fmla="*/ 187 h 1011"/>
              <a:gd name="T14" fmla="*/ 187 w 1011"/>
              <a:gd name="T15" fmla="*/ 505 h 1011"/>
              <a:gd name="T16" fmla="*/ 505 w 1011"/>
              <a:gd name="T17" fmla="*/ 824 h 1011"/>
              <a:gd name="T18" fmla="*/ 824 w 1011"/>
              <a:gd name="T19" fmla="*/ 505 h 1011"/>
              <a:gd name="T20" fmla="*/ 637 w 1011"/>
              <a:gd name="T21" fmla="*/ 505 h 1011"/>
              <a:gd name="T22" fmla="*/ 505 w 1011"/>
              <a:gd name="T23" fmla="*/ 374 h 1011"/>
              <a:gd name="T24" fmla="*/ 374 w 1011"/>
              <a:gd name="T25" fmla="*/ 505 h 1011"/>
              <a:gd name="T26" fmla="*/ 505 w 1011"/>
              <a:gd name="T27" fmla="*/ 637 h 1011"/>
              <a:gd name="T28" fmla="*/ 637 w 1011"/>
              <a:gd name="T29" fmla="*/ 505 h 1011"/>
              <a:gd name="T30" fmla="*/ 0 w 1011"/>
              <a:gd name="T31" fmla="*/ 505 h 1011"/>
              <a:gd name="T32" fmla="*/ 374 w 1011"/>
              <a:gd name="T33" fmla="*/ 505 h 1011"/>
              <a:gd name="T34" fmla="*/ 1011 w 1011"/>
              <a:gd name="T35" fmla="*/ 505 h 1011"/>
              <a:gd name="T36" fmla="*/ 637 w 1011"/>
              <a:gd name="T37" fmla="*/ 505 h 1011"/>
              <a:gd name="T38" fmla="*/ 505 w 1011"/>
              <a:gd name="T39" fmla="*/ 374 h 1011"/>
              <a:gd name="T40" fmla="*/ 505 w 1011"/>
              <a:gd name="T41" fmla="*/ 0 h 1011"/>
              <a:gd name="T42" fmla="*/ 505 w 1011"/>
              <a:gd name="T43" fmla="*/ 637 h 1011"/>
              <a:gd name="T44" fmla="*/ 505 w 1011"/>
              <a:gd name="T45" fmla="*/ 1011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11" h="1011">
                <a:moveTo>
                  <a:pt x="1011" y="505"/>
                </a:moveTo>
                <a:cubicBezTo>
                  <a:pt x="1011" y="785"/>
                  <a:pt x="785" y="1011"/>
                  <a:pt x="505" y="1011"/>
                </a:cubicBezTo>
                <a:cubicBezTo>
                  <a:pt x="226" y="1011"/>
                  <a:pt x="0" y="785"/>
                  <a:pt x="0" y="505"/>
                </a:cubicBezTo>
                <a:cubicBezTo>
                  <a:pt x="0" y="226"/>
                  <a:pt x="226" y="0"/>
                  <a:pt x="505" y="0"/>
                </a:cubicBezTo>
                <a:cubicBezTo>
                  <a:pt x="785" y="0"/>
                  <a:pt x="1011" y="226"/>
                  <a:pt x="1011" y="505"/>
                </a:cubicBezTo>
                <a:close/>
                <a:moveTo>
                  <a:pt x="824" y="505"/>
                </a:moveTo>
                <a:cubicBezTo>
                  <a:pt x="824" y="330"/>
                  <a:pt x="681" y="187"/>
                  <a:pt x="505" y="187"/>
                </a:cubicBezTo>
                <a:cubicBezTo>
                  <a:pt x="330" y="187"/>
                  <a:pt x="187" y="330"/>
                  <a:pt x="187" y="505"/>
                </a:cubicBezTo>
                <a:cubicBezTo>
                  <a:pt x="187" y="681"/>
                  <a:pt x="330" y="824"/>
                  <a:pt x="505" y="824"/>
                </a:cubicBezTo>
                <a:cubicBezTo>
                  <a:pt x="681" y="824"/>
                  <a:pt x="824" y="681"/>
                  <a:pt x="824" y="505"/>
                </a:cubicBezTo>
                <a:close/>
                <a:moveTo>
                  <a:pt x="637" y="505"/>
                </a:moveTo>
                <a:cubicBezTo>
                  <a:pt x="637" y="433"/>
                  <a:pt x="578" y="374"/>
                  <a:pt x="505" y="374"/>
                </a:cubicBezTo>
                <a:cubicBezTo>
                  <a:pt x="433" y="374"/>
                  <a:pt x="374" y="433"/>
                  <a:pt x="374" y="505"/>
                </a:cubicBezTo>
                <a:cubicBezTo>
                  <a:pt x="374" y="578"/>
                  <a:pt x="433" y="637"/>
                  <a:pt x="505" y="637"/>
                </a:cubicBezTo>
                <a:cubicBezTo>
                  <a:pt x="578" y="637"/>
                  <a:pt x="637" y="578"/>
                  <a:pt x="637" y="505"/>
                </a:cubicBezTo>
                <a:close/>
                <a:moveTo>
                  <a:pt x="0" y="505"/>
                </a:moveTo>
                <a:cubicBezTo>
                  <a:pt x="374" y="505"/>
                  <a:pt x="374" y="505"/>
                  <a:pt x="374" y="505"/>
                </a:cubicBezTo>
                <a:moveTo>
                  <a:pt x="1011" y="505"/>
                </a:moveTo>
                <a:cubicBezTo>
                  <a:pt x="637" y="505"/>
                  <a:pt x="637" y="505"/>
                  <a:pt x="637" y="505"/>
                </a:cubicBezTo>
                <a:moveTo>
                  <a:pt x="505" y="374"/>
                </a:moveTo>
                <a:cubicBezTo>
                  <a:pt x="505" y="0"/>
                  <a:pt x="505" y="0"/>
                  <a:pt x="505" y="0"/>
                </a:cubicBezTo>
                <a:moveTo>
                  <a:pt x="505" y="637"/>
                </a:moveTo>
                <a:cubicBezTo>
                  <a:pt x="505" y="1011"/>
                  <a:pt x="505" y="1011"/>
                  <a:pt x="505" y="1011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1" name="Freeform: Shape 300">
            <a:extLst>
              <a:ext uri="{FF2B5EF4-FFF2-40B4-BE49-F238E27FC236}">
                <a16:creationId xmlns:a16="http://schemas.microsoft.com/office/drawing/2014/main" id="{3C2BDCCD-9AFB-896A-EC4A-E93CE32503F5}"/>
              </a:ext>
            </a:extLst>
          </p:cNvPr>
          <p:cNvSpPr/>
          <p:nvPr/>
        </p:nvSpPr>
        <p:spPr>
          <a:xfrm>
            <a:off x="16777572" y="7383219"/>
            <a:ext cx="1062888" cy="106288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2" name="Rectangle 301">
            <a:extLst>
              <a:ext uri="{FF2B5EF4-FFF2-40B4-BE49-F238E27FC236}">
                <a16:creationId xmlns:a16="http://schemas.microsoft.com/office/drawing/2014/main" id="{F7162572-BD3A-1793-9F0C-4609066FEB39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161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75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0" dur="75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3" grpId="0"/>
          <p:bldP spid="274" grpId="0"/>
          <p:bldP spid="282" grpId="0" animBg="1"/>
          <p:bldP spid="290" grpId="0" animBg="1"/>
          <p:bldP spid="298" grpId="0" animBg="1"/>
          <p:bldP spid="299" grpId="0" animBg="1"/>
          <p:bldP spid="300" grpId="0" animBg="1"/>
          <p:bldP spid="30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6" dur="75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0" dur="75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3" grpId="0"/>
          <p:bldP spid="274" grpId="0"/>
          <p:bldP spid="282" grpId="0" animBg="1"/>
          <p:bldP spid="290" grpId="0" animBg="1"/>
          <p:bldP spid="298" grpId="0" animBg="1"/>
          <p:bldP spid="299" grpId="0" animBg="1"/>
          <p:bldP spid="300" grpId="0" animBg="1"/>
          <p:bldP spid="30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42EDE675-D0EC-9C89-8ED3-1EF40EA7FEFD}"/>
              </a:ext>
            </a:extLst>
          </p:cNvPr>
          <p:cNvSpPr txBox="1"/>
          <p:nvPr/>
        </p:nvSpPr>
        <p:spPr>
          <a:xfrm>
            <a:off x="6849905" y="1246722"/>
            <a:ext cx="1068433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6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 – Stage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56DCB205-16E0-9316-D427-57B0A26E3513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D9642E7-18C2-74BB-51F4-DAA26F58643F}"/>
              </a:ext>
            </a:extLst>
          </p:cNvPr>
          <p:cNvGrpSpPr/>
          <p:nvPr/>
        </p:nvGrpSpPr>
        <p:grpSpPr>
          <a:xfrm>
            <a:off x="16913004" y="6466023"/>
            <a:ext cx="4771941" cy="4623845"/>
            <a:chOff x="16913004" y="6466023"/>
            <a:chExt cx="4771941" cy="4623845"/>
          </a:xfrm>
          <a:solidFill>
            <a:schemeClr val="bg2">
              <a:lumMod val="85000"/>
              <a:lumOff val="15000"/>
            </a:schemeClr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046CD6B-8C19-6C34-5ABF-DF9C6480A169}"/>
                </a:ext>
              </a:extLst>
            </p:cNvPr>
            <p:cNvSpPr/>
            <p:nvPr/>
          </p:nvSpPr>
          <p:spPr>
            <a:xfrm>
              <a:off x="16913004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38303A3-1BCE-9614-72FF-51B4D35E9632}"/>
                </a:ext>
              </a:extLst>
            </p:cNvPr>
            <p:cNvSpPr/>
            <p:nvPr/>
          </p:nvSpPr>
          <p:spPr>
            <a:xfrm>
              <a:off x="16913004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" name="Arrow: Chevron 6">
            <a:extLst>
              <a:ext uri="{FF2B5EF4-FFF2-40B4-BE49-F238E27FC236}">
                <a16:creationId xmlns:a16="http://schemas.microsoft.com/office/drawing/2014/main" id="{70DD889D-F6D0-76FE-2BEA-69BBC42D081E}"/>
              </a:ext>
            </a:extLst>
          </p:cNvPr>
          <p:cNvSpPr/>
          <p:nvPr/>
        </p:nvSpPr>
        <p:spPr>
          <a:xfrm>
            <a:off x="16913004" y="5021950"/>
            <a:ext cx="5486342" cy="1444073"/>
          </a:xfrm>
          <a:prstGeom prst="chevron">
            <a:avLst/>
          </a:prstGeom>
          <a:solidFill>
            <a:schemeClr val="accent4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9B6FD8-D7E1-CCB5-47FD-91BA3C5C4FC4}"/>
              </a:ext>
            </a:extLst>
          </p:cNvPr>
          <p:cNvGrpSpPr/>
          <p:nvPr/>
        </p:nvGrpSpPr>
        <p:grpSpPr>
          <a:xfrm>
            <a:off x="12141063" y="6466023"/>
            <a:ext cx="4771941" cy="4623845"/>
            <a:chOff x="12141063" y="6466023"/>
            <a:chExt cx="4771941" cy="4623845"/>
          </a:xfrm>
          <a:solidFill>
            <a:schemeClr val="bg2">
              <a:lumMod val="85000"/>
              <a:lumOff val="15000"/>
            </a:schemeClr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8D67331-3777-CC8A-D8F9-44D23D5E1CF9}"/>
                </a:ext>
              </a:extLst>
            </p:cNvPr>
            <p:cNvSpPr/>
            <p:nvPr/>
          </p:nvSpPr>
          <p:spPr>
            <a:xfrm>
              <a:off x="1214106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0EFC8F0-B46B-1371-30B8-672C6F1BE1D0}"/>
                </a:ext>
              </a:extLst>
            </p:cNvPr>
            <p:cNvSpPr/>
            <p:nvPr/>
          </p:nvSpPr>
          <p:spPr>
            <a:xfrm>
              <a:off x="1214106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Arrow: Chevron 10">
            <a:extLst>
              <a:ext uri="{FF2B5EF4-FFF2-40B4-BE49-F238E27FC236}">
                <a16:creationId xmlns:a16="http://schemas.microsoft.com/office/drawing/2014/main" id="{1B03E5AF-3C1B-6B74-F9B7-761D0BF6BBD4}"/>
              </a:ext>
            </a:extLst>
          </p:cNvPr>
          <p:cNvSpPr/>
          <p:nvPr/>
        </p:nvSpPr>
        <p:spPr>
          <a:xfrm>
            <a:off x="12141063" y="5021950"/>
            <a:ext cx="5486342" cy="1444073"/>
          </a:xfrm>
          <a:prstGeom prst="chevron">
            <a:avLst/>
          </a:prstGeom>
          <a:solidFill>
            <a:schemeClr val="accent3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5EB2F71-5EA6-429E-7D21-0D3BA90C2E48}"/>
              </a:ext>
            </a:extLst>
          </p:cNvPr>
          <p:cNvSpPr/>
          <p:nvPr/>
        </p:nvSpPr>
        <p:spPr>
          <a:xfrm>
            <a:off x="14051217" y="7266016"/>
            <a:ext cx="951633" cy="951633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accent3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EFF0DD9-7BB3-DD93-E6F5-D690BB7F9DD5}"/>
              </a:ext>
            </a:extLst>
          </p:cNvPr>
          <p:cNvGrpSpPr/>
          <p:nvPr/>
        </p:nvGrpSpPr>
        <p:grpSpPr>
          <a:xfrm>
            <a:off x="7387323" y="6466023"/>
            <a:ext cx="4771941" cy="4623845"/>
            <a:chOff x="7387323" y="6466023"/>
            <a:chExt cx="4771941" cy="4623845"/>
          </a:xfrm>
          <a:solidFill>
            <a:schemeClr val="bg2">
              <a:lumMod val="85000"/>
              <a:lumOff val="15000"/>
            </a:schemeClr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BBFAE93-1C96-02B0-B8FC-F1493D42F5A9}"/>
                </a:ext>
              </a:extLst>
            </p:cNvPr>
            <p:cNvSpPr/>
            <p:nvPr/>
          </p:nvSpPr>
          <p:spPr>
            <a:xfrm>
              <a:off x="738732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60F29E3-6782-F689-EC57-2A3F71E8328F}"/>
                </a:ext>
              </a:extLst>
            </p:cNvPr>
            <p:cNvSpPr/>
            <p:nvPr/>
          </p:nvSpPr>
          <p:spPr>
            <a:xfrm>
              <a:off x="738732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6" name="Arrow: Chevron 15">
            <a:extLst>
              <a:ext uri="{FF2B5EF4-FFF2-40B4-BE49-F238E27FC236}">
                <a16:creationId xmlns:a16="http://schemas.microsoft.com/office/drawing/2014/main" id="{C0AF9F05-36B2-89CC-7757-57D0EC2372C5}"/>
              </a:ext>
            </a:extLst>
          </p:cNvPr>
          <p:cNvSpPr/>
          <p:nvPr/>
        </p:nvSpPr>
        <p:spPr>
          <a:xfrm>
            <a:off x="7387323" y="5021950"/>
            <a:ext cx="5486342" cy="1444073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17" name="Freeform 165">
            <a:extLst>
              <a:ext uri="{FF2B5EF4-FFF2-40B4-BE49-F238E27FC236}">
                <a16:creationId xmlns:a16="http://schemas.microsoft.com/office/drawing/2014/main" id="{59885A3A-D477-58F6-F860-FCD9FDF232D1}"/>
              </a:ext>
            </a:extLst>
          </p:cNvPr>
          <p:cNvSpPr>
            <a:spLocks noEditPoints="1"/>
          </p:cNvSpPr>
          <p:nvPr/>
        </p:nvSpPr>
        <p:spPr bwMode="auto">
          <a:xfrm>
            <a:off x="9273521" y="7242060"/>
            <a:ext cx="999545" cy="999545"/>
          </a:xfrm>
          <a:custGeom>
            <a:avLst/>
            <a:gdLst>
              <a:gd name="T0" fmla="*/ 1011 w 1011"/>
              <a:gd name="T1" fmla="*/ 505 h 1011"/>
              <a:gd name="T2" fmla="*/ 505 w 1011"/>
              <a:gd name="T3" fmla="*/ 1011 h 1011"/>
              <a:gd name="T4" fmla="*/ 0 w 1011"/>
              <a:gd name="T5" fmla="*/ 505 h 1011"/>
              <a:gd name="T6" fmla="*/ 505 w 1011"/>
              <a:gd name="T7" fmla="*/ 0 h 1011"/>
              <a:gd name="T8" fmla="*/ 1011 w 1011"/>
              <a:gd name="T9" fmla="*/ 505 h 1011"/>
              <a:gd name="T10" fmla="*/ 824 w 1011"/>
              <a:gd name="T11" fmla="*/ 505 h 1011"/>
              <a:gd name="T12" fmla="*/ 505 w 1011"/>
              <a:gd name="T13" fmla="*/ 187 h 1011"/>
              <a:gd name="T14" fmla="*/ 187 w 1011"/>
              <a:gd name="T15" fmla="*/ 505 h 1011"/>
              <a:gd name="T16" fmla="*/ 505 w 1011"/>
              <a:gd name="T17" fmla="*/ 824 h 1011"/>
              <a:gd name="T18" fmla="*/ 824 w 1011"/>
              <a:gd name="T19" fmla="*/ 505 h 1011"/>
              <a:gd name="T20" fmla="*/ 637 w 1011"/>
              <a:gd name="T21" fmla="*/ 505 h 1011"/>
              <a:gd name="T22" fmla="*/ 505 w 1011"/>
              <a:gd name="T23" fmla="*/ 374 h 1011"/>
              <a:gd name="T24" fmla="*/ 374 w 1011"/>
              <a:gd name="T25" fmla="*/ 505 h 1011"/>
              <a:gd name="T26" fmla="*/ 505 w 1011"/>
              <a:gd name="T27" fmla="*/ 637 h 1011"/>
              <a:gd name="T28" fmla="*/ 637 w 1011"/>
              <a:gd name="T29" fmla="*/ 505 h 1011"/>
              <a:gd name="T30" fmla="*/ 0 w 1011"/>
              <a:gd name="T31" fmla="*/ 505 h 1011"/>
              <a:gd name="T32" fmla="*/ 374 w 1011"/>
              <a:gd name="T33" fmla="*/ 505 h 1011"/>
              <a:gd name="T34" fmla="*/ 1011 w 1011"/>
              <a:gd name="T35" fmla="*/ 505 h 1011"/>
              <a:gd name="T36" fmla="*/ 637 w 1011"/>
              <a:gd name="T37" fmla="*/ 505 h 1011"/>
              <a:gd name="T38" fmla="*/ 505 w 1011"/>
              <a:gd name="T39" fmla="*/ 374 h 1011"/>
              <a:gd name="T40" fmla="*/ 505 w 1011"/>
              <a:gd name="T41" fmla="*/ 0 h 1011"/>
              <a:gd name="T42" fmla="*/ 505 w 1011"/>
              <a:gd name="T43" fmla="*/ 637 h 1011"/>
              <a:gd name="T44" fmla="*/ 505 w 1011"/>
              <a:gd name="T45" fmla="*/ 1011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11" h="1011">
                <a:moveTo>
                  <a:pt x="1011" y="505"/>
                </a:moveTo>
                <a:cubicBezTo>
                  <a:pt x="1011" y="785"/>
                  <a:pt x="785" y="1011"/>
                  <a:pt x="505" y="1011"/>
                </a:cubicBezTo>
                <a:cubicBezTo>
                  <a:pt x="226" y="1011"/>
                  <a:pt x="0" y="785"/>
                  <a:pt x="0" y="505"/>
                </a:cubicBezTo>
                <a:cubicBezTo>
                  <a:pt x="0" y="226"/>
                  <a:pt x="226" y="0"/>
                  <a:pt x="505" y="0"/>
                </a:cubicBezTo>
                <a:cubicBezTo>
                  <a:pt x="785" y="0"/>
                  <a:pt x="1011" y="226"/>
                  <a:pt x="1011" y="505"/>
                </a:cubicBezTo>
                <a:close/>
                <a:moveTo>
                  <a:pt x="824" y="505"/>
                </a:moveTo>
                <a:cubicBezTo>
                  <a:pt x="824" y="330"/>
                  <a:pt x="681" y="187"/>
                  <a:pt x="505" y="187"/>
                </a:cubicBezTo>
                <a:cubicBezTo>
                  <a:pt x="330" y="187"/>
                  <a:pt x="187" y="330"/>
                  <a:pt x="187" y="505"/>
                </a:cubicBezTo>
                <a:cubicBezTo>
                  <a:pt x="187" y="681"/>
                  <a:pt x="330" y="824"/>
                  <a:pt x="505" y="824"/>
                </a:cubicBezTo>
                <a:cubicBezTo>
                  <a:pt x="681" y="824"/>
                  <a:pt x="824" y="681"/>
                  <a:pt x="824" y="505"/>
                </a:cubicBezTo>
                <a:close/>
                <a:moveTo>
                  <a:pt x="637" y="505"/>
                </a:moveTo>
                <a:cubicBezTo>
                  <a:pt x="637" y="433"/>
                  <a:pt x="578" y="374"/>
                  <a:pt x="505" y="374"/>
                </a:cubicBezTo>
                <a:cubicBezTo>
                  <a:pt x="433" y="374"/>
                  <a:pt x="374" y="433"/>
                  <a:pt x="374" y="505"/>
                </a:cubicBezTo>
                <a:cubicBezTo>
                  <a:pt x="374" y="578"/>
                  <a:pt x="433" y="637"/>
                  <a:pt x="505" y="637"/>
                </a:cubicBezTo>
                <a:cubicBezTo>
                  <a:pt x="578" y="637"/>
                  <a:pt x="637" y="578"/>
                  <a:pt x="637" y="505"/>
                </a:cubicBezTo>
                <a:close/>
                <a:moveTo>
                  <a:pt x="0" y="505"/>
                </a:moveTo>
                <a:cubicBezTo>
                  <a:pt x="374" y="505"/>
                  <a:pt x="374" y="505"/>
                  <a:pt x="374" y="505"/>
                </a:cubicBezTo>
                <a:moveTo>
                  <a:pt x="1011" y="505"/>
                </a:moveTo>
                <a:cubicBezTo>
                  <a:pt x="637" y="505"/>
                  <a:pt x="637" y="505"/>
                  <a:pt x="637" y="505"/>
                </a:cubicBezTo>
                <a:moveTo>
                  <a:pt x="505" y="374"/>
                </a:moveTo>
                <a:cubicBezTo>
                  <a:pt x="505" y="0"/>
                  <a:pt x="505" y="0"/>
                  <a:pt x="505" y="0"/>
                </a:cubicBezTo>
                <a:moveTo>
                  <a:pt x="505" y="637"/>
                </a:moveTo>
                <a:cubicBezTo>
                  <a:pt x="505" y="1011"/>
                  <a:pt x="505" y="1011"/>
                  <a:pt x="505" y="1011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B5A9A75-6D50-BC2E-7945-5A74F69B0B7A}"/>
              </a:ext>
            </a:extLst>
          </p:cNvPr>
          <p:cNvGrpSpPr/>
          <p:nvPr/>
        </p:nvGrpSpPr>
        <p:grpSpPr>
          <a:xfrm>
            <a:off x="2633583" y="6466023"/>
            <a:ext cx="4771941" cy="4623845"/>
            <a:chOff x="2633583" y="6466023"/>
            <a:chExt cx="4771941" cy="4623845"/>
          </a:xfrm>
          <a:solidFill>
            <a:schemeClr val="bg2">
              <a:lumMod val="85000"/>
              <a:lumOff val="15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F137157-C7EB-E186-528B-37F4C25F312D}"/>
                </a:ext>
              </a:extLst>
            </p:cNvPr>
            <p:cNvSpPr/>
            <p:nvPr/>
          </p:nvSpPr>
          <p:spPr>
            <a:xfrm>
              <a:off x="263358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4D62C90-D800-2610-9FBF-F57FC31EB805}"/>
                </a:ext>
              </a:extLst>
            </p:cNvPr>
            <p:cNvSpPr/>
            <p:nvPr/>
          </p:nvSpPr>
          <p:spPr>
            <a:xfrm>
              <a:off x="263358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DC088C1-BF2B-5B88-93CA-62B3BE6E1B4D}"/>
              </a:ext>
            </a:extLst>
          </p:cNvPr>
          <p:cNvGrpSpPr/>
          <p:nvPr/>
        </p:nvGrpSpPr>
        <p:grpSpPr>
          <a:xfrm>
            <a:off x="3236888" y="8995091"/>
            <a:ext cx="3565326" cy="1622274"/>
            <a:chOff x="4698941" y="9314439"/>
            <a:chExt cx="3982148" cy="1811933"/>
          </a:xfrm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640100A5-525A-9F97-F900-A29BFBCB29DC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92814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  <a:endParaRPr kumimoji="0" lang="vi-VN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6A91971B-BA75-C8E9-1D3D-9AD95865B5C1}"/>
                </a:ext>
              </a:extLst>
            </p:cNvPr>
            <p:cNvSpPr txBox="1"/>
            <p:nvPr/>
          </p:nvSpPr>
          <p:spPr>
            <a:xfrm flipH="1">
              <a:off x="4698941" y="9314439"/>
              <a:ext cx="3982148" cy="4812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3749875A-C3E2-C974-9D45-29590D5F6D44}"/>
                </a:ext>
              </a:extLst>
            </p:cNvPr>
            <p:cNvSpPr txBox="1"/>
            <p:nvPr/>
          </p:nvSpPr>
          <p:spPr>
            <a:xfrm flipH="1">
              <a:off x="4698941" y="9702482"/>
              <a:ext cx="3982148" cy="446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sp>
        <p:nvSpPr>
          <p:cNvPr id="25" name="Arrow: Chevron 24">
            <a:extLst>
              <a:ext uri="{FF2B5EF4-FFF2-40B4-BE49-F238E27FC236}">
                <a16:creationId xmlns:a16="http://schemas.microsoft.com/office/drawing/2014/main" id="{0F4B4584-A50B-DCA7-40FD-377F17AD4ADC}"/>
              </a:ext>
            </a:extLst>
          </p:cNvPr>
          <p:cNvSpPr/>
          <p:nvPr/>
        </p:nvSpPr>
        <p:spPr>
          <a:xfrm>
            <a:off x="2633583" y="5021950"/>
            <a:ext cx="5486342" cy="1444073"/>
          </a:xfrm>
          <a:prstGeom prst="chevron">
            <a:avLst/>
          </a:prstGeom>
          <a:solidFill>
            <a:schemeClr val="accent1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Stage</a:t>
            </a:r>
            <a:r>
              <a:rPr lang="en-US" sz="4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3EB8815-BA5A-FC70-D9B2-55BF4007AA43}"/>
              </a:ext>
            </a:extLst>
          </p:cNvPr>
          <p:cNvSpPr/>
          <p:nvPr/>
        </p:nvSpPr>
        <p:spPr>
          <a:xfrm>
            <a:off x="4444609" y="7186713"/>
            <a:ext cx="1149889" cy="1110238"/>
          </a:xfrm>
          <a:custGeom>
            <a:avLst/>
            <a:gdLst>
              <a:gd name="connsiteX0" fmla="*/ 217704 w 441960"/>
              <a:gd name="connsiteY0" fmla="*/ 340537 h 426720"/>
              <a:gd name="connsiteX1" fmla="*/ 60274 w 441960"/>
              <a:gd name="connsiteY1" fmla="*/ 340537 h 426720"/>
              <a:gd name="connsiteX2" fmla="*/ 35890 w 441960"/>
              <a:gd name="connsiteY2" fmla="*/ 316154 h 426720"/>
              <a:gd name="connsiteX3" fmla="*/ 35890 w 441960"/>
              <a:gd name="connsiteY3" fmla="*/ 145618 h 426720"/>
              <a:gd name="connsiteX4" fmla="*/ 332765 w 441960"/>
              <a:gd name="connsiteY4" fmla="*/ 147447 h 426720"/>
              <a:gd name="connsiteX5" fmla="*/ 332765 w 441960"/>
              <a:gd name="connsiteY5" fmla="*/ 200482 h 426720"/>
              <a:gd name="connsiteX6" fmla="*/ 312343 w 441960"/>
              <a:gd name="connsiteY6" fmla="*/ 19431 h 426720"/>
              <a:gd name="connsiteX7" fmla="*/ 59969 w 441960"/>
              <a:gd name="connsiteY7" fmla="*/ 19431 h 426720"/>
              <a:gd name="connsiteX8" fmla="*/ 36195 w 441960"/>
              <a:gd name="connsiteY8" fmla="*/ 38633 h 426720"/>
              <a:gd name="connsiteX9" fmla="*/ 19431 w 441960"/>
              <a:gd name="connsiteY9" fmla="*/ 116814 h 426720"/>
              <a:gd name="connsiteX10" fmla="*/ 52807 w 441960"/>
              <a:gd name="connsiteY10" fmla="*/ 150190 h 426720"/>
              <a:gd name="connsiteX11" fmla="*/ 86182 w 441960"/>
              <a:gd name="connsiteY11" fmla="*/ 122148 h 426720"/>
              <a:gd name="connsiteX12" fmla="*/ 119558 w 441960"/>
              <a:gd name="connsiteY12" fmla="*/ 150190 h 426720"/>
              <a:gd name="connsiteX13" fmla="*/ 152934 w 441960"/>
              <a:gd name="connsiteY13" fmla="*/ 122148 h 426720"/>
              <a:gd name="connsiteX14" fmla="*/ 186309 w 441960"/>
              <a:gd name="connsiteY14" fmla="*/ 150190 h 426720"/>
              <a:gd name="connsiteX15" fmla="*/ 219685 w 441960"/>
              <a:gd name="connsiteY15" fmla="*/ 122148 h 426720"/>
              <a:gd name="connsiteX16" fmla="*/ 253060 w 441960"/>
              <a:gd name="connsiteY16" fmla="*/ 150190 h 426720"/>
              <a:gd name="connsiteX17" fmla="*/ 286436 w 441960"/>
              <a:gd name="connsiteY17" fmla="*/ 122148 h 426720"/>
              <a:gd name="connsiteX18" fmla="*/ 319812 w 441960"/>
              <a:gd name="connsiteY18" fmla="*/ 150190 h 426720"/>
              <a:gd name="connsiteX19" fmla="*/ 353187 w 441960"/>
              <a:gd name="connsiteY19" fmla="*/ 116814 h 426720"/>
              <a:gd name="connsiteX20" fmla="*/ 336423 w 441960"/>
              <a:gd name="connsiteY20" fmla="*/ 38633 h 426720"/>
              <a:gd name="connsiteX21" fmla="*/ 312343 w 441960"/>
              <a:gd name="connsiteY21" fmla="*/ 19431 h 426720"/>
              <a:gd name="connsiteX22" fmla="*/ 290550 w 441960"/>
              <a:gd name="connsiteY22" fmla="*/ 190271 h 426720"/>
              <a:gd name="connsiteX23" fmla="*/ 197739 w 441960"/>
              <a:gd name="connsiteY23" fmla="*/ 283083 h 426720"/>
              <a:gd name="connsiteX24" fmla="*/ 290550 w 441960"/>
              <a:gd name="connsiteY24" fmla="*/ 375894 h 426720"/>
              <a:gd name="connsiteX25" fmla="*/ 383362 w 441960"/>
              <a:gd name="connsiteY25" fmla="*/ 283083 h 426720"/>
              <a:gd name="connsiteX26" fmla="*/ 290550 w 441960"/>
              <a:gd name="connsiteY26" fmla="*/ 190271 h 426720"/>
              <a:gd name="connsiteX27" fmla="*/ 356235 w 441960"/>
              <a:gd name="connsiteY27" fmla="*/ 348615 h 426720"/>
              <a:gd name="connsiteX28" fmla="*/ 429844 w 441960"/>
              <a:gd name="connsiteY28" fmla="*/ 42222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41960" h="426720">
                <a:moveTo>
                  <a:pt x="217704" y="340537"/>
                </a:moveTo>
                <a:lnTo>
                  <a:pt x="60274" y="340537"/>
                </a:lnTo>
                <a:cubicBezTo>
                  <a:pt x="46863" y="340537"/>
                  <a:pt x="35890" y="329717"/>
                  <a:pt x="35890" y="316154"/>
                </a:cubicBezTo>
                <a:lnTo>
                  <a:pt x="35890" y="145618"/>
                </a:lnTo>
                <a:moveTo>
                  <a:pt x="332765" y="147447"/>
                </a:moveTo>
                <a:lnTo>
                  <a:pt x="332765" y="200482"/>
                </a:lnTo>
                <a:moveTo>
                  <a:pt x="312343" y="19431"/>
                </a:moveTo>
                <a:lnTo>
                  <a:pt x="59969" y="19431"/>
                </a:lnTo>
                <a:cubicBezTo>
                  <a:pt x="48539" y="19431"/>
                  <a:pt x="38634" y="27508"/>
                  <a:pt x="36195" y="38633"/>
                </a:cubicBezTo>
                <a:lnTo>
                  <a:pt x="19431" y="116814"/>
                </a:lnTo>
                <a:cubicBezTo>
                  <a:pt x="19431" y="135255"/>
                  <a:pt x="34366" y="150190"/>
                  <a:pt x="52807" y="150190"/>
                </a:cubicBezTo>
                <a:cubicBezTo>
                  <a:pt x="71247" y="150190"/>
                  <a:pt x="86182" y="140436"/>
                  <a:pt x="86182" y="122148"/>
                </a:cubicBezTo>
                <a:cubicBezTo>
                  <a:pt x="86182" y="140589"/>
                  <a:pt x="101117" y="150190"/>
                  <a:pt x="119558" y="150190"/>
                </a:cubicBezTo>
                <a:cubicBezTo>
                  <a:pt x="137998" y="150190"/>
                  <a:pt x="152934" y="140436"/>
                  <a:pt x="152934" y="122148"/>
                </a:cubicBezTo>
                <a:cubicBezTo>
                  <a:pt x="152934" y="140589"/>
                  <a:pt x="167868" y="150190"/>
                  <a:pt x="186309" y="150190"/>
                </a:cubicBezTo>
                <a:cubicBezTo>
                  <a:pt x="204749" y="150190"/>
                  <a:pt x="219685" y="140436"/>
                  <a:pt x="219685" y="122148"/>
                </a:cubicBezTo>
                <a:cubicBezTo>
                  <a:pt x="219685" y="140589"/>
                  <a:pt x="234620" y="150190"/>
                  <a:pt x="253060" y="150190"/>
                </a:cubicBezTo>
                <a:cubicBezTo>
                  <a:pt x="271500" y="150190"/>
                  <a:pt x="286436" y="140436"/>
                  <a:pt x="286436" y="122148"/>
                </a:cubicBezTo>
                <a:cubicBezTo>
                  <a:pt x="286436" y="140589"/>
                  <a:pt x="301371" y="150190"/>
                  <a:pt x="319812" y="150190"/>
                </a:cubicBezTo>
                <a:cubicBezTo>
                  <a:pt x="338252" y="150190"/>
                  <a:pt x="353187" y="135255"/>
                  <a:pt x="353187" y="116814"/>
                </a:cubicBezTo>
                <a:lnTo>
                  <a:pt x="336423" y="38633"/>
                </a:lnTo>
                <a:cubicBezTo>
                  <a:pt x="333680" y="27508"/>
                  <a:pt x="323773" y="19431"/>
                  <a:pt x="312343" y="19431"/>
                </a:cubicBezTo>
                <a:close/>
                <a:moveTo>
                  <a:pt x="290550" y="190271"/>
                </a:moveTo>
                <a:cubicBezTo>
                  <a:pt x="239344" y="190271"/>
                  <a:pt x="197739" y="231876"/>
                  <a:pt x="197739" y="283083"/>
                </a:cubicBezTo>
                <a:cubicBezTo>
                  <a:pt x="197739" y="334289"/>
                  <a:pt x="239344" y="375894"/>
                  <a:pt x="290550" y="375894"/>
                </a:cubicBezTo>
                <a:cubicBezTo>
                  <a:pt x="341757" y="375894"/>
                  <a:pt x="383362" y="334289"/>
                  <a:pt x="383362" y="283083"/>
                </a:cubicBezTo>
                <a:cubicBezTo>
                  <a:pt x="383362" y="231876"/>
                  <a:pt x="341757" y="190271"/>
                  <a:pt x="290550" y="190271"/>
                </a:cubicBezTo>
                <a:close/>
                <a:moveTo>
                  <a:pt x="356235" y="348615"/>
                </a:moveTo>
                <a:lnTo>
                  <a:pt x="429844" y="422224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0D978A-982A-1A32-43E8-9AAE1BFC2C56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161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D3CE59D-D5A4-91F8-7DCC-FF93F147284D}"/>
              </a:ext>
            </a:extLst>
          </p:cNvPr>
          <p:cNvGrpSpPr/>
          <p:nvPr/>
        </p:nvGrpSpPr>
        <p:grpSpPr>
          <a:xfrm>
            <a:off x="7990630" y="8995091"/>
            <a:ext cx="3565326" cy="1622274"/>
            <a:chOff x="4698941" y="9314439"/>
            <a:chExt cx="3982148" cy="1811933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87EBCE6F-8A69-74F3-5F93-B39243B859D0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92814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174EAFA5-ECE9-3E90-A98E-1DCD2745AB62}"/>
                </a:ext>
              </a:extLst>
            </p:cNvPr>
            <p:cNvSpPr txBox="1"/>
            <p:nvPr/>
          </p:nvSpPr>
          <p:spPr>
            <a:xfrm flipH="1">
              <a:off x="4698941" y="9314439"/>
              <a:ext cx="3982148" cy="4812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1F745A02-8580-8BBD-7E45-F4C38CBC46D3}"/>
                </a:ext>
              </a:extLst>
            </p:cNvPr>
            <p:cNvSpPr txBox="1"/>
            <p:nvPr/>
          </p:nvSpPr>
          <p:spPr>
            <a:xfrm flipH="1">
              <a:off x="4698941" y="9702482"/>
              <a:ext cx="3982148" cy="446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8F5FDCF-2BFC-1764-AB77-28F8B47A4BF0}"/>
              </a:ext>
            </a:extLst>
          </p:cNvPr>
          <p:cNvGrpSpPr/>
          <p:nvPr/>
        </p:nvGrpSpPr>
        <p:grpSpPr>
          <a:xfrm>
            <a:off x="12744370" y="8995091"/>
            <a:ext cx="3565326" cy="1622274"/>
            <a:chOff x="4698941" y="9314439"/>
            <a:chExt cx="3982148" cy="1811933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B1126B80-1CE0-D047-C263-60FEB39E4D50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92814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14D7975F-9020-D9F0-179E-9E0382A39CFF}"/>
                </a:ext>
              </a:extLst>
            </p:cNvPr>
            <p:cNvSpPr txBox="1"/>
            <p:nvPr/>
          </p:nvSpPr>
          <p:spPr>
            <a:xfrm flipH="1">
              <a:off x="4698941" y="9314439"/>
              <a:ext cx="3982148" cy="4812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D77A064E-3DC3-9B89-78F5-5A0314646C6C}"/>
                </a:ext>
              </a:extLst>
            </p:cNvPr>
            <p:cNvSpPr txBox="1"/>
            <p:nvPr/>
          </p:nvSpPr>
          <p:spPr>
            <a:xfrm flipH="1">
              <a:off x="4698941" y="9702482"/>
              <a:ext cx="3982148" cy="446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D9FB9E5-E4C1-2A42-F917-332558DE54FB}"/>
              </a:ext>
            </a:extLst>
          </p:cNvPr>
          <p:cNvGrpSpPr/>
          <p:nvPr/>
        </p:nvGrpSpPr>
        <p:grpSpPr>
          <a:xfrm>
            <a:off x="17516311" y="8995091"/>
            <a:ext cx="3565326" cy="1622274"/>
            <a:chOff x="4698941" y="9314439"/>
            <a:chExt cx="3982148" cy="1811933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10CCD284-7143-173F-CE20-94F507541AF4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92814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congue.</a:t>
              </a: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1D8A27B4-65AC-AAF2-AD4A-EDDE9403F047}"/>
                </a:ext>
              </a:extLst>
            </p:cNvPr>
            <p:cNvSpPr txBox="1"/>
            <p:nvPr/>
          </p:nvSpPr>
          <p:spPr>
            <a:xfrm flipH="1">
              <a:off x="4698941" y="9314439"/>
              <a:ext cx="3982148" cy="4812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2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A6804627-0673-74E6-1528-9BF73E3440F9}"/>
                </a:ext>
              </a:extLst>
            </p:cNvPr>
            <p:cNvSpPr txBox="1"/>
            <p:nvPr/>
          </p:nvSpPr>
          <p:spPr>
            <a:xfrm flipH="1">
              <a:off x="4698941" y="9702482"/>
              <a:ext cx="3982148" cy="446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7FB74F1-9858-02D7-0088-1C39860A2D66}"/>
              </a:ext>
            </a:extLst>
          </p:cNvPr>
          <p:cNvSpPr/>
          <p:nvPr/>
        </p:nvSpPr>
        <p:spPr>
          <a:xfrm>
            <a:off x="18862857" y="7266015"/>
            <a:ext cx="919912" cy="951634"/>
          </a:xfrm>
          <a:custGeom>
            <a:avLst/>
            <a:gdLst>
              <a:gd name="connsiteX0" fmla="*/ 358063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3 w 441960"/>
              <a:gd name="connsiteY5" fmla="*/ 129007 h 457200"/>
              <a:gd name="connsiteX6" fmla="*/ 434263 w 441960"/>
              <a:gd name="connsiteY6" fmla="*/ 205207 h 457200"/>
              <a:gd name="connsiteX7" fmla="*/ 434263 w 441960"/>
              <a:gd name="connsiteY7" fmla="*/ 368122 h 457200"/>
              <a:gd name="connsiteX8" fmla="*/ 358063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6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79298 w 441960"/>
              <a:gd name="connsiteY15" fmla="*/ 331699 h 457200"/>
              <a:gd name="connsiteX16" fmla="*/ 226085 w 441960"/>
              <a:gd name="connsiteY16" fmla="*/ 350444 h 457200"/>
              <a:gd name="connsiteX17" fmla="*/ 274548 w 441960"/>
              <a:gd name="connsiteY17" fmla="*/ 316459 h 457200"/>
              <a:gd name="connsiteX18" fmla="*/ 227152 w 441960"/>
              <a:gd name="connsiteY18" fmla="*/ 282321 h 457200"/>
              <a:gd name="connsiteX19" fmla="*/ 185242 w 441960"/>
              <a:gd name="connsiteY19" fmla="*/ 253060 h 457200"/>
              <a:gd name="connsiteX20" fmla="*/ 226238 w 441960"/>
              <a:gd name="connsiteY20" fmla="*/ 222733 h 457200"/>
              <a:gd name="connsiteX21" fmla="*/ 262813 w 441960"/>
              <a:gd name="connsiteY21" fmla="*/ 235839 h 457200"/>
              <a:gd name="connsiteX22" fmla="*/ 225933 w 441960"/>
              <a:gd name="connsiteY22" fmla="*/ 350444 h 457200"/>
              <a:gd name="connsiteX23" fmla="*/ 225933 w 441960"/>
              <a:gd name="connsiteY23" fmla="*/ 373761 h 457200"/>
              <a:gd name="connsiteX24" fmla="*/ 225933 w 441960"/>
              <a:gd name="connsiteY24" fmla="*/ 199415 h 457200"/>
              <a:gd name="connsiteX25" fmla="*/ 225933 w 441960"/>
              <a:gd name="connsiteY25" fmla="*/ 222733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41960" h="457200">
                <a:moveTo>
                  <a:pt x="358063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3" y="129007"/>
                </a:lnTo>
                <a:cubicBezTo>
                  <a:pt x="400126" y="129007"/>
                  <a:pt x="434263" y="163144"/>
                  <a:pt x="434263" y="205207"/>
                </a:cubicBezTo>
                <a:lnTo>
                  <a:pt x="434263" y="368122"/>
                </a:lnTo>
                <a:cubicBezTo>
                  <a:pt x="434263" y="410032"/>
                  <a:pt x="400126" y="444170"/>
                  <a:pt x="358063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6" y="19431"/>
                </a:lnTo>
                <a:cubicBezTo>
                  <a:pt x="183718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79298" y="331699"/>
                </a:moveTo>
                <a:cubicBezTo>
                  <a:pt x="188138" y="344653"/>
                  <a:pt x="203073" y="350444"/>
                  <a:pt x="226085" y="350444"/>
                </a:cubicBezTo>
                <a:cubicBezTo>
                  <a:pt x="237515" y="350444"/>
                  <a:pt x="274548" y="348005"/>
                  <a:pt x="274548" y="316459"/>
                </a:cubicBezTo>
                <a:cubicBezTo>
                  <a:pt x="274548" y="295580"/>
                  <a:pt x="262204" y="286588"/>
                  <a:pt x="227152" y="282321"/>
                </a:cubicBezTo>
                <a:cubicBezTo>
                  <a:pt x="214655" y="280797"/>
                  <a:pt x="185242" y="277292"/>
                  <a:pt x="185242" y="253060"/>
                </a:cubicBezTo>
                <a:cubicBezTo>
                  <a:pt x="185242" y="239039"/>
                  <a:pt x="195910" y="222733"/>
                  <a:pt x="226238" y="222733"/>
                </a:cubicBezTo>
                <a:cubicBezTo>
                  <a:pt x="239953" y="222733"/>
                  <a:pt x="253670" y="227762"/>
                  <a:pt x="262813" y="235839"/>
                </a:cubicBezTo>
                <a:moveTo>
                  <a:pt x="225933" y="350444"/>
                </a:moveTo>
                <a:lnTo>
                  <a:pt x="225933" y="373761"/>
                </a:lnTo>
                <a:moveTo>
                  <a:pt x="225933" y="199415"/>
                </a:moveTo>
                <a:lnTo>
                  <a:pt x="225933" y="222733"/>
                </a:lnTo>
              </a:path>
            </a:pathLst>
          </a:custGeom>
          <a:noFill/>
          <a:ln w="25400">
            <a:solidFill>
              <a:schemeClr val="accent4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 dir="u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900" decel="100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900" decel="100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900" decel="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7" grpId="0" animBg="1"/>
          <p:bldP spid="11" grpId="0" animBg="1"/>
          <p:bldP spid="12" grpId="0" animBg="1"/>
          <p:bldP spid="16" grpId="0" animBg="1"/>
          <p:bldP spid="17" grpId="0" animBg="1"/>
          <p:bldP spid="25" grpId="0" animBg="1"/>
          <p:bldP spid="26" grpId="0" animBg="1"/>
          <p:bldP spid="4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900" decel="100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900" decel="100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900" decel="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900" decel="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7" grpId="0" animBg="1"/>
          <p:bldP spid="11" grpId="0" animBg="1"/>
          <p:bldP spid="12" grpId="0" animBg="1"/>
          <p:bldP spid="16" grpId="0" animBg="1"/>
          <p:bldP spid="17" grpId="0" animBg="1"/>
          <p:bldP spid="25" grpId="0" animBg="1"/>
          <p:bldP spid="26" grpId="0" animBg="1"/>
          <p:bldP spid="40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BC3D5F21-4A9A-4863-55E4-BF1AC9C0BCD0}"/>
              </a:ext>
            </a:extLst>
          </p:cNvPr>
          <p:cNvSpPr>
            <a:spLocks/>
          </p:cNvSpPr>
          <p:nvPr/>
        </p:nvSpPr>
        <p:spPr bwMode="auto">
          <a:xfrm>
            <a:off x="2453578" y="12869526"/>
            <a:ext cx="89383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161 – 2 STAGE INFOGRAPHIC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0252BA1-3EEF-4DB1-8472-4183D78A6B21}"/>
              </a:ext>
            </a:extLst>
          </p:cNvPr>
          <p:cNvGrpSpPr/>
          <p:nvPr/>
        </p:nvGrpSpPr>
        <p:grpSpPr>
          <a:xfrm>
            <a:off x="12190413" y="4114178"/>
            <a:ext cx="8235405" cy="7979822"/>
            <a:chOff x="7387323" y="6466023"/>
            <a:chExt cx="4771941" cy="4623845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FE3C2E3-EC5A-3DEA-2BD2-5C64CABB5306}"/>
                </a:ext>
              </a:extLst>
            </p:cNvPr>
            <p:cNvSpPr/>
            <p:nvPr/>
          </p:nvSpPr>
          <p:spPr>
            <a:xfrm>
              <a:off x="738732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2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0873979-9FEE-82F7-D9AE-98C3A35F7317}"/>
                </a:ext>
              </a:extLst>
            </p:cNvPr>
            <p:cNvSpPr/>
            <p:nvPr/>
          </p:nvSpPr>
          <p:spPr>
            <a:xfrm>
              <a:off x="738732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200"/>
            </a:p>
          </p:txBody>
        </p:sp>
      </p:grpSp>
      <p:sp>
        <p:nvSpPr>
          <p:cNvPr id="48" name="Arrow: Chevron 47">
            <a:extLst>
              <a:ext uri="{FF2B5EF4-FFF2-40B4-BE49-F238E27FC236}">
                <a16:creationId xmlns:a16="http://schemas.microsoft.com/office/drawing/2014/main" id="{C6758232-0A85-0311-014F-75A8D511FFB2}"/>
              </a:ext>
            </a:extLst>
          </p:cNvPr>
          <p:cNvSpPr/>
          <p:nvPr/>
        </p:nvSpPr>
        <p:spPr>
          <a:xfrm>
            <a:off x="12190413" y="1622000"/>
            <a:ext cx="9468316" cy="2492178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solidFill>
                  <a:schemeClr val="tx1"/>
                </a:solidFill>
                <a:latin typeface="+mj-lt"/>
              </a:rPr>
              <a:t>Stage </a:t>
            </a:r>
            <a:r>
              <a:rPr lang="en-US" sz="60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9" name="Freeform 165">
            <a:extLst>
              <a:ext uri="{FF2B5EF4-FFF2-40B4-BE49-F238E27FC236}">
                <a16:creationId xmlns:a16="http://schemas.microsoft.com/office/drawing/2014/main" id="{B779CBB9-04D8-D068-0744-E5AFED27AAB6}"/>
              </a:ext>
            </a:extLst>
          </p:cNvPr>
          <p:cNvSpPr>
            <a:spLocks noEditPoints="1"/>
          </p:cNvSpPr>
          <p:nvPr/>
        </p:nvSpPr>
        <p:spPr bwMode="auto">
          <a:xfrm>
            <a:off x="15445609" y="5453461"/>
            <a:ext cx="1725012" cy="1725013"/>
          </a:xfrm>
          <a:custGeom>
            <a:avLst/>
            <a:gdLst>
              <a:gd name="T0" fmla="*/ 1011 w 1011"/>
              <a:gd name="T1" fmla="*/ 505 h 1011"/>
              <a:gd name="T2" fmla="*/ 505 w 1011"/>
              <a:gd name="T3" fmla="*/ 1011 h 1011"/>
              <a:gd name="T4" fmla="*/ 0 w 1011"/>
              <a:gd name="T5" fmla="*/ 505 h 1011"/>
              <a:gd name="T6" fmla="*/ 505 w 1011"/>
              <a:gd name="T7" fmla="*/ 0 h 1011"/>
              <a:gd name="T8" fmla="*/ 1011 w 1011"/>
              <a:gd name="T9" fmla="*/ 505 h 1011"/>
              <a:gd name="T10" fmla="*/ 824 w 1011"/>
              <a:gd name="T11" fmla="*/ 505 h 1011"/>
              <a:gd name="T12" fmla="*/ 505 w 1011"/>
              <a:gd name="T13" fmla="*/ 187 h 1011"/>
              <a:gd name="T14" fmla="*/ 187 w 1011"/>
              <a:gd name="T15" fmla="*/ 505 h 1011"/>
              <a:gd name="T16" fmla="*/ 505 w 1011"/>
              <a:gd name="T17" fmla="*/ 824 h 1011"/>
              <a:gd name="T18" fmla="*/ 824 w 1011"/>
              <a:gd name="T19" fmla="*/ 505 h 1011"/>
              <a:gd name="T20" fmla="*/ 637 w 1011"/>
              <a:gd name="T21" fmla="*/ 505 h 1011"/>
              <a:gd name="T22" fmla="*/ 505 w 1011"/>
              <a:gd name="T23" fmla="*/ 374 h 1011"/>
              <a:gd name="T24" fmla="*/ 374 w 1011"/>
              <a:gd name="T25" fmla="*/ 505 h 1011"/>
              <a:gd name="T26" fmla="*/ 505 w 1011"/>
              <a:gd name="T27" fmla="*/ 637 h 1011"/>
              <a:gd name="T28" fmla="*/ 637 w 1011"/>
              <a:gd name="T29" fmla="*/ 505 h 1011"/>
              <a:gd name="T30" fmla="*/ 0 w 1011"/>
              <a:gd name="T31" fmla="*/ 505 h 1011"/>
              <a:gd name="T32" fmla="*/ 374 w 1011"/>
              <a:gd name="T33" fmla="*/ 505 h 1011"/>
              <a:gd name="T34" fmla="*/ 1011 w 1011"/>
              <a:gd name="T35" fmla="*/ 505 h 1011"/>
              <a:gd name="T36" fmla="*/ 637 w 1011"/>
              <a:gd name="T37" fmla="*/ 505 h 1011"/>
              <a:gd name="T38" fmla="*/ 505 w 1011"/>
              <a:gd name="T39" fmla="*/ 374 h 1011"/>
              <a:gd name="T40" fmla="*/ 505 w 1011"/>
              <a:gd name="T41" fmla="*/ 0 h 1011"/>
              <a:gd name="T42" fmla="*/ 505 w 1011"/>
              <a:gd name="T43" fmla="*/ 637 h 1011"/>
              <a:gd name="T44" fmla="*/ 505 w 1011"/>
              <a:gd name="T45" fmla="*/ 1011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11" h="1011">
                <a:moveTo>
                  <a:pt x="1011" y="505"/>
                </a:moveTo>
                <a:cubicBezTo>
                  <a:pt x="1011" y="785"/>
                  <a:pt x="785" y="1011"/>
                  <a:pt x="505" y="1011"/>
                </a:cubicBezTo>
                <a:cubicBezTo>
                  <a:pt x="226" y="1011"/>
                  <a:pt x="0" y="785"/>
                  <a:pt x="0" y="505"/>
                </a:cubicBezTo>
                <a:cubicBezTo>
                  <a:pt x="0" y="226"/>
                  <a:pt x="226" y="0"/>
                  <a:pt x="505" y="0"/>
                </a:cubicBezTo>
                <a:cubicBezTo>
                  <a:pt x="785" y="0"/>
                  <a:pt x="1011" y="226"/>
                  <a:pt x="1011" y="505"/>
                </a:cubicBezTo>
                <a:close/>
                <a:moveTo>
                  <a:pt x="824" y="505"/>
                </a:moveTo>
                <a:cubicBezTo>
                  <a:pt x="824" y="330"/>
                  <a:pt x="681" y="187"/>
                  <a:pt x="505" y="187"/>
                </a:cubicBezTo>
                <a:cubicBezTo>
                  <a:pt x="330" y="187"/>
                  <a:pt x="187" y="330"/>
                  <a:pt x="187" y="505"/>
                </a:cubicBezTo>
                <a:cubicBezTo>
                  <a:pt x="187" y="681"/>
                  <a:pt x="330" y="824"/>
                  <a:pt x="505" y="824"/>
                </a:cubicBezTo>
                <a:cubicBezTo>
                  <a:pt x="681" y="824"/>
                  <a:pt x="824" y="681"/>
                  <a:pt x="824" y="505"/>
                </a:cubicBezTo>
                <a:close/>
                <a:moveTo>
                  <a:pt x="637" y="505"/>
                </a:moveTo>
                <a:cubicBezTo>
                  <a:pt x="637" y="433"/>
                  <a:pt x="578" y="374"/>
                  <a:pt x="505" y="374"/>
                </a:cubicBezTo>
                <a:cubicBezTo>
                  <a:pt x="433" y="374"/>
                  <a:pt x="374" y="433"/>
                  <a:pt x="374" y="505"/>
                </a:cubicBezTo>
                <a:cubicBezTo>
                  <a:pt x="374" y="578"/>
                  <a:pt x="433" y="637"/>
                  <a:pt x="505" y="637"/>
                </a:cubicBezTo>
                <a:cubicBezTo>
                  <a:pt x="578" y="637"/>
                  <a:pt x="637" y="578"/>
                  <a:pt x="637" y="505"/>
                </a:cubicBezTo>
                <a:close/>
                <a:moveTo>
                  <a:pt x="0" y="505"/>
                </a:moveTo>
                <a:cubicBezTo>
                  <a:pt x="374" y="505"/>
                  <a:pt x="374" y="505"/>
                  <a:pt x="374" y="505"/>
                </a:cubicBezTo>
                <a:moveTo>
                  <a:pt x="1011" y="505"/>
                </a:moveTo>
                <a:cubicBezTo>
                  <a:pt x="637" y="505"/>
                  <a:pt x="637" y="505"/>
                  <a:pt x="637" y="505"/>
                </a:cubicBezTo>
                <a:moveTo>
                  <a:pt x="505" y="374"/>
                </a:moveTo>
                <a:cubicBezTo>
                  <a:pt x="505" y="0"/>
                  <a:pt x="505" y="0"/>
                  <a:pt x="505" y="0"/>
                </a:cubicBezTo>
                <a:moveTo>
                  <a:pt x="505" y="637"/>
                </a:moveTo>
                <a:cubicBezTo>
                  <a:pt x="505" y="1011"/>
                  <a:pt x="505" y="1011"/>
                  <a:pt x="505" y="1011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960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08305A8-05D8-F5C0-1445-7878AD482F0E}"/>
              </a:ext>
            </a:extLst>
          </p:cNvPr>
          <p:cNvGrpSpPr/>
          <p:nvPr/>
        </p:nvGrpSpPr>
        <p:grpSpPr>
          <a:xfrm>
            <a:off x="3986419" y="4114178"/>
            <a:ext cx="8235405" cy="7979822"/>
            <a:chOff x="2633583" y="6466023"/>
            <a:chExt cx="4771941" cy="4623845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305B77E-F09F-9343-1597-2EFF6C497F6A}"/>
                </a:ext>
              </a:extLst>
            </p:cNvPr>
            <p:cNvSpPr/>
            <p:nvPr/>
          </p:nvSpPr>
          <p:spPr>
            <a:xfrm>
              <a:off x="263358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0" dist="2540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20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D68904B-4696-1EF5-CB16-AF44B5EB23B4}"/>
                </a:ext>
              </a:extLst>
            </p:cNvPr>
            <p:cNvSpPr/>
            <p:nvPr/>
          </p:nvSpPr>
          <p:spPr>
            <a:xfrm>
              <a:off x="2633583" y="6466023"/>
              <a:ext cx="4771941" cy="4623845"/>
            </a:xfrm>
            <a:custGeom>
              <a:avLst/>
              <a:gdLst>
                <a:gd name="csX0" fmla="*/ 0 w 5329828"/>
                <a:gd name="csY0" fmla="*/ 0 h 5164418"/>
                <a:gd name="csX1" fmla="*/ 5329828 w 5329828"/>
                <a:gd name="csY1" fmla="*/ 0 h 5164418"/>
                <a:gd name="csX2" fmla="*/ 5329828 w 5329828"/>
                <a:gd name="csY2" fmla="*/ 4371446 h 5164418"/>
                <a:gd name="csX3" fmla="*/ 4536856 w 5329828"/>
                <a:gd name="csY3" fmla="*/ 5164418 h 5164418"/>
                <a:gd name="csX4" fmla="*/ 792972 w 5329828"/>
                <a:gd name="csY4" fmla="*/ 5164418 h 5164418"/>
                <a:gd name="csX5" fmla="*/ 0 w 5329828"/>
                <a:gd name="csY5" fmla="*/ 4371446 h 51644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5329828" h="5164418">
                  <a:moveTo>
                    <a:pt x="0" y="0"/>
                  </a:moveTo>
                  <a:lnTo>
                    <a:pt x="5329828" y="0"/>
                  </a:lnTo>
                  <a:lnTo>
                    <a:pt x="5329828" y="4371446"/>
                  </a:lnTo>
                  <a:cubicBezTo>
                    <a:pt x="5329828" y="4809392"/>
                    <a:pt x="4974802" y="5164418"/>
                    <a:pt x="4536856" y="5164418"/>
                  </a:cubicBezTo>
                  <a:lnTo>
                    <a:pt x="792972" y="5164418"/>
                  </a:lnTo>
                  <a:cubicBezTo>
                    <a:pt x="355026" y="5164418"/>
                    <a:pt x="0" y="4809392"/>
                    <a:pt x="0" y="4371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320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A181882-72B8-32AB-B128-5AD4F48B80BB}"/>
              </a:ext>
            </a:extLst>
          </p:cNvPr>
          <p:cNvGrpSpPr/>
          <p:nvPr/>
        </p:nvGrpSpPr>
        <p:grpSpPr>
          <a:xfrm>
            <a:off x="5027601" y="8547290"/>
            <a:ext cx="6153031" cy="2597264"/>
            <a:chOff x="4698941" y="9358739"/>
            <a:chExt cx="3982148" cy="1680908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0C8A8F3E-E420-85C6-3B6C-49181A227FD3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84142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Nhạy bén quan sát thị trường, con người và tín hiệu thay đổi đang hình thành.</a:t>
              </a: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5E28B0FB-6B57-859D-BEE5-9D6B88ECA770}"/>
                </a:ext>
              </a:extLst>
            </p:cNvPr>
            <p:cNvSpPr txBox="1"/>
            <p:nvPr/>
          </p:nvSpPr>
          <p:spPr>
            <a:xfrm flipH="1">
              <a:off x="4698941" y="9358739"/>
              <a:ext cx="3982148" cy="392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52DDC785-6ABE-F801-BB88-DB4199FADA29}"/>
                </a:ext>
              </a:extLst>
            </p:cNvPr>
            <p:cNvSpPr txBox="1"/>
            <p:nvPr/>
          </p:nvSpPr>
          <p:spPr>
            <a:xfrm flipH="1">
              <a:off x="4698941" y="9729594"/>
              <a:ext cx="3982148" cy="392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  <p:sp>
        <p:nvSpPr>
          <p:cNvPr id="57" name="Arrow: Chevron 56">
            <a:extLst>
              <a:ext uri="{FF2B5EF4-FFF2-40B4-BE49-F238E27FC236}">
                <a16:creationId xmlns:a16="http://schemas.microsoft.com/office/drawing/2014/main" id="{9A9081B6-73ED-1929-B6A4-197E6C967865}"/>
              </a:ext>
            </a:extLst>
          </p:cNvPr>
          <p:cNvSpPr/>
          <p:nvPr/>
        </p:nvSpPr>
        <p:spPr>
          <a:xfrm>
            <a:off x="3986419" y="1622000"/>
            <a:ext cx="9468316" cy="2492178"/>
          </a:xfrm>
          <a:prstGeom prst="chevron">
            <a:avLst/>
          </a:prstGeom>
          <a:solidFill>
            <a:schemeClr val="accent1"/>
          </a:solidFill>
          <a:ln>
            <a:noFill/>
          </a:ln>
          <a:effectLst>
            <a:outerShdw blurRad="1270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solidFill>
                  <a:schemeClr val="tx1"/>
                </a:solidFill>
                <a:latin typeface="+mj-lt"/>
              </a:rPr>
              <a:t>Stage </a:t>
            </a:r>
            <a:r>
              <a:rPr lang="en-US" sz="60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B1B057E-EAD0-107E-FD35-3B88132FF9FF}"/>
              </a:ext>
            </a:extLst>
          </p:cNvPr>
          <p:cNvSpPr/>
          <p:nvPr/>
        </p:nvSpPr>
        <p:spPr>
          <a:xfrm>
            <a:off x="7111884" y="5357943"/>
            <a:ext cx="1984476" cy="1916046"/>
          </a:xfrm>
          <a:custGeom>
            <a:avLst/>
            <a:gdLst>
              <a:gd name="connsiteX0" fmla="*/ 217704 w 441960"/>
              <a:gd name="connsiteY0" fmla="*/ 340537 h 426720"/>
              <a:gd name="connsiteX1" fmla="*/ 60274 w 441960"/>
              <a:gd name="connsiteY1" fmla="*/ 340537 h 426720"/>
              <a:gd name="connsiteX2" fmla="*/ 35890 w 441960"/>
              <a:gd name="connsiteY2" fmla="*/ 316154 h 426720"/>
              <a:gd name="connsiteX3" fmla="*/ 35890 w 441960"/>
              <a:gd name="connsiteY3" fmla="*/ 145618 h 426720"/>
              <a:gd name="connsiteX4" fmla="*/ 332765 w 441960"/>
              <a:gd name="connsiteY4" fmla="*/ 147447 h 426720"/>
              <a:gd name="connsiteX5" fmla="*/ 332765 w 441960"/>
              <a:gd name="connsiteY5" fmla="*/ 200482 h 426720"/>
              <a:gd name="connsiteX6" fmla="*/ 312343 w 441960"/>
              <a:gd name="connsiteY6" fmla="*/ 19431 h 426720"/>
              <a:gd name="connsiteX7" fmla="*/ 59969 w 441960"/>
              <a:gd name="connsiteY7" fmla="*/ 19431 h 426720"/>
              <a:gd name="connsiteX8" fmla="*/ 36195 w 441960"/>
              <a:gd name="connsiteY8" fmla="*/ 38633 h 426720"/>
              <a:gd name="connsiteX9" fmla="*/ 19431 w 441960"/>
              <a:gd name="connsiteY9" fmla="*/ 116814 h 426720"/>
              <a:gd name="connsiteX10" fmla="*/ 52807 w 441960"/>
              <a:gd name="connsiteY10" fmla="*/ 150190 h 426720"/>
              <a:gd name="connsiteX11" fmla="*/ 86182 w 441960"/>
              <a:gd name="connsiteY11" fmla="*/ 122148 h 426720"/>
              <a:gd name="connsiteX12" fmla="*/ 119558 w 441960"/>
              <a:gd name="connsiteY12" fmla="*/ 150190 h 426720"/>
              <a:gd name="connsiteX13" fmla="*/ 152934 w 441960"/>
              <a:gd name="connsiteY13" fmla="*/ 122148 h 426720"/>
              <a:gd name="connsiteX14" fmla="*/ 186309 w 441960"/>
              <a:gd name="connsiteY14" fmla="*/ 150190 h 426720"/>
              <a:gd name="connsiteX15" fmla="*/ 219685 w 441960"/>
              <a:gd name="connsiteY15" fmla="*/ 122148 h 426720"/>
              <a:gd name="connsiteX16" fmla="*/ 253060 w 441960"/>
              <a:gd name="connsiteY16" fmla="*/ 150190 h 426720"/>
              <a:gd name="connsiteX17" fmla="*/ 286436 w 441960"/>
              <a:gd name="connsiteY17" fmla="*/ 122148 h 426720"/>
              <a:gd name="connsiteX18" fmla="*/ 319812 w 441960"/>
              <a:gd name="connsiteY18" fmla="*/ 150190 h 426720"/>
              <a:gd name="connsiteX19" fmla="*/ 353187 w 441960"/>
              <a:gd name="connsiteY19" fmla="*/ 116814 h 426720"/>
              <a:gd name="connsiteX20" fmla="*/ 336423 w 441960"/>
              <a:gd name="connsiteY20" fmla="*/ 38633 h 426720"/>
              <a:gd name="connsiteX21" fmla="*/ 312343 w 441960"/>
              <a:gd name="connsiteY21" fmla="*/ 19431 h 426720"/>
              <a:gd name="connsiteX22" fmla="*/ 290550 w 441960"/>
              <a:gd name="connsiteY22" fmla="*/ 190271 h 426720"/>
              <a:gd name="connsiteX23" fmla="*/ 197739 w 441960"/>
              <a:gd name="connsiteY23" fmla="*/ 283083 h 426720"/>
              <a:gd name="connsiteX24" fmla="*/ 290550 w 441960"/>
              <a:gd name="connsiteY24" fmla="*/ 375894 h 426720"/>
              <a:gd name="connsiteX25" fmla="*/ 383362 w 441960"/>
              <a:gd name="connsiteY25" fmla="*/ 283083 h 426720"/>
              <a:gd name="connsiteX26" fmla="*/ 290550 w 441960"/>
              <a:gd name="connsiteY26" fmla="*/ 190271 h 426720"/>
              <a:gd name="connsiteX27" fmla="*/ 356235 w 441960"/>
              <a:gd name="connsiteY27" fmla="*/ 348615 h 426720"/>
              <a:gd name="connsiteX28" fmla="*/ 429844 w 441960"/>
              <a:gd name="connsiteY28" fmla="*/ 42222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41960" h="426720">
                <a:moveTo>
                  <a:pt x="217704" y="340537"/>
                </a:moveTo>
                <a:lnTo>
                  <a:pt x="60274" y="340537"/>
                </a:lnTo>
                <a:cubicBezTo>
                  <a:pt x="46863" y="340537"/>
                  <a:pt x="35890" y="329717"/>
                  <a:pt x="35890" y="316154"/>
                </a:cubicBezTo>
                <a:lnTo>
                  <a:pt x="35890" y="145618"/>
                </a:lnTo>
                <a:moveTo>
                  <a:pt x="332765" y="147447"/>
                </a:moveTo>
                <a:lnTo>
                  <a:pt x="332765" y="200482"/>
                </a:lnTo>
                <a:moveTo>
                  <a:pt x="312343" y="19431"/>
                </a:moveTo>
                <a:lnTo>
                  <a:pt x="59969" y="19431"/>
                </a:lnTo>
                <a:cubicBezTo>
                  <a:pt x="48539" y="19431"/>
                  <a:pt x="38634" y="27508"/>
                  <a:pt x="36195" y="38633"/>
                </a:cubicBezTo>
                <a:lnTo>
                  <a:pt x="19431" y="116814"/>
                </a:lnTo>
                <a:cubicBezTo>
                  <a:pt x="19431" y="135255"/>
                  <a:pt x="34366" y="150190"/>
                  <a:pt x="52807" y="150190"/>
                </a:cubicBezTo>
                <a:cubicBezTo>
                  <a:pt x="71247" y="150190"/>
                  <a:pt x="86182" y="140436"/>
                  <a:pt x="86182" y="122148"/>
                </a:cubicBezTo>
                <a:cubicBezTo>
                  <a:pt x="86182" y="140589"/>
                  <a:pt x="101117" y="150190"/>
                  <a:pt x="119558" y="150190"/>
                </a:cubicBezTo>
                <a:cubicBezTo>
                  <a:pt x="137998" y="150190"/>
                  <a:pt x="152934" y="140436"/>
                  <a:pt x="152934" y="122148"/>
                </a:cubicBezTo>
                <a:cubicBezTo>
                  <a:pt x="152934" y="140589"/>
                  <a:pt x="167868" y="150190"/>
                  <a:pt x="186309" y="150190"/>
                </a:cubicBezTo>
                <a:cubicBezTo>
                  <a:pt x="204749" y="150190"/>
                  <a:pt x="219685" y="140436"/>
                  <a:pt x="219685" y="122148"/>
                </a:cubicBezTo>
                <a:cubicBezTo>
                  <a:pt x="219685" y="140589"/>
                  <a:pt x="234620" y="150190"/>
                  <a:pt x="253060" y="150190"/>
                </a:cubicBezTo>
                <a:cubicBezTo>
                  <a:pt x="271500" y="150190"/>
                  <a:pt x="286436" y="140436"/>
                  <a:pt x="286436" y="122148"/>
                </a:cubicBezTo>
                <a:cubicBezTo>
                  <a:pt x="286436" y="140589"/>
                  <a:pt x="301371" y="150190"/>
                  <a:pt x="319812" y="150190"/>
                </a:cubicBezTo>
                <a:cubicBezTo>
                  <a:pt x="338252" y="150190"/>
                  <a:pt x="353187" y="135255"/>
                  <a:pt x="353187" y="116814"/>
                </a:cubicBezTo>
                <a:lnTo>
                  <a:pt x="336423" y="38633"/>
                </a:lnTo>
                <a:cubicBezTo>
                  <a:pt x="333680" y="27508"/>
                  <a:pt x="323773" y="19431"/>
                  <a:pt x="312343" y="19431"/>
                </a:cubicBezTo>
                <a:close/>
                <a:moveTo>
                  <a:pt x="290550" y="190271"/>
                </a:moveTo>
                <a:cubicBezTo>
                  <a:pt x="239344" y="190271"/>
                  <a:pt x="197739" y="231876"/>
                  <a:pt x="197739" y="283083"/>
                </a:cubicBezTo>
                <a:cubicBezTo>
                  <a:pt x="197739" y="334289"/>
                  <a:pt x="239344" y="375894"/>
                  <a:pt x="290550" y="375894"/>
                </a:cubicBezTo>
                <a:cubicBezTo>
                  <a:pt x="341757" y="375894"/>
                  <a:pt x="383362" y="334289"/>
                  <a:pt x="383362" y="283083"/>
                </a:cubicBezTo>
                <a:cubicBezTo>
                  <a:pt x="383362" y="231876"/>
                  <a:pt x="341757" y="190271"/>
                  <a:pt x="290550" y="190271"/>
                </a:cubicBezTo>
                <a:close/>
                <a:moveTo>
                  <a:pt x="356235" y="348615"/>
                </a:moveTo>
                <a:lnTo>
                  <a:pt x="429844" y="422224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960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A3D479A-097D-4401-4907-8BA7899958A5}"/>
              </a:ext>
            </a:extLst>
          </p:cNvPr>
          <p:cNvGrpSpPr/>
          <p:nvPr/>
        </p:nvGrpSpPr>
        <p:grpSpPr>
          <a:xfrm>
            <a:off x="13231598" y="8547299"/>
            <a:ext cx="6153031" cy="2682132"/>
            <a:chOff x="4698941" y="9358739"/>
            <a:chExt cx="3982148" cy="1735832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130936A1-C275-6141-5FC1-5912F5FB5F12}"/>
                </a:ext>
              </a:extLst>
            </p:cNvPr>
            <p:cNvSpPr txBox="1"/>
            <p:nvPr/>
          </p:nvSpPr>
          <p:spPr>
            <a:xfrm flipH="1">
              <a:off x="5092381" y="10198224"/>
              <a:ext cx="3195276" cy="89634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vi-VN" sz="2800" dirty="0">
                  <a:solidFill>
                    <a:schemeClr val="tx2"/>
                  </a:solidFill>
                </a:rPr>
                <a:t>Xác định ưu tiên chiến lược, tập trung nguồn lực cho quyết định quan trọng.</a:t>
              </a: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1C5C370F-0309-C4AF-A9A1-EBE1EAE33458}"/>
                </a:ext>
              </a:extLst>
            </p:cNvPr>
            <p:cNvSpPr txBox="1"/>
            <p:nvPr/>
          </p:nvSpPr>
          <p:spPr>
            <a:xfrm flipH="1">
              <a:off x="4698941" y="9358739"/>
              <a:ext cx="3982148" cy="392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dirty="0">
                  <a:solidFill>
                    <a:schemeClr val="tx2"/>
                  </a:solidFill>
                  <a:latin typeface="+mj-lt"/>
                </a:rPr>
                <a:t>YOUR TITLE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D253A1D6-EAF7-6C82-CBD6-B52392138672}"/>
                </a:ext>
              </a:extLst>
            </p:cNvPr>
            <p:cNvSpPr txBox="1"/>
            <p:nvPr/>
          </p:nvSpPr>
          <p:spPr>
            <a:xfrm flipH="1">
              <a:off x="4698941" y="9729594"/>
              <a:ext cx="3982148" cy="392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ccel="50000" decel="50000" autoRev="1" fill="hold" grpId="1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7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ccel="50000" decel="5000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7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8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ccel="50000" decel="50000" autoRev="1" fill="hold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7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ccel="50000" decel="50000" autoRev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 animBg="1"/>
          <p:bldP spid="49" grpId="0" animBg="1"/>
          <p:bldP spid="49" grpId="1" animBg="1"/>
          <p:bldP spid="57" grpId="0" animBg="1"/>
          <p:bldP spid="58" grpId="0" animBg="1"/>
          <p:bldP spid="58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ccel="50000" decel="50000" autoRev="1" fill="hold" grpId="1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7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ccel="50000" decel="5000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7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ccel="50000" decel="50000" autoRev="1" fill="hold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7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ccel="50000" decel="50000" autoRev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 animBg="1"/>
          <p:bldP spid="49" grpId="0" animBg="1"/>
          <p:bldP spid="49" grpId="1" animBg="1"/>
          <p:bldP spid="57" grpId="0" animBg="1"/>
          <p:bldP spid="58" grpId="0" animBg="1"/>
          <p:bldP spid="58" grpId="1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2_D_12">
      <a:dk1>
        <a:srgbClr val="FFFFFF"/>
      </a:dk1>
      <a:lt1>
        <a:srgbClr val="7F7F7F"/>
      </a:lt1>
      <a:dk2>
        <a:srgbClr val="FFFFFF"/>
      </a:dk2>
      <a:lt2>
        <a:srgbClr val="000000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Business_2Tones_L_Pink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B6BA7"/>
      </a:accent1>
      <a:accent2>
        <a:srgbClr val="FF0066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75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7F7047"/>
      </a:accent1>
      <a:accent2>
        <a:srgbClr val="D8CDB0"/>
      </a:accent2>
      <a:accent3>
        <a:srgbClr val="1C2135"/>
      </a:accent3>
      <a:accent4>
        <a:srgbClr val="5A6794"/>
      </a:accent4>
      <a:accent5>
        <a:srgbClr val="8794C0"/>
      </a:accent5>
      <a:accent6>
        <a:srgbClr val="E7E9EE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Resume - Blue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7393F0"/>
      </a:accent1>
      <a:accent2>
        <a:srgbClr val="3E52F0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26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280C1"/>
      </a:accent1>
      <a:accent2>
        <a:srgbClr val="94BEE1"/>
      </a:accent2>
      <a:accent3>
        <a:srgbClr val="432061"/>
      </a:accent3>
      <a:accent4>
        <a:srgbClr val="84608F"/>
      </a:accent4>
      <a:accent5>
        <a:srgbClr val="C27FD7"/>
      </a:accent5>
      <a:accent6>
        <a:srgbClr val="E629F1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14092</TotalTime>
  <Words>714</Words>
  <Application>Microsoft Office PowerPoint</Application>
  <PresentationFormat>Custom</PresentationFormat>
  <Paragraphs>144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161</dc:title>
  <dc:creator>Slide Ocean</dc:creator>
  <cp:lastModifiedBy>SO</cp:lastModifiedBy>
  <cp:revision>3445</cp:revision>
  <dcterms:created xsi:type="dcterms:W3CDTF">2024-04-24T08:43:56Z</dcterms:created>
  <dcterms:modified xsi:type="dcterms:W3CDTF">2026-01-02T04:37:01Z</dcterms:modified>
</cp:coreProperties>
</file>