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2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theme/theme23.xml" ContentType="application/vnd.openxmlformats-officedocument.theme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24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theme/theme25.xml" ContentType="application/vnd.openxmlformats-officedocument.theme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theme/theme26.xml" ContentType="application/vnd.openxmlformats-officedocument.theme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theme/theme27.xml" ContentType="application/vnd.openxmlformats-officedocument.theme+xml"/>
  <Override PartName="/ppt/theme/theme28.xml" ContentType="application/vnd.openxmlformats-officedocument.theme+xml"/>
  <Override PartName="/ppt/theme/theme2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81" r:id="rId25"/>
    <p:sldMasterId id="2147483991" r:id="rId26"/>
    <p:sldMasterId id="2147484002" r:id="rId27"/>
  </p:sldMasterIdLst>
  <p:notesMasterIdLst>
    <p:notesMasterId r:id="rId32"/>
  </p:notesMasterIdLst>
  <p:handoutMasterIdLst>
    <p:handoutMasterId r:id="rId33"/>
  </p:handoutMasterIdLst>
  <p:sldIdLst>
    <p:sldId id="2147378289" r:id="rId28"/>
    <p:sldId id="2147378291" r:id="rId29"/>
    <p:sldId id="2147378293" r:id="rId30"/>
    <p:sldId id="2147378292" r:id="rId31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3133"/>
    <a:srgbClr val="FFFFFF"/>
    <a:srgbClr val="D5D4DD"/>
    <a:srgbClr val="ECBA9C"/>
    <a:srgbClr val="F5CDBB"/>
    <a:srgbClr val="EFC6AC"/>
    <a:srgbClr val="000000"/>
    <a:srgbClr val="1C1C1C"/>
    <a:srgbClr val="3D054F"/>
    <a:srgbClr val="A152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2856" y="15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4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3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42976" y="3651250"/>
            <a:ext cx="587216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00863" y="3651250"/>
            <a:ext cx="587216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15513" y="730253"/>
            <a:ext cx="2957513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42976" y="730253"/>
            <a:ext cx="8786813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15513" y="730253"/>
            <a:ext cx="2957513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42976" y="730253"/>
            <a:ext cx="8786813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42976" y="3651250"/>
            <a:ext cx="587216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00863" y="3651250"/>
            <a:ext cx="587216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15513" y="730253"/>
            <a:ext cx="2957513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42976" y="730253"/>
            <a:ext cx="8786813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65103" y="7300282"/>
            <a:ext cx="2197010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58879" y="7300282"/>
            <a:ext cx="2197010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52655" y="7300282"/>
            <a:ext cx="2197010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46431" y="7300282"/>
            <a:ext cx="2197010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933010" y="3943350"/>
            <a:ext cx="5840016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42977" y="3943350"/>
            <a:ext cx="5732859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13952284" y="11735753"/>
            <a:ext cx="359937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14500" y="2244726"/>
            <a:ext cx="10287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11" indent="0" algn="ctr">
              <a:buNone/>
              <a:defRPr sz="4000"/>
            </a:lvl2pPr>
            <a:lvl3pPr marL="1828823" indent="0" algn="ctr">
              <a:buNone/>
              <a:defRPr sz="3600"/>
            </a:lvl3pPr>
            <a:lvl4pPr marL="2743234" indent="0" algn="ctr">
              <a:buNone/>
              <a:defRPr sz="3200"/>
            </a:lvl4pPr>
            <a:lvl5pPr marL="3657646" indent="0" algn="ctr">
              <a:buNone/>
              <a:defRPr sz="3200"/>
            </a:lvl5pPr>
            <a:lvl6pPr marL="4572057" indent="0" algn="ctr">
              <a:buNone/>
              <a:defRPr sz="3200"/>
            </a:lvl6pPr>
            <a:lvl7pPr marL="5486469" indent="0" algn="ctr">
              <a:buNone/>
              <a:defRPr sz="3200"/>
            </a:lvl7pPr>
            <a:lvl8pPr marL="6400880" indent="0" algn="ctr">
              <a:buNone/>
              <a:defRPr sz="3200"/>
            </a:lvl8pPr>
            <a:lvl9pPr marL="7315291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3034" y="11979275"/>
            <a:ext cx="30861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2712701"/>
            <a:ext cx="462915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12712701"/>
            <a:ext cx="30861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3034" y="11979275"/>
            <a:ext cx="30861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2712701"/>
            <a:ext cx="462915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12712701"/>
            <a:ext cx="30861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1" y="3419477"/>
            <a:ext cx="1183005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1" y="9178927"/>
            <a:ext cx="1183005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11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23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4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5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69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9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3034" y="11979275"/>
            <a:ext cx="30861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2712701"/>
            <a:ext cx="462915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12712701"/>
            <a:ext cx="30861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3034" y="11979275"/>
            <a:ext cx="30861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43425" y="12712701"/>
            <a:ext cx="462915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686925" y="12712701"/>
            <a:ext cx="30861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1"/>
            <a:ext cx="1183005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2" y="3362326"/>
            <a:ext cx="5802510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11" indent="0">
              <a:buNone/>
              <a:defRPr sz="4000" b="1"/>
            </a:lvl2pPr>
            <a:lvl3pPr marL="1828823" indent="0">
              <a:buNone/>
              <a:defRPr sz="3600" b="1"/>
            </a:lvl3pPr>
            <a:lvl4pPr marL="2743234" indent="0">
              <a:buNone/>
              <a:defRPr sz="3200" b="1"/>
            </a:lvl4pPr>
            <a:lvl5pPr marL="3657646" indent="0">
              <a:buNone/>
              <a:defRPr sz="3200" b="1"/>
            </a:lvl5pPr>
            <a:lvl6pPr marL="4572057" indent="0">
              <a:buNone/>
              <a:defRPr sz="3200" b="1"/>
            </a:lvl6pPr>
            <a:lvl7pPr marL="5486469" indent="0">
              <a:buNone/>
              <a:defRPr sz="3200" b="1"/>
            </a:lvl7pPr>
            <a:lvl8pPr marL="6400880" indent="0">
              <a:buNone/>
              <a:defRPr sz="3200" b="1"/>
            </a:lvl8pPr>
            <a:lvl9pPr marL="7315291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2" y="5010150"/>
            <a:ext cx="580251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11" indent="0">
              <a:buNone/>
              <a:defRPr sz="4000" b="1"/>
            </a:lvl2pPr>
            <a:lvl3pPr marL="1828823" indent="0">
              <a:buNone/>
              <a:defRPr sz="3600" b="1"/>
            </a:lvl3pPr>
            <a:lvl4pPr marL="2743234" indent="0">
              <a:buNone/>
              <a:defRPr sz="3200" b="1"/>
            </a:lvl4pPr>
            <a:lvl5pPr marL="3657646" indent="0">
              <a:buNone/>
              <a:defRPr sz="3200" b="1"/>
            </a:lvl5pPr>
            <a:lvl6pPr marL="4572057" indent="0">
              <a:buNone/>
              <a:defRPr sz="3200" b="1"/>
            </a:lvl6pPr>
            <a:lvl7pPr marL="5486469" indent="0">
              <a:buNone/>
              <a:defRPr sz="3200" b="1"/>
            </a:lvl7pPr>
            <a:lvl8pPr marL="6400880" indent="0">
              <a:buNone/>
              <a:defRPr sz="3200" b="1"/>
            </a:lvl8pPr>
            <a:lvl9pPr marL="7315291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13034" y="11979275"/>
            <a:ext cx="30861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43425" y="12712701"/>
            <a:ext cx="462915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686925" y="12712701"/>
            <a:ext cx="30861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3" y="914400"/>
            <a:ext cx="4423767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8" y="1974851"/>
            <a:ext cx="6943725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3" y="4114800"/>
            <a:ext cx="4423767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11" indent="0">
              <a:buNone/>
              <a:defRPr sz="2800"/>
            </a:lvl2pPr>
            <a:lvl3pPr marL="1828823" indent="0">
              <a:buNone/>
              <a:defRPr sz="2400"/>
            </a:lvl3pPr>
            <a:lvl4pPr marL="2743234" indent="0">
              <a:buNone/>
              <a:defRPr sz="2000"/>
            </a:lvl4pPr>
            <a:lvl5pPr marL="3657646" indent="0">
              <a:buNone/>
              <a:defRPr sz="2000"/>
            </a:lvl5pPr>
            <a:lvl6pPr marL="4572057" indent="0">
              <a:buNone/>
              <a:defRPr sz="2000"/>
            </a:lvl6pPr>
            <a:lvl7pPr marL="5486469" indent="0">
              <a:buNone/>
              <a:defRPr sz="2000"/>
            </a:lvl7pPr>
            <a:lvl8pPr marL="6400880" indent="0">
              <a:buNone/>
              <a:defRPr sz="2000"/>
            </a:lvl8pPr>
            <a:lvl9pPr marL="7315291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3" y="914400"/>
            <a:ext cx="4423767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8" y="1974851"/>
            <a:ext cx="6943725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11" indent="0">
              <a:buNone/>
              <a:defRPr sz="5600"/>
            </a:lvl2pPr>
            <a:lvl3pPr marL="1828823" indent="0">
              <a:buNone/>
              <a:defRPr sz="4800"/>
            </a:lvl3pPr>
            <a:lvl4pPr marL="2743234" indent="0">
              <a:buNone/>
              <a:defRPr sz="4000"/>
            </a:lvl4pPr>
            <a:lvl5pPr marL="3657646" indent="0">
              <a:buNone/>
              <a:defRPr sz="4000"/>
            </a:lvl5pPr>
            <a:lvl6pPr marL="4572057" indent="0">
              <a:buNone/>
              <a:defRPr sz="4000"/>
            </a:lvl6pPr>
            <a:lvl7pPr marL="5486469" indent="0">
              <a:buNone/>
              <a:defRPr sz="4000"/>
            </a:lvl7pPr>
            <a:lvl8pPr marL="6400880" indent="0">
              <a:buNone/>
              <a:defRPr sz="4000"/>
            </a:lvl8pPr>
            <a:lvl9pPr marL="7315291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3" y="4114800"/>
            <a:ext cx="4423767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11" indent="0">
              <a:buNone/>
              <a:defRPr sz="2800"/>
            </a:lvl2pPr>
            <a:lvl3pPr marL="1828823" indent="0">
              <a:buNone/>
              <a:defRPr sz="2400"/>
            </a:lvl3pPr>
            <a:lvl4pPr marL="2743234" indent="0">
              <a:buNone/>
              <a:defRPr sz="2000"/>
            </a:lvl4pPr>
            <a:lvl5pPr marL="3657646" indent="0">
              <a:buNone/>
              <a:defRPr sz="2000"/>
            </a:lvl5pPr>
            <a:lvl6pPr marL="4572057" indent="0">
              <a:buNone/>
              <a:defRPr sz="2000"/>
            </a:lvl6pPr>
            <a:lvl7pPr marL="5486469" indent="0">
              <a:buNone/>
              <a:defRPr sz="2000"/>
            </a:lvl7pPr>
            <a:lvl8pPr marL="6400880" indent="0">
              <a:buNone/>
              <a:defRPr sz="2000"/>
            </a:lvl8pPr>
            <a:lvl9pPr marL="7315291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3034" y="11979275"/>
            <a:ext cx="30861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2712701"/>
            <a:ext cx="462915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12712701"/>
            <a:ext cx="30861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5" y="730250"/>
            <a:ext cx="8701088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3034" y="11979275"/>
            <a:ext cx="30861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2712701"/>
            <a:ext cx="462915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86925" y="12712701"/>
            <a:ext cx="30861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65103" y="7300282"/>
            <a:ext cx="2197010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158879" y="7300282"/>
            <a:ext cx="2197010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52655" y="7300282"/>
            <a:ext cx="2197010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46431" y="7300282"/>
            <a:ext cx="2197010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15513" y="730253"/>
            <a:ext cx="2957513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42976" y="730253"/>
            <a:ext cx="8786813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15513" y="730253"/>
            <a:ext cx="2957513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42976" y="730253"/>
            <a:ext cx="8786813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FD2520B-2E55-EC15-94BC-5D097D8601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371600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79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8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2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5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6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4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0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7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11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2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025926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04972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>
                    <a:tint val="82000"/>
                  </a:schemeClr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82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82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499945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80441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82248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60957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838076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438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6382225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2296067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5115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42976" y="3651250"/>
            <a:ext cx="587216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00863" y="3651250"/>
            <a:ext cx="587216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15513" y="730253"/>
            <a:ext cx="2957513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42976" y="730253"/>
            <a:ext cx="8786813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42976" y="3651250"/>
            <a:ext cx="587216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00863" y="3651250"/>
            <a:ext cx="587216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15513" y="730253"/>
            <a:ext cx="2957513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42976" y="730253"/>
            <a:ext cx="8786813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42976" y="3651250"/>
            <a:ext cx="587216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00863" y="3651250"/>
            <a:ext cx="5872163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15513" y="730253"/>
            <a:ext cx="2957513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42976" y="730253"/>
            <a:ext cx="8786813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815513" y="730253"/>
            <a:ext cx="2957513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942976" y="730253"/>
            <a:ext cx="8786813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4762" y="3362328"/>
            <a:ext cx="5802511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44762" y="5010153"/>
            <a:ext cx="5802511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43725" y="3362328"/>
            <a:ext cx="5831086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1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943725" y="5010153"/>
            <a:ext cx="5831086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831087" y="1974850"/>
            <a:ext cx="6943725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944762" y="4114803"/>
            <a:ext cx="4423767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1"/>
            </a:lvl2pPr>
            <a:lvl3pPr marL="914411" indent="0">
              <a:buNone/>
              <a:defRPr sz="1200"/>
            </a:lvl3pPr>
            <a:lvl4pPr marL="1371617" indent="0">
              <a:buNone/>
              <a:defRPr sz="1001"/>
            </a:lvl4pPr>
            <a:lvl5pPr marL="1828823" indent="0">
              <a:buNone/>
              <a:defRPr sz="1001"/>
            </a:lvl5pPr>
            <a:lvl6pPr marL="2286029" indent="0">
              <a:buNone/>
              <a:defRPr sz="1001"/>
            </a:lvl6pPr>
            <a:lvl7pPr marL="2743234" indent="0">
              <a:buNone/>
              <a:defRPr sz="1001"/>
            </a:lvl7pPr>
            <a:lvl8pPr marL="3200440" indent="0">
              <a:buNone/>
              <a:defRPr sz="1001"/>
            </a:lvl8pPr>
            <a:lvl9pPr marL="3657646" indent="0">
              <a:buNone/>
              <a:defRPr sz="100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4500" y="2244725"/>
            <a:ext cx="10287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14500" y="7204078"/>
            <a:ext cx="10287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1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5831" y="3419478"/>
            <a:ext cx="1183005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5831" y="9178928"/>
            <a:ext cx="1183005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11" indent="0">
              <a:buNone/>
              <a:defRPr sz="1801">
                <a:solidFill>
                  <a:schemeClr val="tx1">
                    <a:tint val="82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5" Type="http://schemas.openxmlformats.org/officeDocument/2006/relationships/slideLayout" Target="../slideLayouts/slideLayout210.xml"/><Relationship Id="rId10" Type="http://schemas.openxmlformats.org/officeDocument/2006/relationships/theme" Target="../theme/theme22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16.xml"/><Relationship Id="rId1" Type="http://schemas.openxmlformats.org/officeDocument/2006/relationships/slideLayout" Target="../slideLayouts/slideLayout215.xml"/><Relationship Id="rId6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9.xml"/><Relationship Id="rId10" Type="http://schemas.openxmlformats.org/officeDocument/2006/relationships/theme" Target="../theme/theme23.xml"/><Relationship Id="rId4" Type="http://schemas.openxmlformats.org/officeDocument/2006/relationships/slideLayout" Target="../slideLayouts/slideLayout218.xml"/><Relationship Id="rId9" Type="http://schemas.openxmlformats.org/officeDocument/2006/relationships/slideLayout" Target="../slideLayouts/slideLayout22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30.xml"/><Relationship Id="rId2" Type="http://schemas.openxmlformats.org/officeDocument/2006/relationships/slideLayout" Target="../slideLayouts/slideLayout225.xml"/><Relationship Id="rId1" Type="http://schemas.openxmlformats.org/officeDocument/2006/relationships/slideLayout" Target="../slideLayouts/slideLayout224.xml"/><Relationship Id="rId6" Type="http://schemas.openxmlformats.org/officeDocument/2006/relationships/slideLayout" Target="../slideLayouts/slideLayout229.xml"/><Relationship Id="rId5" Type="http://schemas.openxmlformats.org/officeDocument/2006/relationships/slideLayout" Target="../slideLayouts/slideLayout228.xml"/><Relationship Id="rId10" Type="http://schemas.openxmlformats.org/officeDocument/2006/relationships/theme" Target="../theme/theme24.xml"/><Relationship Id="rId4" Type="http://schemas.openxmlformats.org/officeDocument/2006/relationships/slideLayout" Target="../slideLayouts/slideLayout227.xml"/><Relationship Id="rId9" Type="http://schemas.openxmlformats.org/officeDocument/2006/relationships/slideLayout" Target="../slideLayouts/slideLayout23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5" Type="http://schemas.openxmlformats.org/officeDocument/2006/relationships/slideLayout" Target="../slideLayouts/slideLayout237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9.xml"/><Relationship Id="rId3" Type="http://schemas.openxmlformats.org/officeDocument/2006/relationships/slideLayout" Target="../slideLayouts/slideLayout244.xml"/><Relationship Id="rId7" Type="http://schemas.openxmlformats.org/officeDocument/2006/relationships/slideLayout" Target="../slideLayouts/slideLayout248.xml"/><Relationship Id="rId2" Type="http://schemas.openxmlformats.org/officeDocument/2006/relationships/slideLayout" Target="../slideLayouts/slideLayout243.xml"/><Relationship Id="rId1" Type="http://schemas.openxmlformats.org/officeDocument/2006/relationships/slideLayout" Target="../slideLayouts/slideLayout242.xml"/><Relationship Id="rId6" Type="http://schemas.openxmlformats.org/officeDocument/2006/relationships/slideLayout" Target="../slideLayouts/slideLayout247.xml"/><Relationship Id="rId11" Type="http://schemas.openxmlformats.org/officeDocument/2006/relationships/theme" Target="../theme/theme26.xml"/><Relationship Id="rId5" Type="http://schemas.openxmlformats.org/officeDocument/2006/relationships/slideLayout" Target="../slideLayouts/slideLayout246.xml"/><Relationship Id="rId10" Type="http://schemas.openxmlformats.org/officeDocument/2006/relationships/slideLayout" Target="../slideLayouts/slideLayout251.xml"/><Relationship Id="rId4" Type="http://schemas.openxmlformats.org/officeDocument/2006/relationships/slideLayout" Target="../slideLayouts/slideLayout245.xml"/><Relationship Id="rId9" Type="http://schemas.openxmlformats.org/officeDocument/2006/relationships/slideLayout" Target="../slideLayouts/slideLayout250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9.xml"/><Relationship Id="rId3" Type="http://schemas.openxmlformats.org/officeDocument/2006/relationships/slideLayout" Target="../slideLayouts/slideLayout254.xml"/><Relationship Id="rId7" Type="http://schemas.openxmlformats.org/officeDocument/2006/relationships/slideLayout" Target="../slideLayouts/slideLayout258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53.xml"/><Relationship Id="rId1" Type="http://schemas.openxmlformats.org/officeDocument/2006/relationships/slideLayout" Target="../slideLayouts/slideLayout252.xml"/><Relationship Id="rId6" Type="http://schemas.openxmlformats.org/officeDocument/2006/relationships/slideLayout" Target="../slideLayouts/slideLayout257.xml"/><Relationship Id="rId11" Type="http://schemas.openxmlformats.org/officeDocument/2006/relationships/slideLayout" Target="../slideLayouts/slideLayout262.xml"/><Relationship Id="rId5" Type="http://schemas.openxmlformats.org/officeDocument/2006/relationships/slideLayout" Target="../slideLayouts/slideLayout256.xml"/><Relationship Id="rId10" Type="http://schemas.openxmlformats.org/officeDocument/2006/relationships/slideLayout" Target="../slideLayouts/slideLayout261.xml"/><Relationship Id="rId4" Type="http://schemas.openxmlformats.org/officeDocument/2006/relationships/slideLayout" Target="../slideLayouts/slideLayout255.xml"/><Relationship Id="rId9" Type="http://schemas.openxmlformats.org/officeDocument/2006/relationships/slideLayout" Target="../slideLayouts/slideLayout26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1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546892" y="1491293"/>
            <a:ext cx="1623842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1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1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942975" y="12877821"/>
            <a:ext cx="69361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23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6" indent="-457206" algn="l" defTabSz="1828823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17" indent="-457206" algn="l" defTabSz="18288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29" indent="-457206" algn="l" defTabSz="18288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40" indent="-457206" algn="l" defTabSz="18288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51" indent="-457206" algn="l" defTabSz="18288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63" indent="-457206" algn="l" defTabSz="18288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74" indent="-457206" algn="l" defTabSz="18288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86" indent="-457206" algn="l" defTabSz="18288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97" indent="-457206" algn="l" defTabSz="18288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2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11" algn="l" defTabSz="182882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23" algn="l" defTabSz="182882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34" algn="l" defTabSz="182882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algn="l" defTabSz="182882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57" algn="l" defTabSz="182882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69" algn="l" defTabSz="182882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80" algn="l" defTabSz="182882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91" algn="l" defTabSz="1828823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19116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060B3CD-0521-BBC4-2545-2C73AFA7C35D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447161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4297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543425" y="12712700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686925" y="12712700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11595629" y="-738402"/>
            <a:ext cx="275908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12328885" y="2243661"/>
            <a:ext cx="2059859" cy="215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1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1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596167" y="12877821"/>
            <a:ext cx="69361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4" indent="-228604" algn="l" defTabSz="914411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5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1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7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8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4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9" indent="-228604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81B02C7-2576-F9F8-F7FD-44E45A3639AF}"/>
              </a:ext>
            </a:extLst>
          </p:cNvPr>
          <p:cNvSpPr>
            <a:spLocks/>
          </p:cNvSpPr>
          <p:nvPr/>
        </p:nvSpPr>
        <p:spPr>
          <a:xfrm>
            <a:off x="339213" y="352174"/>
            <a:ext cx="13037574" cy="13011657"/>
          </a:xfrm>
          <a:prstGeom prst="roundRect">
            <a:avLst>
              <a:gd name="adj" fmla="val 6199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9714BB2-176E-5742-B6DB-2287DD12F83B}"/>
              </a:ext>
            </a:extLst>
          </p:cNvPr>
          <p:cNvGrpSpPr/>
          <p:nvPr/>
        </p:nvGrpSpPr>
        <p:grpSpPr>
          <a:xfrm>
            <a:off x="369500" y="11370"/>
            <a:ext cx="13015101" cy="13737169"/>
            <a:chOff x="16546229" y="-189800"/>
            <a:chExt cx="13015100" cy="13737170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0F478CE-9135-A09A-744A-5C0C58978ED5}"/>
                </a:ext>
              </a:extLst>
            </p:cNvPr>
            <p:cNvSpPr txBox="1"/>
            <p:nvPr/>
          </p:nvSpPr>
          <p:spPr>
            <a:xfrm>
              <a:off x="16546229" y="-189800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accent2">
                      <a:lumMod val="50000"/>
                      <a:alpha val="12000"/>
                    </a:schemeClr>
                  </a:solidFill>
                  <a:latin typeface="+mj-lt"/>
                </a:rPr>
                <a:t>620262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AB57F50-CC3E-8FAC-6E1F-1A97761344AE}"/>
                </a:ext>
              </a:extLst>
            </p:cNvPr>
            <p:cNvSpPr txBox="1"/>
            <p:nvPr/>
          </p:nvSpPr>
          <p:spPr>
            <a:xfrm>
              <a:off x="16546229" y="2973484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accent2">
                      <a:lumMod val="50000"/>
                      <a:alpha val="12000"/>
                    </a:schemeClr>
                  </a:solidFill>
                  <a:latin typeface="+mj-lt"/>
                </a:rPr>
                <a:t>620262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8498FC6-2E40-EFB7-31F7-2F8920AB5C05}"/>
                </a:ext>
              </a:extLst>
            </p:cNvPr>
            <p:cNvSpPr txBox="1"/>
            <p:nvPr/>
          </p:nvSpPr>
          <p:spPr>
            <a:xfrm>
              <a:off x="16546229" y="6136768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accent2">
                      <a:lumMod val="50000"/>
                      <a:alpha val="12000"/>
                    </a:schemeClr>
                  </a:solidFill>
                  <a:latin typeface="+mj-lt"/>
                </a:rPr>
                <a:t>620262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998ABCA-A38B-03EC-8C2C-6752F7C50239}"/>
                </a:ext>
              </a:extLst>
            </p:cNvPr>
            <p:cNvSpPr txBox="1"/>
            <p:nvPr/>
          </p:nvSpPr>
          <p:spPr>
            <a:xfrm>
              <a:off x="16546229" y="9300053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accent2">
                      <a:lumMod val="50000"/>
                      <a:alpha val="12000"/>
                    </a:schemeClr>
                  </a:solidFill>
                  <a:latin typeface="+mj-lt"/>
                </a:rPr>
                <a:t>620262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2B999B65-DF28-29D4-064E-955C94C403E9}"/>
              </a:ext>
            </a:extLst>
          </p:cNvPr>
          <p:cNvSpPr>
            <a:spLocks/>
          </p:cNvSpPr>
          <p:nvPr/>
        </p:nvSpPr>
        <p:spPr bwMode="auto">
          <a:xfrm rot="5400000">
            <a:off x="11826662" y="1928851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2A34A59-F5F2-59B8-484B-FFF521333DF3}"/>
              </a:ext>
            </a:extLst>
          </p:cNvPr>
          <p:cNvGrpSpPr/>
          <p:nvPr/>
        </p:nvGrpSpPr>
        <p:grpSpPr>
          <a:xfrm>
            <a:off x="888401" y="12423533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90AEE5-AF79-DD21-9F7E-B2C7AB558A7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862E130-3161-F42B-968C-4A6135A5B6A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D492BCD-474D-E467-20F0-5D8457C4B1A1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96A8E79-197C-AC4C-DB1C-FE3E91B9A17B}"/>
              </a:ext>
            </a:extLst>
          </p:cNvPr>
          <p:cNvSpPr txBox="1"/>
          <p:nvPr/>
        </p:nvSpPr>
        <p:spPr>
          <a:xfrm>
            <a:off x="6034228" y="4728854"/>
            <a:ext cx="31325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chemeClr val="bg2"/>
                </a:solidFill>
                <a:latin typeface="+mj-lt"/>
              </a:rPr>
              <a:t>happy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9CE77B-8E97-9B9D-72A9-F2D55C02A644}"/>
              </a:ext>
            </a:extLst>
          </p:cNvPr>
          <p:cNvSpPr txBox="1"/>
          <p:nvPr/>
        </p:nvSpPr>
        <p:spPr>
          <a:xfrm>
            <a:off x="5691755" y="7961906"/>
            <a:ext cx="1319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2"/>
                </a:solidFill>
                <a:latin typeface="+mj-lt"/>
              </a:rPr>
              <a:t>2026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CF7255-998C-F8EF-0DBA-E07036553DEA}"/>
              </a:ext>
            </a:extLst>
          </p:cNvPr>
          <p:cNvCxnSpPr>
            <a:cxnSpLocks/>
          </p:cNvCxnSpPr>
          <p:nvPr/>
        </p:nvCxnSpPr>
        <p:spPr>
          <a:xfrm>
            <a:off x="7040376" y="8334900"/>
            <a:ext cx="6336411" cy="0"/>
          </a:xfrm>
          <a:prstGeom prst="line">
            <a:avLst/>
          </a:prstGeom>
          <a:ln w="254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8645894-91BE-544B-108D-24B48DE2A339}"/>
              </a:ext>
            </a:extLst>
          </p:cNvPr>
          <p:cNvSpPr/>
          <p:nvPr/>
        </p:nvSpPr>
        <p:spPr>
          <a:xfrm>
            <a:off x="4502217" y="5162587"/>
            <a:ext cx="1542674" cy="1722871"/>
          </a:xfrm>
          <a:custGeom>
            <a:avLst/>
            <a:gdLst>
              <a:gd name="csX0" fmla="*/ 924432 w 1542673"/>
              <a:gd name="csY0" fmla="*/ 0 h 1722871"/>
              <a:gd name="csX1" fmla="*/ 1350755 w 1542673"/>
              <a:gd name="csY1" fmla="*/ 145037 h 1722871"/>
              <a:gd name="csX2" fmla="*/ 1506047 w 1542673"/>
              <a:gd name="csY2" fmla="*/ 389697 h 1722871"/>
              <a:gd name="csX3" fmla="*/ 1542673 w 1542673"/>
              <a:gd name="csY3" fmla="*/ 681237 h 1722871"/>
              <a:gd name="csX4" fmla="*/ 1542673 w 1542673"/>
              <a:gd name="csY4" fmla="*/ 1722871 h 1722871"/>
              <a:gd name="csX5" fmla="*/ 1074060 w 1542673"/>
              <a:gd name="csY5" fmla="*/ 1722871 h 1722871"/>
              <a:gd name="csX6" fmla="*/ 1074061 w 1542673"/>
              <a:gd name="csY6" fmla="*/ 759667 h 1722871"/>
              <a:gd name="csX7" fmla="*/ 986182 w 1542673"/>
              <a:gd name="csY7" fmla="*/ 547509 h 1722871"/>
              <a:gd name="csX8" fmla="*/ 963883 w 1542673"/>
              <a:gd name="csY8" fmla="*/ 529111 h 1722871"/>
              <a:gd name="csX9" fmla="*/ 961790 w 1542673"/>
              <a:gd name="csY9" fmla="*/ 526494 h 1722871"/>
              <a:gd name="csX10" fmla="*/ 955937 w 1542673"/>
              <a:gd name="csY10" fmla="*/ 522554 h 1722871"/>
              <a:gd name="csX11" fmla="*/ 941777 w 1542673"/>
              <a:gd name="csY11" fmla="*/ 510871 h 1722871"/>
              <a:gd name="csX12" fmla="*/ 925258 w 1542673"/>
              <a:gd name="csY12" fmla="*/ 501905 h 1722871"/>
              <a:gd name="csX13" fmla="*/ 914176 w 1542673"/>
              <a:gd name="csY13" fmla="*/ 494446 h 1722871"/>
              <a:gd name="csX14" fmla="*/ 907575 w 1542673"/>
              <a:gd name="csY14" fmla="*/ 492307 h 1722871"/>
              <a:gd name="csX15" fmla="*/ 890811 w 1542673"/>
              <a:gd name="csY15" fmla="*/ 483208 h 1722871"/>
              <a:gd name="csX16" fmla="*/ 774023 w 1542673"/>
              <a:gd name="csY16" fmla="*/ 459629 h 1722871"/>
              <a:gd name="csX17" fmla="*/ 473985 w 1542673"/>
              <a:gd name="csY17" fmla="*/ 759667 h 1722871"/>
              <a:gd name="csX18" fmla="*/ 473985 w 1542673"/>
              <a:gd name="csY18" fmla="*/ 1722871 h 1722871"/>
              <a:gd name="csX19" fmla="*/ 0 w 1542673"/>
              <a:gd name="csY19" fmla="*/ 1722871 h 1722871"/>
              <a:gd name="csX20" fmla="*/ 0 w 1542673"/>
              <a:gd name="csY20" fmla="*/ 57136 h 1722871"/>
              <a:gd name="csX21" fmla="*/ 464413 w 1542673"/>
              <a:gd name="csY21" fmla="*/ 57136 h 1722871"/>
              <a:gd name="csX22" fmla="*/ 464413 w 1542673"/>
              <a:gd name="csY22" fmla="*/ 234404 h 1722871"/>
              <a:gd name="csX23" fmla="*/ 471738 w 1542673"/>
              <a:gd name="csY23" fmla="*/ 234404 h 1722871"/>
              <a:gd name="csX24" fmla="*/ 924432 w 1542673"/>
              <a:gd name="csY24" fmla="*/ 0 h 172287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</a:cxnLst>
            <a:rect l="l" t="t" r="r" b="b"/>
            <a:pathLst>
              <a:path w="1542673" h="1722871">
                <a:moveTo>
                  <a:pt x="924432" y="0"/>
                </a:moveTo>
                <a:cubicBezTo>
                  <a:pt x="1093398" y="0"/>
                  <a:pt x="1235506" y="48346"/>
                  <a:pt x="1350755" y="145037"/>
                </a:cubicBezTo>
                <a:cubicBezTo>
                  <a:pt x="1423029" y="205592"/>
                  <a:pt x="1474793" y="287145"/>
                  <a:pt x="1506047" y="389697"/>
                </a:cubicBezTo>
                <a:cubicBezTo>
                  <a:pt x="1530464" y="469785"/>
                  <a:pt x="1542673" y="566965"/>
                  <a:pt x="1542673" y="681237"/>
                </a:cubicBezTo>
                <a:lnTo>
                  <a:pt x="1542673" y="1722871"/>
                </a:lnTo>
                <a:lnTo>
                  <a:pt x="1074060" y="1722871"/>
                </a:lnTo>
                <a:lnTo>
                  <a:pt x="1074061" y="759667"/>
                </a:lnTo>
                <a:cubicBezTo>
                  <a:pt x="1074061" y="676814"/>
                  <a:pt x="1040478" y="601805"/>
                  <a:pt x="986182" y="547509"/>
                </a:cubicBezTo>
                <a:lnTo>
                  <a:pt x="963883" y="529111"/>
                </a:lnTo>
                <a:lnTo>
                  <a:pt x="961790" y="526494"/>
                </a:lnTo>
                <a:lnTo>
                  <a:pt x="955937" y="522554"/>
                </a:lnTo>
                <a:lnTo>
                  <a:pt x="941777" y="510871"/>
                </a:lnTo>
                <a:lnTo>
                  <a:pt x="925258" y="501905"/>
                </a:lnTo>
                <a:lnTo>
                  <a:pt x="914176" y="494446"/>
                </a:lnTo>
                <a:lnTo>
                  <a:pt x="907575" y="492307"/>
                </a:lnTo>
                <a:lnTo>
                  <a:pt x="890811" y="483208"/>
                </a:lnTo>
                <a:cubicBezTo>
                  <a:pt x="854915" y="468025"/>
                  <a:pt x="815450" y="459629"/>
                  <a:pt x="774023" y="459629"/>
                </a:cubicBezTo>
                <a:cubicBezTo>
                  <a:pt x="608317" y="459629"/>
                  <a:pt x="473985" y="593961"/>
                  <a:pt x="473985" y="759667"/>
                </a:cubicBezTo>
                <a:lnTo>
                  <a:pt x="473985" y="1722871"/>
                </a:lnTo>
                <a:lnTo>
                  <a:pt x="0" y="1722871"/>
                </a:lnTo>
                <a:lnTo>
                  <a:pt x="0" y="57136"/>
                </a:lnTo>
                <a:lnTo>
                  <a:pt x="464413" y="57136"/>
                </a:lnTo>
                <a:lnTo>
                  <a:pt x="464413" y="234404"/>
                </a:lnTo>
                <a:lnTo>
                  <a:pt x="471738" y="234404"/>
                </a:lnTo>
                <a:cubicBezTo>
                  <a:pt x="567453" y="78134"/>
                  <a:pt x="718351" y="0"/>
                  <a:pt x="92443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>
              <a:solidFill>
                <a:schemeClr val="bg2"/>
              </a:solidFill>
            </a:endParaRPr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DA42287-CD60-5F14-554E-6E2C2A902032}"/>
              </a:ext>
            </a:extLst>
          </p:cNvPr>
          <p:cNvSpPr/>
          <p:nvPr/>
        </p:nvSpPr>
        <p:spPr>
          <a:xfrm>
            <a:off x="4501725" y="6984743"/>
            <a:ext cx="1546715" cy="2002409"/>
          </a:xfrm>
          <a:custGeom>
            <a:avLst/>
            <a:gdLst/>
            <a:ahLst/>
            <a:cxnLst/>
            <a:rect l="l" t="t" r="r" b="b"/>
            <a:pathLst>
              <a:path w="1546715" h="2002408">
                <a:moveTo>
                  <a:pt x="0" y="0"/>
                </a:moveTo>
                <a:lnTo>
                  <a:pt x="478147" y="0"/>
                </a:lnTo>
                <a:lnTo>
                  <a:pt x="779301" y="871761"/>
                </a:lnTo>
                <a:lnTo>
                  <a:pt x="784584" y="871761"/>
                </a:lnTo>
                <a:lnTo>
                  <a:pt x="1071209" y="0"/>
                </a:lnTo>
                <a:lnTo>
                  <a:pt x="1546715" y="0"/>
                </a:lnTo>
                <a:lnTo>
                  <a:pt x="795151" y="2002408"/>
                </a:lnTo>
                <a:lnTo>
                  <a:pt x="319645" y="2002408"/>
                </a:lnTo>
                <a:lnTo>
                  <a:pt x="557398" y="1426518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>
              <a:solidFill>
                <a:schemeClr val="bg2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933DDA5-5B23-BC2B-B4F3-1CF213DD8C30}"/>
              </a:ext>
            </a:extLst>
          </p:cNvPr>
          <p:cNvSpPr/>
          <p:nvPr/>
        </p:nvSpPr>
        <p:spPr>
          <a:xfrm>
            <a:off x="6176736" y="5909363"/>
            <a:ext cx="2498768" cy="1015474"/>
          </a:xfrm>
          <a:custGeom>
            <a:avLst/>
            <a:gdLst/>
            <a:ahLst/>
            <a:cxnLst/>
            <a:rect l="l" t="t" r="r" b="b"/>
            <a:pathLst>
              <a:path w="2498768" h="1015473"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1065553" y="32649"/>
                </a:moveTo>
                <a:lnTo>
                  <a:pt x="1360233" y="32649"/>
                </a:lnTo>
                <a:lnTo>
                  <a:pt x="1502550" y="624520"/>
                </a:lnTo>
                <a:lnTo>
                  <a:pt x="1505898" y="624520"/>
                </a:lnTo>
                <a:lnTo>
                  <a:pt x="1662447" y="32649"/>
                </a:lnTo>
                <a:lnTo>
                  <a:pt x="1901874" y="32649"/>
                </a:lnTo>
                <a:lnTo>
                  <a:pt x="2060097" y="624520"/>
                </a:lnTo>
                <a:lnTo>
                  <a:pt x="2063446" y="624520"/>
                </a:lnTo>
                <a:lnTo>
                  <a:pt x="2205763" y="32649"/>
                </a:lnTo>
                <a:lnTo>
                  <a:pt x="2498768" y="32649"/>
                </a:lnTo>
                <a:lnTo>
                  <a:pt x="2207437" y="984498"/>
                </a:lnTo>
                <a:lnTo>
                  <a:pt x="1943732" y="984498"/>
                </a:lnTo>
                <a:lnTo>
                  <a:pt x="1783835" y="369187"/>
                </a:lnTo>
                <a:lnTo>
                  <a:pt x="1780486" y="369187"/>
                </a:lnTo>
                <a:lnTo>
                  <a:pt x="1621426" y="984498"/>
                </a:lnTo>
                <a:lnTo>
                  <a:pt x="1356884" y="984498"/>
                </a:ln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7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7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2DC03AF-AC04-46DD-FD05-4C5D61AA6AC7}"/>
              </a:ext>
            </a:extLst>
          </p:cNvPr>
          <p:cNvSpPr/>
          <p:nvPr/>
        </p:nvSpPr>
        <p:spPr>
          <a:xfrm>
            <a:off x="6176737" y="6982101"/>
            <a:ext cx="2872958" cy="1017147"/>
          </a:xfrm>
          <a:custGeom>
            <a:avLst/>
            <a:gdLst/>
            <a:ahLst/>
            <a:cxnLst/>
            <a:rect l="l" t="t" r="r" b="b"/>
            <a:pathLst>
              <a:path w="2872959" h="1017147">
                <a:moveTo>
                  <a:pt x="1631472" y="266217"/>
                </a:moveTo>
                <a:cubicBezTo>
                  <a:pt x="1562825" y="266217"/>
                  <a:pt x="1506178" y="290215"/>
                  <a:pt x="1461529" y="338212"/>
                </a:cubicBezTo>
                <a:cubicBezTo>
                  <a:pt x="1417997" y="384535"/>
                  <a:pt x="1396231" y="442299"/>
                  <a:pt x="1396231" y="511504"/>
                </a:cubicBezTo>
                <a:cubicBezTo>
                  <a:pt x="1396231" y="577918"/>
                  <a:pt x="1418834" y="634287"/>
                  <a:pt x="1464041" y="680610"/>
                </a:cubicBezTo>
                <a:cubicBezTo>
                  <a:pt x="1510363" y="727491"/>
                  <a:pt x="1566732" y="750931"/>
                  <a:pt x="1633146" y="750931"/>
                </a:cubicBezTo>
                <a:cubicBezTo>
                  <a:pt x="1701794" y="750931"/>
                  <a:pt x="1758720" y="727770"/>
                  <a:pt x="1803927" y="681447"/>
                </a:cubicBezTo>
                <a:cubicBezTo>
                  <a:pt x="1848575" y="635124"/>
                  <a:pt x="1870900" y="577360"/>
                  <a:pt x="1870900" y="508155"/>
                </a:cubicBezTo>
                <a:cubicBezTo>
                  <a:pt x="1870900" y="438392"/>
                  <a:pt x="1848296" y="380628"/>
                  <a:pt x="1803090" y="334863"/>
                </a:cubicBezTo>
                <a:cubicBezTo>
                  <a:pt x="1757883" y="289099"/>
                  <a:pt x="1700677" y="266217"/>
                  <a:pt x="1631472" y="266217"/>
                </a:cubicBezTo>
                <a:close/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2872959" y="0"/>
                </a:moveTo>
                <a:lnTo>
                  <a:pt x="2872959" y="286308"/>
                </a:lnTo>
                <a:cubicBezTo>
                  <a:pt x="2799848" y="288541"/>
                  <a:pt x="2746828" y="299703"/>
                  <a:pt x="2713899" y="319795"/>
                </a:cubicBezTo>
                <a:cubicBezTo>
                  <a:pt x="2670367" y="346584"/>
                  <a:pt x="2648601" y="393744"/>
                  <a:pt x="2648601" y="461274"/>
                </a:cubicBezTo>
                <a:lnTo>
                  <a:pt x="2648601" y="984498"/>
                </a:lnTo>
                <a:lnTo>
                  <a:pt x="2363967" y="984498"/>
                </a:lnTo>
                <a:lnTo>
                  <a:pt x="2363967" y="32649"/>
                </a:lnTo>
                <a:lnTo>
                  <a:pt x="2631020" y="32649"/>
                </a:lnTo>
                <a:lnTo>
                  <a:pt x="2631020" y="133946"/>
                </a:lnTo>
                <a:lnTo>
                  <a:pt x="2635206" y="133946"/>
                </a:lnTo>
                <a:cubicBezTo>
                  <a:pt x="2680413" y="44649"/>
                  <a:pt x="2759664" y="0"/>
                  <a:pt x="2872959" y="0"/>
                </a:cubicBezTo>
                <a:close/>
                <a:moveTo>
                  <a:pt x="1589614" y="0"/>
                </a:moveTo>
                <a:cubicBezTo>
                  <a:pt x="1646541" y="0"/>
                  <a:pt x="1699003" y="10604"/>
                  <a:pt x="1747000" y="31812"/>
                </a:cubicBezTo>
                <a:cubicBezTo>
                  <a:pt x="1800578" y="55253"/>
                  <a:pt x="1840762" y="89297"/>
                  <a:pt x="1867551" y="133946"/>
                </a:cubicBezTo>
                <a:lnTo>
                  <a:pt x="1870900" y="133946"/>
                </a:lnTo>
                <a:lnTo>
                  <a:pt x="1870900" y="32649"/>
                </a:lnTo>
                <a:lnTo>
                  <a:pt x="2155533" y="32649"/>
                </a:lnTo>
                <a:lnTo>
                  <a:pt x="2155533" y="984498"/>
                </a:lnTo>
                <a:lnTo>
                  <a:pt x="1870900" y="984498"/>
                </a:lnTo>
                <a:lnTo>
                  <a:pt x="1870900" y="881528"/>
                </a:lnTo>
                <a:lnTo>
                  <a:pt x="1867551" y="881528"/>
                </a:lnTo>
                <a:cubicBezTo>
                  <a:pt x="1843552" y="927292"/>
                  <a:pt x="1803648" y="962174"/>
                  <a:pt x="1747837" y="986173"/>
                </a:cubicBezTo>
                <a:cubicBezTo>
                  <a:pt x="1699840" y="1006822"/>
                  <a:pt x="1647099" y="1017147"/>
                  <a:pt x="1589614" y="1017147"/>
                </a:cubicBezTo>
                <a:cubicBezTo>
                  <a:pt x="1446181" y="1017147"/>
                  <a:pt x="1329816" y="967755"/>
                  <a:pt x="1240519" y="868970"/>
                </a:cubicBezTo>
                <a:cubicBezTo>
                  <a:pt x="1154571" y="772976"/>
                  <a:pt x="1111597" y="652705"/>
                  <a:pt x="1111597" y="508155"/>
                </a:cubicBezTo>
                <a:cubicBezTo>
                  <a:pt x="1111597" y="365838"/>
                  <a:pt x="1155408" y="246404"/>
                  <a:pt x="1243031" y="149852"/>
                </a:cubicBezTo>
                <a:cubicBezTo>
                  <a:pt x="1334002" y="49951"/>
                  <a:pt x="1449530" y="0"/>
                  <a:pt x="1589614" y="0"/>
                </a:cubicBez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6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6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77E308-5BA9-9854-11C0-A35A3986C7E4}"/>
              </a:ext>
            </a:extLst>
          </p:cNvPr>
          <p:cNvSpPr txBox="1"/>
          <p:nvPr/>
        </p:nvSpPr>
        <p:spPr>
          <a:xfrm>
            <a:off x="4409635" y="9284918"/>
            <a:ext cx="1624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bg2"/>
                </a:solidFill>
                <a:latin typeface="+mj-lt"/>
              </a:rPr>
              <a:t>May this year elevate your ideas, sharpen your vision, and turn every presentation into real impact.</a:t>
            </a:r>
          </a:p>
        </p:txBody>
      </p:sp>
    </p:spTree>
    <p:extLst>
      <p:ext uri="{BB962C8B-B14F-4D97-AF65-F5344CB8AC3E}">
        <p14:creationId xmlns:p14="http://schemas.microsoft.com/office/powerpoint/2010/main" val="229382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7524F154-9236-A5FA-DFFB-75C0F83192D3}"/>
              </a:ext>
            </a:extLst>
          </p:cNvPr>
          <p:cNvSpPr>
            <a:spLocks/>
          </p:cNvSpPr>
          <p:nvPr/>
        </p:nvSpPr>
        <p:spPr>
          <a:xfrm>
            <a:off x="339213" y="352174"/>
            <a:ext cx="13037574" cy="13011657"/>
          </a:xfrm>
          <a:prstGeom prst="roundRect">
            <a:avLst>
              <a:gd name="adj" fmla="val 6199"/>
            </a:avLst>
          </a:prstGeom>
          <a:gradFill>
            <a:gsLst>
              <a:gs pos="0">
                <a:schemeClr val="tx2">
                  <a:lumMod val="85000"/>
                  <a:lumOff val="15000"/>
                </a:schemeClr>
              </a:gs>
              <a:gs pos="100000">
                <a:schemeClr val="tx2">
                  <a:lumMod val="95000"/>
                  <a:lumOff val="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14C566F-CBAB-F2FA-FF0C-13F38D89468E}"/>
              </a:ext>
            </a:extLst>
          </p:cNvPr>
          <p:cNvGrpSpPr/>
          <p:nvPr/>
        </p:nvGrpSpPr>
        <p:grpSpPr>
          <a:xfrm>
            <a:off x="350450" y="11370"/>
            <a:ext cx="13015101" cy="13737169"/>
            <a:chOff x="16546229" y="-189800"/>
            <a:chExt cx="13015100" cy="1373717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CDA9DAB-B7EC-9E12-12D8-F04A062DD55C}"/>
                </a:ext>
              </a:extLst>
            </p:cNvPr>
            <p:cNvSpPr txBox="1"/>
            <p:nvPr/>
          </p:nvSpPr>
          <p:spPr>
            <a:xfrm>
              <a:off x="16546229" y="-189800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620262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2008676-1DCD-C986-3236-168BCFD72069}"/>
                </a:ext>
              </a:extLst>
            </p:cNvPr>
            <p:cNvSpPr txBox="1"/>
            <p:nvPr/>
          </p:nvSpPr>
          <p:spPr>
            <a:xfrm>
              <a:off x="16546229" y="2973484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620262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7985A8F-6F57-5E67-A3A8-E45B09AB8055}"/>
                </a:ext>
              </a:extLst>
            </p:cNvPr>
            <p:cNvSpPr txBox="1"/>
            <p:nvPr/>
          </p:nvSpPr>
          <p:spPr>
            <a:xfrm>
              <a:off x="16546229" y="6136768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620262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AD52593-BA0D-6EBA-917B-38FDA98D0363}"/>
                </a:ext>
              </a:extLst>
            </p:cNvPr>
            <p:cNvSpPr txBox="1"/>
            <p:nvPr/>
          </p:nvSpPr>
          <p:spPr>
            <a:xfrm>
              <a:off x="16546229" y="9300053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620262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96A8E79-197C-AC4C-DB1C-FE3E91B9A17B}"/>
              </a:ext>
            </a:extLst>
          </p:cNvPr>
          <p:cNvSpPr txBox="1"/>
          <p:nvPr/>
        </p:nvSpPr>
        <p:spPr>
          <a:xfrm>
            <a:off x="6093222" y="4728854"/>
            <a:ext cx="31325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chemeClr val="bg2"/>
                </a:solidFill>
                <a:latin typeface="+mj-lt"/>
              </a:rPr>
              <a:t>happy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9CE77B-8E97-9B9D-72A9-F2D55C02A644}"/>
              </a:ext>
            </a:extLst>
          </p:cNvPr>
          <p:cNvSpPr txBox="1"/>
          <p:nvPr/>
        </p:nvSpPr>
        <p:spPr>
          <a:xfrm>
            <a:off x="5750749" y="7961906"/>
            <a:ext cx="1319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2"/>
                </a:solidFill>
                <a:latin typeface="+mj-lt"/>
              </a:rPr>
              <a:t>2026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CF7255-998C-F8EF-0DBA-E07036553DEA}"/>
              </a:ext>
            </a:extLst>
          </p:cNvPr>
          <p:cNvCxnSpPr>
            <a:cxnSpLocks/>
          </p:cNvCxnSpPr>
          <p:nvPr/>
        </p:nvCxnSpPr>
        <p:spPr>
          <a:xfrm>
            <a:off x="7099370" y="8334900"/>
            <a:ext cx="6266181" cy="0"/>
          </a:xfrm>
          <a:prstGeom prst="line">
            <a:avLst/>
          </a:prstGeom>
          <a:ln w="254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8645894-91BE-544B-108D-24B48DE2A339}"/>
              </a:ext>
            </a:extLst>
          </p:cNvPr>
          <p:cNvSpPr/>
          <p:nvPr/>
        </p:nvSpPr>
        <p:spPr>
          <a:xfrm>
            <a:off x="4561211" y="5162587"/>
            <a:ext cx="1542674" cy="1722871"/>
          </a:xfrm>
          <a:custGeom>
            <a:avLst/>
            <a:gdLst>
              <a:gd name="csX0" fmla="*/ 924432 w 1542673"/>
              <a:gd name="csY0" fmla="*/ 0 h 1722871"/>
              <a:gd name="csX1" fmla="*/ 1350755 w 1542673"/>
              <a:gd name="csY1" fmla="*/ 145037 h 1722871"/>
              <a:gd name="csX2" fmla="*/ 1506047 w 1542673"/>
              <a:gd name="csY2" fmla="*/ 389697 h 1722871"/>
              <a:gd name="csX3" fmla="*/ 1542673 w 1542673"/>
              <a:gd name="csY3" fmla="*/ 681237 h 1722871"/>
              <a:gd name="csX4" fmla="*/ 1542673 w 1542673"/>
              <a:gd name="csY4" fmla="*/ 1722871 h 1722871"/>
              <a:gd name="csX5" fmla="*/ 1074060 w 1542673"/>
              <a:gd name="csY5" fmla="*/ 1722871 h 1722871"/>
              <a:gd name="csX6" fmla="*/ 1074061 w 1542673"/>
              <a:gd name="csY6" fmla="*/ 759667 h 1722871"/>
              <a:gd name="csX7" fmla="*/ 986182 w 1542673"/>
              <a:gd name="csY7" fmla="*/ 547509 h 1722871"/>
              <a:gd name="csX8" fmla="*/ 963883 w 1542673"/>
              <a:gd name="csY8" fmla="*/ 529111 h 1722871"/>
              <a:gd name="csX9" fmla="*/ 961790 w 1542673"/>
              <a:gd name="csY9" fmla="*/ 526494 h 1722871"/>
              <a:gd name="csX10" fmla="*/ 955937 w 1542673"/>
              <a:gd name="csY10" fmla="*/ 522554 h 1722871"/>
              <a:gd name="csX11" fmla="*/ 941777 w 1542673"/>
              <a:gd name="csY11" fmla="*/ 510871 h 1722871"/>
              <a:gd name="csX12" fmla="*/ 925258 w 1542673"/>
              <a:gd name="csY12" fmla="*/ 501905 h 1722871"/>
              <a:gd name="csX13" fmla="*/ 914176 w 1542673"/>
              <a:gd name="csY13" fmla="*/ 494446 h 1722871"/>
              <a:gd name="csX14" fmla="*/ 907575 w 1542673"/>
              <a:gd name="csY14" fmla="*/ 492307 h 1722871"/>
              <a:gd name="csX15" fmla="*/ 890811 w 1542673"/>
              <a:gd name="csY15" fmla="*/ 483208 h 1722871"/>
              <a:gd name="csX16" fmla="*/ 774023 w 1542673"/>
              <a:gd name="csY16" fmla="*/ 459629 h 1722871"/>
              <a:gd name="csX17" fmla="*/ 473985 w 1542673"/>
              <a:gd name="csY17" fmla="*/ 759667 h 1722871"/>
              <a:gd name="csX18" fmla="*/ 473985 w 1542673"/>
              <a:gd name="csY18" fmla="*/ 1722871 h 1722871"/>
              <a:gd name="csX19" fmla="*/ 0 w 1542673"/>
              <a:gd name="csY19" fmla="*/ 1722871 h 1722871"/>
              <a:gd name="csX20" fmla="*/ 0 w 1542673"/>
              <a:gd name="csY20" fmla="*/ 57136 h 1722871"/>
              <a:gd name="csX21" fmla="*/ 464413 w 1542673"/>
              <a:gd name="csY21" fmla="*/ 57136 h 1722871"/>
              <a:gd name="csX22" fmla="*/ 464413 w 1542673"/>
              <a:gd name="csY22" fmla="*/ 234404 h 1722871"/>
              <a:gd name="csX23" fmla="*/ 471738 w 1542673"/>
              <a:gd name="csY23" fmla="*/ 234404 h 1722871"/>
              <a:gd name="csX24" fmla="*/ 924432 w 1542673"/>
              <a:gd name="csY24" fmla="*/ 0 h 172287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</a:cxnLst>
            <a:rect l="l" t="t" r="r" b="b"/>
            <a:pathLst>
              <a:path w="1542673" h="1722871">
                <a:moveTo>
                  <a:pt x="924432" y="0"/>
                </a:moveTo>
                <a:cubicBezTo>
                  <a:pt x="1093398" y="0"/>
                  <a:pt x="1235506" y="48346"/>
                  <a:pt x="1350755" y="145037"/>
                </a:cubicBezTo>
                <a:cubicBezTo>
                  <a:pt x="1423029" y="205592"/>
                  <a:pt x="1474793" y="287145"/>
                  <a:pt x="1506047" y="389697"/>
                </a:cubicBezTo>
                <a:cubicBezTo>
                  <a:pt x="1530464" y="469785"/>
                  <a:pt x="1542673" y="566965"/>
                  <a:pt x="1542673" y="681237"/>
                </a:cubicBezTo>
                <a:lnTo>
                  <a:pt x="1542673" y="1722871"/>
                </a:lnTo>
                <a:lnTo>
                  <a:pt x="1074060" y="1722871"/>
                </a:lnTo>
                <a:lnTo>
                  <a:pt x="1074061" y="759667"/>
                </a:lnTo>
                <a:cubicBezTo>
                  <a:pt x="1074061" y="676814"/>
                  <a:pt x="1040478" y="601805"/>
                  <a:pt x="986182" y="547509"/>
                </a:cubicBezTo>
                <a:lnTo>
                  <a:pt x="963883" y="529111"/>
                </a:lnTo>
                <a:lnTo>
                  <a:pt x="961790" y="526494"/>
                </a:lnTo>
                <a:lnTo>
                  <a:pt x="955937" y="522554"/>
                </a:lnTo>
                <a:lnTo>
                  <a:pt x="941777" y="510871"/>
                </a:lnTo>
                <a:lnTo>
                  <a:pt x="925258" y="501905"/>
                </a:lnTo>
                <a:lnTo>
                  <a:pt x="914176" y="494446"/>
                </a:lnTo>
                <a:lnTo>
                  <a:pt x="907575" y="492307"/>
                </a:lnTo>
                <a:lnTo>
                  <a:pt x="890811" y="483208"/>
                </a:lnTo>
                <a:cubicBezTo>
                  <a:pt x="854915" y="468025"/>
                  <a:pt x="815450" y="459629"/>
                  <a:pt x="774023" y="459629"/>
                </a:cubicBezTo>
                <a:cubicBezTo>
                  <a:pt x="608317" y="459629"/>
                  <a:pt x="473985" y="593961"/>
                  <a:pt x="473985" y="759667"/>
                </a:cubicBezTo>
                <a:lnTo>
                  <a:pt x="473985" y="1722871"/>
                </a:lnTo>
                <a:lnTo>
                  <a:pt x="0" y="1722871"/>
                </a:lnTo>
                <a:lnTo>
                  <a:pt x="0" y="57136"/>
                </a:lnTo>
                <a:lnTo>
                  <a:pt x="464413" y="57136"/>
                </a:lnTo>
                <a:lnTo>
                  <a:pt x="464413" y="234404"/>
                </a:lnTo>
                <a:lnTo>
                  <a:pt x="471738" y="234404"/>
                </a:lnTo>
                <a:cubicBezTo>
                  <a:pt x="567453" y="78134"/>
                  <a:pt x="718351" y="0"/>
                  <a:pt x="9244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DA42287-CD60-5F14-554E-6E2C2A902032}"/>
              </a:ext>
            </a:extLst>
          </p:cNvPr>
          <p:cNvSpPr/>
          <p:nvPr/>
        </p:nvSpPr>
        <p:spPr>
          <a:xfrm>
            <a:off x="4560719" y="6984743"/>
            <a:ext cx="1546715" cy="2002409"/>
          </a:xfrm>
          <a:custGeom>
            <a:avLst/>
            <a:gdLst/>
            <a:ahLst/>
            <a:cxnLst/>
            <a:rect l="l" t="t" r="r" b="b"/>
            <a:pathLst>
              <a:path w="1546715" h="2002408">
                <a:moveTo>
                  <a:pt x="0" y="0"/>
                </a:moveTo>
                <a:lnTo>
                  <a:pt x="478147" y="0"/>
                </a:lnTo>
                <a:lnTo>
                  <a:pt x="779301" y="871761"/>
                </a:lnTo>
                <a:lnTo>
                  <a:pt x="784584" y="871761"/>
                </a:lnTo>
                <a:lnTo>
                  <a:pt x="1071209" y="0"/>
                </a:lnTo>
                <a:lnTo>
                  <a:pt x="1546715" y="0"/>
                </a:lnTo>
                <a:lnTo>
                  <a:pt x="795151" y="2002408"/>
                </a:lnTo>
                <a:lnTo>
                  <a:pt x="319645" y="2002408"/>
                </a:lnTo>
                <a:lnTo>
                  <a:pt x="557398" y="14265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933DDA5-5B23-BC2B-B4F3-1CF213DD8C30}"/>
              </a:ext>
            </a:extLst>
          </p:cNvPr>
          <p:cNvSpPr/>
          <p:nvPr/>
        </p:nvSpPr>
        <p:spPr>
          <a:xfrm>
            <a:off x="6235730" y="5909363"/>
            <a:ext cx="2498768" cy="1015474"/>
          </a:xfrm>
          <a:custGeom>
            <a:avLst/>
            <a:gdLst/>
            <a:ahLst/>
            <a:cxnLst/>
            <a:rect l="l" t="t" r="r" b="b"/>
            <a:pathLst>
              <a:path w="2498768" h="1015473"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1065553" y="32649"/>
                </a:moveTo>
                <a:lnTo>
                  <a:pt x="1360233" y="32649"/>
                </a:lnTo>
                <a:lnTo>
                  <a:pt x="1502550" y="624520"/>
                </a:lnTo>
                <a:lnTo>
                  <a:pt x="1505898" y="624520"/>
                </a:lnTo>
                <a:lnTo>
                  <a:pt x="1662447" y="32649"/>
                </a:lnTo>
                <a:lnTo>
                  <a:pt x="1901874" y="32649"/>
                </a:lnTo>
                <a:lnTo>
                  <a:pt x="2060097" y="624520"/>
                </a:lnTo>
                <a:lnTo>
                  <a:pt x="2063446" y="624520"/>
                </a:lnTo>
                <a:lnTo>
                  <a:pt x="2205763" y="32649"/>
                </a:lnTo>
                <a:lnTo>
                  <a:pt x="2498768" y="32649"/>
                </a:lnTo>
                <a:lnTo>
                  <a:pt x="2207437" y="984498"/>
                </a:lnTo>
                <a:lnTo>
                  <a:pt x="1943732" y="984498"/>
                </a:lnTo>
                <a:lnTo>
                  <a:pt x="1783835" y="369187"/>
                </a:lnTo>
                <a:lnTo>
                  <a:pt x="1780486" y="369187"/>
                </a:lnTo>
                <a:lnTo>
                  <a:pt x="1621426" y="984498"/>
                </a:lnTo>
                <a:lnTo>
                  <a:pt x="1356884" y="984498"/>
                </a:ln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7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7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2DC03AF-AC04-46DD-FD05-4C5D61AA6AC7}"/>
              </a:ext>
            </a:extLst>
          </p:cNvPr>
          <p:cNvSpPr/>
          <p:nvPr/>
        </p:nvSpPr>
        <p:spPr>
          <a:xfrm>
            <a:off x="6235731" y="6982101"/>
            <a:ext cx="2872958" cy="1017147"/>
          </a:xfrm>
          <a:custGeom>
            <a:avLst/>
            <a:gdLst/>
            <a:ahLst/>
            <a:cxnLst/>
            <a:rect l="l" t="t" r="r" b="b"/>
            <a:pathLst>
              <a:path w="2872959" h="1017147">
                <a:moveTo>
                  <a:pt x="1631472" y="266217"/>
                </a:moveTo>
                <a:cubicBezTo>
                  <a:pt x="1562825" y="266217"/>
                  <a:pt x="1506178" y="290215"/>
                  <a:pt x="1461529" y="338212"/>
                </a:cubicBezTo>
                <a:cubicBezTo>
                  <a:pt x="1417997" y="384535"/>
                  <a:pt x="1396231" y="442299"/>
                  <a:pt x="1396231" y="511504"/>
                </a:cubicBezTo>
                <a:cubicBezTo>
                  <a:pt x="1396231" y="577918"/>
                  <a:pt x="1418834" y="634287"/>
                  <a:pt x="1464041" y="680610"/>
                </a:cubicBezTo>
                <a:cubicBezTo>
                  <a:pt x="1510363" y="727491"/>
                  <a:pt x="1566732" y="750931"/>
                  <a:pt x="1633146" y="750931"/>
                </a:cubicBezTo>
                <a:cubicBezTo>
                  <a:pt x="1701794" y="750931"/>
                  <a:pt x="1758720" y="727770"/>
                  <a:pt x="1803927" y="681447"/>
                </a:cubicBezTo>
                <a:cubicBezTo>
                  <a:pt x="1848575" y="635124"/>
                  <a:pt x="1870900" y="577360"/>
                  <a:pt x="1870900" y="508155"/>
                </a:cubicBezTo>
                <a:cubicBezTo>
                  <a:pt x="1870900" y="438392"/>
                  <a:pt x="1848296" y="380628"/>
                  <a:pt x="1803090" y="334863"/>
                </a:cubicBezTo>
                <a:cubicBezTo>
                  <a:pt x="1757883" y="289099"/>
                  <a:pt x="1700677" y="266217"/>
                  <a:pt x="1631472" y="266217"/>
                </a:cubicBezTo>
                <a:close/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2872959" y="0"/>
                </a:moveTo>
                <a:lnTo>
                  <a:pt x="2872959" y="286308"/>
                </a:lnTo>
                <a:cubicBezTo>
                  <a:pt x="2799848" y="288541"/>
                  <a:pt x="2746828" y="299703"/>
                  <a:pt x="2713899" y="319795"/>
                </a:cubicBezTo>
                <a:cubicBezTo>
                  <a:pt x="2670367" y="346584"/>
                  <a:pt x="2648601" y="393744"/>
                  <a:pt x="2648601" y="461274"/>
                </a:cubicBezTo>
                <a:lnTo>
                  <a:pt x="2648601" y="984498"/>
                </a:lnTo>
                <a:lnTo>
                  <a:pt x="2363967" y="984498"/>
                </a:lnTo>
                <a:lnTo>
                  <a:pt x="2363967" y="32649"/>
                </a:lnTo>
                <a:lnTo>
                  <a:pt x="2631020" y="32649"/>
                </a:lnTo>
                <a:lnTo>
                  <a:pt x="2631020" y="133946"/>
                </a:lnTo>
                <a:lnTo>
                  <a:pt x="2635206" y="133946"/>
                </a:lnTo>
                <a:cubicBezTo>
                  <a:pt x="2680413" y="44649"/>
                  <a:pt x="2759664" y="0"/>
                  <a:pt x="2872959" y="0"/>
                </a:cubicBezTo>
                <a:close/>
                <a:moveTo>
                  <a:pt x="1589614" y="0"/>
                </a:moveTo>
                <a:cubicBezTo>
                  <a:pt x="1646541" y="0"/>
                  <a:pt x="1699003" y="10604"/>
                  <a:pt x="1747000" y="31812"/>
                </a:cubicBezTo>
                <a:cubicBezTo>
                  <a:pt x="1800578" y="55253"/>
                  <a:pt x="1840762" y="89297"/>
                  <a:pt x="1867551" y="133946"/>
                </a:cubicBezTo>
                <a:lnTo>
                  <a:pt x="1870900" y="133946"/>
                </a:lnTo>
                <a:lnTo>
                  <a:pt x="1870900" y="32649"/>
                </a:lnTo>
                <a:lnTo>
                  <a:pt x="2155533" y="32649"/>
                </a:lnTo>
                <a:lnTo>
                  <a:pt x="2155533" y="984498"/>
                </a:lnTo>
                <a:lnTo>
                  <a:pt x="1870900" y="984498"/>
                </a:lnTo>
                <a:lnTo>
                  <a:pt x="1870900" y="881528"/>
                </a:lnTo>
                <a:lnTo>
                  <a:pt x="1867551" y="881528"/>
                </a:lnTo>
                <a:cubicBezTo>
                  <a:pt x="1843552" y="927292"/>
                  <a:pt x="1803648" y="962174"/>
                  <a:pt x="1747837" y="986173"/>
                </a:cubicBezTo>
                <a:cubicBezTo>
                  <a:pt x="1699840" y="1006822"/>
                  <a:pt x="1647099" y="1017147"/>
                  <a:pt x="1589614" y="1017147"/>
                </a:cubicBezTo>
                <a:cubicBezTo>
                  <a:pt x="1446181" y="1017147"/>
                  <a:pt x="1329816" y="967755"/>
                  <a:pt x="1240519" y="868970"/>
                </a:cubicBezTo>
                <a:cubicBezTo>
                  <a:pt x="1154571" y="772976"/>
                  <a:pt x="1111597" y="652705"/>
                  <a:pt x="1111597" y="508155"/>
                </a:cubicBezTo>
                <a:cubicBezTo>
                  <a:pt x="1111597" y="365838"/>
                  <a:pt x="1155408" y="246404"/>
                  <a:pt x="1243031" y="149852"/>
                </a:cubicBezTo>
                <a:cubicBezTo>
                  <a:pt x="1334002" y="49951"/>
                  <a:pt x="1449530" y="0"/>
                  <a:pt x="1589614" y="0"/>
                </a:cubicBez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6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6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77E308-5BA9-9854-11C0-A35A3986C7E4}"/>
              </a:ext>
            </a:extLst>
          </p:cNvPr>
          <p:cNvSpPr txBox="1"/>
          <p:nvPr/>
        </p:nvSpPr>
        <p:spPr>
          <a:xfrm>
            <a:off x="4468629" y="9284918"/>
            <a:ext cx="1624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1600" dirty="0">
                <a:solidFill>
                  <a:schemeClr val="bg2"/>
                </a:solidFill>
                <a:latin typeface="+mj-lt"/>
              </a:rPr>
              <a:t>Chúc bạn luôn giữ được tư duy rõ ràng, ý tưởng sắc bén và biến mọi bản trình bày thành giá trị thật.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46AD3B-F7C4-01C8-2D34-601978CD8C4D}"/>
              </a:ext>
            </a:extLst>
          </p:cNvPr>
          <p:cNvSpPr>
            <a:spLocks/>
          </p:cNvSpPr>
          <p:nvPr/>
        </p:nvSpPr>
        <p:spPr bwMode="auto">
          <a:xfrm rot="5400000">
            <a:off x="11826662" y="1928851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435F779-DFD0-602B-99DA-74DBDBC6FDEF}"/>
              </a:ext>
            </a:extLst>
          </p:cNvPr>
          <p:cNvGrpSpPr/>
          <p:nvPr/>
        </p:nvGrpSpPr>
        <p:grpSpPr>
          <a:xfrm>
            <a:off x="888401" y="12423533"/>
            <a:ext cx="1233098" cy="481946"/>
            <a:chOff x="444401" y="2552131"/>
            <a:chExt cx="5317337" cy="2078232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79AFADD-D30D-8166-EED1-DDC83FC9F40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F5858ED-E4B2-4051-F32C-A326DE76D85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BD1089E-1C3C-BB82-C3C7-D66A9CAC86E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253947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checker/>
      </p:transition>
    </mc:Choice>
    <mc:Fallback xmlns="">
      <p:transition spd="slow" advClick="0" advTm="3000">
        <p:checker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DCE9333-FD79-4BC4-3D38-C727CFCD3289}"/>
              </a:ext>
            </a:extLst>
          </p:cNvPr>
          <p:cNvSpPr>
            <a:spLocks/>
          </p:cNvSpPr>
          <p:nvPr/>
        </p:nvSpPr>
        <p:spPr>
          <a:xfrm>
            <a:off x="339213" y="352174"/>
            <a:ext cx="13037574" cy="13011657"/>
          </a:xfrm>
          <a:prstGeom prst="roundRect">
            <a:avLst>
              <a:gd name="adj" fmla="val 6199"/>
            </a:avLst>
          </a:prstGeom>
          <a:gradFill>
            <a:gsLst>
              <a:gs pos="0">
                <a:schemeClr val="accent2"/>
              </a:gs>
              <a:gs pos="66000">
                <a:schemeClr val="tx2">
                  <a:lumMod val="95000"/>
                  <a:lumOff val="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73C1835-A21B-5D65-0D77-F822EF223491}"/>
              </a:ext>
            </a:extLst>
          </p:cNvPr>
          <p:cNvGrpSpPr/>
          <p:nvPr/>
        </p:nvGrpSpPr>
        <p:grpSpPr>
          <a:xfrm>
            <a:off x="350450" y="11370"/>
            <a:ext cx="13015101" cy="13737169"/>
            <a:chOff x="16546229" y="-189800"/>
            <a:chExt cx="13015100" cy="13737170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89EF315-944F-1B74-0955-92CC2559D46E}"/>
                </a:ext>
              </a:extLst>
            </p:cNvPr>
            <p:cNvSpPr txBox="1"/>
            <p:nvPr/>
          </p:nvSpPr>
          <p:spPr>
            <a:xfrm>
              <a:off x="16546229" y="-189800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gradFill>
                    <a:gsLst>
                      <a:gs pos="0">
                        <a:schemeClr val="accent2">
                          <a:alpha val="10000"/>
                        </a:schemeClr>
                      </a:gs>
                      <a:gs pos="66000">
                        <a:schemeClr val="tx2">
                          <a:lumMod val="95000"/>
                          <a:lumOff val="5000"/>
                          <a:alpha val="10000"/>
                        </a:schemeClr>
                      </a:gs>
                    </a:gsLst>
                    <a:lin ang="14700000" scaled="0"/>
                  </a:gradFill>
                  <a:latin typeface="+mj-lt"/>
                </a:rPr>
                <a:t>620262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7820D50-2CC0-CA18-6E1D-061856B6D738}"/>
                </a:ext>
              </a:extLst>
            </p:cNvPr>
            <p:cNvSpPr txBox="1"/>
            <p:nvPr/>
          </p:nvSpPr>
          <p:spPr>
            <a:xfrm>
              <a:off x="16546229" y="2973484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gradFill>
                    <a:gsLst>
                      <a:gs pos="0">
                        <a:schemeClr val="accent2">
                          <a:alpha val="10000"/>
                        </a:schemeClr>
                      </a:gs>
                      <a:gs pos="66000">
                        <a:schemeClr val="tx2">
                          <a:lumMod val="95000"/>
                          <a:lumOff val="5000"/>
                          <a:alpha val="10000"/>
                        </a:schemeClr>
                      </a:gs>
                    </a:gsLst>
                    <a:lin ang="14700000" scaled="0"/>
                  </a:gradFill>
                  <a:latin typeface="+mj-lt"/>
                </a:rPr>
                <a:t>620262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00C436D-C7CB-2F32-7F96-7BEBD51D7A54}"/>
                </a:ext>
              </a:extLst>
            </p:cNvPr>
            <p:cNvSpPr txBox="1"/>
            <p:nvPr/>
          </p:nvSpPr>
          <p:spPr>
            <a:xfrm>
              <a:off x="16546229" y="6136768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gradFill>
                    <a:gsLst>
                      <a:gs pos="0">
                        <a:schemeClr val="accent2">
                          <a:alpha val="10000"/>
                        </a:schemeClr>
                      </a:gs>
                      <a:gs pos="66000">
                        <a:schemeClr val="tx2">
                          <a:lumMod val="95000"/>
                          <a:lumOff val="5000"/>
                          <a:alpha val="10000"/>
                        </a:schemeClr>
                      </a:gs>
                    </a:gsLst>
                    <a:lin ang="14700000" scaled="0"/>
                  </a:gradFill>
                  <a:latin typeface="+mj-lt"/>
                </a:rPr>
                <a:t>620262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B98EBDE-A631-610B-6C4E-65BF441547D8}"/>
                </a:ext>
              </a:extLst>
            </p:cNvPr>
            <p:cNvSpPr txBox="1"/>
            <p:nvPr/>
          </p:nvSpPr>
          <p:spPr>
            <a:xfrm>
              <a:off x="16546229" y="9300053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gradFill>
                    <a:gsLst>
                      <a:gs pos="0">
                        <a:schemeClr val="accent2">
                          <a:alpha val="10000"/>
                        </a:schemeClr>
                      </a:gs>
                      <a:gs pos="66000">
                        <a:schemeClr val="tx2">
                          <a:lumMod val="95000"/>
                          <a:lumOff val="5000"/>
                          <a:alpha val="10000"/>
                        </a:schemeClr>
                      </a:gs>
                    </a:gsLst>
                    <a:lin ang="14700000" scaled="0"/>
                  </a:gradFill>
                  <a:latin typeface="+mj-lt"/>
                </a:rPr>
                <a:t>620262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96A8E79-197C-AC4C-DB1C-FE3E91B9A17B}"/>
              </a:ext>
            </a:extLst>
          </p:cNvPr>
          <p:cNvSpPr txBox="1"/>
          <p:nvPr/>
        </p:nvSpPr>
        <p:spPr>
          <a:xfrm>
            <a:off x="5734568" y="4728854"/>
            <a:ext cx="31325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chemeClr val="accent2"/>
                </a:solidFill>
                <a:latin typeface="+mj-lt"/>
              </a:rPr>
              <a:t>happy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9CE77B-8E97-9B9D-72A9-F2D55C02A644}"/>
              </a:ext>
            </a:extLst>
          </p:cNvPr>
          <p:cNvSpPr txBox="1"/>
          <p:nvPr/>
        </p:nvSpPr>
        <p:spPr>
          <a:xfrm>
            <a:off x="5392095" y="7961906"/>
            <a:ext cx="1319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2"/>
                </a:solidFill>
                <a:latin typeface="+mj-lt"/>
              </a:rPr>
              <a:t>2026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CF7255-998C-F8EF-0DBA-E07036553DEA}"/>
              </a:ext>
            </a:extLst>
          </p:cNvPr>
          <p:cNvCxnSpPr>
            <a:cxnSpLocks/>
          </p:cNvCxnSpPr>
          <p:nvPr/>
        </p:nvCxnSpPr>
        <p:spPr>
          <a:xfrm>
            <a:off x="6740716" y="8334900"/>
            <a:ext cx="6636071" cy="0"/>
          </a:xfrm>
          <a:prstGeom prst="line">
            <a:avLst/>
          </a:prstGeom>
          <a:ln w="254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8645894-91BE-544B-108D-24B48DE2A339}"/>
              </a:ext>
            </a:extLst>
          </p:cNvPr>
          <p:cNvSpPr/>
          <p:nvPr/>
        </p:nvSpPr>
        <p:spPr>
          <a:xfrm>
            <a:off x="4202557" y="5162587"/>
            <a:ext cx="1542674" cy="1722871"/>
          </a:xfrm>
          <a:custGeom>
            <a:avLst/>
            <a:gdLst>
              <a:gd name="csX0" fmla="*/ 924432 w 1542673"/>
              <a:gd name="csY0" fmla="*/ 0 h 1722871"/>
              <a:gd name="csX1" fmla="*/ 1350755 w 1542673"/>
              <a:gd name="csY1" fmla="*/ 145037 h 1722871"/>
              <a:gd name="csX2" fmla="*/ 1506047 w 1542673"/>
              <a:gd name="csY2" fmla="*/ 389697 h 1722871"/>
              <a:gd name="csX3" fmla="*/ 1542673 w 1542673"/>
              <a:gd name="csY3" fmla="*/ 681237 h 1722871"/>
              <a:gd name="csX4" fmla="*/ 1542673 w 1542673"/>
              <a:gd name="csY4" fmla="*/ 1722871 h 1722871"/>
              <a:gd name="csX5" fmla="*/ 1074060 w 1542673"/>
              <a:gd name="csY5" fmla="*/ 1722871 h 1722871"/>
              <a:gd name="csX6" fmla="*/ 1074061 w 1542673"/>
              <a:gd name="csY6" fmla="*/ 759667 h 1722871"/>
              <a:gd name="csX7" fmla="*/ 986182 w 1542673"/>
              <a:gd name="csY7" fmla="*/ 547509 h 1722871"/>
              <a:gd name="csX8" fmla="*/ 963883 w 1542673"/>
              <a:gd name="csY8" fmla="*/ 529111 h 1722871"/>
              <a:gd name="csX9" fmla="*/ 961790 w 1542673"/>
              <a:gd name="csY9" fmla="*/ 526494 h 1722871"/>
              <a:gd name="csX10" fmla="*/ 955937 w 1542673"/>
              <a:gd name="csY10" fmla="*/ 522554 h 1722871"/>
              <a:gd name="csX11" fmla="*/ 941777 w 1542673"/>
              <a:gd name="csY11" fmla="*/ 510871 h 1722871"/>
              <a:gd name="csX12" fmla="*/ 925258 w 1542673"/>
              <a:gd name="csY12" fmla="*/ 501905 h 1722871"/>
              <a:gd name="csX13" fmla="*/ 914176 w 1542673"/>
              <a:gd name="csY13" fmla="*/ 494446 h 1722871"/>
              <a:gd name="csX14" fmla="*/ 907575 w 1542673"/>
              <a:gd name="csY14" fmla="*/ 492307 h 1722871"/>
              <a:gd name="csX15" fmla="*/ 890811 w 1542673"/>
              <a:gd name="csY15" fmla="*/ 483208 h 1722871"/>
              <a:gd name="csX16" fmla="*/ 774023 w 1542673"/>
              <a:gd name="csY16" fmla="*/ 459629 h 1722871"/>
              <a:gd name="csX17" fmla="*/ 473985 w 1542673"/>
              <a:gd name="csY17" fmla="*/ 759667 h 1722871"/>
              <a:gd name="csX18" fmla="*/ 473985 w 1542673"/>
              <a:gd name="csY18" fmla="*/ 1722871 h 1722871"/>
              <a:gd name="csX19" fmla="*/ 0 w 1542673"/>
              <a:gd name="csY19" fmla="*/ 1722871 h 1722871"/>
              <a:gd name="csX20" fmla="*/ 0 w 1542673"/>
              <a:gd name="csY20" fmla="*/ 57136 h 1722871"/>
              <a:gd name="csX21" fmla="*/ 464413 w 1542673"/>
              <a:gd name="csY21" fmla="*/ 57136 h 1722871"/>
              <a:gd name="csX22" fmla="*/ 464413 w 1542673"/>
              <a:gd name="csY22" fmla="*/ 234404 h 1722871"/>
              <a:gd name="csX23" fmla="*/ 471738 w 1542673"/>
              <a:gd name="csY23" fmla="*/ 234404 h 1722871"/>
              <a:gd name="csX24" fmla="*/ 924432 w 1542673"/>
              <a:gd name="csY24" fmla="*/ 0 h 172287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</a:cxnLst>
            <a:rect l="l" t="t" r="r" b="b"/>
            <a:pathLst>
              <a:path w="1542673" h="1722871">
                <a:moveTo>
                  <a:pt x="924432" y="0"/>
                </a:moveTo>
                <a:cubicBezTo>
                  <a:pt x="1093398" y="0"/>
                  <a:pt x="1235506" y="48346"/>
                  <a:pt x="1350755" y="145037"/>
                </a:cubicBezTo>
                <a:cubicBezTo>
                  <a:pt x="1423029" y="205592"/>
                  <a:pt x="1474793" y="287145"/>
                  <a:pt x="1506047" y="389697"/>
                </a:cubicBezTo>
                <a:cubicBezTo>
                  <a:pt x="1530464" y="469785"/>
                  <a:pt x="1542673" y="566965"/>
                  <a:pt x="1542673" y="681237"/>
                </a:cubicBezTo>
                <a:lnTo>
                  <a:pt x="1542673" y="1722871"/>
                </a:lnTo>
                <a:lnTo>
                  <a:pt x="1074060" y="1722871"/>
                </a:lnTo>
                <a:lnTo>
                  <a:pt x="1074061" y="759667"/>
                </a:lnTo>
                <a:cubicBezTo>
                  <a:pt x="1074061" y="676814"/>
                  <a:pt x="1040478" y="601805"/>
                  <a:pt x="986182" y="547509"/>
                </a:cubicBezTo>
                <a:lnTo>
                  <a:pt x="963883" y="529111"/>
                </a:lnTo>
                <a:lnTo>
                  <a:pt x="961790" y="526494"/>
                </a:lnTo>
                <a:lnTo>
                  <a:pt x="955937" y="522554"/>
                </a:lnTo>
                <a:lnTo>
                  <a:pt x="941777" y="510871"/>
                </a:lnTo>
                <a:lnTo>
                  <a:pt x="925258" y="501905"/>
                </a:lnTo>
                <a:lnTo>
                  <a:pt x="914176" y="494446"/>
                </a:lnTo>
                <a:lnTo>
                  <a:pt x="907575" y="492307"/>
                </a:lnTo>
                <a:lnTo>
                  <a:pt x="890811" y="483208"/>
                </a:lnTo>
                <a:cubicBezTo>
                  <a:pt x="854915" y="468025"/>
                  <a:pt x="815450" y="459629"/>
                  <a:pt x="774023" y="459629"/>
                </a:cubicBezTo>
                <a:cubicBezTo>
                  <a:pt x="608317" y="459629"/>
                  <a:pt x="473985" y="593961"/>
                  <a:pt x="473985" y="759667"/>
                </a:cubicBezTo>
                <a:lnTo>
                  <a:pt x="473985" y="1722871"/>
                </a:lnTo>
                <a:lnTo>
                  <a:pt x="0" y="1722871"/>
                </a:lnTo>
                <a:lnTo>
                  <a:pt x="0" y="57136"/>
                </a:lnTo>
                <a:lnTo>
                  <a:pt x="464413" y="57136"/>
                </a:lnTo>
                <a:lnTo>
                  <a:pt x="464413" y="234404"/>
                </a:lnTo>
                <a:lnTo>
                  <a:pt x="471738" y="234404"/>
                </a:lnTo>
                <a:cubicBezTo>
                  <a:pt x="567453" y="78134"/>
                  <a:pt x="718351" y="0"/>
                  <a:pt x="92443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DA42287-CD60-5F14-554E-6E2C2A902032}"/>
              </a:ext>
            </a:extLst>
          </p:cNvPr>
          <p:cNvSpPr/>
          <p:nvPr/>
        </p:nvSpPr>
        <p:spPr>
          <a:xfrm>
            <a:off x="4202065" y="6984743"/>
            <a:ext cx="1546715" cy="2002409"/>
          </a:xfrm>
          <a:custGeom>
            <a:avLst/>
            <a:gdLst/>
            <a:ahLst/>
            <a:cxnLst/>
            <a:rect l="l" t="t" r="r" b="b"/>
            <a:pathLst>
              <a:path w="1546715" h="2002408">
                <a:moveTo>
                  <a:pt x="0" y="0"/>
                </a:moveTo>
                <a:lnTo>
                  <a:pt x="478147" y="0"/>
                </a:lnTo>
                <a:lnTo>
                  <a:pt x="779301" y="871761"/>
                </a:lnTo>
                <a:lnTo>
                  <a:pt x="784584" y="871761"/>
                </a:lnTo>
                <a:lnTo>
                  <a:pt x="1071209" y="0"/>
                </a:lnTo>
                <a:lnTo>
                  <a:pt x="1546715" y="0"/>
                </a:lnTo>
                <a:lnTo>
                  <a:pt x="795151" y="2002408"/>
                </a:lnTo>
                <a:lnTo>
                  <a:pt x="319645" y="2002408"/>
                </a:lnTo>
                <a:lnTo>
                  <a:pt x="557398" y="1426518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933DDA5-5B23-BC2B-B4F3-1CF213DD8C30}"/>
              </a:ext>
            </a:extLst>
          </p:cNvPr>
          <p:cNvSpPr/>
          <p:nvPr/>
        </p:nvSpPr>
        <p:spPr>
          <a:xfrm>
            <a:off x="5877076" y="5909363"/>
            <a:ext cx="2498768" cy="1015474"/>
          </a:xfrm>
          <a:custGeom>
            <a:avLst/>
            <a:gdLst/>
            <a:ahLst/>
            <a:cxnLst/>
            <a:rect l="l" t="t" r="r" b="b"/>
            <a:pathLst>
              <a:path w="2498768" h="1015473"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1065553" y="32649"/>
                </a:moveTo>
                <a:lnTo>
                  <a:pt x="1360233" y="32649"/>
                </a:lnTo>
                <a:lnTo>
                  <a:pt x="1502550" y="624520"/>
                </a:lnTo>
                <a:lnTo>
                  <a:pt x="1505898" y="624520"/>
                </a:lnTo>
                <a:lnTo>
                  <a:pt x="1662447" y="32649"/>
                </a:lnTo>
                <a:lnTo>
                  <a:pt x="1901874" y="32649"/>
                </a:lnTo>
                <a:lnTo>
                  <a:pt x="2060097" y="624520"/>
                </a:lnTo>
                <a:lnTo>
                  <a:pt x="2063446" y="624520"/>
                </a:lnTo>
                <a:lnTo>
                  <a:pt x="2205763" y="32649"/>
                </a:lnTo>
                <a:lnTo>
                  <a:pt x="2498768" y="32649"/>
                </a:lnTo>
                <a:lnTo>
                  <a:pt x="2207437" y="984498"/>
                </a:lnTo>
                <a:lnTo>
                  <a:pt x="1943732" y="984498"/>
                </a:lnTo>
                <a:lnTo>
                  <a:pt x="1783835" y="369187"/>
                </a:lnTo>
                <a:lnTo>
                  <a:pt x="1780486" y="369187"/>
                </a:lnTo>
                <a:lnTo>
                  <a:pt x="1621426" y="984498"/>
                </a:lnTo>
                <a:lnTo>
                  <a:pt x="1356884" y="984498"/>
                </a:ln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7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7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2DC03AF-AC04-46DD-FD05-4C5D61AA6AC7}"/>
              </a:ext>
            </a:extLst>
          </p:cNvPr>
          <p:cNvSpPr/>
          <p:nvPr/>
        </p:nvSpPr>
        <p:spPr>
          <a:xfrm>
            <a:off x="5877077" y="6982101"/>
            <a:ext cx="2872958" cy="1017147"/>
          </a:xfrm>
          <a:custGeom>
            <a:avLst/>
            <a:gdLst/>
            <a:ahLst/>
            <a:cxnLst/>
            <a:rect l="l" t="t" r="r" b="b"/>
            <a:pathLst>
              <a:path w="2872959" h="1017147">
                <a:moveTo>
                  <a:pt x="1631472" y="266217"/>
                </a:moveTo>
                <a:cubicBezTo>
                  <a:pt x="1562825" y="266217"/>
                  <a:pt x="1506178" y="290215"/>
                  <a:pt x="1461529" y="338212"/>
                </a:cubicBezTo>
                <a:cubicBezTo>
                  <a:pt x="1417997" y="384535"/>
                  <a:pt x="1396231" y="442299"/>
                  <a:pt x="1396231" y="511504"/>
                </a:cubicBezTo>
                <a:cubicBezTo>
                  <a:pt x="1396231" y="577918"/>
                  <a:pt x="1418834" y="634287"/>
                  <a:pt x="1464041" y="680610"/>
                </a:cubicBezTo>
                <a:cubicBezTo>
                  <a:pt x="1510363" y="727491"/>
                  <a:pt x="1566732" y="750931"/>
                  <a:pt x="1633146" y="750931"/>
                </a:cubicBezTo>
                <a:cubicBezTo>
                  <a:pt x="1701794" y="750931"/>
                  <a:pt x="1758720" y="727770"/>
                  <a:pt x="1803927" y="681447"/>
                </a:cubicBezTo>
                <a:cubicBezTo>
                  <a:pt x="1848575" y="635124"/>
                  <a:pt x="1870900" y="577360"/>
                  <a:pt x="1870900" y="508155"/>
                </a:cubicBezTo>
                <a:cubicBezTo>
                  <a:pt x="1870900" y="438392"/>
                  <a:pt x="1848296" y="380628"/>
                  <a:pt x="1803090" y="334863"/>
                </a:cubicBezTo>
                <a:cubicBezTo>
                  <a:pt x="1757883" y="289099"/>
                  <a:pt x="1700677" y="266217"/>
                  <a:pt x="1631472" y="266217"/>
                </a:cubicBezTo>
                <a:close/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2872959" y="0"/>
                </a:moveTo>
                <a:lnTo>
                  <a:pt x="2872959" y="286308"/>
                </a:lnTo>
                <a:cubicBezTo>
                  <a:pt x="2799848" y="288541"/>
                  <a:pt x="2746828" y="299703"/>
                  <a:pt x="2713899" y="319795"/>
                </a:cubicBezTo>
                <a:cubicBezTo>
                  <a:pt x="2670367" y="346584"/>
                  <a:pt x="2648601" y="393744"/>
                  <a:pt x="2648601" y="461274"/>
                </a:cubicBezTo>
                <a:lnTo>
                  <a:pt x="2648601" y="984498"/>
                </a:lnTo>
                <a:lnTo>
                  <a:pt x="2363967" y="984498"/>
                </a:lnTo>
                <a:lnTo>
                  <a:pt x="2363967" y="32649"/>
                </a:lnTo>
                <a:lnTo>
                  <a:pt x="2631020" y="32649"/>
                </a:lnTo>
                <a:lnTo>
                  <a:pt x="2631020" y="133946"/>
                </a:lnTo>
                <a:lnTo>
                  <a:pt x="2635206" y="133946"/>
                </a:lnTo>
                <a:cubicBezTo>
                  <a:pt x="2680413" y="44649"/>
                  <a:pt x="2759664" y="0"/>
                  <a:pt x="2872959" y="0"/>
                </a:cubicBezTo>
                <a:close/>
                <a:moveTo>
                  <a:pt x="1589614" y="0"/>
                </a:moveTo>
                <a:cubicBezTo>
                  <a:pt x="1646541" y="0"/>
                  <a:pt x="1699003" y="10604"/>
                  <a:pt x="1747000" y="31812"/>
                </a:cubicBezTo>
                <a:cubicBezTo>
                  <a:pt x="1800578" y="55253"/>
                  <a:pt x="1840762" y="89297"/>
                  <a:pt x="1867551" y="133946"/>
                </a:cubicBezTo>
                <a:lnTo>
                  <a:pt x="1870900" y="133946"/>
                </a:lnTo>
                <a:lnTo>
                  <a:pt x="1870900" y="32649"/>
                </a:lnTo>
                <a:lnTo>
                  <a:pt x="2155533" y="32649"/>
                </a:lnTo>
                <a:lnTo>
                  <a:pt x="2155533" y="984498"/>
                </a:lnTo>
                <a:lnTo>
                  <a:pt x="1870900" y="984498"/>
                </a:lnTo>
                <a:lnTo>
                  <a:pt x="1870900" y="881528"/>
                </a:lnTo>
                <a:lnTo>
                  <a:pt x="1867551" y="881528"/>
                </a:lnTo>
                <a:cubicBezTo>
                  <a:pt x="1843552" y="927292"/>
                  <a:pt x="1803648" y="962174"/>
                  <a:pt x="1747837" y="986173"/>
                </a:cubicBezTo>
                <a:cubicBezTo>
                  <a:pt x="1699840" y="1006822"/>
                  <a:pt x="1647099" y="1017147"/>
                  <a:pt x="1589614" y="1017147"/>
                </a:cubicBezTo>
                <a:cubicBezTo>
                  <a:pt x="1446181" y="1017147"/>
                  <a:pt x="1329816" y="967755"/>
                  <a:pt x="1240519" y="868970"/>
                </a:cubicBezTo>
                <a:cubicBezTo>
                  <a:pt x="1154571" y="772976"/>
                  <a:pt x="1111597" y="652705"/>
                  <a:pt x="1111597" y="508155"/>
                </a:cubicBezTo>
                <a:cubicBezTo>
                  <a:pt x="1111597" y="365838"/>
                  <a:pt x="1155408" y="246404"/>
                  <a:pt x="1243031" y="149852"/>
                </a:cubicBezTo>
                <a:cubicBezTo>
                  <a:pt x="1334002" y="49951"/>
                  <a:pt x="1449530" y="0"/>
                  <a:pt x="1589614" y="0"/>
                </a:cubicBez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6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6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77E308-5BA9-9854-11C0-A35A3986C7E4}"/>
              </a:ext>
            </a:extLst>
          </p:cNvPr>
          <p:cNvSpPr txBox="1"/>
          <p:nvPr/>
        </p:nvSpPr>
        <p:spPr>
          <a:xfrm>
            <a:off x="4109975" y="9284918"/>
            <a:ext cx="1624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accent2"/>
                </a:solidFill>
                <a:latin typeface="+mj-lt"/>
              </a:rPr>
              <a:t>May this year elevate your ideas, sharpen your vision, and turn every presentation into real impact.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019E9B3-12B5-000E-BCAB-1EFB70ED84A4}"/>
              </a:ext>
            </a:extLst>
          </p:cNvPr>
          <p:cNvSpPr>
            <a:spLocks/>
          </p:cNvSpPr>
          <p:nvPr/>
        </p:nvSpPr>
        <p:spPr bwMode="auto">
          <a:xfrm rot="5400000">
            <a:off x="11826662" y="1928851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195D9D7B-A49E-2343-A86A-5B2EC9ABACB0}"/>
              </a:ext>
            </a:extLst>
          </p:cNvPr>
          <p:cNvGrpSpPr/>
          <p:nvPr/>
        </p:nvGrpSpPr>
        <p:grpSpPr>
          <a:xfrm>
            <a:off x="888401" y="12423533"/>
            <a:ext cx="1233098" cy="481946"/>
            <a:chOff x="444401" y="2552131"/>
            <a:chExt cx="5317337" cy="2078232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D589F1B-4BF9-4BC0-0F7C-19A24FF18E6D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857960-05FB-07A4-A581-59EB7B6690D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0BF1FA2-0B42-480D-8ABB-A837E82B97B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3390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blinds dir="vert"/>
      </p:transition>
    </mc:Choice>
    <mc:Fallback xmlns="">
      <p:transition spd="slow" advClick="0" advTm="3000">
        <p:blinds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1019D85-FCA7-211B-C337-2BF4C9A63225}"/>
              </a:ext>
            </a:extLst>
          </p:cNvPr>
          <p:cNvSpPr>
            <a:spLocks/>
          </p:cNvSpPr>
          <p:nvPr/>
        </p:nvSpPr>
        <p:spPr>
          <a:xfrm>
            <a:off x="339213" y="352174"/>
            <a:ext cx="13037574" cy="13011657"/>
          </a:xfrm>
          <a:prstGeom prst="roundRect">
            <a:avLst>
              <a:gd name="adj" fmla="val 6199"/>
            </a:avLst>
          </a:prstGeom>
          <a:gradFill>
            <a:gsLst>
              <a:gs pos="42000">
                <a:schemeClr val="tx2">
                  <a:lumMod val="95000"/>
                  <a:lumOff val="5000"/>
                  <a:alpha val="9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1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6A8E79-197C-AC4C-DB1C-FE3E91B9A17B}"/>
              </a:ext>
            </a:extLst>
          </p:cNvPr>
          <p:cNvSpPr txBox="1"/>
          <p:nvPr/>
        </p:nvSpPr>
        <p:spPr>
          <a:xfrm>
            <a:off x="5802868" y="4728854"/>
            <a:ext cx="31325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chemeClr val="bg2"/>
                </a:solidFill>
                <a:latin typeface="+mj-lt"/>
              </a:rPr>
              <a:t>happy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9CE77B-8E97-9B9D-72A9-F2D55C02A644}"/>
              </a:ext>
            </a:extLst>
          </p:cNvPr>
          <p:cNvSpPr txBox="1"/>
          <p:nvPr/>
        </p:nvSpPr>
        <p:spPr>
          <a:xfrm>
            <a:off x="5460395" y="7961906"/>
            <a:ext cx="1319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2026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CF7255-998C-F8EF-0DBA-E07036553DEA}"/>
              </a:ext>
            </a:extLst>
          </p:cNvPr>
          <p:cNvCxnSpPr>
            <a:cxnSpLocks/>
          </p:cNvCxnSpPr>
          <p:nvPr/>
        </p:nvCxnSpPr>
        <p:spPr>
          <a:xfrm>
            <a:off x="6809016" y="8334900"/>
            <a:ext cx="6567771" cy="0"/>
          </a:xfrm>
          <a:prstGeom prst="line">
            <a:avLst/>
          </a:prstGeom>
          <a:ln w="254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8645894-91BE-544B-108D-24B48DE2A339}"/>
              </a:ext>
            </a:extLst>
          </p:cNvPr>
          <p:cNvSpPr/>
          <p:nvPr/>
        </p:nvSpPr>
        <p:spPr>
          <a:xfrm>
            <a:off x="4270857" y="5162587"/>
            <a:ext cx="1542674" cy="1722871"/>
          </a:xfrm>
          <a:custGeom>
            <a:avLst/>
            <a:gdLst>
              <a:gd name="csX0" fmla="*/ 924432 w 1542673"/>
              <a:gd name="csY0" fmla="*/ 0 h 1722871"/>
              <a:gd name="csX1" fmla="*/ 1350755 w 1542673"/>
              <a:gd name="csY1" fmla="*/ 145037 h 1722871"/>
              <a:gd name="csX2" fmla="*/ 1506047 w 1542673"/>
              <a:gd name="csY2" fmla="*/ 389697 h 1722871"/>
              <a:gd name="csX3" fmla="*/ 1542673 w 1542673"/>
              <a:gd name="csY3" fmla="*/ 681237 h 1722871"/>
              <a:gd name="csX4" fmla="*/ 1542673 w 1542673"/>
              <a:gd name="csY4" fmla="*/ 1722871 h 1722871"/>
              <a:gd name="csX5" fmla="*/ 1074060 w 1542673"/>
              <a:gd name="csY5" fmla="*/ 1722871 h 1722871"/>
              <a:gd name="csX6" fmla="*/ 1074061 w 1542673"/>
              <a:gd name="csY6" fmla="*/ 759667 h 1722871"/>
              <a:gd name="csX7" fmla="*/ 986182 w 1542673"/>
              <a:gd name="csY7" fmla="*/ 547509 h 1722871"/>
              <a:gd name="csX8" fmla="*/ 963883 w 1542673"/>
              <a:gd name="csY8" fmla="*/ 529111 h 1722871"/>
              <a:gd name="csX9" fmla="*/ 961790 w 1542673"/>
              <a:gd name="csY9" fmla="*/ 526494 h 1722871"/>
              <a:gd name="csX10" fmla="*/ 955937 w 1542673"/>
              <a:gd name="csY10" fmla="*/ 522554 h 1722871"/>
              <a:gd name="csX11" fmla="*/ 941777 w 1542673"/>
              <a:gd name="csY11" fmla="*/ 510871 h 1722871"/>
              <a:gd name="csX12" fmla="*/ 925258 w 1542673"/>
              <a:gd name="csY12" fmla="*/ 501905 h 1722871"/>
              <a:gd name="csX13" fmla="*/ 914176 w 1542673"/>
              <a:gd name="csY13" fmla="*/ 494446 h 1722871"/>
              <a:gd name="csX14" fmla="*/ 907575 w 1542673"/>
              <a:gd name="csY14" fmla="*/ 492307 h 1722871"/>
              <a:gd name="csX15" fmla="*/ 890811 w 1542673"/>
              <a:gd name="csY15" fmla="*/ 483208 h 1722871"/>
              <a:gd name="csX16" fmla="*/ 774023 w 1542673"/>
              <a:gd name="csY16" fmla="*/ 459629 h 1722871"/>
              <a:gd name="csX17" fmla="*/ 473985 w 1542673"/>
              <a:gd name="csY17" fmla="*/ 759667 h 1722871"/>
              <a:gd name="csX18" fmla="*/ 473985 w 1542673"/>
              <a:gd name="csY18" fmla="*/ 1722871 h 1722871"/>
              <a:gd name="csX19" fmla="*/ 0 w 1542673"/>
              <a:gd name="csY19" fmla="*/ 1722871 h 1722871"/>
              <a:gd name="csX20" fmla="*/ 0 w 1542673"/>
              <a:gd name="csY20" fmla="*/ 57136 h 1722871"/>
              <a:gd name="csX21" fmla="*/ 464413 w 1542673"/>
              <a:gd name="csY21" fmla="*/ 57136 h 1722871"/>
              <a:gd name="csX22" fmla="*/ 464413 w 1542673"/>
              <a:gd name="csY22" fmla="*/ 234404 h 1722871"/>
              <a:gd name="csX23" fmla="*/ 471738 w 1542673"/>
              <a:gd name="csY23" fmla="*/ 234404 h 1722871"/>
              <a:gd name="csX24" fmla="*/ 924432 w 1542673"/>
              <a:gd name="csY24" fmla="*/ 0 h 172287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</a:cxnLst>
            <a:rect l="l" t="t" r="r" b="b"/>
            <a:pathLst>
              <a:path w="1542673" h="1722871">
                <a:moveTo>
                  <a:pt x="924432" y="0"/>
                </a:moveTo>
                <a:cubicBezTo>
                  <a:pt x="1093398" y="0"/>
                  <a:pt x="1235506" y="48346"/>
                  <a:pt x="1350755" y="145037"/>
                </a:cubicBezTo>
                <a:cubicBezTo>
                  <a:pt x="1423029" y="205592"/>
                  <a:pt x="1474793" y="287145"/>
                  <a:pt x="1506047" y="389697"/>
                </a:cubicBezTo>
                <a:cubicBezTo>
                  <a:pt x="1530464" y="469785"/>
                  <a:pt x="1542673" y="566965"/>
                  <a:pt x="1542673" y="681237"/>
                </a:cubicBezTo>
                <a:lnTo>
                  <a:pt x="1542673" y="1722871"/>
                </a:lnTo>
                <a:lnTo>
                  <a:pt x="1074060" y="1722871"/>
                </a:lnTo>
                <a:lnTo>
                  <a:pt x="1074061" y="759667"/>
                </a:lnTo>
                <a:cubicBezTo>
                  <a:pt x="1074061" y="676814"/>
                  <a:pt x="1040478" y="601805"/>
                  <a:pt x="986182" y="547509"/>
                </a:cubicBezTo>
                <a:lnTo>
                  <a:pt x="963883" y="529111"/>
                </a:lnTo>
                <a:lnTo>
                  <a:pt x="961790" y="526494"/>
                </a:lnTo>
                <a:lnTo>
                  <a:pt x="955937" y="522554"/>
                </a:lnTo>
                <a:lnTo>
                  <a:pt x="941777" y="510871"/>
                </a:lnTo>
                <a:lnTo>
                  <a:pt x="925258" y="501905"/>
                </a:lnTo>
                <a:lnTo>
                  <a:pt x="914176" y="494446"/>
                </a:lnTo>
                <a:lnTo>
                  <a:pt x="907575" y="492307"/>
                </a:lnTo>
                <a:lnTo>
                  <a:pt x="890811" y="483208"/>
                </a:lnTo>
                <a:cubicBezTo>
                  <a:pt x="854915" y="468025"/>
                  <a:pt x="815450" y="459629"/>
                  <a:pt x="774023" y="459629"/>
                </a:cubicBezTo>
                <a:cubicBezTo>
                  <a:pt x="608317" y="459629"/>
                  <a:pt x="473985" y="593961"/>
                  <a:pt x="473985" y="759667"/>
                </a:cubicBezTo>
                <a:lnTo>
                  <a:pt x="473985" y="1722871"/>
                </a:lnTo>
                <a:lnTo>
                  <a:pt x="0" y="1722871"/>
                </a:lnTo>
                <a:lnTo>
                  <a:pt x="0" y="57136"/>
                </a:lnTo>
                <a:lnTo>
                  <a:pt x="464413" y="57136"/>
                </a:lnTo>
                <a:lnTo>
                  <a:pt x="464413" y="234404"/>
                </a:lnTo>
                <a:lnTo>
                  <a:pt x="471738" y="234404"/>
                </a:lnTo>
                <a:cubicBezTo>
                  <a:pt x="567453" y="78134"/>
                  <a:pt x="718351" y="0"/>
                  <a:pt x="9244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DA42287-CD60-5F14-554E-6E2C2A902032}"/>
              </a:ext>
            </a:extLst>
          </p:cNvPr>
          <p:cNvSpPr/>
          <p:nvPr/>
        </p:nvSpPr>
        <p:spPr>
          <a:xfrm>
            <a:off x="4270365" y="6984743"/>
            <a:ext cx="1546715" cy="2002409"/>
          </a:xfrm>
          <a:custGeom>
            <a:avLst/>
            <a:gdLst/>
            <a:ahLst/>
            <a:cxnLst/>
            <a:rect l="l" t="t" r="r" b="b"/>
            <a:pathLst>
              <a:path w="1546715" h="2002408">
                <a:moveTo>
                  <a:pt x="0" y="0"/>
                </a:moveTo>
                <a:lnTo>
                  <a:pt x="478147" y="0"/>
                </a:lnTo>
                <a:lnTo>
                  <a:pt x="779301" y="871761"/>
                </a:lnTo>
                <a:lnTo>
                  <a:pt x="784584" y="871761"/>
                </a:lnTo>
                <a:lnTo>
                  <a:pt x="1071209" y="0"/>
                </a:lnTo>
                <a:lnTo>
                  <a:pt x="1546715" y="0"/>
                </a:lnTo>
                <a:lnTo>
                  <a:pt x="795151" y="2002408"/>
                </a:lnTo>
                <a:lnTo>
                  <a:pt x="319645" y="2002408"/>
                </a:lnTo>
                <a:lnTo>
                  <a:pt x="557398" y="14265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933DDA5-5B23-BC2B-B4F3-1CF213DD8C30}"/>
              </a:ext>
            </a:extLst>
          </p:cNvPr>
          <p:cNvSpPr/>
          <p:nvPr/>
        </p:nvSpPr>
        <p:spPr>
          <a:xfrm>
            <a:off x="5945376" y="5909363"/>
            <a:ext cx="2498768" cy="1015474"/>
          </a:xfrm>
          <a:custGeom>
            <a:avLst/>
            <a:gdLst/>
            <a:ahLst/>
            <a:cxnLst/>
            <a:rect l="l" t="t" r="r" b="b"/>
            <a:pathLst>
              <a:path w="2498768" h="1015473"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1065553" y="32649"/>
                </a:moveTo>
                <a:lnTo>
                  <a:pt x="1360233" y="32649"/>
                </a:lnTo>
                <a:lnTo>
                  <a:pt x="1502550" y="624520"/>
                </a:lnTo>
                <a:lnTo>
                  <a:pt x="1505898" y="624520"/>
                </a:lnTo>
                <a:lnTo>
                  <a:pt x="1662447" y="32649"/>
                </a:lnTo>
                <a:lnTo>
                  <a:pt x="1901874" y="32649"/>
                </a:lnTo>
                <a:lnTo>
                  <a:pt x="2060097" y="624520"/>
                </a:lnTo>
                <a:lnTo>
                  <a:pt x="2063446" y="624520"/>
                </a:lnTo>
                <a:lnTo>
                  <a:pt x="2205763" y="32649"/>
                </a:lnTo>
                <a:lnTo>
                  <a:pt x="2498768" y="32649"/>
                </a:lnTo>
                <a:lnTo>
                  <a:pt x="2207437" y="984498"/>
                </a:lnTo>
                <a:lnTo>
                  <a:pt x="1943732" y="984498"/>
                </a:lnTo>
                <a:lnTo>
                  <a:pt x="1783835" y="369187"/>
                </a:lnTo>
                <a:lnTo>
                  <a:pt x="1780486" y="369187"/>
                </a:lnTo>
                <a:lnTo>
                  <a:pt x="1621426" y="984498"/>
                </a:lnTo>
                <a:lnTo>
                  <a:pt x="1356884" y="984498"/>
                </a:ln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7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7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>
              <a:solidFill>
                <a:schemeClr val="accent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2DC03AF-AC04-46DD-FD05-4C5D61AA6AC7}"/>
              </a:ext>
            </a:extLst>
          </p:cNvPr>
          <p:cNvSpPr/>
          <p:nvPr/>
        </p:nvSpPr>
        <p:spPr>
          <a:xfrm>
            <a:off x="5945377" y="6982101"/>
            <a:ext cx="2872958" cy="1017147"/>
          </a:xfrm>
          <a:custGeom>
            <a:avLst/>
            <a:gdLst/>
            <a:ahLst/>
            <a:cxnLst/>
            <a:rect l="l" t="t" r="r" b="b"/>
            <a:pathLst>
              <a:path w="2872959" h="1017147">
                <a:moveTo>
                  <a:pt x="1631472" y="266217"/>
                </a:moveTo>
                <a:cubicBezTo>
                  <a:pt x="1562825" y="266217"/>
                  <a:pt x="1506178" y="290215"/>
                  <a:pt x="1461529" y="338212"/>
                </a:cubicBezTo>
                <a:cubicBezTo>
                  <a:pt x="1417997" y="384535"/>
                  <a:pt x="1396231" y="442299"/>
                  <a:pt x="1396231" y="511504"/>
                </a:cubicBezTo>
                <a:cubicBezTo>
                  <a:pt x="1396231" y="577918"/>
                  <a:pt x="1418834" y="634287"/>
                  <a:pt x="1464041" y="680610"/>
                </a:cubicBezTo>
                <a:cubicBezTo>
                  <a:pt x="1510363" y="727491"/>
                  <a:pt x="1566732" y="750931"/>
                  <a:pt x="1633146" y="750931"/>
                </a:cubicBezTo>
                <a:cubicBezTo>
                  <a:pt x="1701794" y="750931"/>
                  <a:pt x="1758720" y="727770"/>
                  <a:pt x="1803927" y="681447"/>
                </a:cubicBezTo>
                <a:cubicBezTo>
                  <a:pt x="1848575" y="635124"/>
                  <a:pt x="1870900" y="577360"/>
                  <a:pt x="1870900" y="508155"/>
                </a:cubicBezTo>
                <a:cubicBezTo>
                  <a:pt x="1870900" y="438392"/>
                  <a:pt x="1848296" y="380628"/>
                  <a:pt x="1803090" y="334863"/>
                </a:cubicBezTo>
                <a:cubicBezTo>
                  <a:pt x="1757883" y="289099"/>
                  <a:pt x="1700677" y="266217"/>
                  <a:pt x="1631472" y="266217"/>
                </a:cubicBezTo>
                <a:close/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2872959" y="0"/>
                </a:moveTo>
                <a:lnTo>
                  <a:pt x="2872959" y="286308"/>
                </a:lnTo>
                <a:cubicBezTo>
                  <a:pt x="2799848" y="288541"/>
                  <a:pt x="2746828" y="299703"/>
                  <a:pt x="2713899" y="319795"/>
                </a:cubicBezTo>
                <a:cubicBezTo>
                  <a:pt x="2670367" y="346584"/>
                  <a:pt x="2648601" y="393744"/>
                  <a:pt x="2648601" y="461274"/>
                </a:cubicBezTo>
                <a:lnTo>
                  <a:pt x="2648601" y="984498"/>
                </a:lnTo>
                <a:lnTo>
                  <a:pt x="2363967" y="984498"/>
                </a:lnTo>
                <a:lnTo>
                  <a:pt x="2363967" y="32649"/>
                </a:lnTo>
                <a:lnTo>
                  <a:pt x="2631020" y="32649"/>
                </a:lnTo>
                <a:lnTo>
                  <a:pt x="2631020" y="133946"/>
                </a:lnTo>
                <a:lnTo>
                  <a:pt x="2635206" y="133946"/>
                </a:lnTo>
                <a:cubicBezTo>
                  <a:pt x="2680413" y="44649"/>
                  <a:pt x="2759664" y="0"/>
                  <a:pt x="2872959" y="0"/>
                </a:cubicBezTo>
                <a:close/>
                <a:moveTo>
                  <a:pt x="1589614" y="0"/>
                </a:moveTo>
                <a:cubicBezTo>
                  <a:pt x="1646541" y="0"/>
                  <a:pt x="1699003" y="10604"/>
                  <a:pt x="1747000" y="31812"/>
                </a:cubicBezTo>
                <a:cubicBezTo>
                  <a:pt x="1800578" y="55253"/>
                  <a:pt x="1840762" y="89297"/>
                  <a:pt x="1867551" y="133946"/>
                </a:cubicBezTo>
                <a:lnTo>
                  <a:pt x="1870900" y="133946"/>
                </a:lnTo>
                <a:lnTo>
                  <a:pt x="1870900" y="32649"/>
                </a:lnTo>
                <a:lnTo>
                  <a:pt x="2155533" y="32649"/>
                </a:lnTo>
                <a:lnTo>
                  <a:pt x="2155533" y="984498"/>
                </a:lnTo>
                <a:lnTo>
                  <a:pt x="1870900" y="984498"/>
                </a:lnTo>
                <a:lnTo>
                  <a:pt x="1870900" y="881528"/>
                </a:lnTo>
                <a:lnTo>
                  <a:pt x="1867551" y="881528"/>
                </a:lnTo>
                <a:cubicBezTo>
                  <a:pt x="1843552" y="927292"/>
                  <a:pt x="1803648" y="962174"/>
                  <a:pt x="1747837" y="986173"/>
                </a:cubicBezTo>
                <a:cubicBezTo>
                  <a:pt x="1699840" y="1006822"/>
                  <a:pt x="1647099" y="1017147"/>
                  <a:pt x="1589614" y="1017147"/>
                </a:cubicBezTo>
                <a:cubicBezTo>
                  <a:pt x="1446181" y="1017147"/>
                  <a:pt x="1329816" y="967755"/>
                  <a:pt x="1240519" y="868970"/>
                </a:cubicBezTo>
                <a:cubicBezTo>
                  <a:pt x="1154571" y="772976"/>
                  <a:pt x="1111597" y="652705"/>
                  <a:pt x="1111597" y="508155"/>
                </a:cubicBezTo>
                <a:cubicBezTo>
                  <a:pt x="1111597" y="365838"/>
                  <a:pt x="1155408" y="246404"/>
                  <a:pt x="1243031" y="149852"/>
                </a:cubicBezTo>
                <a:cubicBezTo>
                  <a:pt x="1334002" y="49951"/>
                  <a:pt x="1449530" y="0"/>
                  <a:pt x="1589614" y="0"/>
                </a:cubicBez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6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6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801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77E308-5BA9-9854-11C0-A35A3986C7E4}"/>
              </a:ext>
            </a:extLst>
          </p:cNvPr>
          <p:cNvSpPr txBox="1"/>
          <p:nvPr/>
        </p:nvSpPr>
        <p:spPr>
          <a:xfrm>
            <a:off x="4178275" y="9284918"/>
            <a:ext cx="1624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1600" dirty="0">
                <a:solidFill>
                  <a:schemeClr val="bg2"/>
                </a:solidFill>
                <a:latin typeface="+mj-lt"/>
              </a:rPr>
              <a:t>Chúc bạn luôn giữ được tư duy rõ ràng, ý tưởng sắc bén và biến mọi bản trình bày thành giá trị thật.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1348408-6847-CE42-080C-03431066D719}"/>
              </a:ext>
            </a:extLst>
          </p:cNvPr>
          <p:cNvGrpSpPr/>
          <p:nvPr/>
        </p:nvGrpSpPr>
        <p:grpSpPr>
          <a:xfrm>
            <a:off x="350450" y="11370"/>
            <a:ext cx="13015101" cy="13737169"/>
            <a:chOff x="16546229" y="-189800"/>
            <a:chExt cx="13015100" cy="1373717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24DB80A-4E01-E60A-E77E-191368384D55}"/>
                </a:ext>
              </a:extLst>
            </p:cNvPr>
            <p:cNvSpPr txBox="1"/>
            <p:nvPr/>
          </p:nvSpPr>
          <p:spPr>
            <a:xfrm>
              <a:off x="16546229" y="-189800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620262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5B469A8-8850-ABCD-CAD7-F3A5463226D8}"/>
                </a:ext>
              </a:extLst>
            </p:cNvPr>
            <p:cNvSpPr txBox="1"/>
            <p:nvPr/>
          </p:nvSpPr>
          <p:spPr>
            <a:xfrm>
              <a:off x="16546229" y="2973484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620262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F8D2A92-CEFD-440B-F024-25CAD7FA0A07}"/>
                </a:ext>
              </a:extLst>
            </p:cNvPr>
            <p:cNvSpPr txBox="1"/>
            <p:nvPr/>
          </p:nvSpPr>
          <p:spPr>
            <a:xfrm>
              <a:off x="16546229" y="6136768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620262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F44BCD7-B7D5-7FFA-331B-880BDCAC24A1}"/>
                </a:ext>
              </a:extLst>
            </p:cNvPr>
            <p:cNvSpPr txBox="1"/>
            <p:nvPr/>
          </p:nvSpPr>
          <p:spPr>
            <a:xfrm>
              <a:off x="16546229" y="9300053"/>
              <a:ext cx="13015100" cy="4247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7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620262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0B36870D-619B-A6B3-2633-4EC8085E9825}"/>
              </a:ext>
            </a:extLst>
          </p:cNvPr>
          <p:cNvSpPr>
            <a:spLocks/>
          </p:cNvSpPr>
          <p:nvPr/>
        </p:nvSpPr>
        <p:spPr bwMode="auto">
          <a:xfrm rot="5400000">
            <a:off x="11826662" y="1928851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B762D8C-F3EE-6C63-C97C-FD139AE1B379}"/>
              </a:ext>
            </a:extLst>
          </p:cNvPr>
          <p:cNvGrpSpPr/>
          <p:nvPr/>
        </p:nvGrpSpPr>
        <p:grpSpPr>
          <a:xfrm>
            <a:off x="888401" y="12423533"/>
            <a:ext cx="1233098" cy="481946"/>
            <a:chOff x="444401" y="2552131"/>
            <a:chExt cx="5317337" cy="2078232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B9FF5E8-81CB-9035-5D3B-27C626A64A5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AEA4F3-A672-6328-B18F-C553F2ED996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AFB9BDD-5E18-610E-DC69-A20CC674CF4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905273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wipe/>
      </p:transition>
    </mc:Choice>
    <mc:Fallback xmlns="">
      <p:transition spd="slow" advClick="0" advTm="3000">
        <p:wip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8">
      <a:dk1>
        <a:srgbClr val="52606A"/>
      </a:dk1>
      <a:lt1>
        <a:srgbClr val="FFFFFF"/>
      </a:lt1>
      <a:dk2>
        <a:srgbClr val="11132A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D8D8D8"/>
      </a:accent5>
      <a:accent6>
        <a:srgbClr val="F2F2F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6.xml><?xml version="1.0" encoding="utf-8"?>
<a:theme xmlns:a="http://schemas.openxmlformats.org/drawingml/2006/main" name="5_SO 05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6_SO 05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D78F1F"/>
      </a:accent1>
      <a:accent2>
        <a:srgbClr val="041B21"/>
      </a:accent2>
      <a:accent3>
        <a:srgbClr val="88B98C"/>
      </a:accent3>
      <a:accent4>
        <a:srgbClr val="04656B"/>
      </a:accent4>
      <a:accent5>
        <a:srgbClr val="B0D4E4"/>
      </a:accent5>
      <a:accent6>
        <a:srgbClr val="F0EEE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13994</TotalTime>
  <Words>124</Words>
  <Application>Microsoft Office PowerPoint</Application>
  <PresentationFormat>Custom</PresentationFormat>
  <Paragraphs>32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27</vt:i4>
      </vt:variant>
      <vt:variant>
        <vt:lpstr>Slide Titles</vt:lpstr>
      </vt:variant>
      <vt:variant>
        <vt:i4>4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4_SO 03</vt:lpstr>
      <vt:lpstr>5_SO 05</vt:lpstr>
      <vt:lpstr>6_SO 05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SlideOcean Happy New Year 2026</dc:title>
  <dc:creator>Slide Ocean</dc:creator>
  <cp:lastModifiedBy>SO</cp:lastModifiedBy>
  <cp:revision>3350</cp:revision>
  <dcterms:created xsi:type="dcterms:W3CDTF">2024-04-24T08:43:56Z</dcterms:created>
  <dcterms:modified xsi:type="dcterms:W3CDTF">2025-12-28T05:47:42Z</dcterms:modified>
</cp:coreProperties>
</file>