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Masters/slideMaster20.xml" ContentType="application/vnd.openxmlformats-officedocument.presentationml.slideMaster+xml"/>
  <Override PartName="/ppt/slideMasters/slideMaster21.xml" ContentType="application/vnd.openxmlformats-officedocument.presentationml.slideMaster+xml"/>
  <Override PartName="/ppt/slideMasters/slideMaster22.xml" ContentType="application/vnd.openxmlformats-officedocument.presentationml.slideMaster+xml"/>
  <Override PartName="/ppt/slideMasters/slideMaster23.xml" ContentType="application/vnd.openxmlformats-officedocument.presentationml.slideMaster+xml"/>
  <Override PartName="/ppt/slideMasters/slideMaster24.xml" ContentType="application/vnd.openxmlformats-officedocument.presentationml.slideMaster+xml"/>
  <Override PartName="/ppt/slideMasters/slideMaster25.xml" ContentType="application/vnd.openxmlformats-officedocument.presentationml.slideMaster+xml"/>
  <Override PartName="/ppt/slideMasters/slideMaster2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theme/theme15.xml" ContentType="application/vnd.openxmlformats-officedocument.theme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slideLayouts/slideLayout164.xml" ContentType="application/vnd.openxmlformats-officedocument.presentationml.slideLayout+xml"/>
  <Override PartName="/ppt/theme/theme17.xml" ContentType="application/vnd.openxmlformats-officedocument.theme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slideLayouts/slideLayout173.xml" ContentType="application/vnd.openxmlformats-officedocument.presentationml.slideLayout+xml"/>
  <Override PartName="/ppt/theme/theme18.xml" ContentType="application/vnd.openxmlformats-officedocument.theme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slideLayouts/slideLayout182.xml" ContentType="application/vnd.openxmlformats-officedocument.presentationml.slideLayout+xml"/>
  <Override PartName="/ppt/slideLayouts/slideLayout183.xml" ContentType="application/vnd.openxmlformats-officedocument.presentationml.slideLayout+xml"/>
  <Override PartName="/ppt/slideLayouts/slideLayout184.xml" ContentType="application/vnd.openxmlformats-officedocument.presentationml.slideLayout+xml"/>
  <Override PartName="/ppt/slideLayouts/slideLayout185.xml" ContentType="application/vnd.openxmlformats-officedocument.presentationml.slideLayout+xml"/>
  <Override PartName="/ppt/slideLayouts/slideLayout186.xml" ContentType="application/vnd.openxmlformats-officedocument.presentationml.slideLayout+xml"/>
  <Override PartName="/ppt/theme/theme19.xml" ContentType="application/vnd.openxmlformats-officedocument.theme+xml"/>
  <Override PartName="/ppt/slideLayouts/slideLayout187.xml" ContentType="application/vnd.openxmlformats-officedocument.presentationml.slideLayout+xml"/>
  <Override PartName="/ppt/slideLayouts/slideLayout188.xml" ContentType="application/vnd.openxmlformats-officedocument.presentationml.slideLayout+xml"/>
  <Override PartName="/ppt/slideLayouts/slideLayout189.xml" ContentType="application/vnd.openxmlformats-officedocument.presentationml.slideLayout+xml"/>
  <Override PartName="/ppt/slideLayouts/slideLayout190.xml" ContentType="application/vnd.openxmlformats-officedocument.presentationml.slideLayout+xml"/>
  <Override PartName="/ppt/slideLayouts/slideLayout191.xml" ContentType="application/vnd.openxmlformats-officedocument.presentationml.slideLayout+xml"/>
  <Override PartName="/ppt/slideLayouts/slideLayout192.xml" ContentType="application/vnd.openxmlformats-officedocument.presentationml.slideLayout+xml"/>
  <Override PartName="/ppt/slideLayouts/slideLayout193.xml" ContentType="application/vnd.openxmlformats-officedocument.presentationml.slideLayout+xml"/>
  <Override PartName="/ppt/slideLayouts/slideLayout194.xml" ContentType="application/vnd.openxmlformats-officedocument.presentationml.slideLayout+xml"/>
  <Override PartName="/ppt/slideLayouts/slideLayout195.xml" ContentType="application/vnd.openxmlformats-officedocument.presentationml.slideLayout+xml"/>
  <Override PartName="/ppt/theme/theme20.xml" ContentType="application/vnd.openxmlformats-officedocument.theme+xml"/>
  <Override PartName="/ppt/slideLayouts/slideLayout196.xml" ContentType="application/vnd.openxmlformats-officedocument.presentationml.slideLayout+xml"/>
  <Override PartName="/ppt/slideLayouts/slideLayout197.xml" ContentType="application/vnd.openxmlformats-officedocument.presentationml.slideLayout+xml"/>
  <Override PartName="/ppt/slideLayouts/slideLayout198.xml" ContentType="application/vnd.openxmlformats-officedocument.presentationml.slideLayout+xml"/>
  <Override PartName="/ppt/slideLayouts/slideLayout199.xml" ContentType="application/vnd.openxmlformats-officedocument.presentationml.slideLayout+xml"/>
  <Override PartName="/ppt/slideLayouts/slideLayout200.xml" ContentType="application/vnd.openxmlformats-officedocument.presentationml.slideLayout+xml"/>
  <Override PartName="/ppt/slideLayouts/slideLayout201.xml" ContentType="application/vnd.openxmlformats-officedocument.presentationml.slideLayout+xml"/>
  <Override PartName="/ppt/slideLayouts/slideLayout202.xml" ContentType="application/vnd.openxmlformats-officedocument.presentationml.slideLayout+xml"/>
  <Override PartName="/ppt/slideLayouts/slideLayout203.xml" ContentType="application/vnd.openxmlformats-officedocument.presentationml.slideLayout+xml"/>
  <Override PartName="/ppt/slideLayouts/slideLayout204.xml" ContentType="application/vnd.openxmlformats-officedocument.presentationml.slideLayout+xml"/>
  <Override PartName="/ppt/slideLayouts/slideLayout205.xml" ContentType="application/vnd.openxmlformats-officedocument.presentationml.slideLayout+xml"/>
  <Override PartName="/ppt/theme/theme21.xml" ContentType="application/vnd.openxmlformats-officedocument.theme+xml"/>
  <Override PartName="/ppt/slideLayouts/slideLayout206.xml" ContentType="application/vnd.openxmlformats-officedocument.presentationml.slideLayout+xml"/>
  <Override PartName="/ppt/slideLayouts/slideLayout207.xml" ContentType="application/vnd.openxmlformats-officedocument.presentationml.slideLayout+xml"/>
  <Override PartName="/ppt/slideLayouts/slideLayout208.xml" ContentType="application/vnd.openxmlformats-officedocument.presentationml.slideLayout+xml"/>
  <Override PartName="/ppt/slideLayouts/slideLayout209.xml" ContentType="application/vnd.openxmlformats-officedocument.presentationml.slideLayout+xml"/>
  <Override PartName="/ppt/slideLayouts/slideLayout210.xml" ContentType="application/vnd.openxmlformats-officedocument.presentationml.slideLayout+xml"/>
  <Override PartName="/ppt/slideLayouts/slideLayout211.xml" ContentType="application/vnd.openxmlformats-officedocument.presentationml.slideLayout+xml"/>
  <Override PartName="/ppt/slideLayouts/slideLayout212.xml" ContentType="application/vnd.openxmlformats-officedocument.presentationml.slideLayout+xml"/>
  <Override PartName="/ppt/slideLayouts/slideLayout213.xml" ContentType="application/vnd.openxmlformats-officedocument.presentationml.slideLayout+xml"/>
  <Override PartName="/ppt/slideLayouts/slideLayout214.xml" ContentType="application/vnd.openxmlformats-officedocument.presentationml.slideLayout+xml"/>
  <Override PartName="/ppt/theme/theme22.xml" ContentType="application/vnd.openxmlformats-officedocument.theme+xml"/>
  <Override PartName="/ppt/slideLayouts/slideLayout215.xml" ContentType="application/vnd.openxmlformats-officedocument.presentationml.slideLayout+xml"/>
  <Override PartName="/ppt/slideLayouts/slideLayout216.xml" ContentType="application/vnd.openxmlformats-officedocument.presentationml.slideLayout+xml"/>
  <Override PartName="/ppt/slideLayouts/slideLayout217.xml" ContentType="application/vnd.openxmlformats-officedocument.presentationml.slideLayout+xml"/>
  <Override PartName="/ppt/slideLayouts/slideLayout218.xml" ContentType="application/vnd.openxmlformats-officedocument.presentationml.slideLayout+xml"/>
  <Override PartName="/ppt/slideLayouts/slideLayout219.xml" ContentType="application/vnd.openxmlformats-officedocument.presentationml.slideLayout+xml"/>
  <Override PartName="/ppt/slideLayouts/slideLayout220.xml" ContentType="application/vnd.openxmlformats-officedocument.presentationml.slideLayout+xml"/>
  <Override PartName="/ppt/slideLayouts/slideLayout221.xml" ContentType="application/vnd.openxmlformats-officedocument.presentationml.slideLayout+xml"/>
  <Override PartName="/ppt/slideLayouts/slideLayout222.xml" ContentType="application/vnd.openxmlformats-officedocument.presentationml.slideLayout+xml"/>
  <Override PartName="/ppt/slideLayouts/slideLayout223.xml" ContentType="application/vnd.openxmlformats-officedocument.presentationml.slideLayout+xml"/>
  <Override PartName="/ppt/theme/theme23.xml" ContentType="application/vnd.openxmlformats-officedocument.theme+xml"/>
  <Override PartName="/ppt/slideLayouts/slideLayout224.xml" ContentType="application/vnd.openxmlformats-officedocument.presentationml.slideLayout+xml"/>
  <Override PartName="/ppt/slideLayouts/slideLayout225.xml" ContentType="application/vnd.openxmlformats-officedocument.presentationml.slideLayout+xml"/>
  <Override PartName="/ppt/slideLayouts/slideLayout226.xml" ContentType="application/vnd.openxmlformats-officedocument.presentationml.slideLayout+xml"/>
  <Override PartName="/ppt/slideLayouts/slideLayout227.xml" ContentType="application/vnd.openxmlformats-officedocument.presentationml.slideLayout+xml"/>
  <Override PartName="/ppt/slideLayouts/slideLayout228.xml" ContentType="application/vnd.openxmlformats-officedocument.presentationml.slideLayout+xml"/>
  <Override PartName="/ppt/slideLayouts/slideLayout229.xml" ContentType="application/vnd.openxmlformats-officedocument.presentationml.slideLayout+xml"/>
  <Override PartName="/ppt/slideLayouts/slideLayout230.xml" ContentType="application/vnd.openxmlformats-officedocument.presentationml.slideLayout+xml"/>
  <Override PartName="/ppt/slideLayouts/slideLayout231.xml" ContentType="application/vnd.openxmlformats-officedocument.presentationml.slideLayout+xml"/>
  <Override PartName="/ppt/slideLayouts/slideLayout232.xml" ContentType="application/vnd.openxmlformats-officedocument.presentationml.slideLayout+xml"/>
  <Override PartName="/ppt/theme/theme24.xml" ContentType="application/vnd.openxmlformats-officedocument.theme+xml"/>
  <Override PartName="/ppt/slideLayouts/slideLayout233.xml" ContentType="application/vnd.openxmlformats-officedocument.presentationml.slideLayout+xml"/>
  <Override PartName="/ppt/slideLayouts/slideLayout234.xml" ContentType="application/vnd.openxmlformats-officedocument.presentationml.slideLayout+xml"/>
  <Override PartName="/ppt/slideLayouts/slideLayout235.xml" ContentType="application/vnd.openxmlformats-officedocument.presentationml.slideLayout+xml"/>
  <Override PartName="/ppt/slideLayouts/slideLayout236.xml" ContentType="application/vnd.openxmlformats-officedocument.presentationml.slideLayout+xml"/>
  <Override PartName="/ppt/slideLayouts/slideLayout237.xml" ContentType="application/vnd.openxmlformats-officedocument.presentationml.slideLayout+xml"/>
  <Override PartName="/ppt/slideLayouts/slideLayout238.xml" ContentType="application/vnd.openxmlformats-officedocument.presentationml.slideLayout+xml"/>
  <Override PartName="/ppt/slideLayouts/slideLayout239.xml" ContentType="application/vnd.openxmlformats-officedocument.presentationml.slideLayout+xml"/>
  <Override PartName="/ppt/slideLayouts/slideLayout240.xml" ContentType="application/vnd.openxmlformats-officedocument.presentationml.slideLayout+xml"/>
  <Override PartName="/ppt/slideLayouts/slideLayout241.xml" ContentType="application/vnd.openxmlformats-officedocument.presentationml.slideLayout+xml"/>
  <Override PartName="/ppt/theme/theme25.xml" ContentType="application/vnd.openxmlformats-officedocument.theme+xml"/>
  <Override PartName="/ppt/slideLayouts/slideLayout242.xml" ContentType="application/vnd.openxmlformats-officedocument.presentationml.slideLayout+xml"/>
  <Override PartName="/ppt/slideLayouts/slideLayout243.xml" ContentType="application/vnd.openxmlformats-officedocument.presentationml.slideLayout+xml"/>
  <Override PartName="/ppt/slideLayouts/slideLayout244.xml" ContentType="application/vnd.openxmlformats-officedocument.presentationml.slideLayout+xml"/>
  <Override PartName="/ppt/slideLayouts/slideLayout245.xml" ContentType="application/vnd.openxmlformats-officedocument.presentationml.slideLayout+xml"/>
  <Override PartName="/ppt/slideLayouts/slideLayout246.xml" ContentType="application/vnd.openxmlformats-officedocument.presentationml.slideLayout+xml"/>
  <Override PartName="/ppt/slideLayouts/slideLayout247.xml" ContentType="application/vnd.openxmlformats-officedocument.presentationml.slideLayout+xml"/>
  <Override PartName="/ppt/slideLayouts/slideLayout248.xml" ContentType="application/vnd.openxmlformats-officedocument.presentationml.slideLayout+xml"/>
  <Override PartName="/ppt/slideLayouts/slideLayout249.xml" ContentType="application/vnd.openxmlformats-officedocument.presentationml.slideLayout+xml"/>
  <Override PartName="/ppt/slideLayouts/slideLayout250.xml" ContentType="application/vnd.openxmlformats-officedocument.presentationml.slideLayout+xml"/>
  <Override PartName="/ppt/slideLayouts/slideLayout251.xml" ContentType="application/vnd.openxmlformats-officedocument.presentationml.slideLayout+xml"/>
  <Override PartName="/ppt/theme/theme26.xml" ContentType="application/vnd.openxmlformats-officedocument.theme+xml"/>
  <Override PartName="/ppt/theme/theme27.xml" ContentType="application/vnd.openxmlformats-officedocument.theme+xml"/>
  <Override PartName="/ppt/theme/theme28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53" r:id="rId15"/>
    <p:sldMasterId id="2147483865" r:id="rId16"/>
    <p:sldMasterId id="2147483875" r:id="rId17"/>
    <p:sldMasterId id="2147483885" r:id="rId18"/>
    <p:sldMasterId id="2147483907" r:id="rId19"/>
    <p:sldMasterId id="2147483896" r:id="rId20"/>
    <p:sldMasterId id="2147483927" r:id="rId21"/>
    <p:sldMasterId id="2147483938" r:id="rId22"/>
    <p:sldMasterId id="2147483949" r:id="rId23"/>
    <p:sldMasterId id="2147483960" r:id="rId24"/>
    <p:sldMasterId id="2147483981" r:id="rId25"/>
    <p:sldMasterId id="2147483991" r:id="rId26"/>
  </p:sldMasterIdLst>
  <p:notesMasterIdLst>
    <p:notesMasterId r:id="rId31"/>
  </p:notesMasterIdLst>
  <p:handoutMasterIdLst>
    <p:handoutMasterId r:id="rId32"/>
  </p:handoutMasterIdLst>
  <p:sldIdLst>
    <p:sldId id="2147378289" r:id="rId27"/>
    <p:sldId id="2147378291" r:id="rId28"/>
    <p:sldId id="2147378293" r:id="rId29"/>
    <p:sldId id="2147378292" r:id="rId30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63133"/>
    <a:srgbClr val="FFFFFF"/>
    <a:srgbClr val="D5D4DD"/>
    <a:srgbClr val="ECBA9C"/>
    <a:srgbClr val="F5CDBB"/>
    <a:srgbClr val="EFC6AC"/>
    <a:srgbClr val="000000"/>
    <a:srgbClr val="1C1C1C"/>
    <a:srgbClr val="3D054F"/>
    <a:srgbClr val="A152F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068" autoAdjust="0"/>
    <p:restoredTop sz="96247" autoAdjust="0"/>
  </p:normalViewPr>
  <p:slideViewPr>
    <p:cSldViewPr snapToGrid="0">
      <p:cViewPr>
        <p:scale>
          <a:sx n="50" d="100"/>
          <a:sy n="50" d="100"/>
        </p:scale>
        <p:origin x="414" y="294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Master" Target="slideMasters/slideMaster26.xml"/><Relationship Id="rId3" Type="http://schemas.openxmlformats.org/officeDocument/2006/relationships/slideMaster" Target="slideMasters/slideMaster3.xml"/><Relationship Id="rId21" Type="http://schemas.openxmlformats.org/officeDocument/2006/relationships/slideMaster" Target="slideMasters/slideMaster21.xml"/><Relationship Id="rId34" Type="http://schemas.openxmlformats.org/officeDocument/2006/relationships/viewProps" Target="viewProps.xml"/><Relationship Id="rId7" Type="http://schemas.openxmlformats.org/officeDocument/2006/relationships/slideMaster" Target="slideMasters/slideMaster7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Master" Target="slideMasters/slideMaster25.xml"/><Relationship Id="rId33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Master" Target="slideMasters/slideMaster20.xml"/><Relationship Id="rId29" Type="http://schemas.openxmlformats.org/officeDocument/2006/relationships/slide" Target="slides/slide3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Master" Target="slideMasters/slideMaster24.xml"/><Relationship Id="rId32" Type="http://schemas.openxmlformats.org/officeDocument/2006/relationships/handoutMaster" Target="handoutMasters/handoutMaster1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Master" Target="slideMasters/slideMaster23.xml"/><Relationship Id="rId28" Type="http://schemas.openxmlformats.org/officeDocument/2006/relationships/slide" Target="slides/slide2.xml"/><Relationship Id="rId36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notesMaster" Target="notesMasters/notesMaster1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Master" Target="slideMasters/slideMaster22.xml"/><Relationship Id="rId27" Type="http://schemas.openxmlformats.org/officeDocument/2006/relationships/slide" Target="slides/slide1.xml"/><Relationship Id="rId30" Type="http://schemas.openxmlformats.org/officeDocument/2006/relationships/slide" Target="slides/slide4.xml"/><Relationship Id="rId35" Type="http://schemas.openxmlformats.org/officeDocument/2006/relationships/theme" Target="theme/theme1.xml"/><Relationship Id="rId8" Type="http://schemas.openxmlformats.org/officeDocument/2006/relationships/slideMaster" Target="slideMasters/slideMaster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8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7272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F85C9F-2092-2487-F066-A84BA88C1A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2263405-BDA9-2A9A-F29B-15225AA4E85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325351" y="3943350"/>
            <a:ext cx="10382250" cy="8724900"/>
          </a:xfrm>
        </p:spPr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A3D80625-23B3-E645-4DA5-A8C5F3A1DC8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1676401" y="3943350"/>
            <a:ext cx="10191750" cy="87249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1B187173-F3B3-D294-F8FC-5E7D5EC3E1AE}"/>
              </a:ext>
            </a:extLst>
          </p:cNvPr>
          <p:cNvSpPr/>
          <p:nvPr userDrawn="1"/>
        </p:nvSpPr>
        <p:spPr>
          <a:xfrm>
            <a:off x="24804060" y="11735753"/>
            <a:ext cx="6398880" cy="6398894"/>
          </a:xfrm>
          <a:custGeom>
            <a:avLst/>
            <a:gdLst>
              <a:gd name="connsiteX0" fmla="*/ 319992 w 639984"/>
              <a:gd name="connsiteY0" fmla="*/ 259546 h 639984"/>
              <a:gd name="connsiteX1" fmla="*/ 261602 w 639984"/>
              <a:gd name="connsiteY1" fmla="*/ 317936 h 639984"/>
              <a:gd name="connsiteX2" fmla="*/ 319992 w 639984"/>
              <a:gd name="connsiteY2" fmla="*/ 376326 h 639984"/>
              <a:gd name="connsiteX3" fmla="*/ 378382 w 639984"/>
              <a:gd name="connsiteY3" fmla="*/ 317936 h 639984"/>
              <a:gd name="connsiteX4" fmla="*/ 319992 w 639984"/>
              <a:gd name="connsiteY4" fmla="*/ 259546 h 639984"/>
              <a:gd name="connsiteX5" fmla="*/ 319992 w 639984"/>
              <a:gd name="connsiteY5" fmla="*/ 0 h 639984"/>
              <a:gd name="connsiteX6" fmla="*/ 639984 w 639984"/>
              <a:gd name="connsiteY6" fmla="*/ 319992 h 639984"/>
              <a:gd name="connsiteX7" fmla="*/ 319992 w 639984"/>
              <a:gd name="connsiteY7" fmla="*/ 639984 h 639984"/>
              <a:gd name="connsiteX8" fmla="*/ 0 w 639984"/>
              <a:gd name="connsiteY8" fmla="*/ 319992 h 639984"/>
              <a:gd name="connsiteX9" fmla="*/ 319992 w 639984"/>
              <a:gd name="connsiteY9" fmla="*/ 0 h 6399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639984" h="639984">
                <a:moveTo>
                  <a:pt x="319992" y="259546"/>
                </a:moveTo>
                <a:cubicBezTo>
                  <a:pt x="287744" y="259546"/>
                  <a:pt x="261602" y="285688"/>
                  <a:pt x="261602" y="317936"/>
                </a:cubicBezTo>
                <a:cubicBezTo>
                  <a:pt x="261602" y="350184"/>
                  <a:pt x="287744" y="376326"/>
                  <a:pt x="319992" y="376326"/>
                </a:cubicBezTo>
                <a:cubicBezTo>
                  <a:pt x="352240" y="376326"/>
                  <a:pt x="378382" y="350184"/>
                  <a:pt x="378382" y="317936"/>
                </a:cubicBezTo>
                <a:cubicBezTo>
                  <a:pt x="378382" y="285688"/>
                  <a:pt x="352240" y="259546"/>
                  <a:pt x="319992" y="259546"/>
                </a:cubicBezTo>
                <a:close/>
                <a:moveTo>
                  <a:pt x="319992" y="0"/>
                </a:moveTo>
                <a:cubicBezTo>
                  <a:pt x="496719" y="0"/>
                  <a:pt x="639984" y="143265"/>
                  <a:pt x="639984" y="319992"/>
                </a:cubicBezTo>
                <a:cubicBezTo>
                  <a:pt x="639984" y="496719"/>
                  <a:pt x="496719" y="639984"/>
                  <a:pt x="319992" y="639984"/>
                </a:cubicBezTo>
                <a:cubicBezTo>
                  <a:pt x="143265" y="639984"/>
                  <a:pt x="0" y="496719"/>
                  <a:pt x="0" y="319992"/>
                </a:cubicBezTo>
                <a:cubicBezTo>
                  <a:pt x="0" y="143265"/>
                  <a:pt x="143265" y="0"/>
                  <a:pt x="319992" y="0"/>
                </a:cubicBezTo>
                <a:close/>
              </a:path>
            </a:pathLst>
          </a:custGeom>
          <a:solidFill>
            <a:schemeClr val="bg2">
              <a:alpha val="3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735394845"/>
      </p:ext>
    </p:extLst>
  </p:cSld>
  <p:clrMapOvr>
    <a:masterClrMapping/>
  </p:clrMapOvr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AE9FF42B-1FE8-42C3-8295-71F8875EB46A}" type="datetime1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6054780"/>
      </p:ext>
    </p:extLst>
  </p:cSld>
  <p:clrMapOvr>
    <a:masterClrMapping/>
  </p:clrMapOvr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6932890"/>
      </p:ext>
    </p:extLst>
  </p:cSld>
  <p:clrMapOvr>
    <a:masterClrMapping/>
  </p:clrMapOvr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E7B8CE2-8A18-4D7E-BF98-30D7E0CD530E}" type="datetime1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180084"/>
      </p:ext>
    </p:extLst>
  </p:cSld>
  <p:clrMapOvr>
    <a:masterClrMapping/>
  </p:clrMapOvr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4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C731C930-EA37-48BE-9B38-2824ED9B28FE}" type="datetime1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8841915"/>
      </p:ext>
    </p:extLst>
  </p:cSld>
  <p:clrMapOvr>
    <a:masterClrMapping/>
  </p:clrMapOvr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291E6E97-6D84-42ED-850C-7A492C1482FB}" type="datetime1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103713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7404585"/>
      </p:ext>
    </p:extLst>
  </p:cSld>
  <p:clrMapOvr>
    <a:masterClrMapping/>
  </p:clrMapOvr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1075171"/>
      </p:ext>
    </p:extLst>
  </p:cSld>
  <p:clrMapOvr>
    <a:masterClrMapping/>
  </p:clrMapOvr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8462699"/>
      </p:ext>
    </p:extLst>
  </p:cSld>
  <p:clrMapOvr>
    <a:masterClrMapping/>
  </p:clrMapOvr>
</p:sldLayout>
</file>

<file path=ppt/slideLayouts/slideLayout18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E4D0B64E-87D1-46D7-9DAD-2C376C6EEBC8}" type="datetime1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609159"/>
      </p:ext>
    </p:extLst>
  </p:cSld>
  <p:clrMapOvr>
    <a:masterClrMapping/>
  </p:clrMapOvr>
</p:sldLayout>
</file>

<file path=ppt/slideLayouts/slideLayout18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468600" cy="1162367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9CA16E1F-89E3-4E14-99CD-43E2D166A752}" type="datetime1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001906"/>
      </p:ext>
    </p:extLst>
  </p:cSld>
  <p:clrMapOvr>
    <a:masterClrMapping/>
  </p:clrMapOvr>
</p:sldLayout>
</file>

<file path=ppt/slideLayouts/slideLayout18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>
            <a:normAutofit/>
          </a:bodyPr>
          <a:lstStyle>
            <a:lvl1pPr>
              <a:defRPr sz="8000"/>
            </a:lvl1pPr>
          </a:lstStyle>
          <a:p>
            <a:r>
              <a:rPr lang="en-US" dirty="0"/>
              <a:t>YOUR MAIN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3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3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4579082"/>
      </p:ext>
    </p:extLst>
  </p:cSld>
  <p:clrMapOvr>
    <a:masterClrMapping/>
  </p:clrMapOvr>
</p:sldLayout>
</file>

<file path=ppt/slideLayouts/slideLayout18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ener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2159399"/>
      </p:ext>
    </p:extLst>
  </p:cSld>
  <p:clrMapOvr>
    <a:masterClrMapping/>
  </p:clrMapOvr>
  <p:transition/>
</p:sldLayout>
</file>

<file path=ppt/slideLayouts/slideLayout18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1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29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2309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4156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1549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336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7927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6789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5679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109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584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491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235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686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442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692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944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72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022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4436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0285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1401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0089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263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099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59323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657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9197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734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163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5313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56174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114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6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520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7550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784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17829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970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736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013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7544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624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1053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835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689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558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7291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084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98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FD2520B-2E55-EC15-94BC-5D097D86017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24384000" cy="137160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37912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4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3588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4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525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4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80576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4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54609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4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32492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4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4053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4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7374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11125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5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82792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12" Type="http://schemas.openxmlformats.org/officeDocument/2006/relationships/theme" Target="../theme/theme15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11" Type="http://schemas.openxmlformats.org/officeDocument/2006/relationships/slideLayout" Target="../slideLayouts/slideLayout145.xml"/><Relationship Id="rId5" Type="http://schemas.openxmlformats.org/officeDocument/2006/relationships/slideLayout" Target="../slideLayouts/slideLayout139.xml"/><Relationship Id="rId10" Type="http://schemas.openxmlformats.org/officeDocument/2006/relationships/slideLayout" Target="../slideLayouts/slideLayout144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3.xml"/><Relationship Id="rId3" Type="http://schemas.openxmlformats.org/officeDocument/2006/relationships/slideLayout" Target="../slideLayouts/slideLayout148.xml"/><Relationship Id="rId7" Type="http://schemas.openxmlformats.org/officeDocument/2006/relationships/slideLayout" Target="../slideLayouts/slideLayout152.xml"/><Relationship Id="rId2" Type="http://schemas.openxmlformats.org/officeDocument/2006/relationships/slideLayout" Target="../slideLayouts/slideLayout147.xml"/><Relationship Id="rId1" Type="http://schemas.openxmlformats.org/officeDocument/2006/relationships/slideLayout" Target="../slideLayouts/slideLayout146.xml"/><Relationship Id="rId6" Type="http://schemas.openxmlformats.org/officeDocument/2006/relationships/slideLayout" Target="../slideLayouts/slideLayout151.xml"/><Relationship Id="rId5" Type="http://schemas.openxmlformats.org/officeDocument/2006/relationships/slideLayout" Target="../slideLayouts/slideLayout150.xml"/><Relationship Id="rId10" Type="http://schemas.openxmlformats.org/officeDocument/2006/relationships/theme" Target="../theme/theme16.xml"/><Relationship Id="rId4" Type="http://schemas.openxmlformats.org/officeDocument/2006/relationships/slideLayout" Target="../slideLayouts/slideLayout149.xml"/><Relationship Id="rId9" Type="http://schemas.openxmlformats.org/officeDocument/2006/relationships/slideLayout" Target="../slideLayouts/slideLayout154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11" Type="http://schemas.openxmlformats.org/officeDocument/2006/relationships/theme" Target="../theme/theme17.xml"/><Relationship Id="rId5" Type="http://schemas.openxmlformats.org/officeDocument/2006/relationships/slideLayout" Target="../slideLayouts/slideLayout159.xml"/><Relationship Id="rId10" Type="http://schemas.openxmlformats.org/officeDocument/2006/relationships/slideLayout" Target="../slideLayouts/slideLayout164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2.xml"/><Relationship Id="rId3" Type="http://schemas.openxmlformats.org/officeDocument/2006/relationships/slideLayout" Target="../slideLayouts/slideLayout167.xml"/><Relationship Id="rId7" Type="http://schemas.openxmlformats.org/officeDocument/2006/relationships/slideLayout" Target="../slideLayouts/slideLayout171.xml"/><Relationship Id="rId2" Type="http://schemas.openxmlformats.org/officeDocument/2006/relationships/slideLayout" Target="../slideLayouts/slideLayout166.xml"/><Relationship Id="rId1" Type="http://schemas.openxmlformats.org/officeDocument/2006/relationships/slideLayout" Target="../slideLayouts/slideLayout165.xml"/><Relationship Id="rId6" Type="http://schemas.openxmlformats.org/officeDocument/2006/relationships/slideLayout" Target="../slideLayouts/slideLayout170.xml"/><Relationship Id="rId5" Type="http://schemas.openxmlformats.org/officeDocument/2006/relationships/slideLayout" Target="../slideLayouts/slideLayout169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8.xml"/><Relationship Id="rId9" Type="http://schemas.openxmlformats.org/officeDocument/2006/relationships/slideLayout" Target="../slideLayouts/slideLayout173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1.xml"/><Relationship Id="rId13" Type="http://schemas.openxmlformats.org/officeDocument/2006/relationships/slideLayout" Target="../slideLayouts/slideLayout186.xml"/><Relationship Id="rId3" Type="http://schemas.openxmlformats.org/officeDocument/2006/relationships/slideLayout" Target="../slideLayouts/slideLayout176.xml"/><Relationship Id="rId7" Type="http://schemas.openxmlformats.org/officeDocument/2006/relationships/slideLayout" Target="../slideLayouts/slideLayout180.xml"/><Relationship Id="rId12" Type="http://schemas.openxmlformats.org/officeDocument/2006/relationships/slideLayout" Target="../slideLayouts/slideLayout185.xml"/><Relationship Id="rId2" Type="http://schemas.openxmlformats.org/officeDocument/2006/relationships/slideLayout" Target="../slideLayouts/slideLayout175.xml"/><Relationship Id="rId1" Type="http://schemas.openxmlformats.org/officeDocument/2006/relationships/slideLayout" Target="../slideLayouts/slideLayout174.xml"/><Relationship Id="rId6" Type="http://schemas.openxmlformats.org/officeDocument/2006/relationships/slideLayout" Target="../slideLayouts/slideLayout179.xml"/><Relationship Id="rId11" Type="http://schemas.openxmlformats.org/officeDocument/2006/relationships/slideLayout" Target="../slideLayouts/slideLayout184.xml"/><Relationship Id="rId5" Type="http://schemas.openxmlformats.org/officeDocument/2006/relationships/slideLayout" Target="../slideLayouts/slideLayout178.xml"/><Relationship Id="rId10" Type="http://schemas.openxmlformats.org/officeDocument/2006/relationships/slideLayout" Target="../slideLayouts/slideLayout183.xml"/><Relationship Id="rId4" Type="http://schemas.openxmlformats.org/officeDocument/2006/relationships/slideLayout" Target="../slideLayouts/slideLayout177.xml"/><Relationship Id="rId9" Type="http://schemas.openxmlformats.org/officeDocument/2006/relationships/slideLayout" Target="../slideLayouts/slideLayout182.xml"/><Relationship Id="rId14" Type="http://schemas.openxmlformats.org/officeDocument/2006/relationships/theme" Target="../theme/theme1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2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4.xml"/><Relationship Id="rId3" Type="http://schemas.openxmlformats.org/officeDocument/2006/relationships/slideLayout" Target="../slideLayouts/slideLayout189.xml"/><Relationship Id="rId7" Type="http://schemas.openxmlformats.org/officeDocument/2006/relationships/slideLayout" Target="../slideLayouts/slideLayout193.xml"/><Relationship Id="rId2" Type="http://schemas.openxmlformats.org/officeDocument/2006/relationships/slideLayout" Target="../slideLayouts/slideLayout188.xml"/><Relationship Id="rId1" Type="http://schemas.openxmlformats.org/officeDocument/2006/relationships/slideLayout" Target="../slideLayouts/slideLayout187.xml"/><Relationship Id="rId6" Type="http://schemas.openxmlformats.org/officeDocument/2006/relationships/slideLayout" Target="../slideLayouts/slideLayout192.xml"/><Relationship Id="rId5" Type="http://schemas.openxmlformats.org/officeDocument/2006/relationships/slideLayout" Target="../slideLayouts/slideLayout191.xml"/><Relationship Id="rId10" Type="http://schemas.openxmlformats.org/officeDocument/2006/relationships/theme" Target="../theme/theme20.xml"/><Relationship Id="rId4" Type="http://schemas.openxmlformats.org/officeDocument/2006/relationships/slideLayout" Target="../slideLayouts/slideLayout190.xml"/><Relationship Id="rId9" Type="http://schemas.openxmlformats.org/officeDocument/2006/relationships/slideLayout" Target="../slideLayouts/slideLayout195.xml"/></Relationships>
</file>

<file path=ppt/slideMasters/_rels/slideMaster2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3.xml"/><Relationship Id="rId3" Type="http://schemas.openxmlformats.org/officeDocument/2006/relationships/slideLayout" Target="../slideLayouts/slideLayout198.xml"/><Relationship Id="rId7" Type="http://schemas.openxmlformats.org/officeDocument/2006/relationships/slideLayout" Target="../slideLayouts/slideLayout202.xml"/><Relationship Id="rId2" Type="http://schemas.openxmlformats.org/officeDocument/2006/relationships/slideLayout" Target="../slideLayouts/slideLayout197.xml"/><Relationship Id="rId1" Type="http://schemas.openxmlformats.org/officeDocument/2006/relationships/slideLayout" Target="../slideLayouts/slideLayout196.xml"/><Relationship Id="rId6" Type="http://schemas.openxmlformats.org/officeDocument/2006/relationships/slideLayout" Target="../slideLayouts/slideLayout201.xml"/><Relationship Id="rId11" Type="http://schemas.openxmlformats.org/officeDocument/2006/relationships/theme" Target="../theme/theme21.xml"/><Relationship Id="rId5" Type="http://schemas.openxmlformats.org/officeDocument/2006/relationships/slideLayout" Target="../slideLayouts/slideLayout200.xml"/><Relationship Id="rId10" Type="http://schemas.openxmlformats.org/officeDocument/2006/relationships/slideLayout" Target="../slideLayouts/slideLayout205.xml"/><Relationship Id="rId4" Type="http://schemas.openxmlformats.org/officeDocument/2006/relationships/slideLayout" Target="../slideLayouts/slideLayout199.xml"/><Relationship Id="rId9" Type="http://schemas.openxmlformats.org/officeDocument/2006/relationships/slideLayout" Target="../slideLayouts/slideLayout204.xml"/></Relationships>
</file>

<file path=ppt/slideMasters/_rels/slideMaster2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3.xml"/><Relationship Id="rId3" Type="http://schemas.openxmlformats.org/officeDocument/2006/relationships/slideLayout" Target="../slideLayouts/slideLayout208.xml"/><Relationship Id="rId7" Type="http://schemas.openxmlformats.org/officeDocument/2006/relationships/slideLayout" Target="../slideLayouts/slideLayout212.xml"/><Relationship Id="rId2" Type="http://schemas.openxmlformats.org/officeDocument/2006/relationships/slideLayout" Target="../slideLayouts/slideLayout207.xml"/><Relationship Id="rId1" Type="http://schemas.openxmlformats.org/officeDocument/2006/relationships/slideLayout" Target="../slideLayouts/slideLayout206.xml"/><Relationship Id="rId6" Type="http://schemas.openxmlformats.org/officeDocument/2006/relationships/slideLayout" Target="../slideLayouts/slideLayout211.xml"/><Relationship Id="rId5" Type="http://schemas.openxmlformats.org/officeDocument/2006/relationships/slideLayout" Target="../slideLayouts/slideLayout210.xml"/><Relationship Id="rId10" Type="http://schemas.openxmlformats.org/officeDocument/2006/relationships/theme" Target="../theme/theme22.xml"/><Relationship Id="rId4" Type="http://schemas.openxmlformats.org/officeDocument/2006/relationships/slideLayout" Target="../slideLayouts/slideLayout209.xml"/><Relationship Id="rId9" Type="http://schemas.openxmlformats.org/officeDocument/2006/relationships/slideLayout" Target="../slideLayouts/slideLayout214.xml"/></Relationships>
</file>

<file path=ppt/slideMasters/_rels/slideMaster2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22.xml"/><Relationship Id="rId3" Type="http://schemas.openxmlformats.org/officeDocument/2006/relationships/slideLayout" Target="../slideLayouts/slideLayout217.xml"/><Relationship Id="rId7" Type="http://schemas.openxmlformats.org/officeDocument/2006/relationships/slideLayout" Target="../slideLayouts/slideLayout221.xml"/><Relationship Id="rId2" Type="http://schemas.openxmlformats.org/officeDocument/2006/relationships/slideLayout" Target="../slideLayouts/slideLayout216.xml"/><Relationship Id="rId1" Type="http://schemas.openxmlformats.org/officeDocument/2006/relationships/slideLayout" Target="../slideLayouts/slideLayout215.xml"/><Relationship Id="rId6" Type="http://schemas.openxmlformats.org/officeDocument/2006/relationships/slideLayout" Target="../slideLayouts/slideLayout220.xml"/><Relationship Id="rId5" Type="http://schemas.openxmlformats.org/officeDocument/2006/relationships/slideLayout" Target="../slideLayouts/slideLayout219.xml"/><Relationship Id="rId10" Type="http://schemas.openxmlformats.org/officeDocument/2006/relationships/theme" Target="../theme/theme23.xml"/><Relationship Id="rId4" Type="http://schemas.openxmlformats.org/officeDocument/2006/relationships/slideLayout" Target="../slideLayouts/slideLayout218.xml"/><Relationship Id="rId9" Type="http://schemas.openxmlformats.org/officeDocument/2006/relationships/slideLayout" Target="../slideLayouts/slideLayout223.xml"/></Relationships>
</file>

<file path=ppt/slideMasters/_rels/slideMaster2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1.xml"/><Relationship Id="rId3" Type="http://schemas.openxmlformats.org/officeDocument/2006/relationships/slideLayout" Target="../slideLayouts/slideLayout226.xml"/><Relationship Id="rId7" Type="http://schemas.openxmlformats.org/officeDocument/2006/relationships/slideLayout" Target="../slideLayouts/slideLayout230.xml"/><Relationship Id="rId2" Type="http://schemas.openxmlformats.org/officeDocument/2006/relationships/slideLayout" Target="../slideLayouts/slideLayout225.xml"/><Relationship Id="rId1" Type="http://schemas.openxmlformats.org/officeDocument/2006/relationships/slideLayout" Target="../slideLayouts/slideLayout224.xml"/><Relationship Id="rId6" Type="http://schemas.openxmlformats.org/officeDocument/2006/relationships/slideLayout" Target="../slideLayouts/slideLayout229.xml"/><Relationship Id="rId5" Type="http://schemas.openxmlformats.org/officeDocument/2006/relationships/slideLayout" Target="../slideLayouts/slideLayout228.xml"/><Relationship Id="rId10" Type="http://schemas.openxmlformats.org/officeDocument/2006/relationships/theme" Target="../theme/theme24.xml"/><Relationship Id="rId4" Type="http://schemas.openxmlformats.org/officeDocument/2006/relationships/slideLayout" Target="../slideLayouts/slideLayout227.xml"/><Relationship Id="rId9" Type="http://schemas.openxmlformats.org/officeDocument/2006/relationships/slideLayout" Target="../slideLayouts/slideLayout232.xml"/></Relationships>
</file>

<file path=ppt/slideMasters/_rels/slideMaster2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0.xml"/><Relationship Id="rId3" Type="http://schemas.openxmlformats.org/officeDocument/2006/relationships/slideLayout" Target="../slideLayouts/slideLayout235.xml"/><Relationship Id="rId7" Type="http://schemas.openxmlformats.org/officeDocument/2006/relationships/slideLayout" Target="../slideLayouts/slideLayout239.xml"/><Relationship Id="rId2" Type="http://schemas.openxmlformats.org/officeDocument/2006/relationships/slideLayout" Target="../slideLayouts/slideLayout234.xml"/><Relationship Id="rId1" Type="http://schemas.openxmlformats.org/officeDocument/2006/relationships/slideLayout" Target="../slideLayouts/slideLayout233.xml"/><Relationship Id="rId6" Type="http://schemas.openxmlformats.org/officeDocument/2006/relationships/slideLayout" Target="../slideLayouts/slideLayout238.xml"/><Relationship Id="rId5" Type="http://schemas.openxmlformats.org/officeDocument/2006/relationships/slideLayout" Target="../slideLayouts/slideLayout237.xml"/><Relationship Id="rId10" Type="http://schemas.openxmlformats.org/officeDocument/2006/relationships/theme" Target="../theme/theme25.xml"/><Relationship Id="rId4" Type="http://schemas.openxmlformats.org/officeDocument/2006/relationships/slideLayout" Target="../slideLayouts/slideLayout236.xml"/><Relationship Id="rId9" Type="http://schemas.openxmlformats.org/officeDocument/2006/relationships/slideLayout" Target="../slideLayouts/slideLayout241.xml"/></Relationships>
</file>

<file path=ppt/slideMasters/_rels/slideMaster2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9.xml"/><Relationship Id="rId3" Type="http://schemas.openxmlformats.org/officeDocument/2006/relationships/slideLayout" Target="../slideLayouts/slideLayout244.xml"/><Relationship Id="rId7" Type="http://schemas.openxmlformats.org/officeDocument/2006/relationships/slideLayout" Target="../slideLayouts/slideLayout248.xml"/><Relationship Id="rId2" Type="http://schemas.openxmlformats.org/officeDocument/2006/relationships/slideLayout" Target="../slideLayouts/slideLayout243.xml"/><Relationship Id="rId1" Type="http://schemas.openxmlformats.org/officeDocument/2006/relationships/slideLayout" Target="../slideLayouts/slideLayout242.xml"/><Relationship Id="rId6" Type="http://schemas.openxmlformats.org/officeDocument/2006/relationships/slideLayout" Target="../slideLayouts/slideLayout247.xml"/><Relationship Id="rId11" Type="http://schemas.openxmlformats.org/officeDocument/2006/relationships/theme" Target="../theme/theme26.xml"/><Relationship Id="rId5" Type="http://schemas.openxmlformats.org/officeDocument/2006/relationships/slideLayout" Target="../slideLayouts/slideLayout246.xml"/><Relationship Id="rId10" Type="http://schemas.openxmlformats.org/officeDocument/2006/relationships/slideLayout" Target="../slideLayouts/slideLayout251.xml"/><Relationship Id="rId4" Type="http://schemas.openxmlformats.org/officeDocument/2006/relationships/slideLayout" Target="../slideLayouts/slideLayout245.xml"/><Relationship Id="rId9" Type="http://schemas.openxmlformats.org/officeDocument/2006/relationships/slideLayout" Target="../slideLayouts/slideLayout25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DEA93BC-D951-2999-6DF3-AA0CD30B8EC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77EBDCC-9A87-9B21-8079-FAA0B54A699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432EB3CD-BFE4-1D04-756D-B5BB0FE5ED11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307F9C9-F716-7862-F13F-D60CB9E6A8C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159A330-A7D7-DF4F-2212-B1C0074F8930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82B6B8F-D3E3-0F0D-A72E-726B8DB69A7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BFF7DECB-994A-FCAD-24AC-519D9260E52B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A93766BB-6EF8-EBAB-CFBE-B9A0224205C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4B412FF-4A6A-5E84-E14D-E5B4675F885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AAEBD01-AE15-5D8C-79B3-8FD4FDF5F92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7DCAE728-2B5E-9610-7DEF-A26F7383759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53B30E58-9214-6597-78CC-D284191FC60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893423-9330-AA0C-CDD7-BF4A5BC2237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C1F2AF3-39EA-DC9F-A2B2-236D37F14BF3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9AC4F12-C9EB-ED35-256E-72032909BDF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18DA14-81A9-C8E5-9A88-934BF502FBDC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24C66D4D-43D7-B1DB-0746-0EF86240F3F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313530C-05DC-2E8E-0F8B-33C2727E38B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52C5473-2482-70FC-D979-8D9BC64B2CBF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14ACFECB-B689-3E33-33C3-438D2958AD35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C1DF56-55BB-2C1F-DC55-1B4A2AEA9F69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C07CD969-52EA-BC24-8E5F-A56B4A2CDF12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E87943D8-F670-F081-2029-DDED1866D5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C3A585FF-E291-EFF3-AE2E-4600AFB0904A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E65F4212-7FBD-F943-4E37-53F909A405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65AC8A1-891B-36E0-7CB5-5748885493E1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9667E39-C79C-9B4D-9FEE-11266CCA2E4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FB9B55B2-F68D-23C4-8F3A-76C236D019A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0AE6B7FE-8699-720B-CB62-C7A1037AFC4D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E16EC96-C34F-8870-0BF0-3EC46E1DCC48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6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03B1E8C-BF75-EE1D-F5A9-5B5FBA2F89A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937079" y="1491356"/>
            <a:ext cx="1623842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bg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</a:t>
            </a:r>
            <a:r>
              <a:rPr lang="en-US" sz="1400" b="1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</a:t>
            </a:r>
            <a:r>
              <a:rPr lang="en-US" sz="1400" b="1" i="0" spc="300" dirty="0">
                <a:solidFill>
                  <a:schemeClr val="accent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OCEAN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6A4F226-B5CF-DA9E-5877-98E8B311ADFF}"/>
              </a:ext>
            </a:extLst>
          </p:cNvPr>
          <p:cNvGrpSpPr/>
          <p:nvPr userDrawn="1"/>
        </p:nvGrpSpPr>
        <p:grpSpPr>
          <a:xfrm>
            <a:off x="167640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869A437-4B42-A994-21E0-5945E74F53E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751ACD4-D1D0-75CC-CC7D-B1D144C38B3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954D7EEF-6275-9A6B-D08D-3AA96B58D08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573482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8" r:id="rId1"/>
    <p:sldLayoutId id="2147483909" r:id="rId2"/>
    <p:sldLayoutId id="2147483910" r:id="rId3"/>
    <p:sldLayoutId id="2147483911" r:id="rId4"/>
    <p:sldLayoutId id="2147483912" r:id="rId5"/>
    <p:sldLayoutId id="2147483913" r:id="rId6"/>
    <p:sldLayoutId id="2147483914" r:id="rId7"/>
    <p:sldLayoutId id="2147483919" r:id="rId8"/>
    <p:sldLayoutId id="2147483920" r:id="rId9"/>
    <p:sldLayoutId id="2147483921" r:id="rId10"/>
    <p:sldLayoutId id="2147483922" r:id="rId11"/>
    <p:sldLayoutId id="2147483924" r:id="rId12"/>
    <p:sldLayoutId id="2147483925" r:id="rId13"/>
  </p:sldLayoutIdLst>
  <p:hf hdr="0" ftr="0" dt="0"/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b="1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7E5D794-E3D6-570B-967F-85556AF7D85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064BF79-66E2-9BD3-6A98-E53E418425D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C7D463D-CD2D-50A2-C297-9B9CCD623CA3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A582A4E-2EEB-2DFB-93C5-BA894687D8F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EB73F605-4377-5E8D-250E-E5FEF7A25A79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0BEAB59-9F78-984F-F4EB-04047DCA9B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7" r:id="rId1"/>
    <p:sldLayoutId id="2147483898" r:id="rId2"/>
    <p:sldLayoutId id="2147483899" r:id="rId3"/>
    <p:sldLayoutId id="2147483900" r:id="rId4"/>
    <p:sldLayoutId id="2147483901" r:id="rId5"/>
    <p:sldLayoutId id="2147483902" r:id="rId6"/>
    <p:sldLayoutId id="2147483903" r:id="rId7"/>
    <p:sldLayoutId id="2147483904" r:id="rId8"/>
    <p:sldLayoutId id="2147483905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8" r:id="rId1"/>
    <p:sldLayoutId id="2147483929" r:id="rId2"/>
    <p:sldLayoutId id="2147483930" r:id="rId3"/>
    <p:sldLayoutId id="2147483931" r:id="rId4"/>
    <p:sldLayoutId id="2147483932" r:id="rId5"/>
    <p:sldLayoutId id="2147483933" r:id="rId6"/>
    <p:sldLayoutId id="2147483934" r:id="rId7"/>
    <p:sldLayoutId id="2147483935" r:id="rId8"/>
    <p:sldLayoutId id="2147483936" r:id="rId9"/>
    <p:sldLayoutId id="2147483937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00761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  <p:sldLayoutId id="2147483941" r:id="rId3"/>
    <p:sldLayoutId id="2147483942" r:id="rId4"/>
    <p:sldLayoutId id="2147483943" r:id="rId5"/>
    <p:sldLayoutId id="2147483944" r:id="rId6"/>
    <p:sldLayoutId id="2147483945" r:id="rId7"/>
    <p:sldLayoutId id="2147483946" r:id="rId8"/>
    <p:sldLayoutId id="2147483947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95155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0" r:id="rId1"/>
    <p:sldLayoutId id="2147483951" r:id="rId2"/>
    <p:sldLayoutId id="2147483952" r:id="rId3"/>
    <p:sldLayoutId id="2147483953" r:id="rId4"/>
    <p:sldLayoutId id="2147483954" r:id="rId5"/>
    <p:sldLayoutId id="2147483955" r:id="rId6"/>
    <p:sldLayoutId id="2147483956" r:id="rId7"/>
    <p:sldLayoutId id="2147483957" r:id="rId8"/>
    <p:sldLayoutId id="214748395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045082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8222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82" r:id="rId1"/>
    <p:sldLayoutId id="2147483983" r:id="rId2"/>
    <p:sldLayoutId id="2147483984" r:id="rId3"/>
    <p:sldLayoutId id="2147483985" r:id="rId4"/>
    <p:sldLayoutId id="2147483986" r:id="rId5"/>
    <p:sldLayoutId id="2147483987" r:id="rId6"/>
    <p:sldLayoutId id="2147483988" r:id="rId7"/>
    <p:sldLayoutId id="2147483989" r:id="rId8"/>
    <p:sldLayoutId id="214748399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0BEAB59-9F78-984F-F4EB-04047DCA9B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191163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92" r:id="rId1"/>
    <p:sldLayoutId id="2147483993" r:id="rId2"/>
    <p:sldLayoutId id="2147483994" r:id="rId3"/>
    <p:sldLayoutId id="2147483995" r:id="rId4"/>
    <p:sldLayoutId id="2147483996" r:id="rId5"/>
    <p:sldLayoutId id="2147483997" r:id="rId6"/>
    <p:sldLayoutId id="2147483998" r:id="rId7"/>
    <p:sldLayoutId id="2147483999" r:id="rId8"/>
    <p:sldLayoutId id="2147484000" r:id="rId9"/>
    <p:sldLayoutId id="2147484001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19869CC-FC6A-85B4-70DF-503E18E9565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38AA8D-DB4C-7599-AFFF-A88D185507FE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AF66ADC-C93C-3B3C-91D3-EF5607482E3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265DE9D-9CE0-51DB-B9A3-50F840CB92B0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62A115B-940A-F167-2CFB-317ADC5E030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23755C6-B992-4E07-A6DD-AAC7148213E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0D510DEC-8EB6-A773-C90C-1865AF0FC15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08B1A39-5B65-00A3-8CAD-C69EC975CFAE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574ED1C-FEE6-C3CA-9678-CD4A7CEA21C8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A365D742-B0C4-9407-8CD6-F57EF9939B6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0F8B7951-3A72-28C9-AD22-63792277F74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CCA4DD9-F684-A65B-C508-C7B14846031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A84E3C1B-3D5B-7BEC-6445-209A4E6BF4E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270F7473-DA37-3C4E-CAD5-841E266B4C5C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B4A6B64F-EC85-1475-62EC-EAD927E535D4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51B99A6-C76D-2CD2-CE38-6A995A2781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A80B8B45-B249-EB68-EEE0-B479039FCC1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4ADDC6D-4CB9-3875-BDA2-DC8BE155B6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518BEECF-B772-3E61-DAC0-687D2C7A682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6B1E64E-E4E3-C891-1F40-761DB7FF90F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D8DEFAB-D01F-B667-5A9D-C602AD9E436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0D14861-E91F-1AD7-2E46-81D4EDE2BD0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58F3B272-EE74-E78C-2A0D-29F1EC857D1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9EF5F3-EE3F-082F-8CA6-9B46AE296AE1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E874569-0180-4A5B-2B9F-0E25367DB7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D256292-51E2-A0F1-455E-89CCF83FD1C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4CDC524-C36B-E6F0-94D8-F10AA726713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255B5E7-83B9-EA7C-159A-A049C3C151F4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229A060-03F1-1A5E-B8B4-7401B0021B37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42F99EE-7649-C4B0-4BE7-A346C9F0E55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CCAD0BF-B453-9468-9E07-CA8EF09DB41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338A1D6-DF28-1CC5-F8E2-A8303573C42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399EACBA-6C68-2968-73E1-9F8A3C778CB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13D5117-E738-70F5-D81C-6F1EEAF1AC4B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63C42C26-72D2-E043-A7CC-B652F7FCC1C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F81B02C7-2576-F9F8-F7FD-44E45A3639A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>
            <a:off x="327959" y="352173"/>
            <a:ext cx="23728082" cy="13011656"/>
          </a:xfrm>
          <a:prstGeom prst="roundRect">
            <a:avLst>
              <a:gd name="adj" fmla="val 6199"/>
            </a:avLst>
          </a:prstGeom>
          <a:gradFill>
            <a:gsLst>
              <a:gs pos="0">
                <a:schemeClr val="accent2"/>
              </a:gs>
              <a:gs pos="100000">
                <a:schemeClr val="accent2">
                  <a:lumMod val="75000"/>
                </a:schemeClr>
              </a:gs>
            </a:gsLst>
            <a:lin ang="27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59714BB2-176E-5742-B6DB-2287DD12F83B}"/>
              </a:ext>
            </a:extLst>
          </p:cNvPr>
          <p:cNvGrpSpPr/>
          <p:nvPr/>
        </p:nvGrpSpPr>
        <p:grpSpPr>
          <a:xfrm>
            <a:off x="240466" y="-262952"/>
            <a:ext cx="23941169" cy="14198834"/>
            <a:chOff x="11083196" y="-189800"/>
            <a:chExt cx="23941169" cy="14198834"/>
          </a:xfrm>
        </p:grpSpPr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70F478CE-9135-A09A-744A-5C0C58978ED5}"/>
                </a:ext>
              </a:extLst>
            </p:cNvPr>
            <p:cNvSpPr txBox="1"/>
            <p:nvPr/>
          </p:nvSpPr>
          <p:spPr>
            <a:xfrm>
              <a:off x="11083196" y="-189800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solidFill>
                    <a:schemeClr val="accent2">
                      <a:lumMod val="50000"/>
                      <a:alpha val="12000"/>
                    </a:schemeClr>
                  </a:solidFill>
                  <a:latin typeface="+mj-lt"/>
                </a:rPr>
                <a:t>0262026202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1AB57F50-CC3E-8FAC-6E1F-1A97761344AE}"/>
                </a:ext>
              </a:extLst>
            </p:cNvPr>
            <p:cNvSpPr txBox="1"/>
            <p:nvPr/>
          </p:nvSpPr>
          <p:spPr>
            <a:xfrm>
              <a:off x="11083196" y="2973484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solidFill>
                    <a:schemeClr val="accent2">
                      <a:lumMod val="50000"/>
                      <a:alpha val="12000"/>
                    </a:schemeClr>
                  </a:solidFill>
                  <a:latin typeface="+mj-lt"/>
                </a:rPr>
                <a:t>0262026202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18498FC6-2E40-EFB7-31F7-2F8920AB5C05}"/>
                </a:ext>
              </a:extLst>
            </p:cNvPr>
            <p:cNvSpPr txBox="1"/>
            <p:nvPr/>
          </p:nvSpPr>
          <p:spPr>
            <a:xfrm>
              <a:off x="11083196" y="6136768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solidFill>
                    <a:schemeClr val="accent2">
                      <a:lumMod val="50000"/>
                      <a:alpha val="12000"/>
                    </a:schemeClr>
                  </a:solidFill>
                  <a:latin typeface="+mj-lt"/>
                </a:rPr>
                <a:t>0262026202</a:t>
              </a:r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2998ABCA-A38B-03EC-8C2C-6752F7C50239}"/>
                </a:ext>
              </a:extLst>
            </p:cNvPr>
            <p:cNvSpPr txBox="1"/>
            <p:nvPr/>
          </p:nvSpPr>
          <p:spPr>
            <a:xfrm>
              <a:off x="11083196" y="9300053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solidFill>
                    <a:schemeClr val="accent2">
                      <a:lumMod val="50000"/>
                      <a:alpha val="12000"/>
                    </a:schemeClr>
                  </a:solidFill>
                  <a:latin typeface="+mj-lt"/>
                </a:rPr>
                <a:t>0262026202</a:t>
              </a:r>
            </a:p>
          </p:txBody>
        </p:sp>
      </p:grpSp>
      <p:sp>
        <p:nvSpPr>
          <p:cNvPr id="6" name="TextBox 5">
            <a:extLst>
              <a:ext uri="{FF2B5EF4-FFF2-40B4-BE49-F238E27FC236}">
                <a16:creationId xmlns:a16="http://schemas.microsoft.com/office/drawing/2014/main" id="{096A8E79-197C-AC4C-DB1C-FE3E91B9A17B}"/>
              </a:ext>
            </a:extLst>
          </p:cNvPr>
          <p:cNvSpPr txBox="1"/>
          <p:nvPr/>
        </p:nvSpPr>
        <p:spPr>
          <a:xfrm>
            <a:off x="10778287" y="4728851"/>
            <a:ext cx="323197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dirty="0">
                <a:solidFill>
                  <a:schemeClr val="bg2"/>
                </a:solidFill>
                <a:latin typeface="+mj-lt"/>
              </a:rPr>
              <a:t>happy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39CE77B-8E97-9B9D-72A9-F2D55C02A644}"/>
              </a:ext>
            </a:extLst>
          </p:cNvPr>
          <p:cNvSpPr txBox="1"/>
          <p:nvPr/>
        </p:nvSpPr>
        <p:spPr>
          <a:xfrm>
            <a:off x="10435814" y="7961906"/>
            <a:ext cx="131959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>
                <a:solidFill>
                  <a:schemeClr val="bg2"/>
                </a:solidFill>
                <a:latin typeface="+mj-lt"/>
              </a:rPr>
              <a:t>2026</a:t>
            </a:r>
          </a:p>
        </p:txBody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6CF7255-998C-F8EF-0DBA-E07036553DEA}"/>
              </a:ext>
            </a:extLst>
          </p:cNvPr>
          <p:cNvCxnSpPr>
            <a:cxnSpLocks/>
          </p:cNvCxnSpPr>
          <p:nvPr/>
        </p:nvCxnSpPr>
        <p:spPr>
          <a:xfrm>
            <a:off x="11784434" y="8334899"/>
            <a:ext cx="12223049" cy="0"/>
          </a:xfrm>
          <a:prstGeom prst="line">
            <a:avLst/>
          </a:prstGeom>
          <a:ln w="25400" cap="rnd">
            <a:solidFill>
              <a:schemeClr val="bg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28645894-91BE-544B-108D-24B48DE2A339}"/>
              </a:ext>
            </a:extLst>
          </p:cNvPr>
          <p:cNvSpPr/>
          <p:nvPr/>
        </p:nvSpPr>
        <p:spPr>
          <a:xfrm>
            <a:off x="9246278" y="5162585"/>
            <a:ext cx="1542673" cy="1722871"/>
          </a:xfrm>
          <a:custGeom>
            <a:avLst/>
            <a:gdLst>
              <a:gd name="csX0" fmla="*/ 924432 w 1542673"/>
              <a:gd name="csY0" fmla="*/ 0 h 1722871"/>
              <a:gd name="csX1" fmla="*/ 1350755 w 1542673"/>
              <a:gd name="csY1" fmla="*/ 145037 h 1722871"/>
              <a:gd name="csX2" fmla="*/ 1506047 w 1542673"/>
              <a:gd name="csY2" fmla="*/ 389697 h 1722871"/>
              <a:gd name="csX3" fmla="*/ 1542673 w 1542673"/>
              <a:gd name="csY3" fmla="*/ 681237 h 1722871"/>
              <a:gd name="csX4" fmla="*/ 1542673 w 1542673"/>
              <a:gd name="csY4" fmla="*/ 1722871 h 1722871"/>
              <a:gd name="csX5" fmla="*/ 1074060 w 1542673"/>
              <a:gd name="csY5" fmla="*/ 1722871 h 1722871"/>
              <a:gd name="csX6" fmla="*/ 1074061 w 1542673"/>
              <a:gd name="csY6" fmla="*/ 759667 h 1722871"/>
              <a:gd name="csX7" fmla="*/ 986182 w 1542673"/>
              <a:gd name="csY7" fmla="*/ 547509 h 1722871"/>
              <a:gd name="csX8" fmla="*/ 963883 w 1542673"/>
              <a:gd name="csY8" fmla="*/ 529111 h 1722871"/>
              <a:gd name="csX9" fmla="*/ 961790 w 1542673"/>
              <a:gd name="csY9" fmla="*/ 526494 h 1722871"/>
              <a:gd name="csX10" fmla="*/ 955937 w 1542673"/>
              <a:gd name="csY10" fmla="*/ 522554 h 1722871"/>
              <a:gd name="csX11" fmla="*/ 941777 w 1542673"/>
              <a:gd name="csY11" fmla="*/ 510871 h 1722871"/>
              <a:gd name="csX12" fmla="*/ 925258 w 1542673"/>
              <a:gd name="csY12" fmla="*/ 501905 h 1722871"/>
              <a:gd name="csX13" fmla="*/ 914176 w 1542673"/>
              <a:gd name="csY13" fmla="*/ 494446 h 1722871"/>
              <a:gd name="csX14" fmla="*/ 907575 w 1542673"/>
              <a:gd name="csY14" fmla="*/ 492307 h 1722871"/>
              <a:gd name="csX15" fmla="*/ 890811 w 1542673"/>
              <a:gd name="csY15" fmla="*/ 483208 h 1722871"/>
              <a:gd name="csX16" fmla="*/ 774023 w 1542673"/>
              <a:gd name="csY16" fmla="*/ 459629 h 1722871"/>
              <a:gd name="csX17" fmla="*/ 473985 w 1542673"/>
              <a:gd name="csY17" fmla="*/ 759667 h 1722871"/>
              <a:gd name="csX18" fmla="*/ 473985 w 1542673"/>
              <a:gd name="csY18" fmla="*/ 1722871 h 1722871"/>
              <a:gd name="csX19" fmla="*/ 0 w 1542673"/>
              <a:gd name="csY19" fmla="*/ 1722871 h 1722871"/>
              <a:gd name="csX20" fmla="*/ 0 w 1542673"/>
              <a:gd name="csY20" fmla="*/ 57136 h 1722871"/>
              <a:gd name="csX21" fmla="*/ 464413 w 1542673"/>
              <a:gd name="csY21" fmla="*/ 57136 h 1722871"/>
              <a:gd name="csX22" fmla="*/ 464413 w 1542673"/>
              <a:gd name="csY22" fmla="*/ 234404 h 1722871"/>
              <a:gd name="csX23" fmla="*/ 471738 w 1542673"/>
              <a:gd name="csY23" fmla="*/ 234404 h 1722871"/>
              <a:gd name="csX24" fmla="*/ 924432 w 1542673"/>
              <a:gd name="csY24" fmla="*/ 0 h 172287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</a:cxnLst>
            <a:rect l="l" t="t" r="r" b="b"/>
            <a:pathLst>
              <a:path w="1542673" h="1722871">
                <a:moveTo>
                  <a:pt x="924432" y="0"/>
                </a:moveTo>
                <a:cubicBezTo>
                  <a:pt x="1093398" y="0"/>
                  <a:pt x="1235506" y="48346"/>
                  <a:pt x="1350755" y="145037"/>
                </a:cubicBezTo>
                <a:cubicBezTo>
                  <a:pt x="1423029" y="205592"/>
                  <a:pt x="1474793" y="287145"/>
                  <a:pt x="1506047" y="389697"/>
                </a:cubicBezTo>
                <a:cubicBezTo>
                  <a:pt x="1530464" y="469785"/>
                  <a:pt x="1542673" y="566965"/>
                  <a:pt x="1542673" y="681237"/>
                </a:cubicBezTo>
                <a:lnTo>
                  <a:pt x="1542673" y="1722871"/>
                </a:lnTo>
                <a:lnTo>
                  <a:pt x="1074060" y="1722871"/>
                </a:lnTo>
                <a:lnTo>
                  <a:pt x="1074061" y="759667"/>
                </a:lnTo>
                <a:cubicBezTo>
                  <a:pt x="1074061" y="676814"/>
                  <a:pt x="1040478" y="601805"/>
                  <a:pt x="986182" y="547509"/>
                </a:cubicBezTo>
                <a:lnTo>
                  <a:pt x="963883" y="529111"/>
                </a:lnTo>
                <a:lnTo>
                  <a:pt x="961790" y="526494"/>
                </a:lnTo>
                <a:lnTo>
                  <a:pt x="955937" y="522554"/>
                </a:lnTo>
                <a:lnTo>
                  <a:pt x="941777" y="510871"/>
                </a:lnTo>
                <a:lnTo>
                  <a:pt x="925258" y="501905"/>
                </a:lnTo>
                <a:lnTo>
                  <a:pt x="914176" y="494446"/>
                </a:lnTo>
                <a:lnTo>
                  <a:pt x="907575" y="492307"/>
                </a:lnTo>
                <a:lnTo>
                  <a:pt x="890811" y="483208"/>
                </a:lnTo>
                <a:cubicBezTo>
                  <a:pt x="854915" y="468025"/>
                  <a:pt x="815450" y="459629"/>
                  <a:pt x="774023" y="459629"/>
                </a:cubicBezTo>
                <a:cubicBezTo>
                  <a:pt x="608317" y="459629"/>
                  <a:pt x="473985" y="593961"/>
                  <a:pt x="473985" y="759667"/>
                </a:cubicBezTo>
                <a:lnTo>
                  <a:pt x="473985" y="1722871"/>
                </a:lnTo>
                <a:lnTo>
                  <a:pt x="0" y="1722871"/>
                </a:lnTo>
                <a:lnTo>
                  <a:pt x="0" y="57136"/>
                </a:lnTo>
                <a:lnTo>
                  <a:pt x="464413" y="57136"/>
                </a:lnTo>
                <a:lnTo>
                  <a:pt x="464413" y="234404"/>
                </a:lnTo>
                <a:lnTo>
                  <a:pt x="471738" y="234404"/>
                </a:lnTo>
                <a:cubicBezTo>
                  <a:pt x="567453" y="78134"/>
                  <a:pt x="718351" y="0"/>
                  <a:pt x="924432" y="0"/>
                </a:cubicBez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4DA42287-CD60-5F14-554E-6E2C2A902032}"/>
              </a:ext>
            </a:extLst>
          </p:cNvPr>
          <p:cNvSpPr/>
          <p:nvPr/>
        </p:nvSpPr>
        <p:spPr>
          <a:xfrm>
            <a:off x="9245783" y="6984741"/>
            <a:ext cx="1546715" cy="2002408"/>
          </a:xfrm>
          <a:custGeom>
            <a:avLst/>
            <a:gdLst/>
            <a:ahLst/>
            <a:cxnLst/>
            <a:rect l="l" t="t" r="r" b="b"/>
            <a:pathLst>
              <a:path w="1546715" h="2002408">
                <a:moveTo>
                  <a:pt x="0" y="0"/>
                </a:moveTo>
                <a:lnTo>
                  <a:pt x="478147" y="0"/>
                </a:lnTo>
                <a:lnTo>
                  <a:pt x="779301" y="871761"/>
                </a:lnTo>
                <a:lnTo>
                  <a:pt x="784584" y="871761"/>
                </a:lnTo>
                <a:lnTo>
                  <a:pt x="1071209" y="0"/>
                </a:lnTo>
                <a:lnTo>
                  <a:pt x="1546715" y="0"/>
                </a:lnTo>
                <a:lnTo>
                  <a:pt x="795151" y="2002408"/>
                </a:lnTo>
                <a:lnTo>
                  <a:pt x="319645" y="2002408"/>
                </a:lnTo>
                <a:lnTo>
                  <a:pt x="557398" y="1426518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4933DDA5-5B23-BC2B-B4F3-1CF213DD8C30}"/>
              </a:ext>
            </a:extLst>
          </p:cNvPr>
          <p:cNvSpPr/>
          <p:nvPr/>
        </p:nvSpPr>
        <p:spPr>
          <a:xfrm>
            <a:off x="10920794" y="5909364"/>
            <a:ext cx="2498768" cy="1015473"/>
          </a:xfrm>
          <a:custGeom>
            <a:avLst/>
            <a:gdLst/>
            <a:ahLst/>
            <a:cxnLst/>
            <a:rect l="l" t="t" r="r" b="b"/>
            <a:pathLst>
              <a:path w="2498768" h="1015473">
                <a:moveTo>
                  <a:pt x="500620" y="240265"/>
                </a:moveTo>
                <a:cubicBezTo>
                  <a:pt x="380070" y="240265"/>
                  <a:pt x="308074" y="294680"/>
                  <a:pt x="284633" y="403510"/>
                </a:cubicBezTo>
                <a:lnTo>
                  <a:pt x="716607" y="403510"/>
                </a:lnTo>
                <a:cubicBezTo>
                  <a:pt x="693167" y="294680"/>
                  <a:pt x="621171" y="240265"/>
                  <a:pt x="500620" y="240265"/>
                </a:cubicBezTo>
                <a:close/>
                <a:moveTo>
                  <a:pt x="1065553" y="32649"/>
                </a:moveTo>
                <a:lnTo>
                  <a:pt x="1360233" y="32649"/>
                </a:lnTo>
                <a:lnTo>
                  <a:pt x="1502550" y="624520"/>
                </a:lnTo>
                <a:lnTo>
                  <a:pt x="1505898" y="624520"/>
                </a:lnTo>
                <a:lnTo>
                  <a:pt x="1662447" y="32649"/>
                </a:lnTo>
                <a:lnTo>
                  <a:pt x="1901874" y="32649"/>
                </a:lnTo>
                <a:lnTo>
                  <a:pt x="2060097" y="624520"/>
                </a:lnTo>
                <a:lnTo>
                  <a:pt x="2063446" y="624520"/>
                </a:lnTo>
                <a:lnTo>
                  <a:pt x="2205763" y="32649"/>
                </a:lnTo>
                <a:lnTo>
                  <a:pt x="2498768" y="32649"/>
                </a:lnTo>
                <a:lnTo>
                  <a:pt x="2207437" y="984498"/>
                </a:lnTo>
                <a:lnTo>
                  <a:pt x="1943732" y="984498"/>
                </a:lnTo>
                <a:lnTo>
                  <a:pt x="1783835" y="369187"/>
                </a:lnTo>
                <a:lnTo>
                  <a:pt x="1780486" y="369187"/>
                </a:lnTo>
                <a:lnTo>
                  <a:pt x="1621426" y="984498"/>
                </a:lnTo>
                <a:lnTo>
                  <a:pt x="1356884" y="984498"/>
                </a:lnTo>
                <a:close/>
                <a:moveTo>
                  <a:pt x="498946" y="0"/>
                </a:moveTo>
                <a:cubicBezTo>
                  <a:pt x="642937" y="0"/>
                  <a:pt x="763209" y="50788"/>
                  <a:pt x="859761" y="152363"/>
                </a:cubicBezTo>
                <a:cubicBezTo>
                  <a:pt x="954081" y="252264"/>
                  <a:pt x="1001241" y="374768"/>
                  <a:pt x="1001241" y="519875"/>
                </a:cubicBezTo>
                <a:cubicBezTo>
                  <a:pt x="1001241" y="547223"/>
                  <a:pt x="999008" y="572337"/>
                  <a:pt x="994544" y="595220"/>
                </a:cubicBezTo>
                <a:lnTo>
                  <a:pt x="281285" y="595220"/>
                </a:lnTo>
                <a:cubicBezTo>
                  <a:pt x="299144" y="715212"/>
                  <a:pt x="373372" y="775209"/>
                  <a:pt x="503969" y="775209"/>
                </a:cubicBezTo>
                <a:cubicBezTo>
                  <a:pt x="572058" y="775209"/>
                  <a:pt x="629822" y="745629"/>
                  <a:pt x="677261" y="686470"/>
                </a:cubicBezTo>
                <a:lnTo>
                  <a:pt x="968592" y="686470"/>
                </a:lnTo>
                <a:cubicBezTo>
                  <a:pt x="926176" y="785255"/>
                  <a:pt x="865342" y="863947"/>
                  <a:pt x="786091" y="922549"/>
                </a:cubicBezTo>
                <a:cubicBezTo>
                  <a:pt x="701817" y="984498"/>
                  <a:pt x="607777" y="1015473"/>
                  <a:pt x="503969" y="1015473"/>
                </a:cubicBezTo>
                <a:cubicBezTo>
                  <a:pt x="365001" y="1015473"/>
                  <a:pt x="246403" y="966081"/>
                  <a:pt x="148177" y="867296"/>
                </a:cubicBezTo>
                <a:cubicBezTo>
                  <a:pt x="49392" y="769070"/>
                  <a:pt x="0" y="650472"/>
                  <a:pt x="0" y="511504"/>
                </a:cubicBezTo>
                <a:cubicBezTo>
                  <a:pt x="0" y="371977"/>
                  <a:pt x="48276" y="252264"/>
                  <a:pt x="144828" y="152363"/>
                </a:cubicBezTo>
                <a:cubicBezTo>
                  <a:pt x="242497" y="50788"/>
                  <a:pt x="360536" y="0"/>
                  <a:pt x="498946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E2DC03AF-AC04-46DD-FD05-4C5D61AA6AC7}"/>
              </a:ext>
            </a:extLst>
          </p:cNvPr>
          <p:cNvSpPr/>
          <p:nvPr/>
        </p:nvSpPr>
        <p:spPr>
          <a:xfrm>
            <a:off x="10920795" y="6982098"/>
            <a:ext cx="2872959" cy="1017147"/>
          </a:xfrm>
          <a:custGeom>
            <a:avLst/>
            <a:gdLst/>
            <a:ahLst/>
            <a:cxnLst/>
            <a:rect l="l" t="t" r="r" b="b"/>
            <a:pathLst>
              <a:path w="2872959" h="1017147">
                <a:moveTo>
                  <a:pt x="1631472" y="266217"/>
                </a:moveTo>
                <a:cubicBezTo>
                  <a:pt x="1562825" y="266217"/>
                  <a:pt x="1506178" y="290215"/>
                  <a:pt x="1461529" y="338212"/>
                </a:cubicBezTo>
                <a:cubicBezTo>
                  <a:pt x="1417997" y="384535"/>
                  <a:pt x="1396231" y="442299"/>
                  <a:pt x="1396231" y="511504"/>
                </a:cubicBezTo>
                <a:cubicBezTo>
                  <a:pt x="1396231" y="577918"/>
                  <a:pt x="1418834" y="634287"/>
                  <a:pt x="1464041" y="680610"/>
                </a:cubicBezTo>
                <a:cubicBezTo>
                  <a:pt x="1510363" y="727491"/>
                  <a:pt x="1566732" y="750931"/>
                  <a:pt x="1633146" y="750931"/>
                </a:cubicBezTo>
                <a:cubicBezTo>
                  <a:pt x="1701794" y="750931"/>
                  <a:pt x="1758720" y="727770"/>
                  <a:pt x="1803927" y="681447"/>
                </a:cubicBezTo>
                <a:cubicBezTo>
                  <a:pt x="1848575" y="635124"/>
                  <a:pt x="1870900" y="577360"/>
                  <a:pt x="1870900" y="508155"/>
                </a:cubicBezTo>
                <a:cubicBezTo>
                  <a:pt x="1870900" y="438392"/>
                  <a:pt x="1848296" y="380628"/>
                  <a:pt x="1803090" y="334863"/>
                </a:cubicBezTo>
                <a:cubicBezTo>
                  <a:pt x="1757883" y="289099"/>
                  <a:pt x="1700677" y="266217"/>
                  <a:pt x="1631472" y="266217"/>
                </a:cubicBezTo>
                <a:close/>
                <a:moveTo>
                  <a:pt x="500620" y="240265"/>
                </a:moveTo>
                <a:cubicBezTo>
                  <a:pt x="380070" y="240265"/>
                  <a:pt x="308074" y="294680"/>
                  <a:pt x="284633" y="403510"/>
                </a:cubicBezTo>
                <a:lnTo>
                  <a:pt x="716607" y="403510"/>
                </a:lnTo>
                <a:cubicBezTo>
                  <a:pt x="693167" y="294680"/>
                  <a:pt x="621171" y="240265"/>
                  <a:pt x="500620" y="240265"/>
                </a:cubicBezTo>
                <a:close/>
                <a:moveTo>
                  <a:pt x="2872959" y="0"/>
                </a:moveTo>
                <a:lnTo>
                  <a:pt x="2872959" y="286308"/>
                </a:lnTo>
                <a:cubicBezTo>
                  <a:pt x="2799848" y="288541"/>
                  <a:pt x="2746828" y="299703"/>
                  <a:pt x="2713899" y="319795"/>
                </a:cubicBezTo>
                <a:cubicBezTo>
                  <a:pt x="2670367" y="346584"/>
                  <a:pt x="2648601" y="393744"/>
                  <a:pt x="2648601" y="461274"/>
                </a:cubicBezTo>
                <a:lnTo>
                  <a:pt x="2648601" y="984498"/>
                </a:lnTo>
                <a:lnTo>
                  <a:pt x="2363967" y="984498"/>
                </a:lnTo>
                <a:lnTo>
                  <a:pt x="2363967" y="32649"/>
                </a:lnTo>
                <a:lnTo>
                  <a:pt x="2631020" y="32649"/>
                </a:lnTo>
                <a:lnTo>
                  <a:pt x="2631020" y="133946"/>
                </a:lnTo>
                <a:lnTo>
                  <a:pt x="2635206" y="133946"/>
                </a:lnTo>
                <a:cubicBezTo>
                  <a:pt x="2680413" y="44649"/>
                  <a:pt x="2759664" y="0"/>
                  <a:pt x="2872959" y="0"/>
                </a:cubicBezTo>
                <a:close/>
                <a:moveTo>
                  <a:pt x="1589614" y="0"/>
                </a:moveTo>
                <a:cubicBezTo>
                  <a:pt x="1646541" y="0"/>
                  <a:pt x="1699003" y="10604"/>
                  <a:pt x="1747000" y="31812"/>
                </a:cubicBezTo>
                <a:cubicBezTo>
                  <a:pt x="1800578" y="55253"/>
                  <a:pt x="1840762" y="89297"/>
                  <a:pt x="1867551" y="133946"/>
                </a:cubicBezTo>
                <a:lnTo>
                  <a:pt x="1870900" y="133946"/>
                </a:lnTo>
                <a:lnTo>
                  <a:pt x="1870900" y="32649"/>
                </a:lnTo>
                <a:lnTo>
                  <a:pt x="2155533" y="32649"/>
                </a:lnTo>
                <a:lnTo>
                  <a:pt x="2155533" y="984498"/>
                </a:lnTo>
                <a:lnTo>
                  <a:pt x="1870900" y="984498"/>
                </a:lnTo>
                <a:lnTo>
                  <a:pt x="1870900" y="881528"/>
                </a:lnTo>
                <a:lnTo>
                  <a:pt x="1867551" y="881528"/>
                </a:lnTo>
                <a:cubicBezTo>
                  <a:pt x="1843552" y="927292"/>
                  <a:pt x="1803648" y="962174"/>
                  <a:pt x="1747837" y="986173"/>
                </a:cubicBezTo>
                <a:cubicBezTo>
                  <a:pt x="1699840" y="1006822"/>
                  <a:pt x="1647099" y="1017147"/>
                  <a:pt x="1589614" y="1017147"/>
                </a:cubicBezTo>
                <a:cubicBezTo>
                  <a:pt x="1446181" y="1017147"/>
                  <a:pt x="1329816" y="967755"/>
                  <a:pt x="1240519" y="868970"/>
                </a:cubicBezTo>
                <a:cubicBezTo>
                  <a:pt x="1154571" y="772976"/>
                  <a:pt x="1111597" y="652705"/>
                  <a:pt x="1111597" y="508155"/>
                </a:cubicBezTo>
                <a:cubicBezTo>
                  <a:pt x="1111597" y="365838"/>
                  <a:pt x="1155408" y="246404"/>
                  <a:pt x="1243031" y="149852"/>
                </a:cubicBezTo>
                <a:cubicBezTo>
                  <a:pt x="1334002" y="49951"/>
                  <a:pt x="1449530" y="0"/>
                  <a:pt x="1589614" y="0"/>
                </a:cubicBezTo>
                <a:close/>
                <a:moveTo>
                  <a:pt x="498946" y="0"/>
                </a:moveTo>
                <a:cubicBezTo>
                  <a:pt x="642937" y="0"/>
                  <a:pt x="763209" y="50788"/>
                  <a:pt x="859761" y="152363"/>
                </a:cubicBezTo>
                <a:cubicBezTo>
                  <a:pt x="954081" y="252264"/>
                  <a:pt x="1001241" y="374768"/>
                  <a:pt x="1001241" y="519875"/>
                </a:cubicBezTo>
                <a:cubicBezTo>
                  <a:pt x="1001241" y="547223"/>
                  <a:pt x="999008" y="572337"/>
                  <a:pt x="994544" y="595220"/>
                </a:cubicBezTo>
                <a:lnTo>
                  <a:pt x="281285" y="595220"/>
                </a:lnTo>
                <a:cubicBezTo>
                  <a:pt x="299144" y="715212"/>
                  <a:pt x="373372" y="775209"/>
                  <a:pt x="503969" y="775209"/>
                </a:cubicBezTo>
                <a:cubicBezTo>
                  <a:pt x="572058" y="775209"/>
                  <a:pt x="629822" y="745629"/>
                  <a:pt x="677261" y="686470"/>
                </a:cubicBezTo>
                <a:lnTo>
                  <a:pt x="968592" y="686470"/>
                </a:lnTo>
                <a:cubicBezTo>
                  <a:pt x="926176" y="785255"/>
                  <a:pt x="865342" y="863947"/>
                  <a:pt x="786091" y="922549"/>
                </a:cubicBezTo>
                <a:cubicBezTo>
                  <a:pt x="701817" y="984498"/>
                  <a:pt x="607776" y="1015473"/>
                  <a:pt x="503969" y="1015473"/>
                </a:cubicBezTo>
                <a:cubicBezTo>
                  <a:pt x="365001" y="1015473"/>
                  <a:pt x="246403" y="966081"/>
                  <a:pt x="148177" y="867296"/>
                </a:cubicBezTo>
                <a:cubicBezTo>
                  <a:pt x="49392" y="769070"/>
                  <a:pt x="0" y="650472"/>
                  <a:pt x="0" y="511504"/>
                </a:cubicBezTo>
                <a:cubicBezTo>
                  <a:pt x="0" y="371977"/>
                  <a:pt x="48276" y="252264"/>
                  <a:pt x="144828" y="152363"/>
                </a:cubicBezTo>
                <a:cubicBezTo>
                  <a:pt x="242496" y="50788"/>
                  <a:pt x="360536" y="0"/>
                  <a:pt x="498946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077E308-5BA9-9854-11C0-A35A3986C7E4}"/>
              </a:ext>
            </a:extLst>
          </p:cNvPr>
          <p:cNvSpPr txBox="1"/>
          <p:nvPr/>
        </p:nvSpPr>
        <p:spPr>
          <a:xfrm>
            <a:off x="9153695" y="9284917"/>
            <a:ext cx="162459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sz="1600" dirty="0">
                <a:solidFill>
                  <a:schemeClr val="bg2"/>
                </a:solidFill>
                <a:latin typeface="+mj-lt"/>
              </a:rPr>
              <a:t>May this year elevate your ideas, sharpen your vision, and turn every presentation into real impact.</a:t>
            </a:r>
          </a:p>
        </p:txBody>
      </p:sp>
    </p:spTree>
    <p:extLst>
      <p:ext uri="{BB962C8B-B14F-4D97-AF65-F5344CB8AC3E}">
        <p14:creationId xmlns:p14="http://schemas.microsoft.com/office/powerpoint/2010/main" val="229382973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3000"/>
    </mc:Choice>
    <mc:Fallback>
      <p:transition advClick="0" advTm="3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fill="hold" grpId="0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1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500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1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500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5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/>
          <p:bldP spid="11" grpId="0"/>
          <p:bldP spid="52" grpId="0" animBg="1"/>
          <p:bldP spid="48" grpId="0" animBg="1"/>
          <p:bldP spid="3" grpId="0" animBg="1"/>
          <p:bldP spid="9" grpId="0" animBg="1"/>
          <p:bldP spid="1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1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500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1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500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5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/>
          <p:bldP spid="11" grpId="0"/>
          <p:bldP spid="52" grpId="0" animBg="1"/>
          <p:bldP spid="48" grpId="0" animBg="1"/>
          <p:bldP spid="3" grpId="0" animBg="1"/>
          <p:bldP spid="9" grpId="0" animBg="1"/>
          <p:bldP spid="10" grpId="0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F81B02C7-2576-F9F8-F7FD-44E45A3639A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>
            <a:off x="327959" y="352173"/>
            <a:ext cx="23728082" cy="13011656"/>
          </a:xfrm>
          <a:prstGeom prst="roundRect">
            <a:avLst>
              <a:gd name="adj" fmla="val 6199"/>
            </a:avLst>
          </a:prstGeom>
          <a:gradFill>
            <a:gsLst>
              <a:gs pos="0">
                <a:schemeClr val="tx2">
                  <a:lumMod val="85000"/>
                  <a:lumOff val="15000"/>
                </a:schemeClr>
              </a:gs>
              <a:gs pos="100000">
                <a:schemeClr val="tx2">
                  <a:lumMod val="95000"/>
                  <a:lumOff val="5000"/>
                </a:schemeClr>
              </a:gs>
            </a:gsLst>
            <a:lin ang="27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488A7AC9-46FB-F5A6-729B-3647C8572DE2}"/>
              </a:ext>
            </a:extLst>
          </p:cNvPr>
          <p:cNvGrpSpPr/>
          <p:nvPr/>
        </p:nvGrpSpPr>
        <p:grpSpPr>
          <a:xfrm>
            <a:off x="240466" y="-262952"/>
            <a:ext cx="23941169" cy="14198834"/>
            <a:chOff x="240466" y="-262952"/>
            <a:chExt cx="23941169" cy="14198834"/>
          </a:xfrm>
        </p:grpSpPr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2998ABCA-A38B-03EC-8C2C-6752F7C50239}"/>
                </a:ext>
              </a:extLst>
            </p:cNvPr>
            <p:cNvSpPr txBox="1"/>
            <p:nvPr/>
          </p:nvSpPr>
          <p:spPr>
            <a:xfrm>
              <a:off x="240466" y="9226901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solidFill>
                    <a:schemeClr val="bg2">
                      <a:alpha val="2000"/>
                    </a:schemeClr>
                  </a:solidFill>
                  <a:latin typeface="+mj-lt"/>
                </a:rPr>
                <a:t>0262026202</a:t>
              </a:r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70F478CE-9135-A09A-744A-5C0C58978ED5}"/>
                </a:ext>
              </a:extLst>
            </p:cNvPr>
            <p:cNvSpPr txBox="1"/>
            <p:nvPr/>
          </p:nvSpPr>
          <p:spPr>
            <a:xfrm>
              <a:off x="240466" y="-262952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solidFill>
                    <a:schemeClr val="bg2">
                      <a:alpha val="2000"/>
                    </a:schemeClr>
                  </a:solidFill>
                  <a:latin typeface="+mj-lt"/>
                </a:rPr>
                <a:t>0262026202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1AB57F50-CC3E-8FAC-6E1F-1A97761344AE}"/>
                </a:ext>
              </a:extLst>
            </p:cNvPr>
            <p:cNvSpPr txBox="1"/>
            <p:nvPr/>
          </p:nvSpPr>
          <p:spPr>
            <a:xfrm>
              <a:off x="240466" y="2900332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solidFill>
                    <a:schemeClr val="bg2">
                      <a:alpha val="2000"/>
                    </a:schemeClr>
                  </a:solidFill>
                  <a:latin typeface="+mj-lt"/>
                </a:rPr>
                <a:t>0262026202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18498FC6-2E40-EFB7-31F7-2F8920AB5C05}"/>
                </a:ext>
              </a:extLst>
            </p:cNvPr>
            <p:cNvSpPr txBox="1"/>
            <p:nvPr/>
          </p:nvSpPr>
          <p:spPr>
            <a:xfrm>
              <a:off x="240466" y="6063616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solidFill>
                    <a:schemeClr val="bg2">
                      <a:alpha val="2000"/>
                    </a:schemeClr>
                  </a:solidFill>
                  <a:latin typeface="+mj-lt"/>
                </a:rPr>
                <a:t>0262026202</a:t>
              </a:r>
            </a:p>
          </p:txBody>
        </p:sp>
      </p:grpSp>
      <p:sp>
        <p:nvSpPr>
          <p:cNvPr id="6" name="TextBox 5">
            <a:extLst>
              <a:ext uri="{FF2B5EF4-FFF2-40B4-BE49-F238E27FC236}">
                <a16:creationId xmlns:a16="http://schemas.microsoft.com/office/drawing/2014/main" id="{096A8E79-197C-AC4C-DB1C-FE3E91B9A17B}"/>
              </a:ext>
            </a:extLst>
          </p:cNvPr>
          <p:cNvSpPr txBox="1"/>
          <p:nvPr/>
        </p:nvSpPr>
        <p:spPr>
          <a:xfrm>
            <a:off x="10778287" y="4728851"/>
            <a:ext cx="323197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dirty="0">
                <a:solidFill>
                  <a:schemeClr val="bg2"/>
                </a:solidFill>
                <a:latin typeface="+mj-lt"/>
              </a:rPr>
              <a:t>happy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39CE77B-8E97-9B9D-72A9-F2D55C02A644}"/>
              </a:ext>
            </a:extLst>
          </p:cNvPr>
          <p:cNvSpPr txBox="1"/>
          <p:nvPr/>
        </p:nvSpPr>
        <p:spPr>
          <a:xfrm>
            <a:off x="10435814" y="7961906"/>
            <a:ext cx="131959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>
                <a:solidFill>
                  <a:schemeClr val="bg2"/>
                </a:solidFill>
                <a:latin typeface="+mj-lt"/>
              </a:rPr>
              <a:t>2026</a:t>
            </a:r>
          </a:p>
        </p:txBody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6CF7255-998C-F8EF-0DBA-E07036553DEA}"/>
              </a:ext>
            </a:extLst>
          </p:cNvPr>
          <p:cNvCxnSpPr>
            <a:cxnSpLocks/>
          </p:cNvCxnSpPr>
          <p:nvPr/>
        </p:nvCxnSpPr>
        <p:spPr>
          <a:xfrm>
            <a:off x="11784434" y="8334899"/>
            <a:ext cx="12223049" cy="0"/>
          </a:xfrm>
          <a:prstGeom prst="line">
            <a:avLst/>
          </a:prstGeom>
          <a:ln w="25400" cap="rnd">
            <a:solidFill>
              <a:schemeClr val="bg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28645894-91BE-544B-108D-24B48DE2A339}"/>
              </a:ext>
            </a:extLst>
          </p:cNvPr>
          <p:cNvSpPr/>
          <p:nvPr/>
        </p:nvSpPr>
        <p:spPr>
          <a:xfrm>
            <a:off x="9246278" y="5162585"/>
            <a:ext cx="1542673" cy="1722871"/>
          </a:xfrm>
          <a:custGeom>
            <a:avLst/>
            <a:gdLst>
              <a:gd name="csX0" fmla="*/ 924432 w 1542673"/>
              <a:gd name="csY0" fmla="*/ 0 h 1722871"/>
              <a:gd name="csX1" fmla="*/ 1350755 w 1542673"/>
              <a:gd name="csY1" fmla="*/ 145037 h 1722871"/>
              <a:gd name="csX2" fmla="*/ 1506047 w 1542673"/>
              <a:gd name="csY2" fmla="*/ 389697 h 1722871"/>
              <a:gd name="csX3" fmla="*/ 1542673 w 1542673"/>
              <a:gd name="csY3" fmla="*/ 681237 h 1722871"/>
              <a:gd name="csX4" fmla="*/ 1542673 w 1542673"/>
              <a:gd name="csY4" fmla="*/ 1722871 h 1722871"/>
              <a:gd name="csX5" fmla="*/ 1074060 w 1542673"/>
              <a:gd name="csY5" fmla="*/ 1722871 h 1722871"/>
              <a:gd name="csX6" fmla="*/ 1074061 w 1542673"/>
              <a:gd name="csY6" fmla="*/ 759667 h 1722871"/>
              <a:gd name="csX7" fmla="*/ 986182 w 1542673"/>
              <a:gd name="csY7" fmla="*/ 547509 h 1722871"/>
              <a:gd name="csX8" fmla="*/ 963883 w 1542673"/>
              <a:gd name="csY8" fmla="*/ 529111 h 1722871"/>
              <a:gd name="csX9" fmla="*/ 961790 w 1542673"/>
              <a:gd name="csY9" fmla="*/ 526494 h 1722871"/>
              <a:gd name="csX10" fmla="*/ 955937 w 1542673"/>
              <a:gd name="csY10" fmla="*/ 522554 h 1722871"/>
              <a:gd name="csX11" fmla="*/ 941777 w 1542673"/>
              <a:gd name="csY11" fmla="*/ 510871 h 1722871"/>
              <a:gd name="csX12" fmla="*/ 925258 w 1542673"/>
              <a:gd name="csY12" fmla="*/ 501905 h 1722871"/>
              <a:gd name="csX13" fmla="*/ 914176 w 1542673"/>
              <a:gd name="csY13" fmla="*/ 494446 h 1722871"/>
              <a:gd name="csX14" fmla="*/ 907575 w 1542673"/>
              <a:gd name="csY14" fmla="*/ 492307 h 1722871"/>
              <a:gd name="csX15" fmla="*/ 890811 w 1542673"/>
              <a:gd name="csY15" fmla="*/ 483208 h 1722871"/>
              <a:gd name="csX16" fmla="*/ 774023 w 1542673"/>
              <a:gd name="csY16" fmla="*/ 459629 h 1722871"/>
              <a:gd name="csX17" fmla="*/ 473985 w 1542673"/>
              <a:gd name="csY17" fmla="*/ 759667 h 1722871"/>
              <a:gd name="csX18" fmla="*/ 473985 w 1542673"/>
              <a:gd name="csY18" fmla="*/ 1722871 h 1722871"/>
              <a:gd name="csX19" fmla="*/ 0 w 1542673"/>
              <a:gd name="csY19" fmla="*/ 1722871 h 1722871"/>
              <a:gd name="csX20" fmla="*/ 0 w 1542673"/>
              <a:gd name="csY20" fmla="*/ 57136 h 1722871"/>
              <a:gd name="csX21" fmla="*/ 464413 w 1542673"/>
              <a:gd name="csY21" fmla="*/ 57136 h 1722871"/>
              <a:gd name="csX22" fmla="*/ 464413 w 1542673"/>
              <a:gd name="csY22" fmla="*/ 234404 h 1722871"/>
              <a:gd name="csX23" fmla="*/ 471738 w 1542673"/>
              <a:gd name="csY23" fmla="*/ 234404 h 1722871"/>
              <a:gd name="csX24" fmla="*/ 924432 w 1542673"/>
              <a:gd name="csY24" fmla="*/ 0 h 172287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</a:cxnLst>
            <a:rect l="l" t="t" r="r" b="b"/>
            <a:pathLst>
              <a:path w="1542673" h="1722871">
                <a:moveTo>
                  <a:pt x="924432" y="0"/>
                </a:moveTo>
                <a:cubicBezTo>
                  <a:pt x="1093398" y="0"/>
                  <a:pt x="1235506" y="48346"/>
                  <a:pt x="1350755" y="145037"/>
                </a:cubicBezTo>
                <a:cubicBezTo>
                  <a:pt x="1423029" y="205592"/>
                  <a:pt x="1474793" y="287145"/>
                  <a:pt x="1506047" y="389697"/>
                </a:cubicBezTo>
                <a:cubicBezTo>
                  <a:pt x="1530464" y="469785"/>
                  <a:pt x="1542673" y="566965"/>
                  <a:pt x="1542673" y="681237"/>
                </a:cubicBezTo>
                <a:lnTo>
                  <a:pt x="1542673" y="1722871"/>
                </a:lnTo>
                <a:lnTo>
                  <a:pt x="1074060" y="1722871"/>
                </a:lnTo>
                <a:lnTo>
                  <a:pt x="1074061" y="759667"/>
                </a:lnTo>
                <a:cubicBezTo>
                  <a:pt x="1074061" y="676814"/>
                  <a:pt x="1040478" y="601805"/>
                  <a:pt x="986182" y="547509"/>
                </a:cubicBezTo>
                <a:lnTo>
                  <a:pt x="963883" y="529111"/>
                </a:lnTo>
                <a:lnTo>
                  <a:pt x="961790" y="526494"/>
                </a:lnTo>
                <a:lnTo>
                  <a:pt x="955937" y="522554"/>
                </a:lnTo>
                <a:lnTo>
                  <a:pt x="941777" y="510871"/>
                </a:lnTo>
                <a:lnTo>
                  <a:pt x="925258" y="501905"/>
                </a:lnTo>
                <a:lnTo>
                  <a:pt x="914176" y="494446"/>
                </a:lnTo>
                <a:lnTo>
                  <a:pt x="907575" y="492307"/>
                </a:lnTo>
                <a:lnTo>
                  <a:pt x="890811" y="483208"/>
                </a:lnTo>
                <a:cubicBezTo>
                  <a:pt x="854915" y="468025"/>
                  <a:pt x="815450" y="459629"/>
                  <a:pt x="774023" y="459629"/>
                </a:cubicBezTo>
                <a:cubicBezTo>
                  <a:pt x="608317" y="459629"/>
                  <a:pt x="473985" y="593961"/>
                  <a:pt x="473985" y="759667"/>
                </a:cubicBezTo>
                <a:lnTo>
                  <a:pt x="473985" y="1722871"/>
                </a:lnTo>
                <a:lnTo>
                  <a:pt x="0" y="1722871"/>
                </a:lnTo>
                <a:lnTo>
                  <a:pt x="0" y="57136"/>
                </a:lnTo>
                <a:lnTo>
                  <a:pt x="464413" y="57136"/>
                </a:lnTo>
                <a:lnTo>
                  <a:pt x="464413" y="234404"/>
                </a:lnTo>
                <a:lnTo>
                  <a:pt x="471738" y="234404"/>
                </a:lnTo>
                <a:cubicBezTo>
                  <a:pt x="567453" y="78134"/>
                  <a:pt x="718351" y="0"/>
                  <a:pt x="924432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4DA42287-CD60-5F14-554E-6E2C2A902032}"/>
              </a:ext>
            </a:extLst>
          </p:cNvPr>
          <p:cNvSpPr/>
          <p:nvPr/>
        </p:nvSpPr>
        <p:spPr>
          <a:xfrm>
            <a:off x="9245783" y="6984741"/>
            <a:ext cx="1546715" cy="2002408"/>
          </a:xfrm>
          <a:custGeom>
            <a:avLst/>
            <a:gdLst/>
            <a:ahLst/>
            <a:cxnLst/>
            <a:rect l="l" t="t" r="r" b="b"/>
            <a:pathLst>
              <a:path w="1546715" h="2002408">
                <a:moveTo>
                  <a:pt x="0" y="0"/>
                </a:moveTo>
                <a:lnTo>
                  <a:pt x="478147" y="0"/>
                </a:lnTo>
                <a:lnTo>
                  <a:pt x="779301" y="871761"/>
                </a:lnTo>
                <a:lnTo>
                  <a:pt x="784584" y="871761"/>
                </a:lnTo>
                <a:lnTo>
                  <a:pt x="1071209" y="0"/>
                </a:lnTo>
                <a:lnTo>
                  <a:pt x="1546715" y="0"/>
                </a:lnTo>
                <a:lnTo>
                  <a:pt x="795151" y="2002408"/>
                </a:lnTo>
                <a:lnTo>
                  <a:pt x="319645" y="2002408"/>
                </a:lnTo>
                <a:lnTo>
                  <a:pt x="557398" y="1426518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4933DDA5-5B23-BC2B-B4F3-1CF213DD8C30}"/>
              </a:ext>
            </a:extLst>
          </p:cNvPr>
          <p:cNvSpPr/>
          <p:nvPr/>
        </p:nvSpPr>
        <p:spPr>
          <a:xfrm>
            <a:off x="10920794" y="5909364"/>
            <a:ext cx="2498768" cy="1015473"/>
          </a:xfrm>
          <a:custGeom>
            <a:avLst/>
            <a:gdLst/>
            <a:ahLst/>
            <a:cxnLst/>
            <a:rect l="l" t="t" r="r" b="b"/>
            <a:pathLst>
              <a:path w="2498768" h="1015473">
                <a:moveTo>
                  <a:pt x="500620" y="240265"/>
                </a:moveTo>
                <a:cubicBezTo>
                  <a:pt x="380070" y="240265"/>
                  <a:pt x="308074" y="294680"/>
                  <a:pt x="284633" y="403510"/>
                </a:cubicBezTo>
                <a:lnTo>
                  <a:pt x="716607" y="403510"/>
                </a:lnTo>
                <a:cubicBezTo>
                  <a:pt x="693167" y="294680"/>
                  <a:pt x="621171" y="240265"/>
                  <a:pt x="500620" y="240265"/>
                </a:cubicBezTo>
                <a:close/>
                <a:moveTo>
                  <a:pt x="1065553" y="32649"/>
                </a:moveTo>
                <a:lnTo>
                  <a:pt x="1360233" y="32649"/>
                </a:lnTo>
                <a:lnTo>
                  <a:pt x="1502550" y="624520"/>
                </a:lnTo>
                <a:lnTo>
                  <a:pt x="1505898" y="624520"/>
                </a:lnTo>
                <a:lnTo>
                  <a:pt x="1662447" y="32649"/>
                </a:lnTo>
                <a:lnTo>
                  <a:pt x="1901874" y="32649"/>
                </a:lnTo>
                <a:lnTo>
                  <a:pt x="2060097" y="624520"/>
                </a:lnTo>
                <a:lnTo>
                  <a:pt x="2063446" y="624520"/>
                </a:lnTo>
                <a:lnTo>
                  <a:pt x="2205763" y="32649"/>
                </a:lnTo>
                <a:lnTo>
                  <a:pt x="2498768" y="32649"/>
                </a:lnTo>
                <a:lnTo>
                  <a:pt x="2207437" y="984498"/>
                </a:lnTo>
                <a:lnTo>
                  <a:pt x="1943732" y="984498"/>
                </a:lnTo>
                <a:lnTo>
                  <a:pt x="1783835" y="369187"/>
                </a:lnTo>
                <a:lnTo>
                  <a:pt x="1780486" y="369187"/>
                </a:lnTo>
                <a:lnTo>
                  <a:pt x="1621426" y="984498"/>
                </a:lnTo>
                <a:lnTo>
                  <a:pt x="1356884" y="984498"/>
                </a:lnTo>
                <a:close/>
                <a:moveTo>
                  <a:pt x="498946" y="0"/>
                </a:moveTo>
                <a:cubicBezTo>
                  <a:pt x="642937" y="0"/>
                  <a:pt x="763209" y="50788"/>
                  <a:pt x="859761" y="152363"/>
                </a:cubicBezTo>
                <a:cubicBezTo>
                  <a:pt x="954081" y="252264"/>
                  <a:pt x="1001241" y="374768"/>
                  <a:pt x="1001241" y="519875"/>
                </a:cubicBezTo>
                <a:cubicBezTo>
                  <a:pt x="1001241" y="547223"/>
                  <a:pt x="999008" y="572337"/>
                  <a:pt x="994544" y="595220"/>
                </a:cubicBezTo>
                <a:lnTo>
                  <a:pt x="281285" y="595220"/>
                </a:lnTo>
                <a:cubicBezTo>
                  <a:pt x="299144" y="715212"/>
                  <a:pt x="373372" y="775209"/>
                  <a:pt x="503969" y="775209"/>
                </a:cubicBezTo>
                <a:cubicBezTo>
                  <a:pt x="572058" y="775209"/>
                  <a:pt x="629822" y="745629"/>
                  <a:pt x="677261" y="686470"/>
                </a:cubicBezTo>
                <a:lnTo>
                  <a:pt x="968592" y="686470"/>
                </a:lnTo>
                <a:cubicBezTo>
                  <a:pt x="926176" y="785255"/>
                  <a:pt x="865342" y="863947"/>
                  <a:pt x="786091" y="922549"/>
                </a:cubicBezTo>
                <a:cubicBezTo>
                  <a:pt x="701817" y="984498"/>
                  <a:pt x="607777" y="1015473"/>
                  <a:pt x="503969" y="1015473"/>
                </a:cubicBezTo>
                <a:cubicBezTo>
                  <a:pt x="365001" y="1015473"/>
                  <a:pt x="246403" y="966081"/>
                  <a:pt x="148177" y="867296"/>
                </a:cubicBezTo>
                <a:cubicBezTo>
                  <a:pt x="49392" y="769070"/>
                  <a:pt x="0" y="650472"/>
                  <a:pt x="0" y="511504"/>
                </a:cubicBezTo>
                <a:cubicBezTo>
                  <a:pt x="0" y="371977"/>
                  <a:pt x="48276" y="252264"/>
                  <a:pt x="144828" y="152363"/>
                </a:cubicBezTo>
                <a:cubicBezTo>
                  <a:pt x="242497" y="50788"/>
                  <a:pt x="360536" y="0"/>
                  <a:pt x="498946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E2DC03AF-AC04-46DD-FD05-4C5D61AA6AC7}"/>
              </a:ext>
            </a:extLst>
          </p:cNvPr>
          <p:cNvSpPr/>
          <p:nvPr/>
        </p:nvSpPr>
        <p:spPr>
          <a:xfrm>
            <a:off x="10920795" y="6982098"/>
            <a:ext cx="2872959" cy="1017147"/>
          </a:xfrm>
          <a:custGeom>
            <a:avLst/>
            <a:gdLst/>
            <a:ahLst/>
            <a:cxnLst/>
            <a:rect l="l" t="t" r="r" b="b"/>
            <a:pathLst>
              <a:path w="2872959" h="1017147">
                <a:moveTo>
                  <a:pt x="1631472" y="266217"/>
                </a:moveTo>
                <a:cubicBezTo>
                  <a:pt x="1562825" y="266217"/>
                  <a:pt x="1506178" y="290215"/>
                  <a:pt x="1461529" y="338212"/>
                </a:cubicBezTo>
                <a:cubicBezTo>
                  <a:pt x="1417997" y="384535"/>
                  <a:pt x="1396231" y="442299"/>
                  <a:pt x="1396231" y="511504"/>
                </a:cubicBezTo>
                <a:cubicBezTo>
                  <a:pt x="1396231" y="577918"/>
                  <a:pt x="1418834" y="634287"/>
                  <a:pt x="1464041" y="680610"/>
                </a:cubicBezTo>
                <a:cubicBezTo>
                  <a:pt x="1510363" y="727491"/>
                  <a:pt x="1566732" y="750931"/>
                  <a:pt x="1633146" y="750931"/>
                </a:cubicBezTo>
                <a:cubicBezTo>
                  <a:pt x="1701794" y="750931"/>
                  <a:pt x="1758720" y="727770"/>
                  <a:pt x="1803927" y="681447"/>
                </a:cubicBezTo>
                <a:cubicBezTo>
                  <a:pt x="1848575" y="635124"/>
                  <a:pt x="1870900" y="577360"/>
                  <a:pt x="1870900" y="508155"/>
                </a:cubicBezTo>
                <a:cubicBezTo>
                  <a:pt x="1870900" y="438392"/>
                  <a:pt x="1848296" y="380628"/>
                  <a:pt x="1803090" y="334863"/>
                </a:cubicBezTo>
                <a:cubicBezTo>
                  <a:pt x="1757883" y="289099"/>
                  <a:pt x="1700677" y="266217"/>
                  <a:pt x="1631472" y="266217"/>
                </a:cubicBezTo>
                <a:close/>
                <a:moveTo>
                  <a:pt x="500620" y="240265"/>
                </a:moveTo>
                <a:cubicBezTo>
                  <a:pt x="380070" y="240265"/>
                  <a:pt x="308074" y="294680"/>
                  <a:pt x="284633" y="403510"/>
                </a:cubicBezTo>
                <a:lnTo>
                  <a:pt x="716607" y="403510"/>
                </a:lnTo>
                <a:cubicBezTo>
                  <a:pt x="693167" y="294680"/>
                  <a:pt x="621171" y="240265"/>
                  <a:pt x="500620" y="240265"/>
                </a:cubicBezTo>
                <a:close/>
                <a:moveTo>
                  <a:pt x="2872959" y="0"/>
                </a:moveTo>
                <a:lnTo>
                  <a:pt x="2872959" y="286308"/>
                </a:lnTo>
                <a:cubicBezTo>
                  <a:pt x="2799848" y="288541"/>
                  <a:pt x="2746828" y="299703"/>
                  <a:pt x="2713899" y="319795"/>
                </a:cubicBezTo>
                <a:cubicBezTo>
                  <a:pt x="2670367" y="346584"/>
                  <a:pt x="2648601" y="393744"/>
                  <a:pt x="2648601" y="461274"/>
                </a:cubicBezTo>
                <a:lnTo>
                  <a:pt x="2648601" y="984498"/>
                </a:lnTo>
                <a:lnTo>
                  <a:pt x="2363967" y="984498"/>
                </a:lnTo>
                <a:lnTo>
                  <a:pt x="2363967" y="32649"/>
                </a:lnTo>
                <a:lnTo>
                  <a:pt x="2631020" y="32649"/>
                </a:lnTo>
                <a:lnTo>
                  <a:pt x="2631020" y="133946"/>
                </a:lnTo>
                <a:lnTo>
                  <a:pt x="2635206" y="133946"/>
                </a:lnTo>
                <a:cubicBezTo>
                  <a:pt x="2680413" y="44649"/>
                  <a:pt x="2759664" y="0"/>
                  <a:pt x="2872959" y="0"/>
                </a:cubicBezTo>
                <a:close/>
                <a:moveTo>
                  <a:pt x="1589614" y="0"/>
                </a:moveTo>
                <a:cubicBezTo>
                  <a:pt x="1646541" y="0"/>
                  <a:pt x="1699003" y="10604"/>
                  <a:pt x="1747000" y="31812"/>
                </a:cubicBezTo>
                <a:cubicBezTo>
                  <a:pt x="1800578" y="55253"/>
                  <a:pt x="1840762" y="89297"/>
                  <a:pt x="1867551" y="133946"/>
                </a:cubicBezTo>
                <a:lnTo>
                  <a:pt x="1870900" y="133946"/>
                </a:lnTo>
                <a:lnTo>
                  <a:pt x="1870900" y="32649"/>
                </a:lnTo>
                <a:lnTo>
                  <a:pt x="2155533" y="32649"/>
                </a:lnTo>
                <a:lnTo>
                  <a:pt x="2155533" y="984498"/>
                </a:lnTo>
                <a:lnTo>
                  <a:pt x="1870900" y="984498"/>
                </a:lnTo>
                <a:lnTo>
                  <a:pt x="1870900" y="881528"/>
                </a:lnTo>
                <a:lnTo>
                  <a:pt x="1867551" y="881528"/>
                </a:lnTo>
                <a:cubicBezTo>
                  <a:pt x="1843552" y="927292"/>
                  <a:pt x="1803648" y="962174"/>
                  <a:pt x="1747837" y="986173"/>
                </a:cubicBezTo>
                <a:cubicBezTo>
                  <a:pt x="1699840" y="1006822"/>
                  <a:pt x="1647099" y="1017147"/>
                  <a:pt x="1589614" y="1017147"/>
                </a:cubicBezTo>
                <a:cubicBezTo>
                  <a:pt x="1446181" y="1017147"/>
                  <a:pt x="1329816" y="967755"/>
                  <a:pt x="1240519" y="868970"/>
                </a:cubicBezTo>
                <a:cubicBezTo>
                  <a:pt x="1154571" y="772976"/>
                  <a:pt x="1111597" y="652705"/>
                  <a:pt x="1111597" y="508155"/>
                </a:cubicBezTo>
                <a:cubicBezTo>
                  <a:pt x="1111597" y="365838"/>
                  <a:pt x="1155408" y="246404"/>
                  <a:pt x="1243031" y="149852"/>
                </a:cubicBezTo>
                <a:cubicBezTo>
                  <a:pt x="1334002" y="49951"/>
                  <a:pt x="1449530" y="0"/>
                  <a:pt x="1589614" y="0"/>
                </a:cubicBezTo>
                <a:close/>
                <a:moveTo>
                  <a:pt x="498946" y="0"/>
                </a:moveTo>
                <a:cubicBezTo>
                  <a:pt x="642937" y="0"/>
                  <a:pt x="763209" y="50788"/>
                  <a:pt x="859761" y="152363"/>
                </a:cubicBezTo>
                <a:cubicBezTo>
                  <a:pt x="954081" y="252264"/>
                  <a:pt x="1001241" y="374768"/>
                  <a:pt x="1001241" y="519875"/>
                </a:cubicBezTo>
                <a:cubicBezTo>
                  <a:pt x="1001241" y="547223"/>
                  <a:pt x="999008" y="572337"/>
                  <a:pt x="994544" y="595220"/>
                </a:cubicBezTo>
                <a:lnTo>
                  <a:pt x="281285" y="595220"/>
                </a:lnTo>
                <a:cubicBezTo>
                  <a:pt x="299144" y="715212"/>
                  <a:pt x="373372" y="775209"/>
                  <a:pt x="503969" y="775209"/>
                </a:cubicBezTo>
                <a:cubicBezTo>
                  <a:pt x="572058" y="775209"/>
                  <a:pt x="629822" y="745629"/>
                  <a:pt x="677261" y="686470"/>
                </a:cubicBezTo>
                <a:lnTo>
                  <a:pt x="968592" y="686470"/>
                </a:lnTo>
                <a:cubicBezTo>
                  <a:pt x="926176" y="785255"/>
                  <a:pt x="865342" y="863947"/>
                  <a:pt x="786091" y="922549"/>
                </a:cubicBezTo>
                <a:cubicBezTo>
                  <a:pt x="701817" y="984498"/>
                  <a:pt x="607776" y="1015473"/>
                  <a:pt x="503969" y="1015473"/>
                </a:cubicBezTo>
                <a:cubicBezTo>
                  <a:pt x="365001" y="1015473"/>
                  <a:pt x="246403" y="966081"/>
                  <a:pt x="148177" y="867296"/>
                </a:cubicBezTo>
                <a:cubicBezTo>
                  <a:pt x="49392" y="769070"/>
                  <a:pt x="0" y="650472"/>
                  <a:pt x="0" y="511504"/>
                </a:cubicBezTo>
                <a:cubicBezTo>
                  <a:pt x="0" y="371977"/>
                  <a:pt x="48276" y="252264"/>
                  <a:pt x="144828" y="152363"/>
                </a:cubicBezTo>
                <a:cubicBezTo>
                  <a:pt x="242496" y="50788"/>
                  <a:pt x="360536" y="0"/>
                  <a:pt x="498946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077E308-5BA9-9854-11C0-A35A3986C7E4}"/>
              </a:ext>
            </a:extLst>
          </p:cNvPr>
          <p:cNvSpPr txBox="1"/>
          <p:nvPr/>
        </p:nvSpPr>
        <p:spPr>
          <a:xfrm>
            <a:off x="9153695" y="9284917"/>
            <a:ext cx="162459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vi-VN" sz="1600" dirty="0">
                <a:solidFill>
                  <a:schemeClr val="bg2"/>
                </a:solidFill>
                <a:latin typeface="+mj-lt"/>
              </a:rPr>
              <a:t>Chúc bạn luôn giữ được tư duy rõ ràng, ý tưởng sắc bén và biến mọi bản trình bày thành giá trị thật.</a:t>
            </a:r>
          </a:p>
        </p:txBody>
      </p:sp>
    </p:spTree>
    <p:extLst>
      <p:ext uri="{BB962C8B-B14F-4D97-AF65-F5344CB8AC3E}">
        <p14:creationId xmlns:p14="http://schemas.microsoft.com/office/powerpoint/2010/main" val="325394710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3000">
        <p:checker/>
      </p:transition>
    </mc:Choice>
    <mc:Fallback>
      <p:transition spd="slow" advClick="0" advTm="3000">
        <p:checker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fill="hold" grpId="0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1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500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1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500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5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/>
          <p:bldP spid="11" grpId="0"/>
          <p:bldP spid="52" grpId="0" animBg="1"/>
          <p:bldP spid="48" grpId="0" animBg="1"/>
          <p:bldP spid="3" grpId="0" animBg="1"/>
          <p:bldP spid="9" grpId="0" animBg="1"/>
          <p:bldP spid="1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1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500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1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500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5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/>
          <p:bldP spid="11" grpId="0"/>
          <p:bldP spid="52" grpId="0" animBg="1"/>
          <p:bldP spid="48" grpId="0" animBg="1"/>
          <p:bldP spid="3" grpId="0" animBg="1"/>
          <p:bldP spid="9" grpId="0" animBg="1"/>
          <p:bldP spid="10" grpId="0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F81B02C7-2576-F9F8-F7FD-44E45A3639A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>
            <a:off x="327959" y="352173"/>
            <a:ext cx="23728082" cy="13011656"/>
          </a:xfrm>
          <a:prstGeom prst="roundRect">
            <a:avLst>
              <a:gd name="adj" fmla="val 6199"/>
            </a:avLst>
          </a:prstGeom>
          <a:gradFill>
            <a:gsLst>
              <a:gs pos="0">
                <a:schemeClr val="accent2"/>
              </a:gs>
              <a:gs pos="66000">
                <a:schemeClr val="tx2">
                  <a:lumMod val="95000"/>
                  <a:lumOff val="5000"/>
                </a:schemeClr>
              </a:gs>
            </a:gsLst>
            <a:lin ang="27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59714BB2-176E-5742-B6DB-2287DD12F83B}"/>
              </a:ext>
            </a:extLst>
          </p:cNvPr>
          <p:cNvGrpSpPr/>
          <p:nvPr/>
        </p:nvGrpSpPr>
        <p:grpSpPr>
          <a:xfrm>
            <a:off x="240466" y="-262952"/>
            <a:ext cx="23941169" cy="14198834"/>
            <a:chOff x="11083196" y="-189800"/>
            <a:chExt cx="23941169" cy="14198834"/>
          </a:xfrm>
        </p:grpSpPr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70F478CE-9135-A09A-744A-5C0C58978ED5}"/>
                </a:ext>
              </a:extLst>
            </p:cNvPr>
            <p:cNvSpPr txBox="1"/>
            <p:nvPr/>
          </p:nvSpPr>
          <p:spPr>
            <a:xfrm>
              <a:off x="11083196" y="-189800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gradFill>
                    <a:gsLst>
                      <a:gs pos="0">
                        <a:schemeClr val="accent2">
                          <a:lumMod val="60000"/>
                          <a:lumOff val="40000"/>
                          <a:alpha val="15000"/>
                        </a:schemeClr>
                      </a:gs>
                      <a:gs pos="66000">
                        <a:schemeClr val="tx2">
                          <a:alpha val="16000"/>
                        </a:schemeClr>
                      </a:gs>
                    </a:gsLst>
                    <a:lin ang="0" scaled="0"/>
                  </a:gradFill>
                  <a:latin typeface="+mj-lt"/>
                </a:rPr>
                <a:t>0262026202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1AB57F50-CC3E-8FAC-6E1F-1A97761344AE}"/>
                </a:ext>
              </a:extLst>
            </p:cNvPr>
            <p:cNvSpPr txBox="1"/>
            <p:nvPr/>
          </p:nvSpPr>
          <p:spPr>
            <a:xfrm>
              <a:off x="11083196" y="2973484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gradFill>
                    <a:gsLst>
                      <a:gs pos="0">
                        <a:schemeClr val="accent2">
                          <a:lumMod val="60000"/>
                          <a:lumOff val="40000"/>
                          <a:alpha val="15000"/>
                        </a:schemeClr>
                      </a:gs>
                      <a:gs pos="66000">
                        <a:schemeClr val="tx2">
                          <a:alpha val="16000"/>
                        </a:schemeClr>
                      </a:gs>
                    </a:gsLst>
                    <a:lin ang="0" scaled="0"/>
                  </a:gradFill>
                  <a:latin typeface="+mj-lt"/>
                </a:rPr>
                <a:t>0262026202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18498FC6-2E40-EFB7-31F7-2F8920AB5C05}"/>
                </a:ext>
              </a:extLst>
            </p:cNvPr>
            <p:cNvSpPr txBox="1"/>
            <p:nvPr/>
          </p:nvSpPr>
          <p:spPr>
            <a:xfrm>
              <a:off x="11083196" y="6136768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gradFill>
                    <a:gsLst>
                      <a:gs pos="0">
                        <a:schemeClr val="accent2">
                          <a:lumMod val="60000"/>
                          <a:lumOff val="40000"/>
                          <a:alpha val="15000"/>
                        </a:schemeClr>
                      </a:gs>
                      <a:gs pos="66000">
                        <a:schemeClr val="tx2">
                          <a:alpha val="16000"/>
                        </a:schemeClr>
                      </a:gs>
                    </a:gsLst>
                    <a:lin ang="0" scaled="0"/>
                  </a:gradFill>
                  <a:latin typeface="+mj-lt"/>
                </a:rPr>
                <a:t>0262026202</a:t>
              </a:r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2998ABCA-A38B-03EC-8C2C-6752F7C50239}"/>
                </a:ext>
              </a:extLst>
            </p:cNvPr>
            <p:cNvSpPr txBox="1"/>
            <p:nvPr/>
          </p:nvSpPr>
          <p:spPr>
            <a:xfrm>
              <a:off x="11083196" y="9300053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gradFill>
                    <a:gsLst>
                      <a:gs pos="0">
                        <a:schemeClr val="accent2">
                          <a:lumMod val="60000"/>
                          <a:lumOff val="40000"/>
                          <a:alpha val="15000"/>
                        </a:schemeClr>
                      </a:gs>
                      <a:gs pos="66000">
                        <a:schemeClr val="tx2">
                          <a:alpha val="16000"/>
                        </a:schemeClr>
                      </a:gs>
                    </a:gsLst>
                    <a:lin ang="0" scaled="0"/>
                  </a:gradFill>
                  <a:latin typeface="+mj-lt"/>
                </a:rPr>
                <a:t>0262026202</a:t>
              </a:r>
            </a:p>
          </p:txBody>
        </p:sp>
      </p:grpSp>
      <p:sp>
        <p:nvSpPr>
          <p:cNvPr id="6" name="TextBox 5">
            <a:extLst>
              <a:ext uri="{FF2B5EF4-FFF2-40B4-BE49-F238E27FC236}">
                <a16:creationId xmlns:a16="http://schemas.microsoft.com/office/drawing/2014/main" id="{096A8E79-197C-AC4C-DB1C-FE3E91B9A17B}"/>
              </a:ext>
            </a:extLst>
          </p:cNvPr>
          <p:cNvSpPr txBox="1"/>
          <p:nvPr/>
        </p:nvSpPr>
        <p:spPr>
          <a:xfrm>
            <a:off x="10778287" y="4728851"/>
            <a:ext cx="323197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dirty="0">
                <a:solidFill>
                  <a:schemeClr val="accent2"/>
                </a:solidFill>
                <a:latin typeface="+mj-lt"/>
              </a:rPr>
              <a:t>happy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39CE77B-8E97-9B9D-72A9-F2D55C02A644}"/>
              </a:ext>
            </a:extLst>
          </p:cNvPr>
          <p:cNvSpPr txBox="1"/>
          <p:nvPr/>
        </p:nvSpPr>
        <p:spPr>
          <a:xfrm>
            <a:off x="10435814" y="7961906"/>
            <a:ext cx="131959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>
                <a:solidFill>
                  <a:schemeClr val="bg2"/>
                </a:solidFill>
                <a:latin typeface="+mj-lt"/>
              </a:rPr>
              <a:t>2026</a:t>
            </a:r>
          </a:p>
        </p:txBody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6CF7255-998C-F8EF-0DBA-E07036553DEA}"/>
              </a:ext>
            </a:extLst>
          </p:cNvPr>
          <p:cNvCxnSpPr>
            <a:cxnSpLocks/>
          </p:cNvCxnSpPr>
          <p:nvPr/>
        </p:nvCxnSpPr>
        <p:spPr>
          <a:xfrm>
            <a:off x="11784434" y="8334899"/>
            <a:ext cx="12223049" cy="0"/>
          </a:xfrm>
          <a:prstGeom prst="line">
            <a:avLst/>
          </a:prstGeom>
          <a:ln w="25400" cap="rnd">
            <a:solidFill>
              <a:schemeClr val="bg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28645894-91BE-544B-108D-24B48DE2A339}"/>
              </a:ext>
            </a:extLst>
          </p:cNvPr>
          <p:cNvSpPr/>
          <p:nvPr/>
        </p:nvSpPr>
        <p:spPr>
          <a:xfrm>
            <a:off x="9246278" y="5162585"/>
            <a:ext cx="1542673" cy="1722871"/>
          </a:xfrm>
          <a:custGeom>
            <a:avLst/>
            <a:gdLst>
              <a:gd name="csX0" fmla="*/ 924432 w 1542673"/>
              <a:gd name="csY0" fmla="*/ 0 h 1722871"/>
              <a:gd name="csX1" fmla="*/ 1350755 w 1542673"/>
              <a:gd name="csY1" fmla="*/ 145037 h 1722871"/>
              <a:gd name="csX2" fmla="*/ 1506047 w 1542673"/>
              <a:gd name="csY2" fmla="*/ 389697 h 1722871"/>
              <a:gd name="csX3" fmla="*/ 1542673 w 1542673"/>
              <a:gd name="csY3" fmla="*/ 681237 h 1722871"/>
              <a:gd name="csX4" fmla="*/ 1542673 w 1542673"/>
              <a:gd name="csY4" fmla="*/ 1722871 h 1722871"/>
              <a:gd name="csX5" fmla="*/ 1074060 w 1542673"/>
              <a:gd name="csY5" fmla="*/ 1722871 h 1722871"/>
              <a:gd name="csX6" fmla="*/ 1074061 w 1542673"/>
              <a:gd name="csY6" fmla="*/ 759667 h 1722871"/>
              <a:gd name="csX7" fmla="*/ 986182 w 1542673"/>
              <a:gd name="csY7" fmla="*/ 547509 h 1722871"/>
              <a:gd name="csX8" fmla="*/ 963883 w 1542673"/>
              <a:gd name="csY8" fmla="*/ 529111 h 1722871"/>
              <a:gd name="csX9" fmla="*/ 961790 w 1542673"/>
              <a:gd name="csY9" fmla="*/ 526494 h 1722871"/>
              <a:gd name="csX10" fmla="*/ 955937 w 1542673"/>
              <a:gd name="csY10" fmla="*/ 522554 h 1722871"/>
              <a:gd name="csX11" fmla="*/ 941777 w 1542673"/>
              <a:gd name="csY11" fmla="*/ 510871 h 1722871"/>
              <a:gd name="csX12" fmla="*/ 925258 w 1542673"/>
              <a:gd name="csY12" fmla="*/ 501905 h 1722871"/>
              <a:gd name="csX13" fmla="*/ 914176 w 1542673"/>
              <a:gd name="csY13" fmla="*/ 494446 h 1722871"/>
              <a:gd name="csX14" fmla="*/ 907575 w 1542673"/>
              <a:gd name="csY14" fmla="*/ 492307 h 1722871"/>
              <a:gd name="csX15" fmla="*/ 890811 w 1542673"/>
              <a:gd name="csY15" fmla="*/ 483208 h 1722871"/>
              <a:gd name="csX16" fmla="*/ 774023 w 1542673"/>
              <a:gd name="csY16" fmla="*/ 459629 h 1722871"/>
              <a:gd name="csX17" fmla="*/ 473985 w 1542673"/>
              <a:gd name="csY17" fmla="*/ 759667 h 1722871"/>
              <a:gd name="csX18" fmla="*/ 473985 w 1542673"/>
              <a:gd name="csY18" fmla="*/ 1722871 h 1722871"/>
              <a:gd name="csX19" fmla="*/ 0 w 1542673"/>
              <a:gd name="csY19" fmla="*/ 1722871 h 1722871"/>
              <a:gd name="csX20" fmla="*/ 0 w 1542673"/>
              <a:gd name="csY20" fmla="*/ 57136 h 1722871"/>
              <a:gd name="csX21" fmla="*/ 464413 w 1542673"/>
              <a:gd name="csY21" fmla="*/ 57136 h 1722871"/>
              <a:gd name="csX22" fmla="*/ 464413 w 1542673"/>
              <a:gd name="csY22" fmla="*/ 234404 h 1722871"/>
              <a:gd name="csX23" fmla="*/ 471738 w 1542673"/>
              <a:gd name="csY23" fmla="*/ 234404 h 1722871"/>
              <a:gd name="csX24" fmla="*/ 924432 w 1542673"/>
              <a:gd name="csY24" fmla="*/ 0 h 172287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</a:cxnLst>
            <a:rect l="l" t="t" r="r" b="b"/>
            <a:pathLst>
              <a:path w="1542673" h="1722871">
                <a:moveTo>
                  <a:pt x="924432" y="0"/>
                </a:moveTo>
                <a:cubicBezTo>
                  <a:pt x="1093398" y="0"/>
                  <a:pt x="1235506" y="48346"/>
                  <a:pt x="1350755" y="145037"/>
                </a:cubicBezTo>
                <a:cubicBezTo>
                  <a:pt x="1423029" y="205592"/>
                  <a:pt x="1474793" y="287145"/>
                  <a:pt x="1506047" y="389697"/>
                </a:cubicBezTo>
                <a:cubicBezTo>
                  <a:pt x="1530464" y="469785"/>
                  <a:pt x="1542673" y="566965"/>
                  <a:pt x="1542673" y="681237"/>
                </a:cubicBezTo>
                <a:lnTo>
                  <a:pt x="1542673" y="1722871"/>
                </a:lnTo>
                <a:lnTo>
                  <a:pt x="1074060" y="1722871"/>
                </a:lnTo>
                <a:lnTo>
                  <a:pt x="1074061" y="759667"/>
                </a:lnTo>
                <a:cubicBezTo>
                  <a:pt x="1074061" y="676814"/>
                  <a:pt x="1040478" y="601805"/>
                  <a:pt x="986182" y="547509"/>
                </a:cubicBezTo>
                <a:lnTo>
                  <a:pt x="963883" y="529111"/>
                </a:lnTo>
                <a:lnTo>
                  <a:pt x="961790" y="526494"/>
                </a:lnTo>
                <a:lnTo>
                  <a:pt x="955937" y="522554"/>
                </a:lnTo>
                <a:lnTo>
                  <a:pt x="941777" y="510871"/>
                </a:lnTo>
                <a:lnTo>
                  <a:pt x="925258" y="501905"/>
                </a:lnTo>
                <a:lnTo>
                  <a:pt x="914176" y="494446"/>
                </a:lnTo>
                <a:lnTo>
                  <a:pt x="907575" y="492307"/>
                </a:lnTo>
                <a:lnTo>
                  <a:pt x="890811" y="483208"/>
                </a:lnTo>
                <a:cubicBezTo>
                  <a:pt x="854915" y="468025"/>
                  <a:pt x="815450" y="459629"/>
                  <a:pt x="774023" y="459629"/>
                </a:cubicBezTo>
                <a:cubicBezTo>
                  <a:pt x="608317" y="459629"/>
                  <a:pt x="473985" y="593961"/>
                  <a:pt x="473985" y="759667"/>
                </a:cubicBezTo>
                <a:lnTo>
                  <a:pt x="473985" y="1722871"/>
                </a:lnTo>
                <a:lnTo>
                  <a:pt x="0" y="1722871"/>
                </a:lnTo>
                <a:lnTo>
                  <a:pt x="0" y="57136"/>
                </a:lnTo>
                <a:lnTo>
                  <a:pt x="464413" y="57136"/>
                </a:lnTo>
                <a:lnTo>
                  <a:pt x="464413" y="234404"/>
                </a:lnTo>
                <a:lnTo>
                  <a:pt x="471738" y="234404"/>
                </a:lnTo>
                <a:cubicBezTo>
                  <a:pt x="567453" y="78134"/>
                  <a:pt x="718351" y="0"/>
                  <a:pt x="924432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4DA42287-CD60-5F14-554E-6E2C2A902032}"/>
              </a:ext>
            </a:extLst>
          </p:cNvPr>
          <p:cNvSpPr/>
          <p:nvPr/>
        </p:nvSpPr>
        <p:spPr>
          <a:xfrm>
            <a:off x="9245783" y="6984741"/>
            <a:ext cx="1546715" cy="2002408"/>
          </a:xfrm>
          <a:custGeom>
            <a:avLst/>
            <a:gdLst/>
            <a:ahLst/>
            <a:cxnLst/>
            <a:rect l="l" t="t" r="r" b="b"/>
            <a:pathLst>
              <a:path w="1546715" h="2002408">
                <a:moveTo>
                  <a:pt x="0" y="0"/>
                </a:moveTo>
                <a:lnTo>
                  <a:pt x="478147" y="0"/>
                </a:lnTo>
                <a:lnTo>
                  <a:pt x="779301" y="871761"/>
                </a:lnTo>
                <a:lnTo>
                  <a:pt x="784584" y="871761"/>
                </a:lnTo>
                <a:lnTo>
                  <a:pt x="1071209" y="0"/>
                </a:lnTo>
                <a:lnTo>
                  <a:pt x="1546715" y="0"/>
                </a:lnTo>
                <a:lnTo>
                  <a:pt x="795151" y="2002408"/>
                </a:lnTo>
                <a:lnTo>
                  <a:pt x="319645" y="2002408"/>
                </a:lnTo>
                <a:lnTo>
                  <a:pt x="557398" y="1426518"/>
                </a:lnTo>
                <a:lnTo>
                  <a:pt x="0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4933DDA5-5B23-BC2B-B4F3-1CF213DD8C30}"/>
              </a:ext>
            </a:extLst>
          </p:cNvPr>
          <p:cNvSpPr/>
          <p:nvPr/>
        </p:nvSpPr>
        <p:spPr>
          <a:xfrm>
            <a:off x="10920794" y="5909364"/>
            <a:ext cx="2498768" cy="1015473"/>
          </a:xfrm>
          <a:custGeom>
            <a:avLst/>
            <a:gdLst/>
            <a:ahLst/>
            <a:cxnLst/>
            <a:rect l="l" t="t" r="r" b="b"/>
            <a:pathLst>
              <a:path w="2498768" h="1015473">
                <a:moveTo>
                  <a:pt x="500620" y="240265"/>
                </a:moveTo>
                <a:cubicBezTo>
                  <a:pt x="380070" y="240265"/>
                  <a:pt x="308074" y="294680"/>
                  <a:pt x="284633" y="403510"/>
                </a:cubicBezTo>
                <a:lnTo>
                  <a:pt x="716607" y="403510"/>
                </a:lnTo>
                <a:cubicBezTo>
                  <a:pt x="693167" y="294680"/>
                  <a:pt x="621171" y="240265"/>
                  <a:pt x="500620" y="240265"/>
                </a:cubicBezTo>
                <a:close/>
                <a:moveTo>
                  <a:pt x="1065553" y="32649"/>
                </a:moveTo>
                <a:lnTo>
                  <a:pt x="1360233" y="32649"/>
                </a:lnTo>
                <a:lnTo>
                  <a:pt x="1502550" y="624520"/>
                </a:lnTo>
                <a:lnTo>
                  <a:pt x="1505898" y="624520"/>
                </a:lnTo>
                <a:lnTo>
                  <a:pt x="1662447" y="32649"/>
                </a:lnTo>
                <a:lnTo>
                  <a:pt x="1901874" y="32649"/>
                </a:lnTo>
                <a:lnTo>
                  <a:pt x="2060097" y="624520"/>
                </a:lnTo>
                <a:lnTo>
                  <a:pt x="2063446" y="624520"/>
                </a:lnTo>
                <a:lnTo>
                  <a:pt x="2205763" y="32649"/>
                </a:lnTo>
                <a:lnTo>
                  <a:pt x="2498768" y="32649"/>
                </a:lnTo>
                <a:lnTo>
                  <a:pt x="2207437" y="984498"/>
                </a:lnTo>
                <a:lnTo>
                  <a:pt x="1943732" y="984498"/>
                </a:lnTo>
                <a:lnTo>
                  <a:pt x="1783835" y="369187"/>
                </a:lnTo>
                <a:lnTo>
                  <a:pt x="1780486" y="369187"/>
                </a:lnTo>
                <a:lnTo>
                  <a:pt x="1621426" y="984498"/>
                </a:lnTo>
                <a:lnTo>
                  <a:pt x="1356884" y="984498"/>
                </a:lnTo>
                <a:close/>
                <a:moveTo>
                  <a:pt x="498946" y="0"/>
                </a:moveTo>
                <a:cubicBezTo>
                  <a:pt x="642937" y="0"/>
                  <a:pt x="763209" y="50788"/>
                  <a:pt x="859761" y="152363"/>
                </a:cubicBezTo>
                <a:cubicBezTo>
                  <a:pt x="954081" y="252264"/>
                  <a:pt x="1001241" y="374768"/>
                  <a:pt x="1001241" y="519875"/>
                </a:cubicBezTo>
                <a:cubicBezTo>
                  <a:pt x="1001241" y="547223"/>
                  <a:pt x="999008" y="572337"/>
                  <a:pt x="994544" y="595220"/>
                </a:cubicBezTo>
                <a:lnTo>
                  <a:pt x="281285" y="595220"/>
                </a:lnTo>
                <a:cubicBezTo>
                  <a:pt x="299144" y="715212"/>
                  <a:pt x="373372" y="775209"/>
                  <a:pt x="503969" y="775209"/>
                </a:cubicBezTo>
                <a:cubicBezTo>
                  <a:pt x="572058" y="775209"/>
                  <a:pt x="629822" y="745629"/>
                  <a:pt x="677261" y="686470"/>
                </a:cubicBezTo>
                <a:lnTo>
                  <a:pt x="968592" y="686470"/>
                </a:lnTo>
                <a:cubicBezTo>
                  <a:pt x="926176" y="785255"/>
                  <a:pt x="865342" y="863947"/>
                  <a:pt x="786091" y="922549"/>
                </a:cubicBezTo>
                <a:cubicBezTo>
                  <a:pt x="701817" y="984498"/>
                  <a:pt x="607777" y="1015473"/>
                  <a:pt x="503969" y="1015473"/>
                </a:cubicBezTo>
                <a:cubicBezTo>
                  <a:pt x="365001" y="1015473"/>
                  <a:pt x="246403" y="966081"/>
                  <a:pt x="148177" y="867296"/>
                </a:cubicBezTo>
                <a:cubicBezTo>
                  <a:pt x="49392" y="769070"/>
                  <a:pt x="0" y="650472"/>
                  <a:pt x="0" y="511504"/>
                </a:cubicBezTo>
                <a:cubicBezTo>
                  <a:pt x="0" y="371977"/>
                  <a:pt x="48276" y="252264"/>
                  <a:pt x="144828" y="152363"/>
                </a:cubicBezTo>
                <a:cubicBezTo>
                  <a:pt x="242497" y="50788"/>
                  <a:pt x="360536" y="0"/>
                  <a:pt x="498946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E2DC03AF-AC04-46DD-FD05-4C5D61AA6AC7}"/>
              </a:ext>
            </a:extLst>
          </p:cNvPr>
          <p:cNvSpPr/>
          <p:nvPr/>
        </p:nvSpPr>
        <p:spPr>
          <a:xfrm>
            <a:off x="10920795" y="6982098"/>
            <a:ext cx="2872959" cy="1017147"/>
          </a:xfrm>
          <a:custGeom>
            <a:avLst/>
            <a:gdLst/>
            <a:ahLst/>
            <a:cxnLst/>
            <a:rect l="l" t="t" r="r" b="b"/>
            <a:pathLst>
              <a:path w="2872959" h="1017147">
                <a:moveTo>
                  <a:pt x="1631472" y="266217"/>
                </a:moveTo>
                <a:cubicBezTo>
                  <a:pt x="1562825" y="266217"/>
                  <a:pt x="1506178" y="290215"/>
                  <a:pt x="1461529" y="338212"/>
                </a:cubicBezTo>
                <a:cubicBezTo>
                  <a:pt x="1417997" y="384535"/>
                  <a:pt x="1396231" y="442299"/>
                  <a:pt x="1396231" y="511504"/>
                </a:cubicBezTo>
                <a:cubicBezTo>
                  <a:pt x="1396231" y="577918"/>
                  <a:pt x="1418834" y="634287"/>
                  <a:pt x="1464041" y="680610"/>
                </a:cubicBezTo>
                <a:cubicBezTo>
                  <a:pt x="1510363" y="727491"/>
                  <a:pt x="1566732" y="750931"/>
                  <a:pt x="1633146" y="750931"/>
                </a:cubicBezTo>
                <a:cubicBezTo>
                  <a:pt x="1701794" y="750931"/>
                  <a:pt x="1758720" y="727770"/>
                  <a:pt x="1803927" y="681447"/>
                </a:cubicBezTo>
                <a:cubicBezTo>
                  <a:pt x="1848575" y="635124"/>
                  <a:pt x="1870900" y="577360"/>
                  <a:pt x="1870900" y="508155"/>
                </a:cubicBezTo>
                <a:cubicBezTo>
                  <a:pt x="1870900" y="438392"/>
                  <a:pt x="1848296" y="380628"/>
                  <a:pt x="1803090" y="334863"/>
                </a:cubicBezTo>
                <a:cubicBezTo>
                  <a:pt x="1757883" y="289099"/>
                  <a:pt x="1700677" y="266217"/>
                  <a:pt x="1631472" y="266217"/>
                </a:cubicBezTo>
                <a:close/>
                <a:moveTo>
                  <a:pt x="500620" y="240265"/>
                </a:moveTo>
                <a:cubicBezTo>
                  <a:pt x="380070" y="240265"/>
                  <a:pt x="308074" y="294680"/>
                  <a:pt x="284633" y="403510"/>
                </a:cubicBezTo>
                <a:lnTo>
                  <a:pt x="716607" y="403510"/>
                </a:lnTo>
                <a:cubicBezTo>
                  <a:pt x="693167" y="294680"/>
                  <a:pt x="621171" y="240265"/>
                  <a:pt x="500620" y="240265"/>
                </a:cubicBezTo>
                <a:close/>
                <a:moveTo>
                  <a:pt x="2872959" y="0"/>
                </a:moveTo>
                <a:lnTo>
                  <a:pt x="2872959" y="286308"/>
                </a:lnTo>
                <a:cubicBezTo>
                  <a:pt x="2799848" y="288541"/>
                  <a:pt x="2746828" y="299703"/>
                  <a:pt x="2713899" y="319795"/>
                </a:cubicBezTo>
                <a:cubicBezTo>
                  <a:pt x="2670367" y="346584"/>
                  <a:pt x="2648601" y="393744"/>
                  <a:pt x="2648601" y="461274"/>
                </a:cubicBezTo>
                <a:lnTo>
                  <a:pt x="2648601" y="984498"/>
                </a:lnTo>
                <a:lnTo>
                  <a:pt x="2363967" y="984498"/>
                </a:lnTo>
                <a:lnTo>
                  <a:pt x="2363967" y="32649"/>
                </a:lnTo>
                <a:lnTo>
                  <a:pt x="2631020" y="32649"/>
                </a:lnTo>
                <a:lnTo>
                  <a:pt x="2631020" y="133946"/>
                </a:lnTo>
                <a:lnTo>
                  <a:pt x="2635206" y="133946"/>
                </a:lnTo>
                <a:cubicBezTo>
                  <a:pt x="2680413" y="44649"/>
                  <a:pt x="2759664" y="0"/>
                  <a:pt x="2872959" y="0"/>
                </a:cubicBezTo>
                <a:close/>
                <a:moveTo>
                  <a:pt x="1589614" y="0"/>
                </a:moveTo>
                <a:cubicBezTo>
                  <a:pt x="1646541" y="0"/>
                  <a:pt x="1699003" y="10604"/>
                  <a:pt x="1747000" y="31812"/>
                </a:cubicBezTo>
                <a:cubicBezTo>
                  <a:pt x="1800578" y="55253"/>
                  <a:pt x="1840762" y="89297"/>
                  <a:pt x="1867551" y="133946"/>
                </a:cubicBezTo>
                <a:lnTo>
                  <a:pt x="1870900" y="133946"/>
                </a:lnTo>
                <a:lnTo>
                  <a:pt x="1870900" y="32649"/>
                </a:lnTo>
                <a:lnTo>
                  <a:pt x="2155533" y="32649"/>
                </a:lnTo>
                <a:lnTo>
                  <a:pt x="2155533" y="984498"/>
                </a:lnTo>
                <a:lnTo>
                  <a:pt x="1870900" y="984498"/>
                </a:lnTo>
                <a:lnTo>
                  <a:pt x="1870900" y="881528"/>
                </a:lnTo>
                <a:lnTo>
                  <a:pt x="1867551" y="881528"/>
                </a:lnTo>
                <a:cubicBezTo>
                  <a:pt x="1843552" y="927292"/>
                  <a:pt x="1803648" y="962174"/>
                  <a:pt x="1747837" y="986173"/>
                </a:cubicBezTo>
                <a:cubicBezTo>
                  <a:pt x="1699840" y="1006822"/>
                  <a:pt x="1647099" y="1017147"/>
                  <a:pt x="1589614" y="1017147"/>
                </a:cubicBezTo>
                <a:cubicBezTo>
                  <a:pt x="1446181" y="1017147"/>
                  <a:pt x="1329816" y="967755"/>
                  <a:pt x="1240519" y="868970"/>
                </a:cubicBezTo>
                <a:cubicBezTo>
                  <a:pt x="1154571" y="772976"/>
                  <a:pt x="1111597" y="652705"/>
                  <a:pt x="1111597" y="508155"/>
                </a:cubicBezTo>
                <a:cubicBezTo>
                  <a:pt x="1111597" y="365838"/>
                  <a:pt x="1155408" y="246404"/>
                  <a:pt x="1243031" y="149852"/>
                </a:cubicBezTo>
                <a:cubicBezTo>
                  <a:pt x="1334002" y="49951"/>
                  <a:pt x="1449530" y="0"/>
                  <a:pt x="1589614" y="0"/>
                </a:cubicBezTo>
                <a:close/>
                <a:moveTo>
                  <a:pt x="498946" y="0"/>
                </a:moveTo>
                <a:cubicBezTo>
                  <a:pt x="642937" y="0"/>
                  <a:pt x="763209" y="50788"/>
                  <a:pt x="859761" y="152363"/>
                </a:cubicBezTo>
                <a:cubicBezTo>
                  <a:pt x="954081" y="252264"/>
                  <a:pt x="1001241" y="374768"/>
                  <a:pt x="1001241" y="519875"/>
                </a:cubicBezTo>
                <a:cubicBezTo>
                  <a:pt x="1001241" y="547223"/>
                  <a:pt x="999008" y="572337"/>
                  <a:pt x="994544" y="595220"/>
                </a:cubicBezTo>
                <a:lnTo>
                  <a:pt x="281285" y="595220"/>
                </a:lnTo>
                <a:cubicBezTo>
                  <a:pt x="299144" y="715212"/>
                  <a:pt x="373372" y="775209"/>
                  <a:pt x="503969" y="775209"/>
                </a:cubicBezTo>
                <a:cubicBezTo>
                  <a:pt x="572058" y="775209"/>
                  <a:pt x="629822" y="745629"/>
                  <a:pt x="677261" y="686470"/>
                </a:cubicBezTo>
                <a:lnTo>
                  <a:pt x="968592" y="686470"/>
                </a:lnTo>
                <a:cubicBezTo>
                  <a:pt x="926176" y="785255"/>
                  <a:pt x="865342" y="863947"/>
                  <a:pt x="786091" y="922549"/>
                </a:cubicBezTo>
                <a:cubicBezTo>
                  <a:pt x="701817" y="984498"/>
                  <a:pt x="607776" y="1015473"/>
                  <a:pt x="503969" y="1015473"/>
                </a:cubicBezTo>
                <a:cubicBezTo>
                  <a:pt x="365001" y="1015473"/>
                  <a:pt x="246403" y="966081"/>
                  <a:pt x="148177" y="867296"/>
                </a:cubicBezTo>
                <a:cubicBezTo>
                  <a:pt x="49392" y="769070"/>
                  <a:pt x="0" y="650472"/>
                  <a:pt x="0" y="511504"/>
                </a:cubicBezTo>
                <a:cubicBezTo>
                  <a:pt x="0" y="371977"/>
                  <a:pt x="48276" y="252264"/>
                  <a:pt x="144828" y="152363"/>
                </a:cubicBezTo>
                <a:cubicBezTo>
                  <a:pt x="242496" y="50788"/>
                  <a:pt x="360536" y="0"/>
                  <a:pt x="498946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077E308-5BA9-9854-11C0-A35A3986C7E4}"/>
              </a:ext>
            </a:extLst>
          </p:cNvPr>
          <p:cNvSpPr txBox="1"/>
          <p:nvPr/>
        </p:nvSpPr>
        <p:spPr>
          <a:xfrm>
            <a:off x="9153695" y="9284917"/>
            <a:ext cx="162459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sz="1600" dirty="0">
                <a:solidFill>
                  <a:schemeClr val="accent2"/>
                </a:solidFill>
                <a:latin typeface="+mj-lt"/>
              </a:rPr>
              <a:t>May this year elevate your ideas, sharpen your vision, and turn every presentation into real impact.</a:t>
            </a:r>
          </a:p>
        </p:txBody>
      </p:sp>
    </p:spTree>
    <p:extLst>
      <p:ext uri="{BB962C8B-B14F-4D97-AF65-F5344CB8AC3E}">
        <p14:creationId xmlns:p14="http://schemas.microsoft.com/office/powerpoint/2010/main" val="51339092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3000">
        <p:blinds dir="vert"/>
      </p:transition>
    </mc:Choice>
    <mc:Fallback>
      <p:transition spd="slow" advClick="0" advTm="30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fill="hold" grpId="0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1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500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1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500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5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/>
          <p:bldP spid="11" grpId="0"/>
          <p:bldP spid="52" grpId="0" animBg="1"/>
          <p:bldP spid="48" grpId="0" animBg="1"/>
          <p:bldP spid="3" grpId="0" animBg="1"/>
          <p:bldP spid="9" grpId="0" animBg="1"/>
          <p:bldP spid="1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1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500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1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500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5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/>
          <p:bldP spid="11" grpId="0"/>
          <p:bldP spid="52" grpId="0" animBg="1"/>
          <p:bldP spid="48" grpId="0" animBg="1"/>
          <p:bldP spid="3" grpId="0" animBg="1"/>
          <p:bldP spid="9" grpId="0" animBg="1"/>
          <p:bldP spid="10" grpId="0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F81B02C7-2576-F9F8-F7FD-44E45A3639A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>
            <a:off x="327959" y="352173"/>
            <a:ext cx="23728082" cy="13011656"/>
          </a:xfrm>
          <a:prstGeom prst="roundRect">
            <a:avLst>
              <a:gd name="adj" fmla="val 6199"/>
            </a:avLst>
          </a:prstGeom>
          <a:gradFill>
            <a:gsLst>
              <a:gs pos="42000">
                <a:schemeClr val="tx2">
                  <a:lumMod val="95000"/>
                  <a:lumOff val="5000"/>
                  <a:alpha val="90000"/>
                </a:schemeClr>
              </a:gs>
              <a:gs pos="100000">
                <a:schemeClr val="accent2">
                  <a:lumMod val="75000"/>
                </a:schemeClr>
              </a:gs>
            </a:gsLst>
            <a:lin ang="27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488A7AC9-46FB-F5A6-729B-3647C8572DE2}"/>
              </a:ext>
            </a:extLst>
          </p:cNvPr>
          <p:cNvGrpSpPr/>
          <p:nvPr/>
        </p:nvGrpSpPr>
        <p:grpSpPr>
          <a:xfrm>
            <a:off x="240466" y="-262952"/>
            <a:ext cx="23941169" cy="14198834"/>
            <a:chOff x="240466" y="-262952"/>
            <a:chExt cx="23941169" cy="14198834"/>
          </a:xfrm>
        </p:grpSpPr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2998ABCA-A38B-03EC-8C2C-6752F7C50239}"/>
                </a:ext>
              </a:extLst>
            </p:cNvPr>
            <p:cNvSpPr txBox="1"/>
            <p:nvPr/>
          </p:nvSpPr>
          <p:spPr>
            <a:xfrm>
              <a:off x="240466" y="9226901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gradFill>
                    <a:gsLst>
                      <a:gs pos="0">
                        <a:schemeClr val="bg2">
                          <a:alpha val="0"/>
                        </a:schemeClr>
                      </a:gs>
                      <a:gs pos="66000">
                        <a:schemeClr val="tx2">
                          <a:alpha val="16000"/>
                        </a:schemeClr>
                      </a:gs>
                    </a:gsLst>
                    <a:lin ang="0" scaled="0"/>
                  </a:gradFill>
                  <a:latin typeface="+mj-lt"/>
                </a:rPr>
                <a:t>0262026202</a:t>
              </a:r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70F478CE-9135-A09A-744A-5C0C58978ED5}"/>
                </a:ext>
              </a:extLst>
            </p:cNvPr>
            <p:cNvSpPr txBox="1"/>
            <p:nvPr/>
          </p:nvSpPr>
          <p:spPr>
            <a:xfrm>
              <a:off x="240466" y="-262952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gradFill>
                    <a:gsLst>
                      <a:gs pos="0">
                        <a:schemeClr val="bg2">
                          <a:alpha val="0"/>
                        </a:schemeClr>
                      </a:gs>
                      <a:gs pos="66000">
                        <a:schemeClr val="tx2">
                          <a:alpha val="16000"/>
                        </a:schemeClr>
                      </a:gs>
                    </a:gsLst>
                    <a:lin ang="0" scaled="0"/>
                  </a:gradFill>
                  <a:latin typeface="+mj-lt"/>
                </a:rPr>
                <a:t>0262026202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1AB57F50-CC3E-8FAC-6E1F-1A97761344AE}"/>
                </a:ext>
              </a:extLst>
            </p:cNvPr>
            <p:cNvSpPr txBox="1"/>
            <p:nvPr/>
          </p:nvSpPr>
          <p:spPr>
            <a:xfrm>
              <a:off x="240466" y="2900332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gradFill>
                    <a:gsLst>
                      <a:gs pos="0">
                        <a:schemeClr val="bg2">
                          <a:alpha val="0"/>
                        </a:schemeClr>
                      </a:gs>
                      <a:gs pos="66000">
                        <a:schemeClr val="tx2">
                          <a:alpha val="16000"/>
                        </a:schemeClr>
                      </a:gs>
                    </a:gsLst>
                    <a:lin ang="0" scaled="0"/>
                  </a:gradFill>
                  <a:latin typeface="+mj-lt"/>
                </a:rPr>
                <a:t>0262026202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18498FC6-2E40-EFB7-31F7-2F8920AB5C05}"/>
                </a:ext>
              </a:extLst>
            </p:cNvPr>
            <p:cNvSpPr txBox="1"/>
            <p:nvPr/>
          </p:nvSpPr>
          <p:spPr>
            <a:xfrm>
              <a:off x="240466" y="6063616"/>
              <a:ext cx="23941169" cy="47089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0000" b="1" dirty="0">
                  <a:gradFill>
                    <a:gsLst>
                      <a:gs pos="0">
                        <a:schemeClr val="bg2">
                          <a:alpha val="0"/>
                        </a:schemeClr>
                      </a:gs>
                      <a:gs pos="66000">
                        <a:schemeClr val="tx2">
                          <a:alpha val="16000"/>
                        </a:schemeClr>
                      </a:gs>
                    </a:gsLst>
                    <a:lin ang="0" scaled="0"/>
                  </a:gradFill>
                  <a:latin typeface="+mj-lt"/>
                </a:rPr>
                <a:t>0262026202</a:t>
              </a:r>
            </a:p>
          </p:txBody>
        </p:sp>
      </p:grpSp>
      <p:sp>
        <p:nvSpPr>
          <p:cNvPr id="6" name="TextBox 5">
            <a:extLst>
              <a:ext uri="{FF2B5EF4-FFF2-40B4-BE49-F238E27FC236}">
                <a16:creationId xmlns:a16="http://schemas.microsoft.com/office/drawing/2014/main" id="{096A8E79-197C-AC4C-DB1C-FE3E91B9A17B}"/>
              </a:ext>
            </a:extLst>
          </p:cNvPr>
          <p:cNvSpPr txBox="1"/>
          <p:nvPr/>
        </p:nvSpPr>
        <p:spPr>
          <a:xfrm>
            <a:off x="10778287" y="4728851"/>
            <a:ext cx="323197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dirty="0">
                <a:solidFill>
                  <a:schemeClr val="bg2"/>
                </a:solidFill>
                <a:latin typeface="+mj-lt"/>
              </a:rPr>
              <a:t>happy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39CE77B-8E97-9B9D-72A9-F2D55C02A644}"/>
              </a:ext>
            </a:extLst>
          </p:cNvPr>
          <p:cNvSpPr txBox="1"/>
          <p:nvPr/>
        </p:nvSpPr>
        <p:spPr>
          <a:xfrm>
            <a:off x="10435814" y="7961906"/>
            <a:ext cx="131959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>
                <a:solidFill>
                  <a:schemeClr val="accent2"/>
                </a:solidFill>
                <a:latin typeface="+mj-lt"/>
              </a:rPr>
              <a:t>2026</a:t>
            </a:r>
          </a:p>
        </p:txBody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6CF7255-998C-F8EF-0DBA-E07036553DEA}"/>
              </a:ext>
            </a:extLst>
          </p:cNvPr>
          <p:cNvCxnSpPr>
            <a:cxnSpLocks/>
          </p:cNvCxnSpPr>
          <p:nvPr/>
        </p:nvCxnSpPr>
        <p:spPr>
          <a:xfrm>
            <a:off x="11784434" y="8334899"/>
            <a:ext cx="12223049" cy="0"/>
          </a:xfrm>
          <a:prstGeom prst="line">
            <a:avLst/>
          </a:prstGeom>
          <a:ln w="25400" cap="rnd">
            <a:solidFill>
              <a:schemeClr val="bg2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28645894-91BE-544B-108D-24B48DE2A339}"/>
              </a:ext>
            </a:extLst>
          </p:cNvPr>
          <p:cNvSpPr/>
          <p:nvPr/>
        </p:nvSpPr>
        <p:spPr>
          <a:xfrm>
            <a:off x="9246278" y="5162585"/>
            <a:ext cx="1542673" cy="1722871"/>
          </a:xfrm>
          <a:custGeom>
            <a:avLst/>
            <a:gdLst>
              <a:gd name="csX0" fmla="*/ 924432 w 1542673"/>
              <a:gd name="csY0" fmla="*/ 0 h 1722871"/>
              <a:gd name="csX1" fmla="*/ 1350755 w 1542673"/>
              <a:gd name="csY1" fmla="*/ 145037 h 1722871"/>
              <a:gd name="csX2" fmla="*/ 1506047 w 1542673"/>
              <a:gd name="csY2" fmla="*/ 389697 h 1722871"/>
              <a:gd name="csX3" fmla="*/ 1542673 w 1542673"/>
              <a:gd name="csY3" fmla="*/ 681237 h 1722871"/>
              <a:gd name="csX4" fmla="*/ 1542673 w 1542673"/>
              <a:gd name="csY4" fmla="*/ 1722871 h 1722871"/>
              <a:gd name="csX5" fmla="*/ 1074060 w 1542673"/>
              <a:gd name="csY5" fmla="*/ 1722871 h 1722871"/>
              <a:gd name="csX6" fmla="*/ 1074061 w 1542673"/>
              <a:gd name="csY6" fmla="*/ 759667 h 1722871"/>
              <a:gd name="csX7" fmla="*/ 986182 w 1542673"/>
              <a:gd name="csY7" fmla="*/ 547509 h 1722871"/>
              <a:gd name="csX8" fmla="*/ 963883 w 1542673"/>
              <a:gd name="csY8" fmla="*/ 529111 h 1722871"/>
              <a:gd name="csX9" fmla="*/ 961790 w 1542673"/>
              <a:gd name="csY9" fmla="*/ 526494 h 1722871"/>
              <a:gd name="csX10" fmla="*/ 955937 w 1542673"/>
              <a:gd name="csY10" fmla="*/ 522554 h 1722871"/>
              <a:gd name="csX11" fmla="*/ 941777 w 1542673"/>
              <a:gd name="csY11" fmla="*/ 510871 h 1722871"/>
              <a:gd name="csX12" fmla="*/ 925258 w 1542673"/>
              <a:gd name="csY12" fmla="*/ 501905 h 1722871"/>
              <a:gd name="csX13" fmla="*/ 914176 w 1542673"/>
              <a:gd name="csY13" fmla="*/ 494446 h 1722871"/>
              <a:gd name="csX14" fmla="*/ 907575 w 1542673"/>
              <a:gd name="csY14" fmla="*/ 492307 h 1722871"/>
              <a:gd name="csX15" fmla="*/ 890811 w 1542673"/>
              <a:gd name="csY15" fmla="*/ 483208 h 1722871"/>
              <a:gd name="csX16" fmla="*/ 774023 w 1542673"/>
              <a:gd name="csY16" fmla="*/ 459629 h 1722871"/>
              <a:gd name="csX17" fmla="*/ 473985 w 1542673"/>
              <a:gd name="csY17" fmla="*/ 759667 h 1722871"/>
              <a:gd name="csX18" fmla="*/ 473985 w 1542673"/>
              <a:gd name="csY18" fmla="*/ 1722871 h 1722871"/>
              <a:gd name="csX19" fmla="*/ 0 w 1542673"/>
              <a:gd name="csY19" fmla="*/ 1722871 h 1722871"/>
              <a:gd name="csX20" fmla="*/ 0 w 1542673"/>
              <a:gd name="csY20" fmla="*/ 57136 h 1722871"/>
              <a:gd name="csX21" fmla="*/ 464413 w 1542673"/>
              <a:gd name="csY21" fmla="*/ 57136 h 1722871"/>
              <a:gd name="csX22" fmla="*/ 464413 w 1542673"/>
              <a:gd name="csY22" fmla="*/ 234404 h 1722871"/>
              <a:gd name="csX23" fmla="*/ 471738 w 1542673"/>
              <a:gd name="csY23" fmla="*/ 234404 h 1722871"/>
              <a:gd name="csX24" fmla="*/ 924432 w 1542673"/>
              <a:gd name="csY24" fmla="*/ 0 h 172287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</a:cxnLst>
            <a:rect l="l" t="t" r="r" b="b"/>
            <a:pathLst>
              <a:path w="1542673" h="1722871">
                <a:moveTo>
                  <a:pt x="924432" y="0"/>
                </a:moveTo>
                <a:cubicBezTo>
                  <a:pt x="1093398" y="0"/>
                  <a:pt x="1235506" y="48346"/>
                  <a:pt x="1350755" y="145037"/>
                </a:cubicBezTo>
                <a:cubicBezTo>
                  <a:pt x="1423029" y="205592"/>
                  <a:pt x="1474793" y="287145"/>
                  <a:pt x="1506047" y="389697"/>
                </a:cubicBezTo>
                <a:cubicBezTo>
                  <a:pt x="1530464" y="469785"/>
                  <a:pt x="1542673" y="566965"/>
                  <a:pt x="1542673" y="681237"/>
                </a:cubicBezTo>
                <a:lnTo>
                  <a:pt x="1542673" y="1722871"/>
                </a:lnTo>
                <a:lnTo>
                  <a:pt x="1074060" y="1722871"/>
                </a:lnTo>
                <a:lnTo>
                  <a:pt x="1074061" y="759667"/>
                </a:lnTo>
                <a:cubicBezTo>
                  <a:pt x="1074061" y="676814"/>
                  <a:pt x="1040478" y="601805"/>
                  <a:pt x="986182" y="547509"/>
                </a:cubicBezTo>
                <a:lnTo>
                  <a:pt x="963883" y="529111"/>
                </a:lnTo>
                <a:lnTo>
                  <a:pt x="961790" y="526494"/>
                </a:lnTo>
                <a:lnTo>
                  <a:pt x="955937" y="522554"/>
                </a:lnTo>
                <a:lnTo>
                  <a:pt x="941777" y="510871"/>
                </a:lnTo>
                <a:lnTo>
                  <a:pt x="925258" y="501905"/>
                </a:lnTo>
                <a:lnTo>
                  <a:pt x="914176" y="494446"/>
                </a:lnTo>
                <a:lnTo>
                  <a:pt x="907575" y="492307"/>
                </a:lnTo>
                <a:lnTo>
                  <a:pt x="890811" y="483208"/>
                </a:lnTo>
                <a:cubicBezTo>
                  <a:pt x="854915" y="468025"/>
                  <a:pt x="815450" y="459629"/>
                  <a:pt x="774023" y="459629"/>
                </a:cubicBezTo>
                <a:cubicBezTo>
                  <a:pt x="608317" y="459629"/>
                  <a:pt x="473985" y="593961"/>
                  <a:pt x="473985" y="759667"/>
                </a:cubicBezTo>
                <a:lnTo>
                  <a:pt x="473985" y="1722871"/>
                </a:lnTo>
                <a:lnTo>
                  <a:pt x="0" y="1722871"/>
                </a:lnTo>
                <a:lnTo>
                  <a:pt x="0" y="57136"/>
                </a:lnTo>
                <a:lnTo>
                  <a:pt x="464413" y="57136"/>
                </a:lnTo>
                <a:lnTo>
                  <a:pt x="464413" y="234404"/>
                </a:lnTo>
                <a:lnTo>
                  <a:pt x="471738" y="234404"/>
                </a:lnTo>
                <a:cubicBezTo>
                  <a:pt x="567453" y="78134"/>
                  <a:pt x="718351" y="0"/>
                  <a:pt x="924432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4DA42287-CD60-5F14-554E-6E2C2A902032}"/>
              </a:ext>
            </a:extLst>
          </p:cNvPr>
          <p:cNvSpPr/>
          <p:nvPr/>
        </p:nvSpPr>
        <p:spPr>
          <a:xfrm>
            <a:off x="9245783" y="6984741"/>
            <a:ext cx="1546715" cy="2002408"/>
          </a:xfrm>
          <a:custGeom>
            <a:avLst/>
            <a:gdLst/>
            <a:ahLst/>
            <a:cxnLst/>
            <a:rect l="l" t="t" r="r" b="b"/>
            <a:pathLst>
              <a:path w="1546715" h="2002408">
                <a:moveTo>
                  <a:pt x="0" y="0"/>
                </a:moveTo>
                <a:lnTo>
                  <a:pt x="478147" y="0"/>
                </a:lnTo>
                <a:lnTo>
                  <a:pt x="779301" y="871761"/>
                </a:lnTo>
                <a:lnTo>
                  <a:pt x="784584" y="871761"/>
                </a:lnTo>
                <a:lnTo>
                  <a:pt x="1071209" y="0"/>
                </a:lnTo>
                <a:lnTo>
                  <a:pt x="1546715" y="0"/>
                </a:lnTo>
                <a:lnTo>
                  <a:pt x="795151" y="2002408"/>
                </a:lnTo>
                <a:lnTo>
                  <a:pt x="319645" y="2002408"/>
                </a:lnTo>
                <a:lnTo>
                  <a:pt x="557398" y="1426518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4933DDA5-5B23-BC2B-B4F3-1CF213DD8C30}"/>
              </a:ext>
            </a:extLst>
          </p:cNvPr>
          <p:cNvSpPr/>
          <p:nvPr/>
        </p:nvSpPr>
        <p:spPr>
          <a:xfrm>
            <a:off x="10920794" y="5909364"/>
            <a:ext cx="2498768" cy="1015473"/>
          </a:xfrm>
          <a:custGeom>
            <a:avLst/>
            <a:gdLst/>
            <a:ahLst/>
            <a:cxnLst/>
            <a:rect l="l" t="t" r="r" b="b"/>
            <a:pathLst>
              <a:path w="2498768" h="1015473">
                <a:moveTo>
                  <a:pt x="500620" y="240265"/>
                </a:moveTo>
                <a:cubicBezTo>
                  <a:pt x="380070" y="240265"/>
                  <a:pt x="308074" y="294680"/>
                  <a:pt x="284633" y="403510"/>
                </a:cubicBezTo>
                <a:lnTo>
                  <a:pt x="716607" y="403510"/>
                </a:lnTo>
                <a:cubicBezTo>
                  <a:pt x="693167" y="294680"/>
                  <a:pt x="621171" y="240265"/>
                  <a:pt x="500620" y="240265"/>
                </a:cubicBezTo>
                <a:close/>
                <a:moveTo>
                  <a:pt x="1065553" y="32649"/>
                </a:moveTo>
                <a:lnTo>
                  <a:pt x="1360233" y="32649"/>
                </a:lnTo>
                <a:lnTo>
                  <a:pt x="1502550" y="624520"/>
                </a:lnTo>
                <a:lnTo>
                  <a:pt x="1505898" y="624520"/>
                </a:lnTo>
                <a:lnTo>
                  <a:pt x="1662447" y="32649"/>
                </a:lnTo>
                <a:lnTo>
                  <a:pt x="1901874" y="32649"/>
                </a:lnTo>
                <a:lnTo>
                  <a:pt x="2060097" y="624520"/>
                </a:lnTo>
                <a:lnTo>
                  <a:pt x="2063446" y="624520"/>
                </a:lnTo>
                <a:lnTo>
                  <a:pt x="2205763" y="32649"/>
                </a:lnTo>
                <a:lnTo>
                  <a:pt x="2498768" y="32649"/>
                </a:lnTo>
                <a:lnTo>
                  <a:pt x="2207437" y="984498"/>
                </a:lnTo>
                <a:lnTo>
                  <a:pt x="1943732" y="984498"/>
                </a:lnTo>
                <a:lnTo>
                  <a:pt x="1783835" y="369187"/>
                </a:lnTo>
                <a:lnTo>
                  <a:pt x="1780486" y="369187"/>
                </a:lnTo>
                <a:lnTo>
                  <a:pt x="1621426" y="984498"/>
                </a:lnTo>
                <a:lnTo>
                  <a:pt x="1356884" y="984498"/>
                </a:lnTo>
                <a:close/>
                <a:moveTo>
                  <a:pt x="498946" y="0"/>
                </a:moveTo>
                <a:cubicBezTo>
                  <a:pt x="642937" y="0"/>
                  <a:pt x="763209" y="50788"/>
                  <a:pt x="859761" y="152363"/>
                </a:cubicBezTo>
                <a:cubicBezTo>
                  <a:pt x="954081" y="252264"/>
                  <a:pt x="1001241" y="374768"/>
                  <a:pt x="1001241" y="519875"/>
                </a:cubicBezTo>
                <a:cubicBezTo>
                  <a:pt x="1001241" y="547223"/>
                  <a:pt x="999008" y="572337"/>
                  <a:pt x="994544" y="595220"/>
                </a:cubicBezTo>
                <a:lnTo>
                  <a:pt x="281285" y="595220"/>
                </a:lnTo>
                <a:cubicBezTo>
                  <a:pt x="299144" y="715212"/>
                  <a:pt x="373372" y="775209"/>
                  <a:pt x="503969" y="775209"/>
                </a:cubicBezTo>
                <a:cubicBezTo>
                  <a:pt x="572058" y="775209"/>
                  <a:pt x="629822" y="745629"/>
                  <a:pt x="677261" y="686470"/>
                </a:cubicBezTo>
                <a:lnTo>
                  <a:pt x="968592" y="686470"/>
                </a:lnTo>
                <a:cubicBezTo>
                  <a:pt x="926176" y="785255"/>
                  <a:pt x="865342" y="863947"/>
                  <a:pt x="786091" y="922549"/>
                </a:cubicBezTo>
                <a:cubicBezTo>
                  <a:pt x="701817" y="984498"/>
                  <a:pt x="607777" y="1015473"/>
                  <a:pt x="503969" y="1015473"/>
                </a:cubicBezTo>
                <a:cubicBezTo>
                  <a:pt x="365001" y="1015473"/>
                  <a:pt x="246403" y="966081"/>
                  <a:pt x="148177" y="867296"/>
                </a:cubicBezTo>
                <a:cubicBezTo>
                  <a:pt x="49392" y="769070"/>
                  <a:pt x="0" y="650472"/>
                  <a:pt x="0" y="511504"/>
                </a:cubicBezTo>
                <a:cubicBezTo>
                  <a:pt x="0" y="371977"/>
                  <a:pt x="48276" y="252264"/>
                  <a:pt x="144828" y="152363"/>
                </a:cubicBezTo>
                <a:cubicBezTo>
                  <a:pt x="242497" y="50788"/>
                  <a:pt x="360536" y="0"/>
                  <a:pt x="498946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accent2"/>
              </a:solidFill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E2DC03AF-AC04-46DD-FD05-4C5D61AA6AC7}"/>
              </a:ext>
            </a:extLst>
          </p:cNvPr>
          <p:cNvSpPr/>
          <p:nvPr/>
        </p:nvSpPr>
        <p:spPr>
          <a:xfrm>
            <a:off x="10920795" y="6982098"/>
            <a:ext cx="2872959" cy="1017147"/>
          </a:xfrm>
          <a:custGeom>
            <a:avLst/>
            <a:gdLst/>
            <a:ahLst/>
            <a:cxnLst/>
            <a:rect l="l" t="t" r="r" b="b"/>
            <a:pathLst>
              <a:path w="2872959" h="1017147">
                <a:moveTo>
                  <a:pt x="1631472" y="266217"/>
                </a:moveTo>
                <a:cubicBezTo>
                  <a:pt x="1562825" y="266217"/>
                  <a:pt x="1506178" y="290215"/>
                  <a:pt x="1461529" y="338212"/>
                </a:cubicBezTo>
                <a:cubicBezTo>
                  <a:pt x="1417997" y="384535"/>
                  <a:pt x="1396231" y="442299"/>
                  <a:pt x="1396231" y="511504"/>
                </a:cubicBezTo>
                <a:cubicBezTo>
                  <a:pt x="1396231" y="577918"/>
                  <a:pt x="1418834" y="634287"/>
                  <a:pt x="1464041" y="680610"/>
                </a:cubicBezTo>
                <a:cubicBezTo>
                  <a:pt x="1510363" y="727491"/>
                  <a:pt x="1566732" y="750931"/>
                  <a:pt x="1633146" y="750931"/>
                </a:cubicBezTo>
                <a:cubicBezTo>
                  <a:pt x="1701794" y="750931"/>
                  <a:pt x="1758720" y="727770"/>
                  <a:pt x="1803927" y="681447"/>
                </a:cubicBezTo>
                <a:cubicBezTo>
                  <a:pt x="1848575" y="635124"/>
                  <a:pt x="1870900" y="577360"/>
                  <a:pt x="1870900" y="508155"/>
                </a:cubicBezTo>
                <a:cubicBezTo>
                  <a:pt x="1870900" y="438392"/>
                  <a:pt x="1848296" y="380628"/>
                  <a:pt x="1803090" y="334863"/>
                </a:cubicBezTo>
                <a:cubicBezTo>
                  <a:pt x="1757883" y="289099"/>
                  <a:pt x="1700677" y="266217"/>
                  <a:pt x="1631472" y="266217"/>
                </a:cubicBezTo>
                <a:close/>
                <a:moveTo>
                  <a:pt x="500620" y="240265"/>
                </a:moveTo>
                <a:cubicBezTo>
                  <a:pt x="380070" y="240265"/>
                  <a:pt x="308074" y="294680"/>
                  <a:pt x="284633" y="403510"/>
                </a:cubicBezTo>
                <a:lnTo>
                  <a:pt x="716607" y="403510"/>
                </a:lnTo>
                <a:cubicBezTo>
                  <a:pt x="693167" y="294680"/>
                  <a:pt x="621171" y="240265"/>
                  <a:pt x="500620" y="240265"/>
                </a:cubicBezTo>
                <a:close/>
                <a:moveTo>
                  <a:pt x="2872959" y="0"/>
                </a:moveTo>
                <a:lnTo>
                  <a:pt x="2872959" y="286308"/>
                </a:lnTo>
                <a:cubicBezTo>
                  <a:pt x="2799848" y="288541"/>
                  <a:pt x="2746828" y="299703"/>
                  <a:pt x="2713899" y="319795"/>
                </a:cubicBezTo>
                <a:cubicBezTo>
                  <a:pt x="2670367" y="346584"/>
                  <a:pt x="2648601" y="393744"/>
                  <a:pt x="2648601" y="461274"/>
                </a:cubicBezTo>
                <a:lnTo>
                  <a:pt x="2648601" y="984498"/>
                </a:lnTo>
                <a:lnTo>
                  <a:pt x="2363967" y="984498"/>
                </a:lnTo>
                <a:lnTo>
                  <a:pt x="2363967" y="32649"/>
                </a:lnTo>
                <a:lnTo>
                  <a:pt x="2631020" y="32649"/>
                </a:lnTo>
                <a:lnTo>
                  <a:pt x="2631020" y="133946"/>
                </a:lnTo>
                <a:lnTo>
                  <a:pt x="2635206" y="133946"/>
                </a:lnTo>
                <a:cubicBezTo>
                  <a:pt x="2680413" y="44649"/>
                  <a:pt x="2759664" y="0"/>
                  <a:pt x="2872959" y="0"/>
                </a:cubicBezTo>
                <a:close/>
                <a:moveTo>
                  <a:pt x="1589614" y="0"/>
                </a:moveTo>
                <a:cubicBezTo>
                  <a:pt x="1646541" y="0"/>
                  <a:pt x="1699003" y="10604"/>
                  <a:pt x="1747000" y="31812"/>
                </a:cubicBezTo>
                <a:cubicBezTo>
                  <a:pt x="1800578" y="55253"/>
                  <a:pt x="1840762" y="89297"/>
                  <a:pt x="1867551" y="133946"/>
                </a:cubicBezTo>
                <a:lnTo>
                  <a:pt x="1870900" y="133946"/>
                </a:lnTo>
                <a:lnTo>
                  <a:pt x="1870900" y="32649"/>
                </a:lnTo>
                <a:lnTo>
                  <a:pt x="2155533" y="32649"/>
                </a:lnTo>
                <a:lnTo>
                  <a:pt x="2155533" y="984498"/>
                </a:lnTo>
                <a:lnTo>
                  <a:pt x="1870900" y="984498"/>
                </a:lnTo>
                <a:lnTo>
                  <a:pt x="1870900" y="881528"/>
                </a:lnTo>
                <a:lnTo>
                  <a:pt x="1867551" y="881528"/>
                </a:lnTo>
                <a:cubicBezTo>
                  <a:pt x="1843552" y="927292"/>
                  <a:pt x="1803648" y="962174"/>
                  <a:pt x="1747837" y="986173"/>
                </a:cubicBezTo>
                <a:cubicBezTo>
                  <a:pt x="1699840" y="1006822"/>
                  <a:pt x="1647099" y="1017147"/>
                  <a:pt x="1589614" y="1017147"/>
                </a:cubicBezTo>
                <a:cubicBezTo>
                  <a:pt x="1446181" y="1017147"/>
                  <a:pt x="1329816" y="967755"/>
                  <a:pt x="1240519" y="868970"/>
                </a:cubicBezTo>
                <a:cubicBezTo>
                  <a:pt x="1154571" y="772976"/>
                  <a:pt x="1111597" y="652705"/>
                  <a:pt x="1111597" y="508155"/>
                </a:cubicBezTo>
                <a:cubicBezTo>
                  <a:pt x="1111597" y="365838"/>
                  <a:pt x="1155408" y="246404"/>
                  <a:pt x="1243031" y="149852"/>
                </a:cubicBezTo>
                <a:cubicBezTo>
                  <a:pt x="1334002" y="49951"/>
                  <a:pt x="1449530" y="0"/>
                  <a:pt x="1589614" y="0"/>
                </a:cubicBezTo>
                <a:close/>
                <a:moveTo>
                  <a:pt x="498946" y="0"/>
                </a:moveTo>
                <a:cubicBezTo>
                  <a:pt x="642937" y="0"/>
                  <a:pt x="763209" y="50788"/>
                  <a:pt x="859761" y="152363"/>
                </a:cubicBezTo>
                <a:cubicBezTo>
                  <a:pt x="954081" y="252264"/>
                  <a:pt x="1001241" y="374768"/>
                  <a:pt x="1001241" y="519875"/>
                </a:cubicBezTo>
                <a:cubicBezTo>
                  <a:pt x="1001241" y="547223"/>
                  <a:pt x="999008" y="572337"/>
                  <a:pt x="994544" y="595220"/>
                </a:cubicBezTo>
                <a:lnTo>
                  <a:pt x="281285" y="595220"/>
                </a:lnTo>
                <a:cubicBezTo>
                  <a:pt x="299144" y="715212"/>
                  <a:pt x="373372" y="775209"/>
                  <a:pt x="503969" y="775209"/>
                </a:cubicBezTo>
                <a:cubicBezTo>
                  <a:pt x="572058" y="775209"/>
                  <a:pt x="629822" y="745629"/>
                  <a:pt x="677261" y="686470"/>
                </a:cubicBezTo>
                <a:lnTo>
                  <a:pt x="968592" y="686470"/>
                </a:lnTo>
                <a:cubicBezTo>
                  <a:pt x="926176" y="785255"/>
                  <a:pt x="865342" y="863947"/>
                  <a:pt x="786091" y="922549"/>
                </a:cubicBezTo>
                <a:cubicBezTo>
                  <a:pt x="701817" y="984498"/>
                  <a:pt x="607776" y="1015473"/>
                  <a:pt x="503969" y="1015473"/>
                </a:cubicBezTo>
                <a:cubicBezTo>
                  <a:pt x="365001" y="1015473"/>
                  <a:pt x="246403" y="966081"/>
                  <a:pt x="148177" y="867296"/>
                </a:cubicBezTo>
                <a:cubicBezTo>
                  <a:pt x="49392" y="769070"/>
                  <a:pt x="0" y="650472"/>
                  <a:pt x="0" y="511504"/>
                </a:cubicBezTo>
                <a:cubicBezTo>
                  <a:pt x="0" y="371977"/>
                  <a:pt x="48276" y="252264"/>
                  <a:pt x="144828" y="152363"/>
                </a:cubicBezTo>
                <a:cubicBezTo>
                  <a:pt x="242496" y="50788"/>
                  <a:pt x="360536" y="0"/>
                  <a:pt x="498946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accent2"/>
              </a:solidFill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077E308-5BA9-9854-11C0-A35A3986C7E4}"/>
              </a:ext>
            </a:extLst>
          </p:cNvPr>
          <p:cNvSpPr txBox="1"/>
          <p:nvPr/>
        </p:nvSpPr>
        <p:spPr>
          <a:xfrm>
            <a:off x="9153695" y="9284917"/>
            <a:ext cx="162459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vi-VN" sz="1600" dirty="0">
                <a:solidFill>
                  <a:schemeClr val="bg2"/>
                </a:solidFill>
                <a:latin typeface="+mj-lt"/>
              </a:rPr>
              <a:t>Chúc bạn luôn giữ được tư duy rõ ràng, ý tưởng sắc bén và biến mọi bản trình bày thành giá trị thật.</a:t>
            </a:r>
          </a:p>
        </p:txBody>
      </p:sp>
    </p:spTree>
    <p:extLst>
      <p:ext uri="{BB962C8B-B14F-4D97-AF65-F5344CB8AC3E}">
        <p14:creationId xmlns:p14="http://schemas.microsoft.com/office/powerpoint/2010/main" val="190527336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 advClick="0" advTm="3000">
        <p:wipe/>
      </p:transition>
    </mc:Choice>
    <mc:Fallback>
      <p:transition spd="slow" advClick="0" advTm="3000">
        <p:wip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fill="hold" grpId="0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1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500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1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500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5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/>
          <p:bldP spid="11" grpId="0"/>
          <p:bldP spid="52" grpId="0" animBg="1"/>
          <p:bldP spid="48" grpId="0" animBg="1"/>
          <p:bldP spid="3" grpId="0" animBg="1"/>
          <p:bldP spid="9" grpId="0" animBg="1"/>
          <p:bldP spid="1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2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1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0" dur="500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2" presetID="1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4" dur="500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25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42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/>
          <p:bldP spid="11" grpId="0"/>
          <p:bldP spid="52" grpId="0" animBg="1"/>
          <p:bldP spid="48" grpId="0" animBg="1"/>
          <p:bldP spid="3" grpId="0" animBg="1"/>
          <p:bldP spid="9" grpId="0" animBg="1"/>
          <p:bldP spid="10" grpId="0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2_D_19">
      <a:dk1>
        <a:srgbClr val="F2F2F2"/>
      </a:dk1>
      <a:lt1>
        <a:srgbClr val="000000"/>
      </a:lt1>
      <a:dk2>
        <a:srgbClr val="FFFFFF"/>
      </a:dk2>
      <a:lt2>
        <a:srgbClr val="0E2841"/>
      </a:lt2>
      <a:accent1>
        <a:srgbClr val="EB008B"/>
      </a:accent1>
      <a:accent2>
        <a:srgbClr val="AD148E"/>
      </a:accent2>
      <a:accent3>
        <a:srgbClr val="5C2E90"/>
      </a:accent3>
      <a:accent4>
        <a:srgbClr val="2E37FE"/>
      </a:accent4>
      <a:accent5>
        <a:srgbClr val="6666FF"/>
      </a:accent5>
      <a:accent6>
        <a:srgbClr val="D1D1D1"/>
      </a:accent6>
      <a:hlink>
        <a:srgbClr val="467886"/>
      </a:hlink>
      <a:folHlink>
        <a:srgbClr val="96607D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2_SO 07">
  <a:themeElements>
    <a:clrScheme name="CP_L_95">
      <a:dk1>
        <a:srgbClr val="383838"/>
      </a:dk1>
      <a:lt1>
        <a:srgbClr val="FFFFFF"/>
      </a:lt1>
      <a:dk2>
        <a:srgbClr val="666666"/>
      </a:dk2>
      <a:lt2>
        <a:srgbClr val="D9D9D9"/>
      </a:lt2>
      <a:accent1>
        <a:srgbClr val="86B1C1"/>
      </a:accent1>
      <a:accent2>
        <a:srgbClr val="A8CEDF"/>
      </a:accent2>
      <a:accent3>
        <a:srgbClr val="FFC480"/>
      </a:accent3>
      <a:accent4>
        <a:srgbClr val="D6876D"/>
      </a:accent4>
      <a:accent5>
        <a:srgbClr val="808A4A"/>
      </a:accent5>
      <a:accent6>
        <a:srgbClr val="676E45"/>
      </a:accent6>
      <a:hlink>
        <a:srgbClr val="383838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6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5">
  <a:themeElements>
    <a:clrScheme name="CP_NEU_D_01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EF903"/>
      </a:accent2>
      <a:accent3>
        <a:srgbClr val="00FF8E"/>
      </a:accent3>
      <a:accent4>
        <a:srgbClr val="08F4FD"/>
      </a:accent4>
      <a:accent5>
        <a:srgbClr val="FF3984"/>
      </a:accent5>
      <a:accent6>
        <a:srgbClr val="FF0103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3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Office 2013 - 2022 Theme">
  <a:themeElements>
    <a:clrScheme name="CP_L_51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2013 - 2022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3">
  <a:themeElements>
    <a:clrScheme name="CP2_L_08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21C69"/>
      </a:accent1>
      <a:accent2>
        <a:srgbClr val="F2E002"/>
      </a:accent2>
      <a:accent3>
        <a:srgbClr val="0F48F1"/>
      </a:accent3>
      <a:accent4>
        <a:srgbClr val="B9CFFE"/>
      </a:accent4>
      <a:accent5>
        <a:srgbClr val="9EA5B7"/>
      </a:accent5>
      <a:accent6>
        <a:srgbClr val="6E7794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3_SO 05">
  <a:themeElements>
    <a:clrScheme name="CP2_L_18">
      <a:dk1>
        <a:srgbClr val="52606A"/>
      </a:dk1>
      <a:lt1>
        <a:srgbClr val="FFFFFF"/>
      </a:lt1>
      <a:dk2>
        <a:srgbClr val="11132A"/>
      </a:dk2>
      <a:lt2>
        <a:srgbClr val="FFFFFF"/>
      </a:lt2>
      <a:accent1>
        <a:srgbClr val="254CA7"/>
      </a:accent1>
      <a:accent2>
        <a:srgbClr val="F9D448"/>
      </a:accent2>
      <a:accent3>
        <a:srgbClr val="020860"/>
      </a:accent3>
      <a:accent4>
        <a:srgbClr val="787B84"/>
      </a:accent4>
      <a:accent5>
        <a:srgbClr val="D8D8D8"/>
      </a:accent5>
      <a:accent6>
        <a:srgbClr val="F2F2F2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4_SO 05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2.xml><?xml version="1.0" encoding="utf-8"?>
<a:theme xmlns:a="http://schemas.openxmlformats.org/drawingml/2006/main" name="2_SO 02">
  <a:themeElements>
    <a:clrScheme name="CP_D_91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E97C81"/>
      </a:accent1>
      <a:accent2>
        <a:srgbClr val="747496"/>
      </a:accent2>
      <a:accent3>
        <a:srgbClr val="70A7AC"/>
      </a:accent3>
      <a:accent4>
        <a:srgbClr val="C6D4B0"/>
      </a:accent4>
      <a:accent5>
        <a:srgbClr val="6F8771"/>
      </a:accent5>
      <a:accent6>
        <a:srgbClr val="C6CDD5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3.xml><?xml version="1.0" encoding="utf-8"?>
<a:theme xmlns:a="http://schemas.openxmlformats.org/drawingml/2006/main" name="3_SO 02">
  <a:themeElements>
    <a:clrScheme name="CP2_D_11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F6CF18"/>
      </a:accent1>
      <a:accent2>
        <a:srgbClr val="5EAA87"/>
      </a:accent2>
      <a:accent3>
        <a:srgbClr val="D4CC1F"/>
      </a:accent3>
      <a:accent4>
        <a:srgbClr val="87468A"/>
      </a:accent4>
      <a:accent5>
        <a:srgbClr val="D5D4DD"/>
      </a:accent5>
      <a:accent6>
        <a:srgbClr val="B4B8C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4.xml><?xml version="1.0" encoding="utf-8"?>
<a:theme xmlns:a="http://schemas.openxmlformats.org/drawingml/2006/main" name="3_SO 03">
  <a:themeElements>
    <a:clrScheme name="Business_2Tones_L_Red2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FF6969"/>
      </a:accent1>
      <a:accent2>
        <a:srgbClr val="FF1515"/>
      </a:accent2>
      <a:accent3>
        <a:srgbClr val="C6CED4"/>
      </a:accent3>
      <a:accent4>
        <a:srgbClr val="A0A6AB"/>
      </a:accent4>
      <a:accent5>
        <a:srgbClr val="7F8387"/>
      </a:accent5>
      <a:accent6>
        <a:srgbClr val="66666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5.xml><?xml version="1.0" encoding="utf-8"?>
<a:theme xmlns:a="http://schemas.openxmlformats.org/drawingml/2006/main" name="4_SO 03">
  <a:themeElements>
    <a:clrScheme name="CP2_L_01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17184B"/>
      </a:accent1>
      <a:accent2>
        <a:srgbClr val="273287"/>
      </a:accent2>
      <a:accent3>
        <a:srgbClr val="D6B4F2"/>
      </a:accent3>
      <a:accent4>
        <a:srgbClr val="D8E63C"/>
      </a:accent4>
      <a:accent5>
        <a:srgbClr val="D3DDE7"/>
      </a:accent5>
      <a:accent6>
        <a:srgbClr val="F0EEE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6.xml><?xml version="1.0" encoding="utf-8"?>
<a:theme xmlns:a="http://schemas.openxmlformats.org/drawingml/2006/main" name="5_SO 05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8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2_L_13">
      <a:dk1>
        <a:srgbClr val="414042"/>
      </a:dk1>
      <a:lt1>
        <a:sysClr val="window" lastClr="FFFFFF"/>
      </a:lt1>
      <a:dk2>
        <a:srgbClr val="58595B"/>
      </a:dk2>
      <a:lt2>
        <a:srgbClr val="FFFFFF"/>
      </a:lt2>
      <a:accent1>
        <a:srgbClr val="0E3269"/>
      </a:accent1>
      <a:accent2>
        <a:srgbClr val="016EA6"/>
      </a:accent2>
      <a:accent3>
        <a:srgbClr val="0DA2C8"/>
      </a:accent3>
      <a:accent4>
        <a:srgbClr val="1DCCE7"/>
      </a:accent4>
      <a:accent5>
        <a:srgbClr val="FFDB56"/>
      </a:accent5>
      <a:accent6>
        <a:srgbClr val="9A5250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CP_D_80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93156"/>
      </a:accent1>
      <a:accent2>
        <a:srgbClr val="5E56CC"/>
      </a:accent2>
      <a:accent3>
        <a:srgbClr val="9C85FF"/>
      </a:accent3>
      <a:accent4>
        <a:srgbClr val="FBCCFF"/>
      </a:accent4>
      <a:accent5>
        <a:srgbClr val="E7E3FF"/>
      </a:accent5>
      <a:accent6>
        <a:srgbClr val="FFDE68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5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D78F1F"/>
      </a:accent1>
      <a:accent2>
        <a:srgbClr val="041B21"/>
      </a:accent2>
      <a:accent3>
        <a:srgbClr val="88B98C"/>
      </a:accent3>
      <a:accent4>
        <a:srgbClr val="04656B"/>
      </a:accent4>
      <a:accent5>
        <a:srgbClr val="B0D4E4"/>
      </a:accent5>
      <a:accent6>
        <a:srgbClr val="F0EEEC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13863</TotalTime>
  <Words>112</Words>
  <Application>Microsoft Office PowerPoint</Application>
  <PresentationFormat>Custom</PresentationFormat>
  <Paragraphs>28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26</vt:i4>
      </vt:variant>
      <vt:variant>
        <vt:lpstr>Slide Titles</vt:lpstr>
      </vt:variant>
      <vt:variant>
        <vt:i4>4</vt:i4>
      </vt:variant>
    </vt:vector>
  </HeadingPairs>
  <TitlesOfParts>
    <vt:vector size="35" baseType="lpstr">
      <vt:lpstr>Aptos</vt:lpstr>
      <vt:lpstr>Arial</vt:lpstr>
      <vt:lpstr>Calibri</vt:lpstr>
      <vt:lpstr>Open Sans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2_SO 07</vt:lpstr>
      <vt:lpstr>2_SO 06</vt:lpstr>
      <vt:lpstr>2_SO 05</vt:lpstr>
      <vt:lpstr>2_SO 03</vt:lpstr>
      <vt:lpstr>Office 2013 - 2022 Theme</vt:lpstr>
      <vt:lpstr>3_SO 05</vt:lpstr>
      <vt:lpstr>4_SO 05</vt:lpstr>
      <vt:lpstr>2_SO 02</vt:lpstr>
      <vt:lpstr>3_SO 02</vt:lpstr>
      <vt:lpstr>3_SO 03</vt:lpstr>
      <vt:lpstr>4_SO 03</vt:lpstr>
      <vt:lpstr>5_SO 05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SlideOcean Happy New Year 2026</dc:title>
  <dc:creator>Slide Ocean</dc:creator>
  <cp:lastModifiedBy>SO</cp:lastModifiedBy>
  <cp:revision>3343</cp:revision>
  <dcterms:created xsi:type="dcterms:W3CDTF">2024-04-24T08:43:56Z</dcterms:created>
  <dcterms:modified xsi:type="dcterms:W3CDTF">2025-12-27T03:49:36Z</dcterms:modified>
</cp:coreProperties>
</file>

<file path=docProps/thumbnail.jpeg>
</file>