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6" r:id="rId27"/>
    <p:sldId id="2147378267" r:id="rId28"/>
    <p:sldId id="2147378245" r:id="rId29"/>
    <p:sldId id="2147378258" r:id="rId30"/>
    <p:sldId id="2147378259" r:id="rId31"/>
    <p:sldId id="2147378257" r:id="rId32"/>
    <p:sldId id="2147378256" r:id="rId33"/>
    <p:sldId id="2147378254" r:id="rId34"/>
    <p:sldId id="2147378263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552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48.svg"/><Relationship Id="rId3" Type="http://schemas.openxmlformats.org/officeDocument/2006/relationships/image" Target="../media/image108.svg"/><Relationship Id="rId7" Type="http://schemas.openxmlformats.org/officeDocument/2006/relationships/image" Target="../media/image112.svg"/><Relationship Id="rId12" Type="http://schemas.openxmlformats.org/officeDocument/2006/relationships/image" Target="../media/image47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11.png"/><Relationship Id="rId11" Type="http://schemas.openxmlformats.org/officeDocument/2006/relationships/image" Target="../media/image116.svg"/><Relationship Id="rId5" Type="http://schemas.openxmlformats.org/officeDocument/2006/relationships/image" Target="../media/image110.sv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sv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2.xml"/><Relationship Id="rId6" Type="http://schemas.openxmlformats.org/officeDocument/2006/relationships/image" Target="../media/image17.png"/><Relationship Id="rId11" Type="http://schemas.openxmlformats.org/officeDocument/2006/relationships/image" Target="../media/image22.svg"/><Relationship Id="rId5" Type="http://schemas.openxmlformats.org/officeDocument/2006/relationships/image" Target="../media/image16.sv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5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sv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25.xml"/><Relationship Id="rId6" Type="http://schemas.openxmlformats.org/officeDocument/2006/relationships/image" Target="../media/image41.pn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svg"/><Relationship Id="rId3" Type="http://schemas.openxmlformats.org/officeDocument/2006/relationships/image" Target="../media/image50.svg"/><Relationship Id="rId7" Type="http://schemas.openxmlformats.org/officeDocument/2006/relationships/image" Target="../media/image54.sv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1.xml"/><Relationship Id="rId6" Type="http://schemas.openxmlformats.org/officeDocument/2006/relationships/image" Target="../media/image53.png"/><Relationship Id="rId11" Type="http://schemas.openxmlformats.org/officeDocument/2006/relationships/image" Target="../media/image58.svg"/><Relationship Id="rId5" Type="http://schemas.openxmlformats.org/officeDocument/2006/relationships/image" Target="../media/image52.svg"/><Relationship Id="rId10" Type="http://schemas.openxmlformats.org/officeDocument/2006/relationships/image" Target="../media/image57.png"/><Relationship Id="rId4" Type="http://schemas.openxmlformats.org/officeDocument/2006/relationships/image" Target="../media/image51.png"/><Relationship Id="rId9" Type="http://schemas.openxmlformats.org/officeDocument/2006/relationships/image" Target="../media/image5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48.svg"/><Relationship Id="rId3" Type="http://schemas.openxmlformats.org/officeDocument/2006/relationships/image" Target="../media/image62.svg"/><Relationship Id="rId7" Type="http://schemas.openxmlformats.org/officeDocument/2006/relationships/image" Target="../media/image66.svg"/><Relationship Id="rId12" Type="http://schemas.openxmlformats.org/officeDocument/2006/relationships/image" Target="../media/image4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5.png"/><Relationship Id="rId11" Type="http://schemas.openxmlformats.org/officeDocument/2006/relationships/image" Target="../media/image70.svg"/><Relationship Id="rId5" Type="http://schemas.openxmlformats.org/officeDocument/2006/relationships/image" Target="../media/image64.svg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82.svg"/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12" Type="http://schemas.openxmlformats.org/officeDocument/2006/relationships/image" Target="../media/image81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75.png"/><Relationship Id="rId11" Type="http://schemas.openxmlformats.org/officeDocument/2006/relationships/image" Target="../media/image80.svg"/><Relationship Id="rId5" Type="http://schemas.openxmlformats.org/officeDocument/2006/relationships/image" Target="../media/image74.sv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4.svg"/><Relationship Id="rId3" Type="http://schemas.openxmlformats.org/officeDocument/2006/relationships/image" Target="../media/image84.svg"/><Relationship Id="rId7" Type="http://schemas.openxmlformats.org/officeDocument/2006/relationships/image" Target="../media/image88.svg"/><Relationship Id="rId12" Type="http://schemas.openxmlformats.org/officeDocument/2006/relationships/image" Target="../media/image93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15.xml"/><Relationship Id="rId6" Type="http://schemas.openxmlformats.org/officeDocument/2006/relationships/image" Target="../media/image87.png"/><Relationship Id="rId11" Type="http://schemas.openxmlformats.org/officeDocument/2006/relationships/image" Target="../media/image92.svg"/><Relationship Id="rId5" Type="http://schemas.openxmlformats.org/officeDocument/2006/relationships/image" Target="../media/image86.svg"/><Relationship Id="rId10" Type="http://schemas.openxmlformats.org/officeDocument/2006/relationships/image" Target="../media/image91.png"/><Relationship Id="rId4" Type="http://schemas.openxmlformats.org/officeDocument/2006/relationships/image" Target="../media/image85.png"/><Relationship Id="rId9" Type="http://schemas.openxmlformats.org/officeDocument/2006/relationships/image" Target="../media/image9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13" Type="http://schemas.openxmlformats.org/officeDocument/2006/relationships/image" Target="../media/image106.svg"/><Relationship Id="rId3" Type="http://schemas.openxmlformats.org/officeDocument/2006/relationships/image" Target="../media/image96.svg"/><Relationship Id="rId7" Type="http://schemas.openxmlformats.org/officeDocument/2006/relationships/image" Target="../media/image100.svg"/><Relationship Id="rId12" Type="http://schemas.openxmlformats.org/officeDocument/2006/relationships/image" Target="../media/image105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9.png"/><Relationship Id="rId11" Type="http://schemas.openxmlformats.org/officeDocument/2006/relationships/image" Target="../media/image104.svg"/><Relationship Id="rId5" Type="http://schemas.openxmlformats.org/officeDocument/2006/relationships/image" Target="../media/image98.svg"/><Relationship Id="rId10" Type="http://schemas.openxmlformats.org/officeDocument/2006/relationships/image" Target="../media/image103.png"/><Relationship Id="rId4" Type="http://schemas.openxmlformats.org/officeDocument/2006/relationships/image" Target="../media/image97.png"/><Relationship Id="rId9" Type="http://schemas.openxmlformats.org/officeDocument/2006/relationships/image" Target="../media/image10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AEEAD2FA-FCF1-277B-061D-C89EEAC3F103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1C26D64-3EB0-EE96-4C32-FAD5A3A071BC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AC26FFA0-559B-42CB-11AF-4E726068B43B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6E677B04-2540-0E2E-2357-4356C083FF64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C53166-686E-8748-5835-A350E1DDC7DA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4E503BF-3696-3203-B385-CB7CB67457DF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012CEF9-29D5-8582-2284-2A4BAC1C8D5E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F1F1082-3738-A1FE-29EF-A4A95829DA18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19DA8E6-F792-E4E8-653B-CFB551C75317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D06D66C-14D5-A964-94C1-BBFECF338503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8D40168-2688-C5D1-10E7-1FE5B946ED30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FC4FF2F6-8560-319B-F945-298A18917605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7C0A1517-6B67-47F6-7C12-6ED22E3FA8BC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DA977656-A379-013E-EDF3-8419E90E2FF8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7" name="Graphic 76" descr="Caret Up with solid fill">
            <a:extLst>
              <a:ext uri="{FF2B5EF4-FFF2-40B4-BE49-F238E27FC236}">
                <a16:creationId xmlns:a16="http://schemas.microsoft.com/office/drawing/2014/main" id="{FBCA65F8-0AED-F3FB-B474-5E1F754DD1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80" name="Textbox 200">
            <a:extLst>
              <a:ext uri="{FF2B5EF4-FFF2-40B4-BE49-F238E27FC236}">
                <a16:creationId xmlns:a16="http://schemas.microsoft.com/office/drawing/2014/main" id="{CBE3A394-0FA7-6A86-7C66-08843096605E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38972AD1-2007-3355-0BE3-F808DF898D49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D75D8C46-C67C-B913-171B-085CA9FBAEEF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E19D3FF-94C3-492E-ADC2-CCC4F2DF896D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88" name="Graphic 87" descr="Caret Up with solid fill">
            <a:extLst>
              <a:ext uri="{FF2B5EF4-FFF2-40B4-BE49-F238E27FC236}">
                <a16:creationId xmlns:a16="http://schemas.microsoft.com/office/drawing/2014/main" id="{716B1BEE-7F1E-505A-ADB1-5E04486FAB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89" name="Textbox 200">
            <a:extLst>
              <a:ext uri="{FF2B5EF4-FFF2-40B4-BE49-F238E27FC236}">
                <a16:creationId xmlns:a16="http://schemas.microsoft.com/office/drawing/2014/main" id="{9CB5E9B9-27A0-3B26-E3DF-98A442360439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A5CC2B7B-5662-659A-3653-05900B3EEB5B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DCF389F9-C77D-C8DE-6546-01AB1CA634A8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07672CD4-E6C7-3F8D-E368-2B38454401AB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BEAECBD5-4AA3-6A58-9240-8744D059CC18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3" name="Graphic 62" descr="Caret Up with solid fill">
            <a:extLst>
              <a:ext uri="{FF2B5EF4-FFF2-40B4-BE49-F238E27FC236}">
                <a16:creationId xmlns:a16="http://schemas.microsoft.com/office/drawing/2014/main" id="{FF014C72-51B3-0996-23A4-9E0F9157382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49" name="Textbox 200">
            <a:extLst>
              <a:ext uri="{FF2B5EF4-FFF2-40B4-BE49-F238E27FC236}">
                <a16:creationId xmlns:a16="http://schemas.microsoft.com/office/drawing/2014/main" id="{CCDCA75C-196E-A92A-7C53-5C678C40CB67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8F54F350-6ADC-58A9-45E0-89BFD888ABD5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AE33C253-6B82-3640-92ED-39ACC8EC9CC7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453FAF37-39A9-4B6D-C187-3B5E66C50075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56" name="Graphic 55" descr="Caret Up with solid fill">
            <a:extLst>
              <a:ext uri="{FF2B5EF4-FFF2-40B4-BE49-F238E27FC236}">
                <a16:creationId xmlns:a16="http://schemas.microsoft.com/office/drawing/2014/main" id="{26717D59-B993-1548-AC50-7DDEB0EF43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58" name="Textbox 200">
            <a:extLst>
              <a:ext uri="{FF2B5EF4-FFF2-40B4-BE49-F238E27FC236}">
                <a16:creationId xmlns:a16="http://schemas.microsoft.com/office/drawing/2014/main" id="{6F1D304E-8DDE-89E7-A9B9-9FCBEF37B047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CD8698B4-0822-05BA-1AE8-51E44E401273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7F0894E4-8899-522A-79A4-AF320D317495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D3539AAF-4BF3-13D6-EC38-E4ED7A023092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9" name="Graphic 68" descr="Caret Up with solid fill">
            <a:extLst>
              <a:ext uri="{FF2B5EF4-FFF2-40B4-BE49-F238E27FC236}">
                <a16:creationId xmlns:a16="http://schemas.microsoft.com/office/drawing/2014/main" id="{3387A16A-1FFD-3372-9C72-BB24252D2A1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70" name="Textbox 200">
            <a:extLst>
              <a:ext uri="{FF2B5EF4-FFF2-40B4-BE49-F238E27FC236}">
                <a16:creationId xmlns:a16="http://schemas.microsoft.com/office/drawing/2014/main" id="{62B362B3-BE33-4254-AE59-67CFC6ECA8B6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98" name="!!SubTitle">
            <a:extLst>
              <a:ext uri="{FF2B5EF4-FFF2-40B4-BE49-F238E27FC236}">
                <a16:creationId xmlns:a16="http://schemas.microsoft.com/office/drawing/2014/main" id="{821260AF-3161-837D-7BB5-65C59C91521E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MainTitle1">
            <a:extLst>
              <a:ext uri="{FF2B5EF4-FFF2-40B4-BE49-F238E27FC236}">
                <a16:creationId xmlns:a16="http://schemas.microsoft.com/office/drawing/2014/main" id="{E1ABB092-D535-4CE2-19E2-D91CE97DEA8B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231FF70A-E5D9-B64A-EB22-C96FC1AA968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8E7E9DE-49DF-9AA8-9634-1B59B43BE0DE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4688D749-A7A3-69B1-87FF-41B32BA206E9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10B5D7CD-941A-8225-9F08-09DDB789F0CC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5" name="Graphic 124" descr="Direction with solid fill">
              <a:extLst>
                <a:ext uri="{FF2B5EF4-FFF2-40B4-BE49-F238E27FC236}">
                  <a16:creationId xmlns:a16="http://schemas.microsoft.com/office/drawing/2014/main" id="{28B81908-2065-69CE-9FE8-EDEA9330B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506FE0FE-873E-4466-09A1-94E4D8EBE5E1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61779CA0-53A3-ECFC-24F1-ED75CAD661AC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7" name="Graphic 136" descr="Direction with solid fill">
              <a:extLst>
                <a:ext uri="{FF2B5EF4-FFF2-40B4-BE49-F238E27FC236}">
                  <a16:creationId xmlns:a16="http://schemas.microsoft.com/office/drawing/2014/main" id="{5EC9E077-BBA8-C18C-E3DF-D840D55C1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600B6831-772D-1CF2-CC05-24486AD3C781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ED71C5B2-45FB-6D71-EF9D-9C84C2135D6B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91C4AE62-6061-224C-E411-DF9A9A4332CA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081EE336-919E-804E-D621-3A0BCE9B887C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33CDB817-5013-FFBD-5517-8C5633E280A1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Freeform 99">
            <a:extLst>
              <a:ext uri="{FF2B5EF4-FFF2-40B4-BE49-F238E27FC236}">
                <a16:creationId xmlns:a16="http://schemas.microsoft.com/office/drawing/2014/main" id="{9751BAFC-9C91-2F3E-9C7F-CF6CF55D6E72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6" name="Freeform 159">
            <a:extLst>
              <a:ext uri="{FF2B5EF4-FFF2-40B4-BE49-F238E27FC236}">
                <a16:creationId xmlns:a16="http://schemas.microsoft.com/office/drawing/2014/main" id="{20C4B8D6-95FB-2FAE-3A97-7593613F5E1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7" name="Freeform 171">
            <a:extLst>
              <a:ext uri="{FF2B5EF4-FFF2-40B4-BE49-F238E27FC236}">
                <a16:creationId xmlns:a16="http://schemas.microsoft.com/office/drawing/2014/main" id="{011B6218-1A26-B6ED-4125-FFB26C00110C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 176">
            <a:extLst>
              <a:ext uri="{FF2B5EF4-FFF2-40B4-BE49-F238E27FC236}">
                <a16:creationId xmlns:a16="http://schemas.microsoft.com/office/drawing/2014/main" id="{3337C092-E72B-3E63-F1DB-76E1BA311F8B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8" grpId="0" animBg="1"/>
          <p:bldP spid="64" grpId="0" animBg="1"/>
          <p:bldP spid="57" grpId="0" animBg="1"/>
          <p:bldP spid="6" grpId="0" animBg="1"/>
          <p:bldP spid="47" grpId="0" animBg="1"/>
          <p:bldP spid="108" grpId="0"/>
          <p:bldP spid="142" grpId="0"/>
          <p:bldP spid="143" grpId="0"/>
          <p:bldP spid="149" grpId="0"/>
          <p:bldP spid="152" grpId="0"/>
          <p:bldP spid="194" grpId="0" animBg="1"/>
          <p:bldP spid="195" grpId="0" animBg="1"/>
          <p:bldP spid="196" grpId="0" animBg="1"/>
          <p:bldP spid="197" grpId="0" animBg="1"/>
          <p:bldP spid="20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 animBg="1"/>
          <p:bldP spid="78" grpId="0" animBg="1"/>
          <p:bldP spid="64" grpId="0" animBg="1"/>
          <p:bldP spid="57" grpId="0" animBg="1"/>
          <p:bldP spid="6" grpId="0" animBg="1"/>
          <p:bldP spid="47" grpId="0" animBg="1"/>
          <p:bldP spid="108" grpId="0"/>
          <p:bldP spid="142" grpId="0"/>
          <p:bldP spid="143" grpId="0"/>
          <p:bldP spid="149" grpId="0"/>
          <p:bldP spid="152" grpId="0"/>
          <p:bldP spid="194" grpId="0" animBg="1"/>
          <p:bldP spid="195" grpId="0" animBg="1"/>
          <p:bldP spid="196" grpId="0" animBg="1"/>
          <p:bldP spid="197" grpId="0" animBg="1"/>
          <p:bldP spid="20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8AB85CE-7B75-8E6B-0F53-0094F02B7EC3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1CA9E3C-F384-5F0A-BE19-4B44C5D3AF5D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C6DA9D3-7F86-7E70-8DC1-7BEA58CD8B20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2B542D2-8410-CEE0-3766-EAECBD36BA05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565C06A-6143-0547-B250-44E3CFE30E72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A460C4-C1B4-8527-855E-70661274FDD6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49C470-D7BC-956C-BB6A-EA426C9655C0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A14CDB8-8200-8520-5D78-984F66F21DF7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15C25F4-F5C5-6EFF-F3D9-64E9609A3B1C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C3F7173-8E84-10E9-9DEC-5E0EE3C90E93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839DD79-C8EE-CC16-4BB2-C06AC702A756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AFC390-000D-CF13-08F2-9FE98FB31C77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8D44AA1F-5326-59A7-AAA5-EC0C08D26EFB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787AA1D0-0482-E6D8-BD63-DFE7F8B6DF45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6" name="Graphic 15" descr="Caret Up with solid fill">
            <a:extLst>
              <a:ext uri="{FF2B5EF4-FFF2-40B4-BE49-F238E27FC236}">
                <a16:creationId xmlns:a16="http://schemas.microsoft.com/office/drawing/2014/main" id="{21348EAA-E906-3359-ED48-2AFF746F7E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17" name="Textbox 200">
            <a:extLst>
              <a:ext uri="{FF2B5EF4-FFF2-40B4-BE49-F238E27FC236}">
                <a16:creationId xmlns:a16="http://schemas.microsoft.com/office/drawing/2014/main" id="{7735C7DA-524B-2D36-DB56-BA25AEABF611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F5D11D9-456A-4797-8255-FB56EB061244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05F5D89-9FF5-2BAC-4C95-5347C92DD3F5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D769102A-6435-0037-3CA5-FA3234E9EF76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1" name="Graphic 20" descr="Caret Up with solid fill">
            <a:extLst>
              <a:ext uri="{FF2B5EF4-FFF2-40B4-BE49-F238E27FC236}">
                <a16:creationId xmlns:a16="http://schemas.microsoft.com/office/drawing/2014/main" id="{00D96A69-7227-9A3A-9A78-596B6CC1F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22" name="Textbox 200">
            <a:extLst>
              <a:ext uri="{FF2B5EF4-FFF2-40B4-BE49-F238E27FC236}">
                <a16:creationId xmlns:a16="http://schemas.microsoft.com/office/drawing/2014/main" id="{EBD48F48-0AE5-8CE7-BBAC-AB4E8CB5FB65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4CAF843-1133-D4B4-632A-5452D5BCC2CB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9C895A5E-614F-DAFE-3E19-4A5097BC4D3A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0DE74321-947D-6AB0-B313-897748B66D42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7" name="Graphic 26" descr="Caret Up with solid fill">
            <a:extLst>
              <a:ext uri="{FF2B5EF4-FFF2-40B4-BE49-F238E27FC236}">
                <a16:creationId xmlns:a16="http://schemas.microsoft.com/office/drawing/2014/main" id="{55BE4671-4FA1-3070-3D2B-E597FA941B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28" name="Textbox 200">
            <a:extLst>
              <a:ext uri="{FF2B5EF4-FFF2-40B4-BE49-F238E27FC236}">
                <a16:creationId xmlns:a16="http://schemas.microsoft.com/office/drawing/2014/main" id="{D97722F0-F068-9524-11A8-492FE6C01067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97FC035-34CD-E27F-BC82-B0E7B55FCD50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BBAD3C63-001A-41FD-B8FA-844234FD2015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6220255C-5286-EF25-4D66-B1D843842587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2" name="Graphic 31" descr="Caret Up with solid fill">
            <a:extLst>
              <a:ext uri="{FF2B5EF4-FFF2-40B4-BE49-F238E27FC236}">
                <a16:creationId xmlns:a16="http://schemas.microsoft.com/office/drawing/2014/main" id="{CD45D3FC-660A-2CFB-98EF-B7C38ECD6B5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33" name="Textbox 200">
            <a:extLst>
              <a:ext uri="{FF2B5EF4-FFF2-40B4-BE49-F238E27FC236}">
                <a16:creationId xmlns:a16="http://schemas.microsoft.com/office/drawing/2014/main" id="{CE703DAA-101C-2B80-3805-020ACB7370A8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043E8ED-A354-9560-9A44-DD9B0349ADD5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85DC76D1-2FC3-92AA-D3AD-84361946BD07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93612BBC-F99A-203D-FC54-975BF474B0B8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7" name="Graphic 36" descr="Caret Up with solid fill">
            <a:extLst>
              <a:ext uri="{FF2B5EF4-FFF2-40B4-BE49-F238E27FC236}">
                <a16:creationId xmlns:a16="http://schemas.microsoft.com/office/drawing/2014/main" id="{0A2B1D71-B9DC-6FC3-D29F-34936D150F3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38" name="Textbox 200">
            <a:extLst>
              <a:ext uri="{FF2B5EF4-FFF2-40B4-BE49-F238E27FC236}">
                <a16:creationId xmlns:a16="http://schemas.microsoft.com/office/drawing/2014/main" id="{1B28C925-BEB9-F5F8-95A4-071C9FA2E315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5D77DB6C-5597-762A-B983-8090055F2761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6955949E-33F6-3AE1-0160-E6A8273192AF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192CA4C-7CB5-FAF7-1891-21C74AC2C6D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7CB887F-739F-DFDD-6E9E-D8DBC4FA6F0C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F5BFB00-7ED5-CEFB-16D6-5545C786BF02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448" name="Oval 447">
              <a:extLst>
                <a:ext uri="{FF2B5EF4-FFF2-40B4-BE49-F238E27FC236}">
                  <a16:creationId xmlns:a16="http://schemas.microsoft.com/office/drawing/2014/main" id="{20A3C97B-6716-C9F3-841A-3AAF45966C38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1" name="Graphic 470" descr="Direction with solid fill">
              <a:extLst>
                <a:ext uri="{FF2B5EF4-FFF2-40B4-BE49-F238E27FC236}">
                  <a16:creationId xmlns:a16="http://schemas.microsoft.com/office/drawing/2014/main" id="{CDA478C7-F9FB-7AF3-89C6-412A0690F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id="{23FDB180-A405-2B6A-7769-FC2A8745B2F4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473" name="Oval 472">
              <a:extLst>
                <a:ext uri="{FF2B5EF4-FFF2-40B4-BE49-F238E27FC236}">
                  <a16:creationId xmlns:a16="http://schemas.microsoft.com/office/drawing/2014/main" id="{E43E64CB-20B2-85BA-91A5-E9BC073CD92E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4" name="Graphic 473" descr="Direction with solid fill">
              <a:extLst>
                <a:ext uri="{FF2B5EF4-FFF2-40B4-BE49-F238E27FC236}">
                  <a16:creationId xmlns:a16="http://schemas.microsoft.com/office/drawing/2014/main" id="{99B9FE23-B3B9-CA37-C300-90C825A64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475" name="TextBox 474">
            <a:extLst>
              <a:ext uri="{FF2B5EF4-FFF2-40B4-BE49-F238E27FC236}">
                <a16:creationId xmlns:a16="http://schemas.microsoft.com/office/drawing/2014/main" id="{7EE2B874-468F-9685-691E-DA7749363541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76" name="TextBox 475">
            <a:extLst>
              <a:ext uri="{FF2B5EF4-FFF2-40B4-BE49-F238E27FC236}">
                <a16:creationId xmlns:a16="http://schemas.microsoft.com/office/drawing/2014/main" id="{FAA7C2DD-5627-C3C7-550A-D6E9E60DB48A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477" name="TextBox 476">
            <a:extLst>
              <a:ext uri="{FF2B5EF4-FFF2-40B4-BE49-F238E27FC236}">
                <a16:creationId xmlns:a16="http://schemas.microsoft.com/office/drawing/2014/main" id="{BE2518B7-1326-4EDE-6B74-04F0305E015B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478" name="TextBox 477">
            <a:extLst>
              <a:ext uri="{FF2B5EF4-FFF2-40B4-BE49-F238E27FC236}">
                <a16:creationId xmlns:a16="http://schemas.microsoft.com/office/drawing/2014/main" id="{C1824FC8-47F6-FA63-9708-50DEA4B2673D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A02AF147-D0AE-216C-F421-915C893432D0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0" name="Freeform 99">
            <a:extLst>
              <a:ext uri="{FF2B5EF4-FFF2-40B4-BE49-F238E27FC236}">
                <a16:creationId xmlns:a16="http://schemas.microsoft.com/office/drawing/2014/main" id="{2557CD40-A714-F455-F849-29915EDB1102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1" name="Freeform 159">
            <a:extLst>
              <a:ext uri="{FF2B5EF4-FFF2-40B4-BE49-F238E27FC236}">
                <a16:creationId xmlns:a16="http://schemas.microsoft.com/office/drawing/2014/main" id="{CA9F5410-A638-BB23-007B-B5A8F669C01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2" name="Freeform 171">
            <a:extLst>
              <a:ext uri="{FF2B5EF4-FFF2-40B4-BE49-F238E27FC236}">
                <a16:creationId xmlns:a16="http://schemas.microsoft.com/office/drawing/2014/main" id="{2F4B180A-58D0-A071-20CD-7E8FDE3D0781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3" name="Freeform 176">
            <a:extLst>
              <a:ext uri="{FF2B5EF4-FFF2-40B4-BE49-F238E27FC236}">
                <a16:creationId xmlns:a16="http://schemas.microsoft.com/office/drawing/2014/main" id="{2A83C959-1F02-2ACC-0638-20218409B992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84" name="Arrow: Down 483">
            <a:extLst>
              <a:ext uri="{FF2B5EF4-FFF2-40B4-BE49-F238E27FC236}">
                <a16:creationId xmlns:a16="http://schemas.microsoft.com/office/drawing/2014/main" id="{97645F32-4BA2-DE4A-C4EB-67DC75DB937F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4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42" grpId="0"/>
          <p:bldP spid="475" grpId="0"/>
          <p:bldP spid="476" grpId="0"/>
          <p:bldP spid="477" grpId="0"/>
          <p:bldP spid="478" grpId="0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4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4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4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4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4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4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42" grpId="0"/>
          <p:bldP spid="475" grpId="0"/>
          <p:bldP spid="476" grpId="0"/>
          <p:bldP spid="477" grpId="0"/>
          <p:bldP spid="478" grpId="0"/>
          <p:bldP spid="479" grpId="0" animBg="1"/>
          <p:bldP spid="480" grpId="0" animBg="1"/>
          <p:bldP spid="481" grpId="0" animBg="1"/>
          <p:bldP spid="482" grpId="0" animBg="1"/>
          <p:bldP spid="483" grpId="0" animBg="1"/>
          <p:bldP spid="48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3" name="Rectangle: Rounded Corners 1152">
            <a:extLst>
              <a:ext uri="{FF2B5EF4-FFF2-40B4-BE49-F238E27FC236}">
                <a16:creationId xmlns:a16="http://schemas.microsoft.com/office/drawing/2014/main" id="{35617B24-F86C-8776-700C-BB8A57F251CA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4" name="Rectangle: Rounded Corners 1153">
            <a:extLst>
              <a:ext uri="{FF2B5EF4-FFF2-40B4-BE49-F238E27FC236}">
                <a16:creationId xmlns:a16="http://schemas.microsoft.com/office/drawing/2014/main" id="{C2302157-3930-D76B-334E-656AAB70D0AC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5" name="Rectangle: Rounded Corners 1154">
            <a:extLst>
              <a:ext uri="{FF2B5EF4-FFF2-40B4-BE49-F238E27FC236}">
                <a16:creationId xmlns:a16="http://schemas.microsoft.com/office/drawing/2014/main" id="{C71DD62F-4A6A-8C11-E13C-F8386ED1E843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156" name="Rectangle: Rounded Corners 1155">
            <a:extLst>
              <a:ext uri="{FF2B5EF4-FFF2-40B4-BE49-F238E27FC236}">
                <a16:creationId xmlns:a16="http://schemas.microsoft.com/office/drawing/2014/main" id="{AA1D6592-3F56-E7EC-F5CF-B2095A29BC38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57" name="Rectangle: Rounded Corners 1156">
            <a:extLst>
              <a:ext uri="{FF2B5EF4-FFF2-40B4-BE49-F238E27FC236}">
                <a16:creationId xmlns:a16="http://schemas.microsoft.com/office/drawing/2014/main" id="{D574784E-AAFD-C9F1-8161-B25883D4796E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58" name="Group 1157">
            <a:extLst>
              <a:ext uri="{FF2B5EF4-FFF2-40B4-BE49-F238E27FC236}">
                <a16:creationId xmlns:a16="http://schemas.microsoft.com/office/drawing/2014/main" id="{E37C39CC-C0E2-22E1-E6AD-AE23B5318B8D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159" name="Freeform: Shape 1158">
              <a:extLst>
                <a:ext uri="{FF2B5EF4-FFF2-40B4-BE49-F238E27FC236}">
                  <a16:creationId xmlns:a16="http://schemas.microsoft.com/office/drawing/2014/main" id="{8EF9AF73-804F-4903-1086-66BBE5553BDC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0" name="Freeform: Shape 1159">
              <a:extLst>
                <a:ext uri="{FF2B5EF4-FFF2-40B4-BE49-F238E27FC236}">
                  <a16:creationId xmlns:a16="http://schemas.microsoft.com/office/drawing/2014/main" id="{A8AAA6E6-8E78-DAC6-1876-4715F1A8A640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1" name="Freeform: Shape 1160">
              <a:extLst>
                <a:ext uri="{FF2B5EF4-FFF2-40B4-BE49-F238E27FC236}">
                  <a16:creationId xmlns:a16="http://schemas.microsoft.com/office/drawing/2014/main" id="{9E4AED2C-1E32-39F5-05F9-E4F5918CFF2F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2" name="Freeform: Shape 1161">
              <a:extLst>
                <a:ext uri="{FF2B5EF4-FFF2-40B4-BE49-F238E27FC236}">
                  <a16:creationId xmlns:a16="http://schemas.microsoft.com/office/drawing/2014/main" id="{88E05291-31C3-F905-FB66-99716F03AA24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63" name="Freeform: Shape 1162">
              <a:extLst>
                <a:ext uri="{FF2B5EF4-FFF2-40B4-BE49-F238E27FC236}">
                  <a16:creationId xmlns:a16="http://schemas.microsoft.com/office/drawing/2014/main" id="{464A6CF1-699A-913F-F30E-A135A997D762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164" name="Group 1163">
            <a:extLst>
              <a:ext uri="{FF2B5EF4-FFF2-40B4-BE49-F238E27FC236}">
                <a16:creationId xmlns:a16="http://schemas.microsoft.com/office/drawing/2014/main" id="{676A4C9F-AC9D-6107-2344-BBA5C3B18ECF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1165" name="Textbox 200">
              <a:extLst>
                <a:ext uri="{FF2B5EF4-FFF2-40B4-BE49-F238E27FC236}">
                  <a16:creationId xmlns:a16="http://schemas.microsoft.com/office/drawing/2014/main" id="{E3639912-19C4-A9E6-C857-42D7149424C7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1166" name="Textbox 200">
              <a:extLst>
                <a:ext uri="{FF2B5EF4-FFF2-40B4-BE49-F238E27FC236}">
                  <a16:creationId xmlns:a16="http://schemas.microsoft.com/office/drawing/2014/main" id="{2838F4D0-5D7D-407C-67E3-C131CB8C54CA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67" name="Graphic 1166" descr="Caret Up with solid fill">
            <a:extLst>
              <a:ext uri="{FF2B5EF4-FFF2-40B4-BE49-F238E27FC236}">
                <a16:creationId xmlns:a16="http://schemas.microsoft.com/office/drawing/2014/main" id="{BC99868D-6062-D055-E1A1-E1E8A968E8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1168" name="Textbox 200">
            <a:extLst>
              <a:ext uri="{FF2B5EF4-FFF2-40B4-BE49-F238E27FC236}">
                <a16:creationId xmlns:a16="http://schemas.microsoft.com/office/drawing/2014/main" id="{2289B475-E676-D81F-65B3-11F2B0F8796F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69" name="Group 1168">
            <a:extLst>
              <a:ext uri="{FF2B5EF4-FFF2-40B4-BE49-F238E27FC236}">
                <a16:creationId xmlns:a16="http://schemas.microsoft.com/office/drawing/2014/main" id="{2024C155-C206-9CBC-A651-2B2DA6F7774B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1170" name="Textbox 200">
              <a:extLst>
                <a:ext uri="{FF2B5EF4-FFF2-40B4-BE49-F238E27FC236}">
                  <a16:creationId xmlns:a16="http://schemas.microsoft.com/office/drawing/2014/main" id="{ECA3CEBE-BEEC-4013-4715-1924F1CC05A5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1171" name="Textbox 200">
              <a:extLst>
                <a:ext uri="{FF2B5EF4-FFF2-40B4-BE49-F238E27FC236}">
                  <a16:creationId xmlns:a16="http://schemas.microsoft.com/office/drawing/2014/main" id="{CD29126B-E93E-A1FB-4814-7F712CCADFCE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72" name="Graphic 1171" descr="Caret Up with solid fill">
            <a:extLst>
              <a:ext uri="{FF2B5EF4-FFF2-40B4-BE49-F238E27FC236}">
                <a16:creationId xmlns:a16="http://schemas.microsoft.com/office/drawing/2014/main" id="{B3E16BE1-1D7D-A0B3-A0E5-337DCF1865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1173" name="Textbox 200">
            <a:extLst>
              <a:ext uri="{FF2B5EF4-FFF2-40B4-BE49-F238E27FC236}">
                <a16:creationId xmlns:a16="http://schemas.microsoft.com/office/drawing/2014/main" id="{2D4CE808-0B76-E351-87F3-6F779E8BB570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75" name="Group 1174">
            <a:extLst>
              <a:ext uri="{FF2B5EF4-FFF2-40B4-BE49-F238E27FC236}">
                <a16:creationId xmlns:a16="http://schemas.microsoft.com/office/drawing/2014/main" id="{7363FA3F-2657-80AA-3BAB-24B434E49A3C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1176" name="Textbox 200">
              <a:extLst>
                <a:ext uri="{FF2B5EF4-FFF2-40B4-BE49-F238E27FC236}">
                  <a16:creationId xmlns:a16="http://schemas.microsoft.com/office/drawing/2014/main" id="{672442F1-2D40-A0BC-F39E-E493A560FBE7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177" name="Textbox 200">
              <a:extLst>
                <a:ext uri="{FF2B5EF4-FFF2-40B4-BE49-F238E27FC236}">
                  <a16:creationId xmlns:a16="http://schemas.microsoft.com/office/drawing/2014/main" id="{BB2D073F-0590-63CA-791D-B3659CA3D2DB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78" name="Graphic 1177" descr="Caret Up with solid fill">
            <a:extLst>
              <a:ext uri="{FF2B5EF4-FFF2-40B4-BE49-F238E27FC236}">
                <a16:creationId xmlns:a16="http://schemas.microsoft.com/office/drawing/2014/main" id="{E375D3EB-7985-4972-9DF1-6EFE98BC47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1179" name="Textbox 200">
            <a:extLst>
              <a:ext uri="{FF2B5EF4-FFF2-40B4-BE49-F238E27FC236}">
                <a16:creationId xmlns:a16="http://schemas.microsoft.com/office/drawing/2014/main" id="{58F40FDE-A5E3-C4CD-0977-750F62411DD3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80" name="Group 1179">
            <a:extLst>
              <a:ext uri="{FF2B5EF4-FFF2-40B4-BE49-F238E27FC236}">
                <a16:creationId xmlns:a16="http://schemas.microsoft.com/office/drawing/2014/main" id="{2F1026BB-F21E-3711-0FE1-E9994BD7E769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1181" name="Textbox 200">
              <a:extLst>
                <a:ext uri="{FF2B5EF4-FFF2-40B4-BE49-F238E27FC236}">
                  <a16:creationId xmlns:a16="http://schemas.microsoft.com/office/drawing/2014/main" id="{E5803D8D-A649-129C-9867-627A75042187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1182" name="Textbox 200">
              <a:extLst>
                <a:ext uri="{FF2B5EF4-FFF2-40B4-BE49-F238E27FC236}">
                  <a16:creationId xmlns:a16="http://schemas.microsoft.com/office/drawing/2014/main" id="{77E80069-3737-B7E8-0D93-9A98091D8632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83" name="Graphic 1182" descr="Caret Up with solid fill">
            <a:extLst>
              <a:ext uri="{FF2B5EF4-FFF2-40B4-BE49-F238E27FC236}">
                <a16:creationId xmlns:a16="http://schemas.microsoft.com/office/drawing/2014/main" id="{A8C7B3E5-ADEB-8BB8-D41E-75D240E0E4B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1184" name="Textbox 200">
            <a:extLst>
              <a:ext uri="{FF2B5EF4-FFF2-40B4-BE49-F238E27FC236}">
                <a16:creationId xmlns:a16="http://schemas.microsoft.com/office/drawing/2014/main" id="{CF99CF40-EE07-46BF-FE65-74EC98615FB7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85" name="Group 1184">
            <a:extLst>
              <a:ext uri="{FF2B5EF4-FFF2-40B4-BE49-F238E27FC236}">
                <a16:creationId xmlns:a16="http://schemas.microsoft.com/office/drawing/2014/main" id="{2914E753-D3A8-E5BF-FCF1-1D84796567F8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1186" name="Textbox 200">
              <a:extLst>
                <a:ext uri="{FF2B5EF4-FFF2-40B4-BE49-F238E27FC236}">
                  <a16:creationId xmlns:a16="http://schemas.microsoft.com/office/drawing/2014/main" id="{C104530C-459F-554F-4256-09A74FA8EB5D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1187" name="Textbox 200">
              <a:extLst>
                <a:ext uri="{FF2B5EF4-FFF2-40B4-BE49-F238E27FC236}">
                  <a16:creationId xmlns:a16="http://schemas.microsoft.com/office/drawing/2014/main" id="{0FEBD770-B3C8-9F84-0169-BAEB82C8B4A0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88" name="Graphic 1187" descr="Caret Up with solid fill">
            <a:extLst>
              <a:ext uri="{FF2B5EF4-FFF2-40B4-BE49-F238E27FC236}">
                <a16:creationId xmlns:a16="http://schemas.microsoft.com/office/drawing/2014/main" id="{2C6FD9D2-D2CE-5714-40A2-8EF0840E13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1189" name="Textbox 200">
            <a:extLst>
              <a:ext uri="{FF2B5EF4-FFF2-40B4-BE49-F238E27FC236}">
                <a16:creationId xmlns:a16="http://schemas.microsoft.com/office/drawing/2014/main" id="{37314B2A-650D-25D8-8FF1-0BBD2941C75C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190" name="!!SubTitle">
            <a:extLst>
              <a:ext uri="{FF2B5EF4-FFF2-40B4-BE49-F238E27FC236}">
                <a16:creationId xmlns:a16="http://schemas.microsoft.com/office/drawing/2014/main" id="{A23884A6-B8AD-09C2-9AF6-63F6E0F7AEA1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91" name="!!MainTitle1">
            <a:extLst>
              <a:ext uri="{FF2B5EF4-FFF2-40B4-BE49-F238E27FC236}">
                <a16:creationId xmlns:a16="http://schemas.microsoft.com/office/drawing/2014/main" id="{B78C6CD5-06F9-BBE2-D009-E74B5F0A96F0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92" name="Rectangle 1191">
            <a:extLst>
              <a:ext uri="{FF2B5EF4-FFF2-40B4-BE49-F238E27FC236}">
                <a16:creationId xmlns:a16="http://schemas.microsoft.com/office/drawing/2014/main" id="{61B8D35E-6492-0EE9-447C-BF71C4C2069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93" name="TextBox 1192">
            <a:extLst>
              <a:ext uri="{FF2B5EF4-FFF2-40B4-BE49-F238E27FC236}">
                <a16:creationId xmlns:a16="http://schemas.microsoft.com/office/drawing/2014/main" id="{7894F618-7248-9FF9-4B6B-3B514E850473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194" name="Group 1193">
            <a:extLst>
              <a:ext uri="{FF2B5EF4-FFF2-40B4-BE49-F238E27FC236}">
                <a16:creationId xmlns:a16="http://schemas.microsoft.com/office/drawing/2014/main" id="{6D06D272-FCAF-028C-8E26-EB652D62BF3A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1195" name="Oval 1194">
              <a:extLst>
                <a:ext uri="{FF2B5EF4-FFF2-40B4-BE49-F238E27FC236}">
                  <a16:creationId xmlns:a16="http://schemas.microsoft.com/office/drawing/2014/main" id="{3C48B738-CFAF-78E3-3CF6-62CA4A95AE16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96" name="Graphic 1195" descr="Direction with solid fill">
              <a:extLst>
                <a:ext uri="{FF2B5EF4-FFF2-40B4-BE49-F238E27FC236}">
                  <a16:creationId xmlns:a16="http://schemas.microsoft.com/office/drawing/2014/main" id="{DDBE4B5C-E1F7-AFE6-99EA-EDFBD4C72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197" name="Group 1196">
            <a:extLst>
              <a:ext uri="{FF2B5EF4-FFF2-40B4-BE49-F238E27FC236}">
                <a16:creationId xmlns:a16="http://schemas.microsoft.com/office/drawing/2014/main" id="{0C173552-0416-647B-92F4-3B45C84BAB0C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1198" name="Oval 1197">
              <a:extLst>
                <a:ext uri="{FF2B5EF4-FFF2-40B4-BE49-F238E27FC236}">
                  <a16:creationId xmlns:a16="http://schemas.microsoft.com/office/drawing/2014/main" id="{16B7A158-9487-A910-5FAE-68D1FAF811C3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99" name="Graphic 1198" descr="Direction with solid fill">
              <a:extLst>
                <a:ext uri="{FF2B5EF4-FFF2-40B4-BE49-F238E27FC236}">
                  <a16:creationId xmlns:a16="http://schemas.microsoft.com/office/drawing/2014/main" id="{30808B74-83F6-B8CD-D479-EC9E16963FF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200" name="TextBox 1199">
            <a:extLst>
              <a:ext uri="{FF2B5EF4-FFF2-40B4-BE49-F238E27FC236}">
                <a16:creationId xmlns:a16="http://schemas.microsoft.com/office/drawing/2014/main" id="{91FABED0-6244-D192-061E-BCD365244053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accent3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accent3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accent3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201" name="TextBox 1200">
            <a:extLst>
              <a:ext uri="{FF2B5EF4-FFF2-40B4-BE49-F238E27FC236}">
                <a16:creationId xmlns:a16="http://schemas.microsoft.com/office/drawing/2014/main" id="{22EA050A-D787-0E97-E5AB-B8B4A148C968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Cấu trúc rõ ràng, dễ triển khai</a:t>
            </a: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Giảm rủi ro phát triển</a:t>
            </a: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Phù hợp nhiều ngành</a:t>
            </a: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Tối ưu nguồn lực</a:t>
            </a:r>
          </a:p>
        </p:txBody>
      </p:sp>
      <p:sp>
        <p:nvSpPr>
          <p:cNvPr id="1202" name="TextBox 1201">
            <a:extLst>
              <a:ext uri="{FF2B5EF4-FFF2-40B4-BE49-F238E27FC236}">
                <a16:creationId xmlns:a16="http://schemas.microsoft.com/office/drawing/2014/main" id="{9355525F-5F52-927F-A924-1D38D8BFEC4A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accent6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accent6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accent6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203" name="TextBox 1202">
            <a:extLst>
              <a:ext uri="{FF2B5EF4-FFF2-40B4-BE49-F238E27FC236}">
                <a16:creationId xmlns:a16="http://schemas.microsoft.com/office/drawing/2014/main" id="{36B27345-1B12-F22D-62D6-82BDA374AEE9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bg2">
                    <a:lumMod val="50000"/>
                    <a:lumOff val="50000"/>
                  </a:schemeClr>
                </a:solidFill>
              </a:rPr>
              <a:t>Cói</a:t>
            </a: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 </a:t>
            </a: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thể chậm đổi mới</a:t>
            </a:r>
            <a:endParaRPr lang="en-US" sz="24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Phụ thuộc dữ liệu</a:t>
            </a:r>
          </a:p>
        </p:txBody>
      </p:sp>
      <p:sp>
        <p:nvSpPr>
          <p:cNvPr id="1204" name="Freeform: Shape 1203">
            <a:extLst>
              <a:ext uri="{FF2B5EF4-FFF2-40B4-BE49-F238E27FC236}">
                <a16:creationId xmlns:a16="http://schemas.microsoft.com/office/drawing/2014/main" id="{68FC0DAC-6963-7F88-E574-1EE7A6900892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5" name="Freeform 99">
            <a:extLst>
              <a:ext uri="{FF2B5EF4-FFF2-40B4-BE49-F238E27FC236}">
                <a16:creationId xmlns:a16="http://schemas.microsoft.com/office/drawing/2014/main" id="{8A857910-6886-66AE-EE31-FFC6C58942CF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6" name="Freeform 159">
            <a:extLst>
              <a:ext uri="{FF2B5EF4-FFF2-40B4-BE49-F238E27FC236}">
                <a16:creationId xmlns:a16="http://schemas.microsoft.com/office/drawing/2014/main" id="{471545A8-7C91-D6E5-0EB1-633089EBC14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7" name="Freeform 171">
            <a:extLst>
              <a:ext uri="{FF2B5EF4-FFF2-40B4-BE49-F238E27FC236}">
                <a16:creationId xmlns:a16="http://schemas.microsoft.com/office/drawing/2014/main" id="{9BE04BA6-DE70-2299-AF94-2272588EFAAB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8" name="Freeform 176">
            <a:extLst>
              <a:ext uri="{FF2B5EF4-FFF2-40B4-BE49-F238E27FC236}">
                <a16:creationId xmlns:a16="http://schemas.microsoft.com/office/drawing/2014/main" id="{B5BBA6CA-43C6-AB81-E4AD-DBB3FE99CD32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9" name="Arrow: Down 1208">
            <a:extLst>
              <a:ext uri="{FF2B5EF4-FFF2-40B4-BE49-F238E27FC236}">
                <a16:creationId xmlns:a16="http://schemas.microsoft.com/office/drawing/2014/main" id="{70E78181-6877-AE39-2BFE-BF5181505D0D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9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3" grpId="0" animBg="1"/>
          <p:bldP spid="1154" grpId="0" animBg="1"/>
          <p:bldP spid="1155" grpId="0" animBg="1"/>
          <p:bldP spid="1156" grpId="0" animBg="1"/>
          <p:bldP spid="1157" grpId="0" animBg="1"/>
          <p:bldP spid="1193" grpId="0"/>
          <p:bldP spid="1200" grpId="0"/>
          <p:bldP spid="1201" grpId="0"/>
          <p:bldP spid="1202" grpId="0"/>
          <p:bldP spid="1203" grpId="0"/>
          <p:bldP spid="1204" grpId="0" animBg="1"/>
          <p:bldP spid="1205" grpId="0" animBg="1"/>
          <p:bldP spid="1206" grpId="0" animBg="1"/>
          <p:bldP spid="1207" grpId="0" animBg="1"/>
          <p:bldP spid="1208" grpId="0" animBg="1"/>
          <p:bldP spid="120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19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19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1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2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1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3" grpId="0" animBg="1"/>
          <p:bldP spid="1154" grpId="0" animBg="1"/>
          <p:bldP spid="1155" grpId="0" animBg="1"/>
          <p:bldP spid="1156" grpId="0" animBg="1"/>
          <p:bldP spid="1157" grpId="0" animBg="1"/>
          <p:bldP spid="1193" grpId="0"/>
          <p:bldP spid="1200" grpId="0"/>
          <p:bldP spid="1201" grpId="0"/>
          <p:bldP spid="1202" grpId="0"/>
          <p:bldP spid="1203" grpId="0"/>
          <p:bldP spid="1204" grpId="0" animBg="1"/>
          <p:bldP spid="1205" grpId="0" animBg="1"/>
          <p:bldP spid="1206" grpId="0" animBg="1"/>
          <p:bldP spid="1207" grpId="0" animBg="1"/>
          <p:bldP spid="1208" grpId="0" animBg="1"/>
          <p:bldP spid="120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Rectangle: Rounded Corners 272">
            <a:extLst>
              <a:ext uri="{FF2B5EF4-FFF2-40B4-BE49-F238E27FC236}">
                <a16:creationId xmlns:a16="http://schemas.microsoft.com/office/drawing/2014/main" id="{6DCE56E7-538A-A086-7D38-A3514B48075F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4" name="Rectangle: Rounded Corners 273">
            <a:extLst>
              <a:ext uri="{FF2B5EF4-FFF2-40B4-BE49-F238E27FC236}">
                <a16:creationId xmlns:a16="http://schemas.microsoft.com/office/drawing/2014/main" id="{81C72AD2-9B57-E4A0-1C1F-307D08DA9C8F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E6C97CA6-3118-C326-E1CD-C5CF0D470D94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76" name="Rectangle: Rounded Corners 275">
            <a:extLst>
              <a:ext uri="{FF2B5EF4-FFF2-40B4-BE49-F238E27FC236}">
                <a16:creationId xmlns:a16="http://schemas.microsoft.com/office/drawing/2014/main" id="{E23978B4-1B2F-D9B4-1C77-A6E986781A81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7" name="Rectangle: Rounded Corners 276">
            <a:extLst>
              <a:ext uri="{FF2B5EF4-FFF2-40B4-BE49-F238E27FC236}">
                <a16:creationId xmlns:a16="http://schemas.microsoft.com/office/drawing/2014/main" id="{874A8A3F-6990-F047-87E8-8C457608AFA4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A78811E6-2725-FCB2-7EFD-75F7CFB44232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7E73DE6E-8947-1459-7AAB-0804E6ED0E86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6CB83B0C-E7CB-A364-8171-FEA8C4E0D2AE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DCDE5834-B576-6F51-3D4B-62444E3F264C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20722C46-FCE6-C0A6-E6F8-D24BC85B50B0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7E0DBB61-05EA-8639-C6B4-2E3567B00520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FD6EB7BD-6E5B-CCCC-FF42-AAD29FFBA972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A16E3660-A872-9A53-981C-4B21CEAB4DFA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286" name="Textbox 200">
              <a:extLst>
                <a:ext uri="{FF2B5EF4-FFF2-40B4-BE49-F238E27FC236}">
                  <a16:creationId xmlns:a16="http://schemas.microsoft.com/office/drawing/2014/main" id="{703972D6-2E35-52F6-1FC4-896144FD5AA5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87" name="Graphic 286" descr="Caret Up with solid fill">
            <a:extLst>
              <a:ext uri="{FF2B5EF4-FFF2-40B4-BE49-F238E27FC236}">
                <a16:creationId xmlns:a16="http://schemas.microsoft.com/office/drawing/2014/main" id="{0262B261-2AA4-91D3-D1B5-DF67B5E65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288" name="Textbox 200">
            <a:extLst>
              <a:ext uri="{FF2B5EF4-FFF2-40B4-BE49-F238E27FC236}">
                <a16:creationId xmlns:a16="http://schemas.microsoft.com/office/drawing/2014/main" id="{6380573F-DB1B-E429-3924-A71E8BBEC4D3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87CC8A1A-F2B3-DEED-B4EE-2D9EDEBB5EC8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290" name="Textbox 200">
              <a:extLst>
                <a:ext uri="{FF2B5EF4-FFF2-40B4-BE49-F238E27FC236}">
                  <a16:creationId xmlns:a16="http://schemas.microsoft.com/office/drawing/2014/main" id="{D94E587C-1C53-4363-4CDE-3AE3B9B86DCB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291" name="Textbox 200">
              <a:extLst>
                <a:ext uri="{FF2B5EF4-FFF2-40B4-BE49-F238E27FC236}">
                  <a16:creationId xmlns:a16="http://schemas.microsoft.com/office/drawing/2014/main" id="{65677878-0B3B-CDB6-5788-92BEF31D3505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92" name="Graphic 291" descr="Caret Up with solid fill">
            <a:extLst>
              <a:ext uri="{FF2B5EF4-FFF2-40B4-BE49-F238E27FC236}">
                <a16:creationId xmlns:a16="http://schemas.microsoft.com/office/drawing/2014/main" id="{998FBE27-64B2-32C6-B586-478CE548E7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293" name="Textbox 200">
            <a:extLst>
              <a:ext uri="{FF2B5EF4-FFF2-40B4-BE49-F238E27FC236}">
                <a16:creationId xmlns:a16="http://schemas.microsoft.com/office/drawing/2014/main" id="{DA7EB87F-83AD-6EB8-EEBC-43B2C86413E2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95" name="Group 294">
            <a:extLst>
              <a:ext uri="{FF2B5EF4-FFF2-40B4-BE49-F238E27FC236}">
                <a16:creationId xmlns:a16="http://schemas.microsoft.com/office/drawing/2014/main" id="{94795CDB-8342-C26A-BFD3-51B47CA4F973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296" name="Textbox 200">
              <a:extLst>
                <a:ext uri="{FF2B5EF4-FFF2-40B4-BE49-F238E27FC236}">
                  <a16:creationId xmlns:a16="http://schemas.microsoft.com/office/drawing/2014/main" id="{81793751-1A0C-B8C6-88EB-846B22365CC1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97" name="Textbox 200">
              <a:extLst>
                <a:ext uri="{FF2B5EF4-FFF2-40B4-BE49-F238E27FC236}">
                  <a16:creationId xmlns:a16="http://schemas.microsoft.com/office/drawing/2014/main" id="{FA7305C5-47EC-AD55-4082-2AF8DDA50BB7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98" name="Graphic 297" descr="Caret Up with solid fill">
            <a:extLst>
              <a:ext uri="{FF2B5EF4-FFF2-40B4-BE49-F238E27FC236}">
                <a16:creationId xmlns:a16="http://schemas.microsoft.com/office/drawing/2014/main" id="{6B0E7727-B5EF-AC4A-C3B6-0A14092B7C3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299" name="Textbox 200">
            <a:extLst>
              <a:ext uri="{FF2B5EF4-FFF2-40B4-BE49-F238E27FC236}">
                <a16:creationId xmlns:a16="http://schemas.microsoft.com/office/drawing/2014/main" id="{1353F1E7-CABC-B67B-D9EF-DD12414CC8D3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80102410-7030-20E6-E07B-DFFCEF3776E0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C279AEB2-7330-F31A-4077-0A776A3E2A4F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9381D33C-D3F6-2612-B770-409F4730519A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03" name="Graphic 302" descr="Caret Up with solid fill">
            <a:extLst>
              <a:ext uri="{FF2B5EF4-FFF2-40B4-BE49-F238E27FC236}">
                <a16:creationId xmlns:a16="http://schemas.microsoft.com/office/drawing/2014/main" id="{BEE294C5-325E-A7B3-B65F-5802D2C489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304" name="Textbox 200">
            <a:extLst>
              <a:ext uri="{FF2B5EF4-FFF2-40B4-BE49-F238E27FC236}">
                <a16:creationId xmlns:a16="http://schemas.microsoft.com/office/drawing/2014/main" id="{16FD4018-EBCA-CE34-9B84-93A574874CE0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05" name="Group 304">
            <a:extLst>
              <a:ext uri="{FF2B5EF4-FFF2-40B4-BE49-F238E27FC236}">
                <a16:creationId xmlns:a16="http://schemas.microsoft.com/office/drawing/2014/main" id="{5D0F54EB-E990-9C30-87B8-9DA1DE778005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306" name="Textbox 200">
              <a:extLst>
                <a:ext uri="{FF2B5EF4-FFF2-40B4-BE49-F238E27FC236}">
                  <a16:creationId xmlns:a16="http://schemas.microsoft.com/office/drawing/2014/main" id="{4D2F54EC-E57A-6B80-930A-DAA0CAE9F14C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307" name="Textbox 200">
              <a:extLst>
                <a:ext uri="{FF2B5EF4-FFF2-40B4-BE49-F238E27FC236}">
                  <a16:creationId xmlns:a16="http://schemas.microsoft.com/office/drawing/2014/main" id="{2D981627-D083-91C9-849D-2F0249F839DE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08" name="Graphic 307" descr="Caret Up with solid fill">
            <a:extLst>
              <a:ext uri="{FF2B5EF4-FFF2-40B4-BE49-F238E27FC236}">
                <a16:creationId xmlns:a16="http://schemas.microsoft.com/office/drawing/2014/main" id="{9A297066-7C87-B068-7AC2-6BD0B36D105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309" name="Textbox 200">
            <a:extLst>
              <a:ext uri="{FF2B5EF4-FFF2-40B4-BE49-F238E27FC236}">
                <a16:creationId xmlns:a16="http://schemas.microsoft.com/office/drawing/2014/main" id="{B1652E44-1A5D-F837-9233-FDA7B84C15EC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10" name="!!SubTitle">
            <a:extLst>
              <a:ext uri="{FF2B5EF4-FFF2-40B4-BE49-F238E27FC236}">
                <a16:creationId xmlns:a16="http://schemas.microsoft.com/office/drawing/2014/main" id="{B94221F0-37EC-5C7A-A5C7-25DEA5E32BFB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1" name="!!MainTitle1">
            <a:extLst>
              <a:ext uri="{FF2B5EF4-FFF2-40B4-BE49-F238E27FC236}">
                <a16:creationId xmlns:a16="http://schemas.microsoft.com/office/drawing/2014/main" id="{6483810A-13D0-0AD2-33DF-08FF02644E2D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2" name="Rectangle 311">
            <a:extLst>
              <a:ext uri="{FF2B5EF4-FFF2-40B4-BE49-F238E27FC236}">
                <a16:creationId xmlns:a16="http://schemas.microsoft.com/office/drawing/2014/main" id="{0F234DC4-4BC0-8D76-1F8E-82E7F138172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13" name="TextBox 312">
            <a:extLst>
              <a:ext uri="{FF2B5EF4-FFF2-40B4-BE49-F238E27FC236}">
                <a16:creationId xmlns:a16="http://schemas.microsoft.com/office/drawing/2014/main" id="{699D8804-F9E7-AF87-23C6-F1C43BE31608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9963597D-A866-A4B7-1AED-C373122F54A1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E01F80C0-7097-9622-FD57-DD9101853351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6" name="Graphic 315" descr="Direction with solid fill">
              <a:extLst>
                <a:ext uri="{FF2B5EF4-FFF2-40B4-BE49-F238E27FC236}">
                  <a16:creationId xmlns:a16="http://schemas.microsoft.com/office/drawing/2014/main" id="{2CA13D53-3F8A-2C2F-99E1-2A08BEFC7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6CFF0563-7573-E5E4-5B4E-21FBC6F57E71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318" name="Oval 317">
              <a:extLst>
                <a:ext uri="{FF2B5EF4-FFF2-40B4-BE49-F238E27FC236}">
                  <a16:creationId xmlns:a16="http://schemas.microsoft.com/office/drawing/2014/main" id="{6058195D-6738-9857-ABE1-F67EC59B5F5B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9" name="Graphic 318" descr="Direction with solid fill">
              <a:extLst>
                <a:ext uri="{FF2B5EF4-FFF2-40B4-BE49-F238E27FC236}">
                  <a16:creationId xmlns:a16="http://schemas.microsoft.com/office/drawing/2014/main" id="{40C2E008-8D19-69C8-9C69-2A9186FF2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320" name="TextBox 319">
            <a:extLst>
              <a:ext uri="{FF2B5EF4-FFF2-40B4-BE49-F238E27FC236}">
                <a16:creationId xmlns:a16="http://schemas.microsoft.com/office/drawing/2014/main" id="{EF5091CF-FA6B-72DA-06D7-DF3952649C81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21" name="TextBox 320">
            <a:extLst>
              <a:ext uri="{FF2B5EF4-FFF2-40B4-BE49-F238E27FC236}">
                <a16:creationId xmlns:a16="http://schemas.microsoft.com/office/drawing/2014/main" id="{DB26C9AD-1D01-73B5-4E38-A5585048805D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322" name="TextBox 321">
            <a:extLst>
              <a:ext uri="{FF2B5EF4-FFF2-40B4-BE49-F238E27FC236}">
                <a16:creationId xmlns:a16="http://schemas.microsoft.com/office/drawing/2014/main" id="{CE9000F8-4EA0-E9B1-C104-72E281B895FC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23" name="TextBox 322">
            <a:extLst>
              <a:ext uri="{FF2B5EF4-FFF2-40B4-BE49-F238E27FC236}">
                <a16:creationId xmlns:a16="http://schemas.microsoft.com/office/drawing/2014/main" id="{AC2C88AA-5072-CCE7-8DF6-6EC6A0259751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D521228F-B8F0-C4EC-D096-062694D69FAD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5" name="Freeform 99">
            <a:extLst>
              <a:ext uri="{FF2B5EF4-FFF2-40B4-BE49-F238E27FC236}">
                <a16:creationId xmlns:a16="http://schemas.microsoft.com/office/drawing/2014/main" id="{C803444C-F2A7-1C74-6C61-06DBD5C4AF11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6" name="Freeform 159">
            <a:extLst>
              <a:ext uri="{FF2B5EF4-FFF2-40B4-BE49-F238E27FC236}">
                <a16:creationId xmlns:a16="http://schemas.microsoft.com/office/drawing/2014/main" id="{85CA6430-25FD-746F-A460-08F6D5732225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7" name="Freeform 171">
            <a:extLst>
              <a:ext uri="{FF2B5EF4-FFF2-40B4-BE49-F238E27FC236}">
                <a16:creationId xmlns:a16="http://schemas.microsoft.com/office/drawing/2014/main" id="{85822840-7CC7-9FBC-F413-A7C7BA1AA524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8" name="Freeform 176">
            <a:extLst>
              <a:ext uri="{FF2B5EF4-FFF2-40B4-BE49-F238E27FC236}">
                <a16:creationId xmlns:a16="http://schemas.microsoft.com/office/drawing/2014/main" id="{D7A814C3-9FED-2BF5-368D-D04AD1F9678E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9" name="Arrow: Down 328">
            <a:extLst>
              <a:ext uri="{FF2B5EF4-FFF2-40B4-BE49-F238E27FC236}">
                <a16:creationId xmlns:a16="http://schemas.microsoft.com/office/drawing/2014/main" id="{9DCEECC3-1F3C-12F1-7969-2368B0557D8B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3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313" grpId="0"/>
          <p:bldP spid="320" grpId="0"/>
          <p:bldP spid="321" grpId="0"/>
          <p:bldP spid="322" grpId="0"/>
          <p:bldP spid="323" grpId="0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3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1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313" grpId="0"/>
          <p:bldP spid="320" grpId="0"/>
          <p:bldP spid="321" grpId="0"/>
          <p:bldP spid="322" grpId="0"/>
          <p:bldP spid="323" grpId="0"/>
          <p:bldP spid="324" grpId="0" animBg="1"/>
          <p:bldP spid="325" grpId="0" animBg="1"/>
          <p:bldP spid="326" grpId="0" animBg="1"/>
          <p:bldP spid="327" grpId="0" animBg="1"/>
          <p:bldP spid="328" grpId="0" animBg="1"/>
          <p:bldP spid="32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83D5DD60-688D-0738-862D-042E54074B79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88706035-2F05-D261-4BC4-2BD98254F04E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878EDFF6-DAE3-BBDA-6444-9A647F4A256D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03B845AD-77D1-A2CD-61D7-F7CF08CB7750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EF6BBD61-6EE3-73FB-0FA7-16FAD2171894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7F7C308C-6BC6-0EF0-9E06-4A6C82AD6944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BC6AA1B-26D6-E633-F3D4-844B9AE2EE53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CAE671E-85D9-5165-9AC7-45D83DC6ECF2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AF7248B0-F54F-ADB2-AE82-6E4FE0CB9788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CF98DDF7-1CF0-DE05-D8C3-2311B8276D1A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489D5E7-D19E-12FA-37C6-68534246712B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accent6"/>
                </a:solidFill>
              </a:endParaRP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E2F95E4A-5E9D-AC04-ACD3-63BA7DE3E750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E9AAFCB0-6EA7-617F-929A-F199516C757F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9DF4360D-6174-ED3F-C2D9-739DA8927106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4" name="Graphic 113" descr="Caret Up with solid fill">
            <a:extLst>
              <a:ext uri="{FF2B5EF4-FFF2-40B4-BE49-F238E27FC236}">
                <a16:creationId xmlns:a16="http://schemas.microsoft.com/office/drawing/2014/main" id="{E6912980-AAA2-71DC-0CE2-0FDD5B5FD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115" name="Textbox 200">
            <a:extLst>
              <a:ext uri="{FF2B5EF4-FFF2-40B4-BE49-F238E27FC236}">
                <a16:creationId xmlns:a16="http://schemas.microsoft.com/office/drawing/2014/main" id="{C6037BAB-03AC-3574-4960-C7C8F8784E4D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B3C0714F-5F3F-6730-2DC1-8B58B2D0A7D0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B17742B1-B5E9-940B-BF2D-9EE739FE838B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469B7CCE-DF82-19D3-5EE7-543433FD5DAF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19" name="Graphic 118" descr="Caret Up with solid fill">
            <a:extLst>
              <a:ext uri="{FF2B5EF4-FFF2-40B4-BE49-F238E27FC236}">
                <a16:creationId xmlns:a16="http://schemas.microsoft.com/office/drawing/2014/main" id="{C3843354-36E3-CAE1-D897-096465046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120" name="Textbox 200">
            <a:extLst>
              <a:ext uri="{FF2B5EF4-FFF2-40B4-BE49-F238E27FC236}">
                <a16:creationId xmlns:a16="http://schemas.microsoft.com/office/drawing/2014/main" id="{72B933FC-0A8D-F2A9-4121-9ECFE293DF49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5D7498F-1741-1EBB-70F7-3DF16353C080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123" name="Textbox 200">
              <a:extLst>
                <a:ext uri="{FF2B5EF4-FFF2-40B4-BE49-F238E27FC236}">
                  <a16:creationId xmlns:a16="http://schemas.microsoft.com/office/drawing/2014/main" id="{F9645668-E0FE-F4B1-A167-37F4238001C0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161" name="Textbox 200">
              <a:extLst>
                <a:ext uri="{FF2B5EF4-FFF2-40B4-BE49-F238E27FC236}">
                  <a16:creationId xmlns:a16="http://schemas.microsoft.com/office/drawing/2014/main" id="{5C5C2CC1-1E49-620C-C782-6E9AD9192BA6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62" name="Graphic 161" descr="Caret Up with solid fill">
            <a:extLst>
              <a:ext uri="{FF2B5EF4-FFF2-40B4-BE49-F238E27FC236}">
                <a16:creationId xmlns:a16="http://schemas.microsoft.com/office/drawing/2014/main" id="{D09EF5C4-1133-FF84-823A-E5FED59707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163" name="Textbox 200">
            <a:extLst>
              <a:ext uri="{FF2B5EF4-FFF2-40B4-BE49-F238E27FC236}">
                <a16:creationId xmlns:a16="http://schemas.microsoft.com/office/drawing/2014/main" id="{B0905AB5-8DC2-2919-6F34-DF4556B2FDAD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1072B5C6-D7B6-9D4D-EF1D-B9205B1A1299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8E1FAA52-F729-B9DA-20A6-2D652A1CFC5F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4C989073-328C-E433-7A35-38B9BC2D83EB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67" name="Graphic 166" descr="Caret Up with solid fill">
            <a:extLst>
              <a:ext uri="{FF2B5EF4-FFF2-40B4-BE49-F238E27FC236}">
                <a16:creationId xmlns:a16="http://schemas.microsoft.com/office/drawing/2014/main" id="{0A89FDE9-B045-5C17-D488-09DEB09CAA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168" name="Textbox 200">
            <a:extLst>
              <a:ext uri="{FF2B5EF4-FFF2-40B4-BE49-F238E27FC236}">
                <a16:creationId xmlns:a16="http://schemas.microsoft.com/office/drawing/2014/main" id="{B80CAF43-7DCF-FA05-4CC3-B9B47B6479EF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EF5AB959-DB7B-A3B2-2E7D-2DC455F09E24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2328A578-72DD-D6E2-9460-3E016E34654F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171" name="Textbox 200">
              <a:extLst>
                <a:ext uri="{FF2B5EF4-FFF2-40B4-BE49-F238E27FC236}">
                  <a16:creationId xmlns:a16="http://schemas.microsoft.com/office/drawing/2014/main" id="{839E3761-B03D-F37A-838B-2054A04E9AB9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72" name="Graphic 171" descr="Caret Up with solid fill">
            <a:extLst>
              <a:ext uri="{FF2B5EF4-FFF2-40B4-BE49-F238E27FC236}">
                <a16:creationId xmlns:a16="http://schemas.microsoft.com/office/drawing/2014/main" id="{6DE12A57-91BA-89D5-6060-7B3AC4C144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173" name="Textbox 200">
            <a:extLst>
              <a:ext uri="{FF2B5EF4-FFF2-40B4-BE49-F238E27FC236}">
                <a16:creationId xmlns:a16="http://schemas.microsoft.com/office/drawing/2014/main" id="{AB74B57A-A384-6AD1-C409-2775F389611A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4" name="!!SubTitle">
            <a:extLst>
              <a:ext uri="{FF2B5EF4-FFF2-40B4-BE49-F238E27FC236}">
                <a16:creationId xmlns:a16="http://schemas.microsoft.com/office/drawing/2014/main" id="{08EF274D-8F98-8C11-D159-D5CB41189367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75" name="!!MainTitle1">
            <a:extLst>
              <a:ext uri="{FF2B5EF4-FFF2-40B4-BE49-F238E27FC236}">
                <a16:creationId xmlns:a16="http://schemas.microsoft.com/office/drawing/2014/main" id="{208048E2-FC33-23C9-B82D-618A6A44025A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FB89EAC2-9572-6F84-0B09-D0A24F2A9B4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39DBB792-D1F1-CF16-304D-3A32C96F7DDA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83A3FBED-F3A1-AA67-645E-A08BB236B3D3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1585CCFD-70E2-DE7F-9CC8-445F7082CFD8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0" name="Graphic 179" descr="Direction with solid fill">
              <a:extLst>
                <a:ext uri="{FF2B5EF4-FFF2-40B4-BE49-F238E27FC236}">
                  <a16:creationId xmlns:a16="http://schemas.microsoft.com/office/drawing/2014/main" id="{44BD5CB7-7FFD-B704-4205-0B8CE1C9D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F539992F-0C1D-39D1-B9CC-CEF064C4108A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85668CF3-973C-E7A6-7036-49FB016546A8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3" name="Graphic 182" descr="Direction with solid fill">
              <a:extLst>
                <a:ext uri="{FF2B5EF4-FFF2-40B4-BE49-F238E27FC236}">
                  <a16:creationId xmlns:a16="http://schemas.microsoft.com/office/drawing/2014/main" id="{48E16445-9029-4742-E3EE-FB7FDE4B90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0A1ED639-D89C-0B3D-2FB0-F92E135E0A89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033B86B3-C7EF-8391-2439-E8A9D8D6A037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8DCD7D2-3B81-FF93-36D6-900B55327FC1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09D04E66-B9A2-A41A-1570-7EE067FF3D95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87B6CFF9-52ED-A010-1383-006C632AB8ED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9" name="Freeform 99">
            <a:extLst>
              <a:ext uri="{FF2B5EF4-FFF2-40B4-BE49-F238E27FC236}">
                <a16:creationId xmlns:a16="http://schemas.microsoft.com/office/drawing/2014/main" id="{6FF24954-6B33-14EC-44FF-CD7294BF334E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0" name="Freeform 159">
            <a:extLst>
              <a:ext uri="{FF2B5EF4-FFF2-40B4-BE49-F238E27FC236}">
                <a16:creationId xmlns:a16="http://schemas.microsoft.com/office/drawing/2014/main" id="{58AAC52F-7FF7-1652-03FD-AF00D094746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1" name="Freeform 171">
            <a:extLst>
              <a:ext uri="{FF2B5EF4-FFF2-40B4-BE49-F238E27FC236}">
                <a16:creationId xmlns:a16="http://schemas.microsoft.com/office/drawing/2014/main" id="{69F87663-C023-ABFB-4BFA-6F302EE6638A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2" name="Freeform 176">
            <a:extLst>
              <a:ext uri="{FF2B5EF4-FFF2-40B4-BE49-F238E27FC236}">
                <a16:creationId xmlns:a16="http://schemas.microsoft.com/office/drawing/2014/main" id="{46B1AE2F-6478-0CDA-93A8-E94A9716A350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3" name="Arrow: Down 192">
            <a:extLst>
              <a:ext uri="{FF2B5EF4-FFF2-40B4-BE49-F238E27FC236}">
                <a16:creationId xmlns:a16="http://schemas.microsoft.com/office/drawing/2014/main" id="{152050A5-ADB7-0FD0-71FA-05273EA05DF7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77" grpId="0"/>
          <p:bldP spid="184" grpId="0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17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77" grpId="0"/>
          <p:bldP spid="184" grpId="0"/>
          <p:bldP spid="185" grpId="0"/>
          <p:bldP spid="186" grpId="0"/>
          <p:bldP spid="187" grpId="0"/>
          <p:bldP spid="188" grpId="0" animBg="1"/>
          <p:bldP spid="189" grpId="0" animBg="1"/>
          <p:bldP spid="190" grpId="0" animBg="1"/>
          <p:bldP spid="191" grpId="0" animBg="1"/>
          <p:bldP spid="192" grpId="0" animBg="1"/>
          <p:bldP spid="193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5080F60-8E98-F98C-8324-CC83963CE490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4E1BFD27-0D79-EC31-F68D-E6448B7A1042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6EB5C3A0-B6DD-5568-584D-23BBB2211251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A887FCF-0E1B-F3AE-2D7A-65F6A9FDAD83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BEB9647A-0DC8-0595-E983-A3E2F424BE78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64017D3-2FE8-9B93-55CB-054CBE313EC0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2493779-B453-BF13-532E-25F3B9AC2270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C462780-CDDA-A9DD-DD39-4414EFC64CAC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D864A-DB2E-C08A-D98B-AE31F1C66139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2F37CD1-2F5B-775B-A176-8CB190D6A499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5BAE996-4504-D88E-D7A4-5A5EFE2D51B4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DE36EE3-43F0-F843-77CB-F12226CFD66F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D49A3B53-07CF-C31B-F4C5-A9D6FE6E2A61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0366D993-A136-8CDC-B0F0-F844B2AF3E6C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58" name="Graphic 57" descr="Caret Up with solid fill">
            <a:extLst>
              <a:ext uri="{FF2B5EF4-FFF2-40B4-BE49-F238E27FC236}">
                <a16:creationId xmlns:a16="http://schemas.microsoft.com/office/drawing/2014/main" id="{21253CCD-7CDC-6BE5-CF0C-69E292C514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59" name="Textbox 200">
            <a:extLst>
              <a:ext uri="{FF2B5EF4-FFF2-40B4-BE49-F238E27FC236}">
                <a16:creationId xmlns:a16="http://schemas.microsoft.com/office/drawing/2014/main" id="{E366196F-A0AD-1B2C-3297-24E3DB579C9E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5B873FC-59EE-98C6-81A5-DAB50C4E176E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16D358AA-77B0-B529-C7EA-894AE583BAB3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6AD7F505-53C1-287A-2F13-7A974EB876B7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3" name="Graphic 62" descr="Caret Up with solid fill">
            <a:extLst>
              <a:ext uri="{FF2B5EF4-FFF2-40B4-BE49-F238E27FC236}">
                <a16:creationId xmlns:a16="http://schemas.microsoft.com/office/drawing/2014/main" id="{E2676C46-96D4-A83F-B666-B934FD0A18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64" name="Textbox 200">
            <a:extLst>
              <a:ext uri="{FF2B5EF4-FFF2-40B4-BE49-F238E27FC236}">
                <a16:creationId xmlns:a16="http://schemas.microsoft.com/office/drawing/2014/main" id="{0DE37134-98C0-AEEB-B3FA-7F839E55E059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254D0ED-1A02-0A4C-E68F-0EE9BBA6154A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B4D6E359-916B-9442-CE48-CE001CA696D3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E20CDF63-E5F4-BEB4-B1C0-6A2D014E36BE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9" name="Graphic 68" descr="Caret Up with solid fill">
            <a:extLst>
              <a:ext uri="{FF2B5EF4-FFF2-40B4-BE49-F238E27FC236}">
                <a16:creationId xmlns:a16="http://schemas.microsoft.com/office/drawing/2014/main" id="{F7480701-8A94-7211-C33C-7AA97F04D9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70" name="Textbox 200">
            <a:extLst>
              <a:ext uri="{FF2B5EF4-FFF2-40B4-BE49-F238E27FC236}">
                <a16:creationId xmlns:a16="http://schemas.microsoft.com/office/drawing/2014/main" id="{E7A22EE9-F841-F6F0-5575-49DC9C500D5B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7F1E782-C3FC-0A5A-F0D2-707A1F7F0C53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E59C1EF0-9B31-C2D2-9CC6-677981F21AD3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88237B63-A213-2349-7D47-B2A46D1BC548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4" name="Graphic 73" descr="Caret Up with solid fill">
            <a:extLst>
              <a:ext uri="{FF2B5EF4-FFF2-40B4-BE49-F238E27FC236}">
                <a16:creationId xmlns:a16="http://schemas.microsoft.com/office/drawing/2014/main" id="{4F6DB4BC-E85E-8DEB-394C-C1758501B11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75" name="Textbox 200">
            <a:extLst>
              <a:ext uri="{FF2B5EF4-FFF2-40B4-BE49-F238E27FC236}">
                <a16:creationId xmlns:a16="http://schemas.microsoft.com/office/drawing/2014/main" id="{96222757-CD62-C739-EA03-37887081FC4C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D992A9C-D673-FF12-5F45-1E5C9C9EED1D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0DEEAABD-B564-E4DD-BBBD-AA8A093A14F3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5B05CFBE-16A6-BBB6-1689-A9E05132F506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9" name="Graphic 78" descr="Caret Up with solid fill">
            <a:extLst>
              <a:ext uri="{FF2B5EF4-FFF2-40B4-BE49-F238E27FC236}">
                <a16:creationId xmlns:a16="http://schemas.microsoft.com/office/drawing/2014/main" id="{AE156FF6-B8FD-D7BB-6A8F-CA7505D1BC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80" name="Textbox 200">
            <a:extLst>
              <a:ext uri="{FF2B5EF4-FFF2-40B4-BE49-F238E27FC236}">
                <a16:creationId xmlns:a16="http://schemas.microsoft.com/office/drawing/2014/main" id="{350C0E36-DD2A-BAF0-7C2B-0383EDC12DAC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1" name="!!SubTitle">
            <a:extLst>
              <a:ext uri="{FF2B5EF4-FFF2-40B4-BE49-F238E27FC236}">
                <a16:creationId xmlns:a16="http://schemas.microsoft.com/office/drawing/2014/main" id="{0B40E9EC-F8F9-EA0B-E1FB-8F8CF2A67B7F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91739A96-A9EE-D1E4-E912-91BC61BE9975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93FD8E8-774F-D9FD-69A0-FF8222AED75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39B87D5-E5F4-19D1-CD1F-DA3E8FEF8146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473F9B4-82A1-6DD6-61FD-2E00EDC5AAD2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AD48FF63-9584-077B-8FA6-4EA9BBF0CB7C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Graphic 86" descr="Direction with solid fill">
              <a:extLst>
                <a:ext uri="{FF2B5EF4-FFF2-40B4-BE49-F238E27FC236}">
                  <a16:creationId xmlns:a16="http://schemas.microsoft.com/office/drawing/2014/main" id="{882D64BC-3A70-59D8-0249-79F6D462A0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C3DDAD29-ABE9-8AE0-5431-7A63544DD3FD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59E5765-9156-8481-B315-CA106C96C635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Graphic 89" descr="Direction with solid fill">
              <a:extLst>
                <a:ext uri="{FF2B5EF4-FFF2-40B4-BE49-F238E27FC236}">
                  <a16:creationId xmlns:a16="http://schemas.microsoft.com/office/drawing/2014/main" id="{693828E8-ADB8-41BF-A6D5-5CE3A7C26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61359886-12F5-6C3B-E21E-39302CE8C9C4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739F3FC-0DFC-D1B6-9608-385CD9A2FFAA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6ACCA40-40A8-EF7D-EADB-98BB94B25BB7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709C041-3D8D-D757-977A-AAD250056511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8C021BB4-B6F0-F92E-1A55-C8C046E38096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99">
            <a:extLst>
              <a:ext uri="{FF2B5EF4-FFF2-40B4-BE49-F238E27FC236}">
                <a16:creationId xmlns:a16="http://schemas.microsoft.com/office/drawing/2014/main" id="{9C3BFE03-4444-C53B-1E89-02D763DD5474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159">
            <a:extLst>
              <a:ext uri="{FF2B5EF4-FFF2-40B4-BE49-F238E27FC236}">
                <a16:creationId xmlns:a16="http://schemas.microsoft.com/office/drawing/2014/main" id="{330084EA-B4E0-49BE-35CB-0CBC8D14236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71">
            <a:extLst>
              <a:ext uri="{FF2B5EF4-FFF2-40B4-BE49-F238E27FC236}">
                <a16:creationId xmlns:a16="http://schemas.microsoft.com/office/drawing/2014/main" id="{5A360AA1-D31B-AE8D-53C9-77CE9FC17A48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6">
            <a:extLst>
              <a:ext uri="{FF2B5EF4-FFF2-40B4-BE49-F238E27FC236}">
                <a16:creationId xmlns:a16="http://schemas.microsoft.com/office/drawing/2014/main" id="{61FA27EC-A6D2-66C7-D803-59EA70D75EBD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Arrow: Down 99">
            <a:extLst>
              <a:ext uri="{FF2B5EF4-FFF2-40B4-BE49-F238E27FC236}">
                <a16:creationId xmlns:a16="http://schemas.microsoft.com/office/drawing/2014/main" id="{4B3A33CB-CD64-AC12-A338-C88DD46D0410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84" grpId="0"/>
          <p:bldP spid="91" grpId="0"/>
          <p:bldP spid="92" grpId="0"/>
          <p:bldP spid="93" grpId="0"/>
          <p:bldP spid="94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84" grpId="0"/>
          <p:bldP spid="91" grpId="0"/>
          <p:bldP spid="92" grpId="0"/>
          <p:bldP spid="93" grpId="0"/>
          <p:bldP spid="94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4565262-E506-DFCC-5895-E1614854A05B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135A3DA-68F3-C497-5751-20376E30FA94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07CDE4A-1B7B-7130-010C-E86660F023E2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39FE766-E36E-A59F-9406-ACFBFD297911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DAF901B-C4DF-A16E-ACF6-C7563C2CEAB4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1EC8792-3826-B31B-4864-FA1C7E20DC43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580B770-DE30-D421-6F44-C0EDE41C3826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ABD8A92-5BE9-72E1-F88E-41BAABA0776D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F469514-72EE-C038-0623-594E201C4940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958AFF0-8972-A375-71FD-748E16B1261F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451D263-E6FB-E92B-1ED2-8CC460B4CA6B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70450C1-F5C6-ECF8-FD80-8BC607F6E53B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F54FB2A7-993F-E7B0-9D09-88F47E673E74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869F075-C429-3520-78C4-6FE652DCA53E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16" name="Graphic 15" descr="Caret Up with solid fill">
            <a:extLst>
              <a:ext uri="{FF2B5EF4-FFF2-40B4-BE49-F238E27FC236}">
                <a16:creationId xmlns:a16="http://schemas.microsoft.com/office/drawing/2014/main" id="{3A518D67-6637-BF9C-768A-4CA3B219A7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17" name="Textbox 200">
            <a:extLst>
              <a:ext uri="{FF2B5EF4-FFF2-40B4-BE49-F238E27FC236}">
                <a16:creationId xmlns:a16="http://schemas.microsoft.com/office/drawing/2014/main" id="{F3364037-BA1B-05D9-585D-F5EE0E6AE113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5F5FB62-7853-6D86-707C-1CE0537D7902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8857DB2B-A817-5177-598C-777F139B5000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B6C5D501-CCEC-B59A-AC02-53AE9655BAC5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1" name="Graphic 20" descr="Caret Up with solid fill">
            <a:extLst>
              <a:ext uri="{FF2B5EF4-FFF2-40B4-BE49-F238E27FC236}">
                <a16:creationId xmlns:a16="http://schemas.microsoft.com/office/drawing/2014/main" id="{835391EA-B6AA-DDEC-03D2-1A33F83AF4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22" name="Textbox 200">
            <a:extLst>
              <a:ext uri="{FF2B5EF4-FFF2-40B4-BE49-F238E27FC236}">
                <a16:creationId xmlns:a16="http://schemas.microsoft.com/office/drawing/2014/main" id="{823B3AD0-7761-B167-CD02-41E73F25F404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8174E80-3009-62D0-E945-904FBBA99066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FC61586-BAE4-4E27-073A-3DEDC177C140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B31FCF9D-5FBD-F63E-7556-31D957C7ED77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7" name="Graphic 26" descr="Caret Up with solid fill">
            <a:extLst>
              <a:ext uri="{FF2B5EF4-FFF2-40B4-BE49-F238E27FC236}">
                <a16:creationId xmlns:a16="http://schemas.microsoft.com/office/drawing/2014/main" id="{19671B04-74AD-5869-E3C1-A60B413E0D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28" name="Textbox 200">
            <a:extLst>
              <a:ext uri="{FF2B5EF4-FFF2-40B4-BE49-F238E27FC236}">
                <a16:creationId xmlns:a16="http://schemas.microsoft.com/office/drawing/2014/main" id="{E901C3DB-9712-E98A-7CFA-8047EC8C3D3F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9ECE160-0486-F860-97BB-C93BE2C7902A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337BBC0A-E426-95E5-4E20-DFE6203D4D8B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31" name="Textbox 200">
              <a:extLst>
                <a:ext uri="{FF2B5EF4-FFF2-40B4-BE49-F238E27FC236}">
                  <a16:creationId xmlns:a16="http://schemas.microsoft.com/office/drawing/2014/main" id="{7665446E-02F7-73E7-4CF7-6B67B26423FA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2" name="Graphic 31" descr="Caret Up with solid fill">
            <a:extLst>
              <a:ext uri="{FF2B5EF4-FFF2-40B4-BE49-F238E27FC236}">
                <a16:creationId xmlns:a16="http://schemas.microsoft.com/office/drawing/2014/main" id="{24E5961C-160C-71D0-E200-BF828C4183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33" name="Textbox 200">
            <a:extLst>
              <a:ext uri="{FF2B5EF4-FFF2-40B4-BE49-F238E27FC236}">
                <a16:creationId xmlns:a16="http://schemas.microsoft.com/office/drawing/2014/main" id="{39CA5FC6-848C-75D3-7207-7D74027493AA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4ADA862-F10C-C768-55CE-34CCE17626D6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E541B703-FEF5-C897-50CA-EC90CADCC34B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36" name="Textbox 200">
              <a:extLst>
                <a:ext uri="{FF2B5EF4-FFF2-40B4-BE49-F238E27FC236}">
                  <a16:creationId xmlns:a16="http://schemas.microsoft.com/office/drawing/2014/main" id="{6604F877-B566-3123-A809-B2611DC94AE7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37" name="Graphic 36" descr="Caret Up with solid fill">
            <a:extLst>
              <a:ext uri="{FF2B5EF4-FFF2-40B4-BE49-F238E27FC236}">
                <a16:creationId xmlns:a16="http://schemas.microsoft.com/office/drawing/2014/main" id="{A7A2610B-6F56-68C4-40E8-C9D94CCAE4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38" name="Textbox 200">
            <a:extLst>
              <a:ext uri="{FF2B5EF4-FFF2-40B4-BE49-F238E27FC236}">
                <a16:creationId xmlns:a16="http://schemas.microsoft.com/office/drawing/2014/main" id="{A5121A66-E811-B7D0-9FAF-BA85305DA8A5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55EE54CC-F5E2-024A-6EF0-1956531457B3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!!MainTitle1">
            <a:extLst>
              <a:ext uri="{FF2B5EF4-FFF2-40B4-BE49-F238E27FC236}">
                <a16:creationId xmlns:a16="http://schemas.microsoft.com/office/drawing/2014/main" id="{311B3265-20A1-03B9-6E69-09E7DDB102B8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5AEC514-EBAE-B6BA-AFDB-99803469B0E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1B6371A-8E5A-EAC3-5DF2-80C7DF809B5D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7170EB6-76D8-AA68-2A19-34A917AB2F0F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AFDB084-1DB2-CE3C-4C51-23D2A23CA759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5" name="Graphic 44" descr="Direction with solid fill">
              <a:extLst>
                <a:ext uri="{FF2B5EF4-FFF2-40B4-BE49-F238E27FC236}">
                  <a16:creationId xmlns:a16="http://schemas.microsoft.com/office/drawing/2014/main" id="{8F56D696-9693-F99F-89E7-A6FD48060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9ADB460-695C-C712-C0B2-7B48EB7E0786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AA4F267-0BB7-0CFF-3A01-DF0385C94BAF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Direction with solid fill">
              <a:extLst>
                <a:ext uri="{FF2B5EF4-FFF2-40B4-BE49-F238E27FC236}">
                  <a16:creationId xmlns:a16="http://schemas.microsoft.com/office/drawing/2014/main" id="{E4CEA10E-01C5-6EC0-E4E5-F3644E577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F91854-3F3D-E098-92AF-FF9E0E343F6F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898D6E1-4515-0CAB-89CF-75F3D5487573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72871EC-F80E-EE03-EF4B-876EF626F541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647F85-E97E-2E6D-149E-C65CC6BE8AF6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587792A-724E-DC16-C5E1-4097F62D4C5A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 99">
            <a:extLst>
              <a:ext uri="{FF2B5EF4-FFF2-40B4-BE49-F238E27FC236}">
                <a16:creationId xmlns:a16="http://schemas.microsoft.com/office/drawing/2014/main" id="{4381D176-57A3-9CD4-69CF-F0B5DE5BB425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 159">
            <a:extLst>
              <a:ext uri="{FF2B5EF4-FFF2-40B4-BE49-F238E27FC236}">
                <a16:creationId xmlns:a16="http://schemas.microsoft.com/office/drawing/2014/main" id="{79324A62-A29C-7F98-D8BF-BFAED4807555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" name="Freeform 171">
            <a:extLst>
              <a:ext uri="{FF2B5EF4-FFF2-40B4-BE49-F238E27FC236}">
                <a16:creationId xmlns:a16="http://schemas.microsoft.com/office/drawing/2014/main" id="{3A2D7B4F-55D7-A246-7DDC-18C5A60A7550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" name="Freeform 176">
            <a:extLst>
              <a:ext uri="{FF2B5EF4-FFF2-40B4-BE49-F238E27FC236}">
                <a16:creationId xmlns:a16="http://schemas.microsoft.com/office/drawing/2014/main" id="{5AAC5A69-F6F8-B25E-7676-DF08D8CB421E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8" name="Arrow: Down 57">
            <a:extLst>
              <a:ext uri="{FF2B5EF4-FFF2-40B4-BE49-F238E27FC236}">
                <a16:creationId xmlns:a16="http://schemas.microsoft.com/office/drawing/2014/main" id="{D998555A-CF45-CAB4-4328-576AE627F20E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42" grpId="0"/>
          <p:bldP spid="49" grpId="0"/>
          <p:bldP spid="50" grpId="0"/>
          <p:bldP spid="51" grpId="0"/>
          <p:bldP spid="52" grpId="0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42" grpId="0"/>
          <p:bldP spid="49" grpId="0"/>
          <p:bldP spid="50" grpId="0"/>
          <p:bldP spid="51" grpId="0"/>
          <p:bldP spid="52" grpId="0"/>
          <p:bldP spid="53" grpId="0" animBg="1"/>
          <p:bldP spid="54" grpId="0" animBg="1"/>
          <p:bldP spid="55" grpId="0" animBg="1"/>
          <p:bldP spid="56" grpId="0" animBg="1"/>
          <p:bldP spid="57" grpId="0" animBg="1"/>
          <p:bldP spid="58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Rectangle: Rounded Corners 256">
            <a:extLst>
              <a:ext uri="{FF2B5EF4-FFF2-40B4-BE49-F238E27FC236}">
                <a16:creationId xmlns:a16="http://schemas.microsoft.com/office/drawing/2014/main" id="{0B6F0985-8BF0-DA17-E3CF-E1E37FCC7829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DEE45312-9D35-B5C0-3BD1-ECF9E731013C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1812D870-5E89-FB37-72B1-818482CEB366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0" name="Rectangle: Rounded Corners 259">
            <a:extLst>
              <a:ext uri="{FF2B5EF4-FFF2-40B4-BE49-F238E27FC236}">
                <a16:creationId xmlns:a16="http://schemas.microsoft.com/office/drawing/2014/main" id="{115BF36F-8979-DBE9-E3E6-32F4F558B823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Rectangle: Rounded Corners 260">
            <a:extLst>
              <a:ext uri="{FF2B5EF4-FFF2-40B4-BE49-F238E27FC236}">
                <a16:creationId xmlns:a16="http://schemas.microsoft.com/office/drawing/2014/main" id="{547612B9-558F-82C9-C8F2-88A78973BB64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994EC60C-C615-E2EE-716D-D2C919F4F78F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C0C1037C-8C84-BFF0-099B-33F2D7F4740B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A5753447-2DE5-0538-FC1B-5BDC8ABB93BC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854C51C8-7E42-CF60-E0BE-2F01D939D237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16283D2E-DC72-D9B8-E1BD-29BBB9BE776E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84565B92-1112-2679-347F-167F0A173AB9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9A4992AC-244B-F03F-935C-30E5237E0B12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269" name="Textbox 200">
              <a:extLst>
                <a:ext uri="{FF2B5EF4-FFF2-40B4-BE49-F238E27FC236}">
                  <a16:creationId xmlns:a16="http://schemas.microsoft.com/office/drawing/2014/main" id="{ACCFE7AA-CC07-ED7B-B4DA-DF0C45CBDEB2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270" name="Textbox 200">
              <a:extLst>
                <a:ext uri="{FF2B5EF4-FFF2-40B4-BE49-F238E27FC236}">
                  <a16:creationId xmlns:a16="http://schemas.microsoft.com/office/drawing/2014/main" id="{60DB5FA2-A595-683A-F32C-35954228CD05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71" name="Graphic 270" descr="Caret Up with solid fill">
            <a:extLst>
              <a:ext uri="{FF2B5EF4-FFF2-40B4-BE49-F238E27FC236}">
                <a16:creationId xmlns:a16="http://schemas.microsoft.com/office/drawing/2014/main" id="{05C12D81-2F21-B34A-60E6-C64C859818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272" name="Textbox 200">
            <a:extLst>
              <a:ext uri="{FF2B5EF4-FFF2-40B4-BE49-F238E27FC236}">
                <a16:creationId xmlns:a16="http://schemas.microsoft.com/office/drawing/2014/main" id="{A013C99E-BC4B-F472-2780-65520D16C66E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73" name="Group 272">
            <a:extLst>
              <a:ext uri="{FF2B5EF4-FFF2-40B4-BE49-F238E27FC236}">
                <a16:creationId xmlns:a16="http://schemas.microsoft.com/office/drawing/2014/main" id="{C46EF11C-9DCF-1DB4-11A4-F1379C065D64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274" name="Textbox 200">
              <a:extLst>
                <a:ext uri="{FF2B5EF4-FFF2-40B4-BE49-F238E27FC236}">
                  <a16:creationId xmlns:a16="http://schemas.microsoft.com/office/drawing/2014/main" id="{3DF1C623-100F-725A-1540-91D99CCA8F6E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275" name="Textbox 200">
              <a:extLst>
                <a:ext uri="{FF2B5EF4-FFF2-40B4-BE49-F238E27FC236}">
                  <a16:creationId xmlns:a16="http://schemas.microsoft.com/office/drawing/2014/main" id="{CE51BAE0-AC3B-3360-1DC4-40F407DC732F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76" name="Graphic 275" descr="Caret Up with solid fill">
            <a:extLst>
              <a:ext uri="{FF2B5EF4-FFF2-40B4-BE49-F238E27FC236}">
                <a16:creationId xmlns:a16="http://schemas.microsoft.com/office/drawing/2014/main" id="{1135507C-2470-6496-E29C-2288934CFA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277" name="Textbox 200">
            <a:extLst>
              <a:ext uri="{FF2B5EF4-FFF2-40B4-BE49-F238E27FC236}">
                <a16:creationId xmlns:a16="http://schemas.microsoft.com/office/drawing/2014/main" id="{C3B59875-2B51-47F6-48B9-096E862E465B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79" name="Group 278">
            <a:extLst>
              <a:ext uri="{FF2B5EF4-FFF2-40B4-BE49-F238E27FC236}">
                <a16:creationId xmlns:a16="http://schemas.microsoft.com/office/drawing/2014/main" id="{9A8BA301-64A6-AD59-9475-E847621519AD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280" name="Textbox 200">
              <a:extLst>
                <a:ext uri="{FF2B5EF4-FFF2-40B4-BE49-F238E27FC236}">
                  <a16:creationId xmlns:a16="http://schemas.microsoft.com/office/drawing/2014/main" id="{5EF89A96-771C-4F46-C43F-0F26B58E231C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09D85353-8A3C-5640-EACD-C7AF8164B5A1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82" name="Graphic 281" descr="Caret Up with solid fill">
            <a:extLst>
              <a:ext uri="{FF2B5EF4-FFF2-40B4-BE49-F238E27FC236}">
                <a16:creationId xmlns:a16="http://schemas.microsoft.com/office/drawing/2014/main" id="{7159724B-6E27-9E30-9B24-B9992C6E4F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283" name="Textbox 200">
            <a:extLst>
              <a:ext uri="{FF2B5EF4-FFF2-40B4-BE49-F238E27FC236}">
                <a16:creationId xmlns:a16="http://schemas.microsoft.com/office/drawing/2014/main" id="{D85C4327-BF12-10E8-93AC-0D928A95A071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6EEB0FF9-C908-0614-3442-8DB9CD34D2AE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0876E71F-23C7-DE47-778D-6D4D186804A6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286" name="Textbox 200">
              <a:extLst>
                <a:ext uri="{FF2B5EF4-FFF2-40B4-BE49-F238E27FC236}">
                  <a16:creationId xmlns:a16="http://schemas.microsoft.com/office/drawing/2014/main" id="{C9011B53-F2B0-A6A3-3582-24F1069C5599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87" name="Graphic 286" descr="Caret Up with solid fill">
            <a:extLst>
              <a:ext uri="{FF2B5EF4-FFF2-40B4-BE49-F238E27FC236}">
                <a16:creationId xmlns:a16="http://schemas.microsoft.com/office/drawing/2014/main" id="{465D1B7E-2096-A540-590F-5305050072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288" name="Textbox 200">
            <a:extLst>
              <a:ext uri="{FF2B5EF4-FFF2-40B4-BE49-F238E27FC236}">
                <a16:creationId xmlns:a16="http://schemas.microsoft.com/office/drawing/2014/main" id="{C36B87D3-551A-7FDC-6E26-8156CAB7224C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BF2201CE-8883-2244-2B08-EB9F91CB2B9D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290" name="Textbox 200">
              <a:extLst>
                <a:ext uri="{FF2B5EF4-FFF2-40B4-BE49-F238E27FC236}">
                  <a16:creationId xmlns:a16="http://schemas.microsoft.com/office/drawing/2014/main" id="{2401EC9B-6A2C-46A8-F194-3E7F1EA03440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291" name="Textbox 200">
              <a:extLst>
                <a:ext uri="{FF2B5EF4-FFF2-40B4-BE49-F238E27FC236}">
                  <a16:creationId xmlns:a16="http://schemas.microsoft.com/office/drawing/2014/main" id="{7F097B9B-B188-D83F-05B7-416468A2BB3C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292" name="Graphic 291" descr="Caret Up with solid fill">
            <a:extLst>
              <a:ext uri="{FF2B5EF4-FFF2-40B4-BE49-F238E27FC236}">
                <a16:creationId xmlns:a16="http://schemas.microsoft.com/office/drawing/2014/main" id="{760CD5ED-4645-1447-B8F2-10CECBBE5B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293" name="Textbox 200">
            <a:extLst>
              <a:ext uri="{FF2B5EF4-FFF2-40B4-BE49-F238E27FC236}">
                <a16:creationId xmlns:a16="http://schemas.microsoft.com/office/drawing/2014/main" id="{8122B1C5-78C2-C220-39A7-E39B171B696B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94" name="!!SubTitle">
            <a:extLst>
              <a:ext uri="{FF2B5EF4-FFF2-40B4-BE49-F238E27FC236}">
                <a16:creationId xmlns:a16="http://schemas.microsoft.com/office/drawing/2014/main" id="{8287DAE1-18D3-8074-36B5-F6761607D6ED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95" name="!!MainTitle1">
            <a:extLst>
              <a:ext uri="{FF2B5EF4-FFF2-40B4-BE49-F238E27FC236}">
                <a16:creationId xmlns:a16="http://schemas.microsoft.com/office/drawing/2014/main" id="{0874EFC0-E4A0-F39E-9E76-D8A84340D1AD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36D63156-A327-E8F8-F44E-EC518B6EC2F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2A95ED78-A286-C11D-4856-5E069B45152A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89691413-F3FA-CD45-4B09-90DC5D926FD7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299" name="Oval 298">
              <a:extLst>
                <a:ext uri="{FF2B5EF4-FFF2-40B4-BE49-F238E27FC236}">
                  <a16:creationId xmlns:a16="http://schemas.microsoft.com/office/drawing/2014/main" id="{06CB1B45-7655-5E26-FB81-5E47697C81AB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0" name="Graphic 299" descr="Direction with solid fill">
              <a:extLst>
                <a:ext uri="{FF2B5EF4-FFF2-40B4-BE49-F238E27FC236}">
                  <a16:creationId xmlns:a16="http://schemas.microsoft.com/office/drawing/2014/main" id="{BF0C26FC-6F09-2E7D-B5CA-771B7D908E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4E7E9263-6E57-03FA-F0BD-DD02AE7A569E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256C97F5-777C-12C9-9266-347C9742687B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3" name="Graphic 302" descr="Direction with solid fill">
              <a:extLst>
                <a:ext uri="{FF2B5EF4-FFF2-40B4-BE49-F238E27FC236}">
                  <a16:creationId xmlns:a16="http://schemas.microsoft.com/office/drawing/2014/main" id="{50553F87-10C1-1EF8-3FBA-DDA4232D68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304" name="TextBox 303">
            <a:extLst>
              <a:ext uri="{FF2B5EF4-FFF2-40B4-BE49-F238E27FC236}">
                <a16:creationId xmlns:a16="http://schemas.microsoft.com/office/drawing/2014/main" id="{2A914FDA-FCBD-6623-3984-6DE6A432F091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5464407D-1832-8733-333D-A5362627E36B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97F5E2FB-BFF8-102D-CE02-D2B3EF0B9C2B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4B0A1625-A01D-EE8F-C2E0-47AE4E36EF27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308" name="Freeform: Shape 307">
            <a:extLst>
              <a:ext uri="{FF2B5EF4-FFF2-40B4-BE49-F238E27FC236}">
                <a16:creationId xmlns:a16="http://schemas.microsoft.com/office/drawing/2014/main" id="{E99C2B9E-8B62-515E-4AD3-2929FA76A989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9" name="Freeform 99">
            <a:extLst>
              <a:ext uri="{FF2B5EF4-FFF2-40B4-BE49-F238E27FC236}">
                <a16:creationId xmlns:a16="http://schemas.microsoft.com/office/drawing/2014/main" id="{E32ECCB6-C486-A208-4D4F-4F048BDE3608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0" name="Freeform 159">
            <a:extLst>
              <a:ext uri="{FF2B5EF4-FFF2-40B4-BE49-F238E27FC236}">
                <a16:creationId xmlns:a16="http://schemas.microsoft.com/office/drawing/2014/main" id="{D349EBC3-9914-22DB-4508-C2AFFF43855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1" name="Freeform 171">
            <a:extLst>
              <a:ext uri="{FF2B5EF4-FFF2-40B4-BE49-F238E27FC236}">
                <a16:creationId xmlns:a16="http://schemas.microsoft.com/office/drawing/2014/main" id="{C786D934-63B1-CFF9-7609-2F5C6A79C939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2" name="Freeform 176">
            <a:extLst>
              <a:ext uri="{FF2B5EF4-FFF2-40B4-BE49-F238E27FC236}">
                <a16:creationId xmlns:a16="http://schemas.microsoft.com/office/drawing/2014/main" id="{49314562-4BBB-ABA7-2F40-D7A974F03FDD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3" name="Arrow: Down 312">
            <a:extLst>
              <a:ext uri="{FF2B5EF4-FFF2-40B4-BE49-F238E27FC236}">
                <a16:creationId xmlns:a16="http://schemas.microsoft.com/office/drawing/2014/main" id="{56D3E9D7-9B2F-6021-2B2A-130C648B009A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2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97" grpId="0"/>
          <p:bldP spid="304" grpId="0"/>
          <p:bldP spid="305" grpId="0"/>
          <p:bldP spid="306" grpId="0"/>
          <p:bldP spid="307" grpId="0"/>
          <p:bldP spid="308" grpId="0" animBg="1"/>
          <p:bldP spid="309" grpId="0" animBg="1"/>
          <p:bldP spid="310" grpId="0" animBg="1"/>
          <p:bldP spid="311" grpId="0" animBg="1"/>
          <p:bldP spid="312" grpId="0" animBg="1"/>
          <p:bldP spid="3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29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30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7" grpId="0" animBg="1"/>
          <p:bldP spid="258" grpId="0" animBg="1"/>
          <p:bldP spid="259" grpId="0" animBg="1"/>
          <p:bldP spid="260" grpId="0" animBg="1"/>
          <p:bldP spid="261" grpId="0" animBg="1"/>
          <p:bldP spid="297" grpId="0"/>
          <p:bldP spid="304" grpId="0"/>
          <p:bldP spid="305" grpId="0"/>
          <p:bldP spid="306" grpId="0"/>
          <p:bldP spid="307" grpId="0"/>
          <p:bldP spid="308" grpId="0" animBg="1"/>
          <p:bldP spid="309" grpId="0" animBg="1"/>
          <p:bldP spid="310" grpId="0" animBg="1"/>
          <p:bldP spid="311" grpId="0" animBg="1"/>
          <p:bldP spid="312" grpId="0" animBg="1"/>
          <p:bldP spid="31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Rectangle: Rounded Corners 658">
            <a:extLst>
              <a:ext uri="{FF2B5EF4-FFF2-40B4-BE49-F238E27FC236}">
                <a16:creationId xmlns:a16="http://schemas.microsoft.com/office/drawing/2014/main" id="{2864D020-6DB9-7575-75FE-895493A0542B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0" name="Rectangle: Rounded Corners 659">
            <a:extLst>
              <a:ext uri="{FF2B5EF4-FFF2-40B4-BE49-F238E27FC236}">
                <a16:creationId xmlns:a16="http://schemas.microsoft.com/office/drawing/2014/main" id="{7DCC5AAB-D105-4935-4F7A-D7935B47857C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1" name="Rectangle: Rounded Corners 660">
            <a:extLst>
              <a:ext uri="{FF2B5EF4-FFF2-40B4-BE49-F238E27FC236}">
                <a16:creationId xmlns:a16="http://schemas.microsoft.com/office/drawing/2014/main" id="{7191AA52-405E-88D4-0BD8-3698DB28D087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62" name="Rectangle: Rounded Corners 661">
            <a:extLst>
              <a:ext uri="{FF2B5EF4-FFF2-40B4-BE49-F238E27FC236}">
                <a16:creationId xmlns:a16="http://schemas.microsoft.com/office/drawing/2014/main" id="{FD90D76A-124F-D938-CDF9-EC340D75DA36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3" name="Rectangle: Rounded Corners 662">
            <a:extLst>
              <a:ext uri="{FF2B5EF4-FFF2-40B4-BE49-F238E27FC236}">
                <a16:creationId xmlns:a16="http://schemas.microsoft.com/office/drawing/2014/main" id="{98ABA62F-E054-1796-377D-2178F1316ACA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9CF8312D-A075-3EF7-8EAA-F9D0E86593C8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65" name="Freeform: Shape 664">
              <a:extLst>
                <a:ext uri="{FF2B5EF4-FFF2-40B4-BE49-F238E27FC236}">
                  <a16:creationId xmlns:a16="http://schemas.microsoft.com/office/drawing/2014/main" id="{E46C910A-8337-40B5-C323-A1136E57ECFB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6" name="Freeform: Shape 665">
              <a:extLst>
                <a:ext uri="{FF2B5EF4-FFF2-40B4-BE49-F238E27FC236}">
                  <a16:creationId xmlns:a16="http://schemas.microsoft.com/office/drawing/2014/main" id="{4E7B7676-607B-663D-CD74-ED4F76F7D847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7" name="Freeform: Shape 666">
              <a:extLst>
                <a:ext uri="{FF2B5EF4-FFF2-40B4-BE49-F238E27FC236}">
                  <a16:creationId xmlns:a16="http://schemas.microsoft.com/office/drawing/2014/main" id="{07B0226A-9578-2381-0C3E-F1802CDBE808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8" name="Freeform: Shape 667">
              <a:extLst>
                <a:ext uri="{FF2B5EF4-FFF2-40B4-BE49-F238E27FC236}">
                  <a16:creationId xmlns:a16="http://schemas.microsoft.com/office/drawing/2014/main" id="{E2A2C88C-60CE-8D48-E39E-FB6C3B1E44BD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69" name="Freeform: Shape 668">
              <a:extLst>
                <a:ext uri="{FF2B5EF4-FFF2-40B4-BE49-F238E27FC236}">
                  <a16:creationId xmlns:a16="http://schemas.microsoft.com/office/drawing/2014/main" id="{5A33F76D-ECDC-577C-C88D-823C87407FD6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70" name="Group 669">
            <a:extLst>
              <a:ext uri="{FF2B5EF4-FFF2-40B4-BE49-F238E27FC236}">
                <a16:creationId xmlns:a16="http://schemas.microsoft.com/office/drawing/2014/main" id="{4AEAE305-B324-3592-24E4-D692B49A35CF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671" name="Textbox 200">
              <a:extLst>
                <a:ext uri="{FF2B5EF4-FFF2-40B4-BE49-F238E27FC236}">
                  <a16:creationId xmlns:a16="http://schemas.microsoft.com/office/drawing/2014/main" id="{CD10D1F4-4F6C-CCC5-DB85-EA6EB37B91A6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672" name="Textbox 200">
              <a:extLst>
                <a:ext uri="{FF2B5EF4-FFF2-40B4-BE49-F238E27FC236}">
                  <a16:creationId xmlns:a16="http://schemas.microsoft.com/office/drawing/2014/main" id="{FF8F43EE-B423-7FBD-9FB8-EB6C403E52E2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73" name="Graphic 672" descr="Caret Up with solid fill">
            <a:extLst>
              <a:ext uri="{FF2B5EF4-FFF2-40B4-BE49-F238E27FC236}">
                <a16:creationId xmlns:a16="http://schemas.microsoft.com/office/drawing/2014/main" id="{C54776B1-8614-0893-474C-A345AEF0B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674" name="Textbox 200">
            <a:extLst>
              <a:ext uri="{FF2B5EF4-FFF2-40B4-BE49-F238E27FC236}">
                <a16:creationId xmlns:a16="http://schemas.microsoft.com/office/drawing/2014/main" id="{4D4E77F4-4F32-8BB5-38B7-09D22A68DEC5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75" name="Group 674">
            <a:extLst>
              <a:ext uri="{FF2B5EF4-FFF2-40B4-BE49-F238E27FC236}">
                <a16:creationId xmlns:a16="http://schemas.microsoft.com/office/drawing/2014/main" id="{A559CFD7-77FC-42A7-66A8-95CBF486E944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676" name="Textbox 200">
              <a:extLst>
                <a:ext uri="{FF2B5EF4-FFF2-40B4-BE49-F238E27FC236}">
                  <a16:creationId xmlns:a16="http://schemas.microsoft.com/office/drawing/2014/main" id="{AFFB9D58-EC1D-7F7E-CADD-2D7A390E9C09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677" name="Textbox 200">
              <a:extLst>
                <a:ext uri="{FF2B5EF4-FFF2-40B4-BE49-F238E27FC236}">
                  <a16:creationId xmlns:a16="http://schemas.microsoft.com/office/drawing/2014/main" id="{4452EFE8-F843-8963-FEDC-43EA30FFBFA0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78" name="Graphic 677" descr="Caret Up with solid fill">
            <a:extLst>
              <a:ext uri="{FF2B5EF4-FFF2-40B4-BE49-F238E27FC236}">
                <a16:creationId xmlns:a16="http://schemas.microsoft.com/office/drawing/2014/main" id="{188A424C-8E48-F9C2-6A5F-CE29DFC25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679" name="Textbox 200">
            <a:extLst>
              <a:ext uri="{FF2B5EF4-FFF2-40B4-BE49-F238E27FC236}">
                <a16:creationId xmlns:a16="http://schemas.microsoft.com/office/drawing/2014/main" id="{C83A6FC3-0283-FEA8-3B20-7E9708A58307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81" name="Group 680">
            <a:extLst>
              <a:ext uri="{FF2B5EF4-FFF2-40B4-BE49-F238E27FC236}">
                <a16:creationId xmlns:a16="http://schemas.microsoft.com/office/drawing/2014/main" id="{6F54EC78-5E62-F193-B39A-B00E0928CDE6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682" name="Textbox 200">
              <a:extLst>
                <a:ext uri="{FF2B5EF4-FFF2-40B4-BE49-F238E27FC236}">
                  <a16:creationId xmlns:a16="http://schemas.microsoft.com/office/drawing/2014/main" id="{3B79C6AA-70B4-5F1F-CB70-0432CB9D5B6D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737" name="Textbox 200">
              <a:extLst>
                <a:ext uri="{FF2B5EF4-FFF2-40B4-BE49-F238E27FC236}">
                  <a16:creationId xmlns:a16="http://schemas.microsoft.com/office/drawing/2014/main" id="{B9AB2A87-65F9-53DB-7505-C30604D9070A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60000"/>
                      <a:lumOff val="40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38" name="Graphic 737" descr="Caret Up with solid fill">
            <a:extLst>
              <a:ext uri="{FF2B5EF4-FFF2-40B4-BE49-F238E27FC236}">
                <a16:creationId xmlns:a16="http://schemas.microsoft.com/office/drawing/2014/main" id="{2C192FB4-F0EF-5FED-2A61-08A3605B2EF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739" name="Textbox 200">
            <a:extLst>
              <a:ext uri="{FF2B5EF4-FFF2-40B4-BE49-F238E27FC236}">
                <a16:creationId xmlns:a16="http://schemas.microsoft.com/office/drawing/2014/main" id="{F4984853-ADC6-2A32-F595-6E5B1BA16CA1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40" name="Group 739">
            <a:extLst>
              <a:ext uri="{FF2B5EF4-FFF2-40B4-BE49-F238E27FC236}">
                <a16:creationId xmlns:a16="http://schemas.microsoft.com/office/drawing/2014/main" id="{936D1F9F-F9A0-6EB8-A360-FB04AA9C18E4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741" name="Textbox 200">
              <a:extLst>
                <a:ext uri="{FF2B5EF4-FFF2-40B4-BE49-F238E27FC236}">
                  <a16:creationId xmlns:a16="http://schemas.microsoft.com/office/drawing/2014/main" id="{26F95055-888F-5E32-FC09-6BEF730C8A3B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742" name="Textbox 200">
              <a:extLst>
                <a:ext uri="{FF2B5EF4-FFF2-40B4-BE49-F238E27FC236}">
                  <a16:creationId xmlns:a16="http://schemas.microsoft.com/office/drawing/2014/main" id="{205CD446-BE02-420F-3EA8-3A562ECA7AD8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43" name="Graphic 742" descr="Caret Up with solid fill">
            <a:extLst>
              <a:ext uri="{FF2B5EF4-FFF2-40B4-BE49-F238E27FC236}">
                <a16:creationId xmlns:a16="http://schemas.microsoft.com/office/drawing/2014/main" id="{FDCF8E7C-03EC-EB09-97BF-F4447E0F44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744" name="Textbox 200">
            <a:extLst>
              <a:ext uri="{FF2B5EF4-FFF2-40B4-BE49-F238E27FC236}">
                <a16:creationId xmlns:a16="http://schemas.microsoft.com/office/drawing/2014/main" id="{46D7A550-FCEA-2681-B408-E8896F509C53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45" name="Group 744">
            <a:extLst>
              <a:ext uri="{FF2B5EF4-FFF2-40B4-BE49-F238E27FC236}">
                <a16:creationId xmlns:a16="http://schemas.microsoft.com/office/drawing/2014/main" id="{3A02A538-5442-8EA4-CAD2-5AB7E6AE8B7C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746" name="Textbox 200">
              <a:extLst>
                <a:ext uri="{FF2B5EF4-FFF2-40B4-BE49-F238E27FC236}">
                  <a16:creationId xmlns:a16="http://schemas.microsoft.com/office/drawing/2014/main" id="{87E969D1-7E32-1A1C-32C2-A1D7309BB139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747" name="Textbox 200">
              <a:extLst>
                <a:ext uri="{FF2B5EF4-FFF2-40B4-BE49-F238E27FC236}">
                  <a16:creationId xmlns:a16="http://schemas.microsoft.com/office/drawing/2014/main" id="{6BD26509-49C3-46FB-C292-42E7C1504429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48" name="Graphic 747" descr="Caret Up with solid fill">
            <a:extLst>
              <a:ext uri="{FF2B5EF4-FFF2-40B4-BE49-F238E27FC236}">
                <a16:creationId xmlns:a16="http://schemas.microsoft.com/office/drawing/2014/main" id="{B66B78B9-5DC3-38BB-ED71-62D86EC0BD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749" name="Textbox 200">
            <a:extLst>
              <a:ext uri="{FF2B5EF4-FFF2-40B4-BE49-F238E27FC236}">
                <a16:creationId xmlns:a16="http://schemas.microsoft.com/office/drawing/2014/main" id="{AB1EDDE7-8663-4372-FF77-FB4FDAE11211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2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50" name="!!SubTitle">
            <a:extLst>
              <a:ext uri="{FF2B5EF4-FFF2-40B4-BE49-F238E27FC236}">
                <a16:creationId xmlns:a16="http://schemas.microsoft.com/office/drawing/2014/main" id="{BD085046-7DF0-E157-DEBA-5292F3AB2B55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51" name="!!MainTitle1">
            <a:extLst>
              <a:ext uri="{FF2B5EF4-FFF2-40B4-BE49-F238E27FC236}">
                <a16:creationId xmlns:a16="http://schemas.microsoft.com/office/drawing/2014/main" id="{7CC3C202-BE32-34E3-B2F5-A3BDDBF85436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52" name="Rectangle 751">
            <a:extLst>
              <a:ext uri="{FF2B5EF4-FFF2-40B4-BE49-F238E27FC236}">
                <a16:creationId xmlns:a16="http://schemas.microsoft.com/office/drawing/2014/main" id="{AB61A5CC-48D6-700E-CD36-157CED61C2C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753" name="TextBox 752">
            <a:extLst>
              <a:ext uri="{FF2B5EF4-FFF2-40B4-BE49-F238E27FC236}">
                <a16:creationId xmlns:a16="http://schemas.microsoft.com/office/drawing/2014/main" id="{CC8E320C-2DE4-01C3-796A-D9A777C30767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754" name="Group 753">
            <a:extLst>
              <a:ext uri="{FF2B5EF4-FFF2-40B4-BE49-F238E27FC236}">
                <a16:creationId xmlns:a16="http://schemas.microsoft.com/office/drawing/2014/main" id="{8CA66039-CE4C-48DE-9ED6-245985DAE8B7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755" name="Oval 754">
              <a:extLst>
                <a:ext uri="{FF2B5EF4-FFF2-40B4-BE49-F238E27FC236}">
                  <a16:creationId xmlns:a16="http://schemas.microsoft.com/office/drawing/2014/main" id="{5456B027-198C-121B-3E43-D55EA7641B25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6" name="Graphic 755" descr="Direction with solid fill">
              <a:extLst>
                <a:ext uri="{FF2B5EF4-FFF2-40B4-BE49-F238E27FC236}">
                  <a16:creationId xmlns:a16="http://schemas.microsoft.com/office/drawing/2014/main" id="{652F9B84-74D8-7C79-AC8E-6B9F7A8B1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757" name="Group 756">
            <a:extLst>
              <a:ext uri="{FF2B5EF4-FFF2-40B4-BE49-F238E27FC236}">
                <a16:creationId xmlns:a16="http://schemas.microsoft.com/office/drawing/2014/main" id="{CFE7E382-CF41-ADAF-D462-E7CDBD4A724C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758" name="Oval 757">
              <a:extLst>
                <a:ext uri="{FF2B5EF4-FFF2-40B4-BE49-F238E27FC236}">
                  <a16:creationId xmlns:a16="http://schemas.microsoft.com/office/drawing/2014/main" id="{29D2D201-02D8-D04C-28D0-9EE2E52D7ED1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59" name="Graphic 758" descr="Direction with solid fill">
              <a:extLst>
                <a:ext uri="{FF2B5EF4-FFF2-40B4-BE49-F238E27FC236}">
                  <a16:creationId xmlns:a16="http://schemas.microsoft.com/office/drawing/2014/main" id="{E915550A-DFA7-3461-EA6D-7F300FD3A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760" name="TextBox 759">
            <a:extLst>
              <a:ext uri="{FF2B5EF4-FFF2-40B4-BE49-F238E27FC236}">
                <a16:creationId xmlns:a16="http://schemas.microsoft.com/office/drawing/2014/main" id="{A3620BE4-DAC6-919A-F56A-BE8D6FCBD510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761" name="TextBox 760">
            <a:extLst>
              <a:ext uri="{FF2B5EF4-FFF2-40B4-BE49-F238E27FC236}">
                <a16:creationId xmlns:a16="http://schemas.microsoft.com/office/drawing/2014/main" id="{4280335A-32B0-FA06-6590-7FA1365E1A16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762" name="TextBox 761">
            <a:extLst>
              <a:ext uri="{FF2B5EF4-FFF2-40B4-BE49-F238E27FC236}">
                <a16:creationId xmlns:a16="http://schemas.microsoft.com/office/drawing/2014/main" id="{CFCBACC1-8D3A-E6A3-8FDB-E13D1A829D4F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763" name="TextBox 762">
            <a:extLst>
              <a:ext uri="{FF2B5EF4-FFF2-40B4-BE49-F238E27FC236}">
                <a16:creationId xmlns:a16="http://schemas.microsoft.com/office/drawing/2014/main" id="{DD5078F1-0F17-D7B4-D976-C0DC7AF0B23C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ACB224FA-7370-6C47-3FBB-3BCBCC1E03B8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5" name="Freeform 99">
            <a:extLst>
              <a:ext uri="{FF2B5EF4-FFF2-40B4-BE49-F238E27FC236}">
                <a16:creationId xmlns:a16="http://schemas.microsoft.com/office/drawing/2014/main" id="{D90E4B77-2722-D78A-6175-E57694450BE5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6" name="Freeform 159">
            <a:extLst>
              <a:ext uri="{FF2B5EF4-FFF2-40B4-BE49-F238E27FC236}">
                <a16:creationId xmlns:a16="http://schemas.microsoft.com/office/drawing/2014/main" id="{9E7D86BD-3BFA-8649-1DA6-8E7CD2CCB1F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7" name="Freeform 171">
            <a:extLst>
              <a:ext uri="{FF2B5EF4-FFF2-40B4-BE49-F238E27FC236}">
                <a16:creationId xmlns:a16="http://schemas.microsoft.com/office/drawing/2014/main" id="{BB02B6CF-4CF6-413F-795E-E7629240D46F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8" name="Freeform 176">
            <a:extLst>
              <a:ext uri="{FF2B5EF4-FFF2-40B4-BE49-F238E27FC236}">
                <a16:creationId xmlns:a16="http://schemas.microsoft.com/office/drawing/2014/main" id="{5AAB6D35-A372-64B1-5763-FA74FBF1CBEB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9" name="Arrow: Down 768">
            <a:extLst>
              <a:ext uri="{FF2B5EF4-FFF2-40B4-BE49-F238E27FC236}">
                <a16:creationId xmlns:a16="http://schemas.microsoft.com/office/drawing/2014/main" id="{FFE01940-6EC7-5228-0653-4B2742E3FF5F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7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7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7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7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7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7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7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7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7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7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7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9" grpId="0" animBg="1"/>
          <p:bldP spid="660" grpId="0" animBg="1"/>
          <p:bldP spid="661" grpId="0" animBg="1"/>
          <p:bldP spid="662" grpId="0" animBg="1"/>
          <p:bldP spid="663" grpId="0" animBg="1"/>
          <p:bldP spid="753" grpId="0"/>
          <p:bldP spid="760" grpId="0"/>
          <p:bldP spid="761" grpId="0"/>
          <p:bldP spid="762" grpId="0"/>
          <p:bldP spid="763" grpId="0"/>
          <p:bldP spid="764" grpId="0" animBg="1"/>
          <p:bldP spid="765" grpId="0" animBg="1"/>
          <p:bldP spid="766" grpId="0" animBg="1"/>
          <p:bldP spid="767" grpId="0" animBg="1"/>
          <p:bldP spid="768" grpId="0" animBg="1"/>
          <p:bldP spid="7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7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75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7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7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7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7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75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7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7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7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6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7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7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6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6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7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7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7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7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7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7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9" grpId="0" animBg="1"/>
          <p:bldP spid="660" grpId="0" animBg="1"/>
          <p:bldP spid="661" grpId="0" animBg="1"/>
          <p:bldP spid="662" grpId="0" animBg="1"/>
          <p:bldP spid="663" grpId="0" animBg="1"/>
          <p:bldP spid="753" grpId="0"/>
          <p:bldP spid="760" grpId="0"/>
          <p:bldP spid="761" grpId="0"/>
          <p:bldP spid="762" grpId="0"/>
          <p:bldP spid="763" grpId="0"/>
          <p:bldP spid="764" grpId="0" animBg="1"/>
          <p:bldP spid="765" grpId="0" animBg="1"/>
          <p:bldP spid="766" grpId="0" animBg="1"/>
          <p:bldP spid="767" grpId="0" animBg="1"/>
          <p:bldP spid="768" grpId="0" animBg="1"/>
          <p:bldP spid="76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8B8558B-BF04-F20B-5A7B-A7B992089944}"/>
              </a:ext>
            </a:extLst>
          </p:cNvPr>
          <p:cNvSpPr/>
          <p:nvPr/>
        </p:nvSpPr>
        <p:spPr>
          <a:xfrm flipH="1">
            <a:off x="11249504" y="8219891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7824606-ACB5-B592-A74F-C74742671A66}"/>
              </a:ext>
            </a:extLst>
          </p:cNvPr>
          <p:cNvSpPr/>
          <p:nvPr/>
        </p:nvSpPr>
        <p:spPr>
          <a:xfrm flipH="1">
            <a:off x="11249504" y="4169639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2A806E86-A262-06D9-464C-1D5558333674}"/>
              </a:ext>
            </a:extLst>
          </p:cNvPr>
          <p:cNvSpPr/>
          <p:nvPr/>
        </p:nvSpPr>
        <p:spPr>
          <a:xfrm>
            <a:off x="14294193" y="10249344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BBA8EC61-DD1A-7084-C75F-4F35E657ED70}"/>
              </a:ext>
            </a:extLst>
          </p:cNvPr>
          <p:cNvSpPr/>
          <p:nvPr/>
        </p:nvSpPr>
        <p:spPr>
          <a:xfrm>
            <a:off x="14294193" y="6199092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35215D2-0E70-1442-532A-D2BA863F912D}"/>
              </a:ext>
            </a:extLst>
          </p:cNvPr>
          <p:cNvSpPr/>
          <p:nvPr/>
        </p:nvSpPr>
        <p:spPr>
          <a:xfrm>
            <a:off x="14294193" y="2148840"/>
            <a:ext cx="7086601" cy="14020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E56E92F-ABF8-9787-1938-D533653B7E83}"/>
              </a:ext>
            </a:extLst>
          </p:cNvPr>
          <p:cNvGrpSpPr/>
          <p:nvPr/>
        </p:nvGrpSpPr>
        <p:grpSpPr>
          <a:xfrm>
            <a:off x="15759335" y="1201268"/>
            <a:ext cx="1111629" cy="11008659"/>
            <a:chOff x="14934612" y="1201268"/>
            <a:chExt cx="1111629" cy="11008659"/>
          </a:xfrm>
          <a:effectLst>
            <a:outerShdw blurRad="254000" dist="1270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31241C7-A10E-B07A-FF78-A75E22FC410E}"/>
                </a:ext>
              </a:extLst>
            </p:cNvPr>
            <p:cNvSpPr/>
            <p:nvPr/>
          </p:nvSpPr>
          <p:spPr>
            <a:xfrm rot="16200000">
              <a:off x="14477863" y="4630716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8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8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36FD5CA-5D35-93CC-6CE9-7C1961C86D4D}"/>
                </a:ext>
              </a:extLst>
            </p:cNvPr>
            <p:cNvSpPr/>
            <p:nvPr/>
          </p:nvSpPr>
          <p:spPr>
            <a:xfrm rot="16200000">
              <a:off x="14477863" y="8680971"/>
              <a:ext cx="2025127" cy="1111627"/>
            </a:xfrm>
            <a:custGeom>
              <a:avLst/>
              <a:gdLst>
                <a:gd name="csX0" fmla="*/ 2025127 w 2025127"/>
                <a:gd name="csY0" fmla="*/ 0 h 1111627"/>
                <a:gd name="csX1" fmla="*/ 2025127 w 2025127"/>
                <a:gd name="csY1" fmla="*/ 1111627 h 1111627"/>
                <a:gd name="csX2" fmla="*/ 0 w 2025127"/>
                <a:gd name="csY2" fmla="*/ 1111627 h 1111627"/>
                <a:gd name="csX3" fmla="*/ 0 w 2025127"/>
                <a:gd name="csY3" fmla="*/ 0 h 1111627"/>
                <a:gd name="csX4" fmla="*/ 2025127 w 2025127"/>
                <a:gd name="csY4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7">
                  <a:moveTo>
                    <a:pt x="2025127" y="0"/>
                  </a:moveTo>
                  <a:lnTo>
                    <a:pt x="2025127" y="1111627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982A3EC-47C6-1EAB-BE24-6C12527AD199}"/>
                </a:ext>
              </a:extLst>
            </p:cNvPr>
            <p:cNvSpPr/>
            <p:nvPr/>
          </p:nvSpPr>
          <p:spPr>
            <a:xfrm rot="16200000">
              <a:off x="14004077" y="2131803"/>
              <a:ext cx="2972698" cy="1111628"/>
            </a:xfrm>
            <a:custGeom>
              <a:avLst/>
              <a:gdLst>
                <a:gd name="csX0" fmla="*/ 2972698 w 2972698"/>
                <a:gd name="csY0" fmla="*/ 555814 h 1111628"/>
                <a:gd name="csX1" fmla="*/ 2972697 w 2972698"/>
                <a:gd name="csY1" fmla="*/ 555814 h 1111628"/>
                <a:gd name="csX2" fmla="*/ 2416883 w 2972698"/>
                <a:gd name="csY2" fmla="*/ 1111628 h 1111628"/>
                <a:gd name="csX3" fmla="*/ 0 w 2972698"/>
                <a:gd name="csY3" fmla="*/ 1111628 h 1111628"/>
                <a:gd name="csX4" fmla="*/ 0 w 2972698"/>
                <a:gd name="csY4" fmla="*/ 0 h 1111628"/>
                <a:gd name="csX5" fmla="*/ 2416884 w 2972698"/>
                <a:gd name="csY5" fmla="*/ 0 h 1111628"/>
                <a:gd name="csX6" fmla="*/ 2972698 w 2972698"/>
                <a:gd name="csY6" fmla="*/ 555814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</a:cxnLst>
              <a:rect l="l" t="t" r="r" b="b"/>
              <a:pathLst>
                <a:path w="2972698" h="1111628">
                  <a:moveTo>
                    <a:pt x="2972698" y="555814"/>
                  </a:moveTo>
                  <a:lnTo>
                    <a:pt x="2972697" y="555814"/>
                  </a:lnTo>
                  <a:cubicBezTo>
                    <a:pt x="2972697" y="862782"/>
                    <a:pt x="2723851" y="1111628"/>
                    <a:pt x="2416883" y="1111628"/>
                  </a:cubicBezTo>
                  <a:lnTo>
                    <a:pt x="0" y="1111628"/>
                  </a:lnTo>
                  <a:lnTo>
                    <a:pt x="0" y="0"/>
                  </a:lnTo>
                  <a:lnTo>
                    <a:pt x="2416884" y="0"/>
                  </a:lnTo>
                  <a:cubicBezTo>
                    <a:pt x="2723852" y="0"/>
                    <a:pt x="2972698" y="248846"/>
                    <a:pt x="2972698" y="55581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2D06737-CB26-7F89-AD18-907E499018C3}"/>
                </a:ext>
              </a:extLst>
            </p:cNvPr>
            <p:cNvSpPr/>
            <p:nvPr/>
          </p:nvSpPr>
          <p:spPr>
            <a:xfrm rot="16200000">
              <a:off x="14477863" y="6655843"/>
              <a:ext cx="2025127" cy="1111628"/>
            </a:xfrm>
            <a:custGeom>
              <a:avLst/>
              <a:gdLst>
                <a:gd name="csX0" fmla="*/ 2025127 w 2025127"/>
                <a:gd name="csY0" fmla="*/ 0 h 1111628"/>
                <a:gd name="csX1" fmla="*/ 2025127 w 2025127"/>
                <a:gd name="csY1" fmla="*/ 1111628 h 1111628"/>
                <a:gd name="csX2" fmla="*/ 0 w 2025127"/>
                <a:gd name="csY2" fmla="*/ 1111627 h 1111628"/>
                <a:gd name="csX3" fmla="*/ 0 w 2025127"/>
                <a:gd name="csY3" fmla="*/ 0 h 1111628"/>
                <a:gd name="csX4" fmla="*/ 2025127 w 2025127"/>
                <a:gd name="csY4" fmla="*/ 0 h 11116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2025127" h="1111628">
                  <a:moveTo>
                    <a:pt x="2025127" y="0"/>
                  </a:moveTo>
                  <a:lnTo>
                    <a:pt x="2025127" y="1111628"/>
                  </a:lnTo>
                  <a:lnTo>
                    <a:pt x="0" y="1111627"/>
                  </a:lnTo>
                  <a:lnTo>
                    <a:pt x="0" y="0"/>
                  </a:lnTo>
                  <a:lnTo>
                    <a:pt x="202512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72052736-A808-E97A-EDD6-5B1A64D51274}"/>
                </a:ext>
              </a:extLst>
            </p:cNvPr>
            <p:cNvSpPr/>
            <p:nvPr/>
          </p:nvSpPr>
          <p:spPr>
            <a:xfrm rot="16200000">
              <a:off x="14510137" y="10673824"/>
              <a:ext cx="1960579" cy="1111627"/>
            </a:xfrm>
            <a:custGeom>
              <a:avLst/>
              <a:gdLst>
                <a:gd name="csX0" fmla="*/ 1960579 w 1960579"/>
                <a:gd name="csY0" fmla="*/ 0 h 1111627"/>
                <a:gd name="csX1" fmla="*/ 1960579 w 1960579"/>
                <a:gd name="csY1" fmla="*/ 1111627 h 1111627"/>
                <a:gd name="csX2" fmla="*/ 555814 w 1960579"/>
                <a:gd name="csY2" fmla="*/ 1111627 h 1111627"/>
                <a:gd name="csX3" fmla="*/ 11292 w 1960579"/>
                <a:gd name="csY3" fmla="*/ 667829 h 1111627"/>
                <a:gd name="csX4" fmla="*/ 0 w 1960579"/>
                <a:gd name="csY4" fmla="*/ 555813 h 1111627"/>
                <a:gd name="csX5" fmla="*/ 11292 w 1960579"/>
                <a:gd name="csY5" fmla="*/ 443798 h 1111627"/>
                <a:gd name="csX6" fmla="*/ 555814 w 1960579"/>
                <a:gd name="csY6" fmla="*/ 0 h 1111627"/>
                <a:gd name="csX7" fmla="*/ 1960579 w 1960579"/>
                <a:gd name="csY7" fmla="*/ 0 h 111162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</a:cxnLst>
              <a:rect l="l" t="t" r="r" b="b"/>
              <a:pathLst>
                <a:path w="1960579" h="1111627">
                  <a:moveTo>
                    <a:pt x="1960579" y="0"/>
                  </a:moveTo>
                  <a:lnTo>
                    <a:pt x="1960579" y="1111627"/>
                  </a:lnTo>
                  <a:lnTo>
                    <a:pt x="555814" y="1111627"/>
                  </a:lnTo>
                  <a:cubicBezTo>
                    <a:pt x="287217" y="1111627"/>
                    <a:pt x="63120" y="921104"/>
                    <a:pt x="11292" y="667829"/>
                  </a:cubicBezTo>
                  <a:lnTo>
                    <a:pt x="0" y="555813"/>
                  </a:lnTo>
                  <a:lnTo>
                    <a:pt x="11292" y="443798"/>
                  </a:lnTo>
                  <a:cubicBezTo>
                    <a:pt x="63120" y="190523"/>
                    <a:pt x="287217" y="0"/>
                    <a:pt x="555814" y="0"/>
                  </a:cubicBezTo>
                  <a:lnTo>
                    <a:pt x="1960579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0C54B09-9722-B0AF-C28E-4AB7AD15C347}"/>
              </a:ext>
            </a:extLst>
          </p:cNvPr>
          <p:cNvGrpSpPr/>
          <p:nvPr/>
        </p:nvGrpSpPr>
        <p:grpSpPr>
          <a:xfrm>
            <a:off x="11702273" y="8497706"/>
            <a:ext cx="3173060" cy="846345"/>
            <a:chOff x="11702273" y="8497706"/>
            <a:chExt cx="3173060" cy="846345"/>
          </a:xfrm>
        </p:grpSpPr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5A27FD07-1917-A1A0-FA0A-B94F8E6CD599}"/>
                </a:ext>
              </a:extLst>
            </p:cNvPr>
            <p:cNvSpPr txBox="1"/>
            <p:nvPr/>
          </p:nvSpPr>
          <p:spPr>
            <a:xfrm>
              <a:off x="11702273" y="8882386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Thử nghiệm, thu thập phản hồi và đánh giá mức độ phù hợp thị trường.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837D2F84-278D-14BD-9D6B-7D78DC22F26B}"/>
                </a:ext>
              </a:extLst>
            </p:cNvPr>
            <p:cNvSpPr txBox="1"/>
            <p:nvPr/>
          </p:nvSpPr>
          <p:spPr>
            <a:xfrm>
              <a:off x="11702275" y="8497706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VALIDATE 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Kiểm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chứng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58" name="Graphic 57" descr="Caret Up with solid fill">
            <a:extLst>
              <a:ext uri="{FF2B5EF4-FFF2-40B4-BE49-F238E27FC236}">
                <a16:creationId xmlns:a16="http://schemas.microsoft.com/office/drawing/2014/main" id="{DB897DCF-A977-B617-73F6-71D7EAD77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 flipH="1">
            <a:off x="15080892" y="8663280"/>
            <a:ext cx="515302" cy="515302"/>
          </a:xfrm>
          <a:prstGeom prst="rect">
            <a:avLst/>
          </a:prstGeom>
        </p:spPr>
      </p:pic>
      <p:sp>
        <p:nvSpPr>
          <p:cNvPr id="59" name="Textbox 200">
            <a:extLst>
              <a:ext uri="{FF2B5EF4-FFF2-40B4-BE49-F238E27FC236}">
                <a16:creationId xmlns:a16="http://schemas.microsoft.com/office/drawing/2014/main" id="{4B105D49-5199-000F-A90A-C3EEC8914DE5}"/>
              </a:ext>
            </a:extLst>
          </p:cNvPr>
          <p:cNvSpPr txBox="1"/>
          <p:nvPr/>
        </p:nvSpPr>
        <p:spPr>
          <a:xfrm>
            <a:off x="15843389" y="4516736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4ACD703-690A-4EA0-EA96-38AE262B3C5F}"/>
              </a:ext>
            </a:extLst>
          </p:cNvPr>
          <p:cNvGrpSpPr/>
          <p:nvPr/>
        </p:nvGrpSpPr>
        <p:grpSpPr>
          <a:xfrm>
            <a:off x="11702273" y="4447454"/>
            <a:ext cx="3173060" cy="846345"/>
            <a:chOff x="11702273" y="4447454"/>
            <a:chExt cx="3173060" cy="846345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6AA73DC1-C3B6-75DE-A8B3-CFB1BBB50C1A}"/>
                </a:ext>
              </a:extLst>
            </p:cNvPr>
            <p:cNvSpPr txBox="1"/>
            <p:nvPr/>
          </p:nvSpPr>
          <p:spPr>
            <a:xfrm>
              <a:off x="11702273" y="4832134"/>
              <a:ext cx="3173060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Phát triển ý tưởng sản phẩm, giải pháp và hướng tiếp cận khác biệt.</a:t>
              </a: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00B73AA7-742E-3F0F-364F-D0CFC62B8C73}"/>
                </a:ext>
              </a:extLst>
            </p:cNvPr>
            <p:cNvSpPr txBox="1"/>
            <p:nvPr/>
          </p:nvSpPr>
          <p:spPr>
            <a:xfrm>
              <a:off x="11702275" y="4447454"/>
              <a:ext cx="317305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IDEATE –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Hình</a:t>
              </a:r>
              <a:r>
                <a:rPr lang="en-US" sz="2000" dirty="0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2">
                      <a:lumMod val="75000"/>
                    </a:schemeClr>
                  </a:solidFill>
                  <a:latin typeface="+mj-lt"/>
                </a:rPr>
                <a:t>thành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3" name="Graphic 62" descr="Caret Up with solid fill">
            <a:extLst>
              <a:ext uri="{FF2B5EF4-FFF2-40B4-BE49-F238E27FC236}">
                <a16:creationId xmlns:a16="http://schemas.microsoft.com/office/drawing/2014/main" id="{3B1FA153-9B38-E5AC-77A2-81E6ED23C6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 flipH="1">
            <a:off x="15080892" y="4613028"/>
            <a:ext cx="515302" cy="515302"/>
          </a:xfrm>
          <a:prstGeom prst="rect">
            <a:avLst/>
          </a:prstGeom>
        </p:spPr>
      </p:pic>
      <p:sp>
        <p:nvSpPr>
          <p:cNvPr id="64" name="Textbox 200">
            <a:extLst>
              <a:ext uri="{FF2B5EF4-FFF2-40B4-BE49-F238E27FC236}">
                <a16:creationId xmlns:a16="http://schemas.microsoft.com/office/drawing/2014/main" id="{992C58EF-1401-3058-7349-675B54C4E0B1}"/>
              </a:ext>
            </a:extLst>
          </p:cNvPr>
          <p:cNvSpPr txBox="1"/>
          <p:nvPr/>
        </p:nvSpPr>
        <p:spPr>
          <a:xfrm>
            <a:off x="15843389" y="8566988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8E504CC6-3C46-D8AB-DDBD-59B03496FCD0}"/>
              </a:ext>
            </a:extLst>
          </p:cNvPr>
          <p:cNvGrpSpPr/>
          <p:nvPr/>
        </p:nvGrpSpPr>
        <p:grpSpPr>
          <a:xfrm>
            <a:off x="17754965" y="6476907"/>
            <a:ext cx="3167508" cy="846345"/>
            <a:chOff x="17754965" y="6476907"/>
            <a:chExt cx="3167508" cy="84634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19A5B4B6-23E4-962B-348E-88D5D725E263}"/>
                </a:ext>
              </a:extLst>
            </p:cNvPr>
            <p:cNvSpPr txBox="1"/>
            <p:nvPr/>
          </p:nvSpPr>
          <p:spPr>
            <a:xfrm flipH="1">
              <a:off x="17754965" y="6861587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en-US" sz="1200" dirty="0" err="1">
                  <a:solidFill>
                    <a:schemeClr val="tx2"/>
                  </a:solidFill>
                </a:rPr>
                <a:t>Thiết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</a:t>
              </a:r>
              <a:r>
                <a:rPr lang="en-US" sz="1200" dirty="0">
                  <a:solidFill>
                    <a:schemeClr val="tx2"/>
                  </a:solidFill>
                </a:rPr>
                <a:t>, </a:t>
              </a:r>
              <a:r>
                <a:rPr lang="en-US" sz="1200" dirty="0" err="1">
                  <a:solidFill>
                    <a:schemeClr val="tx2"/>
                  </a:solidFill>
                </a:rPr>
                <a:t>xây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dựng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hoàn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thiện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nguyên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mẫu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sản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phẩm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khả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thi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  <a:endParaRPr lang="vi-VN" sz="1200" dirty="0">
                <a:solidFill>
                  <a:schemeClr val="tx2"/>
                </a:solidFill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154C35AA-C731-1B4F-6BE8-9E53FF1618D8}"/>
                </a:ext>
              </a:extLst>
            </p:cNvPr>
            <p:cNvSpPr txBox="1"/>
            <p:nvPr/>
          </p:nvSpPr>
          <p:spPr>
            <a:xfrm flipH="1">
              <a:off x="17754965" y="6476907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DEVELOP 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–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Phát</a:t>
              </a:r>
              <a:r>
                <a:rPr lang="en-US" sz="2000" dirty="0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3">
                      <a:lumMod val="75000"/>
                    </a:schemeClr>
                  </a:solidFill>
                  <a:latin typeface="+mj-lt"/>
                </a:rPr>
                <a:t>triển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69" name="Graphic 68" descr="Caret Up with solid fill">
            <a:extLst>
              <a:ext uri="{FF2B5EF4-FFF2-40B4-BE49-F238E27FC236}">
                <a16:creationId xmlns:a16="http://schemas.microsoft.com/office/drawing/2014/main" id="{A5A3DF28-0140-71DC-8979-4913F584720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7284427" y="6642481"/>
            <a:ext cx="515302" cy="515302"/>
          </a:xfrm>
          <a:prstGeom prst="rect">
            <a:avLst/>
          </a:prstGeom>
        </p:spPr>
      </p:pic>
      <p:sp>
        <p:nvSpPr>
          <p:cNvPr id="70" name="Textbox 200">
            <a:extLst>
              <a:ext uri="{FF2B5EF4-FFF2-40B4-BE49-F238E27FC236}">
                <a16:creationId xmlns:a16="http://schemas.microsoft.com/office/drawing/2014/main" id="{A070F535-D86A-6120-1BDF-7A34630F717C}"/>
              </a:ext>
            </a:extLst>
          </p:cNvPr>
          <p:cNvSpPr txBox="1"/>
          <p:nvPr/>
        </p:nvSpPr>
        <p:spPr>
          <a:xfrm flipH="1">
            <a:off x="15843389" y="2495937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51FD7F-48BB-A9FD-59FB-40368F328F22}"/>
              </a:ext>
            </a:extLst>
          </p:cNvPr>
          <p:cNvGrpSpPr/>
          <p:nvPr/>
        </p:nvGrpSpPr>
        <p:grpSpPr>
          <a:xfrm>
            <a:off x="17754965" y="2426655"/>
            <a:ext cx="3167508" cy="846345"/>
            <a:chOff x="17754965" y="2426655"/>
            <a:chExt cx="3167508" cy="84634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3D66E45C-3683-6362-16E6-4D8200787B9E}"/>
                </a:ext>
              </a:extLst>
            </p:cNvPr>
            <p:cNvSpPr txBox="1"/>
            <p:nvPr/>
          </p:nvSpPr>
          <p:spPr>
            <a:xfrm flipH="1">
              <a:off x="17754965" y="2811335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Nghiên cứu nhu cầu thị trường, vấn đề người dùng và cơ hội đổi mới tiềm năng.</a:t>
              </a: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D011C91D-4F16-DBEE-C4E9-415A8B46EC63}"/>
                </a:ext>
              </a:extLst>
            </p:cNvPr>
            <p:cNvSpPr txBox="1"/>
            <p:nvPr/>
          </p:nvSpPr>
          <p:spPr>
            <a:xfrm flipH="1">
              <a:off x="17754965" y="2426655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DISCOVER –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Khám</a:t>
              </a:r>
              <a:r>
                <a:rPr lang="en-US" sz="2000" dirty="0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 </a:t>
              </a:r>
              <a:r>
                <a:rPr lang="en-US" sz="2000" dirty="0" err="1">
                  <a:solidFill>
                    <a:schemeClr val="accent1">
                      <a:lumMod val="75000"/>
                    </a:schemeClr>
                  </a:solidFill>
                  <a:latin typeface="+mj-lt"/>
                </a:rPr>
                <a:t>phá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4" name="Graphic 73" descr="Caret Up with solid fill">
            <a:extLst>
              <a:ext uri="{FF2B5EF4-FFF2-40B4-BE49-F238E27FC236}">
                <a16:creationId xmlns:a16="http://schemas.microsoft.com/office/drawing/2014/main" id="{03448586-6B61-5173-CE37-8CF9E50C6F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5400000">
            <a:off x="17034104" y="2592229"/>
            <a:ext cx="515302" cy="515302"/>
          </a:xfrm>
          <a:prstGeom prst="rect">
            <a:avLst/>
          </a:prstGeom>
        </p:spPr>
      </p:pic>
      <p:sp>
        <p:nvSpPr>
          <p:cNvPr id="75" name="Textbox 200">
            <a:extLst>
              <a:ext uri="{FF2B5EF4-FFF2-40B4-BE49-F238E27FC236}">
                <a16:creationId xmlns:a16="http://schemas.microsoft.com/office/drawing/2014/main" id="{FE4E9406-DC94-F01A-FFBD-64D20A29880B}"/>
              </a:ext>
            </a:extLst>
          </p:cNvPr>
          <p:cNvSpPr txBox="1"/>
          <p:nvPr/>
        </p:nvSpPr>
        <p:spPr>
          <a:xfrm flipH="1">
            <a:off x="15843389" y="6546189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CB5D15B-85A9-A5D8-F2CE-C6007BADF61A}"/>
              </a:ext>
            </a:extLst>
          </p:cNvPr>
          <p:cNvGrpSpPr/>
          <p:nvPr/>
        </p:nvGrpSpPr>
        <p:grpSpPr>
          <a:xfrm>
            <a:off x="17754965" y="10527159"/>
            <a:ext cx="3167508" cy="846345"/>
            <a:chOff x="17754965" y="10527159"/>
            <a:chExt cx="3167508" cy="846345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9FD038DC-C884-B63E-7898-0B64E67E14CE}"/>
                </a:ext>
              </a:extLst>
            </p:cNvPr>
            <p:cNvSpPr txBox="1"/>
            <p:nvPr/>
          </p:nvSpPr>
          <p:spPr>
            <a:xfrm flipH="1">
              <a:off x="17754965" y="10911839"/>
              <a:ext cx="3167508" cy="46166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lang="vi-VN" sz="1200" dirty="0">
                  <a:solidFill>
                    <a:schemeClr val="tx2"/>
                  </a:solidFill>
                </a:rPr>
                <a:t>Hoàn thiện sản phẩm, triển khai thị trường và theo dõi hiệu suất ban đầu.</a:t>
              </a: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D2509AE7-64AA-1C1F-F76E-8B9340F5C383}"/>
                </a:ext>
              </a:extLst>
            </p:cNvPr>
            <p:cNvSpPr txBox="1"/>
            <p:nvPr/>
          </p:nvSpPr>
          <p:spPr>
            <a:xfrm flipH="1">
              <a:off x="17754965" y="10527159"/>
              <a:ext cx="316750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dirty="0">
                  <a:solidFill>
                    <a:schemeClr val="accent5"/>
                  </a:solidFill>
                  <a:latin typeface="+mj-lt"/>
                </a:rPr>
                <a:t>LAUNCH </a:t>
              </a:r>
              <a:r>
                <a:rPr lang="en-US" sz="2000" dirty="0">
                  <a:solidFill>
                    <a:schemeClr val="accent5"/>
                  </a:solidFill>
                  <a:latin typeface="+mj-lt"/>
                </a:rPr>
                <a:t>– Ra </a:t>
              </a:r>
              <a:r>
                <a:rPr lang="en-US" sz="2000" dirty="0" err="1">
                  <a:solidFill>
                    <a:schemeClr val="accent5"/>
                  </a:solidFill>
                  <a:latin typeface="+mj-lt"/>
                </a:rPr>
                <a:t>mắt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79" name="Graphic 78" descr="Caret Up with solid fill">
            <a:extLst>
              <a:ext uri="{FF2B5EF4-FFF2-40B4-BE49-F238E27FC236}">
                <a16:creationId xmlns:a16="http://schemas.microsoft.com/office/drawing/2014/main" id="{C037776F-3DBB-C5FB-C6D8-8AFB0334821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5400000">
            <a:off x="17034104" y="10692733"/>
            <a:ext cx="515302" cy="515302"/>
          </a:xfrm>
          <a:prstGeom prst="rect">
            <a:avLst/>
          </a:prstGeom>
        </p:spPr>
      </p:pic>
      <p:sp>
        <p:nvSpPr>
          <p:cNvPr id="80" name="Textbox 200">
            <a:extLst>
              <a:ext uri="{FF2B5EF4-FFF2-40B4-BE49-F238E27FC236}">
                <a16:creationId xmlns:a16="http://schemas.microsoft.com/office/drawing/2014/main" id="{AEE23BCA-5B19-0526-AABB-3B204D0ED139}"/>
              </a:ext>
            </a:extLst>
          </p:cNvPr>
          <p:cNvSpPr txBox="1"/>
          <p:nvPr/>
        </p:nvSpPr>
        <p:spPr>
          <a:xfrm flipH="1">
            <a:off x="15843389" y="10596441"/>
            <a:ext cx="94352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solidFill>
                  <a:schemeClr val="bg1"/>
                </a:solidFill>
                <a:latin typeface="+mj-lt"/>
              </a:rPr>
              <a:t>05</a:t>
            </a:r>
            <a:endParaRPr kumimoji="0" lang="en-US" sz="54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81" name="!!SubTitle">
            <a:extLst>
              <a:ext uri="{FF2B5EF4-FFF2-40B4-BE49-F238E27FC236}">
                <a16:creationId xmlns:a16="http://schemas.microsoft.com/office/drawing/2014/main" id="{8045ADB8-CA35-901A-0EA0-F3465C9231B3}"/>
              </a:ext>
            </a:extLst>
          </p:cNvPr>
          <p:cNvSpPr txBox="1"/>
          <p:nvPr/>
        </p:nvSpPr>
        <p:spPr>
          <a:xfrm>
            <a:off x="1901602" y="370797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2" name="!!MainTitle1">
            <a:extLst>
              <a:ext uri="{FF2B5EF4-FFF2-40B4-BE49-F238E27FC236}">
                <a16:creationId xmlns:a16="http://schemas.microsoft.com/office/drawing/2014/main" id="{AC9330B4-417E-CFB5-27B7-5279F3805C80}"/>
              </a:ext>
            </a:extLst>
          </p:cNvPr>
          <p:cNvSpPr txBox="1"/>
          <p:nvPr/>
        </p:nvSpPr>
        <p:spPr>
          <a:xfrm>
            <a:off x="1840026" y="1206305"/>
            <a:ext cx="7369325" cy="24314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6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PRODUCT R&amp;D</a:t>
            </a:r>
          </a:p>
          <a:p>
            <a:pPr lvl="0">
              <a:defRPr/>
            </a:pPr>
            <a:r>
              <a:rPr lang="en-US" sz="720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Work Flow</a:t>
            </a:r>
            <a:endParaRPr kumimoji="0" lang="en-US" sz="72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3344B40-E83F-D02F-A67A-6D28ADC05F1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159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4C6CB5B-82E9-2161-043E-A1FCDA4142E3}"/>
              </a:ext>
            </a:extLst>
          </p:cNvPr>
          <p:cNvSpPr txBox="1"/>
          <p:nvPr/>
        </p:nvSpPr>
        <p:spPr>
          <a:xfrm rot="10800000" flipV="1">
            <a:off x="3461527" y="5422805"/>
            <a:ext cx="6622135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>
              <a:defRPr/>
            </a:pPr>
            <a:r>
              <a:rPr lang="vi-VN" sz="2800" dirty="0">
                <a:solidFill>
                  <a:schemeClr val="tx2"/>
                </a:solidFill>
              </a:rPr>
              <a:t>Quy trình R&amp;D giúp doanh nghiệp phát triển sản phẩm có hệ thống, giảm rủi ro và tăng khả năng phù hợp thị trường.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0407CAF-1AD5-B0A2-B462-C2990BA358BD}"/>
              </a:ext>
            </a:extLst>
          </p:cNvPr>
          <p:cNvGrpSpPr/>
          <p:nvPr/>
        </p:nvGrpSpPr>
        <p:grpSpPr>
          <a:xfrm>
            <a:off x="3459155" y="7499635"/>
            <a:ext cx="763090" cy="763090"/>
            <a:chOff x="24726515" y="6489776"/>
            <a:chExt cx="505636" cy="505636"/>
          </a:xfrm>
        </p:grpSpPr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45EDE23-F5B4-5EF4-6DFA-BB68B3F93E65}"/>
                </a:ext>
              </a:extLst>
            </p:cNvPr>
            <p:cNvSpPr/>
            <p:nvPr/>
          </p:nvSpPr>
          <p:spPr>
            <a:xfrm>
              <a:off x="24726515" y="6489776"/>
              <a:ext cx="505636" cy="50563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7" name="Graphic 86" descr="Direction with solid fill">
              <a:extLst>
                <a:ext uri="{FF2B5EF4-FFF2-40B4-BE49-F238E27FC236}">
                  <a16:creationId xmlns:a16="http://schemas.microsoft.com/office/drawing/2014/main" id="{B986161C-F847-9519-A73F-564778B63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4780232" y="6594014"/>
              <a:ext cx="358772" cy="358772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FD5EB4D7-C706-0F51-DA5B-D7F42142ED1F}"/>
              </a:ext>
            </a:extLst>
          </p:cNvPr>
          <p:cNvGrpSpPr/>
          <p:nvPr/>
        </p:nvGrpSpPr>
        <p:grpSpPr>
          <a:xfrm>
            <a:off x="3459155" y="10191628"/>
            <a:ext cx="763090" cy="763090"/>
            <a:chOff x="24723467" y="10544341"/>
            <a:chExt cx="505636" cy="505636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324A373-AAD1-46FF-3A1A-780FC1221011}"/>
                </a:ext>
              </a:extLst>
            </p:cNvPr>
            <p:cNvSpPr/>
            <p:nvPr/>
          </p:nvSpPr>
          <p:spPr>
            <a:xfrm>
              <a:off x="24723467" y="10544341"/>
              <a:ext cx="505636" cy="505636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bg2"/>
              </a:solidFill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Graphic 89" descr="Direction with solid fill">
              <a:extLst>
                <a:ext uri="{FF2B5EF4-FFF2-40B4-BE49-F238E27FC236}">
                  <a16:creationId xmlns:a16="http://schemas.microsoft.com/office/drawing/2014/main" id="{1F18A03B-1E53-D10A-8376-D4A98549C6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rot="5400000">
              <a:off x="24784994" y="10605868"/>
              <a:ext cx="358772" cy="358772"/>
            </a:xfrm>
            <a:prstGeom prst="rect">
              <a:avLst/>
            </a:prstGeom>
          </p:spPr>
        </p:pic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6A618604-ADE4-EDD7-ED1F-85F03F8CFF8B}"/>
              </a:ext>
            </a:extLst>
          </p:cNvPr>
          <p:cNvSpPr txBox="1"/>
          <p:nvPr/>
        </p:nvSpPr>
        <p:spPr>
          <a:xfrm rot="10800000" flipV="1">
            <a:off x="4747815" y="7619570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Thế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mạnh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0A29B96-4AB2-7FE3-862B-69F590BA3467}"/>
              </a:ext>
            </a:extLst>
          </p:cNvPr>
          <p:cNvSpPr txBox="1"/>
          <p:nvPr/>
        </p:nvSpPr>
        <p:spPr>
          <a:xfrm rot="10800000" flipV="1">
            <a:off x="4246163" y="8207336"/>
            <a:ext cx="597660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Cấu trúc rõ ràng, dễ triển khai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Giảm rủi ro phát triển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Phù hợp nhiều ngành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Tối ưu nguồn lực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8822BF3-45B4-86F3-FCA3-508B8F0C2A21}"/>
              </a:ext>
            </a:extLst>
          </p:cNvPr>
          <p:cNvSpPr txBox="1"/>
          <p:nvPr/>
        </p:nvSpPr>
        <p:spPr>
          <a:xfrm rot="10800000" flipV="1">
            <a:off x="4747815" y="10311562"/>
            <a:ext cx="4039967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Giới</a:t>
            </a:r>
            <a:r>
              <a:rPr lang="en-US" sz="2800" b="1" noProof="0" dirty="0">
                <a:solidFill>
                  <a:schemeClr val="tx2"/>
                </a:solidFill>
                <a:latin typeface="UTM Avo"/>
              </a:rPr>
              <a:t> </a:t>
            </a:r>
            <a:r>
              <a:rPr lang="en-US" sz="2800" b="1" noProof="0" dirty="0" err="1">
                <a:solidFill>
                  <a:schemeClr val="tx2"/>
                </a:solidFill>
                <a:latin typeface="UTM Avo"/>
              </a:rPr>
              <a:t>hạn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UTM Avo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875FF39-2DDB-1524-AF37-91DAF80EBE77}"/>
              </a:ext>
            </a:extLst>
          </p:cNvPr>
          <p:cNvSpPr txBox="1"/>
          <p:nvPr/>
        </p:nvSpPr>
        <p:spPr>
          <a:xfrm rot="10800000" flipV="1">
            <a:off x="4246163" y="10907002"/>
            <a:ext cx="597660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en-US" sz="2400" dirty="0" err="1">
                <a:solidFill>
                  <a:schemeClr val="tx2"/>
                </a:solidFill>
              </a:rPr>
              <a:t>Cói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vi-VN" sz="2400" dirty="0">
                <a:solidFill>
                  <a:schemeClr val="tx2"/>
                </a:solidFill>
              </a:rPr>
              <a:t>thể chậm đổi mới</a:t>
            </a:r>
            <a:endParaRPr lang="en-US" sz="2400" dirty="0">
              <a:solidFill>
                <a:schemeClr val="tx2"/>
              </a:solidFill>
            </a:endParaRP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lang="vi-VN" sz="2400" dirty="0">
                <a:solidFill>
                  <a:schemeClr val="tx2"/>
                </a:solidFill>
              </a:rPr>
              <a:t>Phụ thuộc dữ liệu</a:t>
            </a:r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5AFED192-1D73-7012-30F0-8495CBFEFF68}"/>
              </a:ext>
            </a:extLst>
          </p:cNvPr>
          <p:cNvSpPr/>
          <p:nvPr/>
        </p:nvSpPr>
        <p:spPr>
          <a:xfrm>
            <a:off x="14684755" y="2453743"/>
            <a:ext cx="792274" cy="792274"/>
          </a:xfrm>
          <a:custGeom>
            <a:avLst/>
            <a:gdLst>
              <a:gd name="connsiteX0" fmla="*/ 311429 w 396240"/>
              <a:gd name="connsiteY0" fmla="*/ 165430 h 396240"/>
              <a:gd name="connsiteX1" fmla="*/ 165430 w 396240"/>
              <a:gd name="connsiteY1" fmla="*/ 311429 h 396240"/>
              <a:gd name="connsiteX2" fmla="*/ 19431 w 396240"/>
              <a:gd name="connsiteY2" fmla="*/ 165430 h 396240"/>
              <a:gd name="connsiteX3" fmla="*/ 165430 w 396240"/>
              <a:gd name="connsiteY3" fmla="*/ 19431 h 396240"/>
              <a:gd name="connsiteX4" fmla="*/ 311429 w 396240"/>
              <a:gd name="connsiteY4" fmla="*/ 165430 h 396240"/>
              <a:gd name="connsiteX5" fmla="*/ 384581 w 396240"/>
              <a:gd name="connsiteY5" fmla="*/ 384429 h 396240"/>
              <a:gd name="connsiteX6" fmla="*/ 268757 w 396240"/>
              <a:gd name="connsiteY6" fmla="*/ 268605 h 396240"/>
              <a:gd name="connsiteX7" fmla="*/ 123368 w 396240"/>
              <a:gd name="connsiteY7" fmla="*/ 205359 h 396240"/>
              <a:gd name="connsiteX8" fmla="*/ 164668 w 396240"/>
              <a:gd name="connsiteY8" fmla="*/ 221971 h 396240"/>
              <a:gd name="connsiteX9" fmla="*/ 207645 w 396240"/>
              <a:gd name="connsiteY9" fmla="*/ 191795 h 396240"/>
              <a:gd name="connsiteX10" fmla="*/ 165735 w 396240"/>
              <a:gd name="connsiteY10" fmla="*/ 161620 h 396240"/>
              <a:gd name="connsiteX11" fmla="*/ 128702 w 396240"/>
              <a:gd name="connsiteY11" fmla="*/ 135712 h 396240"/>
              <a:gd name="connsiteX12" fmla="*/ 164973 w 396240"/>
              <a:gd name="connsiteY12" fmla="*/ 108890 h 396240"/>
              <a:gd name="connsiteX13" fmla="*/ 197282 w 396240"/>
              <a:gd name="connsiteY13" fmla="*/ 120472 h 396240"/>
              <a:gd name="connsiteX14" fmla="*/ 164668 w 396240"/>
              <a:gd name="connsiteY14" fmla="*/ 221971 h 396240"/>
              <a:gd name="connsiteX15" fmla="*/ 164668 w 396240"/>
              <a:gd name="connsiteY15" fmla="*/ 242545 h 396240"/>
              <a:gd name="connsiteX16" fmla="*/ 164668 w 396240"/>
              <a:gd name="connsiteY16" fmla="*/ 88316 h 396240"/>
              <a:gd name="connsiteX17" fmla="*/ 164668 w 396240"/>
              <a:gd name="connsiteY17" fmla="*/ 108890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96240" h="396240">
                <a:moveTo>
                  <a:pt x="311429" y="165430"/>
                </a:moveTo>
                <a:cubicBezTo>
                  <a:pt x="311429" y="246050"/>
                  <a:pt x="246050" y="311429"/>
                  <a:pt x="165430" y="311429"/>
                </a:cubicBezTo>
                <a:cubicBezTo>
                  <a:pt x="84811" y="311429"/>
                  <a:pt x="19431" y="246050"/>
                  <a:pt x="19431" y="165430"/>
                </a:cubicBezTo>
                <a:cubicBezTo>
                  <a:pt x="19431" y="84811"/>
                  <a:pt x="84811" y="19431"/>
                  <a:pt x="165430" y="19431"/>
                </a:cubicBezTo>
                <a:cubicBezTo>
                  <a:pt x="246050" y="19431"/>
                  <a:pt x="311429" y="84811"/>
                  <a:pt x="311429" y="165430"/>
                </a:cubicBezTo>
                <a:close/>
                <a:moveTo>
                  <a:pt x="384581" y="384429"/>
                </a:moveTo>
                <a:lnTo>
                  <a:pt x="268757" y="268605"/>
                </a:lnTo>
                <a:moveTo>
                  <a:pt x="123368" y="205359"/>
                </a:moveTo>
                <a:cubicBezTo>
                  <a:pt x="131293" y="216789"/>
                  <a:pt x="144399" y="221971"/>
                  <a:pt x="164668" y="221971"/>
                </a:cubicBezTo>
                <a:cubicBezTo>
                  <a:pt x="174727" y="221971"/>
                  <a:pt x="207645" y="219837"/>
                  <a:pt x="207645" y="191795"/>
                </a:cubicBezTo>
                <a:cubicBezTo>
                  <a:pt x="207645" y="173355"/>
                  <a:pt x="196672" y="165430"/>
                  <a:pt x="165735" y="161620"/>
                </a:cubicBezTo>
                <a:cubicBezTo>
                  <a:pt x="154610" y="160248"/>
                  <a:pt x="128702" y="157201"/>
                  <a:pt x="128702" y="135712"/>
                </a:cubicBezTo>
                <a:cubicBezTo>
                  <a:pt x="128702" y="123368"/>
                  <a:pt x="138151" y="108890"/>
                  <a:pt x="164973" y="108890"/>
                </a:cubicBezTo>
                <a:cubicBezTo>
                  <a:pt x="177165" y="108890"/>
                  <a:pt x="189204" y="113462"/>
                  <a:pt x="197282" y="120472"/>
                </a:cubicBezTo>
                <a:moveTo>
                  <a:pt x="164668" y="221971"/>
                </a:moveTo>
                <a:lnTo>
                  <a:pt x="164668" y="242545"/>
                </a:lnTo>
                <a:moveTo>
                  <a:pt x="164668" y="88316"/>
                </a:moveTo>
                <a:lnTo>
                  <a:pt x="164668" y="108890"/>
                </a:lnTo>
              </a:path>
            </a:pathLst>
          </a:custGeom>
          <a:noFill/>
          <a:ln w="19050">
            <a:solidFill>
              <a:schemeClr val="accent1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6" name="Freeform 99">
            <a:extLst>
              <a:ext uri="{FF2B5EF4-FFF2-40B4-BE49-F238E27FC236}">
                <a16:creationId xmlns:a16="http://schemas.microsoft.com/office/drawing/2014/main" id="{6ACE8C5B-FE09-1331-E719-A836C100886D}"/>
              </a:ext>
            </a:extLst>
          </p:cNvPr>
          <p:cNvSpPr>
            <a:spLocks noEditPoints="1"/>
          </p:cNvSpPr>
          <p:nvPr/>
        </p:nvSpPr>
        <p:spPr bwMode="auto">
          <a:xfrm>
            <a:off x="17265925" y="4445340"/>
            <a:ext cx="552306" cy="850678"/>
          </a:xfrm>
          <a:custGeom>
            <a:avLst/>
            <a:gdLst>
              <a:gd name="T0" fmla="*/ 59 w 724"/>
              <a:gd name="T1" fmla="*/ 563 h 1114"/>
              <a:gd name="T2" fmla="*/ 0 w 724"/>
              <a:gd name="T3" fmla="*/ 364 h 1114"/>
              <a:gd name="T4" fmla="*/ 362 w 724"/>
              <a:gd name="T5" fmla="*/ 0 h 1114"/>
              <a:gd name="T6" fmla="*/ 724 w 724"/>
              <a:gd name="T7" fmla="*/ 364 h 1114"/>
              <a:gd name="T8" fmla="*/ 665 w 724"/>
              <a:gd name="T9" fmla="*/ 563 h 1114"/>
              <a:gd name="T10" fmla="*/ 519 w 724"/>
              <a:gd name="T11" fmla="*/ 800 h 1114"/>
              <a:gd name="T12" fmla="*/ 205 w 724"/>
              <a:gd name="T13" fmla="*/ 800 h 1114"/>
              <a:gd name="T14" fmla="*/ 59 w 724"/>
              <a:gd name="T15" fmla="*/ 563 h 1114"/>
              <a:gd name="T16" fmla="*/ 175 w 724"/>
              <a:gd name="T17" fmla="*/ 937 h 1114"/>
              <a:gd name="T18" fmla="*/ 549 w 724"/>
              <a:gd name="T19" fmla="*/ 937 h 1114"/>
              <a:gd name="T20" fmla="*/ 514 w 724"/>
              <a:gd name="T21" fmla="*/ 342 h 1114"/>
              <a:gd name="T22" fmla="*/ 540 w 724"/>
              <a:gd name="T23" fmla="*/ 193 h 1114"/>
              <a:gd name="T24" fmla="*/ 317 w 724"/>
              <a:gd name="T25" fmla="*/ 630 h 1114"/>
              <a:gd name="T26" fmla="*/ 514 w 724"/>
              <a:gd name="T27" fmla="*/ 342 h 1114"/>
              <a:gd name="T28" fmla="*/ 226 w 724"/>
              <a:gd name="T29" fmla="*/ 1049 h 1114"/>
              <a:gd name="T30" fmla="*/ 270 w 724"/>
              <a:gd name="T31" fmla="*/ 1114 h 1114"/>
              <a:gd name="T32" fmla="*/ 454 w 724"/>
              <a:gd name="T33" fmla="*/ 1114 h 1114"/>
              <a:gd name="T34" fmla="*/ 498 w 724"/>
              <a:gd name="T35" fmla="*/ 1049 h 1114"/>
              <a:gd name="T36" fmla="*/ 381 w 724"/>
              <a:gd name="T37" fmla="*/ 412 h 1114"/>
              <a:gd name="T38" fmla="*/ 362 w 724"/>
              <a:gd name="T39" fmla="*/ 80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24" h="1114">
                <a:moveTo>
                  <a:pt x="59" y="563"/>
                </a:moveTo>
                <a:cubicBezTo>
                  <a:pt x="20" y="504"/>
                  <a:pt x="0" y="435"/>
                  <a:pt x="0" y="364"/>
                </a:cubicBezTo>
                <a:cubicBezTo>
                  <a:pt x="0" y="163"/>
                  <a:pt x="162" y="0"/>
                  <a:pt x="362" y="0"/>
                </a:cubicBezTo>
                <a:cubicBezTo>
                  <a:pt x="562" y="0"/>
                  <a:pt x="724" y="163"/>
                  <a:pt x="724" y="364"/>
                </a:cubicBezTo>
                <a:cubicBezTo>
                  <a:pt x="724" y="435"/>
                  <a:pt x="704" y="504"/>
                  <a:pt x="665" y="563"/>
                </a:cubicBezTo>
                <a:cubicBezTo>
                  <a:pt x="588" y="683"/>
                  <a:pt x="519" y="739"/>
                  <a:pt x="519" y="800"/>
                </a:cubicBezTo>
                <a:cubicBezTo>
                  <a:pt x="205" y="800"/>
                  <a:pt x="205" y="800"/>
                  <a:pt x="205" y="800"/>
                </a:cubicBezTo>
                <a:cubicBezTo>
                  <a:pt x="205" y="740"/>
                  <a:pt x="136" y="683"/>
                  <a:pt x="59" y="563"/>
                </a:cubicBezTo>
                <a:close/>
                <a:moveTo>
                  <a:pt x="175" y="937"/>
                </a:moveTo>
                <a:cubicBezTo>
                  <a:pt x="549" y="937"/>
                  <a:pt x="549" y="937"/>
                  <a:pt x="549" y="937"/>
                </a:cubicBezTo>
                <a:moveTo>
                  <a:pt x="514" y="342"/>
                </a:moveTo>
                <a:cubicBezTo>
                  <a:pt x="511" y="220"/>
                  <a:pt x="540" y="193"/>
                  <a:pt x="540" y="193"/>
                </a:cubicBezTo>
                <a:cubicBezTo>
                  <a:pt x="540" y="193"/>
                  <a:pt x="14" y="263"/>
                  <a:pt x="317" y="630"/>
                </a:cubicBezTo>
                <a:cubicBezTo>
                  <a:pt x="445" y="575"/>
                  <a:pt x="522" y="485"/>
                  <a:pt x="514" y="342"/>
                </a:cubicBezTo>
                <a:close/>
                <a:moveTo>
                  <a:pt x="226" y="1049"/>
                </a:moveTo>
                <a:cubicBezTo>
                  <a:pt x="270" y="1114"/>
                  <a:pt x="270" y="1114"/>
                  <a:pt x="270" y="1114"/>
                </a:cubicBezTo>
                <a:cubicBezTo>
                  <a:pt x="454" y="1114"/>
                  <a:pt x="454" y="1114"/>
                  <a:pt x="454" y="1114"/>
                </a:cubicBezTo>
                <a:cubicBezTo>
                  <a:pt x="498" y="1049"/>
                  <a:pt x="498" y="1049"/>
                  <a:pt x="498" y="1049"/>
                </a:cubicBezTo>
                <a:moveTo>
                  <a:pt x="381" y="412"/>
                </a:moveTo>
                <a:cubicBezTo>
                  <a:pt x="277" y="619"/>
                  <a:pt x="318" y="710"/>
                  <a:pt x="362" y="800"/>
                </a:cubicBezTo>
              </a:path>
            </a:pathLst>
          </a:custGeom>
          <a:noFill/>
          <a:ln w="19050">
            <a:solidFill>
              <a:schemeClr val="accent2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7" name="Freeform 159">
            <a:extLst>
              <a:ext uri="{FF2B5EF4-FFF2-40B4-BE49-F238E27FC236}">
                <a16:creationId xmlns:a16="http://schemas.microsoft.com/office/drawing/2014/main" id="{769A8CA9-C902-ADD8-0CB1-42D724A93EF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4736494" y="10604399"/>
            <a:ext cx="688797" cy="69197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171">
            <a:extLst>
              <a:ext uri="{FF2B5EF4-FFF2-40B4-BE49-F238E27FC236}">
                <a16:creationId xmlns:a16="http://schemas.microsoft.com/office/drawing/2014/main" id="{C96098C3-EAD9-1133-0607-8D94A843E78C}"/>
              </a:ext>
            </a:extLst>
          </p:cNvPr>
          <p:cNvSpPr>
            <a:spLocks noEditPoints="1"/>
          </p:cNvSpPr>
          <p:nvPr/>
        </p:nvSpPr>
        <p:spPr bwMode="auto">
          <a:xfrm>
            <a:off x="17186571" y="8544791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176">
            <a:extLst>
              <a:ext uri="{FF2B5EF4-FFF2-40B4-BE49-F238E27FC236}">
                <a16:creationId xmlns:a16="http://schemas.microsoft.com/office/drawing/2014/main" id="{8A03EDD0-495C-33EE-67C7-EAA23D08AEC0}"/>
              </a:ext>
            </a:extLst>
          </p:cNvPr>
          <p:cNvSpPr>
            <a:spLocks noEditPoints="1"/>
          </p:cNvSpPr>
          <p:nvPr/>
        </p:nvSpPr>
        <p:spPr bwMode="auto">
          <a:xfrm>
            <a:off x="14706340" y="6554147"/>
            <a:ext cx="749105" cy="691970"/>
          </a:xfrm>
          <a:custGeom>
            <a:avLst/>
            <a:gdLst>
              <a:gd name="T0" fmla="*/ 139 w 983"/>
              <a:gd name="T1" fmla="*/ 593 h 910"/>
              <a:gd name="T2" fmla="*/ 0 w 983"/>
              <a:gd name="T3" fmla="*/ 411 h 910"/>
              <a:gd name="T4" fmla="*/ 184 w 983"/>
              <a:gd name="T5" fmla="*/ 222 h 910"/>
              <a:gd name="T6" fmla="*/ 474 w 983"/>
              <a:gd name="T7" fmla="*/ 0 h 910"/>
              <a:gd name="T8" fmla="*/ 727 w 983"/>
              <a:gd name="T9" fmla="*/ 139 h 910"/>
              <a:gd name="T10" fmla="*/ 751 w 983"/>
              <a:gd name="T11" fmla="*/ 137 h 910"/>
              <a:gd name="T12" fmla="*/ 983 w 983"/>
              <a:gd name="T13" fmla="*/ 368 h 910"/>
              <a:gd name="T14" fmla="*/ 820 w 983"/>
              <a:gd name="T15" fmla="*/ 589 h 910"/>
              <a:gd name="T16" fmla="*/ 311 w 983"/>
              <a:gd name="T17" fmla="*/ 268 h 910"/>
              <a:gd name="T18" fmla="*/ 184 w 983"/>
              <a:gd name="T19" fmla="*/ 222 h 910"/>
              <a:gd name="T20" fmla="*/ 727 w 983"/>
              <a:gd name="T21" fmla="*/ 140 h 910"/>
              <a:gd name="T22" fmla="*/ 621 w 983"/>
              <a:gd name="T23" fmla="*/ 179 h 910"/>
              <a:gd name="T24" fmla="*/ 703 w 983"/>
              <a:gd name="T25" fmla="*/ 620 h 910"/>
              <a:gd name="T26" fmla="*/ 699 w 983"/>
              <a:gd name="T27" fmla="*/ 581 h 910"/>
              <a:gd name="T28" fmla="*/ 764 w 983"/>
              <a:gd name="T29" fmla="*/ 512 h 910"/>
              <a:gd name="T30" fmla="*/ 722 w 983"/>
              <a:gd name="T31" fmla="*/ 438 h 910"/>
              <a:gd name="T32" fmla="*/ 629 w 983"/>
              <a:gd name="T33" fmla="*/ 460 h 910"/>
              <a:gd name="T34" fmla="*/ 561 w 983"/>
              <a:gd name="T35" fmla="*/ 421 h 910"/>
              <a:gd name="T36" fmla="*/ 534 w 983"/>
              <a:gd name="T37" fmla="*/ 330 h 910"/>
              <a:gd name="T38" fmla="*/ 449 w 983"/>
              <a:gd name="T39" fmla="*/ 330 h 910"/>
              <a:gd name="T40" fmla="*/ 422 w 983"/>
              <a:gd name="T41" fmla="*/ 421 h 910"/>
              <a:gd name="T42" fmla="*/ 354 w 983"/>
              <a:gd name="T43" fmla="*/ 460 h 910"/>
              <a:gd name="T44" fmla="*/ 262 w 983"/>
              <a:gd name="T45" fmla="*/ 438 h 910"/>
              <a:gd name="T46" fmla="*/ 219 w 983"/>
              <a:gd name="T47" fmla="*/ 512 h 910"/>
              <a:gd name="T48" fmla="*/ 284 w 983"/>
              <a:gd name="T49" fmla="*/ 581 h 910"/>
              <a:gd name="T50" fmla="*/ 280 w 983"/>
              <a:gd name="T51" fmla="*/ 620 h 910"/>
              <a:gd name="T52" fmla="*/ 284 w 983"/>
              <a:gd name="T53" fmla="*/ 659 h 910"/>
              <a:gd name="T54" fmla="*/ 219 w 983"/>
              <a:gd name="T55" fmla="*/ 728 h 910"/>
              <a:gd name="T56" fmla="*/ 262 w 983"/>
              <a:gd name="T57" fmla="*/ 802 h 910"/>
              <a:gd name="T58" fmla="*/ 354 w 983"/>
              <a:gd name="T59" fmla="*/ 780 h 910"/>
              <a:gd name="T60" fmla="*/ 422 w 983"/>
              <a:gd name="T61" fmla="*/ 819 h 910"/>
              <a:gd name="T62" fmla="*/ 449 w 983"/>
              <a:gd name="T63" fmla="*/ 910 h 910"/>
              <a:gd name="T64" fmla="*/ 534 w 983"/>
              <a:gd name="T65" fmla="*/ 910 h 910"/>
              <a:gd name="T66" fmla="*/ 561 w 983"/>
              <a:gd name="T67" fmla="*/ 819 h 910"/>
              <a:gd name="T68" fmla="*/ 629 w 983"/>
              <a:gd name="T69" fmla="*/ 780 h 910"/>
              <a:gd name="T70" fmla="*/ 722 w 983"/>
              <a:gd name="T71" fmla="*/ 802 h 910"/>
              <a:gd name="T72" fmla="*/ 764 w 983"/>
              <a:gd name="T73" fmla="*/ 728 h 910"/>
              <a:gd name="T74" fmla="*/ 699 w 983"/>
              <a:gd name="T75" fmla="*/ 659 h 910"/>
              <a:gd name="T76" fmla="*/ 703 w 983"/>
              <a:gd name="T77" fmla="*/ 620 h 910"/>
              <a:gd name="T78" fmla="*/ 492 w 983"/>
              <a:gd name="T79" fmla="*/ 514 h 910"/>
              <a:gd name="T80" fmla="*/ 386 w 983"/>
              <a:gd name="T81" fmla="*/ 620 h 910"/>
              <a:gd name="T82" fmla="*/ 492 w 983"/>
              <a:gd name="T83" fmla="*/ 726 h 910"/>
              <a:gd name="T84" fmla="*/ 597 w 983"/>
              <a:gd name="T85" fmla="*/ 620 h 910"/>
              <a:gd name="T86" fmla="*/ 492 w 983"/>
              <a:gd name="T87" fmla="*/ 514 h 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3" h="910">
                <a:moveTo>
                  <a:pt x="139" y="593"/>
                </a:moveTo>
                <a:cubicBezTo>
                  <a:pt x="59" y="571"/>
                  <a:pt x="0" y="497"/>
                  <a:pt x="0" y="411"/>
                </a:cubicBezTo>
                <a:cubicBezTo>
                  <a:pt x="0" y="308"/>
                  <a:pt x="82" y="225"/>
                  <a:pt x="184" y="222"/>
                </a:cubicBezTo>
                <a:cubicBezTo>
                  <a:pt x="218" y="94"/>
                  <a:pt x="335" y="0"/>
                  <a:pt x="474" y="0"/>
                </a:cubicBezTo>
                <a:cubicBezTo>
                  <a:pt x="580" y="0"/>
                  <a:pt x="674" y="56"/>
                  <a:pt x="727" y="139"/>
                </a:cubicBezTo>
                <a:cubicBezTo>
                  <a:pt x="735" y="139"/>
                  <a:pt x="743" y="137"/>
                  <a:pt x="751" y="137"/>
                </a:cubicBezTo>
                <a:cubicBezTo>
                  <a:pt x="879" y="137"/>
                  <a:pt x="983" y="240"/>
                  <a:pt x="983" y="368"/>
                </a:cubicBezTo>
                <a:cubicBezTo>
                  <a:pt x="983" y="472"/>
                  <a:pt x="914" y="560"/>
                  <a:pt x="820" y="589"/>
                </a:cubicBezTo>
                <a:moveTo>
                  <a:pt x="311" y="268"/>
                </a:moveTo>
                <a:cubicBezTo>
                  <a:pt x="278" y="240"/>
                  <a:pt x="231" y="222"/>
                  <a:pt x="184" y="222"/>
                </a:cubicBezTo>
                <a:moveTo>
                  <a:pt x="727" y="140"/>
                </a:moveTo>
                <a:cubicBezTo>
                  <a:pt x="688" y="144"/>
                  <a:pt x="652" y="158"/>
                  <a:pt x="621" y="179"/>
                </a:cubicBezTo>
                <a:moveTo>
                  <a:pt x="703" y="620"/>
                </a:moveTo>
                <a:cubicBezTo>
                  <a:pt x="703" y="606"/>
                  <a:pt x="701" y="593"/>
                  <a:pt x="699" y="581"/>
                </a:cubicBezTo>
                <a:cubicBezTo>
                  <a:pt x="764" y="512"/>
                  <a:pt x="764" y="512"/>
                  <a:pt x="764" y="512"/>
                </a:cubicBezTo>
                <a:cubicBezTo>
                  <a:pt x="722" y="438"/>
                  <a:pt x="722" y="438"/>
                  <a:pt x="722" y="438"/>
                </a:cubicBezTo>
                <a:cubicBezTo>
                  <a:pt x="629" y="460"/>
                  <a:pt x="629" y="460"/>
                  <a:pt x="629" y="460"/>
                </a:cubicBezTo>
                <a:cubicBezTo>
                  <a:pt x="609" y="443"/>
                  <a:pt x="586" y="430"/>
                  <a:pt x="561" y="421"/>
                </a:cubicBezTo>
                <a:cubicBezTo>
                  <a:pt x="534" y="330"/>
                  <a:pt x="534" y="330"/>
                  <a:pt x="534" y="330"/>
                </a:cubicBezTo>
                <a:cubicBezTo>
                  <a:pt x="449" y="330"/>
                  <a:pt x="449" y="330"/>
                  <a:pt x="449" y="330"/>
                </a:cubicBezTo>
                <a:cubicBezTo>
                  <a:pt x="422" y="421"/>
                  <a:pt x="422" y="421"/>
                  <a:pt x="422" y="421"/>
                </a:cubicBezTo>
                <a:cubicBezTo>
                  <a:pt x="397" y="430"/>
                  <a:pt x="374" y="443"/>
                  <a:pt x="354" y="460"/>
                </a:cubicBezTo>
                <a:cubicBezTo>
                  <a:pt x="262" y="438"/>
                  <a:pt x="262" y="438"/>
                  <a:pt x="262" y="438"/>
                </a:cubicBezTo>
                <a:cubicBezTo>
                  <a:pt x="219" y="512"/>
                  <a:pt x="219" y="512"/>
                  <a:pt x="219" y="512"/>
                </a:cubicBezTo>
                <a:cubicBezTo>
                  <a:pt x="284" y="581"/>
                  <a:pt x="284" y="581"/>
                  <a:pt x="284" y="581"/>
                </a:cubicBezTo>
                <a:cubicBezTo>
                  <a:pt x="282" y="593"/>
                  <a:pt x="280" y="606"/>
                  <a:pt x="280" y="620"/>
                </a:cubicBezTo>
                <a:cubicBezTo>
                  <a:pt x="280" y="633"/>
                  <a:pt x="282" y="646"/>
                  <a:pt x="284" y="659"/>
                </a:cubicBezTo>
                <a:cubicBezTo>
                  <a:pt x="219" y="728"/>
                  <a:pt x="219" y="728"/>
                  <a:pt x="219" y="728"/>
                </a:cubicBezTo>
                <a:cubicBezTo>
                  <a:pt x="262" y="802"/>
                  <a:pt x="262" y="802"/>
                  <a:pt x="262" y="802"/>
                </a:cubicBezTo>
                <a:cubicBezTo>
                  <a:pt x="354" y="780"/>
                  <a:pt x="354" y="780"/>
                  <a:pt x="354" y="780"/>
                </a:cubicBezTo>
                <a:cubicBezTo>
                  <a:pt x="374" y="797"/>
                  <a:pt x="397" y="810"/>
                  <a:pt x="422" y="819"/>
                </a:cubicBezTo>
                <a:cubicBezTo>
                  <a:pt x="449" y="910"/>
                  <a:pt x="449" y="910"/>
                  <a:pt x="449" y="910"/>
                </a:cubicBezTo>
                <a:cubicBezTo>
                  <a:pt x="534" y="910"/>
                  <a:pt x="534" y="910"/>
                  <a:pt x="534" y="910"/>
                </a:cubicBezTo>
                <a:cubicBezTo>
                  <a:pt x="561" y="819"/>
                  <a:pt x="561" y="819"/>
                  <a:pt x="561" y="819"/>
                </a:cubicBezTo>
                <a:cubicBezTo>
                  <a:pt x="586" y="810"/>
                  <a:pt x="609" y="797"/>
                  <a:pt x="629" y="780"/>
                </a:cubicBezTo>
                <a:cubicBezTo>
                  <a:pt x="722" y="802"/>
                  <a:pt x="722" y="802"/>
                  <a:pt x="722" y="802"/>
                </a:cubicBezTo>
                <a:cubicBezTo>
                  <a:pt x="764" y="728"/>
                  <a:pt x="764" y="728"/>
                  <a:pt x="764" y="728"/>
                </a:cubicBezTo>
                <a:cubicBezTo>
                  <a:pt x="699" y="659"/>
                  <a:pt x="699" y="659"/>
                  <a:pt x="699" y="659"/>
                </a:cubicBezTo>
                <a:cubicBezTo>
                  <a:pt x="701" y="646"/>
                  <a:pt x="703" y="633"/>
                  <a:pt x="703" y="620"/>
                </a:cubicBezTo>
                <a:close/>
                <a:moveTo>
                  <a:pt x="492" y="514"/>
                </a:moveTo>
                <a:cubicBezTo>
                  <a:pt x="433" y="514"/>
                  <a:pt x="386" y="562"/>
                  <a:pt x="386" y="620"/>
                </a:cubicBezTo>
                <a:cubicBezTo>
                  <a:pt x="386" y="678"/>
                  <a:pt x="433" y="726"/>
                  <a:pt x="492" y="726"/>
                </a:cubicBezTo>
                <a:cubicBezTo>
                  <a:pt x="550" y="726"/>
                  <a:pt x="597" y="678"/>
                  <a:pt x="597" y="620"/>
                </a:cubicBezTo>
                <a:cubicBezTo>
                  <a:pt x="597" y="562"/>
                  <a:pt x="550" y="514"/>
                  <a:pt x="492" y="514"/>
                </a:cubicBezTo>
                <a:close/>
              </a:path>
            </a:pathLst>
          </a:custGeom>
          <a:noFill/>
          <a:ln w="19050">
            <a:solidFill>
              <a:schemeClr val="accent3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Arrow: Down 99">
            <a:extLst>
              <a:ext uri="{FF2B5EF4-FFF2-40B4-BE49-F238E27FC236}">
                <a16:creationId xmlns:a16="http://schemas.microsoft.com/office/drawing/2014/main" id="{CD6D7D8E-A605-A6BA-0DD4-EBFE57709617}"/>
              </a:ext>
            </a:extLst>
          </p:cNvPr>
          <p:cNvSpPr/>
          <p:nvPr/>
        </p:nvSpPr>
        <p:spPr>
          <a:xfrm>
            <a:off x="16150557" y="1559561"/>
            <a:ext cx="329184" cy="372034"/>
          </a:xfrm>
          <a:prstGeom prst="down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3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39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84" grpId="0"/>
          <p:bldP spid="91" grpId="0"/>
          <p:bldP spid="92" grpId="0"/>
          <p:bldP spid="93" grpId="0"/>
          <p:bldP spid="94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500" fill="hold"/>
                                            <p:tgtEl>
                                              <p:spTgt spid="8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5" dur="1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84" grpId="0"/>
          <p:bldP spid="91" grpId="0"/>
          <p:bldP spid="92" grpId="0"/>
          <p:bldP spid="93" grpId="0"/>
          <p:bldP spid="94" grpId="0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13">
      <a:dk1>
        <a:srgbClr val="F2F2F2"/>
      </a:dk1>
      <a:lt1>
        <a:srgbClr val="424244"/>
      </a:lt1>
      <a:dk2>
        <a:srgbClr val="FFFFFF"/>
      </a:dk2>
      <a:lt2>
        <a:srgbClr val="2C2C2D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14136</TotalTime>
  <Words>1840</Words>
  <Application>Microsoft Office PowerPoint</Application>
  <PresentationFormat>Custom</PresentationFormat>
  <Paragraphs>280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159</dc:title>
  <dc:creator>Slide Ocean</dc:creator>
  <cp:lastModifiedBy>SO</cp:lastModifiedBy>
  <cp:revision>3446</cp:revision>
  <dcterms:created xsi:type="dcterms:W3CDTF">2024-04-24T08:43:56Z</dcterms:created>
  <dcterms:modified xsi:type="dcterms:W3CDTF">2025-12-31T08:53:52Z</dcterms:modified>
</cp:coreProperties>
</file>