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6" r:id="rId27"/>
    <p:sldId id="2147378267" r:id="rId28"/>
    <p:sldId id="2147378256" r:id="rId29"/>
    <p:sldId id="2147378258" r:id="rId30"/>
    <p:sldId id="2147378263" r:id="rId31"/>
    <p:sldId id="2147378257" r:id="rId32"/>
    <p:sldId id="2147378245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14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!!MainTitle1">
            <a:extLst>
              <a:ext uri="{FF2B5EF4-FFF2-40B4-BE49-F238E27FC236}">
                <a16:creationId xmlns:a16="http://schemas.microsoft.com/office/drawing/2014/main" id="{266D2A6C-7BEF-DC01-C9F9-D1CED9F9AE0C}"/>
              </a:ext>
            </a:extLst>
          </p:cNvPr>
          <p:cNvSpPr txBox="1"/>
          <p:nvPr/>
        </p:nvSpPr>
        <p:spPr>
          <a:xfrm>
            <a:off x="6610243" y="1246722"/>
            <a:ext cx="111636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7 – Stages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1" name="!!SubTitle">
            <a:extLst>
              <a:ext uri="{FF2B5EF4-FFF2-40B4-BE49-F238E27FC236}">
                <a16:creationId xmlns:a16="http://schemas.microsoft.com/office/drawing/2014/main" id="{3FCE6C08-F5DD-AC64-4C4C-6B7722CEA24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2D23FFD-8E84-82A0-28A6-38F03188B696}"/>
              </a:ext>
            </a:extLst>
          </p:cNvPr>
          <p:cNvSpPr/>
          <p:nvPr/>
        </p:nvSpPr>
        <p:spPr>
          <a:xfrm>
            <a:off x="11482185" y="12976398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81E749F-3136-02A5-4679-3281074761AC}"/>
              </a:ext>
            </a:extLst>
          </p:cNvPr>
          <p:cNvSpPr/>
          <p:nvPr/>
        </p:nvSpPr>
        <p:spPr>
          <a:xfrm>
            <a:off x="11018510" y="12976398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58A9B4A-A253-3D93-527B-63E994C2918E}"/>
              </a:ext>
            </a:extLst>
          </p:cNvPr>
          <p:cNvSpPr/>
          <p:nvPr/>
        </p:nvSpPr>
        <p:spPr>
          <a:xfrm>
            <a:off x="11945860" y="12976398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A2D6FDAA-261A-1ED9-747E-A418BED9A5FE}"/>
              </a:ext>
            </a:extLst>
          </p:cNvPr>
          <p:cNvSpPr/>
          <p:nvPr/>
        </p:nvSpPr>
        <p:spPr>
          <a:xfrm>
            <a:off x="12409536" y="12976398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3DB653CA-AB0D-8C2C-9C64-06ABC54D4FD5}"/>
              </a:ext>
            </a:extLst>
          </p:cNvPr>
          <p:cNvSpPr/>
          <p:nvPr/>
        </p:nvSpPr>
        <p:spPr>
          <a:xfrm>
            <a:off x="8203675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825C62AC-00BD-8181-241B-C7E886292CC6}"/>
              </a:ext>
            </a:extLst>
          </p:cNvPr>
          <p:cNvSpPr/>
          <p:nvPr/>
        </p:nvSpPr>
        <p:spPr>
          <a:xfrm>
            <a:off x="8203675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B9E6036A-A3CF-4F59-8EAD-06B0D9606696}"/>
              </a:ext>
            </a:extLst>
          </p:cNvPr>
          <p:cNvSpPr/>
          <p:nvPr/>
        </p:nvSpPr>
        <p:spPr>
          <a:xfrm>
            <a:off x="8203675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1DEB2C4-0D9B-2003-BB20-AC788146E053}"/>
              </a:ext>
            </a:extLst>
          </p:cNvPr>
          <p:cNvGrpSpPr/>
          <p:nvPr/>
        </p:nvGrpSpPr>
        <p:grpSpPr>
          <a:xfrm>
            <a:off x="8667225" y="5965370"/>
            <a:ext cx="1130300" cy="1215718"/>
            <a:chOff x="5077152" y="5806379"/>
            <a:chExt cx="1130300" cy="1215718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559B2036-89A2-3083-3F65-CE2E50594E85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3"/>
                  </a:solidFill>
                  <a:latin typeface="+mj-lt"/>
                </a:rPr>
                <a:t>03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ABCB6761-D17F-7097-393F-FCCB6B05D78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C9E6BDC-6BC3-1410-DF7F-F6C10CD6EA0D}"/>
              </a:ext>
            </a:extLst>
          </p:cNvPr>
          <p:cNvGrpSpPr/>
          <p:nvPr/>
        </p:nvGrpSpPr>
        <p:grpSpPr>
          <a:xfrm>
            <a:off x="8553316" y="8530063"/>
            <a:ext cx="1328601" cy="792559"/>
            <a:chOff x="4031330" y="7558014"/>
            <a:chExt cx="1920221" cy="792559"/>
          </a:xfrm>
        </p:grpSpPr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8457525B-E909-03BE-ACF6-3B8F7032AE7D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B69CD92D-223F-44A6-E309-2AD7D192C1A0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878548D4-2A18-9015-61FF-09BEE9B95334}"/>
              </a:ext>
            </a:extLst>
          </p:cNvPr>
          <p:cNvSpPr/>
          <p:nvPr/>
        </p:nvSpPr>
        <p:spPr>
          <a:xfrm>
            <a:off x="5244051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30B3F87B-38F3-0BD5-F6C1-34ADDAF48F9C}"/>
              </a:ext>
            </a:extLst>
          </p:cNvPr>
          <p:cNvSpPr/>
          <p:nvPr/>
        </p:nvSpPr>
        <p:spPr>
          <a:xfrm>
            <a:off x="5244051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F9955AFC-1512-9D86-A7BB-51638C7E5971}"/>
              </a:ext>
            </a:extLst>
          </p:cNvPr>
          <p:cNvSpPr/>
          <p:nvPr/>
        </p:nvSpPr>
        <p:spPr>
          <a:xfrm>
            <a:off x="5244051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8B99EA3E-5303-E340-7900-C16967F82C1A}"/>
              </a:ext>
            </a:extLst>
          </p:cNvPr>
          <p:cNvGrpSpPr/>
          <p:nvPr/>
        </p:nvGrpSpPr>
        <p:grpSpPr>
          <a:xfrm>
            <a:off x="5707601" y="5965370"/>
            <a:ext cx="1130300" cy="1215718"/>
            <a:chOff x="5077152" y="5806379"/>
            <a:chExt cx="1130300" cy="1215718"/>
          </a:xfrm>
        </p:grpSpPr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5F2426B6-7F12-23AF-06FB-6D774DEE719A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2"/>
                  </a:solidFill>
                  <a:latin typeface="+mj-lt"/>
                </a:rPr>
                <a:t>02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0EE9E303-52B6-58D4-C3B7-637EE81222A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58A77BA6-1A62-7189-1B21-4D92CF0C1025}"/>
              </a:ext>
            </a:extLst>
          </p:cNvPr>
          <p:cNvGrpSpPr/>
          <p:nvPr/>
        </p:nvGrpSpPr>
        <p:grpSpPr>
          <a:xfrm>
            <a:off x="5593692" y="8530063"/>
            <a:ext cx="1328601" cy="792559"/>
            <a:chOff x="4031330" y="7558014"/>
            <a:chExt cx="1920221" cy="792559"/>
          </a:xfrm>
        </p:grpSpPr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9A8384B3-E537-9551-0540-9BC4F2EBF394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DBD2FF05-30F0-ED64-8A8A-7834642B5E6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55F15382-70B8-3F4A-3B1A-3F349E421BE3}"/>
              </a:ext>
            </a:extLst>
          </p:cNvPr>
          <p:cNvSpPr/>
          <p:nvPr/>
        </p:nvSpPr>
        <p:spPr>
          <a:xfrm>
            <a:off x="228442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1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FC359EF3-4C66-7B42-9030-32C977AC5A78}"/>
              </a:ext>
            </a:extLst>
          </p:cNvPr>
          <p:cNvSpPr/>
          <p:nvPr/>
        </p:nvSpPr>
        <p:spPr>
          <a:xfrm>
            <a:off x="228442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CDF2FC0B-A5BC-526A-FD06-7C29DA7948C4}"/>
              </a:ext>
            </a:extLst>
          </p:cNvPr>
          <p:cNvSpPr/>
          <p:nvPr/>
        </p:nvSpPr>
        <p:spPr>
          <a:xfrm>
            <a:off x="228442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73EC7F17-108D-2564-A197-E04D0D62E3C6}"/>
              </a:ext>
            </a:extLst>
          </p:cNvPr>
          <p:cNvGrpSpPr/>
          <p:nvPr/>
        </p:nvGrpSpPr>
        <p:grpSpPr>
          <a:xfrm>
            <a:off x="2747977" y="5965370"/>
            <a:ext cx="1130300" cy="1215718"/>
            <a:chOff x="5077152" y="5806379"/>
            <a:chExt cx="1130300" cy="1215718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D8161EC8-0312-A26E-8F2E-EE23BB4B38F1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1"/>
                  </a:solidFill>
                  <a:latin typeface="+mj-lt"/>
                </a:rPr>
                <a:t>01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A9D76B59-086B-F81C-612E-BD94AC924005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1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031D76BA-BAA5-329A-BC69-43CA78BA6BA5}"/>
              </a:ext>
            </a:extLst>
          </p:cNvPr>
          <p:cNvGrpSpPr/>
          <p:nvPr/>
        </p:nvGrpSpPr>
        <p:grpSpPr>
          <a:xfrm>
            <a:off x="2634068" y="8530063"/>
            <a:ext cx="1328601" cy="792559"/>
            <a:chOff x="4031330" y="7558014"/>
            <a:chExt cx="1920221" cy="792559"/>
          </a:xfrm>
        </p:grpSpPr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EBE18A3D-1A8F-AFF3-DC54-1E41C1D476B9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vi-VN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AF4E3B0F-C53D-D6ED-BEC4-824C0A2DBDF2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bg2"/>
                  </a:solidFill>
                  <a:latin typeface="+mj-lt"/>
                </a:rPr>
                <a:t>YOUR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B32CFFF9-25B1-DFA0-A375-60A743F55BC1}"/>
              </a:ext>
            </a:extLst>
          </p:cNvPr>
          <p:cNvSpPr/>
          <p:nvPr/>
        </p:nvSpPr>
        <p:spPr>
          <a:xfrm>
            <a:off x="1708254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D8C12D1-EF57-8AC4-E062-F04FD009FB62}"/>
              </a:ext>
            </a:extLst>
          </p:cNvPr>
          <p:cNvSpPr/>
          <p:nvPr/>
        </p:nvSpPr>
        <p:spPr>
          <a:xfrm>
            <a:off x="1708254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89F55674-925F-FC68-AA3A-3F4BE9F05272}"/>
              </a:ext>
            </a:extLst>
          </p:cNvPr>
          <p:cNvSpPr/>
          <p:nvPr/>
        </p:nvSpPr>
        <p:spPr>
          <a:xfrm>
            <a:off x="1708254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82CAE9E9-DDE9-1C7C-6DEE-333A66890C01}"/>
              </a:ext>
            </a:extLst>
          </p:cNvPr>
          <p:cNvGrpSpPr/>
          <p:nvPr/>
        </p:nvGrpSpPr>
        <p:grpSpPr>
          <a:xfrm>
            <a:off x="17546097" y="5965370"/>
            <a:ext cx="1130300" cy="1215718"/>
            <a:chOff x="5077152" y="5806379"/>
            <a:chExt cx="1130300" cy="1215718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EB84D4A7-02E3-4CF4-FD8E-53BF07D5027E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06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AFA975E2-4526-57B4-6F47-2C16105C835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2576C5CB-D4D2-DE84-B291-59FBEA991012}"/>
              </a:ext>
            </a:extLst>
          </p:cNvPr>
          <p:cNvGrpSpPr/>
          <p:nvPr/>
        </p:nvGrpSpPr>
        <p:grpSpPr>
          <a:xfrm>
            <a:off x="17432188" y="8530063"/>
            <a:ext cx="1328601" cy="792559"/>
            <a:chOff x="4031330" y="7558014"/>
            <a:chExt cx="1920221" cy="792559"/>
          </a:xfrm>
        </p:grpSpPr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B1021ADB-EB3A-FBAE-D257-DD7CC1D7363C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26CB5A2B-FFAB-B5CB-68FC-2963A61D6DEB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013D1BCA-74EE-9E42-D425-6AFB762C2D0C}"/>
              </a:ext>
            </a:extLst>
          </p:cNvPr>
          <p:cNvSpPr/>
          <p:nvPr/>
        </p:nvSpPr>
        <p:spPr>
          <a:xfrm>
            <a:off x="14122923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5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42ADB2A5-27B2-FE8C-965F-A8B3475A6161}"/>
              </a:ext>
            </a:extLst>
          </p:cNvPr>
          <p:cNvSpPr/>
          <p:nvPr/>
        </p:nvSpPr>
        <p:spPr>
          <a:xfrm>
            <a:off x="14122923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5FC34423-1AAD-288E-F8D5-0584FE55326C}"/>
              </a:ext>
            </a:extLst>
          </p:cNvPr>
          <p:cNvSpPr/>
          <p:nvPr/>
        </p:nvSpPr>
        <p:spPr>
          <a:xfrm>
            <a:off x="14122923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3BBDF72C-9AB3-4039-3DB5-3B1E2FAE6BFC}"/>
              </a:ext>
            </a:extLst>
          </p:cNvPr>
          <p:cNvGrpSpPr/>
          <p:nvPr/>
        </p:nvGrpSpPr>
        <p:grpSpPr>
          <a:xfrm>
            <a:off x="14586473" y="5965370"/>
            <a:ext cx="1130300" cy="1215718"/>
            <a:chOff x="5077152" y="5806379"/>
            <a:chExt cx="1130300" cy="1215718"/>
          </a:xfrm>
        </p:grpSpPr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44952449-A839-F159-58CF-713A63A9A2AC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5"/>
                  </a:solidFill>
                  <a:latin typeface="+mj-lt"/>
                </a:rPr>
                <a:t>05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4" name="Textbox 200">
              <a:extLst>
                <a:ext uri="{FF2B5EF4-FFF2-40B4-BE49-F238E27FC236}">
                  <a16:creationId xmlns:a16="http://schemas.microsoft.com/office/drawing/2014/main" id="{9FE1F509-D67A-FB1A-C2EA-8B9B06A08287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BD5C8B36-46D1-A118-33CB-571F0584D01D}"/>
              </a:ext>
            </a:extLst>
          </p:cNvPr>
          <p:cNvGrpSpPr/>
          <p:nvPr/>
        </p:nvGrpSpPr>
        <p:grpSpPr>
          <a:xfrm>
            <a:off x="14472564" y="8530063"/>
            <a:ext cx="1328601" cy="792559"/>
            <a:chOff x="4031330" y="7558014"/>
            <a:chExt cx="1920221" cy="792559"/>
          </a:xfrm>
        </p:grpSpPr>
        <p:sp>
          <p:nvSpPr>
            <p:cNvPr id="150" name="Textbox 200">
              <a:extLst>
                <a:ext uri="{FF2B5EF4-FFF2-40B4-BE49-F238E27FC236}">
                  <a16:creationId xmlns:a16="http://schemas.microsoft.com/office/drawing/2014/main" id="{E99E6DB7-D4BA-40BA-3A43-52B5BB8AA631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68F491F7-3236-CF1E-E0F4-E68505803C4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6AB82989-549C-AABC-D6A7-8541172EB33B}"/>
              </a:ext>
            </a:extLst>
          </p:cNvPr>
          <p:cNvSpPr/>
          <p:nvPr/>
        </p:nvSpPr>
        <p:spPr>
          <a:xfrm>
            <a:off x="11163299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5C20545C-D559-B44C-C60A-299C6E576CD1}"/>
              </a:ext>
            </a:extLst>
          </p:cNvPr>
          <p:cNvSpPr/>
          <p:nvPr/>
        </p:nvSpPr>
        <p:spPr>
          <a:xfrm>
            <a:off x="11163299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FE4D38F7-8BE9-4860-89C0-428D8A402626}"/>
              </a:ext>
            </a:extLst>
          </p:cNvPr>
          <p:cNvSpPr/>
          <p:nvPr/>
        </p:nvSpPr>
        <p:spPr>
          <a:xfrm>
            <a:off x="11163299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8E5A4D93-9FCE-AEAE-07F0-108E9593657B}"/>
              </a:ext>
            </a:extLst>
          </p:cNvPr>
          <p:cNvGrpSpPr/>
          <p:nvPr/>
        </p:nvGrpSpPr>
        <p:grpSpPr>
          <a:xfrm>
            <a:off x="11626849" y="5965370"/>
            <a:ext cx="1130300" cy="1215718"/>
            <a:chOff x="5077152" y="5806379"/>
            <a:chExt cx="1130300" cy="1215718"/>
          </a:xfrm>
        </p:grpSpPr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0153ADE2-3CF1-E2AF-9508-9B73C54F61DD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4"/>
                  </a:solidFill>
                  <a:latin typeface="+mj-lt"/>
                </a:rPr>
                <a:t>04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C8215922-57DC-3F43-67DE-B0AF6F62C15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811FAADE-6CF9-F1BD-6CA7-55DFCD4C66DD}"/>
              </a:ext>
            </a:extLst>
          </p:cNvPr>
          <p:cNvGrpSpPr/>
          <p:nvPr/>
        </p:nvGrpSpPr>
        <p:grpSpPr>
          <a:xfrm>
            <a:off x="11512940" y="8530063"/>
            <a:ext cx="1328601" cy="792559"/>
            <a:chOff x="4031330" y="7558014"/>
            <a:chExt cx="1920221" cy="792559"/>
          </a:xfrm>
        </p:grpSpPr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37927A27-6EB1-4668-3E2B-9835E067E279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A2ABA703-F57A-256D-C507-8B1A8CE76A57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68" name="Rectangle: Rounded Corners 167">
            <a:extLst>
              <a:ext uri="{FF2B5EF4-FFF2-40B4-BE49-F238E27FC236}">
                <a16:creationId xmlns:a16="http://schemas.microsoft.com/office/drawing/2014/main" id="{C0ADA910-1326-A8F7-1928-441C74EFA907}"/>
              </a:ext>
            </a:extLst>
          </p:cNvPr>
          <p:cNvSpPr/>
          <p:nvPr/>
        </p:nvSpPr>
        <p:spPr>
          <a:xfrm>
            <a:off x="20042174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45FD1735-08B1-EDC8-858B-87E25FECD611}"/>
              </a:ext>
            </a:extLst>
          </p:cNvPr>
          <p:cNvSpPr/>
          <p:nvPr/>
        </p:nvSpPr>
        <p:spPr>
          <a:xfrm>
            <a:off x="20042174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1F0F69E6-5082-F0F7-149F-D3FC9BD7DA8F}"/>
              </a:ext>
            </a:extLst>
          </p:cNvPr>
          <p:cNvSpPr/>
          <p:nvPr/>
        </p:nvSpPr>
        <p:spPr>
          <a:xfrm>
            <a:off x="20042174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ACC61C55-A457-4F14-0A17-62473B49111D}"/>
              </a:ext>
            </a:extLst>
          </p:cNvPr>
          <p:cNvGrpSpPr/>
          <p:nvPr/>
        </p:nvGrpSpPr>
        <p:grpSpPr>
          <a:xfrm>
            <a:off x="20505724" y="5965370"/>
            <a:ext cx="1130300" cy="1215718"/>
            <a:chOff x="5077152" y="5806379"/>
            <a:chExt cx="1130300" cy="1215718"/>
          </a:xfrm>
        </p:grpSpPr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F47BCEC0-E41A-1D78-C336-E01C8204DB8C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07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D3E1BB48-0444-71EF-8819-EE05F69B22E5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D57BB4-C0AC-A912-3F7A-9E225D21C37D}"/>
              </a:ext>
            </a:extLst>
          </p:cNvPr>
          <p:cNvGrpSpPr/>
          <p:nvPr/>
        </p:nvGrpSpPr>
        <p:grpSpPr>
          <a:xfrm>
            <a:off x="20391815" y="8530063"/>
            <a:ext cx="1328601" cy="792559"/>
            <a:chOff x="4031330" y="7558014"/>
            <a:chExt cx="1920221" cy="792559"/>
          </a:xfrm>
        </p:grpSpPr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14AC09E2-8764-5CBA-35A8-99B9D4292DE6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401C1153-A3E1-7FDE-F78C-D29378017BE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5C816B4B-0004-144F-8297-1C051E5E8768}"/>
              </a:ext>
            </a:extLst>
          </p:cNvPr>
          <p:cNvSpPr/>
          <p:nvPr/>
        </p:nvSpPr>
        <p:spPr>
          <a:xfrm>
            <a:off x="12884122" y="12976398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2F20F754-D58F-3F01-E600-39567D1548D4}"/>
              </a:ext>
            </a:extLst>
          </p:cNvPr>
          <p:cNvSpPr/>
          <p:nvPr/>
        </p:nvSpPr>
        <p:spPr>
          <a:xfrm>
            <a:off x="13347798" y="12976398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92A1062F-F3BE-E864-C4B4-1F05776189AA}"/>
              </a:ext>
            </a:extLst>
          </p:cNvPr>
          <p:cNvSpPr/>
          <p:nvPr/>
        </p:nvSpPr>
        <p:spPr>
          <a:xfrm>
            <a:off x="11984605" y="7257670"/>
            <a:ext cx="414788" cy="41478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2B8BEF5D-4F92-F0E5-F72E-D56C6919F4FB}"/>
              </a:ext>
            </a:extLst>
          </p:cNvPr>
          <p:cNvSpPr/>
          <p:nvPr/>
        </p:nvSpPr>
        <p:spPr>
          <a:xfrm>
            <a:off x="20871776" y="7265966"/>
            <a:ext cx="398196" cy="39819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D17AB1E1-DE40-BC0A-9B0D-5589BEAF6787}"/>
              </a:ext>
            </a:extLst>
          </p:cNvPr>
          <p:cNvSpPr/>
          <p:nvPr/>
        </p:nvSpPr>
        <p:spPr>
          <a:xfrm>
            <a:off x="8975206" y="7232782"/>
            <a:ext cx="514338" cy="46456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9B362169-E018-05F0-E6B8-83685547B2B8}"/>
              </a:ext>
            </a:extLst>
          </p:cNvPr>
          <p:cNvSpPr/>
          <p:nvPr/>
        </p:nvSpPr>
        <p:spPr>
          <a:xfrm>
            <a:off x="6067900" y="7252626"/>
            <a:ext cx="409702" cy="42487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E5CEB364-7B38-50CE-F8C7-EFA378CA7FD9}"/>
              </a:ext>
            </a:extLst>
          </p:cNvPr>
          <p:cNvSpPr/>
          <p:nvPr/>
        </p:nvSpPr>
        <p:spPr>
          <a:xfrm>
            <a:off x="3106490" y="7251302"/>
            <a:ext cx="413274" cy="42752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EAF13F86-E445-167E-BB4E-C5F1EEB49972}"/>
              </a:ext>
            </a:extLst>
          </p:cNvPr>
          <p:cNvSpPr/>
          <p:nvPr/>
        </p:nvSpPr>
        <p:spPr>
          <a:xfrm>
            <a:off x="17870670" y="7207896"/>
            <a:ext cx="481154" cy="51433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4F66CC86-A37D-EAF0-C4FE-44B34F54BCD1}"/>
              </a:ext>
            </a:extLst>
          </p:cNvPr>
          <p:cNvSpPr/>
          <p:nvPr/>
        </p:nvSpPr>
        <p:spPr>
          <a:xfrm>
            <a:off x="14861272" y="7290853"/>
            <a:ext cx="580702" cy="348422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69923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9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2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3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6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7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1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75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3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750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/>
          <p:bldP spid="81" grpId="0"/>
          <p:bldP spid="82" grpId="0" animBg="1"/>
          <p:bldP spid="83" grpId="0" animBg="1"/>
          <p:bldP spid="84" grpId="0" animBg="1"/>
          <p:bldP spid="85" grpId="0" animBg="1"/>
          <p:bldP spid="102" grpId="0" animBg="1"/>
          <p:bldP spid="99" grpId="0" animBg="1"/>
          <p:bldP spid="92" grpId="0" animBg="1"/>
          <p:bldP spid="109" grpId="0" animBg="1"/>
          <p:bldP spid="110" grpId="0" animBg="1"/>
          <p:bldP spid="111" grpId="0" animBg="1"/>
          <p:bldP spid="120" grpId="0" animBg="1"/>
          <p:bldP spid="121" grpId="0" animBg="1"/>
          <p:bldP spid="122" grpId="0" animBg="1"/>
          <p:bldP spid="131" grpId="0" animBg="1"/>
          <p:bldP spid="132" grpId="0" animBg="1"/>
          <p:bldP spid="133" grpId="0" animBg="1"/>
          <p:bldP spid="144" grpId="0" animBg="1"/>
          <p:bldP spid="145" grpId="0" animBg="1"/>
          <p:bldP spid="146" grpId="0" animBg="1"/>
          <p:bldP spid="156" grpId="0" animBg="1"/>
          <p:bldP spid="157" grpId="0" animBg="1"/>
          <p:bldP spid="158" grpId="0" animBg="1"/>
          <p:bldP spid="168" grpId="0" animBg="1"/>
          <p:bldP spid="169" grpId="0" animBg="1"/>
          <p:bldP spid="170" grpId="0" animBg="1"/>
          <p:bldP spid="180" grpId="0" animBg="1"/>
          <p:bldP spid="181" grpId="0" animBg="1"/>
          <p:bldP spid="182" grpId="0" animBg="1"/>
          <p:bldP spid="183" grpId="0" animBg="1"/>
          <p:bldP spid="184" grpId="0" animBg="1"/>
          <p:bldP spid="185" grpId="0" animBg="1"/>
          <p:bldP spid="186" grpId="0" animBg="1"/>
          <p:bldP spid="187" grpId="0" animBg="1"/>
          <p:bldP spid="18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75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3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750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/>
          <p:bldP spid="81" grpId="0"/>
          <p:bldP spid="82" grpId="0" animBg="1"/>
          <p:bldP spid="83" grpId="0" animBg="1"/>
          <p:bldP spid="84" grpId="0" animBg="1"/>
          <p:bldP spid="85" grpId="0" animBg="1"/>
          <p:bldP spid="102" grpId="0" animBg="1"/>
          <p:bldP spid="99" grpId="0" animBg="1"/>
          <p:bldP spid="92" grpId="0" animBg="1"/>
          <p:bldP spid="109" grpId="0" animBg="1"/>
          <p:bldP spid="110" grpId="0" animBg="1"/>
          <p:bldP spid="111" grpId="0" animBg="1"/>
          <p:bldP spid="120" grpId="0" animBg="1"/>
          <p:bldP spid="121" grpId="0" animBg="1"/>
          <p:bldP spid="122" grpId="0" animBg="1"/>
          <p:bldP spid="131" grpId="0" animBg="1"/>
          <p:bldP spid="132" grpId="0" animBg="1"/>
          <p:bldP spid="133" grpId="0" animBg="1"/>
          <p:bldP spid="144" grpId="0" animBg="1"/>
          <p:bldP spid="145" grpId="0" animBg="1"/>
          <p:bldP spid="146" grpId="0" animBg="1"/>
          <p:bldP spid="156" grpId="0" animBg="1"/>
          <p:bldP spid="157" grpId="0" animBg="1"/>
          <p:bldP spid="158" grpId="0" animBg="1"/>
          <p:bldP spid="168" grpId="0" animBg="1"/>
          <p:bldP spid="169" grpId="0" animBg="1"/>
          <p:bldP spid="170" grpId="0" animBg="1"/>
          <p:bldP spid="180" grpId="0" animBg="1"/>
          <p:bldP spid="181" grpId="0" animBg="1"/>
          <p:bldP spid="182" grpId="0" animBg="1"/>
          <p:bldP spid="183" grpId="0" animBg="1"/>
          <p:bldP spid="184" grpId="0" animBg="1"/>
          <p:bldP spid="185" grpId="0" animBg="1"/>
          <p:bldP spid="186" grpId="0" animBg="1"/>
          <p:bldP spid="187" grpId="0" animBg="1"/>
          <p:bldP spid="18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!!MainTitle1">
            <a:extLst>
              <a:ext uri="{FF2B5EF4-FFF2-40B4-BE49-F238E27FC236}">
                <a16:creationId xmlns:a16="http://schemas.microsoft.com/office/drawing/2014/main" id="{71F3589E-79AC-B642-F48D-AB5FA010227A}"/>
              </a:ext>
            </a:extLst>
          </p:cNvPr>
          <p:cNvSpPr txBox="1"/>
          <p:nvPr/>
        </p:nvSpPr>
        <p:spPr>
          <a:xfrm>
            <a:off x="6610243" y="1246722"/>
            <a:ext cx="111636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7 – Stages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4C684ADD-4BB8-97F5-FDC5-0F8C32561CE9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C8B1F7A-D17F-5F4B-8270-F2238449BBCA}"/>
              </a:ext>
            </a:extLst>
          </p:cNvPr>
          <p:cNvSpPr/>
          <p:nvPr/>
        </p:nvSpPr>
        <p:spPr>
          <a:xfrm>
            <a:off x="11482185" y="12976398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1B5F367-CD97-A368-F759-16124FC8F1EA}"/>
              </a:ext>
            </a:extLst>
          </p:cNvPr>
          <p:cNvSpPr/>
          <p:nvPr/>
        </p:nvSpPr>
        <p:spPr>
          <a:xfrm>
            <a:off x="11018510" y="12976398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D8018BF-0464-BF57-7E7B-9AFBCA0FAD7F}"/>
              </a:ext>
            </a:extLst>
          </p:cNvPr>
          <p:cNvSpPr/>
          <p:nvPr/>
        </p:nvSpPr>
        <p:spPr>
          <a:xfrm>
            <a:off x="11945860" y="12976398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2F579BC-32FF-57A4-1191-5B7110ACBFE2}"/>
              </a:ext>
            </a:extLst>
          </p:cNvPr>
          <p:cNvSpPr/>
          <p:nvPr/>
        </p:nvSpPr>
        <p:spPr>
          <a:xfrm>
            <a:off x="12409536" y="12976398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DDE1FF3B-DC9D-640C-95CF-5558575724F3}"/>
              </a:ext>
            </a:extLst>
          </p:cNvPr>
          <p:cNvSpPr/>
          <p:nvPr/>
        </p:nvSpPr>
        <p:spPr>
          <a:xfrm>
            <a:off x="8203675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D8A9801C-42B5-FFCD-C639-8FCB835A4664}"/>
              </a:ext>
            </a:extLst>
          </p:cNvPr>
          <p:cNvSpPr/>
          <p:nvPr/>
        </p:nvSpPr>
        <p:spPr>
          <a:xfrm>
            <a:off x="8203675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3213601C-306F-9CFD-7C8A-305FF73200B1}"/>
              </a:ext>
            </a:extLst>
          </p:cNvPr>
          <p:cNvSpPr/>
          <p:nvPr/>
        </p:nvSpPr>
        <p:spPr>
          <a:xfrm>
            <a:off x="8203675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B31844B-9A94-5EF6-6522-6736D1E6F9F3}"/>
              </a:ext>
            </a:extLst>
          </p:cNvPr>
          <p:cNvGrpSpPr/>
          <p:nvPr/>
        </p:nvGrpSpPr>
        <p:grpSpPr>
          <a:xfrm>
            <a:off x="8667225" y="5965370"/>
            <a:ext cx="1130300" cy="1215718"/>
            <a:chOff x="5077152" y="5806379"/>
            <a:chExt cx="1130300" cy="1215718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D85891F2-2CCD-D46D-CAAB-0E72321F4A44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3"/>
                  </a:solidFill>
                  <a:latin typeface="+mj-lt"/>
                </a:rPr>
                <a:t>03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AD59FC5B-18FF-8C28-C8A2-95A77DE74C0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0D6E3B7-D9B6-7128-DE51-F6438CB0902A}"/>
              </a:ext>
            </a:extLst>
          </p:cNvPr>
          <p:cNvGrpSpPr/>
          <p:nvPr/>
        </p:nvGrpSpPr>
        <p:grpSpPr>
          <a:xfrm>
            <a:off x="8553316" y="8530063"/>
            <a:ext cx="1328601" cy="792559"/>
            <a:chOff x="4031330" y="7558014"/>
            <a:chExt cx="1920221" cy="792559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F96186E0-D950-E504-FEDB-ADC755A22FB5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1C702E06-D66D-2DA3-9DE5-D69578CEC823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A540BD09-EB2F-80D5-B68C-4A829A629943}"/>
              </a:ext>
            </a:extLst>
          </p:cNvPr>
          <p:cNvSpPr/>
          <p:nvPr/>
        </p:nvSpPr>
        <p:spPr>
          <a:xfrm>
            <a:off x="5244051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2D26BAD6-58F2-2C2D-9359-2B047651ABD2}"/>
              </a:ext>
            </a:extLst>
          </p:cNvPr>
          <p:cNvSpPr/>
          <p:nvPr/>
        </p:nvSpPr>
        <p:spPr>
          <a:xfrm>
            <a:off x="5244051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F38B48A-13E0-68EE-8161-766D31A27A59}"/>
              </a:ext>
            </a:extLst>
          </p:cNvPr>
          <p:cNvSpPr/>
          <p:nvPr/>
        </p:nvSpPr>
        <p:spPr>
          <a:xfrm>
            <a:off x="5244051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5B6C878-3F26-C36D-197E-18820EC4F4A5}"/>
              </a:ext>
            </a:extLst>
          </p:cNvPr>
          <p:cNvGrpSpPr/>
          <p:nvPr/>
        </p:nvGrpSpPr>
        <p:grpSpPr>
          <a:xfrm>
            <a:off x="5707601" y="5965370"/>
            <a:ext cx="1130300" cy="1215718"/>
            <a:chOff x="5077152" y="5806379"/>
            <a:chExt cx="1130300" cy="1215718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1A0B5CF4-7859-18EF-4CF6-4C0E54851135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2"/>
                  </a:solidFill>
                  <a:latin typeface="+mj-lt"/>
                </a:rPr>
                <a:t>02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9" name="Textbox 200">
              <a:extLst>
                <a:ext uri="{FF2B5EF4-FFF2-40B4-BE49-F238E27FC236}">
                  <a16:creationId xmlns:a16="http://schemas.microsoft.com/office/drawing/2014/main" id="{8190CA6D-73A5-EAC0-FC33-950345D668D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50" name="Group 449">
            <a:extLst>
              <a:ext uri="{FF2B5EF4-FFF2-40B4-BE49-F238E27FC236}">
                <a16:creationId xmlns:a16="http://schemas.microsoft.com/office/drawing/2014/main" id="{52A9C3C0-1C0A-6E52-211B-540B12744C9C}"/>
              </a:ext>
            </a:extLst>
          </p:cNvPr>
          <p:cNvGrpSpPr/>
          <p:nvPr/>
        </p:nvGrpSpPr>
        <p:grpSpPr>
          <a:xfrm>
            <a:off x="5593692" y="8530063"/>
            <a:ext cx="1328601" cy="792559"/>
            <a:chOff x="4031330" y="7558014"/>
            <a:chExt cx="1920221" cy="792559"/>
          </a:xfrm>
        </p:grpSpPr>
        <p:sp>
          <p:nvSpPr>
            <p:cNvPr id="451" name="Textbox 200">
              <a:extLst>
                <a:ext uri="{FF2B5EF4-FFF2-40B4-BE49-F238E27FC236}">
                  <a16:creationId xmlns:a16="http://schemas.microsoft.com/office/drawing/2014/main" id="{AD5B5EA1-5A6A-8E53-3DB3-39F39DD613A9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452" name="Textbox 200">
              <a:extLst>
                <a:ext uri="{FF2B5EF4-FFF2-40B4-BE49-F238E27FC236}">
                  <a16:creationId xmlns:a16="http://schemas.microsoft.com/office/drawing/2014/main" id="{D824D3B1-7ADE-4913-6F1D-E0A5F2B4BFEC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453" name="Rectangle: Rounded Corners 452">
            <a:extLst>
              <a:ext uri="{FF2B5EF4-FFF2-40B4-BE49-F238E27FC236}">
                <a16:creationId xmlns:a16="http://schemas.microsoft.com/office/drawing/2014/main" id="{BA55FF09-D428-60F7-AD56-4162A6811102}"/>
              </a:ext>
            </a:extLst>
          </p:cNvPr>
          <p:cNvSpPr/>
          <p:nvPr/>
        </p:nvSpPr>
        <p:spPr>
          <a:xfrm>
            <a:off x="228442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1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83DE17D0-2694-403E-A091-448DDD3CF5D2}"/>
              </a:ext>
            </a:extLst>
          </p:cNvPr>
          <p:cNvSpPr/>
          <p:nvPr/>
        </p:nvSpPr>
        <p:spPr>
          <a:xfrm>
            <a:off x="228442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D1E1B171-F260-3722-6D53-F32F37B7B7F0}"/>
              </a:ext>
            </a:extLst>
          </p:cNvPr>
          <p:cNvSpPr/>
          <p:nvPr/>
        </p:nvSpPr>
        <p:spPr>
          <a:xfrm>
            <a:off x="228442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0D8A37DE-6585-0BC7-7956-EA2BC30192F1}"/>
              </a:ext>
            </a:extLst>
          </p:cNvPr>
          <p:cNvGrpSpPr/>
          <p:nvPr/>
        </p:nvGrpSpPr>
        <p:grpSpPr>
          <a:xfrm>
            <a:off x="2747977" y="5965370"/>
            <a:ext cx="1130300" cy="1215718"/>
            <a:chOff x="5077152" y="5806379"/>
            <a:chExt cx="1130300" cy="1215718"/>
          </a:xfrm>
        </p:grpSpPr>
        <p:sp>
          <p:nvSpPr>
            <p:cNvPr id="457" name="Textbox 200">
              <a:extLst>
                <a:ext uri="{FF2B5EF4-FFF2-40B4-BE49-F238E27FC236}">
                  <a16:creationId xmlns:a16="http://schemas.microsoft.com/office/drawing/2014/main" id="{E36286F7-F4FC-C640-61F9-ADA23050061B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1"/>
                  </a:solidFill>
                  <a:latin typeface="+mj-lt"/>
                </a:rPr>
                <a:t>01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8" name="Textbox 200">
              <a:extLst>
                <a:ext uri="{FF2B5EF4-FFF2-40B4-BE49-F238E27FC236}">
                  <a16:creationId xmlns:a16="http://schemas.microsoft.com/office/drawing/2014/main" id="{5FEEEB3E-228D-CF3B-77A4-3A8467F0AAF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1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59" name="Group 458">
            <a:extLst>
              <a:ext uri="{FF2B5EF4-FFF2-40B4-BE49-F238E27FC236}">
                <a16:creationId xmlns:a16="http://schemas.microsoft.com/office/drawing/2014/main" id="{732252A0-7752-CDBD-B3B3-FFD57CF59E44}"/>
              </a:ext>
            </a:extLst>
          </p:cNvPr>
          <p:cNvGrpSpPr/>
          <p:nvPr/>
        </p:nvGrpSpPr>
        <p:grpSpPr>
          <a:xfrm>
            <a:off x="2634068" y="8530063"/>
            <a:ext cx="1328601" cy="792559"/>
            <a:chOff x="4031330" y="7558014"/>
            <a:chExt cx="1920221" cy="792559"/>
          </a:xfrm>
        </p:grpSpPr>
        <p:sp>
          <p:nvSpPr>
            <p:cNvPr id="460" name="Textbox 200">
              <a:extLst>
                <a:ext uri="{FF2B5EF4-FFF2-40B4-BE49-F238E27FC236}">
                  <a16:creationId xmlns:a16="http://schemas.microsoft.com/office/drawing/2014/main" id="{E3DBEDBC-D319-80CB-41C6-DE6BA6CB4B62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vi-VN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61" name="Textbox 200">
              <a:extLst>
                <a:ext uri="{FF2B5EF4-FFF2-40B4-BE49-F238E27FC236}">
                  <a16:creationId xmlns:a16="http://schemas.microsoft.com/office/drawing/2014/main" id="{EB94D1F7-A155-1E9A-64E0-DAA981085EF0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bg2"/>
                  </a:solidFill>
                  <a:latin typeface="+mj-lt"/>
                </a:rPr>
                <a:t>YOUR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62" name="Rectangle: Rounded Corners 461">
            <a:extLst>
              <a:ext uri="{FF2B5EF4-FFF2-40B4-BE49-F238E27FC236}">
                <a16:creationId xmlns:a16="http://schemas.microsoft.com/office/drawing/2014/main" id="{99F022D6-F7B6-A2BF-C50F-57CD6FA4ADD0}"/>
              </a:ext>
            </a:extLst>
          </p:cNvPr>
          <p:cNvSpPr/>
          <p:nvPr/>
        </p:nvSpPr>
        <p:spPr>
          <a:xfrm>
            <a:off x="1708254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47630738-C013-9C06-A9F0-27D82B0C0501}"/>
              </a:ext>
            </a:extLst>
          </p:cNvPr>
          <p:cNvSpPr/>
          <p:nvPr/>
        </p:nvSpPr>
        <p:spPr>
          <a:xfrm>
            <a:off x="1708254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8675FA9D-8A2E-0E34-A58E-721F016DF9CF}"/>
              </a:ext>
            </a:extLst>
          </p:cNvPr>
          <p:cNvSpPr/>
          <p:nvPr/>
        </p:nvSpPr>
        <p:spPr>
          <a:xfrm>
            <a:off x="1708254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5" name="Group 464">
            <a:extLst>
              <a:ext uri="{FF2B5EF4-FFF2-40B4-BE49-F238E27FC236}">
                <a16:creationId xmlns:a16="http://schemas.microsoft.com/office/drawing/2014/main" id="{85B86637-27D4-A344-7674-11B0E53FCC58}"/>
              </a:ext>
            </a:extLst>
          </p:cNvPr>
          <p:cNvGrpSpPr/>
          <p:nvPr/>
        </p:nvGrpSpPr>
        <p:grpSpPr>
          <a:xfrm>
            <a:off x="17546097" y="5965370"/>
            <a:ext cx="1130300" cy="1215718"/>
            <a:chOff x="5077152" y="5806379"/>
            <a:chExt cx="1130300" cy="1215718"/>
          </a:xfrm>
        </p:grpSpPr>
        <p:sp>
          <p:nvSpPr>
            <p:cNvPr id="466" name="Textbox 200">
              <a:extLst>
                <a:ext uri="{FF2B5EF4-FFF2-40B4-BE49-F238E27FC236}">
                  <a16:creationId xmlns:a16="http://schemas.microsoft.com/office/drawing/2014/main" id="{9556F4B8-BDC9-0002-8250-0213FF157191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7" name="Textbox 200">
              <a:extLst>
                <a:ext uri="{FF2B5EF4-FFF2-40B4-BE49-F238E27FC236}">
                  <a16:creationId xmlns:a16="http://schemas.microsoft.com/office/drawing/2014/main" id="{432BD306-7A2F-3400-E66D-0A7DFBE48951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68" name="Group 467">
            <a:extLst>
              <a:ext uri="{FF2B5EF4-FFF2-40B4-BE49-F238E27FC236}">
                <a16:creationId xmlns:a16="http://schemas.microsoft.com/office/drawing/2014/main" id="{CC8945E1-E7D8-A0DE-0B55-508D576B7A39}"/>
              </a:ext>
            </a:extLst>
          </p:cNvPr>
          <p:cNvGrpSpPr/>
          <p:nvPr/>
        </p:nvGrpSpPr>
        <p:grpSpPr>
          <a:xfrm>
            <a:off x="17432188" y="8530063"/>
            <a:ext cx="1328601" cy="792559"/>
            <a:chOff x="4031330" y="7558014"/>
            <a:chExt cx="1920221" cy="792559"/>
          </a:xfrm>
        </p:grpSpPr>
        <p:sp>
          <p:nvSpPr>
            <p:cNvPr id="469" name="Textbox 200">
              <a:extLst>
                <a:ext uri="{FF2B5EF4-FFF2-40B4-BE49-F238E27FC236}">
                  <a16:creationId xmlns:a16="http://schemas.microsoft.com/office/drawing/2014/main" id="{7323692D-3E9A-D095-CED0-5D33BE8C918D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470" name="Textbox 200">
              <a:extLst>
                <a:ext uri="{FF2B5EF4-FFF2-40B4-BE49-F238E27FC236}">
                  <a16:creationId xmlns:a16="http://schemas.microsoft.com/office/drawing/2014/main" id="{D57E10D3-D384-3CCD-A64D-E6B76405B07A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508" name="Rectangle: Rounded Corners 507">
            <a:extLst>
              <a:ext uri="{FF2B5EF4-FFF2-40B4-BE49-F238E27FC236}">
                <a16:creationId xmlns:a16="http://schemas.microsoft.com/office/drawing/2014/main" id="{962BE2A1-000B-829C-A94F-F3C06ECB6C57}"/>
              </a:ext>
            </a:extLst>
          </p:cNvPr>
          <p:cNvSpPr/>
          <p:nvPr/>
        </p:nvSpPr>
        <p:spPr>
          <a:xfrm>
            <a:off x="14122923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5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80CAC8BA-4B8A-A931-F729-D58D4608A20A}"/>
              </a:ext>
            </a:extLst>
          </p:cNvPr>
          <p:cNvSpPr/>
          <p:nvPr/>
        </p:nvSpPr>
        <p:spPr>
          <a:xfrm>
            <a:off x="14122923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D96FA600-C164-8DE2-6DA3-49C719B7F92C}"/>
              </a:ext>
            </a:extLst>
          </p:cNvPr>
          <p:cNvSpPr/>
          <p:nvPr/>
        </p:nvSpPr>
        <p:spPr>
          <a:xfrm>
            <a:off x="14122923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11" name="Group 510">
            <a:extLst>
              <a:ext uri="{FF2B5EF4-FFF2-40B4-BE49-F238E27FC236}">
                <a16:creationId xmlns:a16="http://schemas.microsoft.com/office/drawing/2014/main" id="{F4973570-B8AB-3156-4EAD-00BDAD13564F}"/>
              </a:ext>
            </a:extLst>
          </p:cNvPr>
          <p:cNvGrpSpPr/>
          <p:nvPr/>
        </p:nvGrpSpPr>
        <p:grpSpPr>
          <a:xfrm>
            <a:off x="14586473" y="5965370"/>
            <a:ext cx="1130300" cy="1215718"/>
            <a:chOff x="5077152" y="5806379"/>
            <a:chExt cx="1130300" cy="1215718"/>
          </a:xfrm>
        </p:grpSpPr>
        <p:sp>
          <p:nvSpPr>
            <p:cNvPr id="512" name="Textbox 200">
              <a:extLst>
                <a:ext uri="{FF2B5EF4-FFF2-40B4-BE49-F238E27FC236}">
                  <a16:creationId xmlns:a16="http://schemas.microsoft.com/office/drawing/2014/main" id="{90C6A6D9-D306-550A-4F5C-95E6FBB5AD02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5"/>
                  </a:solidFill>
                  <a:latin typeface="+mj-lt"/>
                </a:rPr>
                <a:t>05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3" name="Textbox 200">
              <a:extLst>
                <a:ext uri="{FF2B5EF4-FFF2-40B4-BE49-F238E27FC236}">
                  <a16:creationId xmlns:a16="http://schemas.microsoft.com/office/drawing/2014/main" id="{3C7DD323-A863-40C4-E427-D098A2A7A68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14" name="Group 513">
            <a:extLst>
              <a:ext uri="{FF2B5EF4-FFF2-40B4-BE49-F238E27FC236}">
                <a16:creationId xmlns:a16="http://schemas.microsoft.com/office/drawing/2014/main" id="{C7B5D240-CDB8-2826-4564-406E816FA776}"/>
              </a:ext>
            </a:extLst>
          </p:cNvPr>
          <p:cNvGrpSpPr/>
          <p:nvPr/>
        </p:nvGrpSpPr>
        <p:grpSpPr>
          <a:xfrm>
            <a:off x="14472564" y="8530063"/>
            <a:ext cx="1328601" cy="792559"/>
            <a:chOff x="4031330" y="7558014"/>
            <a:chExt cx="1920221" cy="792559"/>
          </a:xfrm>
        </p:grpSpPr>
        <p:sp>
          <p:nvSpPr>
            <p:cNvPr id="515" name="Textbox 200">
              <a:extLst>
                <a:ext uri="{FF2B5EF4-FFF2-40B4-BE49-F238E27FC236}">
                  <a16:creationId xmlns:a16="http://schemas.microsoft.com/office/drawing/2014/main" id="{611DA454-2CD2-7B70-40BC-B5430506EAF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516" name="Textbox 200">
              <a:extLst>
                <a:ext uri="{FF2B5EF4-FFF2-40B4-BE49-F238E27FC236}">
                  <a16:creationId xmlns:a16="http://schemas.microsoft.com/office/drawing/2014/main" id="{F2CF7430-647B-A7A2-0502-844A120C546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517" name="Rectangle: Rounded Corners 516">
            <a:extLst>
              <a:ext uri="{FF2B5EF4-FFF2-40B4-BE49-F238E27FC236}">
                <a16:creationId xmlns:a16="http://schemas.microsoft.com/office/drawing/2014/main" id="{83F12DB7-A4D1-F2F1-4F21-4BB0C830F616}"/>
              </a:ext>
            </a:extLst>
          </p:cNvPr>
          <p:cNvSpPr/>
          <p:nvPr/>
        </p:nvSpPr>
        <p:spPr>
          <a:xfrm>
            <a:off x="11163299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3ABD02BF-F629-604D-E883-805DDA5B9CDC}"/>
              </a:ext>
            </a:extLst>
          </p:cNvPr>
          <p:cNvSpPr/>
          <p:nvPr/>
        </p:nvSpPr>
        <p:spPr>
          <a:xfrm>
            <a:off x="11163299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6D694A64-C8F5-F5A8-2B03-2AD701D83F49}"/>
              </a:ext>
            </a:extLst>
          </p:cNvPr>
          <p:cNvSpPr/>
          <p:nvPr/>
        </p:nvSpPr>
        <p:spPr>
          <a:xfrm>
            <a:off x="11163299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20" name="Group 519">
            <a:extLst>
              <a:ext uri="{FF2B5EF4-FFF2-40B4-BE49-F238E27FC236}">
                <a16:creationId xmlns:a16="http://schemas.microsoft.com/office/drawing/2014/main" id="{A5278102-94B2-6DC3-FC9C-FC9CFF7292CD}"/>
              </a:ext>
            </a:extLst>
          </p:cNvPr>
          <p:cNvGrpSpPr/>
          <p:nvPr/>
        </p:nvGrpSpPr>
        <p:grpSpPr>
          <a:xfrm>
            <a:off x="11626849" y="5965370"/>
            <a:ext cx="1130300" cy="1215718"/>
            <a:chOff x="5077152" y="5806379"/>
            <a:chExt cx="1130300" cy="1215718"/>
          </a:xfrm>
        </p:grpSpPr>
        <p:sp>
          <p:nvSpPr>
            <p:cNvPr id="521" name="Textbox 200">
              <a:extLst>
                <a:ext uri="{FF2B5EF4-FFF2-40B4-BE49-F238E27FC236}">
                  <a16:creationId xmlns:a16="http://schemas.microsoft.com/office/drawing/2014/main" id="{54D626A3-747E-5E13-0D8D-86457B11FE41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4"/>
                  </a:solidFill>
                  <a:latin typeface="+mj-lt"/>
                </a:rPr>
                <a:t>04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2" name="Textbox 200">
              <a:extLst>
                <a:ext uri="{FF2B5EF4-FFF2-40B4-BE49-F238E27FC236}">
                  <a16:creationId xmlns:a16="http://schemas.microsoft.com/office/drawing/2014/main" id="{EEBB740A-8FE0-0B8C-E2B2-5282E1D2700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23" name="Group 522">
            <a:extLst>
              <a:ext uri="{FF2B5EF4-FFF2-40B4-BE49-F238E27FC236}">
                <a16:creationId xmlns:a16="http://schemas.microsoft.com/office/drawing/2014/main" id="{9CA5B58C-BBCA-932D-5DE0-A05AD12B30E8}"/>
              </a:ext>
            </a:extLst>
          </p:cNvPr>
          <p:cNvGrpSpPr/>
          <p:nvPr/>
        </p:nvGrpSpPr>
        <p:grpSpPr>
          <a:xfrm>
            <a:off x="11512940" y="8530063"/>
            <a:ext cx="1328601" cy="792559"/>
            <a:chOff x="4031330" y="7558014"/>
            <a:chExt cx="1920221" cy="792559"/>
          </a:xfrm>
        </p:grpSpPr>
        <p:sp>
          <p:nvSpPr>
            <p:cNvPr id="524" name="Textbox 200">
              <a:extLst>
                <a:ext uri="{FF2B5EF4-FFF2-40B4-BE49-F238E27FC236}">
                  <a16:creationId xmlns:a16="http://schemas.microsoft.com/office/drawing/2014/main" id="{017F29F9-3107-C3EE-B2AF-AA7D0B061175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525" name="Textbox 200">
              <a:extLst>
                <a:ext uri="{FF2B5EF4-FFF2-40B4-BE49-F238E27FC236}">
                  <a16:creationId xmlns:a16="http://schemas.microsoft.com/office/drawing/2014/main" id="{3FA0011B-EDAA-3569-FBA9-D6BCCF845424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526" name="Rectangle: Rounded Corners 525">
            <a:extLst>
              <a:ext uri="{FF2B5EF4-FFF2-40B4-BE49-F238E27FC236}">
                <a16:creationId xmlns:a16="http://schemas.microsoft.com/office/drawing/2014/main" id="{EE676743-129A-2913-0280-3B3ED4234CFA}"/>
              </a:ext>
            </a:extLst>
          </p:cNvPr>
          <p:cNvSpPr/>
          <p:nvPr/>
        </p:nvSpPr>
        <p:spPr>
          <a:xfrm>
            <a:off x="20042174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60BA5149-EB52-7935-FBC9-0E26C1D099C5}"/>
              </a:ext>
            </a:extLst>
          </p:cNvPr>
          <p:cNvSpPr/>
          <p:nvPr/>
        </p:nvSpPr>
        <p:spPr>
          <a:xfrm>
            <a:off x="20042174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E32A72BB-86B8-48C4-34F7-D9F25DB57912}"/>
              </a:ext>
            </a:extLst>
          </p:cNvPr>
          <p:cNvSpPr/>
          <p:nvPr/>
        </p:nvSpPr>
        <p:spPr>
          <a:xfrm>
            <a:off x="20042174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29" name="Group 528">
            <a:extLst>
              <a:ext uri="{FF2B5EF4-FFF2-40B4-BE49-F238E27FC236}">
                <a16:creationId xmlns:a16="http://schemas.microsoft.com/office/drawing/2014/main" id="{1F46EEF5-77CD-2B1C-C87F-97AE62A15FD3}"/>
              </a:ext>
            </a:extLst>
          </p:cNvPr>
          <p:cNvGrpSpPr/>
          <p:nvPr/>
        </p:nvGrpSpPr>
        <p:grpSpPr>
          <a:xfrm>
            <a:off x="20505724" y="5965370"/>
            <a:ext cx="1130300" cy="1215718"/>
            <a:chOff x="5077152" y="5806379"/>
            <a:chExt cx="1130300" cy="1215718"/>
          </a:xfrm>
        </p:grpSpPr>
        <p:sp>
          <p:nvSpPr>
            <p:cNvPr id="530" name="Textbox 200">
              <a:extLst>
                <a:ext uri="{FF2B5EF4-FFF2-40B4-BE49-F238E27FC236}">
                  <a16:creationId xmlns:a16="http://schemas.microsoft.com/office/drawing/2014/main" id="{99D741CA-BF5C-EF8F-B911-494D7D8308E4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tx2"/>
                  </a:solidFill>
                  <a:latin typeface="+mj-lt"/>
                </a:rPr>
                <a:t>07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1" name="Textbox 200">
              <a:extLst>
                <a:ext uri="{FF2B5EF4-FFF2-40B4-BE49-F238E27FC236}">
                  <a16:creationId xmlns:a16="http://schemas.microsoft.com/office/drawing/2014/main" id="{12FF11C7-1C04-8436-F714-F6174D39090D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32" name="Group 531">
            <a:extLst>
              <a:ext uri="{FF2B5EF4-FFF2-40B4-BE49-F238E27FC236}">
                <a16:creationId xmlns:a16="http://schemas.microsoft.com/office/drawing/2014/main" id="{D96F2907-64C3-5773-9268-8F1F88E5326C}"/>
              </a:ext>
            </a:extLst>
          </p:cNvPr>
          <p:cNvGrpSpPr/>
          <p:nvPr/>
        </p:nvGrpSpPr>
        <p:grpSpPr>
          <a:xfrm>
            <a:off x="20391815" y="8530063"/>
            <a:ext cx="1328601" cy="792559"/>
            <a:chOff x="4031330" y="7558014"/>
            <a:chExt cx="1920221" cy="792559"/>
          </a:xfrm>
        </p:grpSpPr>
        <p:sp>
          <p:nvSpPr>
            <p:cNvPr id="533" name="Textbox 200">
              <a:extLst>
                <a:ext uri="{FF2B5EF4-FFF2-40B4-BE49-F238E27FC236}">
                  <a16:creationId xmlns:a16="http://schemas.microsoft.com/office/drawing/2014/main" id="{64D61724-8165-1C5E-793B-6490C9DAD0E3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534" name="Textbox 200">
              <a:extLst>
                <a:ext uri="{FF2B5EF4-FFF2-40B4-BE49-F238E27FC236}">
                  <a16:creationId xmlns:a16="http://schemas.microsoft.com/office/drawing/2014/main" id="{C973AA95-30DF-5F11-657D-98F69F5848A7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535" name="Rectangle 534">
            <a:extLst>
              <a:ext uri="{FF2B5EF4-FFF2-40B4-BE49-F238E27FC236}">
                <a16:creationId xmlns:a16="http://schemas.microsoft.com/office/drawing/2014/main" id="{AE28C013-D346-DC3C-4D66-B0EAC60C38B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536" name="Oval 535">
            <a:extLst>
              <a:ext uri="{FF2B5EF4-FFF2-40B4-BE49-F238E27FC236}">
                <a16:creationId xmlns:a16="http://schemas.microsoft.com/office/drawing/2014/main" id="{07A70C9F-DDDC-D442-46A1-BD6681536AB7}"/>
              </a:ext>
            </a:extLst>
          </p:cNvPr>
          <p:cNvSpPr/>
          <p:nvPr/>
        </p:nvSpPr>
        <p:spPr>
          <a:xfrm>
            <a:off x="12884122" y="12976398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7" name="Oval 536">
            <a:extLst>
              <a:ext uri="{FF2B5EF4-FFF2-40B4-BE49-F238E27FC236}">
                <a16:creationId xmlns:a16="http://schemas.microsoft.com/office/drawing/2014/main" id="{7287E07E-EC9A-C295-2EFC-6505FDFF89C1}"/>
              </a:ext>
            </a:extLst>
          </p:cNvPr>
          <p:cNvSpPr/>
          <p:nvPr/>
        </p:nvSpPr>
        <p:spPr>
          <a:xfrm>
            <a:off x="13347798" y="12976398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770882C4-294E-CA62-CF83-B0048C1FB9E5}"/>
              </a:ext>
            </a:extLst>
          </p:cNvPr>
          <p:cNvSpPr/>
          <p:nvPr/>
        </p:nvSpPr>
        <p:spPr>
          <a:xfrm>
            <a:off x="11984605" y="7257670"/>
            <a:ext cx="414788" cy="41478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AB91F418-29C5-1DBE-D5D9-1CF236121329}"/>
              </a:ext>
            </a:extLst>
          </p:cNvPr>
          <p:cNvSpPr/>
          <p:nvPr/>
        </p:nvSpPr>
        <p:spPr>
          <a:xfrm>
            <a:off x="20871776" y="7265966"/>
            <a:ext cx="398196" cy="39819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55491251-EEAD-E991-F2DF-57EC6DE87CFE}"/>
              </a:ext>
            </a:extLst>
          </p:cNvPr>
          <p:cNvSpPr/>
          <p:nvPr/>
        </p:nvSpPr>
        <p:spPr>
          <a:xfrm>
            <a:off x="8975206" y="7232782"/>
            <a:ext cx="514338" cy="46456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6C5355B7-B719-099E-D9F2-4D362A06F4C8}"/>
              </a:ext>
            </a:extLst>
          </p:cNvPr>
          <p:cNvSpPr/>
          <p:nvPr/>
        </p:nvSpPr>
        <p:spPr>
          <a:xfrm>
            <a:off x="6067900" y="7252626"/>
            <a:ext cx="409702" cy="42487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CC518C9A-A7E7-BB4B-0150-E71BF839440E}"/>
              </a:ext>
            </a:extLst>
          </p:cNvPr>
          <p:cNvSpPr/>
          <p:nvPr/>
        </p:nvSpPr>
        <p:spPr>
          <a:xfrm>
            <a:off x="3106490" y="7251302"/>
            <a:ext cx="413274" cy="42752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3" name="Freeform: Shape 542">
            <a:extLst>
              <a:ext uri="{FF2B5EF4-FFF2-40B4-BE49-F238E27FC236}">
                <a16:creationId xmlns:a16="http://schemas.microsoft.com/office/drawing/2014/main" id="{0D3FC1EC-C7A8-92FB-B099-9BBBA0A4712F}"/>
              </a:ext>
            </a:extLst>
          </p:cNvPr>
          <p:cNvSpPr/>
          <p:nvPr/>
        </p:nvSpPr>
        <p:spPr>
          <a:xfrm>
            <a:off x="17870670" y="7207896"/>
            <a:ext cx="481154" cy="51433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492A53A3-E215-E806-6B3B-5909FF19A941}"/>
              </a:ext>
            </a:extLst>
          </p:cNvPr>
          <p:cNvSpPr/>
          <p:nvPr/>
        </p:nvSpPr>
        <p:spPr>
          <a:xfrm>
            <a:off x="14861272" y="7290853"/>
            <a:ext cx="580702" cy="348422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8" dur="10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5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5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75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5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750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5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5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750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750"/>
                                            <p:tgtEl>
                                              <p:spTgt spid="5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5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750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0" dur="75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5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750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9" dur="75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5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750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750"/>
                                            <p:tgtEl>
                                              <p:spTgt spid="5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5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9" grpId="0" animBg="1"/>
          <p:bldP spid="60" grpId="0" animBg="1"/>
          <p:bldP spid="61" grpId="0" animBg="1"/>
          <p:bldP spid="453" grpId="0" animBg="1"/>
          <p:bldP spid="454" grpId="0" animBg="1"/>
          <p:bldP spid="455" grpId="0" animBg="1"/>
          <p:bldP spid="462" grpId="0" animBg="1"/>
          <p:bldP spid="463" grpId="0" animBg="1"/>
          <p:bldP spid="464" grpId="0" animBg="1"/>
          <p:bldP spid="508" grpId="0" animBg="1"/>
          <p:bldP spid="509" grpId="0" animBg="1"/>
          <p:bldP spid="510" grpId="0" animBg="1"/>
          <p:bldP spid="517" grpId="0" animBg="1"/>
          <p:bldP spid="518" grpId="0" animBg="1"/>
          <p:bldP spid="519" grpId="0" animBg="1"/>
          <p:bldP spid="526" grpId="0" animBg="1"/>
          <p:bldP spid="527" grpId="0" animBg="1"/>
          <p:bldP spid="528" grpId="0" animBg="1"/>
          <p:bldP spid="536" grpId="0" animBg="1"/>
          <p:bldP spid="537" grpId="0" animBg="1"/>
          <p:bldP spid="538" grpId="0" animBg="1"/>
          <p:bldP spid="539" grpId="0" animBg="1"/>
          <p:bldP spid="540" grpId="0" animBg="1"/>
          <p:bldP spid="541" grpId="0" animBg="1"/>
          <p:bldP spid="542" grpId="0" animBg="1"/>
          <p:bldP spid="543" grpId="0" animBg="1"/>
          <p:bldP spid="5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5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5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75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5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750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5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5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750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750"/>
                                            <p:tgtEl>
                                              <p:spTgt spid="5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5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750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0" dur="75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5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750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9" dur="75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5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750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750"/>
                                            <p:tgtEl>
                                              <p:spTgt spid="5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5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9" grpId="0" animBg="1"/>
          <p:bldP spid="60" grpId="0" animBg="1"/>
          <p:bldP spid="61" grpId="0" animBg="1"/>
          <p:bldP spid="453" grpId="0" animBg="1"/>
          <p:bldP spid="454" grpId="0" animBg="1"/>
          <p:bldP spid="455" grpId="0" animBg="1"/>
          <p:bldP spid="462" grpId="0" animBg="1"/>
          <p:bldP spid="463" grpId="0" animBg="1"/>
          <p:bldP spid="464" grpId="0" animBg="1"/>
          <p:bldP spid="508" grpId="0" animBg="1"/>
          <p:bldP spid="509" grpId="0" animBg="1"/>
          <p:bldP spid="510" grpId="0" animBg="1"/>
          <p:bldP spid="517" grpId="0" animBg="1"/>
          <p:bldP spid="518" grpId="0" animBg="1"/>
          <p:bldP spid="519" grpId="0" animBg="1"/>
          <p:bldP spid="526" grpId="0" animBg="1"/>
          <p:bldP spid="527" grpId="0" animBg="1"/>
          <p:bldP spid="528" grpId="0" animBg="1"/>
          <p:bldP spid="536" grpId="0" animBg="1"/>
          <p:bldP spid="537" grpId="0" animBg="1"/>
          <p:bldP spid="538" grpId="0" animBg="1"/>
          <p:bldP spid="539" grpId="0" animBg="1"/>
          <p:bldP spid="540" grpId="0" animBg="1"/>
          <p:bldP spid="541" grpId="0" animBg="1"/>
          <p:bldP spid="542" grpId="0" animBg="1"/>
          <p:bldP spid="543" grpId="0" animBg="1"/>
          <p:bldP spid="54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!!MainTitle1">
            <a:extLst>
              <a:ext uri="{FF2B5EF4-FFF2-40B4-BE49-F238E27FC236}">
                <a16:creationId xmlns:a16="http://schemas.microsoft.com/office/drawing/2014/main" id="{81ED3BC9-B0F6-F739-D40F-99CDD60ED414}"/>
              </a:ext>
            </a:extLst>
          </p:cNvPr>
          <p:cNvSpPr txBox="1"/>
          <p:nvPr/>
        </p:nvSpPr>
        <p:spPr>
          <a:xfrm>
            <a:off x="6610243" y="1246722"/>
            <a:ext cx="111636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7 – Stages </a:t>
            </a:r>
            <a:r>
              <a:rPr lang="en-US" sz="750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71" name="!!SubTitle">
            <a:extLst>
              <a:ext uri="{FF2B5EF4-FFF2-40B4-BE49-F238E27FC236}">
                <a16:creationId xmlns:a16="http://schemas.microsoft.com/office/drawing/2014/main" id="{3094774C-71D4-EC5C-7DB3-93982D1F617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72" name="Oval 1071">
            <a:extLst>
              <a:ext uri="{FF2B5EF4-FFF2-40B4-BE49-F238E27FC236}">
                <a16:creationId xmlns:a16="http://schemas.microsoft.com/office/drawing/2014/main" id="{D9B4103C-E0A3-18C6-CDF7-9B3D95F17A01}"/>
              </a:ext>
            </a:extLst>
          </p:cNvPr>
          <p:cNvSpPr/>
          <p:nvPr/>
        </p:nvSpPr>
        <p:spPr>
          <a:xfrm>
            <a:off x="11482185" y="12976398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3" name="Oval 1072">
            <a:extLst>
              <a:ext uri="{FF2B5EF4-FFF2-40B4-BE49-F238E27FC236}">
                <a16:creationId xmlns:a16="http://schemas.microsoft.com/office/drawing/2014/main" id="{705D186A-F6EC-AA58-B910-79532BD9A07C}"/>
              </a:ext>
            </a:extLst>
          </p:cNvPr>
          <p:cNvSpPr/>
          <p:nvPr/>
        </p:nvSpPr>
        <p:spPr>
          <a:xfrm>
            <a:off x="11018510" y="12976398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4" name="Oval 1073">
            <a:extLst>
              <a:ext uri="{FF2B5EF4-FFF2-40B4-BE49-F238E27FC236}">
                <a16:creationId xmlns:a16="http://schemas.microsoft.com/office/drawing/2014/main" id="{9110EA8B-6F5B-705B-E925-A282D6FE370B}"/>
              </a:ext>
            </a:extLst>
          </p:cNvPr>
          <p:cNvSpPr/>
          <p:nvPr/>
        </p:nvSpPr>
        <p:spPr>
          <a:xfrm>
            <a:off x="11945860" y="12976398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5" name="Oval 1074">
            <a:extLst>
              <a:ext uri="{FF2B5EF4-FFF2-40B4-BE49-F238E27FC236}">
                <a16:creationId xmlns:a16="http://schemas.microsoft.com/office/drawing/2014/main" id="{85C5F8B1-91AC-756E-DDFC-400B060C54AA}"/>
              </a:ext>
            </a:extLst>
          </p:cNvPr>
          <p:cNvSpPr/>
          <p:nvPr/>
        </p:nvSpPr>
        <p:spPr>
          <a:xfrm>
            <a:off x="12409536" y="12976398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6" name="Rectangle: Rounded Corners 1075">
            <a:extLst>
              <a:ext uri="{FF2B5EF4-FFF2-40B4-BE49-F238E27FC236}">
                <a16:creationId xmlns:a16="http://schemas.microsoft.com/office/drawing/2014/main" id="{A274570D-E9DD-4DDE-6281-D552EA830F96}"/>
              </a:ext>
            </a:extLst>
          </p:cNvPr>
          <p:cNvSpPr/>
          <p:nvPr/>
        </p:nvSpPr>
        <p:spPr>
          <a:xfrm>
            <a:off x="8203675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7" name="Freeform: Shape 1076">
            <a:extLst>
              <a:ext uri="{FF2B5EF4-FFF2-40B4-BE49-F238E27FC236}">
                <a16:creationId xmlns:a16="http://schemas.microsoft.com/office/drawing/2014/main" id="{CEC5778A-7E7E-2211-A788-B750BCBF37FB}"/>
              </a:ext>
            </a:extLst>
          </p:cNvPr>
          <p:cNvSpPr/>
          <p:nvPr/>
        </p:nvSpPr>
        <p:spPr>
          <a:xfrm>
            <a:off x="8203675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8" name="Freeform: Shape 1077">
            <a:extLst>
              <a:ext uri="{FF2B5EF4-FFF2-40B4-BE49-F238E27FC236}">
                <a16:creationId xmlns:a16="http://schemas.microsoft.com/office/drawing/2014/main" id="{0F815A23-69FB-BEA9-BEA4-1D1EDE187A6F}"/>
              </a:ext>
            </a:extLst>
          </p:cNvPr>
          <p:cNvSpPr/>
          <p:nvPr/>
        </p:nvSpPr>
        <p:spPr>
          <a:xfrm>
            <a:off x="8203675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79" name="Group 1078">
            <a:extLst>
              <a:ext uri="{FF2B5EF4-FFF2-40B4-BE49-F238E27FC236}">
                <a16:creationId xmlns:a16="http://schemas.microsoft.com/office/drawing/2014/main" id="{B8C56381-D3C5-1852-3925-E05605643AA1}"/>
              </a:ext>
            </a:extLst>
          </p:cNvPr>
          <p:cNvGrpSpPr/>
          <p:nvPr/>
        </p:nvGrpSpPr>
        <p:grpSpPr>
          <a:xfrm>
            <a:off x="8667225" y="5965370"/>
            <a:ext cx="1130300" cy="1215718"/>
            <a:chOff x="5077152" y="5806379"/>
            <a:chExt cx="1130300" cy="1215718"/>
          </a:xfrm>
        </p:grpSpPr>
        <p:sp>
          <p:nvSpPr>
            <p:cNvPr id="1080" name="Textbox 200">
              <a:extLst>
                <a:ext uri="{FF2B5EF4-FFF2-40B4-BE49-F238E27FC236}">
                  <a16:creationId xmlns:a16="http://schemas.microsoft.com/office/drawing/2014/main" id="{598D425C-379C-EE34-D3B9-5BCD06E34A18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3"/>
                  </a:solidFill>
                  <a:latin typeface="+mj-lt"/>
                </a:rPr>
                <a:t>03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1" name="Textbox 200">
              <a:extLst>
                <a:ext uri="{FF2B5EF4-FFF2-40B4-BE49-F238E27FC236}">
                  <a16:creationId xmlns:a16="http://schemas.microsoft.com/office/drawing/2014/main" id="{0AD1F6C0-2E6C-9BFE-8F04-4516AF413D7C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82" name="Group 1081">
            <a:extLst>
              <a:ext uri="{FF2B5EF4-FFF2-40B4-BE49-F238E27FC236}">
                <a16:creationId xmlns:a16="http://schemas.microsoft.com/office/drawing/2014/main" id="{8EF4BDFD-1727-FB39-89B5-EFC0B84E340A}"/>
              </a:ext>
            </a:extLst>
          </p:cNvPr>
          <p:cNvGrpSpPr/>
          <p:nvPr/>
        </p:nvGrpSpPr>
        <p:grpSpPr>
          <a:xfrm>
            <a:off x="8553316" y="8530063"/>
            <a:ext cx="1328601" cy="792559"/>
            <a:chOff x="4031330" y="7558014"/>
            <a:chExt cx="1920221" cy="792559"/>
          </a:xfrm>
        </p:grpSpPr>
        <p:sp>
          <p:nvSpPr>
            <p:cNvPr id="1083" name="Textbox 200">
              <a:extLst>
                <a:ext uri="{FF2B5EF4-FFF2-40B4-BE49-F238E27FC236}">
                  <a16:creationId xmlns:a16="http://schemas.microsoft.com/office/drawing/2014/main" id="{BC78662F-0BC7-2E11-1DB7-F6E1D7AA9FF0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084" name="Textbox 200">
              <a:extLst>
                <a:ext uri="{FF2B5EF4-FFF2-40B4-BE49-F238E27FC236}">
                  <a16:creationId xmlns:a16="http://schemas.microsoft.com/office/drawing/2014/main" id="{D71990F0-8A06-53D2-C13A-B456B2D45152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085" name="Rectangle: Rounded Corners 1084">
            <a:extLst>
              <a:ext uri="{FF2B5EF4-FFF2-40B4-BE49-F238E27FC236}">
                <a16:creationId xmlns:a16="http://schemas.microsoft.com/office/drawing/2014/main" id="{D71AB027-AA4E-5113-5877-F62D02A5B313}"/>
              </a:ext>
            </a:extLst>
          </p:cNvPr>
          <p:cNvSpPr/>
          <p:nvPr/>
        </p:nvSpPr>
        <p:spPr>
          <a:xfrm>
            <a:off x="5244051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6" name="Freeform: Shape 1085">
            <a:extLst>
              <a:ext uri="{FF2B5EF4-FFF2-40B4-BE49-F238E27FC236}">
                <a16:creationId xmlns:a16="http://schemas.microsoft.com/office/drawing/2014/main" id="{FC40FED2-3FAF-A59E-AC10-B04976C9EF9C}"/>
              </a:ext>
            </a:extLst>
          </p:cNvPr>
          <p:cNvSpPr/>
          <p:nvPr/>
        </p:nvSpPr>
        <p:spPr>
          <a:xfrm>
            <a:off x="5244051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87" name="Freeform: Shape 1086">
            <a:extLst>
              <a:ext uri="{FF2B5EF4-FFF2-40B4-BE49-F238E27FC236}">
                <a16:creationId xmlns:a16="http://schemas.microsoft.com/office/drawing/2014/main" id="{7B217892-D3EA-9E49-3FEF-6C9143A1E306}"/>
              </a:ext>
            </a:extLst>
          </p:cNvPr>
          <p:cNvSpPr/>
          <p:nvPr/>
        </p:nvSpPr>
        <p:spPr>
          <a:xfrm>
            <a:off x="5244051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88" name="Group 1087">
            <a:extLst>
              <a:ext uri="{FF2B5EF4-FFF2-40B4-BE49-F238E27FC236}">
                <a16:creationId xmlns:a16="http://schemas.microsoft.com/office/drawing/2014/main" id="{EE71F797-9EB6-10D1-8B86-17D1DBB48BBD}"/>
              </a:ext>
            </a:extLst>
          </p:cNvPr>
          <p:cNvGrpSpPr/>
          <p:nvPr/>
        </p:nvGrpSpPr>
        <p:grpSpPr>
          <a:xfrm>
            <a:off x="5707601" y="5965370"/>
            <a:ext cx="1130300" cy="1215718"/>
            <a:chOff x="5077152" y="5806379"/>
            <a:chExt cx="1130300" cy="1215718"/>
          </a:xfrm>
        </p:grpSpPr>
        <p:sp>
          <p:nvSpPr>
            <p:cNvPr id="1089" name="Textbox 200">
              <a:extLst>
                <a:ext uri="{FF2B5EF4-FFF2-40B4-BE49-F238E27FC236}">
                  <a16:creationId xmlns:a16="http://schemas.microsoft.com/office/drawing/2014/main" id="{053FF034-F533-647D-7CC5-E0C9FA2D9392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2"/>
                  </a:solidFill>
                  <a:latin typeface="+mj-lt"/>
                </a:rPr>
                <a:t>02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0" name="Textbox 200">
              <a:extLst>
                <a:ext uri="{FF2B5EF4-FFF2-40B4-BE49-F238E27FC236}">
                  <a16:creationId xmlns:a16="http://schemas.microsoft.com/office/drawing/2014/main" id="{750F4F77-4A11-ACD0-F3BA-FAEAABC51A9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91" name="Group 1090">
            <a:extLst>
              <a:ext uri="{FF2B5EF4-FFF2-40B4-BE49-F238E27FC236}">
                <a16:creationId xmlns:a16="http://schemas.microsoft.com/office/drawing/2014/main" id="{48C2E154-285A-BD79-712D-F093882A1FDB}"/>
              </a:ext>
            </a:extLst>
          </p:cNvPr>
          <p:cNvGrpSpPr/>
          <p:nvPr/>
        </p:nvGrpSpPr>
        <p:grpSpPr>
          <a:xfrm>
            <a:off x="5593692" y="8530063"/>
            <a:ext cx="1328601" cy="792559"/>
            <a:chOff x="4031330" y="7558014"/>
            <a:chExt cx="1920221" cy="792559"/>
          </a:xfrm>
        </p:grpSpPr>
        <p:sp>
          <p:nvSpPr>
            <p:cNvPr id="1092" name="Textbox 200">
              <a:extLst>
                <a:ext uri="{FF2B5EF4-FFF2-40B4-BE49-F238E27FC236}">
                  <a16:creationId xmlns:a16="http://schemas.microsoft.com/office/drawing/2014/main" id="{193F6B92-E813-7126-DD93-83EE7A089689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093" name="Textbox 200">
              <a:extLst>
                <a:ext uri="{FF2B5EF4-FFF2-40B4-BE49-F238E27FC236}">
                  <a16:creationId xmlns:a16="http://schemas.microsoft.com/office/drawing/2014/main" id="{4ED310AC-468D-93DD-41E4-3803DC2BE044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094" name="Rectangle: Rounded Corners 1093">
            <a:extLst>
              <a:ext uri="{FF2B5EF4-FFF2-40B4-BE49-F238E27FC236}">
                <a16:creationId xmlns:a16="http://schemas.microsoft.com/office/drawing/2014/main" id="{05EC4C12-B917-29CB-46CC-8D10339C1936}"/>
              </a:ext>
            </a:extLst>
          </p:cNvPr>
          <p:cNvSpPr/>
          <p:nvPr/>
        </p:nvSpPr>
        <p:spPr>
          <a:xfrm>
            <a:off x="228442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1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5" name="Freeform: Shape 1094">
            <a:extLst>
              <a:ext uri="{FF2B5EF4-FFF2-40B4-BE49-F238E27FC236}">
                <a16:creationId xmlns:a16="http://schemas.microsoft.com/office/drawing/2014/main" id="{0C7562E0-67B4-59A5-52D7-9713ABEE7F29}"/>
              </a:ext>
            </a:extLst>
          </p:cNvPr>
          <p:cNvSpPr/>
          <p:nvPr/>
        </p:nvSpPr>
        <p:spPr>
          <a:xfrm>
            <a:off x="228442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96" name="Freeform: Shape 1095">
            <a:extLst>
              <a:ext uri="{FF2B5EF4-FFF2-40B4-BE49-F238E27FC236}">
                <a16:creationId xmlns:a16="http://schemas.microsoft.com/office/drawing/2014/main" id="{37E80D3F-C019-50DD-935D-05CDA57644CF}"/>
              </a:ext>
            </a:extLst>
          </p:cNvPr>
          <p:cNvSpPr/>
          <p:nvPr/>
        </p:nvSpPr>
        <p:spPr>
          <a:xfrm>
            <a:off x="228442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97" name="Group 1096">
            <a:extLst>
              <a:ext uri="{FF2B5EF4-FFF2-40B4-BE49-F238E27FC236}">
                <a16:creationId xmlns:a16="http://schemas.microsoft.com/office/drawing/2014/main" id="{C5DAF68B-347A-EB83-74A9-2F0DE460980C}"/>
              </a:ext>
            </a:extLst>
          </p:cNvPr>
          <p:cNvGrpSpPr/>
          <p:nvPr/>
        </p:nvGrpSpPr>
        <p:grpSpPr>
          <a:xfrm>
            <a:off x="2747977" y="5965370"/>
            <a:ext cx="1130300" cy="1215718"/>
            <a:chOff x="5077152" y="5806379"/>
            <a:chExt cx="1130300" cy="1215718"/>
          </a:xfrm>
        </p:grpSpPr>
        <p:sp>
          <p:nvSpPr>
            <p:cNvPr id="1098" name="Textbox 200">
              <a:extLst>
                <a:ext uri="{FF2B5EF4-FFF2-40B4-BE49-F238E27FC236}">
                  <a16:creationId xmlns:a16="http://schemas.microsoft.com/office/drawing/2014/main" id="{27A5A497-8183-AD16-087F-E4C86B70AFC3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1"/>
                  </a:solidFill>
                  <a:latin typeface="+mj-lt"/>
                </a:rPr>
                <a:t>01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9" name="Textbox 200">
              <a:extLst>
                <a:ext uri="{FF2B5EF4-FFF2-40B4-BE49-F238E27FC236}">
                  <a16:creationId xmlns:a16="http://schemas.microsoft.com/office/drawing/2014/main" id="{6D459C61-9B5E-97CD-78ED-FB2D6AF9BE8C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1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00" name="Group 1099">
            <a:extLst>
              <a:ext uri="{FF2B5EF4-FFF2-40B4-BE49-F238E27FC236}">
                <a16:creationId xmlns:a16="http://schemas.microsoft.com/office/drawing/2014/main" id="{50526A3C-A410-47DD-5488-8C35C8EE68E7}"/>
              </a:ext>
            </a:extLst>
          </p:cNvPr>
          <p:cNvGrpSpPr/>
          <p:nvPr/>
        </p:nvGrpSpPr>
        <p:grpSpPr>
          <a:xfrm>
            <a:off x="2634068" y="8530063"/>
            <a:ext cx="1328601" cy="792559"/>
            <a:chOff x="4031330" y="7558014"/>
            <a:chExt cx="1920221" cy="792559"/>
          </a:xfrm>
        </p:grpSpPr>
        <p:sp>
          <p:nvSpPr>
            <p:cNvPr id="1101" name="Textbox 200">
              <a:extLst>
                <a:ext uri="{FF2B5EF4-FFF2-40B4-BE49-F238E27FC236}">
                  <a16:creationId xmlns:a16="http://schemas.microsoft.com/office/drawing/2014/main" id="{224DA1E2-B47C-B81D-0A84-75752F9B79E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vi-VN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02" name="Textbox 200">
              <a:extLst>
                <a:ext uri="{FF2B5EF4-FFF2-40B4-BE49-F238E27FC236}">
                  <a16:creationId xmlns:a16="http://schemas.microsoft.com/office/drawing/2014/main" id="{2118FBF5-4AE1-0C04-5E31-1200B8B4B8A0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bg2"/>
                  </a:solidFill>
                  <a:latin typeface="+mj-lt"/>
                </a:rPr>
                <a:t>YOUR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03" name="Rectangle: Rounded Corners 1102">
            <a:extLst>
              <a:ext uri="{FF2B5EF4-FFF2-40B4-BE49-F238E27FC236}">
                <a16:creationId xmlns:a16="http://schemas.microsoft.com/office/drawing/2014/main" id="{606AB49D-7FD8-3EEC-812A-8BB54F27BB70}"/>
              </a:ext>
            </a:extLst>
          </p:cNvPr>
          <p:cNvSpPr/>
          <p:nvPr/>
        </p:nvSpPr>
        <p:spPr>
          <a:xfrm>
            <a:off x="1708254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4" name="Freeform: Shape 1103">
            <a:extLst>
              <a:ext uri="{FF2B5EF4-FFF2-40B4-BE49-F238E27FC236}">
                <a16:creationId xmlns:a16="http://schemas.microsoft.com/office/drawing/2014/main" id="{0124F380-9551-321F-07B9-0377CF25D3B5}"/>
              </a:ext>
            </a:extLst>
          </p:cNvPr>
          <p:cNvSpPr/>
          <p:nvPr/>
        </p:nvSpPr>
        <p:spPr>
          <a:xfrm>
            <a:off x="1708254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05" name="Freeform: Shape 1104">
            <a:extLst>
              <a:ext uri="{FF2B5EF4-FFF2-40B4-BE49-F238E27FC236}">
                <a16:creationId xmlns:a16="http://schemas.microsoft.com/office/drawing/2014/main" id="{32B08C49-948B-973E-5BA1-F30B3043F7E6}"/>
              </a:ext>
            </a:extLst>
          </p:cNvPr>
          <p:cNvSpPr/>
          <p:nvPr/>
        </p:nvSpPr>
        <p:spPr>
          <a:xfrm>
            <a:off x="1708254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06" name="Group 1105">
            <a:extLst>
              <a:ext uri="{FF2B5EF4-FFF2-40B4-BE49-F238E27FC236}">
                <a16:creationId xmlns:a16="http://schemas.microsoft.com/office/drawing/2014/main" id="{FDF0A24A-F798-C80D-2744-58A0E74D6CE6}"/>
              </a:ext>
            </a:extLst>
          </p:cNvPr>
          <p:cNvGrpSpPr/>
          <p:nvPr/>
        </p:nvGrpSpPr>
        <p:grpSpPr>
          <a:xfrm>
            <a:off x="17546097" y="5965370"/>
            <a:ext cx="1130300" cy="1215718"/>
            <a:chOff x="5077152" y="5806379"/>
            <a:chExt cx="1130300" cy="1215718"/>
          </a:xfrm>
        </p:grpSpPr>
        <p:sp>
          <p:nvSpPr>
            <p:cNvPr id="1107" name="Textbox 200">
              <a:extLst>
                <a:ext uri="{FF2B5EF4-FFF2-40B4-BE49-F238E27FC236}">
                  <a16:creationId xmlns:a16="http://schemas.microsoft.com/office/drawing/2014/main" id="{63D00604-AD1E-E689-A7A0-1BAEDB719425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06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08" name="Textbox 200">
              <a:extLst>
                <a:ext uri="{FF2B5EF4-FFF2-40B4-BE49-F238E27FC236}">
                  <a16:creationId xmlns:a16="http://schemas.microsoft.com/office/drawing/2014/main" id="{F676F88C-3A8F-CE78-FC72-CEF4169208F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09" name="Group 1108">
            <a:extLst>
              <a:ext uri="{FF2B5EF4-FFF2-40B4-BE49-F238E27FC236}">
                <a16:creationId xmlns:a16="http://schemas.microsoft.com/office/drawing/2014/main" id="{BFA12FE5-8D69-1051-EA6B-6670456110BD}"/>
              </a:ext>
            </a:extLst>
          </p:cNvPr>
          <p:cNvGrpSpPr/>
          <p:nvPr/>
        </p:nvGrpSpPr>
        <p:grpSpPr>
          <a:xfrm>
            <a:off x="17432188" y="8530063"/>
            <a:ext cx="1328601" cy="792559"/>
            <a:chOff x="4031330" y="7558014"/>
            <a:chExt cx="1920221" cy="792559"/>
          </a:xfrm>
        </p:grpSpPr>
        <p:sp>
          <p:nvSpPr>
            <p:cNvPr id="1110" name="Textbox 200">
              <a:extLst>
                <a:ext uri="{FF2B5EF4-FFF2-40B4-BE49-F238E27FC236}">
                  <a16:creationId xmlns:a16="http://schemas.microsoft.com/office/drawing/2014/main" id="{42A62B06-F718-4843-ED2C-3145D080F37E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111" name="Textbox 200">
              <a:extLst>
                <a:ext uri="{FF2B5EF4-FFF2-40B4-BE49-F238E27FC236}">
                  <a16:creationId xmlns:a16="http://schemas.microsoft.com/office/drawing/2014/main" id="{62DFC399-7D3E-03B2-C591-822D15F88763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112" name="Rectangle: Rounded Corners 1111">
            <a:extLst>
              <a:ext uri="{FF2B5EF4-FFF2-40B4-BE49-F238E27FC236}">
                <a16:creationId xmlns:a16="http://schemas.microsoft.com/office/drawing/2014/main" id="{03E8EF8A-E5A8-4ED2-0BD7-50C709BF2DD6}"/>
              </a:ext>
            </a:extLst>
          </p:cNvPr>
          <p:cNvSpPr/>
          <p:nvPr/>
        </p:nvSpPr>
        <p:spPr>
          <a:xfrm>
            <a:off x="14122923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5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3" name="Freeform: Shape 1112">
            <a:extLst>
              <a:ext uri="{FF2B5EF4-FFF2-40B4-BE49-F238E27FC236}">
                <a16:creationId xmlns:a16="http://schemas.microsoft.com/office/drawing/2014/main" id="{2A519ABE-B849-0F2B-99EA-483C0331CA66}"/>
              </a:ext>
            </a:extLst>
          </p:cNvPr>
          <p:cNvSpPr/>
          <p:nvPr/>
        </p:nvSpPr>
        <p:spPr>
          <a:xfrm>
            <a:off x="14122923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4" name="Freeform: Shape 1113">
            <a:extLst>
              <a:ext uri="{FF2B5EF4-FFF2-40B4-BE49-F238E27FC236}">
                <a16:creationId xmlns:a16="http://schemas.microsoft.com/office/drawing/2014/main" id="{C307ACD2-78CD-2F53-7CD1-DA3F3F568955}"/>
              </a:ext>
            </a:extLst>
          </p:cNvPr>
          <p:cNvSpPr/>
          <p:nvPr/>
        </p:nvSpPr>
        <p:spPr>
          <a:xfrm>
            <a:off x="14122923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15" name="Group 1114">
            <a:extLst>
              <a:ext uri="{FF2B5EF4-FFF2-40B4-BE49-F238E27FC236}">
                <a16:creationId xmlns:a16="http://schemas.microsoft.com/office/drawing/2014/main" id="{1367899E-B990-177D-BB02-127647927A26}"/>
              </a:ext>
            </a:extLst>
          </p:cNvPr>
          <p:cNvGrpSpPr/>
          <p:nvPr/>
        </p:nvGrpSpPr>
        <p:grpSpPr>
          <a:xfrm>
            <a:off x="14586473" y="5965370"/>
            <a:ext cx="1130300" cy="1215718"/>
            <a:chOff x="5077152" y="5806379"/>
            <a:chExt cx="1130300" cy="1215718"/>
          </a:xfrm>
        </p:grpSpPr>
        <p:sp>
          <p:nvSpPr>
            <p:cNvPr id="1116" name="Textbox 200">
              <a:extLst>
                <a:ext uri="{FF2B5EF4-FFF2-40B4-BE49-F238E27FC236}">
                  <a16:creationId xmlns:a16="http://schemas.microsoft.com/office/drawing/2014/main" id="{6942215A-21BE-80A8-6D6B-F33508550F6D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5"/>
                  </a:solidFill>
                  <a:latin typeface="+mj-lt"/>
                </a:rPr>
                <a:t>05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7" name="Textbox 200">
              <a:extLst>
                <a:ext uri="{FF2B5EF4-FFF2-40B4-BE49-F238E27FC236}">
                  <a16:creationId xmlns:a16="http://schemas.microsoft.com/office/drawing/2014/main" id="{9CBF13D5-C9AB-79C0-CFF6-712DA3599CF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18" name="Group 1117">
            <a:extLst>
              <a:ext uri="{FF2B5EF4-FFF2-40B4-BE49-F238E27FC236}">
                <a16:creationId xmlns:a16="http://schemas.microsoft.com/office/drawing/2014/main" id="{19EAB2E8-F799-530E-5316-12AFD2970FD3}"/>
              </a:ext>
            </a:extLst>
          </p:cNvPr>
          <p:cNvGrpSpPr/>
          <p:nvPr/>
        </p:nvGrpSpPr>
        <p:grpSpPr>
          <a:xfrm>
            <a:off x="14472564" y="8530063"/>
            <a:ext cx="1328601" cy="792559"/>
            <a:chOff x="4031330" y="7558014"/>
            <a:chExt cx="1920221" cy="792559"/>
          </a:xfrm>
        </p:grpSpPr>
        <p:sp>
          <p:nvSpPr>
            <p:cNvPr id="1119" name="Textbox 200">
              <a:extLst>
                <a:ext uri="{FF2B5EF4-FFF2-40B4-BE49-F238E27FC236}">
                  <a16:creationId xmlns:a16="http://schemas.microsoft.com/office/drawing/2014/main" id="{B5F5E134-30A5-F68C-F6DE-40311EC44B05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120" name="Textbox 200">
              <a:extLst>
                <a:ext uri="{FF2B5EF4-FFF2-40B4-BE49-F238E27FC236}">
                  <a16:creationId xmlns:a16="http://schemas.microsoft.com/office/drawing/2014/main" id="{42E626C4-0D0B-B082-A38E-2E7E85031071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121" name="Rectangle: Rounded Corners 1120">
            <a:extLst>
              <a:ext uri="{FF2B5EF4-FFF2-40B4-BE49-F238E27FC236}">
                <a16:creationId xmlns:a16="http://schemas.microsoft.com/office/drawing/2014/main" id="{814D621E-D5A0-F60E-5F10-15E3D9E69EE4}"/>
              </a:ext>
            </a:extLst>
          </p:cNvPr>
          <p:cNvSpPr/>
          <p:nvPr/>
        </p:nvSpPr>
        <p:spPr>
          <a:xfrm>
            <a:off x="11163299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2" name="Freeform: Shape 1121">
            <a:extLst>
              <a:ext uri="{FF2B5EF4-FFF2-40B4-BE49-F238E27FC236}">
                <a16:creationId xmlns:a16="http://schemas.microsoft.com/office/drawing/2014/main" id="{8629D7FC-6319-CBB1-2494-3A3155BE26CF}"/>
              </a:ext>
            </a:extLst>
          </p:cNvPr>
          <p:cNvSpPr/>
          <p:nvPr/>
        </p:nvSpPr>
        <p:spPr>
          <a:xfrm>
            <a:off x="11163299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3" name="Freeform: Shape 1122">
            <a:extLst>
              <a:ext uri="{FF2B5EF4-FFF2-40B4-BE49-F238E27FC236}">
                <a16:creationId xmlns:a16="http://schemas.microsoft.com/office/drawing/2014/main" id="{A36260C1-115D-E3AF-99BD-E57B80C9E2A2}"/>
              </a:ext>
            </a:extLst>
          </p:cNvPr>
          <p:cNvSpPr/>
          <p:nvPr/>
        </p:nvSpPr>
        <p:spPr>
          <a:xfrm>
            <a:off x="11163299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24" name="Group 1123">
            <a:extLst>
              <a:ext uri="{FF2B5EF4-FFF2-40B4-BE49-F238E27FC236}">
                <a16:creationId xmlns:a16="http://schemas.microsoft.com/office/drawing/2014/main" id="{35058395-A66A-00A8-AA41-D60E195F9045}"/>
              </a:ext>
            </a:extLst>
          </p:cNvPr>
          <p:cNvGrpSpPr/>
          <p:nvPr/>
        </p:nvGrpSpPr>
        <p:grpSpPr>
          <a:xfrm>
            <a:off x="11626849" y="5965370"/>
            <a:ext cx="1130300" cy="1215718"/>
            <a:chOff x="5077152" y="5806379"/>
            <a:chExt cx="1130300" cy="1215718"/>
          </a:xfrm>
        </p:grpSpPr>
        <p:sp>
          <p:nvSpPr>
            <p:cNvPr id="1125" name="Textbox 200">
              <a:extLst>
                <a:ext uri="{FF2B5EF4-FFF2-40B4-BE49-F238E27FC236}">
                  <a16:creationId xmlns:a16="http://schemas.microsoft.com/office/drawing/2014/main" id="{1F0DEE5A-1AD4-2B99-BA02-652B587EF196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4"/>
                  </a:solidFill>
                  <a:latin typeface="+mj-lt"/>
                </a:rPr>
                <a:t>04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6" name="Textbox 200">
              <a:extLst>
                <a:ext uri="{FF2B5EF4-FFF2-40B4-BE49-F238E27FC236}">
                  <a16:creationId xmlns:a16="http://schemas.microsoft.com/office/drawing/2014/main" id="{B3C1F4F6-3E60-3338-4F19-0BC8ADD517F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27" name="Group 1126">
            <a:extLst>
              <a:ext uri="{FF2B5EF4-FFF2-40B4-BE49-F238E27FC236}">
                <a16:creationId xmlns:a16="http://schemas.microsoft.com/office/drawing/2014/main" id="{47A460AC-82BC-808B-FC1C-BF2FF457B232}"/>
              </a:ext>
            </a:extLst>
          </p:cNvPr>
          <p:cNvGrpSpPr/>
          <p:nvPr/>
        </p:nvGrpSpPr>
        <p:grpSpPr>
          <a:xfrm>
            <a:off x="11512940" y="8530063"/>
            <a:ext cx="1328601" cy="792559"/>
            <a:chOff x="4031330" y="7558014"/>
            <a:chExt cx="1920221" cy="792559"/>
          </a:xfrm>
        </p:grpSpPr>
        <p:sp>
          <p:nvSpPr>
            <p:cNvPr id="1128" name="Textbox 200">
              <a:extLst>
                <a:ext uri="{FF2B5EF4-FFF2-40B4-BE49-F238E27FC236}">
                  <a16:creationId xmlns:a16="http://schemas.microsoft.com/office/drawing/2014/main" id="{E2E17816-7724-67E2-315C-E6A69B622AE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129" name="Textbox 200">
              <a:extLst>
                <a:ext uri="{FF2B5EF4-FFF2-40B4-BE49-F238E27FC236}">
                  <a16:creationId xmlns:a16="http://schemas.microsoft.com/office/drawing/2014/main" id="{224A37E1-FE01-6159-4CDF-81BA6A20F65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130" name="Rectangle: Rounded Corners 1129">
            <a:extLst>
              <a:ext uri="{FF2B5EF4-FFF2-40B4-BE49-F238E27FC236}">
                <a16:creationId xmlns:a16="http://schemas.microsoft.com/office/drawing/2014/main" id="{80424844-F888-70D3-5770-6F9BC593E206}"/>
              </a:ext>
            </a:extLst>
          </p:cNvPr>
          <p:cNvSpPr/>
          <p:nvPr/>
        </p:nvSpPr>
        <p:spPr>
          <a:xfrm>
            <a:off x="20042174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1" name="Freeform: Shape 1130">
            <a:extLst>
              <a:ext uri="{FF2B5EF4-FFF2-40B4-BE49-F238E27FC236}">
                <a16:creationId xmlns:a16="http://schemas.microsoft.com/office/drawing/2014/main" id="{2E160AE9-F149-33C8-DEBC-AB8E1CF236ED}"/>
              </a:ext>
            </a:extLst>
          </p:cNvPr>
          <p:cNvSpPr/>
          <p:nvPr/>
        </p:nvSpPr>
        <p:spPr>
          <a:xfrm>
            <a:off x="20042174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2" name="Freeform: Shape 1131">
            <a:extLst>
              <a:ext uri="{FF2B5EF4-FFF2-40B4-BE49-F238E27FC236}">
                <a16:creationId xmlns:a16="http://schemas.microsoft.com/office/drawing/2014/main" id="{5800C563-F970-7228-B776-1955D8550F89}"/>
              </a:ext>
            </a:extLst>
          </p:cNvPr>
          <p:cNvSpPr/>
          <p:nvPr/>
        </p:nvSpPr>
        <p:spPr>
          <a:xfrm>
            <a:off x="20042174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33" name="Group 1132">
            <a:extLst>
              <a:ext uri="{FF2B5EF4-FFF2-40B4-BE49-F238E27FC236}">
                <a16:creationId xmlns:a16="http://schemas.microsoft.com/office/drawing/2014/main" id="{EAD923B5-5A52-7D31-AAA0-CB36BA06D571}"/>
              </a:ext>
            </a:extLst>
          </p:cNvPr>
          <p:cNvGrpSpPr/>
          <p:nvPr/>
        </p:nvGrpSpPr>
        <p:grpSpPr>
          <a:xfrm>
            <a:off x="20505724" y="5965370"/>
            <a:ext cx="1130300" cy="1215718"/>
            <a:chOff x="5077152" y="5806379"/>
            <a:chExt cx="1130300" cy="1215718"/>
          </a:xfrm>
        </p:grpSpPr>
        <p:sp>
          <p:nvSpPr>
            <p:cNvPr id="1134" name="Textbox 200">
              <a:extLst>
                <a:ext uri="{FF2B5EF4-FFF2-40B4-BE49-F238E27FC236}">
                  <a16:creationId xmlns:a16="http://schemas.microsoft.com/office/drawing/2014/main" id="{85CA2517-13E8-AF10-D53E-3F5378390E9A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07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35" name="Textbox 200">
              <a:extLst>
                <a:ext uri="{FF2B5EF4-FFF2-40B4-BE49-F238E27FC236}">
                  <a16:creationId xmlns:a16="http://schemas.microsoft.com/office/drawing/2014/main" id="{84BA780C-26D3-D36E-1EEF-8925E03E2C6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36" name="Group 1135">
            <a:extLst>
              <a:ext uri="{FF2B5EF4-FFF2-40B4-BE49-F238E27FC236}">
                <a16:creationId xmlns:a16="http://schemas.microsoft.com/office/drawing/2014/main" id="{02800E94-56FA-6D1E-D3C4-B26A0C47E4DC}"/>
              </a:ext>
            </a:extLst>
          </p:cNvPr>
          <p:cNvGrpSpPr/>
          <p:nvPr/>
        </p:nvGrpSpPr>
        <p:grpSpPr>
          <a:xfrm>
            <a:off x="20391815" y="8530063"/>
            <a:ext cx="1328601" cy="792559"/>
            <a:chOff x="4031330" y="7558014"/>
            <a:chExt cx="1920221" cy="792559"/>
          </a:xfrm>
        </p:grpSpPr>
        <p:sp>
          <p:nvSpPr>
            <p:cNvPr id="1137" name="Textbox 200">
              <a:extLst>
                <a:ext uri="{FF2B5EF4-FFF2-40B4-BE49-F238E27FC236}">
                  <a16:creationId xmlns:a16="http://schemas.microsoft.com/office/drawing/2014/main" id="{026E176E-8113-1794-BA61-BB605EDC1185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138" name="Textbox 200">
              <a:extLst>
                <a:ext uri="{FF2B5EF4-FFF2-40B4-BE49-F238E27FC236}">
                  <a16:creationId xmlns:a16="http://schemas.microsoft.com/office/drawing/2014/main" id="{255F2BF6-1852-304A-A003-A731BD6AD9F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139" name="Rectangle 1138">
            <a:extLst>
              <a:ext uri="{FF2B5EF4-FFF2-40B4-BE49-F238E27FC236}">
                <a16:creationId xmlns:a16="http://schemas.microsoft.com/office/drawing/2014/main" id="{161D703F-B4C6-07BE-1A2B-5B142319225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140" name="Oval 1139">
            <a:extLst>
              <a:ext uri="{FF2B5EF4-FFF2-40B4-BE49-F238E27FC236}">
                <a16:creationId xmlns:a16="http://schemas.microsoft.com/office/drawing/2014/main" id="{B432AF70-F2FC-E563-4791-6A16ABC9F73A}"/>
              </a:ext>
            </a:extLst>
          </p:cNvPr>
          <p:cNvSpPr/>
          <p:nvPr/>
        </p:nvSpPr>
        <p:spPr>
          <a:xfrm>
            <a:off x="12884122" y="12976398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41" name="Oval 1140">
            <a:extLst>
              <a:ext uri="{FF2B5EF4-FFF2-40B4-BE49-F238E27FC236}">
                <a16:creationId xmlns:a16="http://schemas.microsoft.com/office/drawing/2014/main" id="{348AB0B8-9C29-FC60-C318-CA6BAF057646}"/>
              </a:ext>
            </a:extLst>
          </p:cNvPr>
          <p:cNvSpPr/>
          <p:nvPr/>
        </p:nvSpPr>
        <p:spPr>
          <a:xfrm>
            <a:off x="13347798" y="12976398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42" name="Freeform: Shape 1141">
            <a:extLst>
              <a:ext uri="{FF2B5EF4-FFF2-40B4-BE49-F238E27FC236}">
                <a16:creationId xmlns:a16="http://schemas.microsoft.com/office/drawing/2014/main" id="{A29FEEF3-084F-5EAF-DFB2-C5A487AB6547}"/>
              </a:ext>
            </a:extLst>
          </p:cNvPr>
          <p:cNvSpPr/>
          <p:nvPr/>
        </p:nvSpPr>
        <p:spPr>
          <a:xfrm>
            <a:off x="11984605" y="7257670"/>
            <a:ext cx="414788" cy="41478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3" name="Freeform: Shape 1142">
            <a:extLst>
              <a:ext uri="{FF2B5EF4-FFF2-40B4-BE49-F238E27FC236}">
                <a16:creationId xmlns:a16="http://schemas.microsoft.com/office/drawing/2014/main" id="{ACEB7422-3AB9-FCE0-7E81-AC056FFE8488}"/>
              </a:ext>
            </a:extLst>
          </p:cNvPr>
          <p:cNvSpPr/>
          <p:nvPr/>
        </p:nvSpPr>
        <p:spPr>
          <a:xfrm>
            <a:off x="20871776" y="7265966"/>
            <a:ext cx="398196" cy="39819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4" name="Freeform: Shape 1143">
            <a:extLst>
              <a:ext uri="{FF2B5EF4-FFF2-40B4-BE49-F238E27FC236}">
                <a16:creationId xmlns:a16="http://schemas.microsoft.com/office/drawing/2014/main" id="{FB7A5B7B-97F0-2866-2001-C0B12CC61C80}"/>
              </a:ext>
            </a:extLst>
          </p:cNvPr>
          <p:cNvSpPr/>
          <p:nvPr/>
        </p:nvSpPr>
        <p:spPr>
          <a:xfrm>
            <a:off x="8975206" y="7232782"/>
            <a:ext cx="514338" cy="46456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5" name="Freeform: Shape 1144">
            <a:extLst>
              <a:ext uri="{FF2B5EF4-FFF2-40B4-BE49-F238E27FC236}">
                <a16:creationId xmlns:a16="http://schemas.microsoft.com/office/drawing/2014/main" id="{1BD69A59-C067-E890-5142-C7933A02E527}"/>
              </a:ext>
            </a:extLst>
          </p:cNvPr>
          <p:cNvSpPr/>
          <p:nvPr/>
        </p:nvSpPr>
        <p:spPr>
          <a:xfrm>
            <a:off x="6067900" y="7252626"/>
            <a:ext cx="409702" cy="42487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6" name="Freeform: Shape 1145">
            <a:extLst>
              <a:ext uri="{FF2B5EF4-FFF2-40B4-BE49-F238E27FC236}">
                <a16:creationId xmlns:a16="http://schemas.microsoft.com/office/drawing/2014/main" id="{FB17DFDB-B66C-847F-DF56-2804AF1EA1C2}"/>
              </a:ext>
            </a:extLst>
          </p:cNvPr>
          <p:cNvSpPr/>
          <p:nvPr/>
        </p:nvSpPr>
        <p:spPr>
          <a:xfrm>
            <a:off x="3106490" y="7251302"/>
            <a:ext cx="413274" cy="42752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7" name="Freeform: Shape 1146">
            <a:extLst>
              <a:ext uri="{FF2B5EF4-FFF2-40B4-BE49-F238E27FC236}">
                <a16:creationId xmlns:a16="http://schemas.microsoft.com/office/drawing/2014/main" id="{7D37D018-0D30-27A2-1FBF-0615B9FEF4FC}"/>
              </a:ext>
            </a:extLst>
          </p:cNvPr>
          <p:cNvSpPr/>
          <p:nvPr/>
        </p:nvSpPr>
        <p:spPr>
          <a:xfrm>
            <a:off x="17870670" y="7207896"/>
            <a:ext cx="481154" cy="51433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8" name="Freeform: Shape 1147">
            <a:extLst>
              <a:ext uri="{FF2B5EF4-FFF2-40B4-BE49-F238E27FC236}">
                <a16:creationId xmlns:a16="http://schemas.microsoft.com/office/drawing/2014/main" id="{E8F615BA-89EE-6327-4152-834A88044F2F}"/>
              </a:ext>
            </a:extLst>
          </p:cNvPr>
          <p:cNvSpPr/>
          <p:nvPr/>
        </p:nvSpPr>
        <p:spPr>
          <a:xfrm>
            <a:off x="14861272" y="7290853"/>
            <a:ext cx="580702" cy="348422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1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1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8" dur="100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2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0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0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0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0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1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1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750"/>
                                            <p:tgtEl>
                                              <p:spTgt spid="1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750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750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75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750"/>
                                            <p:tgtEl>
                                              <p:spTgt spid="1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750"/>
                                            <p:tgtEl>
                                              <p:spTgt spid="1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750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0" dur="750"/>
                                            <p:tgtEl>
                                              <p:spTgt spid="1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750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9" dur="75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750"/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750"/>
                                            <p:tgtEl>
                                              <p:spTgt spid="1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1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1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0" grpId="0"/>
          <p:bldP spid="1071" grpId="0"/>
          <p:bldP spid="1072" grpId="0" animBg="1"/>
          <p:bldP spid="1073" grpId="0" animBg="1"/>
          <p:bldP spid="1074" grpId="0" animBg="1"/>
          <p:bldP spid="1075" grpId="0" animBg="1"/>
          <p:bldP spid="1076" grpId="0" animBg="1"/>
          <p:bldP spid="1077" grpId="0" animBg="1"/>
          <p:bldP spid="1078" grpId="0" animBg="1"/>
          <p:bldP spid="1085" grpId="0" animBg="1"/>
          <p:bldP spid="1086" grpId="0" animBg="1"/>
          <p:bldP spid="1087" grpId="0" animBg="1"/>
          <p:bldP spid="1094" grpId="0" animBg="1"/>
          <p:bldP spid="1095" grpId="0" animBg="1"/>
          <p:bldP spid="1096" grpId="0" animBg="1"/>
          <p:bldP spid="1103" grpId="0" animBg="1"/>
          <p:bldP spid="1104" grpId="0" animBg="1"/>
          <p:bldP spid="1105" grpId="0" animBg="1"/>
          <p:bldP spid="1112" grpId="0" animBg="1"/>
          <p:bldP spid="1113" grpId="0" animBg="1"/>
          <p:bldP spid="1114" grpId="0" animBg="1"/>
          <p:bldP spid="1121" grpId="0" animBg="1"/>
          <p:bldP spid="1122" grpId="0" animBg="1"/>
          <p:bldP spid="1123" grpId="0" animBg="1"/>
          <p:bldP spid="1130" grpId="0" animBg="1"/>
          <p:bldP spid="1131" grpId="0" animBg="1"/>
          <p:bldP spid="1132" grpId="0" animBg="1"/>
          <p:bldP spid="1140" grpId="0" animBg="1"/>
          <p:bldP spid="1141" grpId="0" animBg="1"/>
          <p:bldP spid="1142" grpId="0" animBg="1"/>
          <p:bldP spid="1143" grpId="0" animBg="1"/>
          <p:bldP spid="1144" grpId="0" animBg="1"/>
          <p:bldP spid="1145" grpId="0" animBg="1"/>
          <p:bldP spid="1146" grpId="0" animBg="1"/>
          <p:bldP spid="1147" grpId="0" animBg="1"/>
          <p:bldP spid="114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0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0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0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0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1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1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750"/>
                                            <p:tgtEl>
                                              <p:spTgt spid="1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750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750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75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750"/>
                                            <p:tgtEl>
                                              <p:spTgt spid="1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750"/>
                                            <p:tgtEl>
                                              <p:spTgt spid="1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750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0" dur="750"/>
                                            <p:tgtEl>
                                              <p:spTgt spid="1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750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9" dur="75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750"/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750"/>
                                            <p:tgtEl>
                                              <p:spTgt spid="1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1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1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0" grpId="0"/>
          <p:bldP spid="1071" grpId="0"/>
          <p:bldP spid="1072" grpId="0" animBg="1"/>
          <p:bldP spid="1073" grpId="0" animBg="1"/>
          <p:bldP spid="1074" grpId="0" animBg="1"/>
          <p:bldP spid="1075" grpId="0" animBg="1"/>
          <p:bldP spid="1076" grpId="0" animBg="1"/>
          <p:bldP spid="1077" grpId="0" animBg="1"/>
          <p:bldP spid="1078" grpId="0" animBg="1"/>
          <p:bldP spid="1085" grpId="0" animBg="1"/>
          <p:bldP spid="1086" grpId="0" animBg="1"/>
          <p:bldP spid="1087" grpId="0" animBg="1"/>
          <p:bldP spid="1094" grpId="0" animBg="1"/>
          <p:bldP spid="1095" grpId="0" animBg="1"/>
          <p:bldP spid="1096" grpId="0" animBg="1"/>
          <p:bldP spid="1103" grpId="0" animBg="1"/>
          <p:bldP spid="1104" grpId="0" animBg="1"/>
          <p:bldP spid="1105" grpId="0" animBg="1"/>
          <p:bldP spid="1112" grpId="0" animBg="1"/>
          <p:bldP spid="1113" grpId="0" animBg="1"/>
          <p:bldP spid="1114" grpId="0" animBg="1"/>
          <p:bldP spid="1121" grpId="0" animBg="1"/>
          <p:bldP spid="1122" grpId="0" animBg="1"/>
          <p:bldP spid="1123" grpId="0" animBg="1"/>
          <p:bldP spid="1130" grpId="0" animBg="1"/>
          <p:bldP spid="1131" grpId="0" animBg="1"/>
          <p:bldP spid="1132" grpId="0" animBg="1"/>
          <p:bldP spid="1140" grpId="0" animBg="1"/>
          <p:bldP spid="1141" grpId="0" animBg="1"/>
          <p:bldP spid="1142" grpId="0" animBg="1"/>
          <p:bldP spid="1143" grpId="0" animBg="1"/>
          <p:bldP spid="1144" grpId="0" animBg="1"/>
          <p:bldP spid="1145" grpId="0" animBg="1"/>
          <p:bldP spid="1146" grpId="0" animBg="1"/>
          <p:bldP spid="1147" grpId="0" animBg="1"/>
          <p:bldP spid="1148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!!MainTitle1">
            <a:extLst>
              <a:ext uri="{FF2B5EF4-FFF2-40B4-BE49-F238E27FC236}">
                <a16:creationId xmlns:a16="http://schemas.microsoft.com/office/drawing/2014/main" id="{A1732F95-BE51-6115-BC83-30F53061385E}"/>
              </a:ext>
            </a:extLst>
          </p:cNvPr>
          <p:cNvSpPr txBox="1"/>
          <p:nvPr/>
        </p:nvSpPr>
        <p:spPr>
          <a:xfrm>
            <a:off x="6610243" y="1246722"/>
            <a:ext cx="111636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7 – Stages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2" name="!!SubTitle">
            <a:extLst>
              <a:ext uri="{FF2B5EF4-FFF2-40B4-BE49-F238E27FC236}">
                <a16:creationId xmlns:a16="http://schemas.microsoft.com/office/drawing/2014/main" id="{647EF86B-D842-A216-C2F7-9F0B1A7A696F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47E4EB47-FB06-4571-C063-3E0DE0381678}"/>
              </a:ext>
            </a:extLst>
          </p:cNvPr>
          <p:cNvSpPr/>
          <p:nvPr/>
        </p:nvSpPr>
        <p:spPr>
          <a:xfrm>
            <a:off x="11482185" y="12976398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C8E4DA43-AC40-92C3-2A3F-5A3FA3E3C49E}"/>
              </a:ext>
            </a:extLst>
          </p:cNvPr>
          <p:cNvSpPr/>
          <p:nvPr/>
        </p:nvSpPr>
        <p:spPr>
          <a:xfrm>
            <a:off x="11018510" y="12976398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18DA0DEB-3047-81F4-34E8-F6E9B7F256C0}"/>
              </a:ext>
            </a:extLst>
          </p:cNvPr>
          <p:cNvSpPr/>
          <p:nvPr/>
        </p:nvSpPr>
        <p:spPr>
          <a:xfrm>
            <a:off x="11945860" y="12976398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72E067A3-E3CB-6E12-AFFA-EB8E8322C012}"/>
              </a:ext>
            </a:extLst>
          </p:cNvPr>
          <p:cNvSpPr/>
          <p:nvPr/>
        </p:nvSpPr>
        <p:spPr>
          <a:xfrm>
            <a:off x="12409536" y="12976398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:a16="http://schemas.microsoft.com/office/drawing/2014/main" id="{9021F49A-2640-B9C2-DDD2-4035A9D057BE}"/>
              </a:ext>
            </a:extLst>
          </p:cNvPr>
          <p:cNvSpPr/>
          <p:nvPr/>
        </p:nvSpPr>
        <p:spPr>
          <a:xfrm>
            <a:off x="8203675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B702CE26-34E4-6EF4-7466-82E6816D1DAF}"/>
              </a:ext>
            </a:extLst>
          </p:cNvPr>
          <p:cNvSpPr/>
          <p:nvPr/>
        </p:nvSpPr>
        <p:spPr>
          <a:xfrm>
            <a:off x="8203675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EDECB4B9-8D55-47D9-3C31-A83DC4784314}"/>
              </a:ext>
            </a:extLst>
          </p:cNvPr>
          <p:cNvSpPr/>
          <p:nvPr/>
        </p:nvSpPr>
        <p:spPr>
          <a:xfrm>
            <a:off x="8203675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50A50D6F-A7EC-C290-B8D2-7F3BC2E8C37C}"/>
              </a:ext>
            </a:extLst>
          </p:cNvPr>
          <p:cNvGrpSpPr/>
          <p:nvPr/>
        </p:nvGrpSpPr>
        <p:grpSpPr>
          <a:xfrm>
            <a:off x="8667225" y="5965370"/>
            <a:ext cx="1130300" cy="1215718"/>
            <a:chOff x="5077152" y="5806379"/>
            <a:chExt cx="1130300" cy="1215718"/>
          </a:xfrm>
        </p:grpSpPr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8A8B5DE9-464E-2A7B-282F-CAF1FB1FB720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3"/>
                  </a:solidFill>
                  <a:latin typeface="+mj-lt"/>
                </a:rPr>
                <a:t>03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A42E765A-7762-68FD-E120-692DDA173C3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F04151AA-C632-3B89-8213-4E191CD78232}"/>
              </a:ext>
            </a:extLst>
          </p:cNvPr>
          <p:cNvGrpSpPr/>
          <p:nvPr/>
        </p:nvGrpSpPr>
        <p:grpSpPr>
          <a:xfrm>
            <a:off x="8553316" y="8530063"/>
            <a:ext cx="1328601" cy="792559"/>
            <a:chOff x="4031330" y="7558014"/>
            <a:chExt cx="1920221" cy="792559"/>
          </a:xfrm>
        </p:grpSpPr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EADC612B-E661-EA39-88A5-FF14E13BA21E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E9DF47EA-79FF-4923-51F0-36F746EFC87B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76" name="Rectangle: Rounded Corners 175">
            <a:extLst>
              <a:ext uri="{FF2B5EF4-FFF2-40B4-BE49-F238E27FC236}">
                <a16:creationId xmlns:a16="http://schemas.microsoft.com/office/drawing/2014/main" id="{DE4DA831-A39B-906C-6F6A-7DF5FC434307}"/>
              </a:ext>
            </a:extLst>
          </p:cNvPr>
          <p:cNvSpPr/>
          <p:nvPr/>
        </p:nvSpPr>
        <p:spPr>
          <a:xfrm>
            <a:off x="5244051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B337A58E-E91A-2A6E-304C-9A840B87C1B7}"/>
              </a:ext>
            </a:extLst>
          </p:cNvPr>
          <p:cNvSpPr/>
          <p:nvPr/>
        </p:nvSpPr>
        <p:spPr>
          <a:xfrm>
            <a:off x="5244051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A354DFCE-DDEA-ED95-116D-C9386B1AB891}"/>
              </a:ext>
            </a:extLst>
          </p:cNvPr>
          <p:cNvSpPr/>
          <p:nvPr/>
        </p:nvSpPr>
        <p:spPr>
          <a:xfrm>
            <a:off x="5244051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26459D3D-AF26-22DC-48CA-E69E6B1367E6}"/>
              </a:ext>
            </a:extLst>
          </p:cNvPr>
          <p:cNvGrpSpPr/>
          <p:nvPr/>
        </p:nvGrpSpPr>
        <p:grpSpPr>
          <a:xfrm>
            <a:off x="5707601" y="5965370"/>
            <a:ext cx="1130300" cy="1215718"/>
            <a:chOff x="5077152" y="5806379"/>
            <a:chExt cx="1130300" cy="1215718"/>
          </a:xfrm>
        </p:grpSpPr>
        <p:sp>
          <p:nvSpPr>
            <p:cNvPr id="180" name="Textbox 200">
              <a:extLst>
                <a:ext uri="{FF2B5EF4-FFF2-40B4-BE49-F238E27FC236}">
                  <a16:creationId xmlns:a16="http://schemas.microsoft.com/office/drawing/2014/main" id="{ED24A669-0358-1678-1FEC-7FD11B501EC4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2"/>
                  </a:solidFill>
                  <a:latin typeface="+mj-lt"/>
                </a:rPr>
                <a:t>02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3FB27B42-30D0-4E77-E849-ACDFDD887CD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A9A765DB-05D8-F690-142C-F8775ABE1555}"/>
              </a:ext>
            </a:extLst>
          </p:cNvPr>
          <p:cNvGrpSpPr/>
          <p:nvPr/>
        </p:nvGrpSpPr>
        <p:grpSpPr>
          <a:xfrm>
            <a:off x="5593692" y="8530063"/>
            <a:ext cx="1328601" cy="792559"/>
            <a:chOff x="4031330" y="7558014"/>
            <a:chExt cx="1920221" cy="792559"/>
          </a:xfrm>
        </p:grpSpPr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18E65816-142B-6B15-46CC-724D4C6BA503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82E688D4-1614-9215-FD3F-1D48F9A4D93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85" name="Rectangle: Rounded Corners 184">
            <a:extLst>
              <a:ext uri="{FF2B5EF4-FFF2-40B4-BE49-F238E27FC236}">
                <a16:creationId xmlns:a16="http://schemas.microsoft.com/office/drawing/2014/main" id="{47F2D49E-D9E7-D746-E4D7-BF1992A9D930}"/>
              </a:ext>
            </a:extLst>
          </p:cNvPr>
          <p:cNvSpPr/>
          <p:nvPr/>
        </p:nvSpPr>
        <p:spPr>
          <a:xfrm>
            <a:off x="228442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1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B7A0A413-DCE9-6F03-19FA-8AE26C3CBCE9}"/>
              </a:ext>
            </a:extLst>
          </p:cNvPr>
          <p:cNvSpPr/>
          <p:nvPr/>
        </p:nvSpPr>
        <p:spPr>
          <a:xfrm>
            <a:off x="228442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A5F82681-C1A3-0192-564C-4D92EB3956B6}"/>
              </a:ext>
            </a:extLst>
          </p:cNvPr>
          <p:cNvSpPr/>
          <p:nvPr/>
        </p:nvSpPr>
        <p:spPr>
          <a:xfrm>
            <a:off x="228442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BD5DA3E7-A7B1-F3C0-7D00-5DF070AE72A7}"/>
              </a:ext>
            </a:extLst>
          </p:cNvPr>
          <p:cNvGrpSpPr/>
          <p:nvPr/>
        </p:nvGrpSpPr>
        <p:grpSpPr>
          <a:xfrm>
            <a:off x="2747977" y="5965370"/>
            <a:ext cx="1130300" cy="1215718"/>
            <a:chOff x="5077152" y="5806379"/>
            <a:chExt cx="1130300" cy="1215718"/>
          </a:xfrm>
        </p:grpSpPr>
        <p:sp>
          <p:nvSpPr>
            <p:cNvPr id="189" name="Textbox 200">
              <a:extLst>
                <a:ext uri="{FF2B5EF4-FFF2-40B4-BE49-F238E27FC236}">
                  <a16:creationId xmlns:a16="http://schemas.microsoft.com/office/drawing/2014/main" id="{1E1540B7-3D30-E87A-4A88-3050A581C6BA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1"/>
                  </a:solidFill>
                  <a:latin typeface="+mj-lt"/>
                </a:rPr>
                <a:t>01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0" name="Textbox 200">
              <a:extLst>
                <a:ext uri="{FF2B5EF4-FFF2-40B4-BE49-F238E27FC236}">
                  <a16:creationId xmlns:a16="http://schemas.microsoft.com/office/drawing/2014/main" id="{64706865-D414-CF4A-2E96-C86BC7764B9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1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2CD343F7-17E8-36E2-2336-A797B1CFC9CC}"/>
              </a:ext>
            </a:extLst>
          </p:cNvPr>
          <p:cNvGrpSpPr/>
          <p:nvPr/>
        </p:nvGrpSpPr>
        <p:grpSpPr>
          <a:xfrm>
            <a:off x="2634068" y="8530063"/>
            <a:ext cx="1328601" cy="792559"/>
            <a:chOff x="4031330" y="7558014"/>
            <a:chExt cx="1920221" cy="792559"/>
          </a:xfrm>
        </p:grpSpPr>
        <p:sp>
          <p:nvSpPr>
            <p:cNvPr id="192" name="Textbox 200">
              <a:extLst>
                <a:ext uri="{FF2B5EF4-FFF2-40B4-BE49-F238E27FC236}">
                  <a16:creationId xmlns:a16="http://schemas.microsoft.com/office/drawing/2014/main" id="{26CBFBC0-67BF-9B50-ECCE-C7B5FFAB39E3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vi-VN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3" name="Textbox 200">
              <a:extLst>
                <a:ext uri="{FF2B5EF4-FFF2-40B4-BE49-F238E27FC236}">
                  <a16:creationId xmlns:a16="http://schemas.microsoft.com/office/drawing/2014/main" id="{6854743C-4D41-6097-F119-AA845545EBF2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bg2"/>
                  </a:solidFill>
                  <a:latin typeface="+mj-lt"/>
                </a:rPr>
                <a:t>YOUR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94" name="Rectangle: Rounded Corners 193">
            <a:extLst>
              <a:ext uri="{FF2B5EF4-FFF2-40B4-BE49-F238E27FC236}">
                <a16:creationId xmlns:a16="http://schemas.microsoft.com/office/drawing/2014/main" id="{59B6D0A7-D82C-A7F1-FFAA-B39581DB06C5}"/>
              </a:ext>
            </a:extLst>
          </p:cNvPr>
          <p:cNvSpPr/>
          <p:nvPr/>
        </p:nvSpPr>
        <p:spPr>
          <a:xfrm>
            <a:off x="1708254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BA3EA13B-8796-AFE7-CBFC-58278DDECA2B}"/>
              </a:ext>
            </a:extLst>
          </p:cNvPr>
          <p:cNvSpPr/>
          <p:nvPr/>
        </p:nvSpPr>
        <p:spPr>
          <a:xfrm>
            <a:off x="1708254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6FA95C69-7AFC-5F76-05B9-6289E737D413}"/>
              </a:ext>
            </a:extLst>
          </p:cNvPr>
          <p:cNvSpPr/>
          <p:nvPr/>
        </p:nvSpPr>
        <p:spPr>
          <a:xfrm>
            <a:off x="1708254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FBAD9B8F-1F65-4CF5-93C0-C6A790E58FC2}"/>
              </a:ext>
            </a:extLst>
          </p:cNvPr>
          <p:cNvGrpSpPr/>
          <p:nvPr/>
        </p:nvGrpSpPr>
        <p:grpSpPr>
          <a:xfrm>
            <a:off x="17546097" y="5965370"/>
            <a:ext cx="1130300" cy="1215718"/>
            <a:chOff x="5077152" y="5806379"/>
            <a:chExt cx="1130300" cy="1215718"/>
          </a:xfrm>
        </p:grpSpPr>
        <p:sp>
          <p:nvSpPr>
            <p:cNvPr id="198" name="Textbox 200">
              <a:extLst>
                <a:ext uri="{FF2B5EF4-FFF2-40B4-BE49-F238E27FC236}">
                  <a16:creationId xmlns:a16="http://schemas.microsoft.com/office/drawing/2014/main" id="{638CE35C-4E34-3AFA-01F2-F6C69AB2A431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06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9" name="Textbox 200">
              <a:extLst>
                <a:ext uri="{FF2B5EF4-FFF2-40B4-BE49-F238E27FC236}">
                  <a16:creationId xmlns:a16="http://schemas.microsoft.com/office/drawing/2014/main" id="{8913C07F-9B32-8039-6B6F-E22939D7DC57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5EB5BB36-C69C-7BC5-27AA-C40052645D39}"/>
              </a:ext>
            </a:extLst>
          </p:cNvPr>
          <p:cNvGrpSpPr/>
          <p:nvPr/>
        </p:nvGrpSpPr>
        <p:grpSpPr>
          <a:xfrm>
            <a:off x="17432188" y="8530063"/>
            <a:ext cx="1328601" cy="792559"/>
            <a:chOff x="4031330" y="7558014"/>
            <a:chExt cx="1920221" cy="792559"/>
          </a:xfrm>
        </p:grpSpPr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F05666AC-8B1C-7CF8-1523-F18831905AED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3784BC95-9077-66C6-6A33-ECF1AA9BDAED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203" name="Rectangle: Rounded Corners 202">
            <a:extLst>
              <a:ext uri="{FF2B5EF4-FFF2-40B4-BE49-F238E27FC236}">
                <a16:creationId xmlns:a16="http://schemas.microsoft.com/office/drawing/2014/main" id="{34F6D756-F63D-DEA7-FDF7-E6CFC2805C28}"/>
              </a:ext>
            </a:extLst>
          </p:cNvPr>
          <p:cNvSpPr/>
          <p:nvPr/>
        </p:nvSpPr>
        <p:spPr>
          <a:xfrm>
            <a:off x="14122923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5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14707A9B-E32E-79CA-AFBE-E695CFF6285A}"/>
              </a:ext>
            </a:extLst>
          </p:cNvPr>
          <p:cNvSpPr/>
          <p:nvPr/>
        </p:nvSpPr>
        <p:spPr>
          <a:xfrm>
            <a:off x="14122923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FA9B711B-4AB0-4783-88EE-217035859A14}"/>
              </a:ext>
            </a:extLst>
          </p:cNvPr>
          <p:cNvSpPr/>
          <p:nvPr/>
        </p:nvSpPr>
        <p:spPr>
          <a:xfrm>
            <a:off x="14122923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21B7E080-5A80-4370-9F42-8A397CB05A91}"/>
              </a:ext>
            </a:extLst>
          </p:cNvPr>
          <p:cNvGrpSpPr/>
          <p:nvPr/>
        </p:nvGrpSpPr>
        <p:grpSpPr>
          <a:xfrm>
            <a:off x="14586473" y="5965370"/>
            <a:ext cx="1130300" cy="1215718"/>
            <a:chOff x="5077152" y="5806379"/>
            <a:chExt cx="1130300" cy="1215718"/>
          </a:xfrm>
        </p:grpSpPr>
        <p:sp>
          <p:nvSpPr>
            <p:cNvPr id="207" name="Textbox 200">
              <a:extLst>
                <a:ext uri="{FF2B5EF4-FFF2-40B4-BE49-F238E27FC236}">
                  <a16:creationId xmlns:a16="http://schemas.microsoft.com/office/drawing/2014/main" id="{D88D8129-3F92-DEBC-C655-0E4A08035EE2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5"/>
                  </a:solidFill>
                  <a:latin typeface="+mj-lt"/>
                </a:rPr>
                <a:t>05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2C6D7167-3091-326F-1080-BADF4ED6F9F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625978B5-0A77-72E8-7B25-0B46ABA12C46}"/>
              </a:ext>
            </a:extLst>
          </p:cNvPr>
          <p:cNvGrpSpPr/>
          <p:nvPr/>
        </p:nvGrpSpPr>
        <p:grpSpPr>
          <a:xfrm>
            <a:off x="14472564" y="8530063"/>
            <a:ext cx="1328601" cy="792559"/>
            <a:chOff x="4031330" y="7558014"/>
            <a:chExt cx="1920221" cy="792559"/>
          </a:xfrm>
        </p:grpSpPr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A0308FD3-DF32-60E7-12BF-DBF35A62A9B7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8DDE614C-3E5E-11D3-394B-2978BAD3F4C0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212" name="Rectangle: Rounded Corners 211">
            <a:extLst>
              <a:ext uri="{FF2B5EF4-FFF2-40B4-BE49-F238E27FC236}">
                <a16:creationId xmlns:a16="http://schemas.microsoft.com/office/drawing/2014/main" id="{A3E5D8FB-1F79-1AB0-8998-0DD8363DE617}"/>
              </a:ext>
            </a:extLst>
          </p:cNvPr>
          <p:cNvSpPr/>
          <p:nvPr/>
        </p:nvSpPr>
        <p:spPr>
          <a:xfrm>
            <a:off x="11163299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57ED8A0E-BFA4-12F9-B5C9-21448A442654}"/>
              </a:ext>
            </a:extLst>
          </p:cNvPr>
          <p:cNvSpPr/>
          <p:nvPr/>
        </p:nvSpPr>
        <p:spPr>
          <a:xfrm>
            <a:off x="11163299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BD9A6310-13AC-A283-DC69-DB25FC00545C}"/>
              </a:ext>
            </a:extLst>
          </p:cNvPr>
          <p:cNvSpPr/>
          <p:nvPr/>
        </p:nvSpPr>
        <p:spPr>
          <a:xfrm>
            <a:off x="11163299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F6C7CDEB-334D-AB6E-CCB0-240D5E0FF770}"/>
              </a:ext>
            </a:extLst>
          </p:cNvPr>
          <p:cNvGrpSpPr/>
          <p:nvPr/>
        </p:nvGrpSpPr>
        <p:grpSpPr>
          <a:xfrm>
            <a:off x="11626849" y="5965370"/>
            <a:ext cx="1130300" cy="1215718"/>
            <a:chOff x="5077152" y="5806379"/>
            <a:chExt cx="1130300" cy="1215718"/>
          </a:xfrm>
        </p:grpSpPr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BC481B9A-13F9-D95B-6CAA-B1E9FE7D8E4D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bg2">
                      <a:lumMod val="90000"/>
                    </a:schemeClr>
                  </a:solidFill>
                  <a:latin typeface="+mj-lt"/>
                </a:rPr>
                <a:t>04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1A9A8E68-3736-E0C8-28E6-0E58F97F228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90000"/>
                    </a:schemeClr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4A623B2D-D3B3-EA61-6463-F00282EE47D3}"/>
              </a:ext>
            </a:extLst>
          </p:cNvPr>
          <p:cNvGrpSpPr/>
          <p:nvPr/>
        </p:nvGrpSpPr>
        <p:grpSpPr>
          <a:xfrm>
            <a:off x="11512940" y="8530063"/>
            <a:ext cx="1328601" cy="792559"/>
            <a:chOff x="4031330" y="7558014"/>
            <a:chExt cx="1920221" cy="792559"/>
          </a:xfrm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74B0ACB4-FB35-EB67-95AD-C774444025D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B20071D7-193B-B8F5-04B1-AEBEC289FC7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221" name="Rectangle: Rounded Corners 220">
            <a:extLst>
              <a:ext uri="{FF2B5EF4-FFF2-40B4-BE49-F238E27FC236}">
                <a16:creationId xmlns:a16="http://schemas.microsoft.com/office/drawing/2014/main" id="{4ACE9313-6BF7-71D4-A796-F2E6808D3E4D}"/>
              </a:ext>
            </a:extLst>
          </p:cNvPr>
          <p:cNvSpPr/>
          <p:nvPr/>
        </p:nvSpPr>
        <p:spPr>
          <a:xfrm>
            <a:off x="20042174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A225D1B1-6F11-A8CF-359A-622CF7B46BA7}"/>
              </a:ext>
            </a:extLst>
          </p:cNvPr>
          <p:cNvSpPr/>
          <p:nvPr/>
        </p:nvSpPr>
        <p:spPr>
          <a:xfrm>
            <a:off x="20042174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FADC75E8-35D6-D102-AB60-ECE6FDD33484}"/>
              </a:ext>
            </a:extLst>
          </p:cNvPr>
          <p:cNvSpPr/>
          <p:nvPr/>
        </p:nvSpPr>
        <p:spPr>
          <a:xfrm>
            <a:off x="20042174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49319C94-7E6B-F15D-6B70-73139625402D}"/>
              </a:ext>
            </a:extLst>
          </p:cNvPr>
          <p:cNvGrpSpPr/>
          <p:nvPr/>
        </p:nvGrpSpPr>
        <p:grpSpPr>
          <a:xfrm>
            <a:off x="20505724" y="5965370"/>
            <a:ext cx="1130300" cy="1215718"/>
            <a:chOff x="5077152" y="5806379"/>
            <a:chExt cx="1130300" cy="1215718"/>
          </a:xfrm>
        </p:grpSpPr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FC46E2B9-53F9-FAEF-2A81-D49C23A6FCA5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07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BCFF04A7-E27A-08F7-09C2-466746D32AFD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12863C08-6D7F-D8FE-6B56-256EBBCC87AB}"/>
              </a:ext>
            </a:extLst>
          </p:cNvPr>
          <p:cNvGrpSpPr/>
          <p:nvPr/>
        </p:nvGrpSpPr>
        <p:grpSpPr>
          <a:xfrm>
            <a:off x="20391815" y="8530063"/>
            <a:ext cx="1328601" cy="792559"/>
            <a:chOff x="4031330" y="7558014"/>
            <a:chExt cx="1920221" cy="792559"/>
          </a:xfrm>
        </p:grpSpPr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585EC8E7-7B46-CF46-E410-04C264B6136F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5F9FBBF6-F08A-CAA0-1FF5-C82823ACED77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230" name="Rectangle 229">
            <a:extLst>
              <a:ext uri="{FF2B5EF4-FFF2-40B4-BE49-F238E27FC236}">
                <a16:creationId xmlns:a16="http://schemas.microsoft.com/office/drawing/2014/main" id="{62A7B60F-CDEC-9A90-2A60-970EF3A3583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31" name="Oval 230">
            <a:extLst>
              <a:ext uri="{FF2B5EF4-FFF2-40B4-BE49-F238E27FC236}">
                <a16:creationId xmlns:a16="http://schemas.microsoft.com/office/drawing/2014/main" id="{E7DF8EBE-E8E1-9261-6434-32C7AE802970}"/>
              </a:ext>
            </a:extLst>
          </p:cNvPr>
          <p:cNvSpPr/>
          <p:nvPr/>
        </p:nvSpPr>
        <p:spPr>
          <a:xfrm>
            <a:off x="12884122" y="12976398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51229C68-148E-A86A-2A7E-E430F71D20F1}"/>
              </a:ext>
            </a:extLst>
          </p:cNvPr>
          <p:cNvSpPr/>
          <p:nvPr/>
        </p:nvSpPr>
        <p:spPr>
          <a:xfrm>
            <a:off x="13347798" y="12976398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62A213B6-0AA3-CA47-6039-9D1DE03A229D}"/>
              </a:ext>
            </a:extLst>
          </p:cNvPr>
          <p:cNvSpPr/>
          <p:nvPr/>
        </p:nvSpPr>
        <p:spPr>
          <a:xfrm>
            <a:off x="11984605" y="7257670"/>
            <a:ext cx="414788" cy="41478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DA77AB6E-FFAB-F790-D625-0C16EEA1D7B4}"/>
              </a:ext>
            </a:extLst>
          </p:cNvPr>
          <p:cNvSpPr/>
          <p:nvPr/>
        </p:nvSpPr>
        <p:spPr>
          <a:xfrm>
            <a:off x="20871776" y="7265966"/>
            <a:ext cx="398196" cy="39819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0CAAB9DA-206B-4E36-D8B6-FE5DB0FE4733}"/>
              </a:ext>
            </a:extLst>
          </p:cNvPr>
          <p:cNvSpPr/>
          <p:nvPr/>
        </p:nvSpPr>
        <p:spPr>
          <a:xfrm>
            <a:off x="8975206" y="7232782"/>
            <a:ext cx="514338" cy="46456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164E56DC-E8BA-84C8-9D00-4B2332666B30}"/>
              </a:ext>
            </a:extLst>
          </p:cNvPr>
          <p:cNvSpPr/>
          <p:nvPr/>
        </p:nvSpPr>
        <p:spPr>
          <a:xfrm>
            <a:off x="6067900" y="7252626"/>
            <a:ext cx="409702" cy="42487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FD5E1039-7A9B-B607-B79A-DFB9D145D508}"/>
              </a:ext>
            </a:extLst>
          </p:cNvPr>
          <p:cNvSpPr/>
          <p:nvPr/>
        </p:nvSpPr>
        <p:spPr>
          <a:xfrm>
            <a:off x="3106490" y="7251302"/>
            <a:ext cx="413274" cy="42752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3DF1FA87-0DD4-8B44-3CBF-B373DFA9A8BC}"/>
              </a:ext>
            </a:extLst>
          </p:cNvPr>
          <p:cNvSpPr/>
          <p:nvPr/>
        </p:nvSpPr>
        <p:spPr>
          <a:xfrm>
            <a:off x="17870670" y="7207896"/>
            <a:ext cx="481154" cy="51433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991A3E9A-E474-807B-5D80-75E37E741B0D}"/>
              </a:ext>
            </a:extLst>
          </p:cNvPr>
          <p:cNvSpPr/>
          <p:nvPr/>
        </p:nvSpPr>
        <p:spPr>
          <a:xfrm>
            <a:off x="14861272" y="7290853"/>
            <a:ext cx="580702" cy="348422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8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12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12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8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9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2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3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6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7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1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750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4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750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3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750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1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1" grpId="0"/>
          <p:bldP spid="162" grpId="0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6" grpId="0" animBg="1"/>
          <p:bldP spid="177" grpId="0" animBg="1"/>
          <p:bldP spid="178" grpId="0" animBg="1"/>
          <p:bldP spid="185" grpId="0" animBg="1"/>
          <p:bldP spid="186" grpId="0" animBg="1"/>
          <p:bldP spid="187" grpId="0" animBg="1"/>
          <p:bldP spid="194" grpId="0" animBg="1"/>
          <p:bldP spid="195" grpId="0" animBg="1"/>
          <p:bldP spid="196" grpId="0" animBg="1"/>
          <p:bldP spid="203" grpId="0" animBg="1"/>
          <p:bldP spid="204" grpId="0" animBg="1"/>
          <p:bldP spid="205" grpId="0" animBg="1"/>
          <p:bldP spid="212" grpId="0" animBg="1"/>
          <p:bldP spid="213" grpId="0" animBg="1"/>
          <p:bldP spid="214" grpId="0" animBg="1"/>
          <p:bldP spid="221" grpId="0" animBg="1"/>
          <p:bldP spid="222" grpId="0" animBg="1"/>
          <p:bldP spid="223" grpId="0" animBg="1"/>
          <p:bldP spid="231" grpId="0" animBg="1"/>
          <p:bldP spid="232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  <p:bldP spid="238" grpId="0" animBg="1"/>
          <p:bldP spid="23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750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4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750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3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750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1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1" grpId="0"/>
          <p:bldP spid="162" grpId="0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6" grpId="0" animBg="1"/>
          <p:bldP spid="177" grpId="0" animBg="1"/>
          <p:bldP spid="178" grpId="0" animBg="1"/>
          <p:bldP spid="185" grpId="0" animBg="1"/>
          <p:bldP spid="186" grpId="0" animBg="1"/>
          <p:bldP spid="187" grpId="0" animBg="1"/>
          <p:bldP spid="194" grpId="0" animBg="1"/>
          <p:bldP spid="195" grpId="0" animBg="1"/>
          <p:bldP spid="196" grpId="0" animBg="1"/>
          <p:bldP spid="203" grpId="0" animBg="1"/>
          <p:bldP spid="204" grpId="0" animBg="1"/>
          <p:bldP spid="205" grpId="0" animBg="1"/>
          <p:bldP spid="212" grpId="0" animBg="1"/>
          <p:bldP spid="213" grpId="0" animBg="1"/>
          <p:bldP spid="214" grpId="0" animBg="1"/>
          <p:bldP spid="221" grpId="0" animBg="1"/>
          <p:bldP spid="222" grpId="0" animBg="1"/>
          <p:bldP spid="223" grpId="0" animBg="1"/>
          <p:bldP spid="231" grpId="0" animBg="1"/>
          <p:bldP spid="232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  <p:bldP spid="238" grpId="0" animBg="1"/>
          <p:bldP spid="23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58464D95-56F6-1939-C0B7-5D8F676EEA92}"/>
              </a:ext>
            </a:extLst>
          </p:cNvPr>
          <p:cNvSpPr txBox="1"/>
          <p:nvPr/>
        </p:nvSpPr>
        <p:spPr>
          <a:xfrm>
            <a:off x="6610243" y="1246722"/>
            <a:ext cx="111636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7 – Stages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4A446BDD-8AD3-33C7-10EA-6BF26129C634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E604731-BB8C-DB87-13B7-79B39D2367B4}"/>
              </a:ext>
            </a:extLst>
          </p:cNvPr>
          <p:cNvSpPr/>
          <p:nvPr/>
        </p:nvSpPr>
        <p:spPr>
          <a:xfrm>
            <a:off x="11482185" y="12976398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C7BA5F0-4728-EDC2-C4CD-01415AD6E23E}"/>
              </a:ext>
            </a:extLst>
          </p:cNvPr>
          <p:cNvSpPr/>
          <p:nvPr/>
        </p:nvSpPr>
        <p:spPr>
          <a:xfrm>
            <a:off x="11018510" y="12976398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54B622A-87B5-01F1-F214-B5CFB3917386}"/>
              </a:ext>
            </a:extLst>
          </p:cNvPr>
          <p:cNvSpPr/>
          <p:nvPr/>
        </p:nvSpPr>
        <p:spPr>
          <a:xfrm>
            <a:off x="11945860" y="12976398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6D36B09-E92B-6AE9-125B-CD546B7FAA93}"/>
              </a:ext>
            </a:extLst>
          </p:cNvPr>
          <p:cNvSpPr/>
          <p:nvPr/>
        </p:nvSpPr>
        <p:spPr>
          <a:xfrm>
            <a:off x="12409536" y="12976398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9A14351-EBF1-AF76-3CA7-5692F1CD03C8}"/>
              </a:ext>
            </a:extLst>
          </p:cNvPr>
          <p:cNvSpPr/>
          <p:nvPr/>
        </p:nvSpPr>
        <p:spPr>
          <a:xfrm>
            <a:off x="8203675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1B11015-31B3-065A-92C7-9ABD38A804D4}"/>
              </a:ext>
            </a:extLst>
          </p:cNvPr>
          <p:cNvSpPr/>
          <p:nvPr/>
        </p:nvSpPr>
        <p:spPr>
          <a:xfrm>
            <a:off x="8203675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FE593AF-97EF-23D9-D74C-A3662B1E226B}"/>
              </a:ext>
            </a:extLst>
          </p:cNvPr>
          <p:cNvSpPr/>
          <p:nvPr/>
        </p:nvSpPr>
        <p:spPr>
          <a:xfrm>
            <a:off x="8203675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D8C4AD-66D1-D7FD-1099-CC8FA38ECB0C}"/>
              </a:ext>
            </a:extLst>
          </p:cNvPr>
          <p:cNvGrpSpPr/>
          <p:nvPr/>
        </p:nvGrpSpPr>
        <p:grpSpPr>
          <a:xfrm>
            <a:off x="8667225" y="5965370"/>
            <a:ext cx="1130300" cy="1215718"/>
            <a:chOff x="5077152" y="5806379"/>
            <a:chExt cx="1130300" cy="1215718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9E3E2FBE-3136-A130-FF60-6D0D4E4A260F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+mj-lt"/>
                </a:rPr>
                <a:t>03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FC647CB3-5529-8E0B-4A7C-2DB7DA0C3007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A3B5C1-0590-DDD7-ED45-0C1643BD6E48}"/>
              </a:ext>
            </a:extLst>
          </p:cNvPr>
          <p:cNvGrpSpPr/>
          <p:nvPr/>
        </p:nvGrpSpPr>
        <p:grpSpPr>
          <a:xfrm>
            <a:off x="8553316" y="8530063"/>
            <a:ext cx="1328601" cy="792559"/>
            <a:chOff x="4031330" y="7558014"/>
            <a:chExt cx="1920221" cy="792559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9C482079-CC5A-C794-CE7A-2AAAB508AC1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59EE5056-F38A-FA50-3AA0-268B721C61BF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A70229E-C220-56D9-7056-A19E73C6CBC9}"/>
              </a:ext>
            </a:extLst>
          </p:cNvPr>
          <p:cNvSpPr/>
          <p:nvPr/>
        </p:nvSpPr>
        <p:spPr>
          <a:xfrm>
            <a:off x="5244051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57CF19D-A331-92DD-0ACD-9AC8BCEE4F9A}"/>
              </a:ext>
            </a:extLst>
          </p:cNvPr>
          <p:cNvSpPr/>
          <p:nvPr/>
        </p:nvSpPr>
        <p:spPr>
          <a:xfrm>
            <a:off x="5244051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ED2C3B5-C1DC-AE26-AA6A-7F2B7EF830F7}"/>
              </a:ext>
            </a:extLst>
          </p:cNvPr>
          <p:cNvSpPr/>
          <p:nvPr/>
        </p:nvSpPr>
        <p:spPr>
          <a:xfrm>
            <a:off x="5244051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AF459B2-BAEF-B03C-78FA-8A5A5CD67307}"/>
              </a:ext>
            </a:extLst>
          </p:cNvPr>
          <p:cNvGrpSpPr/>
          <p:nvPr/>
        </p:nvGrpSpPr>
        <p:grpSpPr>
          <a:xfrm>
            <a:off x="5707601" y="5965370"/>
            <a:ext cx="1130300" cy="1215718"/>
            <a:chOff x="5077152" y="5806379"/>
            <a:chExt cx="1130300" cy="1215718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97D4252A-9C9C-30A4-59CB-CD43A670BF00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2"/>
                  </a:solidFill>
                  <a:latin typeface="+mj-lt"/>
                </a:rPr>
                <a:t>02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44D90F09-6D6E-7CA7-9B23-97777181011C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698B0C0-02FC-AF73-115A-9A0616520E22}"/>
              </a:ext>
            </a:extLst>
          </p:cNvPr>
          <p:cNvGrpSpPr/>
          <p:nvPr/>
        </p:nvGrpSpPr>
        <p:grpSpPr>
          <a:xfrm>
            <a:off x="5593692" y="8530063"/>
            <a:ext cx="1328601" cy="792559"/>
            <a:chOff x="4031330" y="7558014"/>
            <a:chExt cx="1920221" cy="792559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03ACD003-F2A0-441E-1722-DE50E9EC8556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A78CBC97-1615-4300-D458-D0C5BA6FF78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E71A5C4-DA4C-7157-267F-856D2655B731}"/>
              </a:ext>
            </a:extLst>
          </p:cNvPr>
          <p:cNvSpPr/>
          <p:nvPr/>
        </p:nvSpPr>
        <p:spPr>
          <a:xfrm>
            <a:off x="228442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1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D23A945-F26E-798C-05A9-612531074D75}"/>
              </a:ext>
            </a:extLst>
          </p:cNvPr>
          <p:cNvSpPr/>
          <p:nvPr/>
        </p:nvSpPr>
        <p:spPr>
          <a:xfrm>
            <a:off x="228442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05B997B-3029-A89F-62C2-B58210EDB1E2}"/>
              </a:ext>
            </a:extLst>
          </p:cNvPr>
          <p:cNvSpPr/>
          <p:nvPr/>
        </p:nvSpPr>
        <p:spPr>
          <a:xfrm>
            <a:off x="228442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9A87466-8C1B-BF05-33E5-185895629148}"/>
              </a:ext>
            </a:extLst>
          </p:cNvPr>
          <p:cNvGrpSpPr/>
          <p:nvPr/>
        </p:nvGrpSpPr>
        <p:grpSpPr>
          <a:xfrm>
            <a:off x="2747977" y="5965370"/>
            <a:ext cx="1130300" cy="1215718"/>
            <a:chOff x="5077152" y="5806379"/>
            <a:chExt cx="1130300" cy="1215718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42814C7A-C52A-7968-76C3-BA8010AB831C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+mj-lt"/>
                </a:rPr>
                <a:t>01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CA08D79A-B1AE-DE74-9A23-3B77793A05B8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F27CBAE-4872-EC9E-E5F7-FC47F85F61A7}"/>
              </a:ext>
            </a:extLst>
          </p:cNvPr>
          <p:cNvGrpSpPr/>
          <p:nvPr/>
        </p:nvGrpSpPr>
        <p:grpSpPr>
          <a:xfrm>
            <a:off x="2634068" y="8530063"/>
            <a:ext cx="1328601" cy="792559"/>
            <a:chOff x="4031330" y="7558014"/>
            <a:chExt cx="1920221" cy="792559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478D0D63-2530-A464-5AC3-29362684148C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vi-VN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2D20B6F-0C66-FB44-0A2C-D4A0711ED202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bg2"/>
                  </a:solidFill>
                  <a:latin typeface="+mj-lt"/>
                </a:rPr>
                <a:t>YOUR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1FECA1C-346D-41D4-ACD3-3BAB51EF90CD}"/>
              </a:ext>
            </a:extLst>
          </p:cNvPr>
          <p:cNvSpPr/>
          <p:nvPr/>
        </p:nvSpPr>
        <p:spPr>
          <a:xfrm>
            <a:off x="1708254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6225FA7-44C2-E386-1020-E991B91FCF8F}"/>
              </a:ext>
            </a:extLst>
          </p:cNvPr>
          <p:cNvSpPr/>
          <p:nvPr/>
        </p:nvSpPr>
        <p:spPr>
          <a:xfrm>
            <a:off x="1708254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F853A75-C294-000B-50F7-B04956309BA8}"/>
              </a:ext>
            </a:extLst>
          </p:cNvPr>
          <p:cNvSpPr/>
          <p:nvPr/>
        </p:nvSpPr>
        <p:spPr>
          <a:xfrm>
            <a:off x="1708254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356B71F-2A8C-508E-52AD-6A8F079D9E8F}"/>
              </a:ext>
            </a:extLst>
          </p:cNvPr>
          <p:cNvGrpSpPr/>
          <p:nvPr/>
        </p:nvGrpSpPr>
        <p:grpSpPr>
          <a:xfrm>
            <a:off x="17546097" y="5965370"/>
            <a:ext cx="1130300" cy="1215718"/>
            <a:chOff x="5077152" y="5806379"/>
            <a:chExt cx="1130300" cy="1215718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67CEBA32-CDE7-3DBA-DA24-25A9E24A5ECE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j-lt"/>
                </a:rPr>
                <a:t>06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5C9EC856-C129-86FD-671A-29B4200A912E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21E3C87-FE92-CBD5-2909-7370C3149240}"/>
              </a:ext>
            </a:extLst>
          </p:cNvPr>
          <p:cNvGrpSpPr/>
          <p:nvPr/>
        </p:nvGrpSpPr>
        <p:grpSpPr>
          <a:xfrm>
            <a:off x="17432188" y="8530063"/>
            <a:ext cx="1328601" cy="792559"/>
            <a:chOff x="4031330" y="7558014"/>
            <a:chExt cx="1920221" cy="792559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1FE18AF1-F0E5-7111-3E15-8AB523B2D76C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1FD4A677-D973-471C-762B-9012C1E0BCFC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16597C31-78FA-2F03-0523-BD7D11C64331}"/>
              </a:ext>
            </a:extLst>
          </p:cNvPr>
          <p:cNvSpPr/>
          <p:nvPr/>
        </p:nvSpPr>
        <p:spPr>
          <a:xfrm>
            <a:off x="14122923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5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E8C17A34-6845-23E9-2838-6D49D87AC98B}"/>
              </a:ext>
            </a:extLst>
          </p:cNvPr>
          <p:cNvSpPr/>
          <p:nvPr/>
        </p:nvSpPr>
        <p:spPr>
          <a:xfrm>
            <a:off x="14122923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4AEF9B05-0F13-46A4-C33F-56F953D991CF}"/>
              </a:ext>
            </a:extLst>
          </p:cNvPr>
          <p:cNvSpPr/>
          <p:nvPr/>
        </p:nvSpPr>
        <p:spPr>
          <a:xfrm>
            <a:off x="14122923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65D502B7-704A-3822-7413-F7978705CD0E}"/>
              </a:ext>
            </a:extLst>
          </p:cNvPr>
          <p:cNvGrpSpPr/>
          <p:nvPr/>
        </p:nvGrpSpPr>
        <p:grpSpPr>
          <a:xfrm>
            <a:off x="14586473" y="5965370"/>
            <a:ext cx="1130300" cy="1215718"/>
            <a:chOff x="5077152" y="5806379"/>
            <a:chExt cx="1130300" cy="1215718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13A91D99-BE25-AFE1-E76A-18E0B87C1C30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j-lt"/>
                </a:rPr>
                <a:t>05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1E18FE3C-F588-E7DD-3474-8E0B5F79BA1F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F6D5DCBF-1EB6-F784-7C2C-2FDE7768295A}"/>
              </a:ext>
            </a:extLst>
          </p:cNvPr>
          <p:cNvGrpSpPr/>
          <p:nvPr/>
        </p:nvGrpSpPr>
        <p:grpSpPr>
          <a:xfrm>
            <a:off x="14472564" y="8530063"/>
            <a:ext cx="1328601" cy="792559"/>
            <a:chOff x="4031330" y="7558014"/>
            <a:chExt cx="1920221" cy="792559"/>
          </a:xfrm>
        </p:grpSpPr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94B2F0B0-D9A0-47FD-72A2-E4E451B6180F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35EDD806-26D2-A3E4-14C6-EC8415F3ABFA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9ADB6056-26FB-01A4-7449-C4EDDD7D9E46}"/>
              </a:ext>
            </a:extLst>
          </p:cNvPr>
          <p:cNvSpPr/>
          <p:nvPr/>
        </p:nvSpPr>
        <p:spPr>
          <a:xfrm>
            <a:off x="11163299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DCD03AF8-F68A-0A49-E532-53F69A2A52EA}"/>
              </a:ext>
            </a:extLst>
          </p:cNvPr>
          <p:cNvSpPr/>
          <p:nvPr/>
        </p:nvSpPr>
        <p:spPr>
          <a:xfrm>
            <a:off x="11163299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C53AD31B-35CC-2886-7C3E-39DE4A8FB18C}"/>
              </a:ext>
            </a:extLst>
          </p:cNvPr>
          <p:cNvSpPr/>
          <p:nvPr/>
        </p:nvSpPr>
        <p:spPr>
          <a:xfrm>
            <a:off x="11163299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61F38C49-D761-E575-ACF4-B626B6A6C83A}"/>
              </a:ext>
            </a:extLst>
          </p:cNvPr>
          <p:cNvGrpSpPr/>
          <p:nvPr/>
        </p:nvGrpSpPr>
        <p:grpSpPr>
          <a:xfrm>
            <a:off x="11626849" y="5965370"/>
            <a:ext cx="1130300" cy="1215718"/>
            <a:chOff x="5077152" y="5806379"/>
            <a:chExt cx="1130300" cy="1215718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83CD234B-5697-95E3-F52D-E37AE80E2199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4"/>
                  </a:solidFill>
                  <a:latin typeface="+mj-lt"/>
                </a:rPr>
                <a:t>04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59B0E226-804A-A5D2-57AC-2D7FEBECB30A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E42E421E-766E-C05C-F8DD-33F5020AA2BF}"/>
              </a:ext>
            </a:extLst>
          </p:cNvPr>
          <p:cNvGrpSpPr/>
          <p:nvPr/>
        </p:nvGrpSpPr>
        <p:grpSpPr>
          <a:xfrm>
            <a:off x="11512940" y="8530063"/>
            <a:ext cx="1328601" cy="792559"/>
            <a:chOff x="4031330" y="7558014"/>
            <a:chExt cx="1920221" cy="792559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23680271-F49B-25B6-74EB-E70DEB811CD3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FC5C48CC-09E1-2B3F-9C5C-8E5F1A8E55F0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9A94DFF5-17E7-EE10-CAAD-8B4A2D1A742D}"/>
              </a:ext>
            </a:extLst>
          </p:cNvPr>
          <p:cNvSpPr/>
          <p:nvPr/>
        </p:nvSpPr>
        <p:spPr>
          <a:xfrm>
            <a:off x="20042174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E6BB1451-6EDC-8F90-573D-13176F47370C}"/>
              </a:ext>
            </a:extLst>
          </p:cNvPr>
          <p:cNvSpPr/>
          <p:nvPr/>
        </p:nvSpPr>
        <p:spPr>
          <a:xfrm>
            <a:off x="20042174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02E2ADB6-2194-23CA-40A3-AB52F8238FB5}"/>
              </a:ext>
            </a:extLst>
          </p:cNvPr>
          <p:cNvSpPr/>
          <p:nvPr/>
        </p:nvSpPr>
        <p:spPr>
          <a:xfrm>
            <a:off x="20042174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8D36B79-9E30-14D5-4AF1-BA35999C4225}"/>
              </a:ext>
            </a:extLst>
          </p:cNvPr>
          <p:cNvGrpSpPr/>
          <p:nvPr/>
        </p:nvGrpSpPr>
        <p:grpSpPr>
          <a:xfrm>
            <a:off x="20505724" y="5965370"/>
            <a:ext cx="1130300" cy="1215718"/>
            <a:chOff x="5077152" y="5806379"/>
            <a:chExt cx="1130300" cy="1215718"/>
          </a:xfrm>
        </p:grpSpPr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0ABF39B4-D473-8D08-B084-EE9059D38954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j-lt"/>
                </a:rPr>
                <a:t>07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572DAE42-DBE0-B294-B93A-6C440AD51D0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99085B52-52E0-80A2-4459-121E248DF021}"/>
              </a:ext>
            </a:extLst>
          </p:cNvPr>
          <p:cNvGrpSpPr/>
          <p:nvPr/>
        </p:nvGrpSpPr>
        <p:grpSpPr>
          <a:xfrm>
            <a:off x="20391815" y="8530063"/>
            <a:ext cx="1328601" cy="792559"/>
            <a:chOff x="4031330" y="7558014"/>
            <a:chExt cx="1920221" cy="792559"/>
          </a:xfrm>
        </p:grpSpPr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67337653-74D0-3494-0519-22DFEDA49E26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50" name="Textbox 200">
              <a:extLst>
                <a:ext uri="{FF2B5EF4-FFF2-40B4-BE49-F238E27FC236}">
                  <a16:creationId xmlns:a16="http://schemas.microsoft.com/office/drawing/2014/main" id="{92602FCB-09C6-EE2C-4EA2-3F592C0537A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51" name="Rectangle 150">
            <a:extLst>
              <a:ext uri="{FF2B5EF4-FFF2-40B4-BE49-F238E27FC236}">
                <a16:creationId xmlns:a16="http://schemas.microsoft.com/office/drawing/2014/main" id="{1F4C2630-F863-BB27-6963-F9927EE668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7F5CF0CB-0415-2BE6-257A-5C4BA75BD290}"/>
              </a:ext>
            </a:extLst>
          </p:cNvPr>
          <p:cNvSpPr/>
          <p:nvPr/>
        </p:nvSpPr>
        <p:spPr>
          <a:xfrm>
            <a:off x="12884122" y="12976398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5C4982A3-AAD3-7C3E-BAA8-2A3FF23FF7D8}"/>
              </a:ext>
            </a:extLst>
          </p:cNvPr>
          <p:cNvSpPr/>
          <p:nvPr/>
        </p:nvSpPr>
        <p:spPr>
          <a:xfrm>
            <a:off x="13347798" y="12976398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17B39D22-9B8F-3B17-5034-DB3559F4FF70}"/>
              </a:ext>
            </a:extLst>
          </p:cNvPr>
          <p:cNvSpPr/>
          <p:nvPr/>
        </p:nvSpPr>
        <p:spPr>
          <a:xfrm>
            <a:off x="11984605" y="7257670"/>
            <a:ext cx="414788" cy="41478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985F416F-6937-A3FF-94E5-72BEC34158AA}"/>
              </a:ext>
            </a:extLst>
          </p:cNvPr>
          <p:cNvSpPr/>
          <p:nvPr/>
        </p:nvSpPr>
        <p:spPr>
          <a:xfrm>
            <a:off x="20871776" y="7265966"/>
            <a:ext cx="398196" cy="39819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F499FD57-5A66-6634-2AC4-003916A3D13C}"/>
              </a:ext>
            </a:extLst>
          </p:cNvPr>
          <p:cNvSpPr/>
          <p:nvPr/>
        </p:nvSpPr>
        <p:spPr>
          <a:xfrm>
            <a:off x="8975206" y="7232782"/>
            <a:ext cx="514338" cy="46456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9BC75607-4763-CCE7-F9E5-36C515F61454}"/>
              </a:ext>
            </a:extLst>
          </p:cNvPr>
          <p:cNvSpPr/>
          <p:nvPr/>
        </p:nvSpPr>
        <p:spPr>
          <a:xfrm>
            <a:off x="6067900" y="7252626"/>
            <a:ext cx="409702" cy="42487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38F892A9-F552-CDF7-8CDD-83146B360A3D}"/>
              </a:ext>
            </a:extLst>
          </p:cNvPr>
          <p:cNvSpPr/>
          <p:nvPr/>
        </p:nvSpPr>
        <p:spPr>
          <a:xfrm>
            <a:off x="3106490" y="7251302"/>
            <a:ext cx="413274" cy="42752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7B2C44E0-411E-DE9D-8898-307EACA353C1}"/>
              </a:ext>
            </a:extLst>
          </p:cNvPr>
          <p:cNvSpPr/>
          <p:nvPr/>
        </p:nvSpPr>
        <p:spPr>
          <a:xfrm>
            <a:off x="17870670" y="7207896"/>
            <a:ext cx="481154" cy="51433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CD54FE0E-B025-44BB-0CB2-77755A157983}"/>
              </a:ext>
            </a:extLst>
          </p:cNvPr>
          <p:cNvSpPr/>
          <p:nvPr/>
        </p:nvSpPr>
        <p:spPr>
          <a:xfrm>
            <a:off x="14861272" y="7290853"/>
            <a:ext cx="580702" cy="348422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checker/>
      </p:transition>
    </mc:Choice>
    <mc:Fallback xmlns=""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0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18" grpId="0" animBg="1"/>
          <p:bldP spid="19" grpId="0" animBg="1"/>
          <p:bldP spid="26" grpId="0" animBg="1"/>
          <p:bldP spid="27" grpId="0" animBg="1"/>
          <p:bldP spid="28" grpId="0" animBg="1"/>
          <p:bldP spid="35" grpId="0" animBg="1"/>
          <p:bldP spid="36" grpId="0" animBg="1"/>
          <p:bldP spid="37" grpId="0" animBg="1"/>
          <p:bldP spid="124" grpId="0" animBg="1"/>
          <p:bldP spid="125" grpId="0" animBg="1"/>
          <p:bldP spid="126" grpId="0" animBg="1"/>
          <p:bldP spid="133" grpId="0" animBg="1"/>
          <p:bldP spid="134" grpId="0" animBg="1"/>
          <p:bldP spid="135" grpId="0" animBg="1"/>
          <p:bldP spid="142" grpId="0" animBg="1"/>
          <p:bldP spid="143" grpId="0" animBg="1"/>
          <p:bldP spid="144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0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18" grpId="0" animBg="1"/>
          <p:bldP spid="19" grpId="0" animBg="1"/>
          <p:bldP spid="26" grpId="0" animBg="1"/>
          <p:bldP spid="27" grpId="0" animBg="1"/>
          <p:bldP spid="28" grpId="0" animBg="1"/>
          <p:bldP spid="35" grpId="0" animBg="1"/>
          <p:bldP spid="36" grpId="0" animBg="1"/>
          <p:bldP spid="37" grpId="0" animBg="1"/>
          <p:bldP spid="124" grpId="0" animBg="1"/>
          <p:bldP spid="125" grpId="0" animBg="1"/>
          <p:bldP spid="126" grpId="0" animBg="1"/>
          <p:bldP spid="133" grpId="0" animBg="1"/>
          <p:bldP spid="134" grpId="0" animBg="1"/>
          <p:bldP spid="135" grpId="0" animBg="1"/>
          <p:bldP spid="142" grpId="0" animBg="1"/>
          <p:bldP spid="143" grpId="0" animBg="1"/>
          <p:bldP spid="144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299E396A-F08F-F1D1-68EB-188E54202CC5}"/>
              </a:ext>
            </a:extLst>
          </p:cNvPr>
          <p:cNvSpPr txBox="1"/>
          <p:nvPr/>
        </p:nvSpPr>
        <p:spPr>
          <a:xfrm>
            <a:off x="6610243" y="1246722"/>
            <a:ext cx="111636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7 – Stages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CACD3D5A-5D6B-F779-E84A-B82C6FFBA87E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0E7167-8289-BE43-88E2-2B5C2D2529E7}"/>
              </a:ext>
            </a:extLst>
          </p:cNvPr>
          <p:cNvSpPr/>
          <p:nvPr/>
        </p:nvSpPr>
        <p:spPr>
          <a:xfrm>
            <a:off x="11482185" y="12976398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829313-9EF3-356F-B528-32386C2E6615}"/>
              </a:ext>
            </a:extLst>
          </p:cNvPr>
          <p:cNvSpPr/>
          <p:nvPr/>
        </p:nvSpPr>
        <p:spPr>
          <a:xfrm>
            <a:off x="11018510" y="12976398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58E8E1B-BFA2-F18C-67FC-1DE197321475}"/>
              </a:ext>
            </a:extLst>
          </p:cNvPr>
          <p:cNvSpPr/>
          <p:nvPr/>
        </p:nvSpPr>
        <p:spPr>
          <a:xfrm>
            <a:off x="11945860" y="12976398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A68904F-1F6C-600F-7C05-51720DAA4981}"/>
              </a:ext>
            </a:extLst>
          </p:cNvPr>
          <p:cNvSpPr/>
          <p:nvPr/>
        </p:nvSpPr>
        <p:spPr>
          <a:xfrm>
            <a:off x="12409536" y="12976398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F747F2B-DE80-337E-4E80-52D42AF4A871}"/>
              </a:ext>
            </a:extLst>
          </p:cNvPr>
          <p:cNvSpPr/>
          <p:nvPr/>
        </p:nvSpPr>
        <p:spPr>
          <a:xfrm>
            <a:off x="8203675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CF0A911-3E85-6BCE-B39E-6F288F9DE13F}"/>
              </a:ext>
            </a:extLst>
          </p:cNvPr>
          <p:cNvSpPr/>
          <p:nvPr/>
        </p:nvSpPr>
        <p:spPr>
          <a:xfrm>
            <a:off x="8203675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8AA8707-2B57-BEA5-DD0B-6C5405810BDD}"/>
              </a:ext>
            </a:extLst>
          </p:cNvPr>
          <p:cNvSpPr/>
          <p:nvPr/>
        </p:nvSpPr>
        <p:spPr>
          <a:xfrm>
            <a:off x="8203675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10FA430-FFDB-F81E-B8A3-99BACEB87A31}"/>
              </a:ext>
            </a:extLst>
          </p:cNvPr>
          <p:cNvGrpSpPr/>
          <p:nvPr/>
        </p:nvGrpSpPr>
        <p:grpSpPr>
          <a:xfrm>
            <a:off x="8667225" y="5965370"/>
            <a:ext cx="1130300" cy="1215718"/>
            <a:chOff x="5077152" y="5806379"/>
            <a:chExt cx="1130300" cy="1215718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E54D293F-80F9-D30F-94CB-8310B73F2400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3"/>
                  </a:solidFill>
                  <a:latin typeface="+mj-lt"/>
                </a:rPr>
                <a:t>03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075CEA0C-D81D-A864-3C62-5A9B1F8A30A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24C046-A8ED-191E-4802-8273EDDDCD1E}"/>
              </a:ext>
            </a:extLst>
          </p:cNvPr>
          <p:cNvGrpSpPr/>
          <p:nvPr/>
        </p:nvGrpSpPr>
        <p:grpSpPr>
          <a:xfrm>
            <a:off x="8553316" y="8530063"/>
            <a:ext cx="1328601" cy="792559"/>
            <a:chOff x="4031330" y="7558014"/>
            <a:chExt cx="1920221" cy="792559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372EDB92-D8CF-F6D6-40CF-A8FA49DA2C47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DDE1836E-CCC7-A0D6-407A-767C6F11BE1C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E0D63CE-9C2D-D70D-0176-6FF337CC58E6}"/>
              </a:ext>
            </a:extLst>
          </p:cNvPr>
          <p:cNvSpPr/>
          <p:nvPr/>
        </p:nvSpPr>
        <p:spPr>
          <a:xfrm>
            <a:off x="5244051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2476556-B94D-6F37-F721-1CD57E9849F6}"/>
              </a:ext>
            </a:extLst>
          </p:cNvPr>
          <p:cNvSpPr/>
          <p:nvPr/>
        </p:nvSpPr>
        <p:spPr>
          <a:xfrm>
            <a:off x="5244051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56E44B5-E46B-AF07-AB4B-FFA1F3B46FDA}"/>
              </a:ext>
            </a:extLst>
          </p:cNvPr>
          <p:cNvSpPr/>
          <p:nvPr/>
        </p:nvSpPr>
        <p:spPr>
          <a:xfrm>
            <a:off x="5244051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9E7F0E2-111A-3B81-4E2E-3F7719E97E6B}"/>
              </a:ext>
            </a:extLst>
          </p:cNvPr>
          <p:cNvGrpSpPr/>
          <p:nvPr/>
        </p:nvGrpSpPr>
        <p:grpSpPr>
          <a:xfrm>
            <a:off x="5707601" y="5965370"/>
            <a:ext cx="1130300" cy="1215718"/>
            <a:chOff x="5077152" y="5806379"/>
            <a:chExt cx="1130300" cy="1215718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2E3D95FD-2734-F20F-1C60-31D4C2E6D866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2"/>
                  </a:solidFill>
                  <a:latin typeface="+mj-lt"/>
                </a:rPr>
                <a:t>02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32762F8E-3D5B-2275-49B4-C7E309667C7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E594399-9963-D441-933E-B32F777C3F66}"/>
              </a:ext>
            </a:extLst>
          </p:cNvPr>
          <p:cNvGrpSpPr/>
          <p:nvPr/>
        </p:nvGrpSpPr>
        <p:grpSpPr>
          <a:xfrm>
            <a:off x="5593692" y="8530063"/>
            <a:ext cx="1328601" cy="792559"/>
            <a:chOff x="4031330" y="7558014"/>
            <a:chExt cx="1920221" cy="792559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07CBB4F0-2394-9E15-4DCE-C48C124D8B0B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AC62AC93-30C2-E34A-E46B-C4D3C0A6CF06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108469B-2296-EA4E-DB5C-ECE6241E3DF9}"/>
              </a:ext>
            </a:extLst>
          </p:cNvPr>
          <p:cNvSpPr/>
          <p:nvPr/>
        </p:nvSpPr>
        <p:spPr>
          <a:xfrm>
            <a:off x="228442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1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123425D-D3B0-B74D-ACAE-1A39F783B387}"/>
              </a:ext>
            </a:extLst>
          </p:cNvPr>
          <p:cNvSpPr/>
          <p:nvPr/>
        </p:nvSpPr>
        <p:spPr>
          <a:xfrm>
            <a:off x="228442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32B1D27-1010-F7C9-82CB-2435652F81E4}"/>
              </a:ext>
            </a:extLst>
          </p:cNvPr>
          <p:cNvSpPr/>
          <p:nvPr/>
        </p:nvSpPr>
        <p:spPr>
          <a:xfrm>
            <a:off x="228442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061D1B4-160A-65A5-2F80-4556393A8874}"/>
              </a:ext>
            </a:extLst>
          </p:cNvPr>
          <p:cNvGrpSpPr/>
          <p:nvPr/>
        </p:nvGrpSpPr>
        <p:grpSpPr>
          <a:xfrm>
            <a:off x="2747977" y="5965370"/>
            <a:ext cx="1130300" cy="1215718"/>
            <a:chOff x="5077152" y="5806379"/>
            <a:chExt cx="1130300" cy="1215718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1F16536D-4B8A-6770-33C1-2424A8E52EB7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1"/>
                  </a:solidFill>
                  <a:latin typeface="+mj-lt"/>
                </a:rPr>
                <a:t>01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295E73E6-9A6E-9CDD-3696-D0801E1D5142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1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DCB632B-3329-4DD1-149B-29A0A3CB2386}"/>
              </a:ext>
            </a:extLst>
          </p:cNvPr>
          <p:cNvGrpSpPr/>
          <p:nvPr/>
        </p:nvGrpSpPr>
        <p:grpSpPr>
          <a:xfrm>
            <a:off x="2634068" y="8530063"/>
            <a:ext cx="1328601" cy="792559"/>
            <a:chOff x="4031330" y="7558014"/>
            <a:chExt cx="1920221" cy="792559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4504802F-D7BE-8589-0A11-A82AEE86C6A1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vi-VN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DD49D751-2DF4-B88E-AD84-AB9A8FBB5CA6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bg2"/>
                  </a:solidFill>
                  <a:latin typeface="+mj-lt"/>
                </a:rPr>
                <a:t>YOUR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5497D648-8C10-1E00-1C53-ECB82C91F366}"/>
              </a:ext>
            </a:extLst>
          </p:cNvPr>
          <p:cNvSpPr/>
          <p:nvPr/>
        </p:nvSpPr>
        <p:spPr>
          <a:xfrm>
            <a:off x="1708254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5ABEEBF-B9DF-F248-99DD-650CAA9605E2}"/>
              </a:ext>
            </a:extLst>
          </p:cNvPr>
          <p:cNvSpPr/>
          <p:nvPr/>
        </p:nvSpPr>
        <p:spPr>
          <a:xfrm>
            <a:off x="1708254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A4BBD087-7F22-B44F-08DA-45FE7831F785}"/>
              </a:ext>
            </a:extLst>
          </p:cNvPr>
          <p:cNvSpPr/>
          <p:nvPr/>
        </p:nvSpPr>
        <p:spPr>
          <a:xfrm>
            <a:off x="1708254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8326D90-09FF-00AC-1B4B-88E547AEF985}"/>
              </a:ext>
            </a:extLst>
          </p:cNvPr>
          <p:cNvGrpSpPr/>
          <p:nvPr/>
        </p:nvGrpSpPr>
        <p:grpSpPr>
          <a:xfrm>
            <a:off x="17546097" y="5965370"/>
            <a:ext cx="1130300" cy="1215718"/>
            <a:chOff x="5077152" y="5806379"/>
            <a:chExt cx="1130300" cy="1215718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6C062809-7B8D-5578-2677-C1B2E4DB28FA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06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405A1A67-F57A-629A-33C9-06367C17B690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375FB09-8CBC-55FC-0D01-04EF2CC79D8D}"/>
              </a:ext>
            </a:extLst>
          </p:cNvPr>
          <p:cNvGrpSpPr/>
          <p:nvPr/>
        </p:nvGrpSpPr>
        <p:grpSpPr>
          <a:xfrm>
            <a:off x="17432188" y="8530063"/>
            <a:ext cx="1328601" cy="792559"/>
            <a:chOff x="4031330" y="7558014"/>
            <a:chExt cx="1920221" cy="792559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1ADC39F6-29D2-9275-2722-0704BF41D351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40B52982-1635-59D1-093D-70084311A924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B485044B-47AA-5E61-B1B3-FD027618C717}"/>
              </a:ext>
            </a:extLst>
          </p:cNvPr>
          <p:cNvSpPr/>
          <p:nvPr/>
        </p:nvSpPr>
        <p:spPr>
          <a:xfrm>
            <a:off x="14122923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5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8E58FD51-8C21-4C13-7B1E-5643CB1188BD}"/>
              </a:ext>
            </a:extLst>
          </p:cNvPr>
          <p:cNvSpPr/>
          <p:nvPr/>
        </p:nvSpPr>
        <p:spPr>
          <a:xfrm>
            <a:off x="14122923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271C5D7F-501E-781E-DDD4-DC950EDB7BAB}"/>
              </a:ext>
            </a:extLst>
          </p:cNvPr>
          <p:cNvSpPr/>
          <p:nvPr/>
        </p:nvSpPr>
        <p:spPr>
          <a:xfrm>
            <a:off x="14122923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F1578D3-222B-4B27-FC33-E289737387C0}"/>
              </a:ext>
            </a:extLst>
          </p:cNvPr>
          <p:cNvGrpSpPr/>
          <p:nvPr/>
        </p:nvGrpSpPr>
        <p:grpSpPr>
          <a:xfrm>
            <a:off x="14586473" y="5965370"/>
            <a:ext cx="1130300" cy="1215718"/>
            <a:chOff x="5077152" y="5806379"/>
            <a:chExt cx="1130300" cy="1215718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74278FC2-DA4C-40C7-5F8E-02A92911163E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5"/>
                  </a:solidFill>
                  <a:latin typeface="+mj-lt"/>
                </a:rPr>
                <a:t>05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F5724353-7962-B114-E0B6-CA04D34A970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1B71CC6-A2EF-A4EF-0AE1-AFE4DBD29DD0}"/>
              </a:ext>
            </a:extLst>
          </p:cNvPr>
          <p:cNvGrpSpPr/>
          <p:nvPr/>
        </p:nvGrpSpPr>
        <p:grpSpPr>
          <a:xfrm>
            <a:off x="14472564" y="8530063"/>
            <a:ext cx="1328601" cy="792559"/>
            <a:chOff x="4031330" y="7558014"/>
            <a:chExt cx="1920221" cy="792559"/>
          </a:xfrm>
        </p:grpSpPr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08FCA91F-2A54-FCEB-3735-A48324165F34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B2A8B13A-0849-EEDC-2DB0-0E4D6D2F436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B261ADCA-7EEC-ABF8-264D-98D04B6B615C}"/>
              </a:ext>
            </a:extLst>
          </p:cNvPr>
          <p:cNvSpPr/>
          <p:nvPr/>
        </p:nvSpPr>
        <p:spPr>
          <a:xfrm>
            <a:off x="11163299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791FDA9-87E7-BA38-5E76-0E0C296867C3}"/>
              </a:ext>
            </a:extLst>
          </p:cNvPr>
          <p:cNvSpPr/>
          <p:nvPr/>
        </p:nvSpPr>
        <p:spPr>
          <a:xfrm>
            <a:off x="11163299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EF7189-3306-5891-4820-FADE832FD45C}"/>
              </a:ext>
            </a:extLst>
          </p:cNvPr>
          <p:cNvSpPr/>
          <p:nvPr/>
        </p:nvSpPr>
        <p:spPr>
          <a:xfrm>
            <a:off x="11163299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7109867-489B-BEBF-B5EF-1656A6933911}"/>
              </a:ext>
            </a:extLst>
          </p:cNvPr>
          <p:cNvGrpSpPr/>
          <p:nvPr/>
        </p:nvGrpSpPr>
        <p:grpSpPr>
          <a:xfrm>
            <a:off x="11626849" y="5965370"/>
            <a:ext cx="1130300" cy="1215718"/>
            <a:chOff x="5077152" y="5806379"/>
            <a:chExt cx="1130300" cy="1215718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FC15B4F5-A1AF-91DA-7075-7E4F45DE6F91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4"/>
                  </a:solidFill>
                  <a:latin typeface="+mj-lt"/>
                </a:rPr>
                <a:t>04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368F4429-0FAE-A422-5672-B8BE05B842AE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E070B4BC-9A15-3017-B9FC-C6F4C4099DAB}"/>
              </a:ext>
            </a:extLst>
          </p:cNvPr>
          <p:cNvGrpSpPr/>
          <p:nvPr/>
        </p:nvGrpSpPr>
        <p:grpSpPr>
          <a:xfrm>
            <a:off x="11512940" y="8530063"/>
            <a:ext cx="1328601" cy="792559"/>
            <a:chOff x="4031330" y="7558014"/>
            <a:chExt cx="1920221" cy="792559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FD7B1A9E-E12B-8D0F-BDC8-C1866577DC2F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BFC67EA1-A976-E13F-8D9A-C5A87CA208F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AB224A02-28C4-FB0F-D595-CA67B1CA65DE}"/>
              </a:ext>
            </a:extLst>
          </p:cNvPr>
          <p:cNvSpPr/>
          <p:nvPr/>
        </p:nvSpPr>
        <p:spPr>
          <a:xfrm>
            <a:off x="20042174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83987AAA-324B-C82C-BD00-44E6242AA710}"/>
              </a:ext>
            </a:extLst>
          </p:cNvPr>
          <p:cNvSpPr/>
          <p:nvPr/>
        </p:nvSpPr>
        <p:spPr>
          <a:xfrm>
            <a:off x="20042174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E2C467E2-F911-50BB-5529-8FE4B0202967}"/>
              </a:ext>
            </a:extLst>
          </p:cNvPr>
          <p:cNvSpPr/>
          <p:nvPr/>
        </p:nvSpPr>
        <p:spPr>
          <a:xfrm>
            <a:off x="20042174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3B7602F9-5E3D-75E9-51F0-A9B29F8BC6ED}"/>
              </a:ext>
            </a:extLst>
          </p:cNvPr>
          <p:cNvGrpSpPr/>
          <p:nvPr/>
        </p:nvGrpSpPr>
        <p:grpSpPr>
          <a:xfrm>
            <a:off x="20505724" y="5965370"/>
            <a:ext cx="1130300" cy="1215718"/>
            <a:chOff x="5077152" y="5806379"/>
            <a:chExt cx="1130300" cy="1215718"/>
          </a:xfrm>
        </p:grpSpPr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6A400ADF-4FBA-3896-0C60-E70C25FCA434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07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7147979D-436C-2CFE-0443-C7191FC40D3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2122936A-8619-54E5-9677-41130B4D5C73}"/>
              </a:ext>
            </a:extLst>
          </p:cNvPr>
          <p:cNvGrpSpPr/>
          <p:nvPr/>
        </p:nvGrpSpPr>
        <p:grpSpPr>
          <a:xfrm>
            <a:off x="20391815" y="8530063"/>
            <a:ext cx="1328601" cy="792559"/>
            <a:chOff x="4031330" y="7558014"/>
            <a:chExt cx="1920221" cy="792559"/>
          </a:xfrm>
        </p:grpSpPr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AE1DF0F0-116A-E8F8-FB0B-E86C1C163DCD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50" name="Textbox 200">
              <a:extLst>
                <a:ext uri="{FF2B5EF4-FFF2-40B4-BE49-F238E27FC236}">
                  <a16:creationId xmlns:a16="http://schemas.microsoft.com/office/drawing/2014/main" id="{BD4B9416-3D31-5795-0E29-73904741B40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51" name="Rectangle 150">
            <a:extLst>
              <a:ext uri="{FF2B5EF4-FFF2-40B4-BE49-F238E27FC236}">
                <a16:creationId xmlns:a16="http://schemas.microsoft.com/office/drawing/2014/main" id="{D1DCB832-BC65-A327-56ED-A4CE88AAF43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7CB69B83-920D-095E-E908-A4953B164283}"/>
              </a:ext>
            </a:extLst>
          </p:cNvPr>
          <p:cNvSpPr/>
          <p:nvPr/>
        </p:nvSpPr>
        <p:spPr>
          <a:xfrm>
            <a:off x="12884122" y="12976398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829B307D-5C90-78E6-9919-81ECAC03CEF6}"/>
              </a:ext>
            </a:extLst>
          </p:cNvPr>
          <p:cNvSpPr/>
          <p:nvPr/>
        </p:nvSpPr>
        <p:spPr>
          <a:xfrm>
            <a:off x="13347798" y="12976398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843466D1-F9D2-9044-AF86-56B86212272F}"/>
              </a:ext>
            </a:extLst>
          </p:cNvPr>
          <p:cNvSpPr/>
          <p:nvPr/>
        </p:nvSpPr>
        <p:spPr>
          <a:xfrm>
            <a:off x="11984605" y="7257670"/>
            <a:ext cx="414788" cy="41478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AD51D8B6-99B5-CCEA-F04E-3127569FEDC2}"/>
              </a:ext>
            </a:extLst>
          </p:cNvPr>
          <p:cNvSpPr/>
          <p:nvPr/>
        </p:nvSpPr>
        <p:spPr>
          <a:xfrm>
            <a:off x="20871776" y="7265966"/>
            <a:ext cx="398196" cy="39819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56134CF0-D7E5-7FEF-A698-CD48CFB6A63A}"/>
              </a:ext>
            </a:extLst>
          </p:cNvPr>
          <p:cNvSpPr/>
          <p:nvPr/>
        </p:nvSpPr>
        <p:spPr>
          <a:xfrm>
            <a:off x="8975206" y="7232782"/>
            <a:ext cx="514338" cy="46456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DC5840FE-22C1-DD4B-C546-58FF37AFD83C}"/>
              </a:ext>
            </a:extLst>
          </p:cNvPr>
          <p:cNvSpPr/>
          <p:nvPr/>
        </p:nvSpPr>
        <p:spPr>
          <a:xfrm>
            <a:off x="6067900" y="7252626"/>
            <a:ext cx="409702" cy="42487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3365B812-F214-9607-782B-DF1FD5501694}"/>
              </a:ext>
            </a:extLst>
          </p:cNvPr>
          <p:cNvSpPr/>
          <p:nvPr/>
        </p:nvSpPr>
        <p:spPr>
          <a:xfrm>
            <a:off x="3106490" y="7251302"/>
            <a:ext cx="413274" cy="42752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36766FE4-8FD9-969A-078B-872EFF394C20}"/>
              </a:ext>
            </a:extLst>
          </p:cNvPr>
          <p:cNvSpPr/>
          <p:nvPr/>
        </p:nvSpPr>
        <p:spPr>
          <a:xfrm>
            <a:off x="17870670" y="7207896"/>
            <a:ext cx="481154" cy="51433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FD723EB9-C933-8238-B352-764F5DDA2348}"/>
              </a:ext>
            </a:extLst>
          </p:cNvPr>
          <p:cNvSpPr/>
          <p:nvPr/>
        </p:nvSpPr>
        <p:spPr>
          <a:xfrm>
            <a:off x="14861272" y="7290853"/>
            <a:ext cx="580702" cy="348422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8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9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2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3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6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1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4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18" grpId="0" animBg="1"/>
          <p:bldP spid="19" grpId="0" animBg="1"/>
          <p:bldP spid="26" grpId="0" animBg="1"/>
          <p:bldP spid="27" grpId="0" animBg="1"/>
          <p:bldP spid="28" grpId="0" animBg="1"/>
          <p:bldP spid="35" grpId="0" animBg="1"/>
          <p:bldP spid="36" grpId="0" animBg="1"/>
          <p:bldP spid="37" grpId="0" animBg="1"/>
          <p:bldP spid="124" grpId="0" animBg="1"/>
          <p:bldP spid="125" grpId="0" animBg="1"/>
          <p:bldP spid="126" grpId="0" animBg="1"/>
          <p:bldP spid="133" grpId="0" animBg="1"/>
          <p:bldP spid="134" grpId="0" animBg="1"/>
          <p:bldP spid="135" grpId="0" animBg="1"/>
          <p:bldP spid="142" grpId="0" animBg="1"/>
          <p:bldP spid="143" grpId="0" animBg="1"/>
          <p:bldP spid="144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4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18" grpId="0" animBg="1"/>
          <p:bldP spid="19" grpId="0" animBg="1"/>
          <p:bldP spid="26" grpId="0" animBg="1"/>
          <p:bldP spid="27" grpId="0" animBg="1"/>
          <p:bldP spid="28" grpId="0" animBg="1"/>
          <p:bldP spid="35" grpId="0" animBg="1"/>
          <p:bldP spid="36" grpId="0" animBg="1"/>
          <p:bldP spid="37" grpId="0" animBg="1"/>
          <p:bldP spid="124" grpId="0" animBg="1"/>
          <p:bldP spid="125" grpId="0" animBg="1"/>
          <p:bldP spid="126" grpId="0" animBg="1"/>
          <p:bldP spid="133" grpId="0" animBg="1"/>
          <p:bldP spid="134" grpId="0" animBg="1"/>
          <p:bldP spid="135" grpId="0" animBg="1"/>
          <p:bldP spid="142" grpId="0" animBg="1"/>
          <p:bldP spid="143" grpId="0" animBg="1"/>
          <p:bldP spid="144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!!MainTitle1">
            <a:extLst>
              <a:ext uri="{FF2B5EF4-FFF2-40B4-BE49-F238E27FC236}">
                <a16:creationId xmlns:a16="http://schemas.microsoft.com/office/drawing/2014/main" id="{0CEB35E8-F844-68C8-6C03-57EE89C82972}"/>
              </a:ext>
            </a:extLst>
          </p:cNvPr>
          <p:cNvSpPr txBox="1"/>
          <p:nvPr/>
        </p:nvSpPr>
        <p:spPr>
          <a:xfrm>
            <a:off x="6610243" y="1246722"/>
            <a:ext cx="111636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7 – Stages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8" name="!!SubTitle">
            <a:extLst>
              <a:ext uri="{FF2B5EF4-FFF2-40B4-BE49-F238E27FC236}">
                <a16:creationId xmlns:a16="http://schemas.microsoft.com/office/drawing/2014/main" id="{00E899BE-AD65-9D2C-DB44-78727AA81BE9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9" name="Oval 478">
            <a:extLst>
              <a:ext uri="{FF2B5EF4-FFF2-40B4-BE49-F238E27FC236}">
                <a16:creationId xmlns:a16="http://schemas.microsoft.com/office/drawing/2014/main" id="{8879E250-1EB5-6DBF-37CE-204827A43363}"/>
              </a:ext>
            </a:extLst>
          </p:cNvPr>
          <p:cNvSpPr/>
          <p:nvPr/>
        </p:nvSpPr>
        <p:spPr>
          <a:xfrm>
            <a:off x="11482185" y="12976398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0" name="Oval 479">
            <a:extLst>
              <a:ext uri="{FF2B5EF4-FFF2-40B4-BE49-F238E27FC236}">
                <a16:creationId xmlns:a16="http://schemas.microsoft.com/office/drawing/2014/main" id="{BCA8A60C-4525-936E-559C-689E99429AF7}"/>
              </a:ext>
            </a:extLst>
          </p:cNvPr>
          <p:cNvSpPr/>
          <p:nvPr/>
        </p:nvSpPr>
        <p:spPr>
          <a:xfrm>
            <a:off x="11018510" y="12976398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1" name="Oval 480">
            <a:extLst>
              <a:ext uri="{FF2B5EF4-FFF2-40B4-BE49-F238E27FC236}">
                <a16:creationId xmlns:a16="http://schemas.microsoft.com/office/drawing/2014/main" id="{97A2EB70-EE6C-8D7C-BC5E-730613F22F3C}"/>
              </a:ext>
            </a:extLst>
          </p:cNvPr>
          <p:cNvSpPr/>
          <p:nvPr/>
        </p:nvSpPr>
        <p:spPr>
          <a:xfrm>
            <a:off x="11945860" y="12976398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2" name="Oval 481">
            <a:extLst>
              <a:ext uri="{FF2B5EF4-FFF2-40B4-BE49-F238E27FC236}">
                <a16:creationId xmlns:a16="http://schemas.microsoft.com/office/drawing/2014/main" id="{0E9C6E82-63AF-F21F-BB40-754CEAB1B729}"/>
              </a:ext>
            </a:extLst>
          </p:cNvPr>
          <p:cNvSpPr/>
          <p:nvPr/>
        </p:nvSpPr>
        <p:spPr>
          <a:xfrm>
            <a:off x="12409536" y="12976398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3" name="Rectangle: Rounded Corners 482">
            <a:extLst>
              <a:ext uri="{FF2B5EF4-FFF2-40B4-BE49-F238E27FC236}">
                <a16:creationId xmlns:a16="http://schemas.microsoft.com/office/drawing/2014/main" id="{D67477FA-08EC-CAB2-79B8-1DA64B866E25}"/>
              </a:ext>
            </a:extLst>
          </p:cNvPr>
          <p:cNvSpPr/>
          <p:nvPr/>
        </p:nvSpPr>
        <p:spPr>
          <a:xfrm>
            <a:off x="8203675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23625D89-D7AC-94C7-19BF-7D80A946E406}"/>
              </a:ext>
            </a:extLst>
          </p:cNvPr>
          <p:cNvSpPr/>
          <p:nvPr/>
        </p:nvSpPr>
        <p:spPr>
          <a:xfrm>
            <a:off x="8203675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DF8BFDAD-82C0-9159-4EAA-3CB9E75836EB}"/>
              </a:ext>
            </a:extLst>
          </p:cNvPr>
          <p:cNvSpPr/>
          <p:nvPr/>
        </p:nvSpPr>
        <p:spPr>
          <a:xfrm>
            <a:off x="8203675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86" name="Group 485">
            <a:extLst>
              <a:ext uri="{FF2B5EF4-FFF2-40B4-BE49-F238E27FC236}">
                <a16:creationId xmlns:a16="http://schemas.microsoft.com/office/drawing/2014/main" id="{FF1FF5F2-8C66-55A2-BAB6-D4804B25B9ED}"/>
              </a:ext>
            </a:extLst>
          </p:cNvPr>
          <p:cNvGrpSpPr/>
          <p:nvPr/>
        </p:nvGrpSpPr>
        <p:grpSpPr>
          <a:xfrm>
            <a:off x="8667225" y="5965370"/>
            <a:ext cx="1130300" cy="1215718"/>
            <a:chOff x="5077152" y="5806379"/>
            <a:chExt cx="1130300" cy="1215718"/>
          </a:xfrm>
        </p:grpSpPr>
        <p:sp>
          <p:nvSpPr>
            <p:cNvPr id="487" name="Textbox 200">
              <a:extLst>
                <a:ext uri="{FF2B5EF4-FFF2-40B4-BE49-F238E27FC236}">
                  <a16:creationId xmlns:a16="http://schemas.microsoft.com/office/drawing/2014/main" id="{6D0906F0-B7C6-5922-DD4A-6EA620622311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3"/>
                  </a:solidFill>
                  <a:latin typeface="+mj-lt"/>
                </a:rPr>
                <a:t>03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8" name="Textbox 200">
              <a:extLst>
                <a:ext uri="{FF2B5EF4-FFF2-40B4-BE49-F238E27FC236}">
                  <a16:creationId xmlns:a16="http://schemas.microsoft.com/office/drawing/2014/main" id="{1DEC2AFE-3816-7EDF-BE2F-A819764B2A1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89" name="Group 488">
            <a:extLst>
              <a:ext uri="{FF2B5EF4-FFF2-40B4-BE49-F238E27FC236}">
                <a16:creationId xmlns:a16="http://schemas.microsoft.com/office/drawing/2014/main" id="{9EAC7FD4-189B-C2E8-08D8-D669B94EA10B}"/>
              </a:ext>
            </a:extLst>
          </p:cNvPr>
          <p:cNvGrpSpPr/>
          <p:nvPr/>
        </p:nvGrpSpPr>
        <p:grpSpPr>
          <a:xfrm>
            <a:off x="8553316" y="8530063"/>
            <a:ext cx="1328601" cy="792559"/>
            <a:chOff x="4031330" y="7558014"/>
            <a:chExt cx="1920221" cy="792559"/>
          </a:xfrm>
        </p:grpSpPr>
        <p:sp>
          <p:nvSpPr>
            <p:cNvPr id="490" name="Textbox 200">
              <a:extLst>
                <a:ext uri="{FF2B5EF4-FFF2-40B4-BE49-F238E27FC236}">
                  <a16:creationId xmlns:a16="http://schemas.microsoft.com/office/drawing/2014/main" id="{34D5A4E8-B188-D846-0AB7-93EC40EA4AE7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491" name="Textbox 200">
              <a:extLst>
                <a:ext uri="{FF2B5EF4-FFF2-40B4-BE49-F238E27FC236}">
                  <a16:creationId xmlns:a16="http://schemas.microsoft.com/office/drawing/2014/main" id="{238AEF3F-49DD-9050-0431-5D24797E8744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492" name="Rectangle: Rounded Corners 491">
            <a:extLst>
              <a:ext uri="{FF2B5EF4-FFF2-40B4-BE49-F238E27FC236}">
                <a16:creationId xmlns:a16="http://schemas.microsoft.com/office/drawing/2014/main" id="{6D7DA074-90A7-6E7D-B7DB-35F92601C822}"/>
              </a:ext>
            </a:extLst>
          </p:cNvPr>
          <p:cNvSpPr/>
          <p:nvPr/>
        </p:nvSpPr>
        <p:spPr>
          <a:xfrm>
            <a:off x="5244051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2D90FC75-8111-101E-85F5-C4C9369270B1}"/>
              </a:ext>
            </a:extLst>
          </p:cNvPr>
          <p:cNvSpPr/>
          <p:nvPr/>
        </p:nvSpPr>
        <p:spPr>
          <a:xfrm>
            <a:off x="5244051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283AE0F7-CDED-AC96-B229-55ED40C6ED88}"/>
              </a:ext>
            </a:extLst>
          </p:cNvPr>
          <p:cNvSpPr/>
          <p:nvPr/>
        </p:nvSpPr>
        <p:spPr>
          <a:xfrm>
            <a:off x="5244051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95" name="Group 494">
            <a:extLst>
              <a:ext uri="{FF2B5EF4-FFF2-40B4-BE49-F238E27FC236}">
                <a16:creationId xmlns:a16="http://schemas.microsoft.com/office/drawing/2014/main" id="{ABFA0CAF-654C-FBA3-0EEC-894274309BA4}"/>
              </a:ext>
            </a:extLst>
          </p:cNvPr>
          <p:cNvGrpSpPr/>
          <p:nvPr/>
        </p:nvGrpSpPr>
        <p:grpSpPr>
          <a:xfrm>
            <a:off x="5707601" y="5965370"/>
            <a:ext cx="1130300" cy="1215718"/>
            <a:chOff x="5077152" y="5806379"/>
            <a:chExt cx="1130300" cy="1215718"/>
          </a:xfrm>
        </p:grpSpPr>
        <p:sp>
          <p:nvSpPr>
            <p:cNvPr id="496" name="Textbox 200">
              <a:extLst>
                <a:ext uri="{FF2B5EF4-FFF2-40B4-BE49-F238E27FC236}">
                  <a16:creationId xmlns:a16="http://schemas.microsoft.com/office/drawing/2014/main" id="{3FD66743-ED0E-1DCF-F648-C80BFF355DC3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2"/>
                  </a:solidFill>
                  <a:latin typeface="+mj-lt"/>
                </a:rPr>
                <a:t>02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7" name="Textbox 200">
              <a:extLst>
                <a:ext uri="{FF2B5EF4-FFF2-40B4-BE49-F238E27FC236}">
                  <a16:creationId xmlns:a16="http://schemas.microsoft.com/office/drawing/2014/main" id="{0E3335B7-EE20-0821-4CF4-98293D0A45CA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98" name="Group 497">
            <a:extLst>
              <a:ext uri="{FF2B5EF4-FFF2-40B4-BE49-F238E27FC236}">
                <a16:creationId xmlns:a16="http://schemas.microsoft.com/office/drawing/2014/main" id="{066CAB26-930D-B746-1F96-B3A12D75422B}"/>
              </a:ext>
            </a:extLst>
          </p:cNvPr>
          <p:cNvGrpSpPr/>
          <p:nvPr/>
        </p:nvGrpSpPr>
        <p:grpSpPr>
          <a:xfrm>
            <a:off x="5593692" y="8530063"/>
            <a:ext cx="1328601" cy="792559"/>
            <a:chOff x="4031330" y="7558014"/>
            <a:chExt cx="1920221" cy="792559"/>
          </a:xfrm>
        </p:grpSpPr>
        <p:sp>
          <p:nvSpPr>
            <p:cNvPr id="499" name="Textbox 200">
              <a:extLst>
                <a:ext uri="{FF2B5EF4-FFF2-40B4-BE49-F238E27FC236}">
                  <a16:creationId xmlns:a16="http://schemas.microsoft.com/office/drawing/2014/main" id="{32006E06-A7C6-B698-CD78-DD81E42AD9E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500" name="Textbox 200">
              <a:extLst>
                <a:ext uri="{FF2B5EF4-FFF2-40B4-BE49-F238E27FC236}">
                  <a16:creationId xmlns:a16="http://schemas.microsoft.com/office/drawing/2014/main" id="{A3F04CC5-2B5F-0ABF-CB94-CB3E38728C0C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501" name="Rectangle: Rounded Corners 500">
            <a:extLst>
              <a:ext uri="{FF2B5EF4-FFF2-40B4-BE49-F238E27FC236}">
                <a16:creationId xmlns:a16="http://schemas.microsoft.com/office/drawing/2014/main" id="{7BF06CAB-45C1-DD89-ED52-AED4F9F1391E}"/>
              </a:ext>
            </a:extLst>
          </p:cNvPr>
          <p:cNvSpPr/>
          <p:nvPr/>
        </p:nvSpPr>
        <p:spPr>
          <a:xfrm>
            <a:off x="228442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1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8CCF100A-B0A8-DB03-9338-A9B8394D7584}"/>
              </a:ext>
            </a:extLst>
          </p:cNvPr>
          <p:cNvSpPr/>
          <p:nvPr/>
        </p:nvSpPr>
        <p:spPr>
          <a:xfrm>
            <a:off x="228442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FDA480B2-5CF4-5C83-5836-DD26E6DDBD47}"/>
              </a:ext>
            </a:extLst>
          </p:cNvPr>
          <p:cNvSpPr/>
          <p:nvPr/>
        </p:nvSpPr>
        <p:spPr>
          <a:xfrm>
            <a:off x="228442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04" name="Group 503">
            <a:extLst>
              <a:ext uri="{FF2B5EF4-FFF2-40B4-BE49-F238E27FC236}">
                <a16:creationId xmlns:a16="http://schemas.microsoft.com/office/drawing/2014/main" id="{9D8805CE-8669-3FCF-C4B5-3A856277928B}"/>
              </a:ext>
            </a:extLst>
          </p:cNvPr>
          <p:cNvGrpSpPr/>
          <p:nvPr/>
        </p:nvGrpSpPr>
        <p:grpSpPr>
          <a:xfrm>
            <a:off x="2747977" y="5965370"/>
            <a:ext cx="1130300" cy="1215718"/>
            <a:chOff x="5077152" y="5806379"/>
            <a:chExt cx="1130300" cy="1215718"/>
          </a:xfrm>
        </p:grpSpPr>
        <p:sp>
          <p:nvSpPr>
            <p:cNvPr id="505" name="Textbox 200">
              <a:extLst>
                <a:ext uri="{FF2B5EF4-FFF2-40B4-BE49-F238E27FC236}">
                  <a16:creationId xmlns:a16="http://schemas.microsoft.com/office/drawing/2014/main" id="{95FD476B-235D-123F-0257-1BB91E65B316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1"/>
                  </a:solidFill>
                  <a:latin typeface="+mj-lt"/>
                </a:rPr>
                <a:t>01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6" name="Textbox 200">
              <a:extLst>
                <a:ext uri="{FF2B5EF4-FFF2-40B4-BE49-F238E27FC236}">
                  <a16:creationId xmlns:a16="http://schemas.microsoft.com/office/drawing/2014/main" id="{5C0A7C06-CF2C-E8A2-45B3-1F905C00580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1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07" name="Group 506">
            <a:extLst>
              <a:ext uri="{FF2B5EF4-FFF2-40B4-BE49-F238E27FC236}">
                <a16:creationId xmlns:a16="http://schemas.microsoft.com/office/drawing/2014/main" id="{29E0FC22-7C1A-CAC5-5C21-B818FF4783DA}"/>
              </a:ext>
            </a:extLst>
          </p:cNvPr>
          <p:cNvGrpSpPr/>
          <p:nvPr/>
        </p:nvGrpSpPr>
        <p:grpSpPr>
          <a:xfrm>
            <a:off x="2634068" y="8530063"/>
            <a:ext cx="1328601" cy="792559"/>
            <a:chOff x="4031330" y="7558014"/>
            <a:chExt cx="1920221" cy="792559"/>
          </a:xfrm>
        </p:grpSpPr>
        <p:sp>
          <p:nvSpPr>
            <p:cNvPr id="508" name="Textbox 200">
              <a:extLst>
                <a:ext uri="{FF2B5EF4-FFF2-40B4-BE49-F238E27FC236}">
                  <a16:creationId xmlns:a16="http://schemas.microsoft.com/office/drawing/2014/main" id="{65D35DF3-E923-C47E-FD81-50FB41F30DE6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vi-VN" sz="9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09" name="Textbox 200">
              <a:extLst>
                <a:ext uri="{FF2B5EF4-FFF2-40B4-BE49-F238E27FC236}">
                  <a16:creationId xmlns:a16="http://schemas.microsoft.com/office/drawing/2014/main" id="{2881E399-3767-562B-21B4-D09E7CCCCDF3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YOUR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10" name="Rectangle: Rounded Corners 509">
            <a:extLst>
              <a:ext uri="{FF2B5EF4-FFF2-40B4-BE49-F238E27FC236}">
                <a16:creationId xmlns:a16="http://schemas.microsoft.com/office/drawing/2014/main" id="{5ACD0354-8D90-19DD-1F52-5FE0A49EEB67}"/>
              </a:ext>
            </a:extLst>
          </p:cNvPr>
          <p:cNvSpPr/>
          <p:nvPr/>
        </p:nvSpPr>
        <p:spPr>
          <a:xfrm>
            <a:off x="1708254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5A315620-E3E5-8091-41BD-3D3B40B08585}"/>
              </a:ext>
            </a:extLst>
          </p:cNvPr>
          <p:cNvSpPr/>
          <p:nvPr/>
        </p:nvSpPr>
        <p:spPr>
          <a:xfrm>
            <a:off x="1708254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BD08BA5D-8695-1D91-9FE2-8ACF113343DF}"/>
              </a:ext>
            </a:extLst>
          </p:cNvPr>
          <p:cNvSpPr/>
          <p:nvPr/>
        </p:nvSpPr>
        <p:spPr>
          <a:xfrm>
            <a:off x="1708254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F320451B-CCB0-1E47-6D8D-AB7936769E5B}"/>
              </a:ext>
            </a:extLst>
          </p:cNvPr>
          <p:cNvGrpSpPr/>
          <p:nvPr/>
        </p:nvGrpSpPr>
        <p:grpSpPr>
          <a:xfrm>
            <a:off x="17546097" y="5965370"/>
            <a:ext cx="1130300" cy="1215718"/>
            <a:chOff x="5077152" y="5806379"/>
            <a:chExt cx="1130300" cy="1215718"/>
          </a:xfrm>
        </p:grpSpPr>
        <p:sp>
          <p:nvSpPr>
            <p:cNvPr id="322" name="Textbox 200">
              <a:extLst>
                <a:ext uri="{FF2B5EF4-FFF2-40B4-BE49-F238E27FC236}">
                  <a16:creationId xmlns:a16="http://schemas.microsoft.com/office/drawing/2014/main" id="{BBBE906F-5886-F2EC-35C3-CA1FCCCB5095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06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3" name="Textbox 200">
              <a:extLst>
                <a:ext uri="{FF2B5EF4-FFF2-40B4-BE49-F238E27FC236}">
                  <a16:creationId xmlns:a16="http://schemas.microsoft.com/office/drawing/2014/main" id="{DCAF213A-810F-9B5D-3C46-3D41408BC3B1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C83B91A1-EC75-F96B-78E7-514EA58DADD4}"/>
              </a:ext>
            </a:extLst>
          </p:cNvPr>
          <p:cNvGrpSpPr/>
          <p:nvPr/>
        </p:nvGrpSpPr>
        <p:grpSpPr>
          <a:xfrm>
            <a:off x="17432188" y="8530063"/>
            <a:ext cx="1328601" cy="792559"/>
            <a:chOff x="4031330" y="7558014"/>
            <a:chExt cx="1920221" cy="792559"/>
          </a:xfrm>
        </p:grpSpPr>
        <p:sp>
          <p:nvSpPr>
            <p:cNvPr id="325" name="Textbox 200">
              <a:extLst>
                <a:ext uri="{FF2B5EF4-FFF2-40B4-BE49-F238E27FC236}">
                  <a16:creationId xmlns:a16="http://schemas.microsoft.com/office/drawing/2014/main" id="{9F2952D9-C93A-BF71-8779-F760B2D7E543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326" name="Textbox 200">
              <a:extLst>
                <a:ext uri="{FF2B5EF4-FFF2-40B4-BE49-F238E27FC236}">
                  <a16:creationId xmlns:a16="http://schemas.microsoft.com/office/drawing/2014/main" id="{42A405D6-47F8-A73C-1B2C-F40F9C0BCD0F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3687344E-5474-A2F2-BDDD-9D4C9FB15C41}"/>
              </a:ext>
            </a:extLst>
          </p:cNvPr>
          <p:cNvSpPr/>
          <p:nvPr/>
        </p:nvSpPr>
        <p:spPr>
          <a:xfrm>
            <a:off x="14122923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5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CC88B3ED-21FC-708B-D693-4C6616011A87}"/>
              </a:ext>
            </a:extLst>
          </p:cNvPr>
          <p:cNvSpPr/>
          <p:nvPr/>
        </p:nvSpPr>
        <p:spPr>
          <a:xfrm>
            <a:off x="14122923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BC2B32B3-29FA-73E9-D6D7-CE1A757275AC}"/>
              </a:ext>
            </a:extLst>
          </p:cNvPr>
          <p:cNvSpPr/>
          <p:nvPr/>
        </p:nvSpPr>
        <p:spPr>
          <a:xfrm>
            <a:off x="14122923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8EADE0C6-ABA1-40FD-D58E-9904668F33AE}"/>
              </a:ext>
            </a:extLst>
          </p:cNvPr>
          <p:cNvGrpSpPr/>
          <p:nvPr/>
        </p:nvGrpSpPr>
        <p:grpSpPr>
          <a:xfrm>
            <a:off x="14586473" y="5965370"/>
            <a:ext cx="1130300" cy="1215718"/>
            <a:chOff x="5077152" y="5806379"/>
            <a:chExt cx="1130300" cy="1215718"/>
          </a:xfrm>
        </p:grpSpPr>
        <p:sp>
          <p:nvSpPr>
            <p:cNvPr id="331" name="Textbox 200">
              <a:extLst>
                <a:ext uri="{FF2B5EF4-FFF2-40B4-BE49-F238E27FC236}">
                  <a16:creationId xmlns:a16="http://schemas.microsoft.com/office/drawing/2014/main" id="{64D81C20-272A-555D-22EF-28AE1FA4836D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5">
                      <a:lumMod val="75000"/>
                    </a:schemeClr>
                  </a:solidFill>
                  <a:latin typeface="+mj-lt"/>
                </a:rPr>
                <a:t>05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2" name="Textbox 200">
              <a:extLst>
                <a:ext uri="{FF2B5EF4-FFF2-40B4-BE49-F238E27FC236}">
                  <a16:creationId xmlns:a16="http://schemas.microsoft.com/office/drawing/2014/main" id="{D3067136-6A08-18AF-0E74-C93D4B33BB5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>
                      <a:lumMod val="75000"/>
                    </a:schemeClr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91F2CA42-344F-24B5-E9C0-0B383A012930}"/>
              </a:ext>
            </a:extLst>
          </p:cNvPr>
          <p:cNvGrpSpPr/>
          <p:nvPr/>
        </p:nvGrpSpPr>
        <p:grpSpPr>
          <a:xfrm>
            <a:off x="14472564" y="8530063"/>
            <a:ext cx="1328601" cy="792559"/>
            <a:chOff x="4031330" y="7558014"/>
            <a:chExt cx="1920221" cy="792559"/>
          </a:xfrm>
        </p:grpSpPr>
        <p:sp>
          <p:nvSpPr>
            <p:cNvPr id="334" name="Textbox 200">
              <a:extLst>
                <a:ext uri="{FF2B5EF4-FFF2-40B4-BE49-F238E27FC236}">
                  <a16:creationId xmlns:a16="http://schemas.microsoft.com/office/drawing/2014/main" id="{D6955291-0474-6929-6DD8-7C33D3DBF446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335" name="Textbox 200">
              <a:extLst>
                <a:ext uri="{FF2B5EF4-FFF2-40B4-BE49-F238E27FC236}">
                  <a16:creationId xmlns:a16="http://schemas.microsoft.com/office/drawing/2014/main" id="{DF5BF1FA-5ABA-EF64-E62E-D9C2241576E0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336" name="Rectangle: Rounded Corners 335">
            <a:extLst>
              <a:ext uri="{FF2B5EF4-FFF2-40B4-BE49-F238E27FC236}">
                <a16:creationId xmlns:a16="http://schemas.microsoft.com/office/drawing/2014/main" id="{B487AF15-1D3E-B981-1B0F-0EDBE06C0BA4}"/>
              </a:ext>
            </a:extLst>
          </p:cNvPr>
          <p:cNvSpPr/>
          <p:nvPr/>
        </p:nvSpPr>
        <p:spPr>
          <a:xfrm>
            <a:off x="11163299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56A5089B-AA44-15B2-6FA5-AE78ED76B26E}"/>
              </a:ext>
            </a:extLst>
          </p:cNvPr>
          <p:cNvSpPr/>
          <p:nvPr/>
        </p:nvSpPr>
        <p:spPr>
          <a:xfrm>
            <a:off x="11163299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9CE6681D-0A6C-9D66-6940-2BDACD46B755}"/>
              </a:ext>
            </a:extLst>
          </p:cNvPr>
          <p:cNvSpPr/>
          <p:nvPr/>
        </p:nvSpPr>
        <p:spPr>
          <a:xfrm>
            <a:off x="11163299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86A6EA9A-5D78-504C-3479-A9216F4A9AD1}"/>
              </a:ext>
            </a:extLst>
          </p:cNvPr>
          <p:cNvGrpSpPr/>
          <p:nvPr/>
        </p:nvGrpSpPr>
        <p:grpSpPr>
          <a:xfrm>
            <a:off x="11626849" y="5965370"/>
            <a:ext cx="1130300" cy="1215718"/>
            <a:chOff x="5077152" y="5806379"/>
            <a:chExt cx="1130300" cy="1215718"/>
          </a:xfrm>
        </p:grpSpPr>
        <p:sp>
          <p:nvSpPr>
            <p:cNvPr id="340" name="Textbox 200">
              <a:extLst>
                <a:ext uri="{FF2B5EF4-FFF2-40B4-BE49-F238E27FC236}">
                  <a16:creationId xmlns:a16="http://schemas.microsoft.com/office/drawing/2014/main" id="{809E6939-4C9F-31BA-B094-CE978F5FA930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4"/>
                  </a:solidFill>
                  <a:latin typeface="+mj-lt"/>
                </a:rPr>
                <a:t>04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1" name="Textbox 200">
              <a:extLst>
                <a:ext uri="{FF2B5EF4-FFF2-40B4-BE49-F238E27FC236}">
                  <a16:creationId xmlns:a16="http://schemas.microsoft.com/office/drawing/2014/main" id="{CDCF2ACF-B0A3-77E9-557D-51A4211C5FFA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6D9F7239-E1C7-0767-CEC2-6FF44CE76557}"/>
              </a:ext>
            </a:extLst>
          </p:cNvPr>
          <p:cNvGrpSpPr/>
          <p:nvPr/>
        </p:nvGrpSpPr>
        <p:grpSpPr>
          <a:xfrm>
            <a:off x="11512940" y="8530063"/>
            <a:ext cx="1328601" cy="792559"/>
            <a:chOff x="4031330" y="7558014"/>
            <a:chExt cx="1920221" cy="792559"/>
          </a:xfrm>
        </p:grpSpPr>
        <p:sp>
          <p:nvSpPr>
            <p:cNvPr id="343" name="Textbox 200">
              <a:extLst>
                <a:ext uri="{FF2B5EF4-FFF2-40B4-BE49-F238E27FC236}">
                  <a16:creationId xmlns:a16="http://schemas.microsoft.com/office/drawing/2014/main" id="{06B1A42B-6906-2A4D-D20C-E4C1B9D4CCDB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344" name="Textbox 200">
              <a:extLst>
                <a:ext uri="{FF2B5EF4-FFF2-40B4-BE49-F238E27FC236}">
                  <a16:creationId xmlns:a16="http://schemas.microsoft.com/office/drawing/2014/main" id="{95610C1A-1C55-22B8-997C-5B0195D71026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345" name="Rectangle: Rounded Corners 344">
            <a:extLst>
              <a:ext uri="{FF2B5EF4-FFF2-40B4-BE49-F238E27FC236}">
                <a16:creationId xmlns:a16="http://schemas.microsoft.com/office/drawing/2014/main" id="{38B4399B-11DE-8E27-A13F-5CF8245804DB}"/>
              </a:ext>
            </a:extLst>
          </p:cNvPr>
          <p:cNvSpPr/>
          <p:nvPr/>
        </p:nvSpPr>
        <p:spPr>
          <a:xfrm>
            <a:off x="20042174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6B10F18A-3ACA-88B3-A7C9-B6EB5BAD3927}"/>
              </a:ext>
            </a:extLst>
          </p:cNvPr>
          <p:cNvSpPr/>
          <p:nvPr/>
        </p:nvSpPr>
        <p:spPr>
          <a:xfrm>
            <a:off x="20042174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5C33F61D-3332-C624-8FE0-49AED50EA0B4}"/>
              </a:ext>
            </a:extLst>
          </p:cNvPr>
          <p:cNvSpPr/>
          <p:nvPr/>
        </p:nvSpPr>
        <p:spPr>
          <a:xfrm>
            <a:off x="20042174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26DCCEB8-C8B6-4362-8CC5-BF0F44889F61}"/>
              </a:ext>
            </a:extLst>
          </p:cNvPr>
          <p:cNvGrpSpPr/>
          <p:nvPr/>
        </p:nvGrpSpPr>
        <p:grpSpPr>
          <a:xfrm>
            <a:off x="20505724" y="5965370"/>
            <a:ext cx="1130300" cy="1215718"/>
            <a:chOff x="5077152" y="5806379"/>
            <a:chExt cx="1130300" cy="1215718"/>
          </a:xfrm>
        </p:grpSpPr>
        <p:sp>
          <p:nvSpPr>
            <p:cNvPr id="349" name="Textbox 200">
              <a:extLst>
                <a:ext uri="{FF2B5EF4-FFF2-40B4-BE49-F238E27FC236}">
                  <a16:creationId xmlns:a16="http://schemas.microsoft.com/office/drawing/2014/main" id="{36BCC31B-5E90-2435-62BC-F1A29F6BEDDF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07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0" name="Textbox 200">
              <a:extLst>
                <a:ext uri="{FF2B5EF4-FFF2-40B4-BE49-F238E27FC236}">
                  <a16:creationId xmlns:a16="http://schemas.microsoft.com/office/drawing/2014/main" id="{E305CDB9-E0B9-9C83-CAB2-5E02F9C744BD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BEC0689C-DB86-DDE8-D583-CD9B0D1DF64C}"/>
              </a:ext>
            </a:extLst>
          </p:cNvPr>
          <p:cNvGrpSpPr/>
          <p:nvPr/>
        </p:nvGrpSpPr>
        <p:grpSpPr>
          <a:xfrm>
            <a:off x="20391815" y="8530063"/>
            <a:ext cx="1328601" cy="792559"/>
            <a:chOff x="4031330" y="7558014"/>
            <a:chExt cx="1920221" cy="792559"/>
          </a:xfrm>
        </p:grpSpPr>
        <p:sp>
          <p:nvSpPr>
            <p:cNvPr id="352" name="Textbox 200">
              <a:extLst>
                <a:ext uri="{FF2B5EF4-FFF2-40B4-BE49-F238E27FC236}">
                  <a16:creationId xmlns:a16="http://schemas.microsoft.com/office/drawing/2014/main" id="{9AA20734-C774-930B-A4EF-25B46AE3704A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353" name="Textbox 200">
              <a:extLst>
                <a:ext uri="{FF2B5EF4-FFF2-40B4-BE49-F238E27FC236}">
                  <a16:creationId xmlns:a16="http://schemas.microsoft.com/office/drawing/2014/main" id="{10A1F4A4-7061-B5C8-9E71-3F63C2AAC5DB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354" name="Rectangle 353">
            <a:extLst>
              <a:ext uri="{FF2B5EF4-FFF2-40B4-BE49-F238E27FC236}">
                <a16:creationId xmlns:a16="http://schemas.microsoft.com/office/drawing/2014/main" id="{1DE5D1EB-50AA-1B12-927D-7B878DC2081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55" name="Oval 354">
            <a:extLst>
              <a:ext uri="{FF2B5EF4-FFF2-40B4-BE49-F238E27FC236}">
                <a16:creationId xmlns:a16="http://schemas.microsoft.com/office/drawing/2014/main" id="{3DFF43F5-273B-EE5E-CE39-179F9B57D45E}"/>
              </a:ext>
            </a:extLst>
          </p:cNvPr>
          <p:cNvSpPr/>
          <p:nvPr/>
        </p:nvSpPr>
        <p:spPr>
          <a:xfrm>
            <a:off x="12884122" y="12976398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6" name="Oval 355">
            <a:extLst>
              <a:ext uri="{FF2B5EF4-FFF2-40B4-BE49-F238E27FC236}">
                <a16:creationId xmlns:a16="http://schemas.microsoft.com/office/drawing/2014/main" id="{AF08A12C-4C55-1EA8-4D13-50DE2D9036C2}"/>
              </a:ext>
            </a:extLst>
          </p:cNvPr>
          <p:cNvSpPr/>
          <p:nvPr/>
        </p:nvSpPr>
        <p:spPr>
          <a:xfrm>
            <a:off x="13347798" y="12976398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66C94FA4-4BE8-97A2-BA4E-FE26E7F5345F}"/>
              </a:ext>
            </a:extLst>
          </p:cNvPr>
          <p:cNvSpPr/>
          <p:nvPr/>
        </p:nvSpPr>
        <p:spPr>
          <a:xfrm>
            <a:off x="11984605" y="7257670"/>
            <a:ext cx="414788" cy="41478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52C405AC-BFC0-2440-C35E-FA074D34DABF}"/>
              </a:ext>
            </a:extLst>
          </p:cNvPr>
          <p:cNvSpPr/>
          <p:nvPr/>
        </p:nvSpPr>
        <p:spPr>
          <a:xfrm>
            <a:off x="20871776" y="7265966"/>
            <a:ext cx="398196" cy="39819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9985CAAF-5312-6FCF-168C-F431899EADDE}"/>
              </a:ext>
            </a:extLst>
          </p:cNvPr>
          <p:cNvSpPr/>
          <p:nvPr/>
        </p:nvSpPr>
        <p:spPr>
          <a:xfrm>
            <a:off x="8975206" y="7232782"/>
            <a:ext cx="514338" cy="46456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1CD8D1DD-2E6C-B0F6-3AF5-A4AC34220388}"/>
              </a:ext>
            </a:extLst>
          </p:cNvPr>
          <p:cNvSpPr/>
          <p:nvPr/>
        </p:nvSpPr>
        <p:spPr>
          <a:xfrm>
            <a:off x="6067900" y="7252626"/>
            <a:ext cx="409702" cy="42487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A9AAB57F-7436-D0E8-7B55-901AC2ADAA75}"/>
              </a:ext>
            </a:extLst>
          </p:cNvPr>
          <p:cNvSpPr/>
          <p:nvPr/>
        </p:nvSpPr>
        <p:spPr>
          <a:xfrm>
            <a:off x="3106490" y="7251302"/>
            <a:ext cx="413274" cy="42752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BA10A0B1-DF50-B6A2-0105-B99071732603}"/>
              </a:ext>
            </a:extLst>
          </p:cNvPr>
          <p:cNvSpPr/>
          <p:nvPr/>
        </p:nvSpPr>
        <p:spPr>
          <a:xfrm>
            <a:off x="17870670" y="7207896"/>
            <a:ext cx="481154" cy="51433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71ADFF5E-6D3F-7720-20A8-2B20DD9F2F02}"/>
              </a:ext>
            </a:extLst>
          </p:cNvPr>
          <p:cNvSpPr/>
          <p:nvPr/>
        </p:nvSpPr>
        <p:spPr>
          <a:xfrm>
            <a:off x="14861272" y="7290853"/>
            <a:ext cx="580702" cy="348422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 isInverted="1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8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25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5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750"/>
                                            <p:tgtEl>
                                              <p:spTgt spid="5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750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750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750"/>
                                            <p:tgtEl>
                                              <p:spTgt spid="4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75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750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0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750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9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750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75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7" grpId="0"/>
          <p:bldP spid="478" grpId="0"/>
          <p:bldP spid="479" grpId="0" animBg="1"/>
          <p:bldP spid="480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92" grpId="0" animBg="1"/>
          <p:bldP spid="493" grpId="0" animBg="1"/>
          <p:bldP spid="494" grpId="0" animBg="1"/>
          <p:bldP spid="501" grpId="0" animBg="1"/>
          <p:bldP spid="502" grpId="0" animBg="1"/>
          <p:bldP spid="503" grpId="0" animBg="1"/>
          <p:bldP spid="510" grpId="0" animBg="1"/>
          <p:bldP spid="511" grpId="0" animBg="1"/>
          <p:bldP spid="320" grpId="0" animBg="1"/>
          <p:bldP spid="327" grpId="0" animBg="1"/>
          <p:bldP spid="328" grpId="0" animBg="1"/>
          <p:bldP spid="329" grpId="0" animBg="1"/>
          <p:bldP spid="336" grpId="0" animBg="1"/>
          <p:bldP spid="337" grpId="0" animBg="1"/>
          <p:bldP spid="338" grpId="0" animBg="1"/>
          <p:bldP spid="345" grpId="0" animBg="1"/>
          <p:bldP spid="346" grpId="0" animBg="1"/>
          <p:bldP spid="347" grpId="0" animBg="1"/>
          <p:bldP spid="355" grpId="0" animBg="1"/>
          <p:bldP spid="356" grpId="0" animBg="1"/>
          <p:bldP spid="357" grpId="0" animBg="1"/>
          <p:bldP spid="358" grpId="0" animBg="1"/>
          <p:bldP spid="359" grpId="0" animBg="1"/>
          <p:bldP spid="360" grpId="0" animBg="1"/>
          <p:bldP spid="361" grpId="0" animBg="1"/>
          <p:bldP spid="362" grpId="0" animBg="1"/>
          <p:bldP spid="38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5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750"/>
                                            <p:tgtEl>
                                              <p:spTgt spid="5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750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750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750"/>
                                            <p:tgtEl>
                                              <p:spTgt spid="4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75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750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0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750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9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750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75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7" grpId="0"/>
          <p:bldP spid="478" grpId="0"/>
          <p:bldP spid="479" grpId="0" animBg="1"/>
          <p:bldP spid="480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92" grpId="0" animBg="1"/>
          <p:bldP spid="493" grpId="0" animBg="1"/>
          <p:bldP spid="494" grpId="0" animBg="1"/>
          <p:bldP spid="501" grpId="0" animBg="1"/>
          <p:bldP spid="502" grpId="0" animBg="1"/>
          <p:bldP spid="503" grpId="0" animBg="1"/>
          <p:bldP spid="510" grpId="0" animBg="1"/>
          <p:bldP spid="511" grpId="0" animBg="1"/>
          <p:bldP spid="320" grpId="0" animBg="1"/>
          <p:bldP spid="327" grpId="0" animBg="1"/>
          <p:bldP spid="328" grpId="0" animBg="1"/>
          <p:bldP spid="329" grpId="0" animBg="1"/>
          <p:bldP spid="336" grpId="0" animBg="1"/>
          <p:bldP spid="337" grpId="0" animBg="1"/>
          <p:bldP spid="338" grpId="0" animBg="1"/>
          <p:bldP spid="345" grpId="0" animBg="1"/>
          <p:bldP spid="346" grpId="0" animBg="1"/>
          <p:bldP spid="347" grpId="0" animBg="1"/>
          <p:bldP spid="355" grpId="0" animBg="1"/>
          <p:bldP spid="356" grpId="0" animBg="1"/>
          <p:bldP spid="357" grpId="0" animBg="1"/>
          <p:bldP spid="358" grpId="0" animBg="1"/>
          <p:bldP spid="359" grpId="0" animBg="1"/>
          <p:bldP spid="360" grpId="0" animBg="1"/>
          <p:bldP spid="361" grpId="0" animBg="1"/>
          <p:bldP spid="362" grpId="0" animBg="1"/>
          <p:bldP spid="38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90413DA1-F6E4-9825-4D51-79A791010C56}"/>
              </a:ext>
            </a:extLst>
          </p:cNvPr>
          <p:cNvSpPr txBox="1"/>
          <p:nvPr/>
        </p:nvSpPr>
        <p:spPr>
          <a:xfrm>
            <a:off x="6610243" y="1246722"/>
            <a:ext cx="111636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7 – Stages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9FFC4A00-5764-B2C5-AEE8-A823206E97C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8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8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8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8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177D0F8-561C-077A-D38A-24D19C83F631}"/>
              </a:ext>
            </a:extLst>
          </p:cNvPr>
          <p:cNvSpPr/>
          <p:nvPr/>
        </p:nvSpPr>
        <p:spPr>
          <a:xfrm>
            <a:off x="11482185" y="12976398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36A97ED-D605-09D7-DAE1-3468A1A08EE3}"/>
              </a:ext>
            </a:extLst>
          </p:cNvPr>
          <p:cNvSpPr/>
          <p:nvPr/>
        </p:nvSpPr>
        <p:spPr>
          <a:xfrm>
            <a:off x="11018510" y="12976398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3B5E434-D416-4016-2833-E1CB5788121D}"/>
              </a:ext>
            </a:extLst>
          </p:cNvPr>
          <p:cNvSpPr/>
          <p:nvPr/>
        </p:nvSpPr>
        <p:spPr>
          <a:xfrm>
            <a:off x="11945860" y="12976398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C74983-72C6-DDB7-FD9A-AC8822199418}"/>
              </a:ext>
            </a:extLst>
          </p:cNvPr>
          <p:cNvSpPr/>
          <p:nvPr/>
        </p:nvSpPr>
        <p:spPr>
          <a:xfrm>
            <a:off x="12409536" y="12976398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28E08CA-D1E5-B9EE-8FE4-A06438A714B8}"/>
              </a:ext>
            </a:extLst>
          </p:cNvPr>
          <p:cNvSpPr/>
          <p:nvPr/>
        </p:nvSpPr>
        <p:spPr>
          <a:xfrm>
            <a:off x="8203675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C838A18-8923-D08C-920E-1ED9DD652009}"/>
              </a:ext>
            </a:extLst>
          </p:cNvPr>
          <p:cNvSpPr/>
          <p:nvPr/>
        </p:nvSpPr>
        <p:spPr>
          <a:xfrm>
            <a:off x="8203675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BAF92C4-F157-EE75-9EB3-517E08032BAA}"/>
              </a:ext>
            </a:extLst>
          </p:cNvPr>
          <p:cNvSpPr/>
          <p:nvPr/>
        </p:nvSpPr>
        <p:spPr>
          <a:xfrm>
            <a:off x="8203675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FE98C0-004C-2992-529F-28B44A6F60A0}"/>
              </a:ext>
            </a:extLst>
          </p:cNvPr>
          <p:cNvGrpSpPr/>
          <p:nvPr/>
        </p:nvGrpSpPr>
        <p:grpSpPr>
          <a:xfrm>
            <a:off x="8667225" y="5965370"/>
            <a:ext cx="1130300" cy="1215718"/>
            <a:chOff x="5077152" y="5806379"/>
            <a:chExt cx="1130300" cy="1215718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E019C7D5-0B89-D36B-54B9-2AF33192AE2D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3"/>
                  </a:solidFill>
                  <a:latin typeface="+mj-lt"/>
                </a:rPr>
                <a:t>03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CFED91F9-71B1-CD3A-DA99-63E7B754943F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C5E0AC-9233-AD13-4725-F33E25DACA73}"/>
              </a:ext>
            </a:extLst>
          </p:cNvPr>
          <p:cNvGrpSpPr/>
          <p:nvPr/>
        </p:nvGrpSpPr>
        <p:grpSpPr>
          <a:xfrm>
            <a:off x="8553316" y="8530063"/>
            <a:ext cx="1328601" cy="792559"/>
            <a:chOff x="4031330" y="7558014"/>
            <a:chExt cx="1920221" cy="792559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60834F8C-C01B-5D27-54C5-A2A964A3962B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260D790C-BA9E-1C51-8CED-F296AABE3BA6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5715FFC-A693-129B-7C66-16BF7D70CA10}"/>
              </a:ext>
            </a:extLst>
          </p:cNvPr>
          <p:cNvSpPr/>
          <p:nvPr/>
        </p:nvSpPr>
        <p:spPr>
          <a:xfrm>
            <a:off x="5244051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CA5B860-F739-4311-D49A-CE37C96C89EE}"/>
              </a:ext>
            </a:extLst>
          </p:cNvPr>
          <p:cNvSpPr/>
          <p:nvPr/>
        </p:nvSpPr>
        <p:spPr>
          <a:xfrm>
            <a:off x="5244051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FFDF828-53EC-F63E-2AF4-557736487783}"/>
              </a:ext>
            </a:extLst>
          </p:cNvPr>
          <p:cNvSpPr/>
          <p:nvPr/>
        </p:nvSpPr>
        <p:spPr>
          <a:xfrm>
            <a:off x="5244051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912C7DE-CAD9-16B0-339B-286B81806142}"/>
              </a:ext>
            </a:extLst>
          </p:cNvPr>
          <p:cNvGrpSpPr/>
          <p:nvPr/>
        </p:nvGrpSpPr>
        <p:grpSpPr>
          <a:xfrm>
            <a:off x="5707601" y="5965370"/>
            <a:ext cx="1130300" cy="1215718"/>
            <a:chOff x="5077152" y="5806379"/>
            <a:chExt cx="1130300" cy="1215718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D7C02776-3B58-662E-9011-F8FB5C918BB1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2"/>
                  </a:solidFill>
                  <a:latin typeface="+mj-lt"/>
                </a:rPr>
                <a:t>02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EE4EE20A-50D5-0C9F-9F2D-ED614EDEBCD1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1BCB72-9D8B-3466-0536-9454ABD5A818}"/>
              </a:ext>
            </a:extLst>
          </p:cNvPr>
          <p:cNvGrpSpPr/>
          <p:nvPr/>
        </p:nvGrpSpPr>
        <p:grpSpPr>
          <a:xfrm>
            <a:off x="5593692" y="8530063"/>
            <a:ext cx="1328601" cy="792559"/>
            <a:chOff x="4031330" y="7558014"/>
            <a:chExt cx="1920221" cy="792559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528B876F-8EC6-B30B-2EBD-1D888B392A70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4FF22121-AB79-FB68-C5C7-CE72C551486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C29F5AD-8195-35B8-5DBF-ED4E972077E8}"/>
              </a:ext>
            </a:extLst>
          </p:cNvPr>
          <p:cNvSpPr/>
          <p:nvPr/>
        </p:nvSpPr>
        <p:spPr>
          <a:xfrm>
            <a:off x="228442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1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11FC3D8-EDB6-D9AF-6749-4A7CA9D071C0}"/>
              </a:ext>
            </a:extLst>
          </p:cNvPr>
          <p:cNvSpPr/>
          <p:nvPr/>
        </p:nvSpPr>
        <p:spPr>
          <a:xfrm>
            <a:off x="228442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D0428C8-017A-B7E9-B9C5-17CBD49DBDCD}"/>
              </a:ext>
            </a:extLst>
          </p:cNvPr>
          <p:cNvSpPr/>
          <p:nvPr/>
        </p:nvSpPr>
        <p:spPr>
          <a:xfrm>
            <a:off x="228442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0756960-F0B6-9480-A4EA-0AC5CFAC2578}"/>
              </a:ext>
            </a:extLst>
          </p:cNvPr>
          <p:cNvGrpSpPr/>
          <p:nvPr/>
        </p:nvGrpSpPr>
        <p:grpSpPr>
          <a:xfrm>
            <a:off x="2747977" y="5965370"/>
            <a:ext cx="1130300" cy="1215718"/>
            <a:chOff x="5077152" y="5806379"/>
            <a:chExt cx="1130300" cy="1215718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22FAC421-F980-E1C4-FCEA-40504BE5D842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1"/>
                  </a:solidFill>
                  <a:latin typeface="+mj-lt"/>
                </a:rPr>
                <a:t>01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47D977D3-3B45-9B9F-F5D0-50715BBBA5F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1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A843D70-54C8-023B-0D0F-54FFD5FA8BE1}"/>
              </a:ext>
            </a:extLst>
          </p:cNvPr>
          <p:cNvGrpSpPr/>
          <p:nvPr/>
        </p:nvGrpSpPr>
        <p:grpSpPr>
          <a:xfrm>
            <a:off x="2634068" y="8530063"/>
            <a:ext cx="1328601" cy="792559"/>
            <a:chOff x="4031330" y="7558014"/>
            <a:chExt cx="1920221" cy="792559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605F9CA7-76B5-ED47-5F59-2B672D2870EA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vi-VN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885B18D-5BE8-3B55-3802-3FAD50F942FC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bg2"/>
                  </a:solidFill>
                  <a:latin typeface="+mj-lt"/>
                </a:rPr>
                <a:t>YOUR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9DF6595-9688-D96F-1942-EA2A64193FDE}"/>
              </a:ext>
            </a:extLst>
          </p:cNvPr>
          <p:cNvSpPr/>
          <p:nvPr/>
        </p:nvSpPr>
        <p:spPr>
          <a:xfrm>
            <a:off x="1708254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11AFB13-A2FA-13BF-2D1B-40C7CA1AE41E}"/>
              </a:ext>
            </a:extLst>
          </p:cNvPr>
          <p:cNvSpPr/>
          <p:nvPr/>
        </p:nvSpPr>
        <p:spPr>
          <a:xfrm>
            <a:off x="1708254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E268CD6-C90D-30A0-B069-263D0A045DB8}"/>
              </a:ext>
            </a:extLst>
          </p:cNvPr>
          <p:cNvSpPr/>
          <p:nvPr/>
        </p:nvSpPr>
        <p:spPr>
          <a:xfrm>
            <a:off x="1708254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851B422-4872-EDA7-0A73-0CB613AB0912}"/>
              </a:ext>
            </a:extLst>
          </p:cNvPr>
          <p:cNvGrpSpPr/>
          <p:nvPr/>
        </p:nvGrpSpPr>
        <p:grpSpPr>
          <a:xfrm>
            <a:off x="17546097" y="5965370"/>
            <a:ext cx="1130300" cy="1215718"/>
            <a:chOff x="5077152" y="5806379"/>
            <a:chExt cx="1130300" cy="1215718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1FB9DFE9-0719-F932-AE2D-ECB41CE94BB6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06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4991DB33-72F8-7869-6680-F140391AD8F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A31FFD7-C1FA-62F5-162F-2F9BDF5757B5}"/>
              </a:ext>
            </a:extLst>
          </p:cNvPr>
          <p:cNvGrpSpPr/>
          <p:nvPr/>
        </p:nvGrpSpPr>
        <p:grpSpPr>
          <a:xfrm>
            <a:off x="17432188" y="8530063"/>
            <a:ext cx="1328601" cy="792559"/>
            <a:chOff x="4031330" y="7558014"/>
            <a:chExt cx="1920221" cy="792559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0C558D92-EAB5-5B42-FE8A-127C6313883E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D3E65E17-973B-5642-21AD-2ECCA56E3B46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E0C6D65-A9AE-93D9-73D9-A8155A7D6333}"/>
              </a:ext>
            </a:extLst>
          </p:cNvPr>
          <p:cNvSpPr/>
          <p:nvPr/>
        </p:nvSpPr>
        <p:spPr>
          <a:xfrm>
            <a:off x="14122923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5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7A69C9A-C01D-EF76-ABB7-E8E1A6C323E6}"/>
              </a:ext>
            </a:extLst>
          </p:cNvPr>
          <p:cNvSpPr/>
          <p:nvPr/>
        </p:nvSpPr>
        <p:spPr>
          <a:xfrm>
            <a:off x="14122923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5865EB0-F182-4079-EC86-6B997D824BBD}"/>
              </a:ext>
            </a:extLst>
          </p:cNvPr>
          <p:cNvSpPr/>
          <p:nvPr/>
        </p:nvSpPr>
        <p:spPr>
          <a:xfrm>
            <a:off x="14122923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EDEA6D4-DCA6-E8E5-C695-C590AF1DD34B}"/>
              </a:ext>
            </a:extLst>
          </p:cNvPr>
          <p:cNvGrpSpPr/>
          <p:nvPr/>
        </p:nvGrpSpPr>
        <p:grpSpPr>
          <a:xfrm>
            <a:off x="14586473" y="5965370"/>
            <a:ext cx="1130300" cy="1215718"/>
            <a:chOff x="5077152" y="5806379"/>
            <a:chExt cx="1130300" cy="1215718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65EE4CCF-F815-96D8-BE82-4E9CA473CC2F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5"/>
                  </a:solidFill>
                  <a:latin typeface="+mj-lt"/>
                </a:rPr>
                <a:t>05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72F05FAA-10E1-CC11-B6DD-905181C0C2C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012EC0E-B211-B05B-4455-2A4F14CE4E6E}"/>
              </a:ext>
            </a:extLst>
          </p:cNvPr>
          <p:cNvGrpSpPr/>
          <p:nvPr/>
        </p:nvGrpSpPr>
        <p:grpSpPr>
          <a:xfrm>
            <a:off x="14472564" y="8530063"/>
            <a:ext cx="1328601" cy="792559"/>
            <a:chOff x="4031330" y="7558014"/>
            <a:chExt cx="1920221" cy="792559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9172916F-E36B-17E8-35FD-CA523CE6B7D6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6E98D2F2-731C-2DE0-7E8D-286A107688E1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5AC49DA3-C18C-435F-2A4F-E3D9F6ED909C}"/>
              </a:ext>
            </a:extLst>
          </p:cNvPr>
          <p:cNvSpPr/>
          <p:nvPr/>
        </p:nvSpPr>
        <p:spPr>
          <a:xfrm>
            <a:off x="11163299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70FD3C3-9FAA-C8B5-6607-B44BDA38BB22}"/>
              </a:ext>
            </a:extLst>
          </p:cNvPr>
          <p:cNvSpPr/>
          <p:nvPr/>
        </p:nvSpPr>
        <p:spPr>
          <a:xfrm>
            <a:off x="11163299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0DF4CAC4-F1B2-322E-5867-AF092732CC25}"/>
              </a:ext>
            </a:extLst>
          </p:cNvPr>
          <p:cNvSpPr/>
          <p:nvPr/>
        </p:nvSpPr>
        <p:spPr>
          <a:xfrm>
            <a:off x="11163299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CD2C570-344D-84D4-CD1A-D68865F1843B}"/>
              </a:ext>
            </a:extLst>
          </p:cNvPr>
          <p:cNvGrpSpPr/>
          <p:nvPr/>
        </p:nvGrpSpPr>
        <p:grpSpPr>
          <a:xfrm>
            <a:off x="11626849" y="5965370"/>
            <a:ext cx="1130300" cy="1215718"/>
            <a:chOff x="5077152" y="5806379"/>
            <a:chExt cx="1130300" cy="1215718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5BEB3FDE-299D-C104-F4D8-8FDA91C2D294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4"/>
                  </a:solidFill>
                  <a:latin typeface="+mj-lt"/>
                </a:rPr>
                <a:t>04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E00BDABE-8D65-3B95-EBFF-0283FD2DBB18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A0AA884-F270-5A7B-A48A-23F7866F5810}"/>
              </a:ext>
            </a:extLst>
          </p:cNvPr>
          <p:cNvGrpSpPr/>
          <p:nvPr/>
        </p:nvGrpSpPr>
        <p:grpSpPr>
          <a:xfrm>
            <a:off x="11512940" y="8530063"/>
            <a:ext cx="1328601" cy="792559"/>
            <a:chOff x="4031330" y="7558014"/>
            <a:chExt cx="1920221" cy="792559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DC6C003E-0730-87A3-31A3-960F110B6F50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3E354CC7-800E-4555-F9E0-55F0A06E5C1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D46CFB60-BB1E-20B0-69A8-2636E25CC390}"/>
              </a:ext>
            </a:extLst>
          </p:cNvPr>
          <p:cNvSpPr/>
          <p:nvPr/>
        </p:nvSpPr>
        <p:spPr>
          <a:xfrm>
            <a:off x="20042174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5E8C7E5-1DEC-AA9D-BA71-9CDF22541136}"/>
              </a:ext>
            </a:extLst>
          </p:cNvPr>
          <p:cNvSpPr/>
          <p:nvPr/>
        </p:nvSpPr>
        <p:spPr>
          <a:xfrm>
            <a:off x="20042174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19143C12-3364-766B-F556-67B1B6DDB6B5}"/>
              </a:ext>
            </a:extLst>
          </p:cNvPr>
          <p:cNvSpPr/>
          <p:nvPr/>
        </p:nvSpPr>
        <p:spPr>
          <a:xfrm>
            <a:off x="20042174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3CACBD30-F3D4-3945-1F1C-7081053815D7}"/>
              </a:ext>
            </a:extLst>
          </p:cNvPr>
          <p:cNvGrpSpPr/>
          <p:nvPr/>
        </p:nvGrpSpPr>
        <p:grpSpPr>
          <a:xfrm>
            <a:off x="20505724" y="5965370"/>
            <a:ext cx="1130300" cy="1215718"/>
            <a:chOff x="5077152" y="5806379"/>
            <a:chExt cx="1130300" cy="1215718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8C267FB1-0552-BCE3-999C-D210C87A3CF3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07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ECD0D127-F206-44F9-59A3-B56ADFD1CA6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7364D9C5-2CC0-23A0-558A-7BC07FAB6FDD}"/>
              </a:ext>
            </a:extLst>
          </p:cNvPr>
          <p:cNvGrpSpPr/>
          <p:nvPr/>
        </p:nvGrpSpPr>
        <p:grpSpPr>
          <a:xfrm>
            <a:off x="20391815" y="8530063"/>
            <a:ext cx="1328601" cy="792559"/>
            <a:chOff x="4031330" y="7558014"/>
            <a:chExt cx="1920221" cy="792559"/>
          </a:xfrm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1EAE41EB-6662-2421-351C-A0FD3FCF204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B1F2EE05-DAE1-9541-4E09-7C2017998152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263" name="Rectangle 262">
            <a:extLst>
              <a:ext uri="{FF2B5EF4-FFF2-40B4-BE49-F238E27FC236}">
                <a16:creationId xmlns:a16="http://schemas.microsoft.com/office/drawing/2014/main" id="{D444D272-65EE-D880-CE5C-556550CECBC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0FDC22BD-E09D-924E-E82D-DB4C1B2A566F}"/>
              </a:ext>
            </a:extLst>
          </p:cNvPr>
          <p:cNvSpPr/>
          <p:nvPr/>
        </p:nvSpPr>
        <p:spPr>
          <a:xfrm>
            <a:off x="12884122" y="12976398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D63A38BA-8BA8-5B33-A174-CF81D116A376}"/>
              </a:ext>
            </a:extLst>
          </p:cNvPr>
          <p:cNvSpPr/>
          <p:nvPr/>
        </p:nvSpPr>
        <p:spPr>
          <a:xfrm>
            <a:off x="13347798" y="12976398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6F321CAC-DFCF-B663-4FC9-345FFB5CF6F2}"/>
              </a:ext>
            </a:extLst>
          </p:cNvPr>
          <p:cNvSpPr/>
          <p:nvPr/>
        </p:nvSpPr>
        <p:spPr>
          <a:xfrm>
            <a:off x="11984605" y="7257670"/>
            <a:ext cx="414788" cy="41478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DD0B5AA0-32E3-3D6B-3A82-51CE7016F71B}"/>
              </a:ext>
            </a:extLst>
          </p:cNvPr>
          <p:cNvSpPr/>
          <p:nvPr/>
        </p:nvSpPr>
        <p:spPr>
          <a:xfrm>
            <a:off x="20871776" y="7265966"/>
            <a:ext cx="398196" cy="39819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B5F60A3A-C5BD-0745-3523-9015D66B0B30}"/>
              </a:ext>
            </a:extLst>
          </p:cNvPr>
          <p:cNvSpPr/>
          <p:nvPr/>
        </p:nvSpPr>
        <p:spPr>
          <a:xfrm>
            <a:off x="8975206" y="7232782"/>
            <a:ext cx="514338" cy="46456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11F35EBE-CA68-5C36-13D0-441D2F639E8D}"/>
              </a:ext>
            </a:extLst>
          </p:cNvPr>
          <p:cNvSpPr/>
          <p:nvPr/>
        </p:nvSpPr>
        <p:spPr>
          <a:xfrm>
            <a:off x="6067900" y="7252626"/>
            <a:ext cx="409702" cy="42487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B68DFFB0-2107-5544-7C62-7604C5EA25B3}"/>
              </a:ext>
            </a:extLst>
          </p:cNvPr>
          <p:cNvSpPr/>
          <p:nvPr/>
        </p:nvSpPr>
        <p:spPr>
          <a:xfrm>
            <a:off x="3106490" y="7251302"/>
            <a:ext cx="413274" cy="42752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2435EA66-951F-08D8-7CCB-3232543F9ADA}"/>
              </a:ext>
            </a:extLst>
          </p:cNvPr>
          <p:cNvSpPr/>
          <p:nvPr/>
        </p:nvSpPr>
        <p:spPr>
          <a:xfrm>
            <a:off x="17870670" y="7207896"/>
            <a:ext cx="481154" cy="51433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BC7A2281-95BB-76D2-7B37-D9D85918BBD4}"/>
              </a:ext>
            </a:extLst>
          </p:cNvPr>
          <p:cNvSpPr/>
          <p:nvPr/>
        </p:nvSpPr>
        <p:spPr>
          <a:xfrm>
            <a:off x="14861272" y="7290853"/>
            <a:ext cx="580702" cy="348422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9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2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6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1" dur="12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750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1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18" grpId="0" animBg="1"/>
          <p:bldP spid="19" grpId="0" animBg="1"/>
          <p:bldP spid="26" grpId="0" animBg="1"/>
          <p:bldP spid="27" grpId="0" animBg="1"/>
          <p:bldP spid="28" grpId="0" animBg="1"/>
          <p:bldP spid="35" grpId="0" animBg="1"/>
          <p:bldP spid="36" grpId="0" animBg="1"/>
          <p:bldP spid="37" grpId="0" animBg="1"/>
          <p:bldP spid="44" grpId="0" animBg="1"/>
          <p:bldP spid="45" grpId="0" animBg="1"/>
          <p:bldP spid="46" grpId="0" animBg="1"/>
          <p:bldP spid="53" grpId="0" animBg="1"/>
          <p:bldP spid="54" grpId="0" animBg="1"/>
          <p:bldP spid="55" grpId="0" animBg="1"/>
          <p:bldP spid="62" grpId="0" animBg="1"/>
          <p:bldP spid="63" grpId="0" animBg="1"/>
          <p:bldP spid="256" grpId="0" animBg="1"/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750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1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18" grpId="0" animBg="1"/>
          <p:bldP spid="19" grpId="0" animBg="1"/>
          <p:bldP spid="26" grpId="0" animBg="1"/>
          <p:bldP spid="27" grpId="0" animBg="1"/>
          <p:bldP spid="28" grpId="0" animBg="1"/>
          <p:bldP spid="35" grpId="0" animBg="1"/>
          <p:bldP spid="36" grpId="0" animBg="1"/>
          <p:bldP spid="37" grpId="0" animBg="1"/>
          <p:bldP spid="44" grpId="0" animBg="1"/>
          <p:bldP spid="45" grpId="0" animBg="1"/>
          <p:bldP spid="46" grpId="0" animBg="1"/>
          <p:bldP spid="53" grpId="0" animBg="1"/>
          <p:bldP spid="54" grpId="0" animBg="1"/>
          <p:bldP spid="55" grpId="0" animBg="1"/>
          <p:bldP spid="62" grpId="0" animBg="1"/>
          <p:bldP spid="63" grpId="0" animBg="1"/>
          <p:bldP spid="256" grpId="0" animBg="1"/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!!MainTitle1">
            <a:extLst>
              <a:ext uri="{FF2B5EF4-FFF2-40B4-BE49-F238E27FC236}">
                <a16:creationId xmlns:a16="http://schemas.microsoft.com/office/drawing/2014/main" id="{45CB2058-F1BE-63E6-BD39-073511ED4934}"/>
              </a:ext>
            </a:extLst>
          </p:cNvPr>
          <p:cNvSpPr txBox="1"/>
          <p:nvPr/>
        </p:nvSpPr>
        <p:spPr>
          <a:xfrm>
            <a:off x="6610243" y="1246722"/>
            <a:ext cx="111636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7 – Stages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1EF49E27-4CEA-72D2-2E3F-A5E4A10A597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9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9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9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456D2F2-59D3-C2B1-2BCE-993794C0AD8F}"/>
              </a:ext>
            </a:extLst>
          </p:cNvPr>
          <p:cNvSpPr/>
          <p:nvPr/>
        </p:nvSpPr>
        <p:spPr>
          <a:xfrm>
            <a:off x="11482185" y="12976398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64DA392-E019-943E-97AE-F5F91EFD08F3}"/>
              </a:ext>
            </a:extLst>
          </p:cNvPr>
          <p:cNvSpPr/>
          <p:nvPr/>
        </p:nvSpPr>
        <p:spPr>
          <a:xfrm>
            <a:off x="11018510" y="12976398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E678EE0-65E8-6A9A-4AF8-8A02989B3F75}"/>
              </a:ext>
            </a:extLst>
          </p:cNvPr>
          <p:cNvSpPr/>
          <p:nvPr/>
        </p:nvSpPr>
        <p:spPr>
          <a:xfrm>
            <a:off x="11945860" y="12976398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9917629-E5A0-1838-AED5-9BCF1C3C2C50}"/>
              </a:ext>
            </a:extLst>
          </p:cNvPr>
          <p:cNvSpPr/>
          <p:nvPr/>
        </p:nvSpPr>
        <p:spPr>
          <a:xfrm>
            <a:off x="12409536" y="12976398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550EABC-3B9F-DA03-7379-41BE9D5A04E9}"/>
              </a:ext>
            </a:extLst>
          </p:cNvPr>
          <p:cNvSpPr/>
          <p:nvPr/>
        </p:nvSpPr>
        <p:spPr>
          <a:xfrm>
            <a:off x="8203675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E390C991-6A88-1B8B-C696-E994E6DFD447}"/>
              </a:ext>
            </a:extLst>
          </p:cNvPr>
          <p:cNvSpPr/>
          <p:nvPr/>
        </p:nvSpPr>
        <p:spPr>
          <a:xfrm>
            <a:off x="8203675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D12A31-E9C7-77C2-95D9-90F5900330E5}"/>
              </a:ext>
            </a:extLst>
          </p:cNvPr>
          <p:cNvSpPr/>
          <p:nvPr/>
        </p:nvSpPr>
        <p:spPr>
          <a:xfrm>
            <a:off x="8203675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FF0E1D9-1FD0-6B65-098A-14A94187B5EA}"/>
              </a:ext>
            </a:extLst>
          </p:cNvPr>
          <p:cNvGrpSpPr/>
          <p:nvPr/>
        </p:nvGrpSpPr>
        <p:grpSpPr>
          <a:xfrm>
            <a:off x="8667225" y="5965370"/>
            <a:ext cx="1130300" cy="1215718"/>
            <a:chOff x="5077152" y="5806379"/>
            <a:chExt cx="1130300" cy="1215718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734E0EC4-C5BE-32D3-0D64-F3C63B4D0C26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3"/>
                  </a:solidFill>
                  <a:latin typeface="+mj-lt"/>
                </a:rPr>
                <a:t>03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66515477-7BA2-84F9-F131-C8FAA2A0B6A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7A596D5-D6F1-9D12-0615-823AD8A0F7CC}"/>
              </a:ext>
            </a:extLst>
          </p:cNvPr>
          <p:cNvGrpSpPr/>
          <p:nvPr/>
        </p:nvGrpSpPr>
        <p:grpSpPr>
          <a:xfrm>
            <a:off x="8553316" y="8530063"/>
            <a:ext cx="1328601" cy="792559"/>
            <a:chOff x="4031330" y="7558014"/>
            <a:chExt cx="1920221" cy="792559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84157E9D-F1D6-08C2-F7F7-8026C199CF6B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7C31EE3C-805E-9BDC-632F-5488AEBD899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543F8FDE-B2A7-37F6-351C-74CF871DA0BE}"/>
              </a:ext>
            </a:extLst>
          </p:cNvPr>
          <p:cNvSpPr/>
          <p:nvPr/>
        </p:nvSpPr>
        <p:spPr>
          <a:xfrm>
            <a:off x="5244051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49D878D4-3E74-2984-B34B-49A8639A9D07}"/>
              </a:ext>
            </a:extLst>
          </p:cNvPr>
          <p:cNvSpPr/>
          <p:nvPr/>
        </p:nvSpPr>
        <p:spPr>
          <a:xfrm>
            <a:off x="5244051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AC9880CC-0377-DB04-071A-1BA9C6FD43A3}"/>
              </a:ext>
            </a:extLst>
          </p:cNvPr>
          <p:cNvSpPr/>
          <p:nvPr/>
        </p:nvSpPr>
        <p:spPr>
          <a:xfrm>
            <a:off x="5244051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93508E7-8060-470B-3CDC-8CBEDD9C1146}"/>
              </a:ext>
            </a:extLst>
          </p:cNvPr>
          <p:cNvGrpSpPr/>
          <p:nvPr/>
        </p:nvGrpSpPr>
        <p:grpSpPr>
          <a:xfrm>
            <a:off x="5707601" y="5965370"/>
            <a:ext cx="1130300" cy="1215718"/>
            <a:chOff x="5077152" y="5806379"/>
            <a:chExt cx="1130300" cy="1215718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DA294915-B220-91B8-8A33-E35F118E2EE3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2"/>
                  </a:solidFill>
                  <a:latin typeface="+mj-lt"/>
                </a:rPr>
                <a:t>02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0" name="Textbox 200">
              <a:extLst>
                <a:ext uri="{FF2B5EF4-FFF2-40B4-BE49-F238E27FC236}">
                  <a16:creationId xmlns:a16="http://schemas.microsoft.com/office/drawing/2014/main" id="{8AFF1ABC-91EB-155A-48D5-483B8471888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41" name="Group 640">
            <a:extLst>
              <a:ext uri="{FF2B5EF4-FFF2-40B4-BE49-F238E27FC236}">
                <a16:creationId xmlns:a16="http://schemas.microsoft.com/office/drawing/2014/main" id="{49BDB240-C76E-295F-6C5F-EDECCD1FA7C9}"/>
              </a:ext>
            </a:extLst>
          </p:cNvPr>
          <p:cNvGrpSpPr/>
          <p:nvPr/>
        </p:nvGrpSpPr>
        <p:grpSpPr>
          <a:xfrm>
            <a:off x="5593692" y="8530063"/>
            <a:ext cx="1328601" cy="792559"/>
            <a:chOff x="4031330" y="7558014"/>
            <a:chExt cx="1920221" cy="792559"/>
          </a:xfrm>
        </p:grpSpPr>
        <p:sp>
          <p:nvSpPr>
            <p:cNvPr id="642" name="Textbox 200">
              <a:extLst>
                <a:ext uri="{FF2B5EF4-FFF2-40B4-BE49-F238E27FC236}">
                  <a16:creationId xmlns:a16="http://schemas.microsoft.com/office/drawing/2014/main" id="{FA9ED39F-CCB0-D27E-7621-8A5B70508D87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643" name="Textbox 200">
              <a:extLst>
                <a:ext uri="{FF2B5EF4-FFF2-40B4-BE49-F238E27FC236}">
                  <a16:creationId xmlns:a16="http://schemas.microsoft.com/office/drawing/2014/main" id="{0686C732-B677-01E8-50A3-7C6AA47BC111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644" name="Rectangle: Rounded Corners 643">
            <a:extLst>
              <a:ext uri="{FF2B5EF4-FFF2-40B4-BE49-F238E27FC236}">
                <a16:creationId xmlns:a16="http://schemas.microsoft.com/office/drawing/2014/main" id="{D0E5E7F6-3E03-478B-7D0F-E7B6445A7F49}"/>
              </a:ext>
            </a:extLst>
          </p:cNvPr>
          <p:cNvSpPr/>
          <p:nvPr/>
        </p:nvSpPr>
        <p:spPr>
          <a:xfrm>
            <a:off x="228442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1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3" name="Freeform: Shape 682">
            <a:extLst>
              <a:ext uri="{FF2B5EF4-FFF2-40B4-BE49-F238E27FC236}">
                <a16:creationId xmlns:a16="http://schemas.microsoft.com/office/drawing/2014/main" id="{67DE3974-D84A-442E-C10C-6A05644CFD53}"/>
              </a:ext>
            </a:extLst>
          </p:cNvPr>
          <p:cNvSpPr/>
          <p:nvPr/>
        </p:nvSpPr>
        <p:spPr>
          <a:xfrm>
            <a:off x="228442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4" name="Freeform: Shape 683">
            <a:extLst>
              <a:ext uri="{FF2B5EF4-FFF2-40B4-BE49-F238E27FC236}">
                <a16:creationId xmlns:a16="http://schemas.microsoft.com/office/drawing/2014/main" id="{EC87D791-EB87-92B3-B2A7-004F4F4C4045}"/>
              </a:ext>
            </a:extLst>
          </p:cNvPr>
          <p:cNvSpPr/>
          <p:nvPr/>
        </p:nvSpPr>
        <p:spPr>
          <a:xfrm>
            <a:off x="228442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85" name="Group 684">
            <a:extLst>
              <a:ext uri="{FF2B5EF4-FFF2-40B4-BE49-F238E27FC236}">
                <a16:creationId xmlns:a16="http://schemas.microsoft.com/office/drawing/2014/main" id="{A20FC1D7-003A-BA55-9536-122A8AB89369}"/>
              </a:ext>
            </a:extLst>
          </p:cNvPr>
          <p:cNvGrpSpPr/>
          <p:nvPr/>
        </p:nvGrpSpPr>
        <p:grpSpPr>
          <a:xfrm>
            <a:off x="2747977" y="5965370"/>
            <a:ext cx="1130300" cy="1215718"/>
            <a:chOff x="5077152" y="5806379"/>
            <a:chExt cx="1130300" cy="1215718"/>
          </a:xfrm>
        </p:grpSpPr>
        <p:sp>
          <p:nvSpPr>
            <p:cNvPr id="686" name="Textbox 200">
              <a:extLst>
                <a:ext uri="{FF2B5EF4-FFF2-40B4-BE49-F238E27FC236}">
                  <a16:creationId xmlns:a16="http://schemas.microsoft.com/office/drawing/2014/main" id="{3FC00D0E-0B4B-06A4-AA04-C1A69A479774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1"/>
                  </a:solidFill>
                  <a:latin typeface="+mj-lt"/>
                </a:rPr>
                <a:t>01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87" name="Textbox 200">
              <a:extLst>
                <a:ext uri="{FF2B5EF4-FFF2-40B4-BE49-F238E27FC236}">
                  <a16:creationId xmlns:a16="http://schemas.microsoft.com/office/drawing/2014/main" id="{7A206E6F-BB1B-DA71-AE88-ABAC6D019B9D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1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88" name="Group 687">
            <a:extLst>
              <a:ext uri="{FF2B5EF4-FFF2-40B4-BE49-F238E27FC236}">
                <a16:creationId xmlns:a16="http://schemas.microsoft.com/office/drawing/2014/main" id="{DFBB0754-0AB7-0CEF-E2FC-C2D1D2FF30D2}"/>
              </a:ext>
            </a:extLst>
          </p:cNvPr>
          <p:cNvGrpSpPr/>
          <p:nvPr/>
        </p:nvGrpSpPr>
        <p:grpSpPr>
          <a:xfrm>
            <a:off x="2634068" y="8530063"/>
            <a:ext cx="1328601" cy="792559"/>
            <a:chOff x="4031330" y="7558014"/>
            <a:chExt cx="1920221" cy="792559"/>
          </a:xfrm>
        </p:grpSpPr>
        <p:sp>
          <p:nvSpPr>
            <p:cNvPr id="689" name="Textbox 200">
              <a:extLst>
                <a:ext uri="{FF2B5EF4-FFF2-40B4-BE49-F238E27FC236}">
                  <a16:creationId xmlns:a16="http://schemas.microsoft.com/office/drawing/2014/main" id="{D2EA5EE4-95E9-4FCC-9EC6-EB978B65C95B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vi-VN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90" name="Textbox 200">
              <a:extLst>
                <a:ext uri="{FF2B5EF4-FFF2-40B4-BE49-F238E27FC236}">
                  <a16:creationId xmlns:a16="http://schemas.microsoft.com/office/drawing/2014/main" id="{57A7EC6D-653F-1C23-DB38-D0AA643FF424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1">
                      <a:lumMod val="95000"/>
                    </a:schemeClr>
                  </a:solidFill>
                  <a:latin typeface="+mj-lt"/>
                </a:rPr>
                <a:t>YOUR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91" name="Rectangle: Rounded Corners 690">
            <a:extLst>
              <a:ext uri="{FF2B5EF4-FFF2-40B4-BE49-F238E27FC236}">
                <a16:creationId xmlns:a16="http://schemas.microsoft.com/office/drawing/2014/main" id="{97B33D97-0E8A-7DAD-5A2E-2EDE757C12EF}"/>
              </a:ext>
            </a:extLst>
          </p:cNvPr>
          <p:cNvSpPr/>
          <p:nvPr/>
        </p:nvSpPr>
        <p:spPr>
          <a:xfrm>
            <a:off x="1708254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2" name="Freeform: Shape 691">
            <a:extLst>
              <a:ext uri="{FF2B5EF4-FFF2-40B4-BE49-F238E27FC236}">
                <a16:creationId xmlns:a16="http://schemas.microsoft.com/office/drawing/2014/main" id="{CBDD1EE6-BAC6-5342-6797-73FEA78777D5}"/>
              </a:ext>
            </a:extLst>
          </p:cNvPr>
          <p:cNvSpPr/>
          <p:nvPr/>
        </p:nvSpPr>
        <p:spPr>
          <a:xfrm>
            <a:off x="1708254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3" name="Freeform: Shape 692">
            <a:extLst>
              <a:ext uri="{FF2B5EF4-FFF2-40B4-BE49-F238E27FC236}">
                <a16:creationId xmlns:a16="http://schemas.microsoft.com/office/drawing/2014/main" id="{8B3E2EAB-A227-6A70-8566-BDC73191F3C8}"/>
              </a:ext>
            </a:extLst>
          </p:cNvPr>
          <p:cNvSpPr/>
          <p:nvPr/>
        </p:nvSpPr>
        <p:spPr>
          <a:xfrm>
            <a:off x="1708254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94" name="Group 693">
            <a:extLst>
              <a:ext uri="{FF2B5EF4-FFF2-40B4-BE49-F238E27FC236}">
                <a16:creationId xmlns:a16="http://schemas.microsoft.com/office/drawing/2014/main" id="{020123B1-84FA-58ED-F608-FAEC341EACD2}"/>
              </a:ext>
            </a:extLst>
          </p:cNvPr>
          <p:cNvGrpSpPr/>
          <p:nvPr/>
        </p:nvGrpSpPr>
        <p:grpSpPr>
          <a:xfrm>
            <a:off x="17546097" y="5965370"/>
            <a:ext cx="1130300" cy="1215718"/>
            <a:chOff x="5077152" y="5806379"/>
            <a:chExt cx="1130300" cy="1215718"/>
          </a:xfrm>
        </p:grpSpPr>
        <p:sp>
          <p:nvSpPr>
            <p:cNvPr id="695" name="Textbox 200">
              <a:extLst>
                <a:ext uri="{FF2B5EF4-FFF2-40B4-BE49-F238E27FC236}">
                  <a16:creationId xmlns:a16="http://schemas.microsoft.com/office/drawing/2014/main" id="{31844F4D-C781-FE27-0949-382662939B02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06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96" name="Textbox 200">
              <a:extLst>
                <a:ext uri="{FF2B5EF4-FFF2-40B4-BE49-F238E27FC236}">
                  <a16:creationId xmlns:a16="http://schemas.microsoft.com/office/drawing/2014/main" id="{3DE1D925-E705-6480-5D3C-3D622EF7C855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97" name="Group 696">
            <a:extLst>
              <a:ext uri="{FF2B5EF4-FFF2-40B4-BE49-F238E27FC236}">
                <a16:creationId xmlns:a16="http://schemas.microsoft.com/office/drawing/2014/main" id="{9B377782-3835-86F4-1A21-71C7FC1FAFF6}"/>
              </a:ext>
            </a:extLst>
          </p:cNvPr>
          <p:cNvGrpSpPr/>
          <p:nvPr/>
        </p:nvGrpSpPr>
        <p:grpSpPr>
          <a:xfrm>
            <a:off x="17432188" y="8530063"/>
            <a:ext cx="1328601" cy="792559"/>
            <a:chOff x="4031330" y="7558014"/>
            <a:chExt cx="1920221" cy="792559"/>
          </a:xfrm>
        </p:grpSpPr>
        <p:sp>
          <p:nvSpPr>
            <p:cNvPr id="698" name="Textbox 200">
              <a:extLst>
                <a:ext uri="{FF2B5EF4-FFF2-40B4-BE49-F238E27FC236}">
                  <a16:creationId xmlns:a16="http://schemas.microsoft.com/office/drawing/2014/main" id="{9382227A-AC5E-4257-C5CA-4F40DFE0CBBC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699" name="Textbox 200">
              <a:extLst>
                <a:ext uri="{FF2B5EF4-FFF2-40B4-BE49-F238E27FC236}">
                  <a16:creationId xmlns:a16="http://schemas.microsoft.com/office/drawing/2014/main" id="{4C6B239D-7F45-1611-6BBB-7522E7F8003F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700" name="Rectangle: Rounded Corners 699">
            <a:extLst>
              <a:ext uri="{FF2B5EF4-FFF2-40B4-BE49-F238E27FC236}">
                <a16:creationId xmlns:a16="http://schemas.microsoft.com/office/drawing/2014/main" id="{45519D17-63EA-B0FB-FD8D-9BB32ACEA102}"/>
              </a:ext>
            </a:extLst>
          </p:cNvPr>
          <p:cNvSpPr/>
          <p:nvPr/>
        </p:nvSpPr>
        <p:spPr>
          <a:xfrm>
            <a:off x="14122923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5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1" name="Freeform: Shape 700">
            <a:extLst>
              <a:ext uri="{FF2B5EF4-FFF2-40B4-BE49-F238E27FC236}">
                <a16:creationId xmlns:a16="http://schemas.microsoft.com/office/drawing/2014/main" id="{FE507D84-682C-B5CB-75AF-0D14AA33105C}"/>
              </a:ext>
            </a:extLst>
          </p:cNvPr>
          <p:cNvSpPr/>
          <p:nvPr/>
        </p:nvSpPr>
        <p:spPr>
          <a:xfrm>
            <a:off x="14122923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2" name="Freeform: Shape 701">
            <a:extLst>
              <a:ext uri="{FF2B5EF4-FFF2-40B4-BE49-F238E27FC236}">
                <a16:creationId xmlns:a16="http://schemas.microsoft.com/office/drawing/2014/main" id="{9BB6CF36-5A3B-BF80-0C0E-2F9EC6DA86D2}"/>
              </a:ext>
            </a:extLst>
          </p:cNvPr>
          <p:cNvSpPr/>
          <p:nvPr/>
        </p:nvSpPr>
        <p:spPr>
          <a:xfrm>
            <a:off x="14122923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03" name="Group 702">
            <a:extLst>
              <a:ext uri="{FF2B5EF4-FFF2-40B4-BE49-F238E27FC236}">
                <a16:creationId xmlns:a16="http://schemas.microsoft.com/office/drawing/2014/main" id="{781DB3D6-6416-2297-7648-96365D43D99B}"/>
              </a:ext>
            </a:extLst>
          </p:cNvPr>
          <p:cNvGrpSpPr/>
          <p:nvPr/>
        </p:nvGrpSpPr>
        <p:grpSpPr>
          <a:xfrm>
            <a:off x="14586473" y="5965370"/>
            <a:ext cx="1130300" cy="1215718"/>
            <a:chOff x="5077152" y="5806379"/>
            <a:chExt cx="1130300" cy="1215718"/>
          </a:xfrm>
        </p:grpSpPr>
        <p:sp>
          <p:nvSpPr>
            <p:cNvPr id="704" name="Textbox 200">
              <a:extLst>
                <a:ext uri="{FF2B5EF4-FFF2-40B4-BE49-F238E27FC236}">
                  <a16:creationId xmlns:a16="http://schemas.microsoft.com/office/drawing/2014/main" id="{9C425BCB-E492-20A5-AC37-290B27E18E1B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5"/>
                  </a:solidFill>
                  <a:latin typeface="+mj-lt"/>
                </a:rPr>
                <a:t>05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05" name="Textbox 200">
              <a:extLst>
                <a:ext uri="{FF2B5EF4-FFF2-40B4-BE49-F238E27FC236}">
                  <a16:creationId xmlns:a16="http://schemas.microsoft.com/office/drawing/2014/main" id="{25ABB3C4-6FCD-EDB0-23D2-D7E29AF1570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06" name="Group 705">
            <a:extLst>
              <a:ext uri="{FF2B5EF4-FFF2-40B4-BE49-F238E27FC236}">
                <a16:creationId xmlns:a16="http://schemas.microsoft.com/office/drawing/2014/main" id="{E6C5C2D0-4A59-5D6E-8020-EB49346DB0A5}"/>
              </a:ext>
            </a:extLst>
          </p:cNvPr>
          <p:cNvGrpSpPr/>
          <p:nvPr/>
        </p:nvGrpSpPr>
        <p:grpSpPr>
          <a:xfrm>
            <a:off x="14472564" y="8530063"/>
            <a:ext cx="1328601" cy="792559"/>
            <a:chOff x="4031330" y="7558014"/>
            <a:chExt cx="1920221" cy="792559"/>
          </a:xfrm>
        </p:grpSpPr>
        <p:sp>
          <p:nvSpPr>
            <p:cNvPr id="707" name="Textbox 200">
              <a:extLst>
                <a:ext uri="{FF2B5EF4-FFF2-40B4-BE49-F238E27FC236}">
                  <a16:creationId xmlns:a16="http://schemas.microsoft.com/office/drawing/2014/main" id="{75E9DF7C-F8E7-2CEE-2866-DFDF8BFC664F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708" name="Textbox 200">
              <a:extLst>
                <a:ext uri="{FF2B5EF4-FFF2-40B4-BE49-F238E27FC236}">
                  <a16:creationId xmlns:a16="http://schemas.microsoft.com/office/drawing/2014/main" id="{B5EEEF4F-69DA-0C71-7094-9533B9F2FB63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709" name="Rectangle: Rounded Corners 708">
            <a:extLst>
              <a:ext uri="{FF2B5EF4-FFF2-40B4-BE49-F238E27FC236}">
                <a16:creationId xmlns:a16="http://schemas.microsoft.com/office/drawing/2014/main" id="{8DCAFD62-4F00-D48C-1DED-38706C137C62}"/>
              </a:ext>
            </a:extLst>
          </p:cNvPr>
          <p:cNvSpPr/>
          <p:nvPr/>
        </p:nvSpPr>
        <p:spPr>
          <a:xfrm>
            <a:off x="11163299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0" name="Freeform: Shape 709">
            <a:extLst>
              <a:ext uri="{FF2B5EF4-FFF2-40B4-BE49-F238E27FC236}">
                <a16:creationId xmlns:a16="http://schemas.microsoft.com/office/drawing/2014/main" id="{B190E700-A05B-6298-88E1-A2444CF09D1A}"/>
              </a:ext>
            </a:extLst>
          </p:cNvPr>
          <p:cNvSpPr/>
          <p:nvPr/>
        </p:nvSpPr>
        <p:spPr>
          <a:xfrm>
            <a:off x="11163299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1" name="Freeform: Shape 710">
            <a:extLst>
              <a:ext uri="{FF2B5EF4-FFF2-40B4-BE49-F238E27FC236}">
                <a16:creationId xmlns:a16="http://schemas.microsoft.com/office/drawing/2014/main" id="{DFD45206-96ED-865E-1F3C-15F6379D8373}"/>
              </a:ext>
            </a:extLst>
          </p:cNvPr>
          <p:cNvSpPr/>
          <p:nvPr/>
        </p:nvSpPr>
        <p:spPr>
          <a:xfrm>
            <a:off x="11163299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2" name="Group 711">
            <a:extLst>
              <a:ext uri="{FF2B5EF4-FFF2-40B4-BE49-F238E27FC236}">
                <a16:creationId xmlns:a16="http://schemas.microsoft.com/office/drawing/2014/main" id="{BF5404D3-54C5-257F-C620-72365EBA4D43}"/>
              </a:ext>
            </a:extLst>
          </p:cNvPr>
          <p:cNvGrpSpPr/>
          <p:nvPr/>
        </p:nvGrpSpPr>
        <p:grpSpPr>
          <a:xfrm>
            <a:off x="11626849" y="5965370"/>
            <a:ext cx="1130300" cy="1215718"/>
            <a:chOff x="5077152" y="5806379"/>
            <a:chExt cx="1130300" cy="1215718"/>
          </a:xfrm>
        </p:grpSpPr>
        <p:sp>
          <p:nvSpPr>
            <p:cNvPr id="713" name="Textbox 200">
              <a:extLst>
                <a:ext uri="{FF2B5EF4-FFF2-40B4-BE49-F238E27FC236}">
                  <a16:creationId xmlns:a16="http://schemas.microsoft.com/office/drawing/2014/main" id="{82D4E59D-6CBD-B7D6-DCAC-8EC165125CE5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04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14" name="Textbox 200">
              <a:extLst>
                <a:ext uri="{FF2B5EF4-FFF2-40B4-BE49-F238E27FC236}">
                  <a16:creationId xmlns:a16="http://schemas.microsoft.com/office/drawing/2014/main" id="{F927D3C5-61D6-51E4-3218-A750633A0720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15" name="Group 714">
            <a:extLst>
              <a:ext uri="{FF2B5EF4-FFF2-40B4-BE49-F238E27FC236}">
                <a16:creationId xmlns:a16="http://schemas.microsoft.com/office/drawing/2014/main" id="{5A89DC5A-B985-B6FF-8218-EC4FBC018D01}"/>
              </a:ext>
            </a:extLst>
          </p:cNvPr>
          <p:cNvGrpSpPr/>
          <p:nvPr/>
        </p:nvGrpSpPr>
        <p:grpSpPr>
          <a:xfrm>
            <a:off x="11512940" y="8530063"/>
            <a:ext cx="1328601" cy="792559"/>
            <a:chOff x="4031330" y="7558014"/>
            <a:chExt cx="1920221" cy="792559"/>
          </a:xfrm>
        </p:grpSpPr>
        <p:sp>
          <p:nvSpPr>
            <p:cNvPr id="716" name="Textbox 200">
              <a:extLst>
                <a:ext uri="{FF2B5EF4-FFF2-40B4-BE49-F238E27FC236}">
                  <a16:creationId xmlns:a16="http://schemas.microsoft.com/office/drawing/2014/main" id="{E50A9084-0E17-E2B9-D188-B10B0334B4CF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717" name="Textbox 200">
              <a:extLst>
                <a:ext uri="{FF2B5EF4-FFF2-40B4-BE49-F238E27FC236}">
                  <a16:creationId xmlns:a16="http://schemas.microsoft.com/office/drawing/2014/main" id="{A7FDF158-3856-B114-AA3E-F5BB65E95ED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718" name="Rectangle: Rounded Corners 717">
            <a:extLst>
              <a:ext uri="{FF2B5EF4-FFF2-40B4-BE49-F238E27FC236}">
                <a16:creationId xmlns:a16="http://schemas.microsoft.com/office/drawing/2014/main" id="{8CD3FA56-BF65-AAD4-074E-B140C75D1A4F}"/>
              </a:ext>
            </a:extLst>
          </p:cNvPr>
          <p:cNvSpPr/>
          <p:nvPr/>
        </p:nvSpPr>
        <p:spPr>
          <a:xfrm>
            <a:off x="20042174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9" name="Freeform: Shape 718">
            <a:extLst>
              <a:ext uri="{FF2B5EF4-FFF2-40B4-BE49-F238E27FC236}">
                <a16:creationId xmlns:a16="http://schemas.microsoft.com/office/drawing/2014/main" id="{462B8A52-55CD-B9B7-EA88-1D840ACD55E3}"/>
              </a:ext>
            </a:extLst>
          </p:cNvPr>
          <p:cNvSpPr/>
          <p:nvPr/>
        </p:nvSpPr>
        <p:spPr>
          <a:xfrm>
            <a:off x="20042174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0" name="Freeform: Shape 719">
            <a:extLst>
              <a:ext uri="{FF2B5EF4-FFF2-40B4-BE49-F238E27FC236}">
                <a16:creationId xmlns:a16="http://schemas.microsoft.com/office/drawing/2014/main" id="{97F0CCFB-2280-0D87-3341-79E8E094DC86}"/>
              </a:ext>
            </a:extLst>
          </p:cNvPr>
          <p:cNvSpPr/>
          <p:nvPr/>
        </p:nvSpPr>
        <p:spPr>
          <a:xfrm>
            <a:off x="20042174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21" name="Group 720">
            <a:extLst>
              <a:ext uri="{FF2B5EF4-FFF2-40B4-BE49-F238E27FC236}">
                <a16:creationId xmlns:a16="http://schemas.microsoft.com/office/drawing/2014/main" id="{3303D4D9-9113-DC72-8498-0D30E602F053}"/>
              </a:ext>
            </a:extLst>
          </p:cNvPr>
          <p:cNvGrpSpPr/>
          <p:nvPr/>
        </p:nvGrpSpPr>
        <p:grpSpPr>
          <a:xfrm>
            <a:off x="20505724" y="5965370"/>
            <a:ext cx="1130300" cy="1215718"/>
            <a:chOff x="5077152" y="5806379"/>
            <a:chExt cx="1130300" cy="1215718"/>
          </a:xfrm>
        </p:grpSpPr>
        <p:sp>
          <p:nvSpPr>
            <p:cNvPr id="722" name="Textbox 200">
              <a:extLst>
                <a:ext uri="{FF2B5EF4-FFF2-40B4-BE49-F238E27FC236}">
                  <a16:creationId xmlns:a16="http://schemas.microsoft.com/office/drawing/2014/main" id="{21411C25-9160-8E46-0A7D-5B16EA654E8B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07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23" name="Textbox 200">
              <a:extLst>
                <a:ext uri="{FF2B5EF4-FFF2-40B4-BE49-F238E27FC236}">
                  <a16:creationId xmlns:a16="http://schemas.microsoft.com/office/drawing/2014/main" id="{5A338EA9-F867-01F4-1331-9FAE53B54BC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24" name="Group 723">
            <a:extLst>
              <a:ext uri="{FF2B5EF4-FFF2-40B4-BE49-F238E27FC236}">
                <a16:creationId xmlns:a16="http://schemas.microsoft.com/office/drawing/2014/main" id="{E3A11528-1E3B-DE04-9FFE-90924A98D27E}"/>
              </a:ext>
            </a:extLst>
          </p:cNvPr>
          <p:cNvGrpSpPr/>
          <p:nvPr/>
        </p:nvGrpSpPr>
        <p:grpSpPr>
          <a:xfrm>
            <a:off x="20391815" y="8530063"/>
            <a:ext cx="1328601" cy="792559"/>
            <a:chOff x="4031330" y="7558014"/>
            <a:chExt cx="1920221" cy="792559"/>
          </a:xfrm>
        </p:grpSpPr>
        <p:sp>
          <p:nvSpPr>
            <p:cNvPr id="725" name="Textbox 200">
              <a:extLst>
                <a:ext uri="{FF2B5EF4-FFF2-40B4-BE49-F238E27FC236}">
                  <a16:creationId xmlns:a16="http://schemas.microsoft.com/office/drawing/2014/main" id="{697E171E-FA8F-E209-697F-8710BEE6350E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726" name="Textbox 200">
              <a:extLst>
                <a:ext uri="{FF2B5EF4-FFF2-40B4-BE49-F238E27FC236}">
                  <a16:creationId xmlns:a16="http://schemas.microsoft.com/office/drawing/2014/main" id="{0592BBE8-8737-51DE-6D7B-3EBD6CEEB33D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727" name="Rectangle 726">
            <a:extLst>
              <a:ext uri="{FF2B5EF4-FFF2-40B4-BE49-F238E27FC236}">
                <a16:creationId xmlns:a16="http://schemas.microsoft.com/office/drawing/2014/main" id="{847C7487-FB27-91DF-DC1E-C44E5026D96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728" name="Oval 727">
            <a:extLst>
              <a:ext uri="{FF2B5EF4-FFF2-40B4-BE49-F238E27FC236}">
                <a16:creationId xmlns:a16="http://schemas.microsoft.com/office/drawing/2014/main" id="{E11154D9-0CBF-055F-F2D3-E98E17F300BB}"/>
              </a:ext>
            </a:extLst>
          </p:cNvPr>
          <p:cNvSpPr/>
          <p:nvPr/>
        </p:nvSpPr>
        <p:spPr>
          <a:xfrm>
            <a:off x="12884122" y="12976398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9" name="Oval 728">
            <a:extLst>
              <a:ext uri="{FF2B5EF4-FFF2-40B4-BE49-F238E27FC236}">
                <a16:creationId xmlns:a16="http://schemas.microsoft.com/office/drawing/2014/main" id="{B758FE87-C7B4-65ED-378C-EC7A4D6093F1}"/>
              </a:ext>
            </a:extLst>
          </p:cNvPr>
          <p:cNvSpPr/>
          <p:nvPr/>
        </p:nvSpPr>
        <p:spPr>
          <a:xfrm>
            <a:off x="13347798" y="12976398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0" name="Freeform: Shape 729">
            <a:extLst>
              <a:ext uri="{FF2B5EF4-FFF2-40B4-BE49-F238E27FC236}">
                <a16:creationId xmlns:a16="http://schemas.microsoft.com/office/drawing/2014/main" id="{AA7727A2-E280-3991-627C-9D8486C5AEBD}"/>
              </a:ext>
            </a:extLst>
          </p:cNvPr>
          <p:cNvSpPr/>
          <p:nvPr/>
        </p:nvSpPr>
        <p:spPr>
          <a:xfrm>
            <a:off x="11984605" y="7257670"/>
            <a:ext cx="414788" cy="41478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1" name="Freeform: Shape 730">
            <a:extLst>
              <a:ext uri="{FF2B5EF4-FFF2-40B4-BE49-F238E27FC236}">
                <a16:creationId xmlns:a16="http://schemas.microsoft.com/office/drawing/2014/main" id="{55DBD4B4-6687-1442-9135-1A9DF87F884B}"/>
              </a:ext>
            </a:extLst>
          </p:cNvPr>
          <p:cNvSpPr/>
          <p:nvPr/>
        </p:nvSpPr>
        <p:spPr>
          <a:xfrm>
            <a:off x="20871776" y="7265966"/>
            <a:ext cx="398196" cy="39819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2" name="Freeform: Shape 731">
            <a:extLst>
              <a:ext uri="{FF2B5EF4-FFF2-40B4-BE49-F238E27FC236}">
                <a16:creationId xmlns:a16="http://schemas.microsoft.com/office/drawing/2014/main" id="{F7260BA4-CF32-F19C-0F63-495BC0C075CF}"/>
              </a:ext>
            </a:extLst>
          </p:cNvPr>
          <p:cNvSpPr/>
          <p:nvPr/>
        </p:nvSpPr>
        <p:spPr>
          <a:xfrm>
            <a:off x="8975206" y="7232782"/>
            <a:ext cx="514338" cy="46456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3" name="Freeform: Shape 732">
            <a:extLst>
              <a:ext uri="{FF2B5EF4-FFF2-40B4-BE49-F238E27FC236}">
                <a16:creationId xmlns:a16="http://schemas.microsoft.com/office/drawing/2014/main" id="{F93A6AFC-18BB-6C15-718B-3B0D15CC47EC}"/>
              </a:ext>
            </a:extLst>
          </p:cNvPr>
          <p:cNvSpPr/>
          <p:nvPr/>
        </p:nvSpPr>
        <p:spPr>
          <a:xfrm>
            <a:off x="6067900" y="7252626"/>
            <a:ext cx="409702" cy="42487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4" name="Freeform: Shape 733">
            <a:extLst>
              <a:ext uri="{FF2B5EF4-FFF2-40B4-BE49-F238E27FC236}">
                <a16:creationId xmlns:a16="http://schemas.microsoft.com/office/drawing/2014/main" id="{CAA4B63C-C765-BB0C-0063-D735BFA17C7A}"/>
              </a:ext>
            </a:extLst>
          </p:cNvPr>
          <p:cNvSpPr/>
          <p:nvPr/>
        </p:nvSpPr>
        <p:spPr>
          <a:xfrm>
            <a:off x="3106490" y="7251302"/>
            <a:ext cx="413274" cy="42752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5" name="Freeform: Shape 734">
            <a:extLst>
              <a:ext uri="{FF2B5EF4-FFF2-40B4-BE49-F238E27FC236}">
                <a16:creationId xmlns:a16="http://schemas.microsoft.com/office/drawing/2014/main" id="{776DF161-768F-326E-2F52-6BF2C4499495}"/>
              </a:ext>
            </a:extLst>
          </p:cNvPr>
          <p:cNvSpPr/>
          <p:nvPr/>
        </p:nvSpPr>
        <p:spPr>
          <a:xfrm>
            <a:off x="17870670" y="7207896"/>
            <a:ext cx="481154" cy="51433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6" name="Freeform: Shape 735">
            <a:extLst>
              <a:ext uri="{FF2B5EF4-FFF2-40B4-BE49-F238E27FC236}">
                <a16:creationId xmlns:a16="http://schemas.microsoft.com/office/drawing/2014/main" id="{7C3586F0-476A-2702-89F1-11788321B534}"/>
              </a:ext>
            </a:extLst>
          </p:cNvPr>
          <p:cNvSpPr/>
          <p:nvPr/>
        </p:nvSpPr>
        <p:spPr>
          <a:xfrm>
            <a:off x="14861272" y="7290853"/>
            <a:ext cx="580702" cy="348422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8" dur="10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6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7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7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6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7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7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7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6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6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750"/>
                                            <p:tgtEl>
                                              <p:spTgt spid="6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7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750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6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7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7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7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7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750"/>
                                            <p:tgtEl>
                                              <p:spTgt spid="7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750"/>
                                            <p:tgtEl>
                                              <p:spTgt spid="7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7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750"/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0" dur="750"/>
                                            <p:tgtEl>
                                              <p:spTgt spid="7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7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7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7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750"/>
                                            <p:tgtEl>
                                              <p:spTgt spid="6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9" dur="750"/>
                                            <p:tgtEl>
                                              <p:spTgt spid="6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7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7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7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750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750"/>
                                            <p:tgtEl>
                                              <p:spTgt spid="7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7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7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7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9" grpId="0" animBg="1"/>
          <p:bldP spid="60" grpId="0" animBg="1"/>
          <p:bldP spid="61" grpId="0" animBg="1"/>
          <p:bldP spid="644" grpId="0" animBg="1"/>
          <p:bldP spid="683" grpId="0" animBg="1"/>
          <p:bldP spid="684" grpId="0" animBg="1"/>
          <p:bldP spid="691" grpId="0" animBg="1"/>
          <p:bldP spid="692" grpId="0" animBg="1"/>
          <p:bldP spid="693" grpId="0" animBg="1"/>
          <p:bldP spid="700" grpId="0" animBg="1"/>
          <p:bldP spid="701" grpId="0" animBg="1"/>
          <p:bldP spid="702" grpId="0" animBg="1"/>
          <p:bldP spid="709" grpId="0" animBg="1"/>
          <p:bldP spid="710" grpId="0" animBg="1"/>
          <p:bldP spid="711" grpId="0" animBg="1"/>
          <p:bldP spid="718" grpId="0" animBg="1"/>
          <p:bldP spid="719" grpId="0" animBg="1"/>
          <p:bldP spid="720" grpId="0" animBg="1"/>
          <p:bldP spid="728" grpId="0" animBg="1"/>
          <p:bldP spid="729" grpId="0" animBg="1"/>
          <p:bldP spid="730" grpId="0" animBg="1"/>
          <p:bldP spid="731" grpId="0" animBg="1"/>
          <p:bldP spid="732" grpId="0" animBg="1"/>
          <p:bldP spid="733" grpId="0" animBg="1"/>
          <p:bldP spid="734" grpId="0" animBg="1"/>
          <p:bldP spid="735" grpId="0" animBg="1"/>
          <p:bldP spid="7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6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7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7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6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7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7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7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6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6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750"/>
                                            <p:tgtEl>
                                              <p:spTgt spid="6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7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750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6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7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7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7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7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750"/>
                                            <p:tgtEl>
                                              <p:spTgt spid="7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750"/>
                                            <p:tgtEl>
                                              <p:spTgt spid="7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7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750"/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0" dur="750"/>
                                            <p:tgtEl>
                                              <p:spTgt spid="7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7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7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7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750"/>
                                            <p:tgtEl>
                                              <p:spTgt spid="6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9" dur="750"/>
                                            <p:tgtEl>
                                              <p:spTgt spid="6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7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7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7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750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750"/>
                                            <p:tgtEl>
                                              <p:spTgt spid="7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7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7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7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9" grpId="0" animBg="1"/>
          <p:bldP spid="60" grpId="0" animBg="1"/>
          <p:bldP spid="61" grpId="0" animBg="1"/>
          <p:bldP spid="644" grpId="0" animBg="1"/>
          <p:bldP spid="683" grpId="0" animBg="1"/>
          <p:bldP spid="684" grpId="0" animBg="1"/>
          <p:bldP spid="691" grpId="0" animBg="1"/>
          <p:bldP spid="692" grpId="0" animBg="1"/>
          <p:bldP spid="693" grpId="0" animBg="1"/>
          <p:bldP spid="700" grpId="0" animBg="1"/>
          <p:bldP spid="701" grpId="0" animBg="1"/>
          <p:bldP spid="702" grpId="0" animBg="1"/>
          <p:bldP spid="709" grpId="0" animBg="1"/>
          <p:bldP spid="710" grpId="0" animBg="1"/>
          <p:bldP spid="711" grpId="0" animBg="1"/>
          <p:bldP spid="718" grpId="0" animBg="1"/>
          <p:bldP spid="719" grpId="0" animBg="1"/>
          <p:bldP spid="720" grpId="0" animBg="1"/>
          <p:bldP spid="728" grpId="0" animBg="1"/>
          <p:bldP spid="729" grpId="0" animBg="1"/>
          <p:bldP spid="730" grpId="0" animBg="1"/>
          <p:bldP spid="731" grpId="0" animBg="1"/>
          <p:bldP spid="732" grpId="0" animBg="1"/>
          <p:bldP spid="733" grpId="0" animBg="1"/>
          <p:bldP spid="734" grpId="0" animBg="1"/>
          <p:bldP spid="735" grpId="0" animBg="1"/>
          <p:bldP spid="73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59AC65FE-4160-4F63-81E6-5815CBBA2182}"/>
              </a:ext>
            </a:extLst>
          </p:cNvPr>
          <p:cNvSpPr txBox="1"/>
          <p:nvPr/>
        </p:nvSpPr>
        <p:spPr>
          <a:xfrm>
            <a:off x="6610243" y="1246722"/>
            <a:ext cx="111636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7 – Stages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CA0365FD-B4F3-BAA6-A915-A071C857608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2581E0C-424D-6F23-8219-E6A21F4E360C}"/>
              </a:ext>
            </a:extLst>
          </p:cNvPr>
          <p:cNvSpPr/>
          <p:nvPr/>
        </p:nvSpPr>
        <p:spPr>
          <a:xfrm>
            <a:off x="11482185" y="12976398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8F66BC5-8543-F9F1-A03B-BC1CD9E653DC}"/>
              </a:ext>
            </a:extLst>
          </p:cNvPr>
          <p:cNvSpPr/>
          <p:nvPr/>
        </p:nvSpPr>
        <p:spPr>
          <a:xfrm>
            <a:off x="11018510" y="12976398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DD1ECE1-F725-E5A8-5402-88D737435981}"/>
              </a:ext>
            </a:extLst>
          </p:cNvPr>
          <p:cNvSpPr/>
          <p:nvPr/>
        </p:nvSpPr>
        <p:spPr>
          <a:xfrm>
            <a:off x="11945860" y="12976398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B2FA1B1-B04E-0A16-2158-A43B0C3BA59D}"/>
              </a:ext>
            </a:extLst>
          </p:cNvPr>
          <p:cNvSpPr/>
          <p:nvPr/>
        </p:nvSpPr>
        <p:spPr>
          <a:xfrm>
            <a:off x="12409536" y="12976398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7880ED3-BA6A-72CB-26D5-CB1F313D46C5}"/>
              </a:ext>
            </a:extLst>
          </p:cNvPr>
          <p:cNvSpPr/>
          <p:nvPr/>
        </p:nvSpPr>
        <p:spPr>
          <a:xfrm>
            <a:off x="8203675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2B3C1E-A2F5-FBC8-517B-6ED26511D07C}"/>
              </a:ext>
            </a:extLst>
          </p:cNvPr>
          <p:cNvSpPr/>
          <p:nvPr/>
        </p:nvSpPr>
        <p:spPr>
          <a:xfrm>
            <a:off x="8203675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59B9FF1-1A64-D270-403F-B65BDE6F097A}"/>
              </a:ext>
            </a:extLst>
          </p:cNvPr>
          <p:cNvSpPr/>
          <p:nvPr/>
        </p:nvSpPr>
        <p:spPr>
          <a:xfrm>
            <a:off x="8203675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25E3898-F9B0-F0AA-D758-EF8D54B6F6EA}"/>
              </a:ext>
            </a:extLst>
          </p:cNvPr>
          <p:cNvGrpSpPr/>
          <p:nvPr/>
        </p:nvGrpSpPr>
        <p:grpSpPr>
          <a:xfrm>
            <a:off x="8667225" y="5965370"/>
            <a:ext cx="1130300" cy="1215718"/>
            <a:chOff x="5077152" y="5806379"/>
            <a:chExt cx="1130300" cy="1215718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2B4AC8F2-501A-D069-37B3-14FCC05D945A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3"/>
                  </a:solidFill>
                  <a:latin typeface="+mj-lt"/>
                </a:rPr>
                <a:t>03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6716DDEB-5B64-29B2-C53E-1678B769CA27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4EC7F10-3FBA-BC9E-F99A-4D5B46DC8E1C}"/>
              </a:ext>
            </a:extLst>
          </p:cNvPr>
          <p:cNvGrpSpPr/>
          <p:nvPr/>
        </p:nvGrpSpPr>
        <p:grpSpPr>
          <a:xfrm>
            <a:off x="8553316" y="8530063"/>
            <a:ext cx="1328601" cy="792559"/>
            <a:chOff x="4031330" y="7558014"/>
            <a:chExt cx="1920221" cy="792559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0728CF2A-5DE0-4AEC-4607-476E9126D217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46B4BBA4-0049-1DD3-5ECF-624C9BC0B86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90DA223-F504-5F7B-6E8C-1E18287D1A3F}"/>
              </a:ext>
            </a:extLst>
          </p:cNvPr>
          <p:cNvSpPr/>
          <p:nvPr/>
        </p:nvSpPr>
        <p:spPr>
          <a:xfrm>
            <a:off x="5244051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210FF2D-80EC-A4A6-88CD-CDA549CE3DE7}"/>
              </a:ext>
            </a:extLst>
          </p:cNvPr>
          <p:cNvSpPr/>
          <p:nvPr/>
        </p:nvSpPr>
        <p:spPr>
          <a:xfrm>
            <a:off x="5244051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25083C8-164F-5176-D52B-E25D6841A52F}"/>
              </a:ext>
            </a:extLst>
          </p:cNvPr>
          <p:cNvSpPr/>
          <p:nvPr/>
        </p:nvSpPr>
        <p:spPr>
          <a:xfrm>
            <a:off x="5244051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BA61650-0165-87E8-E07E-4D1ABD23798D}"/>
              </a:ext>
            </a:extLst>
          </p:cNvPr>
          <p:cNvGrpSpPr/>
          <p:nvPr/>
        </p:nvGrpSpPr>
        <p:grpSpPr>
          <a:xfrm>
            <a:off x="5707601" y="5965370"/>
            <a:ext cx="1130300" cy="1215718"/>
            <a:chOff x="5077152" y="5806379"/>
            <a:chExt cx="1130300" cy="1215718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9819FC3B-F1C9-C0C0-7DF2-EEEDFB3E4FBA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2"/>
                  </a:solidFill>
                  <a:latin typeface="+mj-lt"/>
                </a:rPr>
                <a:t>02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DDB48F1C-1E53-CC75-7626-2A4FA592B835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2F76017-B2FA-BB92-530F-9B5AA6CEA40E}"/>
              </a:ext>
            </a:extLst>
          </p:cNvPr>
          <p:cNvGrpSpPr/>
          <p:nvPr/>
        </p:nvGrpSpPr>
        <p:grpSpPr>
          <a:xfrm>
            <a:off x="5593692" y="8530063"/>
            <a:ext cx="1328601" cy="792559"/>
            <a:chOff x="4031330" y="7558014"/>
            <a:chExt cx="1920221" cy="792559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0A25A005-74A4-4AB2-634F-CF7BCF9F9364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0409128F-C616-14C4-834E-566D23B09F17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C5A0CB2-7F3C-0FA8-673E-2786B4B4A67E}"/>
              </a:ext>
            </a:extLst>
          </p:cNvPr>
          <p:cNvSpPr/>
          <p:nvPr/>
        </p:nvSpPr>
        <p:spPr>
          <a:xfrm>
            <a:off x="228442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1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8497B9C-BAD9-ED9E-A660-5FD6D61EB87B}"/>
              </a:ext>
            </a:extLst>
          </p:cNvPr>
          <p:cNvSpPr/>
          <p:nvPr/>
        </p:nvSpPr>
        <p:spPr>
          <a:xfrm>
            <a:off x="228442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A47CC0E-6279-504C-A26F-173D04B96917}"/>
              </a:ext>
            </a:extLst>
          </p:cNvPr>
          <p:cNvSpPr/>
          <p:nvPr/>
        </p:nvSpPr>
        <p:spPr>
          <a:xfrm>
            <a:off x="228442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5434387-2E91-4CB7-30E0-4B73130D14A3}"/>
              </a:ext>
            </a:extLst>
          </p:cNvPr>
          <p:cNvGrpSpPr/>
          <p:nvPr/>
        </p:nvGrpSpPr>
        <p:grpSpPr>
          <a:xfrm>
            <a:off x="2747977" y="5965370"/>
            <a:ext cx="1130300" cy="1215718"/>
            <a:chOff x="5077152" y="5806379"/>
            <a:chExt cx="1130300" cy="1215718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E8E39787-4373-2A52-7E3C-E04500F6B678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1"/>
                  </a:solidFill>
                  <a:latin typeface="+mj-lt"/>
                </a:rPr>
                <a:t>01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AC09FE43-1A02-ECA0-9EF3-8F963161AEE1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1"/>
                  </a:solidFill>
                  <a:latin typeface="+mj-lt"/>
                </a:rPr>
                <a:t>STAGE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96DB1A3-8592-9FC8-5F38-8DB468D500A4}"/>
              </a:ext>
            </a:extLst>
          </p:cNvPr>
          <p:cNvGrpSpPr/>
          <p:nvPr/>
        </p:nvGrpSpPr>
        <p:grpSpPr>
          <a:xfrm>
            <a:off x="2634068" y="8530063"/>
            <a:ext cx="1328601" cy="792559"/>
            <a:chOff x="4031330" y="7558014"/>
            <a:chExt cx="1920221" cy="792559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237E3D5D-B5D6-A7E3-6CEA-F881CC5A1D77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vi-VN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E6684ED4-B021-AD3B-1EF1-19155542A1E6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bg2"/>
                  </a:solidFill>
                  <a:latin typeface="+mj-lt"/>
                </a:rPr>
                <a:t>YOUR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DCB71E3-2390-605E-9D46-55B63BB7417B}"/>
              </a:ext>
            </a:extLst>
          </p:cNvPr>
          <p:cNvSpPr/>
          <p:nvPr/>
        </p:nvSpPr>
        <p:spPr>
          <a:xfrm>
            <a:off x="17082547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CBEF470-F71C-C0B8-D3F7-CC15237FCC8E}"/>
              </a:ext>
            </a:extLst>
          </p:cNvPr>
          <p:cNvSpPr/>
          <p:nvPr/>
        </p:nvSpPr>
        <p:spPr>
          <a:xfrm>
            <a:off x="17082547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2FE0A15-E195-3B8E-CCD6-ED2AF6BE1FA0}"/>
              </a:ext>
            </a:extLst>
          </p:cNvPr>
          <p:cNvSpPr/>
          <p:nvPr/>
        </p:nvSpPr>
        <p:spPr>
          <a:xfrm>
            <a:off x="17082547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0BF51FF-B88D-4128-5B67-E07C94568385}"/>
              </a:ext>
            </a:extLst>
          </p:cNvPr>
          <p:cNvGrpSpPr/>
          <p:nvPr/>
        </p:nvGrpSpPr>
        <p:grpSpPr>
          <a:xfrm>
            <a:off x="17546097" y="5965370"/>
            <a:ext cx="1130300" cy="1215718"/>
            <a:chOff x="5077152" y="5806379"/>
            <a:chExt cx="1130300" cy="1215718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9C31056F-B12A-4C8E-F8F3-1C3966204AF3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06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F56DC64A-79E9-A2F3-EACD-D399135AE0FD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6F1162-09EC-5C06-DDBB-2A5C9AF0CE7C}"/>
              </a:ext>
            </a:extLst>
          </p:cNvPr>
          <p:cNvGrpSpPr/>
          <p:nvPr/>
        </p:nvGrpSpPr>
        <p:grpSpPr>
          <a:xfrm>
            <a:off x="17432188" y="8530063"/>
            <a:ext cx="1328601" cy="792559"/>
            <a:chOff x="4031330" y="7558014"/>
            <a:chExt cx="1920221" cy="792559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D813EB71-61CF-FB49-2CF5-502D7203841D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C2A9FE36-FB0F-9BB7-408B-8905CBF79AA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92AA48DC-C4B7-2E6A-0398-D6E375A78B72}"/>
              </a:ext>
            </a:extLst>
          </p:cNvPr>
          <p:cNvSpPr/>
          <p:nvPr/>
        </p:nvSpPr>
        <p:spPr>
          <a:xfrm>
            <a:off x="14122923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5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BF8BB1DC-6E7F-E460-B6C4-19E884E8D645}"/>
              </a:ext>
            </a:extLst>
          </p:cNvPr>
          <p:cNvSpPr/>
          <p:nvPr/>
        </p:nvSpPr>
        <p:spPr>
          <a:xfrm>
            <a:off x="14122923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15CAE4DD-F67E-72FA-A59A-1569505ACC48}"/>
              </a:ext>
            </a:extLst>
          </p:cNvPr>
          <p:cNvSpPr/>
          <p:nvPr/>
        </p:nvSpPr>
        <p:spPr>
          <a:xfrm>
            <a:off x="14122923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37295E37-B558-5470-19BF-EAF7C70A832D}"/>
              </a:ext>
            </a:extLst>
          </p:cNvPr>
          <p:cNvGrpSpPr/>
          <p:nvPr/>
        </p:nvGrpSpPr>
        <p:grpSpPr>
          <a:xfrm>
            <a:off x="14586473" y="5965370"/>
            <a:ext cx="1130300" cy="1215718"/>
            <a:chOff x="5077152" y="5806379"/>
            <a:chExt cx="1130300" cy="1215718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947AD5BB-02A4-1863-4E9E-117E5E2C30BC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5"/>
                  </a:solidFill>
                  <a:latin typeface="+mj-lt"/>
                </a:rPr>
                <a:t>05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7052B059-93A4-2909-D187-48299648D0A7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D76DDFD-AA27-EB24-DF3D-2FEB0B6B69FC}"/>
              </a:ext>
            </a:extLst>
          </p:cNvPr>
          <p:cNvGrpSpPr/>
          <p:nvPr/>
        </p:nvGrpSpPr>
        <p:grpSpPr>
          <a:xfrm>
            <a:off x="14472564" y="8530063"/>
            <a:ext cx="1328601" cy="792559"/>
            <a:chOff x="4031330" y="7558014"/>
            <a:chExt cx="1920221" cy="792559"/>
          </a:xfrm>
        </p:grpSpPr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7613E81C-402D-0FBD-C56B-4F013FDB709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19434A41-1A51-37AC-8FD5-6B6C7D744CC2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F6EECBCC-7D63-29C6-1D15-7E59D2DA2DA3}"/>
              </a:ext>
            </a:extLst>
          </p:cNvPr>
          <p:cNvSpPr/>
          <p:nvPr/>
        </p:nvSpPr>
        <p:spPr>
          <a:xfrm>
            <a:off x="11163299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1B92F577-E395-A95D-EA52-B25525A90854}"/>
              </a:ext>
            </a:extLst>
          </p:cNvPr>
          <p:cNvSpPr/>
          <p:nvPr/>
        </p:nvSpPr>
        <p:spPr>
          <a:xfrm>
            <a:off x="11163299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3A126CA-B561-6479-CCEF-4E50CF7B9007}"/>
              </a:ext>
            </a:extLst>
          </p:cNvPr>
          <p:cNvSpPr/>
          <p:nvPr/>
        </p:nvSpPr>
        <p:spPr>
          <a:xfrm>
            <a:off x="11163299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4B49AC54-00B5-6972-2161-E7EE860007B3}"/>
              </a:ext>
            </a:extLst>
          </p:cNvPr>
          <p:cNvGrpSpPr/>
          <p:nvPr/>
        </p:nvGrpSpPr>
        <p:grpSpPr>
          <a:xfrm>
            <a:off x="11626849" y="5965370"/>
            <a:ext cx="1130300" cy="1215718"/>
            <a:chOff x="5077152" y="5806379"/>
            <a:chExt cx="1130300" cy="1215718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DEEB85A8-6950-C23F-71E4-141C4BF54BB5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4"/>
                  </a:solidFill>
                  <a:latin typeface="+mj-lt"/>
                </a:rPr>
                <a:t>04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50CCC147-6FF4-5478-2215-B2FC6B2C230A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DEF931C-B187-33FA-095B-4930883613D2}"/>
              </a:ext>
            </a:extLst>
          </p:cNvPr>
          <p:cNvGrpSpPr/>
          <p:nvPr/>
        </p:nvGrpSpPr>
        <p:grpSpPr>
          <a:xfrm>
            <a:off x="11512940" y="8530063"/>
            <a:ext cx="1328601" cy="792559"/>
            <a:chOff x="4031330" y="7558014"/>
            <a:chExt cx="1920221" cy="792559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F794EA67-8E95-3B70-60B9-73E29E9BAB96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BFE92E25-7652-F2F1-5D92-D9C6A738D77D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DEDCEC96-DE99-C5E0-7AA1-11AB68399F9A}"/>
              </a:ext>
            </a:extLst>
          </p:cNvPr>
          <p:cNvSpPr/>
          <p:nvPr/>
        </p:nvSpPr>
        <p:spPr>
          <a:xfrm>
            <a:off x="20042174" y="5519738"/>
            <a:ext cx="2057400" cy="4119562"/>
          </a:xfrm>
          <a:prstGeom prst="roundRect">
            <a:avLst>
              <a:gd name="adj" fmla="val 13581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reflection blurRad="6350" stA="50000" endA="300" endPos="3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FFD19786-DB29-B114-2861-C482A2C980C1}"/>
              </a:ext>
            </a:extLst>
          </p:cNvPr>
          <p:cNvSpPr/>
          <p:nvPr/>
        </p:nvSpPr>
        <p:spPr>
          <a:xfrm>
            <a:off x="20042174" y="5855923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F608EAB7-B247-E73F-5550-6876AD57A0AA}"/>
              </a:ext>
            </a:extLst>
          </p:cNvPr>
          <p:cNvSpPr/>
          <p:nvPr/>
        </p:nvSpPr>
        <p:spPr>
          <a:xfrm>
            <a:off x="20042174" y="5519738"/>
            <a:ext cx="2057400" cy="2650330"/>
          </a:xfrm>
          <a:custGeom>
            <a:avLst/>
            <a:gdLst>
              <a:gd name="csX0" fmla="*/ 274025 w 2057400"/>
              <a:gd name="csY0" fmla="*/ 0 h 2650330"/>
              <a:gd name="csX1" fmla="*/ 1783375 w 2057400"/>
              <a:gd name="csY1" fmla="*/ 0 h 2650330"/>
              <a:gd name="csX2" fmla="*/ 2057400 w 2057400"/>
              <a:gd name="csY2" fmla="*/ 274025 h 2650330"/>
              <a:gd name="csX3" fmla="*/ 2057400 w 2057400"/>
              <a:gd name="csY3" fmla="*/ 1916725 h 2650330"/>
              <a:gd name="csX4" fmla="*/ 1783375 w 2057400"/>
              <a:gd name="csY4" fmla="*/ 2190750 h 2650330"/>
              <a:gd name="csX5" fmla="*/ 1347690 w 2057400"/>
              <a:gd name="csY5" fmla="*/ 2190750 h 2650330"/>
              <a:gd name="csX6" fmla="*/ 1120228 w 2057400"/>
              <a:gd name="csY6" fmla="*/ 2582925 h 2650330"/>
              <a:gd name="csX7" fmla="*/ 1097707 w 2057400"/>
              <a:gd name="csY7" fmla="*/ 2621754 h 2650330"/>
              <a:gd name="csX8" fmla="*/ 1066701 w 2057400"/>
              <a:gd name="csY8" fmla="*/ 2642658 h 2650330"/>
              <a:gd name="csX9" fmla="*/ 1028699 w 2057400"/>
              <a:gd name="csY9" fmla="*/ 2650330 h 2650330"/>
              <a:gd name="csX10" fmla="*/ 990697 w 2057400"/>
              <a:gd name="csY10" fmla="*/ 2642658 h 2650330"/>
              <a:gd name="csX11" fmla="*/ 959691 w 2057400"/>
              <a:gd name="csY11" fmla="*/ 2621753 h 2650330"/>
              <a:gd name="csX12" fmla="*/ 937170 w 2057400"/>
              <a:gd name="csY12" fmla="*/ 2582924 h 2650330"/>
              <a:gd name="csX13" fmla="*/ 709709 w 2057400"/>
              <a:gd name="csY13" fmla="*/ 2190750 h 2650330"/>
              <a:gd name="csX14" fmla="*/ 274025 w 2057400"/>
              <a:gd name="csY14" fmla="*/ 2190750 h 2650330"/>
              <a:gd name="csX15" fmla="*/ 0 w 2057400"/>
              <a:gd name="csY15" fmla="*/ 1916725 h 2650330"/>
              <a:gd name="csX16" fmla="*/ 0 w 2057400"/>
              <a:gd name="csY16" fmla="*/ 274025 h 2650330"/>
              <a:gd name="csX17" fmla="*/ 274025 w 2057400"/>
              <a:gd name="csY17" fmla="*/ 0 h 2650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2057400" h="2650330">
                <a:moveTo>
                  <a:pt x="274025" y="0"/>
                </a:moveTo>
                <a:lnTo>
                  <a:pt x="1783375" y="0"/>
                </a:lnTo>
                <a:cubicBezTo>
                  <a:pt x="1934715" y="0"/>
                  <a:pt x="2057400" y="122685"/>
                  <a:pt x="2057400" y="274025"/>
                </a:cubicBezTo>
                <a:lnTo>
                  <a:pt x="2057400" y="1916725"/>
                </a:lnTo>
                <a:cubicBezTo>
                  <a:pt x="2057400" y="2068065"/>
                  <a:pt x="1934715" y="2190750"/>
                  <a:pt x="1783375" y="2190750"/>
                </a:cubicBezTo>
                <a:lnTo>
                  <a:pt x="1347690" y="2190750"/>
                </a:lnTo>
                <a:lnTo>
                  <a:pt x="1120228" y="2582925"/>
                </a:lnTo>
                <a:lnTo>
                  <a:pt x="1097707" y="2621754"/>
                </a:lnTo>
                <a:lnTo>
                  <a:pt x="1066701" y="2642658"/>
                </a:lnTo>
                <a:cubicBezTo>
                  <a:pt x="1055021" y="2647598"/>
                  <a:pt x="1042179" y="2650330"/>
                  <a:pt x="1028699" y="2650330"/>
                </a:cubicBezTo>
                <a:cubicBezTo>
                  <a:pt x="1015219" y="2650330"/>
                  <a:pt x="1002377" y="2647598"/>
                  <a:pt x="990697" y="2642658"/>
                </a:cubicBezTo>
                <a:lnTo>
                  <a:pt x="959691" y="2621753"/>
                </a:lnTo>
                <a:lnTo>
                  <a:pt x="937170" y="2582924"/>
                </a:lnTo>
                <a:lnTo>
                  <a:pt x="709709" y="2190750"/>
                </a:lnTo>
                <a:lnTo>
                  <a:pt x="274025" y="2190750"/>
                </a:lnTo>
                <a:cubicBezTo>
                  <a:pt x="122685" y="2190750"/>
                  <a:pt x="0" y="2068065"/>
                  <a:pt x="0" y="1916725"/>
                </a:cubicBezTo>
                <a:lnTo>
                  <a:pt x="0" y="274025"/>
                </a:lnTo>
                <a:cubicBezTo>
                  <a:pt x="0" y="122685"/>
                  <a:pt x="122685" y="0"/>
                  <a:pt x="2740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92C69764-B47B-E850-E6E1-DC5C6A6A60C6}"/>
              </a:ext>
            </a:extLst>
          </p:cNvPr>
          <p:cNvGrpSpPr/>
          <p:nvPr/>
        </p:nvGrpSpPr>
        <p:grpSpPr>
          <a:xfrm>
            <a:off x="20505724" y="5965370"/>
            <a:ext cx="1130300" cy="1215718"/>
            <a:chOff x="5077152" y="5806379"/>
            <a:chExt cx="1130300" cy="1215718"/>
          </a:xfrm>
        </p:grpSpPr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F2CC2AF6-CC9D-3300-C844-375205F2D1A4}"/>
                </a:ext>
              </a:extLst>
            </p:cNvPr>
            <p:cNvSpPr txBox="1"/>
            <p:nvPr/>
          </p:nvSpPr>
          <p:spPr>
            <a:xfrm flipH="1">
              <a:off x="5077152" y="6006434"/>
              <a:ext cx="11303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000" b="1" dirty="0">
                  <a:solidFill>
                    <a:schemeClr val="accent6"/>
                  </a:solidFill>
                  <a:latin typeface="+mj-lt"/>
                </a:rPr>
                <a:t>07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287AEFC3-F722-28C3-0327-90E0CFE19E2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6"/>
                  </a:solidFill>
                  <a:latin typeface="+mj-lt"/>
                </a:rPr>
                <a:t>STAGE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7677AC6-E54A-16D2-3B86-CDD91DF1610C}"/>
              </a:ext>
            </a:extLst>
          </p:cNvPr>
          <p:cNvGrpSpPr/>
          <p:nvPr/>
        </p:nvGrpSpPr>
        <p:grpSpPr>
          <a:xfrm>
            <a:off x="20391815" y="8530063"/>
            <a:ext cx="1328601" cy="792559"/>
            <a:chOff x="4031330" y="7558014"/>
            <a:chExt cx="1920221" cy="792559"/>
          </a:xfrm>
        </p:grpSpPr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9E6EFA7A-BF1D-9429-03FB-C727B4FFC5AE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</a:p>
          </p:txBody>
        </p:sp>
        <p:sp>
          <p:nvSpPr>
            <p:cNvPr id="150" name="Textbox 200">
              <a:extLst>
                <a:ext uri="{FF2B5EF4-FFF2-40B4-BE49-F238E27FC236}">
                  <a16:creationId xmlns:a16="http://schemas.microsoft.com/office/drawing/2014/main" id="{D8D0B45A-81C3-F50F-4FC8-AB11155AC64C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YOUR TITLE</a:t>
              </a:r>
            </a:p>
          </p:txBody>
        </p:sp>
      </p:grpSp>
      <p:sp>
        <p:nvSpPr>
          <p:cNvPr id="151" name="Rectangle 150">
            <a:extLst>
              <a:ext uri="{FF2B5EF4-FFF2-40B4-BE49-F238E27FC236}">
                <a16:creationId xmlns:a16="http://schemas.microsoft.com/office/drawing/2014/main" id="{1E195721-8656-8665-1292-60CB3886B98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466B2B8F-C1A9-7A79-15EF-D8F7D40840DB}"/>
              </a:ext>
            </a:extLst>
          </p:cNvPr>
          <p:cNvSpPr/>
          <p:nvPr/>
        </p:nvSpPr>
        <p:spPr>
          <a:xfrm>
            <a:off x="12884122" y="12976398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435B833E-658C-2A6A-0CD4-19574CE7636C}"/>
              </a:ext>
            </a:extLst>
          </p:cNvPr>
          <p:cNvSpPr/>
          <p:nvPr/>
        </p:nvSpPr>
        <p:spPr>
          <a:xfrm>
            <a:off x="13347798" y="12976398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5771C0D5-5E1F-2C06-4C0C-D85A934AD6E3}"/>
              </a:ext>
            </a:extLst>
          </p:cNvPr>
          <p:cNvSpPr/>
          <p:nvPr/>
        </p:nvSpPr>
        <p:spPr>
          <a:xfrm>
            <a:off x="11984605" y="7257670"/>
            <a:ext cx="414788" cy="41478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C56B2576-2DA6-2F58-7284-39157CEF319F}"/>
              </a:ext>
            </a:extLst>
          </p:cNvPr>
          <p:cNvSpPr/>
          <p:nvPr/>
        </p:nvSpPr>
        <p:spPr>
          <a:xfrm>
            <a:off x="20871776" y="7265966"/>
            <a:ext cx="398196" cy="39819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FAEB4291-1EA7-503B-ABF8-0D9B9CC9E386}"/>
              </a:ext>
            </a:extLst>
          </p:cNvPr>
          <p:cNvSpPr/>
          <p:nvPr/>
        </p:nvSpPr>
        <p:spPr>
          <a:xfrm>
            <a:off x="8975206" y="7232782"/>
            <a:ext cx="514338" cy="46456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65F69D4A-A7C5-3E8D-449E-D8A95A1887E2}"/>
              </a:ext>
            </a:extLst>
          </p:cNvPr>
          <p:cNvSpPr/>
          <p:nvPr/>
        </p:nvSpPr>
        <p:spPr>
          <a:xfrm>
            <a:off x="6067900" y="7252626"/>
            <a:ext cx="409702" cy="42487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5A2F741A-A0E4-D5EE-8814-01426E38CFB3}"/>
              </a:ext>
            </a:extLst>
          </p:cNvPr>
          <p:cNvSpPr/>
          <p:nvPr/>
        </p:nvSpPr>
        <p:spPr>
          <a:xfrm>
            <a:off x="3106490" y="7251302"/>
            <a:ext cx="413274" cy="42752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E82A584D-55F5-C9BC-B3B4-78AE9AEB2E04}"/>
              </a:ext>
            </a:extLst>
          </p:cNvPr>
          <p:cNvSpPr/>
          <p:nvPr/>
        </p:nvSpPr>
        <p:spPr>
          <a:xfrm>
            <a:off x="17870670" y="7207896"/>
            <a:ext cx="481154" cy="51433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4DC9A742-F59D-6859-3154-84FDDDC646CC}"/>
              </a:ext>
            </a:extLst>
          </p:cNvPr>
          <p:cNvSpPr/>
          <p:nvPr/>
        </p:nvSpPr>
        <p:spPr>
          <a:xfrm>
            <a:off x="14861272" y="7290853"/>
            <a:ext cx="580702" cy="348422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8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9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2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3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6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1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4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18" grpId="0" animBg="1"/>
          <p:bldP spid="19" grpId="0" animBg="1"/>
          <p:bldP spid="26" grpId="0" animBg="1"/>
          <p:bldP spid="27" grpId="0" animBg="1"/>
          <p:bldP spid="28" grpId="0" animBg="1"/>
          <p:bldP spid="35" grpId="0" animBg="1"/>
          <p:bldP spid="36" grpId="0" animBg="1"/>
          <p:bldP spid="37" grpId="0" animBg="1"/>
          <p:bldP spid="124" grpId="0" animBg="1"/>
          <p:bldP spid="125" grpId="0" animBg="1"/>
          <p:bldP spid="126" grpId="0" animBg="1"/>
          <p:bldP spid="133" grpId="0" animBg="1"/>
          <p:bldP spid="134" grpId="0" animBg="1"/>
          <p:bldP spid="135" grpId="0" animBg="1"/>
          <p:bldP spid="142" grpId="0" animBg="1"/>
          <p:bldP spid="143" grpId="0" animBg="1"/>
          <p:bldP spid="144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4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18" grpId="0" animBg="1"/>
          <p:bldP spid="19" grpId="0" animBg="1"/>
          <p:bldP spid="26" grpId="0" animBg="1"/>
          <p:bldP spid="27" grpId="0" animBg="1"/>
          <p:bldP spid="28" grpId="0" animBg="1"/>
          <p:bldP spid="35" grpId="0" animBg="1"/>
          <p:bldP spid="36" grpId="0" animBg="1"/>
          <p:bldP spid="37" grpId="0" animBg="1"/>
          <p:bldP spid="124" grpId="0" animBg="1"/>
          <p:bldP spid="125" grpId="0" animBg="1"/>
          <p:bldP spid="126" grpId="0" animBg="1"/>
          <p:bldP spid="133" grpId="0" animBg="1"/>
          <p:bldP spid="134" grpId="0" animBg="1"/>
          <p:bldP spid="135" grpId="0" animBg="1"/>
          <p:bldP spid="142" grpId="0" animBg="1"/>
          <p:bldP spid="143" grpId="0" animBg="1"/>
          <p:bldP spid="144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Pink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B6BA7"/>
      </a:accent1>
      <a:accent2>
        <a:srgbClr val="FF0066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8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14042</TotalTime>
  <Words>1090</Words>
  <Application>Microsoft Office PowerPoint</Application>
  <PresentationFormat>Custom</PresentationFormat>
  <Paragraphs>310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158</dc:title>
  <dc:creator>Slide Ocean</dc:creator>
  <cp:lastModifiedBy>SO</cp:lastModifiedBy>
  <cp:revision>3409</cp:revision>
  <dcterms:created xsi:type="dcterms:W3CDTF">2024-04-24T08:43:56Z</dcterms:created>
  <dcterms:modified xsi:type="dcterms:W3CDTF">2025-12-31T02:13:36Z</dcterms:modified>
</cp:coreProperties>
</file>