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2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theme/theme23.xml" ContentType="application/vnd.openxmlformats-officedocument.theme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24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theme/theme25.xml" ContentType="application/vnd.openxmlformats-officedocument.theme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81" r:id="rId25"/>
    <p:sldMasterId id="2147483991" r:id="rId26"/>
  </p:sldMasterIdLst>
  <p:notesMasterIdLst>
    <p:notesMasterId r:id="rId33"/>
  </p:notesMasterIdLst>
  <p:handoutMasterIdLst>
    <p:handoutMasterId r:id="rId34"/>
  </p:handoutMasterIdLst>
  <p:sldIdLst>
    <p:sldId id="2147378266" r:id="rId27"/>
    <p:sldId id="2147378269" r:id="rId28"/>
    <p:sldId id="2147378268" r:id="rId29"/>
    <p:sldId id="2147378270" r:id="rId30"/>
    <p:sldId id="2147378271" r:id="rId31"/>
    <p:sldId id="2147378272" r:id="rId32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7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3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9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86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7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7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04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4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210.xml"/><Relationship Id="rId10" Type="http://schemas.openxmlformats.org/officeDocument/2006/relationships/theme" Target="../theme/theme22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16.xml"/><Relationship Id="rId1" Type="http://schemas.openxmlformats.org/officeDocument/2006/relationships/slideLayout" Target="../slideLayouts/slideLayout215.xml"/><Relationship Id="rId6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9.xml"/><Relationship Id="rId10" Type="http://schemas.openxmlformats.org/officeDocument/2006/relationships/theme" Target="../theme/theme23.xml"/><Relationship Id="rId4" Type="http://schemas.openxmlformats.org/officeDocument/2006/relationships/slideLayout" Target="../slideLayouts/slideLayout218.xml"/><Relationship Id="rId9" Type="http://schemas.openxmlformats.org/officeDocument/2006/relationships/slideLayout" Target="../slideLayouts/slideLayout22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30.xml"/><Relationship Id="rId2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24.xml"/><Relationship Id="rId6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228.xml"/><Relationship Id="rId10" Type="http://schemas.openxmlformats.org/officeDocument/2006/relationships/theme" Target="../theme/theme24.xml"/><Relationship Id="rId4" Type="http://schemas.openxmlformats.org/officeDocument/2006/relationships/slideLayout" Target="../slideLayouts/slideLayout227.xml"/><Relationship Id="rId9" Type="http://schemas.openxmlformats.org/officeDocument/2006/relationships/slideLayout" Target="../slideLayouts/slideLayout23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5" Type="http://schemas.openxmlformats.org/officeDocument/2006/relationships/slideLayout" Target="../slideLayouts/slideLayout237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9.xml"/><Relationship Id="rId3" Type="http://schemas.openxmlformats.org/officeDocument/2006/relationships/slideLayout" Target="../slideLayouts/slideLayout244.xml"/><Relationship Id="rId7" Type="http://schemas.openxmlformats.org/officeDocument/2006/relationships/slideLayout" Target="../slideLayouts/slideLayout248.xml"/><Relationship Id="rId2" Type="http://schemas.openxmlformats.org/officeDocument/2006/relationships/slideLayout" Target="../slideLayouts/slideLayout243.xml"/><Relationship Id="rId1" Type="http://schemas.openxmlformats.org/officeDocument/2006/relationships/slideLayout" Target="../slideLayouts/slideLayout242.xml"/><Relationship Id="rId6" Type="http://schemas.openxmlformats.org/officeDocument/2006/relationships/slideLayout" Target="../slideLayouts/slideLayout247.xml"/><Relationship Id="rId5" Type="http://schemas.openxmlformats.org/officeDocument/2006/relationships/slideLayout" Target="../slideLayouts/slideLayout246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5.xml"/><Relationship Id="rId9" Type="http://schemas.openxmlformats.org/officeDocument/2006/relationships/slideLayout" Target="../slideLayouts/slideLayout25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17903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0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!!LIGHT">
            <a:extLst>
              <a:ext uri="{FF2B5EF4-FFF2-40B4-BE49-F238E27FC236}">
                <a16:creationId xmlns:a16="http://schemas.microsoft.com/office/drawing/2014/main" id="{AE67DC2B-2F1D-22BD-BDE4-3D1337C05DB8}"/>
              </a:ext>
            </a:extLst>
          </p:cNvPr>
          <p:cNvGrpSpPr/>
          <p:nvPr/>
        </p:nvGrpSpPr>
        <p:grpSpPr>
          <a:xfrm>
            <a:off x="7042602" y="161549"/>
            <a:ext cx="10298796" cy="13392902"/>
            <a:chOff x="3958744" y="2210696"/>
            <a:chExt cx="10298796" cy="13392902"/>
          </a:xfrm>
        </p:grpSpPr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7E649BE6-F654-FB75-126A-FDED7373375A}"/>
                </a:ext>
              </a:extLst>
            </p:cNvPr>
            <p:cNvSpPr/>
            <p:nvPr/>
          </p:nvSpPr>
          <p:spPr>
            <a:xfrm>
              <a:off x="3958744" y="5504888"/>
              <a:ext cx="10298796" cy="10098710"/>
            </a:xfrm>
            <a:prstGeom prst="triangle">
              <a:avLst/>
            </a:prstGeom>
            <a:gradFill>
              <a:gsLst>
                <a:gs pos="23000">
                  <a:schemeClr val="accent1">
                    <a:lumMod val="5000"/>
                    <a:lumOff val="95000"/>
                  </a:schemeClr>
                </a:gs>
                <a:gs pos="85000">
                  <a:schemeClr val="accent1">
                    <a:lumMod val="5000"/>
                    <a:lumOff val="95000"/>
                    <a:alpha val="2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FF17C99-0968-B82A-8136-9723B20F3DAB}"/>
                </a:ext>
              </a:extLst>
            </p:cNvPr>
            <p:cNvGrpSpPr/>
            <p:nvPr/>
          </p:nvGrpSpPr>
          <p:grpSpPr>
            <a:xfrm>
              <a:off x="8283389" y="2210696"/>
              <a:ext cx="1649506" cy="4281723"/>
              <a:chOff x="8283389" y="2210696"/>
              <a:chExt cx="1649506" cy="4281723"/>
            </a:xfrm>
          </p:grpSpPr>
          <p:sp>
            <p:nvSpPr>
              <p:cNvPr id="3" name="Trapezoid 2">
                <a:extLst>
                  <a:ext uri="{FF2B5EF4-FFF2-40B4-BE49-F238E27FC236}">
                    <a16:creationId xmlns:a16="http://schemas.microsoft.com/office/drawing/2014/main" id="{5644A008-07F1-08E5-A691-7DD3732672EE}"/>
                  </a:ext>
                </a:extLst>
              </p:cNvPr>
              <p:cNvSpPr/>
              <p:nvPr/>
            </p:nvSpPr>
            <p:spPr>
              <a:xfrm>
                <a:off x="8283389" y="4894729"/>
                <a:ext cx="1649506" cy="1597690"/>
              </a:xfrm>
              <a:prstGeom prst="trapezoi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3A17E920-EB60-A6A6-9D97-C6765C023F2B}"/>
                  </a:ext>
                </a:extLst>
              </p:cNvPr>
              <p:cNvSpPr/>
              <p:nvPr/>
            </p:nvSpPr>
            <p:spPr>
              <a:xfrm>
                <a:off x="8743670" y="2210696"/>
                <a:ext cx="728944" cy="265355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45256A43-CDE1-C94B-78ED-9FB45C3F9389}"/>
              </a:ext>
            </a:extLst>
          </p:cNvPr>
          <p:cNvSpPr txBox="1"/>
          <p:nvPr/>
        </p:nvSpPr>
        <p:spPr>
          <a:xfrm>
            <a:off x="11560257" y="8505096"/>
            <a:ext cx="12634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99233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000"/>
    </mc:Choice>
    <mc:Fallback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!!LIGHT">
            <a:extLst>
              <a:ext uri="{FF2B5EF4-FFF2-40B4-BE49-F238E27FC236}">
                <a16:creationId xmlns:a16="http://schemas.microsoft.com/office/drawing/2014/main" id="{09225A60-1BD8-035A-51B4-609BBCA8FFD2}"/>
              </a:ext>
            </a:extLst>
          </p:cNvPr>
          <p:cNvGrpSpPr/>
          <p:nvPr/>
        </p:nvGrpSpPr>
        <p:grpSpPr>
          <a:xfrm rot="2700000">
            <a:off x="4119339" y="161549"/>
            <a:ext cx="10298796" cy="13392902"/>
            <a:chOff x="3958744" y="2210696"/>
            <a:chExt cx="10298796" cy="13392902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62C0511D-9F02-83E9-F27B-34574ACC1B17}"/>
                </a:ext>
              </a:extLst>
            </p:cNvPr>
            <p:cNvSpPr/>
            <p:nvPr/>
          </p:nvSpPr>
          <p:spPr>
            <a:xfrm>
              <a:off x="3958744" y="5504888"/>
              <a:ext cx="10298796" cy="10098710"/>
            </a:xfrm>
            <a:prstGeom prst="triangle">
              <a:avLst/>
            </a:prstGeom>
            <a:gradFill>
              <a:gsLst>
                <a:gs pos="23000">
                  <a:schemeClr val="accent1">
                    <a:lumMod val="5000"/>
                    <a:lumOff val="95000"/>
                  </a:schemeClr>
                </a:gs>
                <a:gs pos="85000">
                  <a:schemeClr val="accent1">
                    <a:lumMod val="5000"/>
                    <a:lumOff val="95000"/>
                    <a:alpha val="2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77DF2D7-74CF-82CF-F172-683911AD8358}"/>
                </a:ext>
              </a:extLst>
            </p:cNvPr>
            <p:cNvGrpSpPr/>
            <p:nvPr/>
          </p:nvGrpSpPr>
          <p:grpSpPr>
            <a:xfrm>
              <a:off x="8283389" y="2210696"/>
              <a:ext cx="1649506" cy="4281723"/>
              <a:chOff x="8283389" y="2210696"/>
              <a:chExt cx="1649506" cy="4281723"/>
            </a:xfrm>
          </p:grpSpPr>
          <p:sp>
            <p:nvSpPr>
              <p:cNvPr id="27" name="Trapezoid 26">
                <a:extLst>
                  <a:ext uri="{FF2B5EF4-FFF2-40B4-BE49-F238E27FC236}">
                    <a16:creationId xmlns:a16="http://schemas.microsoft.com/office/drawing/2014/main" id="{BC844F74-A35E-7EAC-5C6C-128A4A753BD4}"/>
                  </a:ext>
                </a:extLst>
              </p:cNvPr>
              <p:cNvSpPr/>
              <p:nvPr/>
            </p:nvSpPr>
            <p:spPr>
              <a:xfrm>
                <a:off x="8283389" y="4894729"/>
                <a:ext cx="1649506" cy="1597690"/>
              </a:xfrm>
              <a:prstGeom prst="trapezoi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57D7A56-A89D-C31F-4556-6C100B443957}"/>
                  </a:ext>
                </a:extLst>
              </p:cNvPr>
              <p:cNvSpPr/>
              <p:nvPr/>
            </p:nvSpPr>
            <p:spPr>
              <a:xfrm>
                <a:off x="8743670" y="2210696"/>
                <a:ext cx="728944" cy="265355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8" name="!!ICON1" descr="Dizzy face outline">
            <a:extLst>
              <a:ext uri="{FF2B5EF4-FFF2-40B4-BE49-F238E27FC236}">
                <a16:creationId xmlns:a16="http://schemas.microsoft.com/office/drawing/2014/main" id="{A444C723-35EE-986A-FC28-39740955FB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93101" y="6171882"/>
            <a:ext cx="1363302" cy="1363302"/>
          </a:xfrm>
          <a:prstGeom prst="rect">
            <a:avLst/>
          </a:prstGeom>
        </p:spPr>
      </p:pic>
      <p:grpSp>
        <p:nvGrpSpPr>
          <p:cNvPr id="49" name="!!LEFT">
            <a:extLst>
              <a:ext uri="{FF2B5EF4-FFF2-40B4-BE49-F238E27FC236}">
                <a16:creationId xmlns:a16="http://schemas.microsoft.com/office/drawing/2014/main" id="{43F575E8-5446-AF57-C7AD-E61CB8410EE7}"/>
              </a:ext>
            </a:extLst>
          </p:cNvPr>
          <p:cNvGrpSpPr/>
          <p:nvPr/>
        </p:nvGrpSpPr>
        <p:grpSpPr>
          <a:xfrm>
            <a:off x="4485722" y="7715569"/>
            <a:ext cx="5018952" cy="2677656"/>
            <a:chOff x="4485722" y="7715569"/>
            <a:chExt cx="5018952" cy="2677656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09D5800-AC0E-7875-2C1A-A9056D12EC72}"/>
                </a:ext>
              </a:extLst>
            </p:cNvPr>
            <p:cNvSpPr txBox="1"/>
            <p:nvPr/>
          </p:nvSpPr>
          <p:spPr>
            <a:xfrm>
              <a:off x="5432523" y="7715569"/>
              <a:ext cx="4072151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vi-VN" sz="4200" dirty="0"/>
                <a:t>Mất cân bằng công việc – cuộc sống gây căng thẳng.</a:t>
              </a:r>
              <a:endParaRPr lang="en-US" sz="4200" dirty="0"/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A58EAE5-C8F0-2D3E-D631-9CE1944E158D}"/>
                </a:ext>
              </a:extLst>
            </p:cNvPr>
            <p:cNvGrpSpPr/>
            <p:nvPr/>
          </p:nvGrpSpPr>
          <p:grpSpPr>
            <a:xfrm>
              <a:off x="4485722" y="7908222"/>
              <a:ext cx="669338" cy="2292350"/>
              <a:chOff x="4529233" y="7908222"/>
              <a:chExt cx="669338" cy="2292350"/>
            </a:xfrm>
          </p:grpSpPr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BACEEDE-E22F-0CE0-DCBC-79E89F394E7C}"/>
                  </a:ext>
                </a:extLst>
              </p:cNvPr>
              <p:cNvSpPr txBox="1"/>
              <p:nvPr/>
            </p:nvSpPr>
            <p:spPr>
              <a:xfrm rot="16200000">
                <a:off x="3761074" y="8762010"/>
                <a:ext cx="212109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latin typeface="+mj-lt"/>
                  </a:rPr>
                  <a:t>PROBLEM</a:t>
                </a:r>
                <a:endParaRPr lang="en-US" sz="2400" b="1" dirty="0">
                  <a:latin typeface="+mj-lt"/>
                </a:endParaRPr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D308ECBB-7D7D-51F8-A6A7-F8704A829B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8571" y="7908222"/>
                <a:ext cx="0" cy="22923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54" name="!!ICON2" descr="Funny face outline">
            <a:extLst>
              <a:ext uri="{FF2B5EF4-FFF2-40B4-BE49-F238E27FC236}">
                <a16:creationId xmlns:a16="http://schemas.microsoft.com/office/drawing/2014/main" id="{285943D9-D843-66B5-282F-16D66EE67B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727598" y="6171882"/>
            <a:ext cx="1363302" cy="1363302"/>
          </a:xfrm>
          <a:prstGeom prst="rect">
            <a:avLst/>
          </a:prstGeom>
        </p:spPr>
      </p:pic>
      <p:grpSp>
        <p:nvGrpSpPr>
          <p:cNvPr id="55" name="!!RIGHT">
            <a:extLst>
              <a:ext uri="{FF2B5EF4-FFF2-40B4-BE49-F238E27FC236}">
                <a16:creationId xmlns:a16="http://schemas.microsoft.com/office/drawing/2014/main" id="{980715E2-3622-9D29-FC77-E3061B272F97}"/>
              </a:ext>
            </a:extLst>
          </p:cNvPr>
          <p:cNvGrpSpPr/>
          <p:nvPr/>
        </p:nvGrpSpPr>
        <p:grpSpPr>
          <a:xfrm>
            <a:off x="14866585" y="7715569"/>
            <a:ext cx="5031694" cy="2677656"/>
            <a:chOff x="14866585" y="7715569"/>
            <a:chExt cx="5031694" cy="2677656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6AA17DF-7156-B902-A8C8-66351D9D0B52}"/>
                </a:ext>
              </a:extLst>
            </p:cNvPr>
            <p:cNvSpPr txBox="1"/>
            <p:nvPr/>
          </p:nvSpPr>
          <p:spPr>
            <a:xfrm>
              <a:off x="14866585" y="7715569"/>
              <a:ext cx="4072151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vi-VN" sz="4200" dirty="0"/>
                <a:t>Sắp xếp ưu tiên, dành thời gian cho gia đình và bản thân.</a:t>
              </a:r>
              <a:endParaRPr lang="en-US" sz="4200" dirty="0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3175017D-D065-69B9-5DC2-3B25AD2BBCEA}"/>
                </a:ext>
              </a:extLst>
            </p:cNvPr>
            <p:cNvGrpSpPr/>
            <p:nvPr/>
          </p:nvGrpSpPr>
          <p:grpSpPr>
            <a:xfrm rot="10800000">
              <a:off x="19228939" y="7908222"/>
              <a:ext cx="669340" cy="2292350"/>
              <a:chOff x="19272448" y="7908222"/>
              <a:chExt cx="669340" cy="2292350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2B6113A-1382-0785-D9D2-0370FDCA2A5B}"/>
                  </a:ext>
                </a:extLst>
              </p:cNvPr>
              <p:cNvSpPr txBox="1"/>
              <p:nvPr/>
            </p:nvSpPr>
            <p:spPr>
              <a:xfrm rot="16200000">
                <a:off x="18440585" y="8762010"/>
                <a:ext cx="22485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latin typeface="+mj-lt"/>
                  </a:rPr>
                  <a:t>SOLUTION</a:t>
                </a:r>
                <a:endParaRPr lang="en-US" sz="2400" b="1" dirty="0">
                  <a:latin typeface="+mj-lt"/>
                </a:endParaRPr>
              </a:p>
            </p:txBody>
          </p: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46B09235-EE02-DFA9-DA86-B6683E9F62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41788" y="7908222"/>
                <a:ext cx="0" cy="22923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1A6440E2-2500-4D95-13C5-7D27C6096D69}"/>
              </a:ext>
            </a:extLst>
          </p:cNvPr>
          <p:cNvSpPr txBox="1"/>
          <p:nvPr/>
        </p:nvSpPr>
        <p:spPr>
          <a:xfrm>
            <a:off x="11560257" y="14387611"/>
            <a:ext cx="12634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8738777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!!LIGHT">
            <a:extLst>
              <a:ext uri="{FF2B5EF4-FFF2-40B4-BE49-F238E27FC236}">
                <a16:creationId xmlns:a16="http://schemas.microsoft.com/office/drawing/2014/main" id="{2AFF413C-30C6-0FCB-A911-3D9AA6F72170}"/>
              </a:ext>
            </a:extLst>
          </p:cNvPr>
          <p:cNvGrpSpPr/>
          <p:nvPr/>
        </p:nvGrpSpPr>
        <p:grpSpPr>
          <a:xfrm rot="18900000">
            <a:off x="10016549" y="161548"/>
            <a:ext cx="10298796" cy="13392902"/>
            <a:chOff x="3958744" y="2210696"/>
            <a:chExt cx="10298796" cy="13392902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BFCE13BB-B4CC-67A0-46C2-11486DE890D0}"/>
                </a:ext>
              </a:extLst>
            </p:cNvPr>
            <p:cNvSpPr/>
            <p:nvPr/>
          </p:nvSpPr>
          <p:spPr>
            <a:xfrm>
              <a:off x="3958744" y="5504888"/>
              <a:ext cx="10298796" cy="10098710"/>
            </a:xfrm>
            <a:prstGeom prst="triangle">
              <a:avLst/>
            </a:prstGeom>
            <a:gradFill>
              <a:gsLst>
                <a:gs pos="23000">
                  <a:schemeClr val="accent1">
                    <a:lumMod val="5000"/>
                    <a:lumOff val="95000"/>
                  </a:schemeClr>
                </a:gs>
                <a:gs pos="85000">
                  <a:schemeClr val="accent1">
                    <a:lumMod val="5000"/>
                    <a:lumOff val="95000"/>
                    <a:alpha val="2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4EBEEB9-44F2-1BD1-275A-5D21424EAB3E}"/>
                </a:ext>
              </a:extLst>
            </p:cNvPr>
            <p:cNvGrpSpPr/>
            <p:nvPr/>
          </p:nvGrpSpPr>
          <p:grpSpPr>
            <a:xfrm>
              <a:off x="8283389" y="2210696"/>
              <a:ext cx="1649506" cy="4281723"/>
              <a:chOff x="8283389" y="2210696"/>
              <a:chExt cx="1649506" cy="4281723"/>
            </a:xfrm>
          </p:grpSpPr>
          <p:sp>
            <p:nvSpPr>
              <p:cNvPr id="11" name="Trapezoid 10">
                <a:extLst>
                  <a:ext uri="{FF2B5EF4-FFF2-40B4-BE49-F238E27FC236}">
                    <a16:creationId xmlns:a16="http://schemas.microsoft.com/office/drawing/2014/main" id="{1A1DCB99-ED43-1892-1996-D8278F493EB2}"/>
                  </a:ext>
                </a:extLst>
              </p:cNvPr>
              <p:cNvSpPr/>
              <p:nvPr/>
            </p:nvSpPr>
            <p:spPr>
              <a:xfrm>
                <a:off x="8283389" y="4894729"/>
                <a:ext cx="1649506" cy="1597690"/>
              </a:xfrm>
              <a:prstGeom prst="trapezoi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A0449DA-639F-6493-C9C9-4D5C7757595F}"/>
                  </a:ext>
                </a:extLst>
              </p:cNvPr>
              <p:cNvSpPr/>
              <p:nvPr/>
            </p:nvSpPr>
            <p:spPr>
              <a:xfrm>
                <a:off x="8743670" y="2210696"/>
                <a:ext cx="728944" cy="265355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3" name="!!ICON1" descr="Dizzy face outline">
            <a:extLst>
              <a:ext uri="{FF2B5EF4-FFF2-40B4-BE49-F238E27FC236}">
                <a16:creationId xmlns:a16="http://schemas.microsoft.com/office/drawing/2014/main" id="{C57820A0-E843-949A-0B78-003284BF6E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93101" y="6171882"/>
            <a:ext cx="1363302" cy="1363302"/>
          </a:xfrm>
          <a:prstGeom prst="rect">
            <a:avLst/>
          </a:prstGeom>
        </p:spPr>
      </p:pic>
      <p:grpSp>
        <p:nvGrpSpPr>
          <p:cNvPr id="41" name="!!LEFT">
            <a:extLst>
              <a:ext uri="{FF2B5EF4-FFF2-40B4-BE49-F238E27FC236}">
                <a16:creationId xmlns:a16="http://schemas.microsoft.com/office/drawing/2014/main" id="{C9EC8047-8A10-6542-92F6-C92AD55F8FA1}"/>
              </a:ext>
            </a:extLst>
          </p:cNvPr>
          <p:cNvGrpSpPr/>
          <p:nvPr/>
        </p:nvGrpSpPr>
        <p:grpSpPr>
          <a:xfrm>
            <a:off x="4485722" y="7715569"/>
            <a:ext cx="5018952" cy="2677656"/>
            <a:chOff x="4485722" y="7715569"/>
            <a:chExt cx="5018952" cy="267765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9661016-09BF-1A27-6966-6DDF274E43EC}"/>
                </a:ext>
              </a:extLst>
            </p:cNvPr>
            <p:cNvSpPr txBox="1"/>
            <p:nvPr/>
          </p:nvSpPr>
          <p:spPr>
            <a:xfrm>
              <a:off x="5432523" y="7715569"/>
              <a:ext cx="4072151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vi-VN" sz="4200" dirty="0"/>
                <a:t>Mất cân bằng công việc – cuộc sống gây căng thẳng.</a:t>
              </a:r>
              <a:endParaRPr lang="en-US" sz="4200" dirty="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D20D4930-2218-C63E-6638-C09BEED49866}"/>
                </a:ext>
              </a:extLst>
            </p:cNvPr>
            <p:cNvGrpSpPr/>
            <p:nvPr/>
          </p:nvGrpSpPr>
          <p:grpSpPr>
            <a:xfrm>
              <a:off x="4485722" y="7908222"/>
              <a:ext cx="669338" cy="2292350"/>
              <a:chOff x="4529233" y="7908222"/>
              <a:chExt cx="669338" cy="2292350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66551A32-80C9-656F-2191-3DFDA33D7279}"/>
                  </a:ext>
                </a:extLst>
              </p:cNvPr>
              <p:cNvSpPr txBox="1"/>
              <p:nvPr/>
            </p:nvSpPr>
            <p:spPr>
              <a:xfrm rot="16200000">
                <a:off x="3761074" y="8762010"/>
                <a:ext cx="212109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latin typeface="+mj-lt"/>
                  </a:rPr>
                  <a:t>PROBLEM</a:t>
                </a:r>
                <a:endParaRPr lang="en-US" sz="2400" b="1" dirty="0">
                  <a:latin typeface="+mj-lt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17E638A-AFE3-FE52-29AC-77366E44F9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8571" y="7908222"/>
                <a:ext cx="0" cy="22923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0" name="!!ICON2" descr="Funny face outline">
            <a:extLst>
              <a:ext uri="{FF2B5EF4-FFF2-40B4-BE49-F238E27FC236}">
                <a16:creationId xmlns:a16="http://schemas.microsoft.com/office/drawing/2014/main" id="{294AA1BD-0960-4DE9-0B61-CB4CE0E3A2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727598" y="6171882"/>
            <a:ext cx="1363302" cy="1363302"/>
          </a:xfrm>
          <a:prstGeom prst="rect">
            <a:avLst/>
          </a:prstGeom>
        </p:spPr>
      </p:pic>
      <p:grpSp>
        <p:nvGrpSpPr>
          <p:cNvPr id="42" name="!!RIGHT">
            <a:extLst>
              <a:ext uri="{FF2B5EF4-FFF2-40B4-BE49-F238E27FC236}">
                <a16:creationId xmlns:a16="http://schemas.microsoft.com/office/drawing/2014/main" id="{EF5CE433-B5F0-1777-9964-62DDE8CE0F2C}"/>
              </a:ext>
            </a:extLst>
          </p:cNvPr>
          <p:cNvGrpSpPr/>
          <p:nvPr/>
        </p:nvGrpSpPr>
        <p:grpSpPr>
          <a:xfrm>
            <a:off x="14866585" y="7715569"/>
            <a:ext cx="5031694" cy="2677656"/>
            <a:chOff x="14866585" y="7715569"/>
            <a:chExt cx="5031694" cy="267765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2BD369D-47C6-1F19-511C-81270ECCBA83}"/>
                </a:ext>
              </a:extLst>
            </p:cNvPr>
            <p:cNvSpPr txBox="1"/>
            <p:nvPr/>
          </p:nvSpPr>
          <p:spPr>
            <a:xfrm>
              <a:off x="14866585" y="7715569"/>
              <a:ext cx="4072151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vi-VN" sz="4200" dirty="0"/>
                <a:t>Sắp xếp ưu tiên, dành thời gian cho gia đình và bản thân.</a:t>
              </a:r>
              <a:endParaRPr lang="en-US" sz="4200" dirty="0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DAA55D6-FBF0-96C8-48E2-A402BB9AC935}"/>
                </a:ext>
              </a:extLst>
            </p:cNvPr>
            <p:cNvGrpSpPr/>
            <p:nvPr/>
          </p:nvGrpSpPr>
          <p:grpSpPr>
            <a:xfrm rot="10800000">
              <a:off x="19228939" y="7908222"/>
              <a:ext cx="669340" cy="2292350"/>
              <a:chOff x="19272448" y="7908222"/>
              <a:chExt cx="669340" cy="229235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76BDD3E-36F1-02F5-A672-A506371BA01F}"/>
                  </a:ext>
                </a:extLst>
              </p:cNvPr>
              <p:cNvSpPr txBox="1"/>
              <p:nvPr/>
            </p:nvSpPr>
            <p:spPr>
              <a:xfrm rot="16200000">
                <a:off x="18440585" y="8762010"/>
                <a:ext cx="22485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latin typeface="+mj-lt"/>
                  </a:rPr>
                  <a:t>SOLUTION</a:t>
                </a:r>
                <a:endParaRPr lang="en-US" sz="2400" b="1" dirty="0">
                  <a:latin typeface="+mj-lt"/>
                </a:endParaRPr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B76624C-679B-C2AE-F775-017C92CB9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41788" y="7908222"/>
                <a:ext cx="0" cy="22923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701DFA9A-FC80-89E9-9900-A63DB56040E3}"/>
              </a:ext>
            </a:extLst>
          </p:cNvPr>
          <p:cNvSpPr txBox="1"/>
          <p:nvPr/>
        </p:nvSpPr>
        <p:spPr>
          <a:xfrm>
            <a:off x="11560257" y="14387611"/>
            <a:ext cx="12634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204101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DD47485-43AA-5B50-A02E-3D9AEC054D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!!LIGHT">
            <a:extLst>
              <a:ext uri="{FF2B5EF4-FFF2-40B4-BE49-F238E27FC236}">
                <a16:creationId xmlns:a16="http://schemas.microsoft.com/office/drawing/2014/main" id="{4924CB27-4E78-0EC0-9981-812A5092FCD3}"/>
              </a:ext>
            </a:extLst>
          </p:cNvPr>
          <p:cNvGrpSpPr/>
          <p:nvPr/>
        </p:nvGrpSpPr>
        <p:grpSpPr>
          <a:xfrm rot="10800000">
            <a:off x="7042602" y="161549"/>
            <a:ext cx="10298796" cy="13392902"/>
            <a:chOff x="3958744" y="2210696"/>
            <a:chExt cx="10298796" cy="13392902"/>
          </a:xfrm>
        </p:grpSpPr>
        <p:sp>
          <p:nvSpPr>
            <p:cNvPr id="6" name="Isosceles Triangle 5">
              <a:extLst>
                <a:ext uri="{FF2B5EF4-FFF2-40B4-BE49-F238E27FC236}">
                  <a16:creationId xmlns:a16="http://schemas.microsoft.com/office/drawing/2014/main" id="{AEEA77C9-297F-5425-CA8E-2F5128CB79E6}"/>
                </a:ext>
              </a:extLst>
            </p:cNvPr>
            <p:cNvSpPr/>
            <p:nvPr/>
          </p:nvSpPr>
          <p:spPr>
            <a:xfrm>
              <a:off x="3958744" y="5504888"/>
              <a:ext cx="10298796" cy="10098710"/>
            </a:xfrm>
            <a:prstGeom prst="triangle">
              <a:avLst/>
            </a:prstGeom>
            <a:gradFill>
              <a:gsLst>
                <a:gs pos="23000">
                  <a:schemeClr val="accent1">
                    <a:lumMod val="5000"/>
                    <a:lumOff val="95000"/>
                  </a:schemeClr>
                </a:gs>
                <a:gs pos="85000">
                  <a:schemeClr val="accent1">
                    <a:lumMod val="5000"/>
                    <a:lumOff val="95000"/>
                    <a:alpha val="2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B9EB846-8791-F56F-69B3-B7313BC9DEE0}"/>
                </a:ext>
              </a:extLst>
            </p:cNvPr>
            <p:cNvGrpSpPr/>
            <p:nvPr/>
          </p:nvGrpSpPr>
          <p:grpSpPr>
            <a:xfrm>
              <a:off x="8283389" y="2210696"/>
              <a:ext cx="1649506" cy="4281723"/>
              <a:chOff x="8283389" y="2210696"/>
              <a:chExt cx="1649506" cy="4281723"/>
            </a:xfrm>
          </p:grpSpPr>
          <p:sp>
            <p:nvSpPr>
              <p:cNvPr id="3" name="Trapezoid 2">
                <a:extLst>
                  <a:ext uri="{FF2B5EF4-FFF2-40B4-BE49-F238E27FC236}">
                    <a16:creationId xmlns:a16="http://schemas.microsoft.com/office/drawing/2014/main" id="{62436F31-FB13-A597-E5A3-C1528BBDE233}"/>
                  </a:ext>
                </a:extLst>
              </p:cNvPr>
              <p:cNvSpPr/>
              <p:nvPr/>
            </p:nvSpPr>
            <p:spPr>
              <a:xfrm>
                <a:off x="8283389" y="4894729"/>
                <a:ext cx="1649506" cy="1597690"/>
              </a:xfrm>
              <a:prstGeom prst="trapezoi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C3A5E12A-FA23-5013-8D28-262411C67856}"/>
                  </a:ext>
                </a:extLst>
              </p:cNvPr>
              <p:cNvSpPr/>
              <p:nvPr/>
            </p:nvSpPr>
            <p:spPr>
              <a:xfrm>
                <a:off x="8743670" y="2210696"/>
                <a:ext cx="728944" cy="2653553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E05CB7B1-AB52-4C39-5129-0209CBF964EA}"/>
              </a:ext>
            </a:extLst>
          </p:cNvPr>
          <p:cNvSpPr txBox="1"/>
          <p:nvPr/>
        </p:nvSpPr>
        <p:spPr>
          <a:xfrm>
            <a:off x="11560257" y="2845581"/>
            <a:ext cx="12634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0" dirty="0">
                <a:solidFill>
                  <a:schemeClr val="bg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217534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89C5910-FFC5-38EF-2A42-933700442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!!LIGHT">
            <a:extLst>
              <a:ext uri="{FF2B5EF4-FFF2-40B4-BE49-F238E27FC236}">
                <a16:creationId xmlns:a16="http://schemas.microsoft.com/office/drawing/2014/main" id="{E5EDE03A-F6C8-A620-A9DA-27CAB40E59C4}"/>
              </a:ext>
            </a:extLst>
          </p:cNvPr>
          <p:cNvGrpSpPr/>
          <p:nvPr/>
        </p:nvGrpSpPr>
        <p:grpSpPr>
          <a:xfrm rot="8100000">
            <a:off x="4119339" y="161549"/>
            <a:ext cx="10298796" cy="13392902"/>
            <a:chOff x="3958744" y="2210696"/>
            <a:chExt cx="10298796" cy="13392902"/>
          </a:xfrm>
        </p:grpSpPr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612F1270-5578-F783-C52B-D2108D87768B}"/>
                </a:ext>
              </a:extLst>
            </p:cNvPr>
            <p:cNvSpPr/>
            <p:nvPr/>
          </p:nvSpPr>
          <p:spPr>
            <a:xfrm>
              <a:off x="3958744" y="5504888"/>
              <a:ext cx="10298796" cy="10098710"/>
            </a:xfrm>
            <a:prstGeom prst="triangle">
              <a:avLst/>
            </a:prstGeom>
            <a:gradFill>
              <a:gsLst>
                <a:gs pos="23000">
                  <a:schemeClr val="accent1">
                    <a:lumMod val="5000"/>
                    <a:lumOff val="95000"/>
                  </a:schemeClr>
                </a:gs>
                <a:gs pos="85000">
                  <a:schemeClr val="accent1">
                    <a:lumMod val="5000"/>
                    <a:lumOff val="95000"/>
                    <a:alpha val="2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2436B04-CECA-746E-D544-5BEFDBA26E10}"/>
                </a:ext>
              </a:extLst>
            </p:cNvPr>
            <p:cNvGrpSpPr/>
            <p:nvPr/>
          </p:nvGrpSpPr>
          <p:grpSpPr>
            <a:xfrm>
              <a:off x="8283389" y="2210696"/>
              <a:ext cx="1649506" cy="4281723"/>
              <a:chOff x="8283389" y="2210696"/>
              <a:chExt cx="1649506" cy="4281723"/>
            </a:xfrm>
          </p:grpSpPr>
          <p:sp>
            <p:nvSpPr>
              <p:cNvPr id="27" name="Trapezoid 26">
                <a:extLst>
                  <a:ext uri="{FF2B5EF4-FFF2-40B4-BE49-F238E27FC236}">
                    <a16:creationId xmlns:a16="http://schemas.microsoft.com/office/drawing/2014/main" id="{00F5B8ED-E602-22D8-2257-13B5B9AD1BB9}"/>
                  </a:ext>
                </a:extLst>
              </p:cNvPr>
              <p:cNvSpPr/>
              <p:nvPr/>
            </p:nvSpPr>
            <p:spPr>
              <a:xfrm>
                <a:off x="8283389" y="4894729"/>
                <a:ext cx="1649506" cy="1597690"/>
              </a:xfrm>
              <a:prstGeom prst="trapezoi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EC56E97-6FAB-DD0D-468E-A6B717372D95}"/>
                  </a:ext>
                </a:extLst>
              </p:cNvPr>
              <p:cNvSpPr/>
              <p:nvPr/>
            </p:nvSpPr>
            <p:spPr>
              <a:xfrm>
                <a:off x="8743670" y="2210696"/>
                <a:ext cx="728944" cy="2653553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" name="!!ICON1" descr="Dizzy face outline">
            <a:extLst>
              <a:ext uri="{FF2B5EF4-FFF2-40B4-BE49-F238E27FC236}">
                <a16:creationId xmlns:a16="http://schemas.microsoft.com/office/drawing/2014/main" id="{86FAA300-41B4-8EDB-7E13-72A236BCC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93101" y="6171882"/>
            <a:ext cx="1363302" cy="1363302"/>
          </a:xfrm>
          <a:prstGeom prst="rect">
            <a:avLst/>
          </a:prstGeom>
        </p:spPr>
      </p:pic>
      <p:grpSp>
        <p:nvGrpSpPr>
          <p:cNvPr id="3" name="!!LEFT">
            <a:extLst>
              <a:ext uri="{FF2B5EF4-FFF2-40B4-BE49-F238E27FC236}">
                <a16:creationId xmlns:a16="http://schemas.microsoft.com/office/drawing/2014/main" id="{0849D9B7-DE28-5D29-EB33-FC742B0C6C1F}"/>
              </a:ext>
            </a:extLst>
          </p:cNvPr>
          <p:cNvGrpSpPr/>
          <p:nvPr/>
        </p:nvGrpSpPr>
        <p:grpSpPr>
          <a:xfrm>
            <a:off x="4485722" y="3737998"/>
            <a:ext cx="5018952" cy="2292350"/>
            <a:chOff x="4485722" y="7908222"/>
            <a:chExt cx="5018952" cy="229235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43B53B4-5FEF-DA0F-7E33-2E33965E677E}"/>
                </a:ext>
              </a:extLst>
            </p:cNvPr>
            <p:cNvSpPr txBox="1"/>
            <p:nvPr/>
          </p:nvSpPr>
          <p:spPr>
            <a:xfrm>
              <a:off x="5432523" y="8361899"/>
              <a:ext cx="4072151" cy="13849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vi-VN" sz="4200" dirty="0">
                  <a:solidFill>
                    <a:schemeClr val="bg2"/>
                  </a:solidFill>
                </a:rPr>
                <a:t>Áp lực so sánh với người khác.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63DFBD2-75C0-6745-91E4-BEA7B94F6F82}"/>
                </a:ext>
              </a:extLst>
            </p:cNvPr>
            <p:cNvGrpSpPr/>
            <p:nvPr/>
          </p:nvGrpSpPr>
          <p:grpSpPr>
            <a:xfrm>
              <a:off x="4485722" y="7908222"/>
              <a:ext cx="669338" cy="2292350"/>
              <a:chOff x="4529233" y="7908222"/>
              <a:chExt cx="669338" cy="2292350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3AA0EDD-4163-F7F0-A200-790DE5FD26B2}"/>
                  </a:ext>
                </a:extLst>
              </p:cNvPr>
              <p:cNvSpPr txBox="1"/>
              <p:nvPr/>
            </p:nvSpPr>
            <p:spPr>
              <a:xfrm rot="16200000">
                <a:off x="3761074" y="8762010"/>
                <a:ext cx="212109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2"/>
                    </a:solidFill>
                    <a:latin typeface="+mj-lt"/>
                  </a:rPr>
                  <a:t>PROBLEM</a:t>
                </a:r>
                <a:endParaRPr lang="en-US" sz="2400" b="1" dirty="0">
                  <a:solidFill>
                    <a:schemeClr val="bg2"/>
                  </a:solidFill>
                  <a:latin typeface="+mj-lt"/>
                </a:endParaRP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137E7545-80A7-6618-23F2-4A86BDDB31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8571" y="7908222"/>
                <a:ext cx="0" cy="229235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8" name="!!ICON2" descr="Funny face outline">
            <a:extLst>
              <a:ext uri="{FF2B5EF4-FFF2-40B4-BE49-F238E27FC236}">
                <a16:creationId xmlns:a16="http://schemas.microsoft.com/office/drawing/2014/main" id="{42E640D5-C56E-74CB-B6B3-D3AE36AAFC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727598" y="6171882"/>
            <a:ext cx="1363302" cy="1363302"/>
          </a:xfrm>
          <a:prstGeom prst="rect">
            <a:avLst/>
          </a:prstGeom>
        </p:spPr>
      </p:pic>
      <p:grpSp>
        <p:nvGrpSpPr>
          <p:cNvPr id="9" name="!!RIGHT">
            <a:extLst>
              <a:ext uri="{FF2B5EF4-FFF2-40B4-BE49-F238E27FC236}">
                <a16:creationId xmlns:a16="http://schemas.microsoft.com/office/drawing/2014/main" id="{826C9885-5221-E37A-9366-C2F8B8ECBCD9}"/>
              </a:ext>
            </a:extLst>
          </p:cNvPr>
          <p:cNvGrpSpPr/>
          <p:nvPr/>
        </p:nvGrpSpPr>
        <p:grpSpPr>
          <a:xfrm>
            <a:off x="14866585" y="3545345"/>
            <a:ext cx="5031694" cy="2677656"/>
            <a:chOff x="14866585" y="7715569"/>
            <a:chExt cx="5031694" cy="267765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349BDD-4908-39B4-ABAD-A95D70918265}"/>
                </a:ext>
              </a:extLst>
            </p:cNvPr>
            <p:cNvSpPr txBox="1"/>
            <p:nvPr/>
          </p:nvSpPr>
          <p:spPr>
            <a:xfrm>
              <a:off x="14866585" y="7715569"/>
              <a:ext cx="4072151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vi-VN" sz="4200" dirty="0">
                  <a:solidFill>
                    <a:schemeClr val="bg2"/>
                  </a:solidFill>
                </a:rPr>
                <a:t>Tập trung vào hành trình và giá trị riêng của mình.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4C4A9B3-8146-5653-CF09-BEE1412FC2D4}"/>
                </a:ext>
              </a:extLst>
            </p:cNvPr>
            <p:cNvGrpSpPr/>
            <p:nvPr/>
          </p:nvGrpSpPr>
          <p:grpSpPr>
            <a:xfrm rot="10800000">
              <a:off x="19228939" y="7908222"/>
              <a:ext cx="669340" cy="2292350"/>
              <a:chOff x="19272448" y="7908222"/>
              <a:chExt cx="669340" cy="2292350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39CFB3-7562-6878-0E74-04A29EF3AD1B}"/>
                  </a:ext>
                </a:extLst>
              </p:cNvPr>
              <p:cNvSpPr txBox="1"/>
              <p:nvPr/>
            </p:nvSpPr>
            <p:spPr>
              <a:xfrm rot="16200000">
                <a:off x="18440585" y="8762010"/>
                <a:ext cx="22485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2"/>
                    </a:solidFill>
                    <a:latin typeface="+mj-lt"/>
                  </a:rPr>
                  <a:t>SOLUTION</a:t>
                </a:r>
                <a:endParaRPr lang="en-US" sz="2400" b="1" dirty="0">
                  <a:solidFill>
                    <a:schemeClr val="bg2"/>
                  </a:solidFill>
                  <a:latin typeface="+mj-lt"/>
                </a:endParaRPr>
              </a:p>
            </p:txBody>
          </p: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8FFD1BA-00C6-D28B-6BE2-7736C3EA1A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41788" y="7908222"/>
                <a:ext cx="0" cy="229235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2A72C098-8249-4999-73D4-4061065EFFEE}"/>
              </a:ext>
            </a:extLst>
          </p:cNvPr>
          <p:cNvSpPr txBox="1"/>
          <p:nvPr/>
        </p:nvSpPr>
        <p:spPr>
          <a:xfrm>
            <a:off x="11560257" y="-3850186"/>
            <a:ext cx="12634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0" dirty="0">
                <a:solidFill>
                  <a:schemeClr val="bg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639811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C850E72-95FF-94AC-9FF3-89739B6A6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!!LIGHT">
            <a:extLst>
              <a:ext uri="{FF2B5EF4-FFF2-40B4-BE49-F238E27FC236}">
                <a16:creationId xmlns:a16="http://schemas.microsoft.com/office/drawing/2014/main" id="{E9047A6C-C51D-231D-1EEA-93F22505095C}"/>
              </a:ext>
            </a:extLst>
          </p:cNvPr>
          <p:cNvGrpSpPr/>
          <p:nvPr/>
        </p:nvGrpSpPr>
        <p:grpSpPr>
          <a:xfrm rot="13500000">
            <a:off x="10016549" y="161548"/>
            <a:ext cx="10298796" cy="13392902"/>
            <a:chOff x="3958744" y="2210696"/>
            <a:chExt cx="10298796" cy="13392902"/>
          </a:xfrm>
        </p:grpSpPr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A0FB16E2-6524-74C5-5C54-5C2DCD7F0612}"/>
                </a:ext>
              </a:extLst>
            </p:cNvPr>
            <p:cNvSpPr/>
            <p:nvPr/>
          </p:nvSpPr>
          <p:spPr>
            <a:xfrm>
              <a:off x="3958744" y="5504888"/>
              <a:ext cx="10298796" cy="10098710"/>
            </a:xfrm>
            <a:prstGeom prst="triangle">
              <a:avLst/>
            </a:prstGeom>
            <a:gradFill>
              <a:gsLst>
                <a:gs pos="23000">
                  <a:schemeClr val="accent1">
                    <a:lumMod val="5000"/>
                    <a:lumOff val="95000"/>
                  </a:schemeClr>
                </a:gs>
                <a:gs pos="85000">
                  <a:schemeClr val="accent1">
                    <a:lumMod val="5000"/>
                    <a:lumOff val="95000"/>
                    <a:alpha val="2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2B7489B-1C45-062C-78C9-9813A19C6F1F}"/>
                </a:ext>
              </a:extLst>
            </p:cNvPr>
            <p:cNvGrpSpPr/>
            <p:nvPr/>
          </p:nvGrpSpPr>
          <p:grpSpPr>
            <a:xfrm>
              <a:off x="8283389" y="2210696"/>
              <a:ext cx="1649506" cy="4281723"/>
              <a:chOff x="8283389" y="2210696"/>
              <a:chExt cx="1649506" cy="4281723"/>
            </a:xfrm>
          </p:grpSpPr>
          <p:sp>
            <p:nvSpPr>
              <p:cNvPr id="11" name="Trapezoid 10">
                <a:extLst>
                  <a:ext uri="{FF2B5EF4-FFF2-40B4-BE49-F238E27FC236}">
                    <a16:creationId xmlns:a16="http://schemas.microsoft.com/office/drawing/2014/main" id="{1B481E4A-4517-8CB5-6168-566FE27EF338}"/>
                  </a:ext>
                </a:extLst>
              </p:cNvPr>
              <p:cNvSpPr/>
              <p:nvPr/>
            </p:nvSpPr>
            <p:spPr>
              <a:xfrm>
                <a:off x="8283389" y="4894729"/>
                <a:ext cx="1649506" cy="1597690"/>
              </a:xfrm>
              <a:prstGeom prst="trapezoid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F62B833-93B2-8CD6-4C24-5A679236CA47}"/>
                  </a:ext>
                </a:extLst>
              </p:cNvPr>
              <p:cNvSpPr/>
              <p:nvPr/>
            </p:nvSpPr>
            <p:spPr>
              <a:xfrm>
                <a:off x="8743670" y="2210696"/>
                <a:ext cx="728944" cy="2653553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0" name="!!ICON1" descr="Dizzy face outline">
            <a:extLst>
              <a:ext uri="{FF2B5EF4-FFF2-40B4-BE49-F238E27FC236}">
                <a16:creationId xmlns:a16="http://schemas.microsoft.com/office/drawing/2014/main" id="{0DC7411B-4A23-5937-19A4-C4548ECE96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93101" y="6171882"/>
            <a:ext cx="1363302" cy="1363302"/>
          </a:xfrm>
          <a:prstGeom prst="rect">
            <a:avLst/>
          </a:prstGeom>
        </p:spPr>
      </p:pic>
      <p:grpSp>
        <p:nvGrpSpPr>
          <p:cNvPr id="44" name="!!LEFT">
            <a:extLst>
              <a:ext uri="{FF2B5EF4-FFF2-40B4-BE49-F238E27FC236}">
                <a16:creationId xmlns:a16="http://schemas.microsoft.com/office/drawing/2014/main" id="{26092B8A-03CB-2EF6-CB0B-2F91589196F3}"/>
              </a:ext>
            </a:extLst>
          </p:cNvPr>
          <p:cNvGrpSpPr/>
          <p:nvPr/>
        </p:nvGrpSpPr>
        <p:grpSpPr>
          <a:xfrm>
            <a:off x="4485722" y="3737998"/>
            <a:ext cx="5018952" cy="2292350"/>
            <a:chOff x="4485722" y="7908222"/>
            <a:chExt cx="5018952" cy="2292350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6EA52C3-E925-3BFF-FC47-C9A19B384FB9}"/>
                </a:ext>
              </a:extLst>
            </p:cNvPr>
            <p:cNvSpPr txBox="1"/>
            <p:nvPr/>
          </p:nvSpPr>
          <p:spPr>
            <a:xfrm>
              <a:off x="5432523" y="8361899"/>
              <a:ext cx="4072151" cy="138499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vi-VN" sz="4200" dirty="0">
                  <a:solidFill>
                    <a:schemeClr val="bg2"/>
                  </a:solidFill>
                </a:rPr>
                <a:t>Áp lực so sánh với người khác.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F163886-7E15-FB65-CCA0-FA9C640FA45C}"/>
                </a:ext>
              </a:extLst>
            </p:cNvPr>
            <p:cNvGrpSpPr/>
            <p:nvPr/>
          </p:nvGrpSpPr>
          <p:grpSpPr>
            <a:xfrm>
              <a:off x="4485722" y="7908222"/>
              <a:ext cx="669338" cy="2292350"/>
              <a:chOff x="4529233" y="7908222"/>
              <a:chExt cx="669338" cy="2292350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1A56398-9B68-CDC2-AFF6-6F1C1B53797F}"/>
                  </a:ext>
                </a:extLst>
              </p:cNvPr>
              <p:cNvSpPr txBox="1"/>
              <p:nvPr/>
            </p:nvSpPr>
            <p:spPr>
              <a:xfrm rot="16200000">
                <a:off x="3761074" y="8762010"/>
                <a:ext cx="212109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2"/>
                    </a:solidFill>
                    <a:latin typeface="+mj-lt"/>
                  </a:rPr>
                  <a:t>PROBLEM</a:t>
                </a:r>
                <a:endParaRPr lang="en-US" sz="2400" b="1" dirty="0">
                  <a:solidFill>
                    <a:schemeClr val="bg2"/>
                  </a:solidFill>
                  <a:latin typeface="+mj-lt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DA19BA44-6980-FB0A-A128-FC3E29D6DB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98571" y="7908222"/>
                <a:ext cx="0" cy="229235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9" name="!!ICON2" descr="Funny face outline">
            <a:extLst>
              <a:ext uri="{FF2B5EF4-FFF2-40B4-BE49-F238E27FC236}">
                <a16:creationId xmlns:a16="http://schemas.microsoft.com/office/drawing/2014/main" id="{1F1E5553-2BA6-0BF6-608B-C9558996F8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727598" y="6171882"/>
            <a:ext cx="1363302" cy="1363302"/>
          </a:xfrm>
          <a:prstGeom prst="rect">
            <a:avLst/>
          </a:prstGeom>
        </p:spPr>
      </p:pic>
      <p:grpSp>
        <p:nvGrpSpPr>
          <p:cNvPr id="50" name="!!RIGHT">
            <a:extLst>
              <a:ext uri="{FF2B5EF4-FFF2-40B4-BE49-F238E27FC236}">
                <a16:creationId xmlns:a16="http://schemas.microsoft.com/office/drawing/2014/main" id="{65027DA8-AA3E-DF7A-1D57-596738E5486A}"/>
              </a:ext>
            </a:extLst>
          </p:cNvPr>
          <p:cNvGrpSpPr/>
          <p:nvPr/>
        </p:nvGrpSpPr>
        <p:grpSpPr>
          <a:xfrm>
            <a:off x="14866585" y="3545345"/>
            <a:ext cx="5031694" cy="2677656"/>
            <a:chOff x="14866585" y="7715569"/>
            <a:chExt cx="5031694" cy="267765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DD2A6B4-C952-4216-82AF-754C26047CB6}"/>
                </a:ext>
              </a:extLst>
            </p:cNvPr>
            <p:cNvSpPr txBox="1"/>
            <p:nvPr/>
          </p:nvSpPr>
          <p:spPr>
            <a:xfrm>
              <a:off x="14866585" y="7715569"/>
              <a:ext cx="4072151" cy="267765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vi-VN" sz="4200" dirty="0">
                  <a:solidFill>
                    <a:schemeClr val="bg2"/>
                  </a:solidFill>
                </a:rPr>
                <a:t>Tập trung vào hành trình và giá trị riêng của mình.</a:t>
              </a:r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F1FD77F9-099B-C28F-CF2A-4BCBF7F56B77}"/>
                </a:ext>
              </a:extLst>
            </p:cNvPr>
            <p:cNvGrpSpPr/>
            <p:nvPr/>
          </p:nvGrpSpPr>
          <p:grpSpPr>
            <a:xfrm rot="10800000">
              <a:off x="19228939" y="7908222"/>
              <a:ext cx="669340" cy="2292350"/>
              <a:chOff x="19272448" y="7908222"/>
              <a:chExt cx="669340" cy="2292350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F068C13A-0822-CC74-F054-5E99B7D0D6B6}"/>
                  </a:ext>
                </a:extLst>
              </p:cNvPr>
              <p:cNvSpPr txBox="1"/>
              <p:nvPr/>
            </p:nvSpPr>
            <p:spPr>
              <a:xfrm rot="16200000">
                <a:off x="18440585" y="8762010"/>
                <a:ext cx="224850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solidFill>
                      <a:schemeClr val="bg2"/>
                    </a:solidFill>
                    <a:latin typeface="+mj-lt"/>
                  </a:rPr>
                  <a:t>SOLUTION</a:t>
                </a:r>
                <a:endParaRPr lang="en-US" sz="2400" b="1" dirty="0">
                  <a:solidFill>
                    <a:schemeClr val="bg2"/>
                  </a:solidFill>
                  <a:latin typeface="+mj-lt"/>
                </a:endParaRPr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52420CBA-210C-52DB-34AD-0A97FF6DFA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941788" y="7908222"/>
                <a:ext cx="0" cy="2292350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1F73BEFE-A96C-CFE2-2EA6-9E7EE4425FF9}"/>
              </a:ext>
            </a:extLst>
          </p:cNvPr>
          <p:cNvSpPr txBox="1"/>
          <p:nvPr/>
        </p:nvSpPr>
        <p:spPr>
          <a:xfrm>
            <a:off x="11560257" y="-3850186"/>
            <a:ext cx="12634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0" dirty="0">
                <a:solidFill>
                  <a:schemeClr val="bg2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260100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500" advClick="0" advTm="2000">
        <p159:morph option="byObject"/>
      </p:transition>
    </mc:Choice>
    <mc:Fallback>
      <p:transition spd="slow" advClick="0" advTm="2000">
        <p:fade/>
      </p:transition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2_D_12">
      <a:dk1>
        <a:srgbClr val="FFFFFF"/>
      </a:dk1>
      <a:lt1>
        <a:srgbClr val="7F7F7F"/>
      </a:lt1>
      <a:dk2>
        <a:srgbClr val="FFFFFF"/>
      </a:dk2>
      <a:lt2>
        <a:srgbClr val="000000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L_82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B2C39"/>
      </a:accent1>
      <a:accent2>
        <a:srgbClr val="BD5E2E"/>
      </a:accent2>
      <a:accent3>
        <a:srgbClr val="859FAF"/>
      </a:accent3>
      <a:accent4>
        <a:srgbClr val="B7C3D0"/>
      </a:accent4>
      <a:accent5>
        <a:srgbClr val="B09A95"/>
      </a:accent5>
      <a:accent6>
        <a:srgbClr val="F4F0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6.xml><?xml version="1.0" encoding="utf-8"?>
<a:theme xmlns:a="http://schemas.openxmlformats.org/drawingml/2006/main" name="5_SO 05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14242</TotalTime>
  <Words>108</Words>
  <Application>Microsoft Office PowerPoint</Application>
  <PresentationFormat>Custom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6</vt:i4>
      </vt:variant>
    </vt:vector>
  </HeadingPairs>
  <TitlesOfParts>
    <vt:vector size="37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4_SO 03</vt:lpstr>
      <vt:lpstr>5_SO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157</dc:title>
  <dc:creator>Slide Ocean</dc:creator>
  <cp:lastModifiedBy>SO</cp:lastModifiedBy>
  <cp:revision>3463</cp:revision>
  <dcterms:created xsi:type="dcterms:W3CDTF">2024-04-24T08:43:56Z</dcterms:created>
  <dcterms:modified xsi:type="dcterms:W3CDTF">2025-12-30T06:10:13Z</dcterms:modified>
</cp:coreProperties>
</file>